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1" r:id="rId2"/>
    <p:sldId id="2563" r:id="rId3"/>
    <p:sldId id="2564" r:id="rId4"/>
    <p:sldId id="2565" r:id="rId5"/>
    <p:sldId id="2566" r:id="rId6"/>
    <p:sldId id="2567" r:id="rId7"/>
    <p:sldId id="2568" r:id="rId8"/>
    <p:sldId id="2569" r:id="rId9"/>
    <p:sldId id="2570" r:id="rId10"/>
    <p:sldId id="2571" r:id="rId11"/>
    <p:sldId id="2572" r:id="rId12"/>
    <p:sldId id="2573" r:id="rId13"/>
    <p:sldId id="2575" r:id="rId14"/>
    <p:sldId id="2576" r:id="rId15"/>
    <p:sldId id="2577" r:id="rId16"/>
    <p:sldId id="2578" r:id="rId17"/>
    <p:sldId id="2579" r:id="rId18"/>
    <p:sldId id="258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Operational Leadership in Contemporary Policing: Module Introduction and Assessment Briefing" id="{7AE73949-EF83-4282-BD2A-4CE9E59A62B4}">
          <p14:sldIdLst>
            <p14:sldId id="2561"/>
          </p14:sldIdLst>
        </p14:section>
        <p14:section name="Module Introduction: Operational Leadership Context" id="{23D9B6E3-07B3-43D2-8A26-BD5A10B1CB55}">
          <p14:sldIdLst>
            <p14:sldId id="2563"/>
            <p14:sldId id="2564"/>
            <p14:sldId id="2565"/>
            <p14:sldId id="2566"/>
            <p14:sldId id="2567"/>
            <p14:sldId id="2568"/>
            <p14:sldId id="2569"/>
            <p14:sldId id="2570"/>
            <p14:sldId id="2571"/>
            <p14:sldId id="2572"/>
            <p14:sldId id="2573"/>
          </p14:sldIdLst>
        </p14:section>
        <p14:section name="Assessment Briefing: Critical Analytical Essay" id="{2EB7308B-A362-4141-A54C-EB11C28444C0}">
          <p14:sldIdLst>
            <p14:sldId id="2575"/>
            <p14:sldId id="2576"/>
            <p14:sldId id="2577"/>
            <p14:sldId id="2578"/>
            <p14:sldId id="2579"/>
            <p14:sldId id="258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1E0024-CC4F-1E4D-3D80-F1D1FD07768F}" v="7" dt="2026-04-23T11:57:31.947"/>
    <p1510:client id="{84DA7E9E-7133-C2BA-A425-7E663D476FDA}" v="3" dt="2026-04-23T13:02:17.625"/>
    <p1510:client id="{B9267BF7-51BA-C1D5-0DF7-A7D1FB4C791B}" v="88" dt="2026-04-22T11:53:00.9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S::j.d.evans@uwtsd.ac.uk::2ee3c1af-825e-450d-8b1e-d59252291e99" providerId="AD" clId="Web-{84DA7E9E-7133-C2BA-A425-7E663D476FDA}"/>
    <pc:docChg chg="delSld modSld modSection">
      <pc:chgData name="Justin Evans" userId="S::j.d.evans@uwtsd.ac.uk::2ee3c1af-825e-450d-8b1e-d59252291e99" providerId="AD" clId="Web-{84DA7E9E-7133-C2BA-A425-7E663D476FDA}" dt="2026-04-23T13:02:17.625" v="27"/>
      <pc:docMkLst>
        <pc:docMk/>
      </pc:docMkLst>
      <pc:sldChg chg="del modNotes">
        <pc:chgData name="Justin Evans" userId="S::j.d.evans@uwtsd.ac.uk::2ee3c1af-825e-450d-8b1e-d59252291e99" providerId="AD" clId="Web-{84DA7E9E-7133-C2BA-A425-7E663D476FDA}" dt="2026-04-23T13:02:17.625" v="27"/>
        <pc:sldMkLst>
          <pc:docMk/>
          <pc:sldMk cId="1978379955" sldId="2562"/>
        </pc:sldMkLst>
      </pc:sldChg>
      <pc:sldChg chg="modNotes">
        <pc:chgData name="Justin Evans" userId="S::j.d.evans@uwtsd.ac.uk::2ee3c1af-825e-450d-8b1e-d59252291e99" providerId="AD" clId="Web-{84DA7E9E-7133-C2BA-A425-7E663D476FDA}" dt="2026-04-23T13:00:49.187" v="4"/>
        <pc:sldMkLst>
          <pc:docMk/>
          <pc:sldMk cId="3005873277" sldId="2563"/>
        </pc:sldMkLst>
      </pc:sldChg>
      <pc:sldChg chg="modNotes">
        <pc:chgData name="Justin Evans" userId="S::j.d.evans@uwtsd.ac.uk::2ee3c1af-825e-450d-8b1e-d59252291e99" providerId="AD" clId="Web-{84DA7E9E-7133-C2BA-A425-7E663D476FDA}" dt="2026-04-23T13:00:52.468" v="5"/>
        <pc:sldMkLst>
          <pc:docMk/>
          <pc:sldMk cId="2756119236" sldId="2564"/>
        </pc:sldMkLst>
      </pc:sldChg>
      <pc:sldChg chg="modNotes">
        <pc:chgData name="Justin Evans" userId="S::j.d.evans@uwtsd.ac.uk::2ee3c1af-825e-450d-8b1e-d59252291e99" providerId="AD" clId="Web-{84DA7E9E-7133-C2BA-A425-7E663D476FDA}" dt="2026-04-23T13:00:57.062" v="6"/>
        <pc:sldMkLst>
          <pc:docMk/>
          <pc:sldMk cId="2591719193" sldId="2565"/>
        </pc:sldMkLst>
      </pc:sldChg>
      <pc:sldChg chg="modNotes">
        <pc:chgData name="Justin Evans" userId="S::j.d.evans@uwtsd.ac.uk::2ee3c1af-825e-450d-8b1e-d59252291e99" providerId="AD" clId="Web-{84DA7E9E-7133-C2BA-A425-7E663D476FDA}" dt="2026-04-23T13:00:59.905" v="7"/>
        <pc:sldMkLst>
          <pc:docMk/>
          <pc:sldMk cId="3823281594" sldId="2566"/>
        </pc:sldMkLst>
      </pc:sldChg>
      <pc:sldChg chg="modNotes">
        <pc:chgData name="Justin Evans" userId="S::j.d.evans@uwtsd.ac.uk::2ee3c1af-825e-450d-8b1e-d59252291e99" providerId="AD" clId="Web-{84DA7E9E-7133-C2BA-A425-7E663D476FDA}" dt="2026-04-23T13:01:05.437" v="8"/>
        <pc:sldMkLst>
          <pc:docMk/>
          <pc:sldMk cId="452930246" sldId="2567"/>
        </pc:sldMkLst>
      </pc:sldChg>
      <pc:sldChg chg="modNotes">
        <pc:chgData name="Justin Evans" userId="S::j.d.evans@uwtsd.ac.uk::2ee3c1af-825e-450d-8b1e-d59252291e99" providerId="AD" clId="Web-{84DA7E9E-7133-C2BA-A425-7E663D476FDA}" dt="2026-04-23T13:01:10.562" v="9"/>
        <pc:sldMkLst>
          <pc:docMk/>
          <pc:sldMk cId="4003342382" sldId="2568"/>
        </pc:sldMkLst>
      </pc:sldChg>
      <pc:sldChg chg="modNotes">
        <pc:chgData name="Justin Evans" userId="S::j.d.evans@uwtsd.ac.uk::2ee3c1af-825e-450d-8b1e-d59252291e99" providerId="AD" clId="Web-{84DA7E9E-7133-C2BA-A425-7E663D476FDA}" dt="2026-04-23T13:01:13.484" v="10"/>
        <pc:sldMkLst>
          <pc:docMk/>
          <pc:sldMk cId="4185117209" sldId="2569"/>
        </pc:sldMkLst>
      </pc:sldChg>
      <pc:sldChg chg="modNotes">
        <pc:chgData name="Justin Evans" userId="S::j.d.evans@uwtsd.ac.uk::2ee3c1af-825e-450d-8b1e-d59252291e99" providerId="AD" clId="Web-{84DA7E9E-7133-C2BA-A425-7E663D476FDA}" dt="2026-04-23T13:01:17.437" v="11"/>
        <pc:sldMkLst>
          <pc:docMk/>
          <pc:sldMk cId="3912386044" sldId="2570"/>
        </pc:sldMkLst>
      </pc:sldChg>
      <pc:sldChg chg="modNotes">
        <pc:chgData name="Justin Evans" userId="S::j.d.evans@uwtsd.ac.uk::2ee3c1af-825e-450d-8b1e-d59252291e99" providerId="AD" clId="Web-{84DA7E9E-7133-C2BA-A425-7E663D476FDA}" dt="2026-04-23T13:01:21.609" v="12"/>
        <pc:sldMkLst>
          <pc:docMk/>
          <pc:sldMk cId="1851471611" sldId="2571"/>
        </pc:sldMkLst>
      </pc:sldChg>
      <pc:sldChg chg="modNotes">
        <pc:chgData name="Justin Evans" userId="S::j.d.evans@uwtsd.ac.uk::2ee3c1af-825e-450d-8b1e-d59252291e99" providerId="AD" clId="Web-{84DA7E9E-7133-C2BA-A425-7E663D476FDA}" dt="2026-04-23T13:01:25.984" v="13"/>
        <pc:sldMkLst>
          <pc:docMk/>
          <pc:sldMk cId="4025934032" sldId="2572"/>
        </pc:sldMkLst>
      </pc:sldChg>
      <pc:sldChg chg="modNotes">
        <pc:chgData name="Justin Evans" userId="S::j.d.evans@uwtsd.ac.uk::2ee3c1af-825e-450d-8b1e-d59252291e99" providerId="AD" clId="Web-{84DA7E9E-7133-C2BA-A425-7E663D476FDA}" dt="2026-04-23T13:01:36.062" v="17"/>
        <pc:sldMkLst>
          <pc:docMk/>
          <pc:sldMk cId="1416528811" sldId="2573"/>
        </pc:sldMkLst>
      </pc:sldChg>
      <pc:sldChg chg="del mod modShow modNotes">
        <pc:chgData name="Justin Evans" userId="S::j.d.evans@uwtsd.ac.uk::2ee3c1af-825e-450d-8b1e-d59252291e99" providerId="AD" clId="Web-{84DA7E9E-7133-C2BA-A425-7E663D476FDA}" dt="2026-04-23T13:02:13.266" v="26"/>
        <pc:sldMkLst>
          <pc:docMk/>
          <pc:sldMk cId="760283949" sldId="2574"/>
        </pc:sldMkLst>
      </pc:sldChg>
      <pc:sldChg chg="modNotes">
        <pc:chgData name="Justin Evans" userId="S::j.d.evans@uwtsd.ac.uk::2ee3c1af-825e-450d-8b1e-d59252291e99" providerId="AD" clId="Web-{84DA7E9E-7133-C2BA-A425-7E663D476FDA}" dt="2026-04-23T13:01:52.375" v="20"/>
        <pc:sldMkLst>
          <pc:docMk/>
          <pc:sldMk cId="1671442484" sldId="2575"/>
        </pc:sldMkLst>
      </pc:sldChg>
      <pc:sldChg chg="modNotes">
        <pc:chgData name="Justin Evans" userId="S::j.d.evans@uwtsd.ac.uk::2ee3c1af-825e-450d-8b1e-d59252291e99" providerId="AD" clId="Web-{84DA7E9E-7133-C2BA-A425-7E663D476FDA}" dt="2026-04-23T13:01:55.078" v="21"/>
        <pc:sldMkLst>
          <pc:docMk/>
          <pc:sldMk cId="3169336803" sldId="2576"/>
        </pc:sldMkLst>
      </pc:sldChg>
      <pc:sldChg chg="modNotes">
        <pc:chgData name="Justin Evans" userId="S::j.d.evans@uwtsd.ac.uk::2ee3c1af-825e-450d-8b1e-d59252291e99" providerId="AD" clId="Web-{84DA7E9E-7133-C2BA-A425-7E663D476FDA}" dt="2026-04-23T13:01:58.656" v="22"/>
        <pc:sldMkLst>
          <pc:docMk/>
          <pc:sldMk cId="2976601819" sldId="2577"/>
        </pc:sldMkLst>
      </pc:sldChg>
      <pc:sldChg chg="modNotes">
        <pc:chgData name="Justin Evans" userId="S::j.d.evans@uwtsd.ac.uk::2ee3c1af-825e-450d-8b1e-d59252291e99" providerId="AD" clId="Web-{84DA7E9E-7133-C2BA-A425-7E663D476FDA}" dt="2026-04-23T13:02:01" v="23"/>
        <pc:sldMkLst>
          <pc:docMk/>
          <pc:sldMk cId="3033870193" sldId="2578"/>
        </pc:sldMkLst>
      </pc:sldChg>
      <pc:sldChg chg="modNotes">
        <pc:chgData name="Justin Evans" userId="S::j.d.evans@uwtsd.ac.uk::2ee3c1af-825e-450d-8b1e-d59252291e99" providerId="AD" clId="Web-{84DA7E9E-7133-C2BA-A425-7E663D476FDA}" dt="2026-04-23T13:02:05.312" v="24"/>
        <pc:sldMkLst>
          <pc:docMk/>
          <pc:sldMk cId="3491692458" sldId="2579"/>
        </pc:sldMkLst>
      </pc:sldChg>
      <pc:sldChg chg="modNotes">
        <pc:chgData name="Justin Evans" userId="S::j.d.evans@uwtsd.ac.uk::2ee3c1af-825e-450d-8b1e-d59252291e99" providerId="AD" clId="Web-{84DA7E9E-7133-C2BA-A425-7E663D476FDA}" dt="2026-04-23T13:02:09.906" v="25"/>
        <pc:sldMkLst>
          <pc:docMk/>
          <pc:sldMk cId="4049033514" sldId="258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E2A57F-4AFD-45E8-A4F7-6F52943B11DE}" type="datetimeFigureOut">
              <a:t>4/23/2026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523810-0016-4383-92A8-763FEA317E5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8550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w:/r/personal/j_d_evans_uwtsd_ac_uk/Documents/Programme%20administration/MSc%20Policing/7001D%20Operational%20Leadership/BMPO7001%20Lesson%20Timetable%2025-26.docx?d=wfd0ef6de300f4654b86cc91bf3ff3cc9&amp;csf=1&amp;web=1&amp;e=AA6VX7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w:/r/personal/j_d_evans_uwtsd_ac_uk/Documents/Programme%20administration/MSc%20Policing/7001D%20Operational%20Leadership/GA36d%20Level%207%20Assessment%20Specification%20template%20(1).docx?d=w24cf14ed78354a498a9a39ab61954fa5&amp;csf=1&amp;web=1&amp;e=zob5sK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842AF4-F7C8-4505-932F-83B2B8AAF150}" type="slidenum"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3688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842AF4-F7C8-4505-932F-83B2B8AAF150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01641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842AF4-F7C8-4505-932F-83B2B8AAF150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8874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842AF4-F7C8-4505-932F-83B2B8AAF150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8691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842AF4-F7C8-4505-932F-83B2B8AAF150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6323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842AF4-F7C8-4505-932F-83B2B8AAF150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4879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842AF4-F7C8-4505-932F-83B2B8AAF150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0151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842AF4-F7C8-4505-932F-83B2B8AAF150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82702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842AF4-F7C8-4505-932F-83B2B8AAF150}" type="slidenum"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6971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842AF4-F7C8-4505-932F-83B2B8AAF150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0122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842AF4-F7C8-4505-932F-83B2B8AAF150}" type="slidenum"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2924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
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  <a:hlinkClick r:id="rId3"/>
              </a:rPr>
              <a:t>BMPO7001 Lesson Timetable 25-26.docx</a:t>
            </a:r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842AF4-F7C8-4505-932F-83B2B8AAF150}" type="slidenum"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5975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  <a:endParaRPr lang="en-US"/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hlinkClick r:id="rId3"/>
              </a:rPr>
              <a:t>GA36d Level 7 Assessment Specification template (1).docx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842AF4-F7C8-4505-932F-83B2B8AAF150}" type="slidenum"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58507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842AF4-F7C8-4505-932F-83B2B8AAF150}" type="slidenum"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4295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842AF4-F7C8-4505-932F-83B2B8AAF150}" type="slidenum"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28313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842AF4-F7C8-4505-932F-83B2B8AAF150}" type="slidenum"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46109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842AF4-F7C8-4505-932F-83B2B8AAF150}" type="slidenum"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08826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842AF4-F7C8-4505-932F-83B2B8AAF150}" type="slidenum"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3235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C8E832A1-AE20-595C-6C6A-C6CAD6D7223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59" t="1529" r="16895" b="27442"/>
          <a:stretch>
            <a:fillRect/>
          </a:stretch>
        </p:blipFill>
        <p:spPr>
          <a:xfrm flipH="1">
            <a:off x="-27432" y="0"/>
            <a:ext cx="12219432" cy="68657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95259" y="1820486"/>
            <a:ext cx="4800600" cy="276218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95260" y="4714821"/>
            <a:ext cx="3830874" cy="149661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95259" y="219456"/>
            <a:ext cx="2703777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35440" y="219456"/>
            <a:ext cx="149536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1359139-99F8-4B6E-8834-95F2B9D91EE4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926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 Conten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17452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4BE14B8-5058-4271-B378-2217DE83796E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64368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6AC85073-6D22-76C5-C752-C565E9FBCC8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6" t="10520" r="14652" b="11508"/>
          <a:stretch>
            <a:fillRect/>
          </a:stretch>
        </p:blipFill>
        <p:spPr>
          <a:xfrm flipH="1">
            <a:off x="-2" y="11899"/>
            <a:ext cx="12192001" cy="686571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BF6CFC71-0CC0-F6AB-06FD-5F2DE2587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459253"/>
            <a:ext cx="5658468" cy="2691359"/>
          </a:xfrm>
        </p:spPr>
        <p:txBody>
          <a:bodyPr/>
          <a:lstStyle>
            <a:lvl1pPr>
              <a:defRPr sz="4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41932924-E87B-08A2-5EE3-BBA69699E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62264" y="516600"/>
            <a:ext cx="2593814" cy="162788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2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62265" y="219456"/>
            <a:ext cx="250404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63200" y="219456"/>
            <a:ext cx="1146383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79FB602-DB7A-4B0E-854D-FB51F38BB0AA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437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C35E5011-9B67-D528-E120-F5ABBF8FE5A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25" r="1082" b="9618"/>
          <a:stretch>
            <a:fillRect/>
          </a:stretch>
        </p:blipFill>
        <p:spPr>
          <a:xfrm>
            <a:off x="-13716" y="0"/>
            <a:ext cx="12205716" cy="6858000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C9965342-2954-67DF-2693-F39C0B9F8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426598"/>
            <a:ext cx="9942409" cy="671387"/>
          </a:xfrm>
        </p:spPr>
        <p:txBody>
          <a:bodyPr/>
          <a:lstStyle>
            <a:lvl1pPr>
              <a:defRPr sz="4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EB4B13F-216B-09EA-9E05-12FBA70B82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3413" y="1097985"/>
            <a:ext cx="3704199" cy="103561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2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8793" y="6357493"/>
            <a:ext cx="2703777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36185" y="6357493"/>
            <a:ext cx="225864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472F7A5-01BF-4366-9757-1F523CD5236A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6357493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5741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 up of a colorful object&#10;&#10;AI-generated content may be incorrect.">
            <a:extLst>
              <a:ext uri="{FF2B5EF4-FFF2-40B4-BE49-F238E27FC236}">
                <a16:creationId xmlns:a16="http://schemas.microsoft.com/office/drawing/2014/main" id="{056372A1-E778-B10F-98CF-995841167A8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4" t="9400" r="1623" b="307"/>
          <a:stretch>
            <a:fillRect/>
          </a:stretch>
        </p:blipFill>
        <p:spPr>
          <a:xfrm>
            <a:off x="0" y="875"/>
            <a:ext cx="12192000" cy="6857125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7D2650CC-89A0-A174-E856-05805DBC0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356684"/>
            <a:ext cx="6346974" cy="2667527"/>
          </a:xfrm>
        </p:spPr>
        <p:txBody>
          <a:bodyPr/>
          <a:lstStyle>
            <a:lvl1pPr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1E66F2C5-A94C-40FD-0A7D-A7D695991E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3414" y="5266344"/>
            <a:ext cx="3291920" cy="98205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2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62265" y="222117"/>
            <a:ext cx="250404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63200" y="222117"/>
            <a:ext cx="1146383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79FB602-DB7A-4B0E-854D-FB51F38BB0AA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100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red and purple light&#10;&#10;AI-generated content may be incorrect.">
            <a:extLst>
              <a:ext uri="{FF2B5EF4-FFF2-40B4-BE49-F238E27FC236}">
                <a16:creationId xmlns:a16="http://schemas.microsoft.com/office/drawing/2014/main" id="{34DC879D-8888-CA20-363B-ADD601ABDB1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" t="34949" r="912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3491" y="2122471"/>
            <a:ext cx="7348909" cy="167264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baseline="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16399" y="2122470"/>
            <a:ext cx="2052235" cy="1672640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2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2284" y="233990"/>
            <a:ext cx="257868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6573"/>
            <a:ext cx="15621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92309C-B050-4356-96E7-0276C1563BD7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894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86116429-CFD9-2016-C240-A97B232DE42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11" t="2700" r="25757" b="19631"/>
          <a:stretch>
            <a:fillRect/>
          </a:stretch>
        </p:blipFill>
        <p:spPr>
          <a:xfrm rot="10800000" flipH="1">
            <a:off x="0" y="-1713"/>
            <a:ext cx="12205716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6693" y="2705100"/>
            <a:ext cx="11562393" cy="41529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11500" baseline="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53135" y="564350"/>
            <a:ext cx="3645744" cy="905862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69462" y="197680"/>
            <a:ext cx="256177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706100" y="209088"/>
            <a:ext cx="102298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FFF4B2E-F868-48E9-9355-A1AA601AAA8B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929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8895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tIns="36576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  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6AD7145-734D-256B-1335-1014B6A32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88952" cy="3429000"/>
          </a:xfrm>
          <a:gradFill>
            <a:gsLst>
              <a:gs pos="55000">
                <a:srgbClr val="000000">
                  <a:alpha val="53000"/>
                </a:srgbClr>
              </a:gs>
              <a:gs pos="87000">
                <a:srgbClr val="000000">
                  <a:alpha val="63922"/>
                </a:srgbClr>
              </a:gs>
              <a:gs pos="23000">
                <a:srgbClr val="000000">
                  <a:alpha val="0"/>
                </a:srgbClr>
              </a:gs>
            </a:gsLst>
            <a:lin ang="15900000" scaled="0"/>
          </a:gradFill>
        </p:spPr>
        <p:txBody>
          <a:bodyPr lIns="457200" tIns="685800" rIns="5029200" bIns="0"/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5C312AD0-A2D2-0388-F1F0-E17A9F7893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24192" y="-1"/>
            <a:ext cx="3740652" cy="3050627"/>
          </a:xfrm>
        </p:spPr>
        <p:txBody>
          <a:bodyPr vert="horz" lIns="594360" tIns="685800" rIns="320040" bIns="0" rtlCol="0" anchor="t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19100" y="220344"/>
            <a:ext cx="255270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10065" y="219456"/>
            <a:ext cx="190500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1560963-1EEA-4BDE-8FF9-3FEE13B5D43C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288609" y="215988"/>
            <a:ext cx="555948" cy="33719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E0677F5-4A8A-4BF1-96BE-3BAE8FBAFE2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61852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8895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tIns="36576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 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EDC0447-22FD-BF05-BC68-3FDEDEDFC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5323784" cy="6858000"/>
          </a:xfrm>
          <a:gradFill>
            <a:gsLst>
              <a:gs pos="41000">
                <a:srgbClr val="000000">
                  <a:alpha val="46000"/>
                </a:srgbClr>
              </a:gs>
              <a:gs pos="71000">
                <a:srgbClr val="000000">
                  <a:alpha val="58000"/>
                </a:srgbClr>
              </a:gs>
              <a:gs pos="100000">
                <a:srgbClr val="000000">
                  <a:alpha val="61000"/>
                </a:srgbClr>
              </a:gs>
              <a:gs pos="10000">
                <a:srgbClr val="000000">
                  <a:alpha val="0"/>
                </a:srgbClr>
              </a:gs>
            </a:gsLst>
            <a:lin ang="10800000" scaled="0"/>
          </a:gradFill>
        </p:spPr>
        <p:txBody>
          <a:bodyPr lIns="457200" tIns="1371600" rIns="822960" bIns="914400" anchor="b"/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A1999F2-A538-F369-DF48-BB68DFFF8D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9099" y="6032498"/>
            <a:ext cx="4419599" cy="579757"/>
          </a:xfrm>
        </p:spPr>
        <p:txBody>
          <a:bodyPr vert="horz" lIns="91440" tIns="0" rIns="91440" bIns="0" rtlCol="0" anchor="t">
            <a:normAutofit/>
          </a:bodyPr>
          <a:lstStyle>
            <a:lvl1pPr marL="0" indent="0">
              <a:lnSpc>
                <a:spcPct val="120000"/>
              </a:lnSpc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19100" y="220344"/>
            <a:ext cx="255270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01100" y="213072"/>
            <a:ext cx="190500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1560963-1EEA-4BDE-8FF9-3FEE13B5D43C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362195" y="215988"/>
            <a:ext cx="448805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E0677F5-4A8A-4BF1-96BE-3BAE8FBAFE2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6083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8895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tIns="36576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  </a:t>
            </a:r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7EB34FF5-770C-AA64-B806-5D6DED711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63843"/>
            <a:ext cx="12188952" cy="2394157"/>
          </a:xfrm>
          <a:gradFill>
            <a:gsLst>
              <a:gs pos="31000">
                <a:srgbClr val="000000">
                  <a:alpha val="30000"/>
                </a:srgbClr>
              </a:gs>
              <a:gs pos="87000">
                <a:srgbClr val="000000">
                  <a:alpha val="60000"/>
                </a:srgbClr>
              </a:gs>
              <a:gs pos="0">
                <a:srgbClr val="000000">
                  <a:alpha val="0"/>
                </a:srgbClr>
              </a:gs>
            </a:gsLst>
            <a:lin ang="5400000" scaled="0"/>
          </a:gradFill>
        </p:spPr>
        <p:txBody>
          <a:bodyPr lIns="502920" tIns="0" rIns="5029200" bIns="365760" anchor="b"/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49132BB0-A42B-7355-8046-F22B2344C6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01099" y="4463843"/>
            <a:ext cx="3387853" cy="2394157"/>
          </a:xfrm>
        </p:spPr>
        <p:txBody>
          <a:bodyPr vert="horz" lIns="137160" tIns="365760" rIns="0" bIns="457200" rtlCol="0" anchor="b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37656" y="219456"/>
            <a:ext cx="27406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66095" y="219456"/>
            <a:ext cx="195799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1560963-1EEA-4BDE-8FF9-3FEE13B5D43C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362195" y="219456"/>
            <a:ext cx="448805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E0677F5-4A8A-4BF1-96BE-3BAE8FBAFE2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0805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4643" y="1114447"/>
            <a:ext cx="5442757" cy="292152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baseline="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5468" y="4993008"/>
            <a:ext cx="3972704" cy="124799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2605" y="215057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75989" y="215057"/>
            <a:ext cx="153706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28EA85A9-CA9F-4339-89EF-28F09ED3FE86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01909" y="215057"/>
            <a:ext cx="540412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28C1F583-2497-2836-36DF-2076DFFFBA5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83830" y="1181100"/>
            <a:ext cx="4408170" cy="5701208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235130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12872" y="1115568"/>
            <a:ext cx="2960028" cy="368476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04423" y="5004262"/>
            <a:ext cx="2968477" cy="124413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597858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12872" y="219456"/>
            <a:ext cx="1550328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2D904F51-6E72-42BA-AFA1-975939F2ADF3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3129" y="219456"/>
            <a:ext cx="539588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284B0817-C121-ACE0-AD00-44CE3924177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1181099"/>
            <a:ext cx="8367452" cy="5685213"/>
          </a:xfrm>
          <a:custGeom>
            <a:avLst/>
            <a:gdLst>
              <a:gd name="connsiteX0" fmla="*/ 0 w 6769976"/>
              <a:gd name="connsiteY0" fmla="*/ 0 h 5895164"/>
              <a:gd name="connsiteX1" fmla="*/ 6769976 w 6769976"/>
              <a:gd name="connsiteY1" fmla="*/ 0 h 5895164"/>
              <a:gd name="connsiteX2" fmla="*/ 6769976 w 6769976"/>
              <a:gd name="connsiteY2" fmla="*/ 5895164 h 5895164"/>
              <a:gd name="connsiteX3" fmla="*/ 0 w 6769976"/>
              <a:gd name="connsiteY3" fmla="*/ 5895164 h 5895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769976" h="5895164">
                <a:moveTo>
                  <a:pt x="0" y="0"/>
                </a:moveTo>
                <a:lnTo>
                  <a:pt x="6769976" y="0"/>
                </a:lnTo>
                <a:lnTo>
                  <a:pt x="6769976" y="5895164"/>
                </a:lnTo>
                <a:lnTo>
                  <a:pt x="0" y="5895164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5436887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6903" y="4822407"/>
            <a:ext cx="6925432" cy="135134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3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35224" y="4822406"/>
            <a:ext cx="2724238" cy="1351342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78C40B5-A026-132B-C915-2335F94E4A5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866900" y="0"/>
            <a:ext cx="10325100" cy="4653649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76903" y="6447496"/>
            <a:ext cx="214036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35224" y="6451888"/>
            <a:ext cx="1581238" cy="338328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  <a:effectLst/>
              </a:defRPr>
            </a:lvl1pPr>
          </a:lstStyle>
          <a:p>
            <a:fld id="{096358FC-80A5-41A4-8D07-88F12E18DF82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0357" y="6451888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4683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6F838A51-B977-1664-089F-3B2250DFEF6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8117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9980" y="4311805"/>
            <a:ext cx="8585337" cy="2368300"/>
          </a:xfrm>
        </p:spPr>
        <p:txBody>
          <a:bodyPr anchor="b">
            <a:normAutofit/>
          </a:bodyPr>
          <a:lstStyle>
            <a:lvl1pPr>
              <a:defRPr sz="6900">
                <a:solidFill>
                  <a:schemeClr val="tx1"/>
                </a:solidFill>
              </a:defRPr>
            </a:lvl1pPr>
          </a:lstStyle>
          <a:p>
            <a:r>
              <a:rPr lang="en-US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65617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9456"/>
            <a:ext cx="19132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006E0F-42A5-451E-8A36-26756F7C34E0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8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4545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pink and purple light&#10;&#10;AI-generated content may be incorrect.">
            <a:extLst>
              <a:ext uri="{FF2B5EF4-FFF2-40B4-BE49-F238E27FC236}">
                <a16:creationId xmlns:a16="http://schemas.microsoft.com/office/drawing/2014/main" id="{B984133B-2ACD-DC2E-DD48-CC86F40637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9980" y="4311805"/>
            <a:ext cx="8585337" cy="2368300"/>
          </a:xfrm>
        </p:spPr>
        <p:txBody>
          <a:bodyPr anchor="b">
            <a:normAutofit/>
          </a:bodyPr>
          <a:lstStyle>
            <a:lvl1pPr>
              <a:defRPr sz="6900">
                <a:solidFill>
                  <a:schemeClr val="tx1"/>
                </a:solidFill>
              </a:defRPr>
            </a:lvl1pPr>
          </a:lstStyle>
          <a:p>
            <a:r>
              <a:rPr lang="en-US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65617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6416" y="219456"/>
            <a:ext cx="14941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006E0F-42A5-451E-8A36-26756F7C34E0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8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497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D09BF41B-6D10-9A6E-03E4-5E7320A61DF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0" y="-2"/>
            <a:ext cx="12192000" cy="28690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368" y="2138776"/>
            <a:ext cx="6433266" cy="1962149"/>
          </a:xfrm>
        </p:spPr>
        <p:txBody>
          <a:bodyPr anchor="t">
            <a:normAutofit/>
          </a:bodyPr>
          <a:lstStyle>
            <a:lvl1pPr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53300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922ABD-C052-4D3A-818B-C58AFC20B321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53301" y="2138776"/>
            <a:ext cx="3718420" cy="4109624"/>
          </a:xfrm>
        </p:spPr>
        <p:txBody>
          <a:bodyPr vert="horz" lIns="91440" tIns="45720" rIns="91440" bIns="45720" rtlCol="0" anchor="t">
            <a:normAutofit/>
          </a:bodyPr>
          <a:lstStyle>
            <a:lvl1pPr marL="457200" indent="-4572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5831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8AD56A61-7CC3-3597-02EB-CC5DE117DB5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58" t="8959" r="915" b="25228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367" y="915709"/>
            <a:ext cx="11404534" cy="1604654"/>
          </a:xfrm>
        </p:spPr>
        <p:txBody>
          <a:bodyPr anchor="t">
            <a:normAutofit/>
          </a:bodyPr>
          <a:lstStyle>
            <a:lvl1pPr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72400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922ABD-C052-4D3A-818B-C58AFC20B321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772400" y="2705100"/>
            <a:ext cx="4000500" cy="3682028"/>
          </a:xfrm>
        </p:spPr>
        <p:txBody>
          <a:bodyPr vert="horz" lIns="91440" tIns="45720" rIns="91440" bIns="45720" rtlCol="0" anchor="b">
            <a:normAutofit/>
          </a:bodyPr>
          <a:lstStyle>
            <a:lvl1pPr marL="457200" indent="-4572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154169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red and yellow light&#10;&#10;AI-generated content may be incorrect.">
            <a:extLst>
              <a:ext uri="{FF2B5EF4-FFF2-40B4-BE49-F238E27FC236}">
                <a16:creationId xmlns:a16="http://schemas.microsoft.com/office/drawing/2014/main" id="{BD349A90-08FB-AFC0-8649-56404DF7B8C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109"/>
          <a:stretch>
            <a:fillRect/>
          </a:stretch>
        </p:blipFill>
        <p:spPr>
          <a:xfrm rot="10800000" flipH="1">
            <a:off x="-9982" y="2555751"/>
            <a:ext cx="12192000" cy="43439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852" y="3481713"/>
            <a:ext cx="5496426" cy="2092272"/>
          </a:xfrm>
        </p:spPr>
        <p:txBody>
          <a:bodyPr anchor="t">
            <a:normAutofit/>
          </a:bodyPr>
          <a:lstStyle>
            <a:lvl1pPr>
              <a:defRPr sz="7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743EA2DD-B019-E3AA-ACB7-13CC3353E8D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12192000" cy="2555751"/>
          </a:xfrm>
          <a:blipFill>
            <a:blip r:embed="rId3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3660" y="2734068"/>
            <a:ext cx="272733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85567" y="2734068"/>
            <a:ext cx="158671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48FC9B1-6F61-4A8F-9F5E-715654075A93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6614" y="2734068"/>
            <a:ext cx="52669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785567" y="3481713"/>
            <a:ext cx="3916103" cy="2765887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marL="228600" lvl="0" indent="-228600"/>
            <a:r>
              <a:rPr lang="en-US"/>
              <a:t>Click to edit Master text styles</a:t>
            </a:r>
          </a:p>
          <a:p>
            <a:pPr marL="228600" lvl="1" indent="-228600"/>
            <a:r>
              <a:rPr lang="en-US"/>
              <a:t>Second level</a:t>
            </a:r>
          </a:p>
          <a:p>
            <a:pPr marL="228600" lvl="2" indent="-228600"/>
            <a:r>
              <a:rPr lang="en-US"/>
              <a:t>Third level</a:t>
            </a:r>
          </a:p>
          <a:p>
            <a:pPr marL="228600" lvl="3" indent="-228600"/>
            <a:r>
              <a:rPr lang="en-US"/>
              <a:t>Fourth level</a:t>
            </a:r>
          </a:p>
          <a:p>
            <a:pPr marL="228600" lvl="4" indent="-228600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101548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colorful object&#10;&#10;AI-generated content may be incorrect.">
            <a:extLst>
              <a:ext uri="{FF2B5EF4-FFF2-40B4-BE49-F238E27FC236}">
                <a16:creationId xmlns:a16="http://schemas.microsoft.com/office/drawing/2014/main" id="{BA44554C-C893-3987-6CAA-1AE3D3275AC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88" r="1" b="13701"/>
          <a:stretch>
            <a:fillRect/>
          </a:stretch>
        </p:blipFill>
        <p:spPr>
          <a:xfrm rot="5400000" flipV="1">
            <a:off x="2667000" y="-2667000"/>
            <a:ext cx="6858000" cy="12192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1762539"/>
            <a:ext cx="3987207" cy="2073091"/>
          </a:xfrm>
        </p:spPr>
        <p:txBody>
          <a:bodyPr anchor="t">
            <a:normAutofit/>
          </a:bodyPr>
          <a:lstStyle>
            <a:lvl1pPr>
              <a:defRPr sz="3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51993" y="214858"/>
            <a:ext cx="15227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C034B68-E20D-4A56-8B99-0EF3081FA97A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51993" y="1762539"/>
            <a:ext cx="3482340" cy="2073091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1"/>
                </a:solidFill>
              </a:defRPr>
            </a:lvl1pPr>
            <a:lvl2pPr marL="228600" indent="0">
              <a:buNone/>
              <a:defRPr lang="en-US" dirty="0">
                <a:solidFill>
                  <a:schemeClr val="tx1"/>
                </a:solidFill>
              </a:defRPr>
            </a:lvl2pPr>
            <a:lvl3pPr marL="457200" indent="0">
              <a:buNone/>
              <a:defRPr lang="en-US" dirty="0">
                <a:solidFill>
                  <a:schemeClr val="tx1"/>
                </a:solidFill>
              </a:defRPr>
            </a:lvl3pPr>
            <a:lvl4pPr marL="685800" indent="0">
              <a:buNone/>
              <a:defRPr lang="en-US" dirty="0">
                <a:solidFill>
                  <a:schemeClr val="tx1"/>
                </a:solidFill>
              </a:defRPr>
            </a:lvl4pPr>
            <a:lvl5pPr marL="914400" indent="0">
              <a:buNone/>
              <a:defRPr lang="en-US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021163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colorful object&#10;&#10;AI-generated content may be incorrect.">
            <a:extLst>
              <a:ext uri="{FF2B5EF4-FFF2-40B4-BE49-F238E27FC236}">
                <a16:creationId xmlns:a16="http://schemas.microsoft.com/office/drawing/2014/main" id="{B193FB30-082C-50CD-EEC9-7D410FFB62C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8257" t="5088" r="86" b="21926"/>
          <a:stretch>
            <a:fillRect/>
          </a:stretch>
        </p:blipFill>
        <p:spPr>
          <a:xfrm flipH="1">
            <a:off x="0" y="0"/>
            <a:ext cx="12192000" cy="685517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4380" y="1276990"/>
            <a:ext cx="5385079" cy="985658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12904" y="214858"/>
            <a:ext cx="25146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4BE14B8-5058-4271-B378-2217DE83796E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2980" y="21485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2904" y="2471736"/>
            <a:ext cx="5385079" cy="349312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96572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urple and black background&#10;&#10;AI-generated content may be incorrect.">
            <a:extLst>
              <a:ext uri="{FF2B5EF4-FFF2-40B4-BE49-F238E27FC236}">
                <a16:creationId xmlns:a16="http://schemas.microsoft.com/office/drawing/2014/main" id="{518E8C82-2B1B-76C7-A67D-099AEEEAD0D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09"/>
          <a:stretch>
            <a:fillRect/>
          </a:stretch>
        </p:blipFill>
        <p:spPr>
          <a:xfrm>
            <a:off x="6324601" y="1"/>
            <a:ext cx="588125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51" y="1276990"/>
            <a:ext cx="5378267" cy="985658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418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4BE14B8-5058-4271-B378-2217DE83796E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0295" y="21485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477" y="2471736"/>
            <a:ext cx="5378268" cy="366273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384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and purple light&#10;&#10;AI-generated content may be incorrect.">
            <a:extLst>
              <a:ext uri="{FF2B5EF4-FFF2-40B4-BE49-F238E27FC236}">
                <a16:creationId xmlns:a16="http://schemas.microsoft.com/office/drawing/2014/main" id="{A9C84165-A857-83C5-C6BE-C4EB68C9063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759"/>
          <a:stretch>
            <a:fillRect/>
          </a:stretch>
        </p:blipFill>
        <p:spPr>
          <a:xfrm flipH="1">
            <a:off x="0" y="2040834"/>
            <a:ext cx="12192000" cy="481716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800" y="1946412"/>
            <a:ext cx="2971800" cy="3192118"/>
          </a:xfrm>
        </p:spPr>
        <p:txBody>
          <a:bodyPr anchor="t">
            <a:normAutofit/>
          </a:bodyPr>
          <a:lstStyle>
            <a:lvl1pPr>
              <a:defRPr sz="3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8700" y="214858"/>
            <a:ext cx="2452852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8C06331-6E41-42DD-926E-C670E485C891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2980" y="21485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38700" y="1946413"/>
            <a:ext cx="5189220" cy="319211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  <a:lvl2pPr>
              <a:defRPr lang="en-US" dirty="0">
                <a:solidFill>
                  <a:schemeClr val="tx1"/>
                </a:solidFill>
              </a:defRPr>
            </a:lvl2pPr>
            <a:lvl3pPr>
              <a:defRPr lang="en-US" dirty="0">
                <a:solidFill>
                  <a:schemeClr val="tx1"/>
                </a:solidFill>
              </a:defRPr>
            </a:lvl3pPr>
            <a:lvl4pPr>
              <a:defRPr lang="en-US" dirty="0">
                <a:solidFill>
                  <a:schemeClr val="tx1"/>
                </a:solidFill>
              </a:defRPr>
            </a:lvl4pPr>
            <a:lvl5pPr>
              <a:defRPr lang="en-US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5471709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E41EB56E-DF88-E5AB-35AF-891395DCDB1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4406900"/>
            <a:ext cx="9144000" cy="2451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899" y="1886712"/>
            <a:ext cx="3507989" cy="3233928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08394"/>
            <a:ext cx="253211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67400" y="208394"/>
            <a:ext cx="20175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6CB2F34-49A1-4C07-91D5-90BE967306D3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6588" y="208394"/>
            <a:ext cx="5531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67401" y="1886712"/>
            <a:ext cx="4495800" cy="32339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>
                <a:solidFill>
                  <a:schemeClr val="tx1"/>
                </a:solidFill>
              </a:defRPr>
            </a:lvl1pPr>
            <a:lvl2pPr>
              <a:defRPr lang="en-US">
                <a:solidFill>
                  <a:schemeClr val="tx1"/>
                </a:solidFill>
              </a:defRPr>
            </a:lvl2pPr>
            <a:lvl3pPr>
              <a:defRPr lang="en-US">
                <a:solidFill>
                  <a:schemeClr val="tx1"/>
                </a:solidFill>
              </a:defRPr>
            </a:lvl3pPr>
            <a:lvl4pPr>
              <a:defRPr lang="en-US">
                <a:solidFill>
                  <a:schemeClr val="tx1"/>
                </a:solidFill>
              </a:defRPr>
            </a:lvl4pPr>
            <a:lvl5pPr>
              <a:defRPr lang="en-US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699787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898" y="1828800"/>
            <a:ext cx="8496302" cy="1010093"/>
          </a:xfrm>
        </p:spPr>
        <p:txBody>
          <a:bodyPr anchor="b">
            <a:normAutofit/>
          </a:bodyPr>
          <a:lstStyle>
            <a:lvl1pPr>
              <a:defRPr sz="3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30B0CD9-4253-4E22-9BCD-0DF67297DF8E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866900" y="3168292"/>
            <a:ext cx="8496300" cy="262540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  <a:lvl2pPr>
              <a:defRPr lang="en-US" dirty="0">
                <a:solidFill>
                  <a:schemeClr val="tx1"/>
                </a:solidFill>
              </a:defRPr>
            </a:lvl2pPr>
            <a:lvl3pPr>
              <a:defRPr lang="en-US" dirty="0">
                <a:solidFill>
                  <a:schemeClr val="tx1"/>
                </a:solidFill>
              </a:defRPr>
            </a:lvl3pPr>
            <a:lvl4pPr>
              <a:defRPr lang="en-US" dirty="0">
                <a:solidFill>
                  <a:schemeClr val="tx1"/>
                </a:solidFill>
              </a:defRPr>
            </a:lvl4pPr>
            <a:lvl5pPr>
              <a:defRPr lang="en-US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3862034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1126457"/>
            <a:ext cx="3667167" cy="288928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57677" y="214858"/>
            <a:ext cx="1522740" cy="338328"/>
          </a:xfrm>
        </p:spPr>
        <p:txBody>
          <a:bodyPr/>
          <a:lstStyle/>
          <a:p>
            <a:fld id="{81C379B3-3585-4FAF-BD63-57B9BB47E12C}" type="datetime1">
              <a:rPr lang="en-US" smtClean="0"/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258" y="214858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57677" y="1126457"/>
            <a:ext cx="5848423" cy="512194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49280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1126457"/>
            <a:ext cx="2920407" cy="288928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055522" y="214858"/>
            <a:ext cx="1811877" cy="338328"/>
          </a:xfrm>
        </p:spPr>
        <p:txBody>
          <a:bodyPr/>
          <a:lstStyle/>
          <a:p>
            <a:fld id="{81C379B3-3585-4FAF-BD63-57B9BB47E12C}" type="datetime1">
              <a:rPr lang="en-US" smtClean="0"/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258" y="214858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55523" y="1126457"/>
            <a:ext cx="7503203" cy="512194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7926166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436" y="1115568"/>
            <a:ext cx="2505264" cy="162412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684048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74064" y="215823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4EE7FE5-A250-423F-B9E1-3EE5D07A8055}" type="datetime1">
              <a:rPr lang="en-US" smtClean="0"/>
              <a:t>4/23/2026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8242" y="215823"/>
            <a:ext cx="549272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8436" y="3028523"/>
            <a:ext cx="2505264" cy="341037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B2531DA-E07E-34C2-010B-27DB8B00492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74064" y="1181100"/>
            <a:ext cx="8817936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164780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5467" y="1115568"/>
            <a:ext cx="2505264" cy="162412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684048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15467" y="215823"/>
            <a:ext cx="189925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4EE7FE5-A250-423F-B9E1-3EE5D07A8055}" type="datetime1">
              <a:rPr lang="en-US" smtClean="0"/>
              <a:t>4/23/2026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6650" y="215823"/>
            <a:ext cx="538545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B2531DA-E07E-34C2-010B-27DB8B00492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-1" y="1181100"/>
            <a:ext cx="8356833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15467" y="3646713"/>
            <a:ext cx="2505264" cy="272868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407367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4000500" cy="1352516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727930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7899" y="219456"/>
            <a:ext cx="1747774" cy="338328"/>
          </a:xfrm>
        </p:spPr>
        <p:txBody>
          <a:bodyPr/>
          <a:lstStyle/>
          <a:p>
            <a:fld id="{48B2456C-66BE-435E-8059-3A9CD55F29F9}" type="datetime1">
              <a:rPr lang="en-US" smtClean="0"/>
              <a:t>4/23/2026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3948" y="216280"/>
            <a:ext cx="551113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7899" y="1104900"/>
            <a:ext cx="6925002" cy="1352516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None/>
              <a:defRPr sz="1400"/>
            </a:lvl1pPr>
            <a:lvl2pPr marL="514350" indent="-285750">
              <a:buFont typeface="Arial" panose="020B0604020202020204" pitchFamily="34" charset="0"/>
              <a:buNone/>
              <a:defRPr sz="1400"/>
            </a:lvl2pPr>
            <a:lvl3pPr marL="742950" indent="-28575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None/>
              <a:defRPr sz="1400"/>
            </a:lvl4pPr>
            <a:lvl5pPr marL="1085850" indent="-17145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46877B-7C99-D26C-DFEC-72A4289A8FA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938509"/>
            <a:ext cx="12192000" cy="3919491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1879293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2514600" cy="2918919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5146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EB6A322-B3CC-9AE7-DB63-8B433811BD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423747" y="0"/>
            <a:ext cx="8768253" cy="3985719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800" y="4077628"/>
            <a:ext cx="1920240" cy="338328"/>
          </a:xfrm>
        </p:spPr>
        <p:txBody>
          <a:bodyPr/>
          <a:lstStyle/>
          <a:p>
            <a:fld id="{17409D93-5111-4952-AC4F-FA1AE909A4B8}" type="datetime1">
              <a:rPr lang="en-US" smtClean="0"/>
              <a:t>4/23/2026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407762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4423576"/>
            <a:ext cx="8420100" cy="1824824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1026856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7906" y="1115568"/>
            <a:ext cx="3608254" cy="138958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647915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77905" y="219456"/>
            <a:ext cx="158671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90D2F5B-FA0B-4BE5-A43F-B1BC737359C6}" type="datetime1">
              <a:rPr lang="en-US" smtClean="0"/>
              <a:t>4/23/2026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A63D2D48-CE58-FD80-93F7-B87C97B9040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181100"/>
            <a:ext cx="7336219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77904" y="2705100"/>
            <a:ext cx="3608255" cy="37338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1627908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1339" y="1115568"/>
            <a:ext cx="5247577" cy="994131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933700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96579" y="209088"/>
            <a:ext cx="184404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A43E10B2-AFF3-4A4A-BC83-5BB137C878CB}" type="datetime1">
              <a:rPr lang="en-US" smtClean="0"/>
              <a:t>4/23/2026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34185" y="209088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3BFBE8F-8803-50FD-04BC-3A247F9767C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181100"/>
            <a:ext cx="5247577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881339" y="2133600"/>
            <a:ext cx="5247577" cy="41148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4263515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099" y="1115568"/>
            <a:ext cx="4643555" cy="160020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05546"/>
            <a:ext cx="2478874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67399" y="208604"/>
            <a:ext cx="245079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3D817FD-3A47-446D-9853-4CD5CA57130C}" type="datetime1">
              <a:rPr lang="en-US" smtClean="0"/>
              <a:t>4/23/2026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A4BFBD2-FAF6-BBCA-8426-AB0631D8CFC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964766" y="1181100"/>
            <a:ext cx="5352086" cy="2615648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867398" y="4055164"/>
            <a:ext cx="5449453" cy="219323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3117659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057" y="1115568"/>
            <a:ext cx="3607670" cy="3170545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4858"/>
            <a:ext cx="2597106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5909" y="214858"/>
            <a:ext cx="1586711" cy="338328"/>
          </a:xfrm>
        </p:spPr>
        <p:txBody>
          <a:bodyPr/>
          <a:lstStyle/>
          <a:p>
            <a:fld id="{C1935215-257D-4F50-AF56-70E3294947FA}" type="datetime1">
              <a:rPr lang="en-US" smtClean="0"/>
              <a:t>4/23/2026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7610" y="214858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5909" y="1112672"/>
            <a:ext cx="6926991" cy="1967808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21707E4-5122-AA3B-7CFC-6AF9C0BAC4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903079" y="3500203"/>
            <a:ext cx="7288921" cy="3357797"/>
          </a:xfrm>
          <a:custGeom>
            <a:avLst/>
            <a:gdLst>
              <a:gd name="connsiteX0" fmla="*/ 0 w 7391400"/>
              <a:gd name="connsiteY0" fmla="*/ 0 h 3018269"/>
              <a:gd name="connsiteX1" fmla="*/ 7391400 w 7391400"/>
              <a:gd name="connsiteY1" fmla="*/ 0 h 3018269"/>
              <a:gd name="connsiteX2" fmla="*/ 7391400 w 7391400"/>
              <a:gd name="connsiteY2" fmla="*/ 3018269 h 3018269"/>
              <a:gd name="connsiteX3" fmla="*/ 0 w 7391400"/>
              <a:gd name="connsiteY3" fmla="*/ 3018269 h 3018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91400" h="3018269">
                <a:moveTo>
                  <a:pt x="0" y="0"/>
                </a:moveTo>
                <a:lnTo>
                  <a:pt x="7391400" y="0"/>
                </a:lnTo>
                <a:lnTo>
                  <a:pt x="7391400" y="3018269"/>
                </a:lnTo>
                <a:lnTo>
                  <a:pt x="0" y="3018269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90550036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3429001"/>
            <a:ext cx="2501307" cy="2551982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02C8AD-A927-B946-5850-6500487D688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12192000" cy="270509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865290"/>
            <a:ext cx="2726376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799" y="2865290"/>
            <a:ext cx="1967345" cy="338328"/>
          </a:xfrm>
        </p:spPr>
        <p:txBody>
          <a:bodyPr/>
          <a:lstStyle/>
          <a:p>
            <a:fld id="{2B0E3CDF-6E7C-4C67-B567-8606B07963A0}" type="datetime1">
              <a:rPr lang="en-US" smtClean="0"/>
              <a:t>4/23/2026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865290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3429000"/>
            <a:ext cx="8210204" cy="300990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8284389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1" y="1115568"/>
            <a:ext cx="2514599" cy="2463733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05546"/>
            <a:ext cx="2514600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64832" y="208604"/>
            <a:ext cx="1473867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3E423F1-C154-447D-8038-21B94CB501EB}" type="datetime1">
              <a:rPr lang="en-US" smtClean="0"/>
              <a:t>4/23/2026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64833" y="1106780"/>
            <a:ext cx="8286147" cy="246373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A4BFBD2-FAF6-BBCA-8426-AB0631D8CFC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449057" y="4159154"/>
            <a:ext cx="8742943" cy="2698845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15222865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1" y="1115568"/>
            <a:ext cx="2514599" cy="2463733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05546"/>
            <a:ext cx="2514600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64832" y="208604"/>
            <a:ext cx="1473867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3E423F1-C154-447D-8038-21B94CB501EB}" type="datetime1">
              <a:rPr lang="en-US" smtClean="0"/>
              <a:t>4/23/2026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64834" y="1106780"/>
            <a:ext cx="8408066" cy="246373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A4BFBD2-FAF6-BBCA-8426-AB0631D8CFC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4159154"/>
            <a:ext cx="12192000" cy="2698845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7302575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230" y="1115568"/>
            <a:ext cx="3603256" cy="140987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8700" y="209088"/>
            <a:ext cx="2514600" cy="338328"/>
          </a:xfrm>
        </p:spPr>
        <p:txBody>
          <a:bodyPr/>
          <a:lstStyle/>
          <a:p>
            <a:fld id="{5060FE60-4389-4D8B-84BB-900FC000024C}" type="datetime1">
              <a:rPr lang="en-US" smtClean="0"/>
              <a:t>4/23/2026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6019" y="219456"/>
            <a:ext cx="56434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6230" y="2705100"/>
            <a:ext cx="3603256" cy="36957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83D1CED-EDC4-B2B7-E11C-EF0ED41A913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935269" y="1175658"/>
            <a:ext cx="7256731" cy="5682342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42134816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602" y="1115568"/>
            <a:ext cx="6931698" cy="1002834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4154" y="216914"/>
            <a:ext cx="2703777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884825" y="216914"/>
            <a:ext cx="2338650" cy="338328"/>
          </a:xfrm>
        </p:spPr>
        <p:txBody>
          <a:bodyPr/>
          <a:lstStyle/>
          <a:p>
            <a:fld id="{CDFDD458-C945-484A-9891-FE9FDA97486D}" type="datetime1">
              <a:rPr lang="en-US" smtClean="0"/>
              <a:t>4/23/2026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010" y="216914"/>
            <a:ext cx="557090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1601" y="2133600"/>
            <a:ext cx="6931699" cy="4305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6075FF6-E149-1A82-B924-97E715A8DF4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982262" y="1184555"/>
            <a:ext cx="4209738" cy="5673445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98028197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1115568"/>
            <a:ext cx="3496809" cy="307072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562100" cy="338328"/>
          </a:xfrm>
        </p:spPr>
        <p:txBody>
          <a:bodyPr/>
          <a:lstStyle/>
          <a:p>
            <a:fld id="{94725937-D428-4BAE-A05C-202DA13E49D5}" type="datetime1">
              <a:rPr lang="en-US" smtClean="0"/>
              <a:t>4/23/2026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EB6A322-B3CC-9AE7-DB63-8B433811BD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429695" y="1193656"/>
            <a:ext cx="3962400" cy="5664344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23960" y="1122776"/>
            <a:ext cx="2717800" cy="5316124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5048806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1115568"/>
            <a:ext cx="2515758" cy="294642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72399" y="214858"/>
            <a:ext cx="1718441" cy="338328"/>
          </a:xfrm>
        </p:spPr>
        <p:txBody>
          <a:bodyPr/>
          <a:lstStyle/>
          <a:p>
            <a:fld id="{709FB1D6-B85F-447E-8712-A80ECD75AAB1}" type="datetime1">
              <a:rPr lang="en-US" smtClean="0"/>
              <a:t>4/23/2026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01696" y="214858"/>
            <a:ext cx="53852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798" y="1104900"/>
            <a:ext cx="3756213" cy="51435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AC86244-A1E7-A69F-206A-B47C58B746B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843347" y="1181100"/>
            <a:ext cx="4348653" cy="5676899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40311411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4508209-B462-E74A-288F-8910B06DE3A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914" y="0"/>
            <a:ext cx="4836786" cy="421419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6709B22-BFE8-4BFE-80D5-4133DC0C2AC6}" type="datetime1">
              <a:rPr lang="en-US" smtClean="0"/>
              <a:t>4/23/2026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41276" y="1104900"/>
            <a:ext cx="5750381" cy="5143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3470111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3105335" cy="163651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055522" y="214858"/>
            <a:ext cx="2536988" cy="338328"/>
          </a:xfrm>
        </p:spPr>
        <p:txBody>
          <a:bodyPr/>
          <a:lstStyle/>
          <a:p>
            <a:fld id="{BFCE55E5-7E1C-4243-A685-91A6EB8BE97F}" type="datetime1">
              <a:rPr lang="en-US" smtClean="0"/>
              <a:t>4/23/2026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14858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A8D0EC2-AB64-20F7-00E1-73B35DEAA2D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3017520"/>
            <a:ext cx="3417902" cy="384048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55522" y="1104901"/>
            <a:ext cx="7476571" cy="53339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9110824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C26FEAF5-B987-7B83-7D1F-A4C535E2B00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01" r="5781"/>
          <a:stretch>
            <a:fillRect/>
          </a:stretch>
        </p:blipFill>
        <p:spPr>
          <a:xfrm rot="10800000" flipH="1">
            <a:off x="0" y="-1"/>
            <a:ext cx="12192000" cy="686409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E9DD887D-B316-418B-8AF4-4F941223A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0" y="5082379"/>
            <a:ext cx="4000500" cy="1169230"/>
          </a:xfrm>
        </p:spPr>
        <p:txBody>
          <a:bodyPr anchor="b">
            <a:normAutofit/>
          </a:bodyPr>
          <a:lstStyle>
            <a:lvl1pPr>
              <a:defRPr sz="2000" spc="-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72400" y="209088"/>
            <a:ext cx="197069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5AFD96D-C3CB-4F44-8CE3-582861660F11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42D9118-C154-84FE-9D86-92525287F07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280988" y="1063625"/>
            <a:ext cx="10428287" cy="3508375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26000"/>
            </a:lvl1pPr>
          </a:lstStyle>
          <a:p>
            <a:pPr lvl="0"/>
            <a:r>
              <a:rPr lang="en-US"/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52914711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object&#10;&#10;AI-generated content may be incorrect.">
            <a:extLst>
              <a:ext uri="{FF2B5EF4-FFF2-40B4-BE49-F238E27FC236}">
                <a16:creationId xmlns:a16="http://schemas.microsoft.com/office/drawing/2014/main" id="{5586A49A-95E2-7B45-57DD-762AFFF194F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2" t="-1" r="2873" b="7130"/>
          <a:stretch>
            <a:fillRect/>
          </a:stretch>
        </p:blipFill>
        <p:spPr>
          <a:xfrm rot="10800000" flipH="1" flipV="1">
            <a:off x="0" y="-1"/>
            <a:ext cx="12192000" cy="685517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5144654"/>
            <a:ext cx="5435008" cy="129424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lnSpc>
                <a:spcPct val="100000"/>
              </a:lnSpc>
              <a:defRPr lang="en-US" sz="2000" spc="-50" baseline="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60BA8B-5FF3-49A6-9895-94F61A8CE576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3AAB847-04D8-7C24-A07E-65F280B26D5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44488" y="552450"/>
            <a:ext cx="11498262" cy="3937000"/>
          </a:xfrm>
        </p:spPr>
        <p:txBody>
          <a:bodyPr anchor="b"/>
          <a:lstStyle>
            <a:lvl1pPr>
              <a:defRPr sz="27500"/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02931011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urple and black background&#10;&#10;AI-generated content may be incorrect.">
            <a:extLst>
              <a:ext uri="{FF2B5EF4-FFF2-40B4-BE49-F238E27FC236}">
                <a16:creationId xmlns:a16="http://schemas.microsoft.com/office/drawing/2014/main" id="{C39E5039-4CEB-24E7-A2E7-F7D46B2D8B3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898"/>
            <a:ext cx="12223173" cy="688164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E50697A7-9277-BB02-6AE2-42676133D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0" y="802640"/>
            <a:ext cx="4000500" cy="1137920"/>
          </a:xfrm>
        </p:spPr>
        <p:txBody>
          <a:bodyPr/>
          <a:lstStyle>
            <a:lvl1pPr>
              <a:defRPr sz="2400" spc="-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72400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1DDFA7E-E414-422B-ACFF-8C3D6A1A67FB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2C871739-B2C5-FF57-BBD7-3F61A35A3F34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58775" y="2684463"/>
            <a:ext cx="11414125" cy="4411662"/>
          </a:xfrm>
        </p:spPr>
        <p:txBody>
          <a:bodyPr lIns="0" tIns="0" rIns="0" bIns="0" anchor="b"/>
          <a:lstStyle>
            <a:lvl1pPr>
              <a:lnSpc>
                <a:spcPct val="85000"/>
              </a:lnSpc>
              <a:defRPr sz="30500" spc="-1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76011145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red and purple light&#10;&#10;AI-generated content may be incorrect.">
            <a:extLst>
              <a:ext uri="{FF2B5EF4-FFF2-40B4-BE49-F238E27FC236}">
                <a16:creationId xmlns:a16="http://schemas.microsoft.com/office/drawing/2014/main" id="{27A6C04A-3EE2-7293-8111-E4CF6B18B2D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4" t="57458" r="22221" b="1"/>
          <a:stretch>
            <a:fillRect/>
          </a:stretch>
        </p:blipFill>
        <p:spPr>
          <a:xfrm rot="10800000">
            <a:off x="0" y="0"/>
            <a:ext cx="12192000" cy="48028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3332489-DC9C-40A3-89C4-AFC56B3B0CAB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19099" y="2885606"/>
            <a:ext cx="8801101" cy="3553293"/>
          </a:xfrm>
        </p:spPr>
        <p:txBody>
          <a:bodyPr anchor="b">
            <a:normAutofit/>
          </a:bodyPr>
          <a:lstStyle>
            <a:lvl1pPr marL="0" indent="0">
              <a:lnSpc>
                <a:spcPct val="85000"/>
              </a:lnSpc>
              <a:buNone/>
              <a:defRPr sz="6000" b="0" spc="-50" baseline="0">
                <a:solidFill>
                  <a:schemeClr val="tx1"/>
                </a:solidFill>
              </a:defRPr>
            </a:lvl1pPr>
            <a:lvl2pPr marL="228600" indent="0">
              <a:lnSpc>
                <a:spcPct val="85000"/>
              </a:lnSpc>
              <a:buNone/>
              <a:defRPr sz="4400" b="0" spc="-50" baseline="0">
                <a:solidFill>
                  <a:schemeClr val="tx1"/>
                </a:solidFill>
              </a:defRPr>
            </a:lvl2pPr>
            <a:lvl3pPr marL="457200" indent="0">
              <a:lnSpc>
                <a:spcPct val="85000"/>
              </a:lnSpc>
              <a:buNone/>
              <a:defRPr sz="4000" b="0" spc="-50" baseline="0">
                <a:solidFill>
                  <a:schemeClr val="tx1"/>
                </a:solidFill>
              </a:defRPr>
            </a:lvl3pPr>
            <a:lvl4pPr marL="685800" indent="0">
              <a:lnSpc>
                <a:spcPct val="85000"/>
              </a:lnSpc>
              <a:buNone/>
              <a:defRPr sz="3600" b="0" spc="-50" baseline="0">
                <a:solidFill>
                  <a:schemeClr val="tx1"/>
                </a:solidFill>
              </a:defRPr>
            </a:lvl4pPr>
            <a:lvl5pPr marL="914400" indent="0">
              <a:lnSpc>
                <a:spcPct val="85000"/>
              </a:lnSpc>
              <a:buNone/>
              <a:defRPr sz="3200" b="0" spc="-5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0013161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red and purple light&#10;&#10;AI-generated content may be incorrect.">
            <a:extLst>
              <a:ext uri="{FF2B5EF4-FFF2-40B4-BE49-F238E27FC236}">
                <a16:creationId xmlns:a16="http://schemas.microsoft.com/office/drawing/2014/main" id="{2424DF04-0206-4859-9FB9-6A2579527E1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8" t="38163" r="27927" b="109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52800" y="219456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20200" y="219456"/>
            <a:ext cx="15227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DB68620-47AE-4F32-A04B-1342501F877C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352800" y="1405719"/>
            <a:ext cx="7353300" cy="4012442"/>
          </a:xfrm>
        </p:spPr>
        <p:txBody>
          <a:bodyPr anchor="t">
            <a:normAutofit/>
          </a:bodyPr>
          <a:lstStyle>
            <a:lvl1pPr marL="0" indent="0">
              <a:lnSpc>
                <a:spcPct val="85000"/>
              </a:lnSpc>
              <a:buNone/>
              <a:defRPr sz="5400" b="0" spc="-50" baseline="0">
                <a:solidFill>
                  <a:schemeClr val="tx1"/>
                </a:solidFill>
              </a:defRPr>
            </a:lvl1pPr>
            <a:lvl2pPr marL="228600" indent="0">
              <a:lnSpc>
                <a:spcPct val="85000"/>
              </a:lnSpc>
              <a:buNone/>
              <a:defRPr sz="4800" b="0" spc="-50" baseline="0">
                <a:solidFill>
                  <a:schemeClr val="tx1"/>
                </a:solidFill>
              </a:defRPr>
            </a:lvl2pPr>
            <a:lvl3pPr marL="457200" indent="0">
              <a:lnSpc>
                <a:spcPct val="85000"/>
              </a:lnSpc>
              <a:buNone/>
              <a:defRPr sz="4400" b="0" spc="-50" baseline="0">
                <a:solidFill>
                  <a:schemeClr val="tx1"/>
                </a:solidFill>
              </a:defRPr>
            </a:lvl3pPr>
            <a:lvl4pPr marL="685800" indent="0">
              <a:lnSpc>
                <a:spcPct val="85000"/>
              </a:lnSpc>
              <a:buNone/>
              <a:defRPr sz="3600" b="0" spc="-50" baseline="0">
                <a:solidFill>
                  <a:schemeClr val="tx1"/>
                </a:solidFill>
              </a:defRPr>
            </a:lvl4pPr>
            <a:lvl5pPr marL="914400" indent="0">
              <a:lnSpc>
                <a:spcPct val="85000"/>
              </a:lnSpc>
              <a:buNone/>
              <a:defRPr sz="3600" b="0" spc="-5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5434799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object&#10;&#10;AI-generated content may be incorrect.">
            <a:extLst>
              <a:ext uri="{FF2B5EF4-FFF2-40B4-BE49-F238E27FC236}">
                <a16:creationId xmlns:a16="http://schemas.microsoft.com/office/drawing/2014/main" id="{06D2715B-CAEE-9AAB-7191-D98012435C1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5" r="1125" b="21235"/>
          <a:stretch>
            <a:fillRect/>
          </a:stretch>
        </p:blipFill>
        <p:spPr>
          <a:xfrm rot="10800000">
            <a:off x="0" y="875"/>
            <a:ext cx="12192000" cy="685712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38700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0A8EBD6-625B-484B-BC25-3573CF53D407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838700" y="1740023"/>
            <a:ext cx="6310269" cy="4637725"/>
          </a:xfrm>
        </p:spPr>
        <p:txBody>
          <a:bodyPr anchor="b">
            <a:normAutofit/>
          </a:bodyPr>
          <a:lstStyle>
            <a:lvl1pPr marL="0" indent="0">
              <a:lnSpc>
                <a:spcPct val="85000"/>
              </a:lnSpc>
              <a:buNone/>
              <a:defRPr sz="4800" b="0" spc="-50" baseline="0">
                <a:solidFill>
                  <a:schemeClr val="tx1"/>
                </a:solidFill>
              </a:defRPr>
            </a:lvl1pPr>
            <a:lvl2pPr marL="228600" indent="0">
              <a:lnSpc>
                <a:spcPct val="85000"/>
              </a:lnSpc>
              <a:buNone/>
              <a:defRPr sz="4000" b="0" spc="-50" baseline="0">
                <a:solidFill>
                  <a:schemeClr val="tx1"/>
                </a:solidFill>
              </a:defRPr>
            </a:lvl2pPr>
            <a:lvl3pPr marL="457200" indent="0">
              <a:lnSpc>
                <a:spcPct val="85000"/>
              </a:lnSpc>
              <a:buNone/>
              <a:defRPr sz="3200" b="0" spc="-50" baseline="0">
                <a:solidFill>
                  <a:schemeClr val="tx1"/>
                </a:solidFill>
              </a:defRPr>
            </a:lvl3pPr>
            <a:lvl4pPr marL="685800" indent="0">
              <a:lnSpc>
                <a:spcPct val="85000"/>
              </a:lnSpc>
              <a:buNone/>
              <a:defRPr sz="2800" b="0" spc="-50" baseline="0">
                <a:solidFill>
                  <a:schemeClr val="tx1"/>
                </a:solidFill>
              </a:defRPr>
            </a:lvl4pPr>
            <a:lvl5pPr marL="914400" indent="0">
              <a:lnSpc>
                <a:spcPct val="85000"/>
              </a:lnSpc>
              <a:buNone/>
              <a:defRPr sz="2400" b="0" spc="-5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83013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3332489-DC9C-40A3-89C4-AFC56B3B0CAB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19099" y="2133600"/>
            <a:ext cx="9393641" cy="4305299"/>
          </a:xfrm>
        </p:spPr>
        <p:txBody>
          <a:bodyPr anchor="b">
            <a:normAutofit/>
          </a:bodyPr>
          <a:lstStyle>
            <a:lvl1pPr marL="0" indent="0">
              <a:lnSpc>
                <a:spcPct val="85000"/>
              </a:lnSpc>
              <a:buNone/>
              <a:defRPr sz="7200" b="0" spc="-50" baseline="0">
                <a:solidFill>
                  <a:schemeClr val="tx1"/>
                </a:solidFill>
              </a:defRPr>
            </a:lvl1pPr>
            <a:lvl2pPr marL="228600" indent="0">
              <a:lnSpc>
                <a:spcPct val="85000"/>
              </a:lnSpc>
              <a:buNone/>
              <a:defRPr sz="5400" b="0" spc="-50" baseline="0">
                <a:solidFill>
                  <a:schemeClr val="tx1"/>
                </a:solidFill>
              </a:defRPr>
            </a:lvl2pPr>
            <a:lvl3pPr marL="457200" indent="0">
              <a:lnSpc>
                <a:spcPct val="85000"/>
              </a:lnSpc>
              <a:buNone/>
              <a:defRPr sz="4800" b="0" spc="-50" baseline="0">
                <a:solidFill>
                  <a:schemeClr val="tx1"/>
                </a:solidFill>
              </a:defRPr>
            </a:lvl3pPr>
            <a:lvl4pPr marL="685800" indent="0">
              <a:lnSpc>
                <a:spcPct val="85000"/>
              </a:lnSpc>
              <a:buNone/>
              <a:defRPr sz="4400" b="0" spc="-50" baseline="0">
                <a:solidFill>
                  <a:schemeClr val="tx1"/>
                </a:solidFill>
              </a:defRPr>
            </a:lvl4pPr>
            <a:lvl5pPr marL="914400" indent="0">
              <a:lnSpc>
                <a:spcPct val="85000"/>
              </a:lnSpc>
              <a:buNone/>
              <a:defRPr sz="4000" b="0" spc="-5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9221661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56ABB8EC-1098-DCAC-E2E3-BCA53EEC625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1" t="22024" r="10011"/>
          <a:stretch>
            <a:fillRect/>
          </a:stretch>
        </p:blipFill>
        <p:spPr>
          <a:xfrm rot="10800000" flipH="1">
            <a:off x="0" y="0"/>
            <a:ext cx="12192000" cy="68640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66899" y="4874218"/>
            <a:ext cx="8506567" cy="666427"/>
          </a:xfrm>
        </p:spPr>
        <p:txBody>
          <a:bodyPr anchor="ctr">
            <a:normAutofit/>
          </a:bodyPr>
          <a:lstStyle>
            <a:lvl1pPr algn="r">
              <a:lnSpc>
                <a:spcPct val="90000"/>
              </a:lnSpc>
              <a:defRPr sz="1400" b="0" cap="all" spc="1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403F4C9-1C82-4616-8D26-0B0587291200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66899" y="1856096"/>
            <a:ext cx="8506567" cy="2855388"/>
          </a:xfrm>
        </p:spPr>
        <p:txBody>
          <a:bodyPr anchor="ctr">
            <a:normAutofit/>
          </a:bodyPr>
          <a:lstStyle>
            <a:lvl1pPr marL="164592" indent="-164592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5000" spc="-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36704062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ack background with a red and yellow light&#10;&#10;AI-generated content may be incorrect.">
            <a:extLst>
              <a:ext uri="{FF2B5EF4-FFF2-40B4-BE49-F238E27FC236}">
                <a16:creationId xmlns:a16="http://schemas.microsoft.com/office/drawing/2014/main" id="{027268CA-0348-F6FC-5FB0-87BADE436A7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82" r="20481"/>
          <a:stretch>
            <a:fillRect/>
          </a:stretch>
        </p:blipFill>
        <p:spPr>
          <a:xfrm rot="5400000" flipH="1">
            <a:off x="2667001" y="-2667001"/>
            <a:ext cx="6858000" cy="12192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392" y="5226427"/>
            <a:ext cx="8382001" cy="837861"/>
          </a:xfrm>
        </p:spPr>
        <p:txBody>
          <a:bodyPr anchor="t">
            <a:normAutofit/>
          </a:bodyPr>
          <a:lstStyle>
            <a:lvl1pPr>
              <a:lnSpc>
                <a:spcPct val="90000"/>
              </a:lnSpc>
              <a:defRPr sz="14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DCC6FE3-E805-41B1-96EC-B0B83218C881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32392" y="2017401"/>
            <a:ext cx="8368707" cy="2981163"/>
          </a:xfrm>
        </p:spPr>
        <p:txBody>
          <a:bodyPr anchor="t">
            <a:normAutofit/>
          </a:bodyPr>
          <a:lstStyle>
            <a:lvl1pPr marL="164592" indent="-164592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4600" spc="-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73368215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colorful light on a black background&#10;&#10;AI-generated content may be incorrect.">
            <a:extLst>
              <a:ext uri="{FF2B5EF4-FFF2-40B4-BE49-F238E27FC236}">
                <a16:creationId xmlns:a16="http://schemas.microsoft.com/office/drawing/2014/main" id="{F0687863-E84B-D6E2-6049-AF65BB19721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1115568"/>
            <a:ext cx="12192000" cy="574243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3982" y="5029200"/>
            <a:ext cx="8347118" cy="713232"/>
          </a:xfrm>
        </p:spPr>
        <p:txBody>
          <a:bodyPr anchor="t">
            <a:normAutofit/>
          </a:bodyPr>
          <a:lstStyle>
            <a:lvl1pPr>
              <a:lnSpc>
                <a:spcPct val="90000"/>
              </a:lnSpc>
              <a:defRPr sz="1400" b="0" cap="all" spc="-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DBB5726-A743-47D1-86E4-46BB349D0446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3982" y="1115568"/>
            <a:ext cx="8347118" cy="3584448"/>
          </a:xfrm>
        </p:spPr>
        <p:txBody>
          <a:bodyPr anchor="ctr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5000" spc="-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53980708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object&#10;&#10;AI-generated content may be incorrect.">
            <a:extLst>
              <a:ext uri="{FF2B5EF4-FFF2-40B4-BE49-F238E27FC236}">
                <a16:creationId xmlns:a16="http://schemas.microsoft.com/office/drawing/2014/main" id="{52439AE8-E053-A902-BEE2-9CECF6AEA2F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769" t="8943" r="104" b="13677"/>
          <a:stretch>
            <a:fillRect/>
          </a:stretch>
        </p:blipFill>
        <p:spPr>
          <a:xfrm>
            <a:off x="0" y="0"/>
            <a:ext cx="12192000" cy="685712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FDFF10A2-0E03-73DB-5224-98043612F7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20791" y="5151120"/>
            <a:ext cx="5446609" cy="806517"/>
          </a:xfrm>
        </p:spPr>
        <p:txBody>
          <a:bodyPr anchor="ctr"/>
          <a:lstStyle>
            <a:lvl1pPr>
              <a:defRPr sz="1400" cap="all" spc="1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F47579-571B-45A3-BDCA-E2964689F659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1501541"/>
            <a:ext cx="7342632" cy="3397064"/>
          </a:xfrm>
        </p:spPr>
        <p:txBody>
          <a:bodyPr anchor="ctr">
            <a:normAutofit/>
          </a:bodyPr>
          <a:lstStyle>
            <a:lvl1pPr marL="164592" indent="-164592">
              <a:lnSpc>
                <a:spcPct val="95000"/>
              </a:lnSpc>
              <a:spcBef>
                <a:spcPts val="0"/>
              </a:spcBef>
              <a:buFont typeface="Arial" panose="020B0604020202020204" pitchFamily="34" charset="0"/>
              <a:buNone/>
              <a:defRPr sz="4300" spc="-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58467434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06436" y="4671787"/>
            <a:ext cx="7179129" cy="1028700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400" b="0" cap="all" spc="1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202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26E2CA6-CB6A-465C-BAA7-384FD497485D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06435" y="1623265"/>
            <a:ext cx="7179130" cy="3048522"/>
          </a:xfrm>
        </p:spPr>
        <p:txBody>
          <a:bodyPr anchor="ctr">
            <a:normAutofit/>
          </a:bodyPr>
          <a:lstStyle>
            <a:lvl1pPr marL="137160" indent="-137160" algn="ctr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4000" spc="-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414043730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8382000" cy="70165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C42AE-61C6-458B-86C3-22D39A5E8956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4CA46A-141E-21AB-51BA-BA1F0F39570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8607D36-7013-02AC-69A9-8D38C5BBA7D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878824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9128433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655" y="932098"/>
            <a:ext cx="10835539" cy="7040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202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3D71BEE-9C65-4D84-970B-0B47E929926B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8654" y="1675614"/>
            <a:ext cx="491391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854769-C5D8-1BF0-C3A2-77216D6255D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2285022"/>
            <a:ext cx="4900773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6500" y="1675614"/>
            <a:ext cx="4967694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B3527224-4234-3620-766D-DCCA3AFDF896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9401" y="2285022"/>
            <a:ext cx="4982762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589886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8380309" cy="87619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9AFCF02-D35E-46A4-B7A1-1A2B81F8D932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977055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A57AF51-4D04-4E0C-B33D-81940CAB4B07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23302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1115568"/>
            <a:ext cx="3363393" cy="1371600"/>
          </a:xfrm>
        </p:spPr>
        <p:txBody>
          <a:bodyPr anchor="t">
            <a:normAutofit/>
          </a:bodyPr>
          <a:lstStyle>
            <a:lvl1pPr>
              <a:defRPr sz="3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8700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495C13-5B9F-4AD1-A2E2-FB0B577AF6CA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393" y="2563585"/>
            <a:ext cx="3363393" cy="3684815"/>
          </a:xfrm>
        </p:spPr>
        <p:txBody>
          <a:bodyPr anchor="b">
            <a:norm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8700" y="1104900"/>
            <a:ext cx="6934200" cy="520128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1400" dirty="0">
                <a:solidFill>
                  <a:schemeClr val="tx1"/>
                </a:solidFill>
              </a:defRPr>
            </a:lvl1pPr>
            <a:lvl2pPr>
              <a:defRPr lang="en-US" sz="1200" dirty="0">
                <a:solidFill>
                  <a:schemeClr val="tx1"/>
                </a:solidFill>
              </a:defRPr>
            </a:lvl2pPr>
            <a:lvl3pPr>
              <a:defRPr lang="en-US" sz="1200" dirty="0">
                <a:solidFill>
                  <a:schemeClr val="tx1"/>
                </a:solidFill>
              </a:defRPr>
            </a:lvl3pPr>
            <a:lvl4pPr>
              <a:defRPr lang="en-US" sz="1200" dirty="0">
                <a:solidFill>
                  <a:schemeClr val="tx1"/>
                </a:solidFill>
              </a:defRPr>
            </a:lvl4pPr>
            <a:lvl5pPr>
              <a:defRPr lang="en-US" sz="1200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29109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104901"/>
            <a:ext cx="2932434" cy="1600200"/>
          </a:xfrm>
        </p:spPr>
        <p:txBody>
          <a:bodyPr anchor="t">
            <a:normAutofit/>
          </a:bodyPr>
          <a:lstStyle>
            <a:lvl1pPr>
              <a:defRPr sz="3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01692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8700" y="219456"/>
            <a:ext cx="142984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189146-EED2-4B95-95A3-EC3C7CBF180D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7593" y="216280"/>
            <a:ext cx="560633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866900" y="3345180"/>
            <a:ext cx="2620859" cy="3093720"/>
          </a:xfrm>
        </p:spPr>
        <p:txBody>
          <a:bodyPr anchor="b">
            <a:normAutofit/>
          </a:bodyPr>
          <a:lstStyle>
            <a:lvl1pPr marL="0" indent="0" algn="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A723B90-4D46-48FC-60FC-714099462E4C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4924129" y="1104900"/>
            <a:ext cx="7267870" cy="5753100"/>
          </a:xfrm>
          <a:custGeom>
            <a:avLst/>
            <a:gdLst>
              <a:gd name="connsiteX0" fmla="*/ 0 w 7353300"/>
              <a:gd name="connsiteY0" fmla="*/ 0 h 5901550"/>
              <a:gd name="connsiteX1" fmla="*/ 7353300 w 7353300"/>
              <a:gd name="connsiteY1" fmla="*/ 0 h 5901550"/>
              <a:gd name="connsiteX2" fmla="*/ 7353300 w 7353300"/>
              <a:gd name="connsiteY2" fmla="*/ 5901550 h 5901550"/>
              <a:gd name="connsiteX3" fmla="*/ 0 w 7353300"/>
              <a:gd name="connsiteY3" fmla="*/ 5901550 h 590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53300" h="5901550">
                <a:moveTo>
                  <a:pt x="0" y="0"/>
                </a:moveTo>
                <a:lnTo>
                  <a:pt x="7353300" y="0"/>
                </a:lnTo>
                <a:lnTo>
                  <a:pt x="7353300" y="5901550"/>
                </a:lnTo>
                <a:lnTo>
                  <a:pt x="0" y="590155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17568743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red and purple light&#10;&#10;AI-generated content may be incorrect.">
            <a:extLst>
              <a:ext uri="{FF2B5EF4-FFF2-40B4-BE49-F238E27FC236}">
                <a16:creationId xmlns:a16="http://schemas.microsoft.com/office/drawing/2014/main" id="{CC69B319-31FA-514C-5A82-30B4D1B20A2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758952"/>
            <a:ext cx="7609668" cy="1734866"/>
          </a:xfrm>
        </p:spPr>
        <p:txBody>
          <a:bodyPr anchor="t">
            <a:noAutofit/>
          </a:bodyPr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DABFCF2-BE01-43CB-85B3-49CC0FE55050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9100" y="2705101"/>
            <a:ext cx="8801100" cy="294755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  <a:lvl2pPr>
              <a:defRPr lang="en-US" dirty="0">
                <a:solidFill>
                  <a:schemeClr val="tx1"/>
                </a:solidFill>
              </a:defRPr>
            </a:lvl2pPr>
            <a:lvl3pPr>
              <a:defRPr lang="en-US" dirty="0">
                <a:solidFill>
                  <a:schemeClr val="tx1"/>
                </a:solidFill>
              </a:defRPr>
            </a:lvl3pPr>
            <a:lvl4pPr>
              <a:defRPr lang="en-US" dirty="0">
                <a:solidFill>
                  <a:schemeClr val="tx1"/>
                </a:solidFill>
              </a:defRPr>
            </a:lvl4pPr>
            <a:lvl5pPr>
              <a:defRPr lang="en-US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86227702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and purple light&#10;&#10;AI-generated content may be incorrect.">
            <a:extLst>
              <a:ext uri="{FF2B5EF4-FFF2-40B4-BE49-F238E27FC236}">
                <a16:creationId xmlns:a16="http://schemas.microsoft.com/office/drawing/2014/main" id="{86565871-9318-EC0D-5245-A159818CA83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687F1B09-5020-D2DD-189E-7226AD232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2704772"/>
            <a:ext cx="5465660" cy="2733384"/>
          </a:xfrm>
        </p:spPr>
        <p:txBody>
          <a:bodyPr/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119A0F5-9D15-4E68-95BA-31AD4F5D84D0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492B719-9068-0A96-E408-4EB3E9F85BE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305550" y="2705100"/>
            <a:ext cx="4410075" cy="15621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90774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6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theme" Target="../theme/theme1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9942409" cy="8761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417" y="2133600"/>
            <a:ext cx="9942409" cy="4305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393" y="214858"/>
            <a:ext cx="2726376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1100" y="214858"/>
            <a:ext cx="192024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F288AF9F-2338-4040-A485-373B8EC8151E}" type="datetime1">
              <a:rPr lang="en-US" smtClean="0"/>
              <a:pPr/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91657" y="214858"/>
            <a:ext cx="555948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4546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  <p:sldLayoutId id="2147483711" r:id="rId51"/>
    <p:sldLayoutId id="2147483712" r:id="rId52"/>
    <p:sldLayoutId id="2147483713" r:id="rId53"/>
    <p:sldLayoutId id="2147483714" r:id="rId54"/>
    <p:sldLayoutId id="2147483715" r:id="rId55"/>
    <p:sldLayoutId id="2147483716" r:id="rId56"/>
    <p:sldLayoutId id="2147483717" r:id="rId57"/>
    <p:sldLayoutId id="2147483718" r:id="rId58"/>
    <p:sldLayoutId id="2147483719" r:id="rId59"/>
    <p:sldLayoutId id="2147483720" r:id="rId60"/>
    <p:sldLayoutId id="2147483721" r:id="rId61"/>
    <p:sldLayoutId id="2147483722" r:id="rId62"/>
    <p:sldLayoutId id="2147483723" r:id="rId63"/>
  </p:sldLayoutIdLst>
  <p:hf hdr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1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264" userDrawn="1">
          <p15:clr>
            <a:srgbClr val="F26B43"/>
          </p15:clr>
        </p15:guide>
        <p15:guide id="4" orient="horz" pos="264" userDrawn="1">
          <p15:clr>
            <a:srgbClr val="F26B43"/>
          </p15:clr>
        </p15:guide>
        <p15:guide id="5" pos="7416" userDrawn="1">
          <p15:clr>
            <a:srgbClr val="F26B43"/>
          </p15:clr>
        </p15:guide>
        <p15:guide id="12" pos="4632" userDrawn="1">
          <p15:clr>
            <a:srgbClr val="F26B43"/>
          </p15:clr>
        </p15:guide>
        <p15:guide id="13" pos="5544" userDrawn="1">
          <p15:clr>
            <a:srgbClr val="F26B43"/>
          </p15:clr>
        </p15:guide>
        <p15:guide id="26" pos="2784" userDrawn="1">
          <p15:clr>
            <a:srgbClr val="F26B43"/>
          </p15:clr>
        </p15:guide>
        <p15:guide id="27" pos="3048" userDrawn="1">
          <p15:clr>
            <a:srgbClr val="F26B43"/>
          </p15:clr>
        </p15:guide>
        <p15:guide id="29" pos="3960" userDrawn="1">
          <p15:clr>
            <a:srgbClr val="F26B43"/>
          </p15:clr>
        </p15:guide>
        <p15:guide id="30" pos="1176" userDrawn="1">
          <p15:clr>
            <a:srgbClr val="F26B43"/>
          </p15:clr>
        </p15:guide>
        <p15:guide id="31" pos="912" userDrawn="1">
          <p15:clr>
            <a:srgbClr val="F26B43"/>
          </p15:clr>
        </p15:guide>
        <p15:guide id="32" pos="3696" userDrawn="1">
          <p15:clr>
            <a:srgbClr val="F26B43"/>
          </p15:clr>
        </p15:guide>
        <p15:guide id="33" pos="1848" userDrawn="1">
          <p15:clr>
            <a:srgbClr val="F26B43"/>
          </p15:clr>
        </p15:guide>
        <p15:guide id="34" pos="2112" userDrawn="1">
          <p15:clr>
            <a:srgbClr val="F26B43"/>
          </p15:clr>
        </p15:guide>
        <p15:guide id="36" pos="6528" userDrawn="1">
          <p15:clr>
            <a:srgbClr val="F26B43"/>
          </p15:clr>
        </p15:guide>
        <p15:guide id="37" pos="6744" userDrawn="1">
          <p15:clr>
            <a:srgbClr val="F26B43"/>
          </p15:clr>
        </p15:guide>
        <p15:guide id="42" orient="horz" pos="39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2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2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2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2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A473F-542A-7DEA-6839-E1A1DF57D4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91026" y="1584491"/>
            <a:ext cx="2960028" cy="3684766"/>
          </a:xfrm>
        </p:spPr>
        <p:txBody>
          <a:bodyPr anchor="t">
            <a:normAutofit/>
          </a:bodyPr>
          <a:lstStyle/>
          <a:p>
            <a:r>
              <a:rPr lang="en-US" sz="3100">
                <a:solidFill>
                  <a:srgbClr val="0070C0"/>
                </a:solidFill>
              </a:rPr>
              <a:t>Operational Leadership in Contemporary Policing: Module Introduction and Assessment Briefing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E0B2EA-A8E0-D571-2AFF-A37A5E447D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04423" y="5004262"/>
            <a:ext cx="2968477" cy="1244138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rgbClr val="0070C0"/>
                </a:solidFill>
              </a:rPr>
              <a:t>Examining leadership roles in modern law enforcement practices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D3EBDD-E226-972F-0D39-05482FE74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597858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C4DCB4-DA31-6C88-EF6E-EF6745E1DD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12872" y="219456"/>
            <a:ext cx="1550328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1359139-99F8-4B6E-8834-95F2B9D91EE4}" type="datetime1">
              <a:rPr lang="en-US" smtClean="0"/>
              <a:pPr>
                <a:spcAft>
                  <a:spcPts val="600"/>
                </a:spcAft>
              </a:pPr>
              <a:t>4/23/2026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180536-44DD-A818-4A7B-90846562B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3129" y="219456"/>
            <a:ext cx="539588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7" name="Picture 6" descr="Engineers explaining to the boss new project">
            <a:extLst>
              <a:ext uri="{FF2B5EF4-FFF2-40B4-BE49-F238E27FC236}">
                <a16:creationId xmlns:a16="http://schemas.microsoft.com/office/drawing/2014/main" id="{A5B339ED-75C9-4BE0-8E26-968DDD2452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037" r="2" b="47006"/>
          <a:stretch>
            <a:fillRect/>
          </a:stretch>
        </p:blipFill>
        <p:spPr>
          <a:xfrm>
            <a:off x="1" y="1181099"/>
            <a:ext cx="8367452" cy="5685213"/>
          </a:xfrm>
          <a:custGeom>
            <a:avLst/>
            <a:gdLst>
              <a:gd name="connsiteX0" fmla="*/ 0 w 6769976"/>
              <a:gd name="connsiteY0" fmla="*/ 0 h 5895164"/>
              <a:gd name="connsiteX1" fmla="*/ 6769976 w 6769976"/>
              <a:gd name="connsiteY1" fmla="*/ 0 h 5895164"/>
              <a:gd name="connsiteX2" fmla="*/ 6769976 w 6769976"/>
              <a:gd name="connsiteY2" fmla="*/ 5895164 h 5895164"/>
              <a:gd name="connsiteX3" fmla="*/ 0 w 6769976"/>
              <a:gd name="connsiteY3" fmla="*/ 5895164 h 5895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769976" h="5895164">
                <a:moveTo>
                  <a:pt x="0" y="0"/>
                </a:moveTo>
                <a:lnTo>
                  <a:pt x="6769976" y="0"/>
                </a:lnTo>
                <a:lnTo>
                  <a:pt x="6769976" y="5895164"/>
                </a:lnTo>
                <a:lnTo>
                  <a:pt x="0" y="5895164"/>
                </a:lnTo>
                <a:close/>
              </a:path>
            </a:pathLst>
          </a:custGeom>
        </p:spPr>
      </p:pic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26A24BA0-9BA5-B0A2-57F4-ACCDDE7A90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9" y="3419"/>
            <a:ext cx="12196151" cy="1077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028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grpId="1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3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17901-D581-9390-CCA0-C62A7D444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602" y="1115568"/>
            <a:ext cx="6931698" cy="100283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70C0"/>
                </a:solidFill>
              </a:rPr>
              <a:t>Operational Leadership in Contemporary Policing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0FE75B-AD9E-428E-7E7C-D6CA0E7E8B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4154" y="216914"/>
            <a:ext cx="2703777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85EDF-91EA-070B-F36D-3526D3DA50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884825" y="216914"/>
            <a:ext cx="2338650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38C42AE-61C6-458B-86C3-22D39A5E8956}" type="datetime1">
              <a:rPr lang="en-US" smtClean="0"/>
              <a:pPr>
                <a:spcAft>
                  <a:spcPts val="600"/>
                </a:spcAft>
              </a:pPr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8D1D50-7B13-F2C3-0C95-9B9C72DE0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010" y="216914"/>
            <a:ext cx="557090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2324BA1-7216-618A-4870-804BA636BB95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421601" y="2133600"/>
            <a:ext cx="6931699" cy="43053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Real-Time Decision Making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Operational leadership involves quick decisions under pressure with often incomplete information.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Balancing Ethics and Legality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Leaders balance risk, legality, ethics, and legitimacy in complex policing situations.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Impact on Community and Culture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Operational decisions influence public trust, organizational culture, and community relationships.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Integration of Theory and Practice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The module encourages critical thinking combining policing theory with real-world experience.</a:t>
            </a:r>
          </a:p>
        </p:txBody>
      </p:sp>
      <p:pic>
        <p:nvPicPr>
          <p:cNvPr id="8" name="Content Placeholder 7" descr="One man only / waist up / front view / looking down of 30-39 years old adult handsome people brown hair / short hair / with beard caucasian male / young men police force / security staff in front of white background wearing hat / badge / necktie / uniform / button down shirt / shirt who is smiling / happy / cheerful and holding mobile phone / using smart phone / text messaging">
            <a:extLst>
              <a:ext uri="{FF2B5EF4-FFF2-40B4-BE49-F238E27FC236}">
                <a16:creationId xmlns:a16="http://schemas.microsoft.com/office/drawing/2014/main" id="{2E7D02F2-4E2B-4E71-9822-85B1F0569A2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20666" r="13668" b="2"/>
          <a:stretch>
            <a:fillRect/>
          </a:stretch>
        </p:blipFill>
        <p:spPr>
          <a:xfrm>
            <a:off x="7982262" y="1184555"/>
            <a:ext cx="4209738" cy="5673445"/>
          </a:xfrm>
        </p:spPr>
      </p:pic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214D41DD-6DC2-4645-3F1C-3B29029A9E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9" y="3419"/>
            <a:ext cx="12196151" cy="1077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87327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A35F6-6CBA-EF37-0556-D10B385AD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70C0"/>
                </a:solidFill>
              </a:rPr>
              <a:t>Aims and Learning Outcomes of the Session</a:t>
            </a:r>
          </a:p>
        </p:txBody>
      </p:sp>
      <p:pic>
        <p:nvPicPr>
          <p:cNvPr id="8" name="Content Placeholder 7" descr="Question mark sitting next to white human head on blue background. Horizontal composition with copy space.">
            <a:extLst>
              <a:ext uri="{FF2B5EF4-FFF2-40B4-BE49-F238E27FC236}">
                <a16:creationId xmlns:a16="http://schemas.microsoft.com/office/drawing/2014/main" id="{F66D9391-740B-4F51-BCAD-7D0F1104069D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11328" r="12058" b="-3"/>
          <a:stretch>
            <a:fillRect/>
          </a:stretch>
        </p:blipFill>
        <p:spPr>
          <a:xfrm>
            <a:off x="1914" y="10"/>
            <a:ext cx="4836786" cy="4214181"/>
          </a:xfr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199F12-8723-E01A-A135-0A34F523B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B701F4-2743-7864-9A25-DD352B6E8D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38C42AE-61C6-458B-86C3-22D39A5E8956}" type="datetime1">
              <a:rPr lang="en-US" smtClean="0"/>
              <a:pPr>
                <a:spcAft>
                  <a:spcPts val="600"/>
                </a:spcAft>
              </a:pPr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045A7-03F9-F30C-3565-0CD9A2390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4858"/>
            <a:ext cx="555948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1F63E39-0387-3586-B34B-749FAD061EB8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541276" y="1104900"/>
            <a:ext cx="5750381" cy="5143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Session Purpose and Scope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The session orients students to the module’s purpose, academic level, and operational leadership focus.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Operational Leadership Understanding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Clarifies operational leadership and its distinction from strategic and personal leadership styles.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Contemporary Policing Threats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Introduces complexities, uncertainties, and rapid changes in modern policing threats.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Critical Thinking and Assessment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 err="1">
                <a:solidFill>
                  <a:srgbClr val="0070C0"/>
                </a:solidFill>
              </a:rPr>
              <a:t>Emphasises</a:t>
            </a:r>
            <a:r>
              <a:rPr lang="en-US" dirty="0">
                <a:solidFill>
                  <a:srgbClr val="0070C0"/>
                </a:solidFill>
              </a:rPr>
              <a:t> critical analysis, integration of theory, evidence, and practice in assessments.</a:t>
            </a:r>
          </a:p>
        </p:txBody>
      </p:sp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581AFE3B-7BAB-9CBC-872A-8D0859CF7B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9" y="5825880"/>
            <a:ext cx="12244998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611923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652DC-B29C-EBEF-3CF0-D48D676D8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70C0"/>
                </a:solidFill>
              </a:rPr>
              <a:t>Why Operational Leadership Matters</a:t>
            </a:r>
          </a:p>
        </p:txBody>
      </p:sp>
      <p:pic>
        <p:nvPicPr>
          <p:cNvPr id="8" name="Content Placeholder 7" descr="A policeman holds a bull horn.  He is using it to quell a riot.">
            <a:extLst>
              <a:ext uri="{FF2B5EF4-FFF2-40B4-BE49-F238E27FC236}">
                <a16:creationId xmlns:a16="http://schemas.microsoft.com/office/drawing/2014/main" id="{66793DEE-F705-46A6-A3F4-15CE0A2897C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23389" r="-3" b="-3"/>
          <a:stretch>
            <a:fillRect/>
          </a:stretch>
        </p:blipFill>
        <p:spPr>
          <a:xfrm>
            <a:off x="1914" y="10"/>
            <a:ext cx="4836786" cy="4214181"/>
          </a:xfr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31654D-9AA1-9FB0-3771-FFC4C09B3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8178C4-9BE6-EC25-B35A-0D9F54BFA4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38C42AE-61C6-458B-86C3-22D39A5E8956}" type="datetime1">
              <a:rPr lang="en-US" smtClean="0"/>
              <a:pPr>
                <a:spcAft>
                  <a:spcPts val="600"/>
                </a:spcAft>
              </a:pPr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5E3417-CF27-C5AF-2089-AB33E99BB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4858"/>
            <a:ext cx="555948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97A85C9-D7CD-5149-EDC4-E4DD0C4EA5A6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541276" y="1104900"/>
            <a:ext cx="5750381" cy="5143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Visibility and Impact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Operational leadership is most visible to the public and decisions have immediate consequences on safety and trust.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Complex Decision-Making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Leaders balance competing risks like public safety, legal compliance, and officer welfare under time pressure.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Accountability and Scrutiny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Decisions are reviewed through legal, media, and internal scrutiny impacting public trust and </a:t>
            </a:r>
            <a:r>
              <a:rPr lang="en-US" dirty="0" err="1">
                <a:solidFill>
                  <a:srgbClr val="0070C0"/>
                </a:solidFill>
              </a:rPr>
              <a:t>organisational</a:t>
            </a:r>
            <a:r>
              <a:rPr lang="en-US" dirty="0">
                <a:solidFill>
                  <a:srgbClr val="0070C0"/>
                </a:solidFill>
              </a:rPr>
              <a:t> learning.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Ethical Leadership Importance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Effective leadership fosters legitimacy, mitigates risks, and supports community confidence in complex social contexts.</a:t>
            </a:r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A57AFE30-405F-4764-DE88-B7A80AA883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9" y="5825880"/>
            <a:ext cx="12244998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71919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30824-C32E-36F4-F26A-E37033322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70C0"/>
                </a:solidFill>
              </a:rPr>
              <a:t>Defining Operational Leadership</a:t>
            </a:r>
          </a:p>
        </p:txBody>
      </p:sp>
      <p:pic>
        <p:nvPicPr>
          <p:cNvPr id="8" name="Content Placeholder 7" descr="&quot;Two police officers are looking into camera. Their faces are serious,Official Signs are removed.&quot;">
            <a:extLst>
              <a:ext uri="{FF2B5EF4-FFF2-40B4-BE49-F238E27FC236}">
                <a16:creationId xmlns:a16="http://schemas.microsoft.com/office/drawing/2014/main" id="{977D6AAB-0CA8-4645-AF6B-36DD06EAA39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t="354" r="2" b="41271"/>
          <a:stretch>
            <a:fillRect/>
          </a:stretch>
        </p:blipFill>
        <p:spPr>
          <a:xfrm>
            <a:off x="1914" y="10"/>
            <a:ext cx="4836786" cy="4214181"/>
          </a:xfr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1D177A-BFA8-A99E-E4C7-B8FEF1812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104DC7-039B-5F95-47B5-24BC055CE7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38C42AE-61C6-458B-86C3-22D39A5E8956}" type="datetime1">
              <a:rPr lang="en-US" smtClean="0"/>
              <a:pPr>
                <a:spcAft>
                  <a:spcPts val="600"/>
                </a:spcAft>
              </a:pPr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FA9C4-C2EB-81E1-A49E-CA63D37CD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4858"/>
            <a:ext cx="555948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B865B61-939C-FC6C-2C05-9D6F0314FE7F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541276" y="1104900"/>
            <a:ext cx="5750381" cy="5143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Definition and Scope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Operational leadership involves exercising authority and judgement in fast-paced policing with immediate consequences.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Differences from Strategic Leadership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Operational leadership focuses on immediate action, unlike strategic leadership which </a:t>
            </a:r>
            <a:r>
              <a:rPr lang="en-US" dirty="0" err="1">
                <a:solidFill>
                  <a:srgbClr val="0070C0"/>
                </a:solidFill>
              </a:rPr>
              <a:t>emphasises</a:t>
            </a:r>
            <a:r>
              <a:rPr lang="en-US" dirty="0">
                <a:solidFill>
                  <a:srgbClr val="0070C0"/>
                </a:solidFill>
              </a:rPr>
              <a:t> long-term planning.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Challenges and Responsibilities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Leaders must manage uncertainty, make defensible decisions, and navigate ethical dilemmas under time pressure.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Leadership as Situated Practice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Operational leadership is shaped by context, culture, and consequence, focusing on sense-making and judgement.</a:t>
            </a:r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9153257D-9FB3-8A32-9ADC-10BB43001B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9" y="5825880"/>
            <a:ext cx="12244998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28159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A7EEBC-E958-136D-0F36-A9F2C91B7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70C0"/>
                </a:solidFill>
              </a:rPr>
              <a:t>The Changing Nature of Policing Threats</a:t>
            </a:r>
          </a:p>
        </p:txBody>
      </p:sp>
      <p:pic>
        <p:nvPicPr>
          <p:cNvPr id="8" name="Content Placeholder 7" descr="Abstract  Digital concept which shows network security optimization and internet technology  ">
            <a:extLst>
              <a:ext uri="{FF2B5EF4-FFF2-40B4-BE49-F238E27FC236}">
                <a16:creationId xmlns:a16="http://schemas.microsoft.com/office/drawing/2014/main" id="{FE176F03-544F-432D-8AE0-EE64D50D135C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r="13918" b="-2"/>
          <a:stretch>
            <a:fillRect/>
          </a:stretch>
        </p:blipFill>
        <p:spPr>
          <a:xfrm>
            <a:off x="1914" y="10"/>
            <a:ext cx="4836786" cy="4214181"/>
          </a:xfr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E845B9-CB2E-EA74-BB75-F2BC23F036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65510-8BA9-61A2-703E-5CB7ED1A6FD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38C42AE-61C6-458B-86C3-22D39A5E8956}" type="datetime1">
              <a:rPr lang="en-US" smtClean="0"/>
              <a:pPr>
                <a:spcAft>
                  <a:spcPts val="600"/>
                </a:spcAft>
              </a:pPr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4BE2F6-D8E1-6D1D-B224-57D92D44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4858"/>
            <a:ext cx="555948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8D96C34-21EB-8892-2E91-44EDF4C13810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541276" y="1104900"/>
            <a:ext cx="5750381" cy="5143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Complex and Hybrid Threats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Modern policing faces complex, hybrid threats spanning online and offline spaces with local and transnational elements.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Impact of Technological Change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Technology enables new offenses like cyber fraud and changes how extremist ideologies spread and </a:t>
            </a:r>
            <a:r>
              <a:rPr lang="en-US" dirty="0" err="1">
                <a:solidFill>
                  <a:srgbClr val="0070C0"/>
                </a:solidFill>
              </a:rPr>
              <a:t>mobilise</a:t>
            </a:r>
            <a:r>
              <a:rPr lang="en-US" dirty="0">
                <a:solidFill>
                  <a:srgbClr val="0070C0"/>
                </a:solidFill>
              </a:rPr>
              <a:t>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Vulnerability and Policing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Policing increasingly addresses vulnerability, mental health, and safeguarding, challenging traditional enforcement models.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Adaptive Leadership Required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Leaders must adapt, understand evolving threats, social inequalities, and avoid responses that amplify harm.</a:t>
            </a:r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08BC9E98-1D8C-6837-CEF4-A2412F5134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9" y="5825880"/>
            <a:ext cx="12244998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93024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C162B-F91B-E3DE-D52B-D0B9DE063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70C0"/>
                </a:solidFill>
              </a:rPr>
              <a:t>Examples of Emerging and Complex Threats</a:t>
            </a:r>
          </a:p>
        </p:txBody>
      </p:sp>
      <p:pic>
        <p:nvPicPr>
          <p:cNvPr id="8" name="Content Placeholder 7" descr="Conceptual technology image of Manhattan cityscape and binary code of one and zero">
            <a:extLst>
              <a:ext uri="{FF2B5EF4-FFF2-40B4-BE49-F238E27FC236}">
                <a16:creationId xmlns:a16="http://schemas.microsoft.com/office/drawing/2014/main" id="{A2538592-F158-4F58-9BD7-6E23025D659C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21748" r="10823" b="2"/>
          <a:stretch>
            <a:fillRect/>
          </a:stretch>
        </p:blipFill>
        <p:spPr>
          <a:xfrm>
            <a:off x="1914" y="10"/>
            <a:ext cx="4836786" cy="4214181"/>
          </a:xfr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11D536-3C10-D52F-D483-88B5B00BD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ED4844-C4C8-D6A7-9FCD-C943CA1010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38C42AE-61C6-458B-86C3-22D39A5E8956}" type="datetime1">
              <a:rPr lang="en-US" smtClean="0"/>
              <a:pPr>
                <a:spcAft>
                  <a:spcPts val="600"/>
                </a:spcAft>
              </a:pPr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7D6B51-066F-3A3D-AAA8-2976222FB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4858"/>
            <a:ext cx="555948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52F1FB9-1025-4A30-1DF7-9EB85ED22244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541276" y="1104900"/>
            <a:ext cx="5750381" cy="5143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Terrorism and Extremism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Includes lone-actor violence and online </a:t>
            </a:r>
            <a:r>
              <a:rPr lang="en-US" dirty="0" err="1">
                <a:solidFill>
                  <a:srgbClr val="0070C0"/>
                </a:solidFill>
              </a:rPr>
              <a:t>radicalisation</a:t>
            </a:r>
            <a:r>
              <a:rPr lang="en-US" dirty="0">
                <a:solidFill>
                  <a:srgbClr val="0070C0"/>
                </a:solidFill>
              </a:rPr>
              <a:t> posing evolving security challenges.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Serious and </a:t>
            </a:r>
            <a:r>
              <a:rPr lang="en-US" b="1" dirty="0" err="1">
                <a:solidFill>
                  <a:srgbClr val="0070C0"/>
                </a:solidFill>
              </a:rPr>
              <a:t>Organised</a:t>
            </a:r>
            <a:r>
              <a:rPr lang="en-US" b="1" dirty="0">
                <a:solidFill>
                  <a:srgbClr val="0070C0"/>
                </a:solidFill>
              </a:rPr>
              <a:t> Crime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Features county lines and </a:t>
            </a:r>
            <a:r>
              <a:rPr lang="en-US" dirty="0" err="1">
                <a:solidFill>
                  <a:srgbClr val="0070C0"/>
                </a:solidFill>
              </a:rPr>
              <a:t>organised</a:t>
            </a:r>
            <a:r>
              <a:rPr lang="en-US" dirty="0">
                <a:solidFill>
                  <a:srgbClr val="0070C0"/>
                </a:solidFill>
              </a:rPr>
              <a:t> exploitation impacting community safety and law enforcement.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Cyber-enabled Harm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Encompasses fraud and image-based abuse affecting individuals and </a:t>
            </a:r>
            <a:r>
              <a:rPr lang="en-US" dirty="0" err="1">
                <a:solidFill>
                  <a:srgbClr val="0070C0"/>
                </a:solidFill>
              </a:rPr>
              <a:t>organisations</a:t>
            </a:r>
            <a:r>
              <a:rPr lang="en-US" dirty="0">
                <a:solidFill>
                  <a:srgbClr val="0070C0"/>
                </a:solidFill>
              </a:rPr>
              <a:t> digitally.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Vulnerability and Public Order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Includes mental health crises, modern slavery, protests, and community tensions in </a:t>
            </a:r>
            <a:r>
              <a:rPr lang="en-US" dirty="0" err="1">
                <a:solidFill>
                  <a:srgbClr val="0070C0"/>
                </a:solidFill>
              </a:rPr>
              <a:t>polarised</a:t>
            </a:r>
            <a:r>
              <a:rPr lang="en-US" dirty="0">
                <a:solidFill>
                  <a:srgbClr val="0070C0"/>
                </a:solidFill>
              </a:rPr>
              <a:t> societies.</a:t>
            </a:r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3FAF7502-F672-2338-80D3-9CBED005E4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9" y="5825880"/>
            <a:ext cx="12244998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334238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76C65-D912-C5B0-05BF-8C6844426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70C0"/>
                </a:solidFill>
              </a:rPr>
              <a:t>Operational Leadership Challenges</a:t>
            </a:r>
          </a:p>
        </p:txBody>
      </p:sp>
      <p:pic>
        <p:nvPicPr>
          <p:cNvPr id="8" name="Content Placeholder 7" descr="Photo of the FBI office. We see the back of an FBI agent sitting at his desk. The computer monitors display information about the criminal. This is a hacker that the FBI agents can't catch yet.">
            <a:extLst>
              <a:ext uri="{FF2B5EF4-FFF2-40B4-BE49-F238E27FC236}">
                <a16:creationId xmlns:a16="http://schemas.microsoft.com/office/drawing/2014/main" id="{717CCA1B-BC58-495A-BBAD-CF9464035DF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10046" r="13340" b="-3"/>
          <a:stretch>
            <a:fillRect/>
          </a:stretch>
        </p:blipFill>
        <p:spPr>
          <a:xfrm>
            <a:off x="1914" y="10"/>
            <a:ext cx="4836786" cy="4214181"/>
          </a:xfr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4DD87D4-7493-0D8C-9153-A11AF1D3E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7511F2-7795-C63D-AD9C-4E0E0E7D6D1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38C42AE-61C6-458B-86C3-22D39A5E8956}" type="datetime1">
              <a:rPr lang="en-US" smtClean="0"/>
              <a:pPr>
                <a:spcAft>
                  <a:spcPts val="600"/>
                </a:spcAft>
              </a:pPr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0CDFA3-334F-B1B1-509C-9041C5A960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4858"/>
            <a:ext cx="555948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4C82A64-EA9A-89F6-BADD-EEF6E347AAD2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541276" y="1104900"/>
            <a:ext cx="5750381" cy="5143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Managing Complexity and Risks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Leaders navigate intersecting risks and priorities in complex operational environments requiring careful balance.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Dealing with Uncertainty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Leaders make rapid decisions despite incomplete or ambiguous intelligence, balancing risks and consequences.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Risk Appetite and Legitimacy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Operational leaders judge acceptable risk to prevent harm without compromising legitimacy and trust.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 err="1">
                <a:solidFill>
                  <a:srgbClr val="0070C0"/>
                </a:solidFill>
              </a:rPr>
              <a:t>Organisational</a:t>
            </a:r>
            <a:r>
              <a:rPr lang="en-US" b="1" dirty="0">
                <a:solidFill>
                  <a:srgbClr val="0070C0"/>
                </a:solidFill>
              </a:rPr>
              <a:t> and Human Challenges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Leadership challenges are deeply human and </a:t>
            </a:r>
            <a:r>
              <a:rPr lang="en-US" dirty="0" err="1">
                <a:solidFill>
                  <a:srgbClr val="0070C0"/>
                </a:solidFill>
              </a:rPr>
              <a:t>organisational</a:t>
            </a:r>
            <a:r>
              <a:rPr lang="en-US" dirty="0">
                <a:solidFill>
                  <a:srgbClr val="0070C0"/>
                </a:solidFill>
              </a:rPr>
              <a:t>, requiring support in culture and training.</a:t>
            </a:r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0693CA77-5AC4-8D77-ED83-C9719CEA99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9" y="5825880"/>
            <a:ext cx="12244998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11720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68A2C-5C1C-64F1-1978-0467FFA07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70C0"/>
                </a:solidFill>
              </a:rPr>
              <a:t>Decision Making Under Uncertainty</a:t>
            </a:r>
          </a:p>
        </p:txBody>
      </p:sp>
      <p:pic>
        <p:nvPicPr>
          <p:cNvPr id="8" name="Content Placeholder 7" descr="An asian businesswoman with too many tasks to take at the same time.">
            <a:extLst>
              <a:ext uri="{FF2B5EF4-FFF2-40B4-BE49-F238E27FC236}">
                <a16:creationId xmlns:a16="http://schemas.microsoft.com/office/drawing/2014/main" id="{2B74DF98-28FF-49E1-B8D9-DCFF03FBA8F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b="426"/>
          <a:stretch>
            <a:fillRect/>
          </a:stretch>
        </p:blipFill>
        <p:spPr>
          <a:xfrm>
            <a:off x="1914" y="10"/>
            <a:ext cx="4836786" cy="4214181"/>
          </a:xfr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DB42C3-D61F-C1F2-EB5B-85236BE43E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6AA84-A628-C2F0-3B31-CC235969EF5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38C42AE-61C6-458B-86C3-22D39A5E8956}" type="datetime1">
              <a:rPr lang="en-US" smtClean="0"/>
              <a:pPr>
                <a:spcAft>
                  <a:spcPts val="600"/>
                </a:spcAft>
              </a:pPr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6E0234-3288-8638-8586-456299C912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4858"/>
            <a:ext cx="555948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0C93664-B344-9E00-AF68-6AC7D2A4AF4F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541276" y="1104900"/>
            <a:ext cx="5750381" cy="5143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Nature of Uncertainty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Uncertainty is a normal aspect of operational policing with incomplete information and high stakes in decision making.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Cognitive Pressures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Stress and fatigue complicate decision making, impacting judgement quality and operational outcomes.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Importance of Professional Judgement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Experienced leaders use professional judgement and reflective practice to make legally and ethically sound decisions.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 err="1">
                <a:solidFill>
                  <a:srgbClr val="0070C0"/>
                </a:solidFill>
              </a:rPr>
              <a:t>Organisational</a:t>
            </a:r>
            <a:r>
              <a:rPr lang="en-US" b="1" dirty="0">
                <a:solidFill>
                  <a:srgbClr val="0070C0"/>
                </a:solidFill>
              </a:rPr>
              <a:t> System Influence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 err="1">
                <a:solidFill>
                  <a:srgbClr val="0070C0"/>
                </a:solidFill>
              </a:rPr>
              <a:t>Organisational</a:t>
            </a:r>
            <a:r>
              <a:rPr lang="en-US" dirty="0">
                <a:solidFill>
                  <a:srgbClr val="0070C0"/>
                </a:solidFill>
              </a:rPr>
              <a:t> systems can either support or hinder effective decision making under uncertainty.</a:t>
            </a:r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40D2F3AA-EC92-498A-942D-2FFDD61F08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9" y="5825880"/>
            <a:ext cx="12244998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38604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0D26B-235B-5847-883A-D0BA886BF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70C0"/>
                </a:solidFill>
              </a:rPr>
              <a:t>Multi-agency Operational Environments</a:t>
            </a:r>
          </a:p>
        </p:txBody>
      </p:sp>
      <p:pic>
        <p:nvPicPr>
          <p:cNvPr id="8" name="Content Placeholder 7" descr="People working together">
            <a:extLst>
              <a:ext uri="{FF2B5EF4-FFF2-40B4-BE49-F238E27FC236}">
                <a16:creationId xmlns:a16="http://schemas.microsoft.com/office/drawing/2014/main" id="{4D4BF0F7-4DBE-4018-82E1-304CE4529E5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8444" r="14942" b="-3"/>
          <a:stretch>
            <a:fillRect/>
          </a:stretch>
        </p:blipFill>
        <p:spPr>
          <a:xfrm>
            <a:off x="1914" y="10"/>
            <a:ext cx="4836786" cy="4214181"/>
          </a:xfr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F82528-0A6B-B1F7-C6DB-95286F3D7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346CE0-31EF-7C3D-74EE-6DA7FD1E1A8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38C42AE-61C6-458B-86C3-22D39A5E8956}" type="datetime1">
              <a:rPr lang="en-US" smtClean="0"/>
              <a:pPr>
                <a:spcAft>
                  <a:spcPts val="600"/>
                </a:spcAft>
              </a:pPr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7143F6-87BF-7E2A-A40A-2327BA78F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4858"/>
            <a:ext cx="555948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C8F9D34-80A4-528D-586B-6B1B96B83214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541276" y="1104900"/>
            <a:ext cx="5750381" cy="5143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Collaborative Multi-agency Operations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Policing operations involve multiple agencies like health, social care, and local authorities working together to address complex issues.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Challenges in Leadership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Leadership challenges arise due to differing priorities, cultures, risk tolerances, and unclear responsibilities among agencies.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Importance of Coordination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Operational leaders must navigate complexity by influencing and coordinating without formal authority to achieve effective outcomes.</a:t>
            </a:r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6FD0E4A6-6291-B0C3-146B-8EB0B6BCA5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9" y="5825880"/>
            <a:ext cx="12244998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47161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34A54-9821-B23B-F6F2-18ED3800F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602" y="1115568"/>
            <a:ext cx="6931698" cy="1002834"/>
          </a:xfrm>
        </p:spPr>
        <p:txBody>
          <a:bodyPr anchor="t">
            <a:normAutofit/>
          </a:bodyPr>
          <a:lstStyle/>
          <a:p>
            <a:r>
              <a:rPr lang="en-US" dirty="0" err="1">
                <a:solidFill>
                  <a:srgbClr val="0070C0"/>
                </a:solidFill>
              </a:rPr>
              <a:t>Organisational</a:t>
            </a:r>
            <a:r>
              <a:rPr lang="en-US" dirty="0">
                <a:solidFill>
                  <a:srgbClr val="0070C0"/>
                </a:solidFill>
              </a:rPr>
              <a:t> Culture and Leadership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A0A5F5-869F-9987-B5DA-F0616E468E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4154" y="216914"/>
            <a:ext cx="2703777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D28DD4-6C1D-8562-4BF7-F127DB66150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884825" y="216914"/>
            <a:ext cx="2338650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38C42AE-61C6-458B-86C3-22D39A5E8956}" type="datetime1">
              <a:rPr lang="en-US" smtClean="0"/>
              <a:pPr>
                <a:spcAft>
                  <a:spcPts val="600"/>
                </a:spcAft>
              </a:pPr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90617C-D5C7-5D9F-AC2B-6702188F4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010" y="216914"/>
            <a:ext cx="557090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0CBD53E-DA18-8F98-4E84-2A337D9E11B7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421601" y="2133600"/>
            <a:ext cx="6931699" cy="43053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Culture Shapes Leadership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dirty="0" err="1">
                <a:solidFill>
                  <a:srgbClr val="0070C0"/>
                </a:solidFill>
              </a:rPr>
              <a:t>Organisational</a:t>
            </a:r>
            <a:r>
              <a:rPr lang="en-US" dirty="0">
                <a:solidFill>
                  <a:srgbClr val="0070C0"/>
                </a:solidFill>
              </a:rPr>
              <a:t> culture strongly affects leadership by defining risk acceptance and discretion in decision-making.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Learning and Reflection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Positive cultures encourage learning and reflection, enabling effective and adaptive leadership.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Challenges of Negative Culture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Blame and defensiveness in culture can constrain leadership and limit open communication and improvement.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Cultural Influence on Decisions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Different </a:t>
            </a:r>
            <a:r>
              <a:rPr lang="en-US" dirty="0" err="1">
                <a:solidFill>
                  <a:srgbClr val="0070C0"/>
                </a:solidFill>
              </a:rPr>
              <a:t>organisational</a:t>
            </a:r>
            <a:r>
              <a:rPr lang="en-US" dirty="0">
                <a:solidFill>
                  <a:srgbClr val="0070C0"/>
                </a:solidFill>
              </a:rPr>
              <a:t> cultures lead to varied decision-making approaches under similar circumstances.</a:t>
            </a:r>
          </a:p>
        </p:txBody>
      </p:sp>
      <p:pic>
        <p:nvPicPr>
          <p:cNvPr id="8" name="Content Placeholder 7" descr="Playing fictional board game with pawns">
            <a:extLst>
              <a:ext uri="{FF2B5EF4-FFF2-40B4-BE49-F238E27FC236}">
                <a16:creationId xmlns:a16="http://schemas.microsoft.com/office/drawing/2014/main" id="{8C571EFF-106C-4D6F-8DCD-0178DDCC392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t="10041" r="1" b="1"/>
          <a:stretch>
            <a:fillRect/>
          </a:stretch>
        </p:blipFill>
        <p:spPr>
          <a:xfrm>
            <a:off x="7982262" y="1184555"/>
            <a:ext cx="4209738" cy="5673445"/>
          </a:xfrm>
        </p:spPr>
      </p:pic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871586A5-F2F4-93A7-A0E7-0F36FF376D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9" y="5047"/>
            <a:ext cx="12244998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593403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9560E-BD2F-5508-8EAE-D6CF1EF2F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70C0"/>
                </a:solidFill>
              </a:rPr>
              <a:t>Community Impact and Legitimacy</a:t>
            </a:r>
          </a:p>
        </p:txBody>
      </p:sp>
      <p:pic>
        <p:nvPicPr>
          <p:cNvPr id="8" name="Content Placeholder 7" descr="Shot of a group of designers having a meeting in an office">
            <a:extLst>
              <a:ext uri="{FF2B5EF4-FFF2-40B4-BE49-F238E27FC236}">
                <a16:creationId xmlns:a16="http://schemas.microsoft.com/office/drawing/2014/main" id="{B7893B8A-1E1D-4456-8AA4-B0286587B73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20895" r="2491" b="-3"/>
          <a:stretch>
            <a:fillRect/>
          </a:stretch>
        </p:blipFill>
        <p:spPr>
          <a:xfrm>
            <a:off x="1914" y="10"/>
            <a:ext cx="4836786" cy="4214181"/>
          </a:xfr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68919F-2BDC-6F42-8AA6-CD98715198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3A31CF-75C3-A44E-F9CD-0CD7A8306C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38C42AE-61C6-458B-86C3-22D39A5E8956}" type="datetime1">
              <a:rPr lang="en-US" smtClean="0"/>
              <a:pPr>
                <a:spcAft>
                  <a:spcPts val="600"/>
                </a:spcAft>
              </a:pPr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9E8460-C0B8-FE41-F1AE-D9F92F50E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4858"/>
            <a:ext cx="555948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C01AD59-30B6-DBBA-4CEA-CB413770D354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541276" y="1104900"/>
            <a:ext cx="5750381" cy="5143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Impact on Community Cohesion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Leadership decisions in high-risk situations influence community unity and relationships with law enforcement, especially </a:t>
            </a:r>
            <a:r>
              <a:rPr lang="en-US" dirty="0" err="1">
                <a:solidFill>
                  <a:srgbClr val="0070C0"/>
                </a:solidFill>
              </a:rPr>
              <a:t>marginalised</a:t>
            </a:r>
            <a:r>
              <a:rPr lang="en-US" dirty="0">
                <a:solidFill>
                  <a:srgbClr val="0070C0"/>
                </a:solidFill>
              </a:rPr>
              <a:t> groups.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Importance of Procedural Justice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Transparency, fairness, and proportionality are essential to maintain legitimacy and foster trust between communities and leaders.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Consequences of Leadership Decisions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Poorly judged decisions can damage trust despite legality, while ethically grounded choices enhance community confidence and legitimacy.</a:t>
            </a:r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09E609D0-AAD7-4C1E-8746-53984F5FAF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9" y="5825880"/>
            <a:ext cx="12244998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52881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28C84-5294-ABEC-B6B1-067288819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70C0"/>
                </a:solidFill>
              </a:rPr>
              <a:t>Assessment Overview</a:t>
            </a:r>
          </a:p>
        </p:txBody>
      </p:sp>
      <p:pic>
        <p:nvPicPr>
          <p:cNvPr id="8" name="Content Placeholder 7" descr="Idea light bulb success inspiration crumpled paper">
            <a:extLst>
              <a:ext uri="{FF2B5EF4-FFF2-40B4-BE49-F238E27FC236}">
                <a16:creationId xmlns:a16="http://schemas.microsoft.com/office/drawing/2014/main" id="{6D8B9B86-667A-4DE7-A875-8E89B83369B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r="13918" b="-2"/>
          <a:stretch>
            <a:fillRect/>
          </a:stretch>
        </p:blipFill>
        <p:spPr>
          <a:xfrm>
            <a:off x="1914" y="10"/>
            <a:ext cx="4836786" cy="4214181"/>
          </a:xfr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50BD3A-AF5E-E341-B23E-B2901A172F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6144C-36E7-4EDD-9019-FF17ED6D5E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38C42AE-61C6-458B-86C3-22D39A5E8956}" type="datetime1">
              <a:rPr lang="en-US" smtClean="0"/>
              <a:pPr>
                <a:spcAft>
                  <a:spcPts val="600"/>
                </a:spcAft>
              </a:pPr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0BF794-D217-49B7-195C-5C63CB152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4858"/>
            <a:ext cx="555948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smtClean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A0595E-F286-E156-467A-5C2D85F9E80C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541276" y="1104900"/>
            <a:ext cx="5750381" cy="5143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Essay Task Description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The assessment involves writing a 5,000-word critical analytical essay on operational leadership in criminal threats.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Critical Analytical Approach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Students must integrate theory, evidence, and practice to present a clear and well-argued academic essay.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Assessment Expectations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The essay demands depth, critical engagement, and comprehensive use of sources, not descriptive or reflective content.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Planning and Preparation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Students should understand the task's seriousness and begin planning their research and writing approach early.</a:t>
            </a:r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D70B033D-631C-AA74-7959-7521F8529C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9" y="5825880"/>
            <a:ext cx="12244998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44248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3AA29-40E5-24D3-8CD2-DD9A6DEA4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70C0"/>
                </a:solidFill>
              </a:rPr>
              <a:t>Understanding the Essay Question</a:t>
            </a:r>
          </a:p>
        </p:txBody>
      </p:sp>
      <p:pic>
        <p:nvPicPr>
          <p:cNvPr id="8" name="Content Placeholder 7" descr="Group of students at work - Focus on books on table">
            <a:extLst>
              <a:ext uri="{FF2B5EF4-FFF2-40B4-BE49-F238E27FC236}">
                <a16:creationId xmlns:a16="http://schemas.microsoft.com/office/drawing/2014/main" id="{DD8EF1FF-D985-421D-9064-D543A51019B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23135" r="251" b="-3"/>
          <a:stretch>
            <a:fillRect/>
          </a:stretch>
        </p:blipFill>
        <p:spPr>
          <a:xfrm>
            <a:off x="1914" y="10"/>
            <a:ext cx="4836786" cy="4214181"/>
          </a:xfr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32361C-257C-2A98-6193-6701B4A03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6052F-95AA-DE52-7903-C6E8C24652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38C42AE-61C6-458B-86C3-22D39A5E8956}" type="datetime1">
              <a:rPr lang="en-US" smtClean="0"/>
              <a:pPr>
                <a:spcAft>
                  <a:spcPts val="600"/>
                </a:spcAft>
              </a:pPr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90DE4A-C3F6-3F87-A1D8-48239E7D5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4858"/>
            <a:ext cx="555948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99B483-CD80-C3B7-9215-F891C9BB4473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541276" y="1104900"/>
            <a:ext cx="5750381" cy="5143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Broad Scope of Question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The essay question is broad to allow tailored analysis within specific operational contexts or threat areas.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Normative Leadership Response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Students must consider how operational leaders should respond, focusing on normative and evaluative aspects.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Integrated Implications Analysis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The question requires </a:t>
            </a:r>
            <a:r>
              <a:rPr lang="en-US" dirty="0" err="1">
                <a:solidFill>
                  <a:srgbClr val="0070C0"/>
                </a:solidFill>
              </a:rPr>
              <a:t>analysing</a:t>
            </a:r>
            <a:r>
              <a:rPr lang="en-US" dirty="0">
                <a:solidFill>
                  <a:srgbClr val="0070C0"/>
                </a:solidFill>
              </a:rPr>
              <a:t> implications for decision making, </a:t>
            </a:r>
            <a:r>
              <a:rPr lang="en-US" dirty="0" err="1">
                <a:solidFill>
                  <a:srgbClr val="0070C0"/>
                </a:solidFill>
              </a:rPr>
              <a:t>organisational</a:t>
            </a:r>
            <a:r>
              <a:rPr lang="en-US" dirty="0">
                <a:solidFill>
                  <a:srgbClr val="0070C0"/>
                </a:solidFill>
              </a:rPr>
              <a:t> culture, and community impact together.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Clear Argument Structure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A strong essay links leadership responses clearly to their broader consequences through a coherent argument.</a:t>
            </a:r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73972438-6C2F-3D91-E34D-7B8307834B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9" y="5825880"/>
            <a:ext cx="12244998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33680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92747-C866-CAEA-E795-6E85B30EE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70C0"/>
                </a:solidFill>
              </a:rPr>
              <a:t>What Critical Analysis Means at Level 7</a:t>
            </a:r>
          </a:p>
        </p:txBody>
      </p:sp>
      <p:pic>
        <p:nvPicPr>
          <p:cNvPr id="8" name="Content Placeholder 7" descr="Heavy stress for math student: bookshelf with the shape of a human head with shelves filled with books on a blackboard full of messy data, numbers and charts to learn.">
            <a:extLst>
              <a:ext uri="{FF2B5EF4-FFF2-40B4-BE49-F238E27FC236}">
                <a16:creationId xmlns:a16="http://schemas.microsoft.com/office/drawing/2014/main" id="{DE12CB02-A942-43D7-96D1-9D7232FDA0E8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5600" r="5160" b="-3"/>
          <a:stretch>
            <a:fillRect/>
          </a:stretch>
        </p:blipFill>
        <p:spPr>
          <a:xfrm>
            <a:off x="1914" y="10"/>
            <a:ext cx="4836786" cy="4214181"/>
          </a:xfr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1A7CD0-3E49-8FF4-6B2D-FD6250FFB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2CD334-CB4F-50B8-84BB-C4139669B9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38C42AE-61C6-458B-86C3-22D39A5E8956}" type="datetime1">
              <a:rPr lang="en-US" smtClean="0"/>
              <a:pPr>
                <a:spcAft>
                  <a:spcPts val="600"/>
                </a:spcAft>
              </a:pPr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4DB3F0-5B4C-8592-A891-E8C9F748CC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4858"/>
            <a:ext cx="555948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smtClean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BC207B0-585E-C1BC-2E8B-7666EE44EAF9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541276" y="1104900"/>
            <a:ext cx="5750381" cy="5143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Beyond Summary and Description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Level 7 analysis requires evaluation of perspectives, not just </a:t>
            </a:r>
            <a:r>
              <a:rPr lang="en-US" dirty="0" err="1">
                <a:solidFill>
                  <a:srgbClr val="0070C0"/>
                </a:solidFill>
              </a:rPr>
              <a:t>summarising</a:t>
            </a:r>
            <a:r>
              <a:rPr lang="en-US" dirty="0">
                <a:solidFill>
                  <a:srgbClr val="0070C0"/>
                </a:solidFill>
              </a:rPr>
              <a:t> literature or practice.</a:t>
            </a:r>
            <a:endParaRPr lang="en-US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Engagement with Theory and Evidence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Critical analysis involves interrogating practice using theory and evidence, avoiding assumptions.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Intellectual Independence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Students must </a:t>
            </a:r>
            <a:r>
              <a:rPr lang="en-US" dirty="0" err="1">
                <a:solidFill>
                  <a:srgbClr val="0070C0"/>
                </a:solidFill>
              </a:rPr>
              <a:t>recognise</a:t>
            </a:r>
            <a:r>
              <a:rPr lang="en-US" dirty="0">
                <a:solidFill>
                  <a:srgbClr val="0070C0"/>
                </a:solidFill>
              </a:rPr>
              <a:t> complexity and ambiguity, demonstrating intellectual autonomy in analysis.</a:t>
            </a:r>
            <a:endParaRPr lang="en-US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Analytical Rigor and Synthesis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Essays should show depth, rigor, and the ability to combine ideas into coherent arguments.</a:t>
            </a:r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BC63552D-8B49-2361-E005-AC9A0EBC19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9" y="5825880"/>
            <a:ext cx="12244998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660181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2A7FD-FE6B-8AFA-C09F-CE97807EE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1339" y="1115568"/>
            <a:ext cx="5247577" cy="994131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70C0"/>
                </a:solidFill>
              </a:rPr>
              <a:t>Mandatory Elements and Scope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AFADE3-B08C-37AD-2921-2F37F900E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933700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BE2D4E-D4DC-9E93-BDFF-0611CB14B5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96579" y="209088"/>
            <a:ext cx="1844044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38C42AE-61C6-458B-86C3-22D39A5E8956}" type="datetime1">
              <a:rPr lang="en-US" smtClean="0"/>
              <a:pPr>
                <a:spcAft>
                  <a:spcPts val="600"/>
                </a:spcAft>
              </a:pPr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DEA40F-2610-1C38-E978-11A895BCB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34185" y="209088"/>
            <a:ext cx="555948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smtClean="0"/>
              <a:pPr>
                <a:spcAft>
                  <a:spcPts val="600"/>
                </a:spcAft>
              </a:pPr>
              <a:t>16</a:t>
            </a:fld>
            <a:endParaRPr lang="en-US"/>
          </a:p>
        </p:txBody>
      </p:sp>
      <p:pic>
        <p:nvPicPr>
          <p:cNvPr id="8" name="Content Placeholder 7" descr="Check list sign and Highlighter isolated on white background">
            <a:extLst>
              <a:ext uri="{FF2B5EF4-FFF2-40B4-BE49-F238E27FC236}">
                <a16:creationId xmlns:a16="http://schemas.microsoft.com/office/drawing/2014/main" id="{CEA6DA38-7A57-4E48-A4A3-E68B8504D93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tretch/>
        </p:blipFill>
        <p:spPr>
          <a:xfrm>
            <a:off x="480759" y="1181100"/>
            <a:ext cx="4286059" cy="5676900"/>
          </a:xfr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23236B9-AC9C-A350-3D6B-B3DBE0B4C23E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881339" y="2133600"/>
            <a:ext cx="5247577" cy="4114800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Mandatory Essay Elements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Essays must critically evaluate emerging threats, operational leadership challenges, </a:t>
            </a:r>
            <a:r>
              <a:rPr lang="en-US" dirty="0" err="1">
                <a:solidFill>
                  <a:srgbClr val="0070C0"/>
                </a:solidFill>
              </a:rPr>
              <a:t>organisational</a:t>
            </a:r>
            <a:r>
              <a:rPr lang="en-US" dirty="0">
                <a:solidFill>
                  <a:srgbClr val="0070C0"/>
                </a:solidFill>
              </a:rPr>
              <a:t> culture, and community impact.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Scope Limitations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Students must avoid duplicating topics like corporate governance, political influence, strategic models, and personal leadership styles.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Importance of Adherence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Adhering to scope ensures analysis relevance and helps achieve better academic marks.</a:t>
            </a:r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3AE715D2-3A04-F00A-934C-4A6618C515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9" y="5047"/>
            <a:ext cx="12192082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87019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269C4-61A5-4C34-E58F-446D12E41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70C0"/>
                </a:solidFill>
              </a:rPr>
              <a:t>Evidence Base and Use of Sources</a:t>
            </a:r>
          </a:p>
        </p:txBody>
      </p:sp>
      <p:pic>
        <p:nvPicPr>
          <p:cNvPr id="8" name="Content Placeholder 7" descr="Searching documents with a magnifying glass">
            <a:extLst>
              <a:ext uri="{FF2B5EF4-FFF2-40B4-BE49-F238E27FC236}">
                <a16:creationId xmlns:a16="http://schemas.microsoft.com/office/drawing/2014/main" id="{98D1B752-2B15-4224-AF37-C58820191AAF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12964" r="10422" b="-3"/>
          <a:stretch>
            <a:fillRect/>
          </a:stretch>
        </p:blipFill>
        <p:spPr>
          <a:xfrm>
            <a:off x="1914" y="10"/>
            <a:ext cx="4836786" cy="4214181"/>
          </a:xfr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381BA4-829F-9C5A-77D1-985936D7E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1F545A-48C5-8911-1518-141D45331C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38C42AE-61C6-458B-86C3-22D39A5E8956}" type="datetime1">
              <a:rPr lang="en-US" smtClean="0"/>
              <a:pPr>
                <a:spcAft>
                  <a:spcPts val="600"/>
                </a:spcAft>
              </a:pPr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074A2C-CD09-09E2-2DD7-43EEDCFA6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4858"/>
            <a:ext cx="555948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smtClean="0"/>
              <a:pPr>
                <a:spcAft>
                  <a:spcPts val="600"/>
                </a:spcAft>
              </a:pPr>
              <a:t>17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44BA954-E358-17DC-53B1-D7E94653AF53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541276" y="1104900"/>
            <a:ext cx="5750381" cy="5143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Diverse Evidence Sources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Essays must incorporate academic literature, policing research, and professional practice sources for a strong evidence base.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 err="1">
                <a:solidFill>
                  <a:srgbClr val="0070C0"/>
                </a:solidFill>
              </a:rPr>
              <a:t>Analysing</a:t>
            </a:r>
            <a:r>
              <a:rPr lang="en-US" b="1" dirty="0">
                <a:solidFill>
                  <a:srgbClr val="0070C0"/>
                </a:solidFill>
              </a:rPr>
              <a:t> Case Examples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Case examples should be critically </a:t>
            </a:r>
            <a:r>
              <a:rPr lang="en-US" dirty="0" err="1">
                <a:solidFill>
                  <a:srgbClr val="0070C0"/>
                </a:solidFill>
              </a:rPr>
              <a:t>analysed</a:t>
            </a:r>
            <a:r>
              <a:rPr lang="en-US" dirty="0">
                <a:solidFill>
                  <a:srgbClr val="0070C0"/>
                </a:solidFill>
              </a:rPr>
              <a:t> rather than merely narrated to illustrate key points effectively.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 err="1">
                <a:solidFill>
                  <a:srgbClr val="0070C0"/>
                </a:solidFill>
              </a:rPr>
              <a:t>Contextualising</a:t>
            </a:r>
            <a:r>
              <a:rPr lang="en-US" b="1" dirty="0">
                <a:solidFill>
                  <a:srgbClr val="0070C0"/>
                </a:solidFill>
              </a:rPr>
              <a:t> Practitioner Experience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Practitioner experience enriches essays but must be linked to theory and evidence for credibility.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Demonstrating Critical Engagement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Using sources effectively reflects credibility, critical engagement, and deep understanding in academic writing.</a:t>
            </a:r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D583DADC-EEDE-0EEF-EE0B-F3A3C7A252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9" y="5825880"/>
            <a:ext cx="12192082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169245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ECBA2-473E-508E-C1B8-34BD9A7C5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70C0"/>
                </a:solidFill>
              </a:rPr>
              <a:t>Final Guidance and Key Messages</a:t>
            </a:r>
          </a:p>
        </p:txBody>
      </p:sp>
      <p:pic>
        <p:nvPicPr>
          <p:cNvPr id="8" name="Content Placeholder 7" descr="Young male sitting in dark and reading literature">
            <a:extLst>
              <a:ext uri="{FF2B5EF4-FFF2-40B4-BE49-F238E27FC236}">
                <a16:creationId xmlns:a16="http://schemas.microsoft.com/office/drawing/2014/main" id="{98948DAF-A72D-4C39-A16A-7B209C29C6D0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18005" r="5381" b="-3"/>
          <a:stretch>
            <a:fillRect/>
          </a:stretch>
        </p:blipFill>
        <p:spPr>
          <a:xfrm>
            <a:off x="1914" y="10"/>
            <a:ext cx="4836786" cy="4214181"/>
          </a:xfr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C34FBC-235E-41E4-7FEF-8D1C98B95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00BB51-DB15-C567-A843-AE79AC7CA7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38C42AE-61C6-458B-86C3-22D39A5E8956}" type="datetime1">
              <a:rPr lang="en-US" smtClean="0"/>
              <a:pPr>
                <a:spcAft>
                  <a:spcPts val="600"/>
                </a:spcAft>
              </a:pPr>
              <a:t>4/23/2026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28D47B-03A5-57EB-86D0-6B95AE4FFB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4858"/>
            <a:ext cx="555948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smtClean="0"/>
              <a:pPr>
                <a:spcAft>
                  <a:spcPts val="600"/>
                </a:spcAft>
              </a:pPr>
              <a:t>18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717BAFF-53A5-3C16-B1C4-B03E8A94A5CB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541276" y="1104900"/>
            <a:ext cx="5750381" cy="5143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Importance of Leadership Decisions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Operational leadership decisions shape culture, community trust, and impact individuals significantly.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Critical Reflection Encouraged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Students should thoughtfully and critically reflect on operational policing without expecting a single correct answer.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Acknowledging Complexity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Effective arguments </a:t>
            </a:r>
            <a:r>
              <a:rPr lang="en-US" dirty="0" err="1">
                <a:solidFill>
                  <a:srgbClr val="0070C0"/>
                </a:solidFill>
              </a:rPr>
              <a:t>recognise</a:t>
            </a:r>
            <a:r>
              <a:rPr lang="en-US" dirty="0">
                <a:solidFill>
                  <a:srgbClr val="0070C0"/>
                </a:solidFill>
              </a:rPr>
              <a:t> complexity and balance trade-offs in operational leadership challenges.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Ethical Engagement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Students are invited to engage ethically and thoughtfully with contemporary policing challenges.</a:t>
            </a:r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E152BD4F-6FAA-2536-99AA-B0D06F28C2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9" y="5825880"/>
            <a:ext cx="12192082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03351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theme/theme1.xml><?xml version="1.0" encoding="utf-8"?>
<a:theme xmlns:a="http://schemas.openxmlformats.org/drawingml/2006/main" name="Film burn">
  <a:themeElements>
    <a:clrScheme name="Custom 2">
      <a:dk1>
        <a:srgbClr val="09090C"/>
      </a:dk1>
      <a:lt1>
        <a:sysClr val="window" lastClr="FFFFFF"/>
      </a:lt1>
      <a:dk2>
        <a:srgbClr val="000000"/>
      </a:dk2>
      <a:lt2>
        <a:srgbClr val="F9EFEC"/>
      </a:lt2>
      <a:accent1>
        <a:srgbClr val="CB49B2"/>
      </a:accent1>
      <a:accent2>
        <a:srgbClr val="7C3191"/>
      </a:accent2>
      <a:accent3>
        <a:srgbClr val="E95D48"/>
      </a:accent3>
      <a:accent4>
        <a:srgbClr val="F08E6B"/>
      </a:accent4>
      <a:accent5>
        <a:srgbClr val="D93752"/>
      </a:accent5>
      <a:accent6>
        <a:srgbClr val="EE7345"/>
      </a:accent6>
      <a:hlink>
        <a:srgbClr val="CB49B2"/>
      </a:hlink>
      <a:folHlink>
        <a:srgbClr val="E95D48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lm Burn_win32_Liz_v4" id="{15E0A01B-C0A0-4E33-97EB-A34D3C451DCF}" vid="{FB8E1E66-9252-4554-A1C4-ACC82554D8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18</Slides>
  <Notes>18</Notes>
  <HiddenSlides>2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Film burn</vt:lpstr>
      <vt:lpstr>Operational Leadership in Contemporary Policing: Module Introduction and Assessment Briefing</vt:lpstr>
      <vt:lpstr>Operational Leadership in Contemporary Policing</vt:lpstr>
      <vt:lpstr>Aims and Learning Outcomes of the Session</vt:lpstr>
      <vt:lpstr>Why Operational Leadership Matters</vt:lpstr>
      <vt:lpstr>Defining Operational Leadership</vt:lpstr>
      <vt:lpstr>The Changing Nature of Policing Threats</vt:lpstr>
      <vt:lpstr>Examples of Emerging and Complex Threats</vt:lpstr>
      <vt:lpstr>Operational Leadership Challenges</vt:lpstr>
      <vt:lpstr>Decision Making Under Uncertainty</vt:lpstr>
      <vt:lpstr>Multi-agency Operational Environments</vt:lpstr>
      <vt:lpstr>Organisational Culture and Leadership</vt:lpstr>
      <vt:lpstr>Community Impact and Legitimacy</vt:lpstr>
      <vt:lpstr>Assessment Overview</vt:lpstr>
      <vt:lpstr>Understanding the Essay Question</vt:lpstr>
      <vt:lpstr>What Critical Analysis Means at Level 7</vt:lpstr>
      <vt:lpstr>Mandatory Elements and Scope</vt:lpstr>
      <vt:lpstr>Evidence Base and Use of Sources</vt:lpstr>
      <vt:lpstr>Final Guidance and Key Messages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j.d.evans@uwtsd.ac.uk</dc:creator>
  <cp:lastModifiedBy>j.d.evans@uwtsd.ac.uk</cp:lastModifiedBy>
  <cp:revision>179</cp:revision>
  <dcterms:modified xsi:type="dcterms:W3CDTF">2026-04-23T13:02:23Z</dcterms:modified>
</cp:coreProperties>
</file>