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17"/>
  </p:notesMasterIdLst>
  <p:handoutMasterIdLst>
    <p:handoutMasterId r:id="rId18"/>
  </p:handoutMasterIdLst>
  <p:sldIdLst>
    <p:sldId id="259" r:id="rId5"/>
    <p:sldId id="281" r:id="rId6"/>
    <p:sldId id="295" r:id="rId7"/>
    <p:sldId id="294" r:id="rId8"/>
    <p:sldId id="309" r:id="rId9"/>
    <p:sldId id="311" r:id="rId10"/>
    <p:sldId id="314" r:id="rId11"/>
    <p:sldId id="312" r:id="rId12"/>
    <p:sldId id="308" r:id="rId13"/>
    <p:sldId id="300" r:id="rId14"/>
    <p:sldId id="315" r:id="rId15"/>
    <p:sldId id="301" r:id="rId1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92" autoAdjust="0"/>
    <p:restoredTop sz="94598" autoAdjust="0"/>
  </p:normalViewPr>
  <p:slideViewPr>
    <p:cSldViewPr snapToGrid="0">
      <p:cViewPr varScale="1">
        <p:scale>
          <a:sx n="117" d="100"/>
          <a:sy n="117" d="100"/>
        </p:scale>
        <p:origin x="120" y="108"/>
      </p:cViewPr>
      <p:guideLst/>
    </p:cSldViewPr>
  </p:slideViewPr>
  <p:notesTextViewPr>
    <p:cViewPr>
      <p:scale>
        <a:sx n="1" d="1"/>
        <a:sy n="1" d="1"/>
      </p:scale>
      <p:origin x="0" y="0"/>
    </p:cViewPr>
  </p:notesTextViewPr>
  <p:sorterViewPr>
    <p:cViewPr varScale="1">
      <p:scale>
        <a:sx n="100" d="100"/>
        <a:sy n="100" d="100"/>
      </p:scale>
      <p:origin x="0" y="-638"/>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54CA90D-FAE5-4CC1-874C-F8C9E6C3EF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7087B5-F672-40FE-9915-815CBA9EB2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9C26D27-016E-48F5-B33E-8A9AF3259A1C}" type="datetime1">
              <a:rPr lang="en-GB" smtClean="0"/>
              <a:t>14/05/2026</a:t>
            </a:fld>
            <a:endParaRPr lang="en-GB"/>
          </a:p>
        </p:txBody>
      </p:sp>
      <p:sp>
        <p:nvSpPr>
          <p:cNvPr id="4" name="Footer Placeholder 3">
            <a:extLst>
              <a:ext uri="{FF2B5EF4-FFF2-40B4-BE49-F238E27FC236}">
                <a16:creationId xmlns:a16="http://schemas.microsoft.com/office/drawing/2014/main" id="{8BE2D30A-24C7-499B-BF2A-8E5130AC9C8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AD0FE9B-9EEE-4F4D-B5DD-0D553217C5B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5765E75-2179-4AE0-B0C7-D97955CF45FE}" type="slidenum">
              <a:rPr lang="en-GB" smtClean="0"/>
              <a:t>‹#›</a:t>
            </a:fld>
            <a:endParaRPr lang="en-GB"/>
          </a:p>
        </p:txBody>
      </p:sp>
    </p:spTree>
    <p:extLst>
      <p:ext uri="{BB962C8B-B14F-4D97-AF65-F5344CB8AC3E}">
        <p14:creationId xmlns:p14="http://schemas.microsoft.com/office/powerpoint/2010/main" val="2252778674"/>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48F8AC0-B329-4373-BBD0-89392C5748D6}" type="datetime1">
              <a:rPr lang="en-GB" smtClean="0"/>
              <a:t>14/05/2026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61EF503-E31C-4FCE-86D9-0C61A5CBE283}" type="slidenum">
              <a:rPr lang="en-GB" smtClean="0"/>
              <a:t>‹#›</a:t>
            </a:fld>
            <a:endParaRPr lang="en-GB" dirty="0"/>
          </a:p>
        </p:txBody>
      </p:sp>
    </p:spTree>
    <p:extLst>
      <p:ext uri="{BB962C8B-B14F-4D97-AF65-F5344CB8AC3E}">
        <p14:creationId xmlns:p14="http://schemas.microsoft.com/office/powerpoint/2010/main" val="3430128012"/>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45" name="Freeform: Shape 44">
            <a:extLst>
              <a:ext uri="{FF2B5EF4-FFF2-40B4-BE49-F238E27FC236}">
                <a16:creationId xmlns:a16="http://schemas.microsoft.com/office/drawing/2014/main" id="{0EB13613-B0EE-441F-BE95-C20ED5BBAD27}"/>
              </a:ext>
              <a:ext uri="{C183D7F6-B498-43B3-948B-1728B52AA6E4}">
                <adec:decorative xmlns:adec="http://schemas.microsoft.com/office/drawing/2017/decorative" val="1"/>
              </a:ext>
            </a:extLst>
          </p:cNvPr>
          <p:cNvSpPr/>
          <p:nvPr userDrawn="1"/>
        </p:nvSpPr>
        <p:spPr>
          <a:xfrm rot="10800000">
            <a:off x="-33556" y="-3643"/>
            <a:ext cx="4613230" cy="6861641"/>
          </a:xfrm>
          <a:custGeom>
            <a:avLst/>
            <a:gdLst>
              <a:gd name="connsiteX0" fmla="*/ 4613230 w 4613230"/>
              <a:gd name="connsiteY0" fmla="*/ 6861641 h 6861641"/>
              <a:gd name="connsiteX1" fmla="*/ 0 w 4613230"/>
              <a:gd name="connsiteY1" fmla="*/ 6861641 h 6861641"/>
              <a:gd name="connsiteX2" fmla="*/ 1788950 w 4613230"/>
              <a:gd name="connsiteY2" fmla="*/ 0 h 6861641"/>
              <a:gd name="connsiteX3" fmla="*/ 4613230 w 4613230"/>
              <a:gd name="connsiteY3" fmla="*/ 0 h 6861641"/>
              <a:gd name="connsiteX4" fmla="*/ 4613230 w 4613230"/>
              <a:gd name="connsiteY4" fmla="*/ 6861641 h 68616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3230" h="6861641">
                <a:moveTo>
                  <a:pt x="4613230" y="6861641"/>
                </a:moveTo>
                <a:lnTo>
                  <a:pt x="0" y="6861641"/>
                </a:lnTo>
                <a:lnTo>
                  <a:pt x="1788950" y="0"/>
                </a:lnTo>
                <a:lnTo>
                  <a:pt x="4613230" y="0"/>
                </a:lnTo>
                <a:lnTo>
                  <a:pt x="4613230" y="686164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indent="0" algn="ctr" rtl="0">
              <a:buFont typeface="Arial" panose="020B0604020202020204" pitchFamily="34" charset="0"/>
              <a:buNone/>
            </a:pPr>
            <a:endParaRPr lang="en-GB" dirty="0"/>
          </a:p>
        </p:txBody>
      </p:sp>
      <p:sp>
        <p:nvSpPr>
          <p:cNvPr id="44" name="Freeform: Shape 43">
            <a:extLst>
              <a:ext uri="{FF2B5EF4-FFF2-40B4-BE49-F238E27FC236}">
                <a16:creationId xmlns:a16="http://schemas.microsoft.com/office/drawing/2014/main" id="{2399D2ED-C606-4FE3-B01C-3A0A39699E38}"/>
              </a:ext>
              <a:ext uri="{C183D7F6-B498-43B3-948B-1728B52AA6E4}">
                <adec:decorative xmlns:adec="http://schemas.microsoft.com/office/drawing/2017/decorative" val="1"/>
              </a:ext>
            </a:extLst>
          </p:cNvPr>
          <p:cNvSpPr/>
          <p:nvPr userDrawn="1"/>
        </p:nvSpPr>
        <p:spPr>
          <a:xfrm rot="10800000">
            <a:off x="-33556" y="-14280"/>
            <a:ext cx="4615080" cy="10637"/>
          </a:xfrm>
          <a:custGeom>
            <a:avLst/>
            <a:gdLst>
              <a:gd name="connsiteX0" fmla="*/ 4615080 w 4615080"/>
              <a:gd name="connsiteY0" fmla="*/ 10637 h 10637"/>
              <a:gd name="connsiteX1" fmla="*/ 0 w 4615080"/>
              <a:gd name="connsiteY1" fmla="*/ 7095 h 10637"/>
              <a:gd name="connsiteX2" fmla="*/ 1850 w 4615080"/>
              <a:gd name="connsiteY2" fmla="*/ 0 h 10637"/>
              <a:gd name="connsiteX3" fmla="*/ 4615080 w 4615080"/>
              <a:gd name="connsiteY3" fmla="*/ 0 h 10637"/>
              <a:gd name="connsiteX4" fmla="*/ 4615080 w 4615080"/>
              <a:gd name="connsiteY4" fmla="*/ 10637 h 106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5080" h="10637">
                <a:moveTo>
                  <a:pt x="4615080" y="10637"/>
                </a:moveTo>
                <a:lnTo>
                  <a:pt x="0" y="7095"/>
                </a:lnTo>
                <a:lnTo>
                  <a:pt x="1850" y="0"/>
                </a:lnTo>
                <a:lnTo>
                  <a:pt x="4615080" y="0"/>
                </a:lnTo>
                <a:lnTo>
                  <a:pt x="4615080" y="10637"/>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cxnSp>
        <p:nvCxnSpPr>
          <p:cNvPr id="10" name="Straight Connector 9">
            <a:extLst>
              <a:ext uri="{FF2B5EF4-FFF2-40B4-BE49-F238E27FC236}">
                <a16:creationId xmlns:a16="http://schemas.microsoft.com/office/drawing/2014/main" id="{8A05C98F-3390-4876-ACE6-6BDD7A931BDC}"/>
              </a:ext>
              <a:ext uri="{C183D7F6-B498-43B3-948B-1728B52AA6E4}">
                <adec:decorative xmlns:adec="http://schemas.microsoft.com/office/drawing/2017/decorative" val="1"/>
              </a:ext>
            </a:extLst>
          </p:cNvPr>
          <p:cNvCxnSpPr>
            <a:cxnSpLocks/>
          </p:cNvCxnSpPr>
          <p:nvPr userDrawn="1"/>
        </p:nvCxnSpPr>
        <p:spPr>
          <a:xfrm flipH="1">
            <a:off x="-33558" y="0"/>
            <a:ext cx="6705601" cy="8096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26F8EC6-7B48-45CF-933E-F83D29E1692D}"/>
              </a:ext>
              <a:ext uri="{C183D7F6-B498-43B3-948B-1728B52AA6E4}">
                <adec:decorative xmlns:adec="http://schemas.microsoft.com/office/drawing/2017/decorative" val="1"/>
              </a:ext>
            </a:extLst>
          </p:cNvPr>
          <p:cNvCxnSpPr>
            <a:cxnSpLocks/>
          </p:cNvCxnSpPr>
          <p:nvPr userDrawn="1"/>
        </p:nvCxnSpPr>
        <p:spPr>
          <a:xfrm flipV="1">
            <a:off x="3514060" y="1"/>
            <a:ext cx="510363" cy="68579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37FFCAA-1618-46D9-B44D-5CE6E225DB8B}"/>
              </a:ext>
              <a:ext uri="{C183D7F6-B498-43B3-948B-1728B52AA6E4}">
                <adec:decorative xmlns:adec="http://schemas.microsoft.com/office/drawing/2017/decorative" val="1"/>
              </a:ext>
            </a:extLst>
          </p:cNvPr>
          <p:cNvCxnSpPr>
            <a:cxnSpLocks/>
          </p:cNvCxnSpPr>
          <p:nvPr userDrawn="1"/>
        </p:nvCxnSpPr>
        <p:spPr>
          <a:xfrm flipV="1">
            <a:off x="11602477" y="365123"/>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6F2CA3C-3424-4A00-9FDF-0DC9EFAC22F1}"/>
              </a:ext>
              <a:ext uri="{C183D7F6-B498-43B3-948B-1728B52AA6E4}">
                <adec:decorative xmlns:adec="http://schemas.microsoft.com/office/drawing/2017/decorative" val="1"/>
              </a:ext>
            </a:extLst>
          </p:cNvPr>
          <p:cNvCxnSpPr>
            <a:cxnSpLocks/>
          </p:cNvCxnSpPr>
          <p:nvPr userDrawn="1"/>
        </p:nvCxnSpPr>
        <p:spPr>
          <a:xfrm flipH="1" flipV="1">
            <a:off x="9340702" y="-10737"/>
            <a:ext cx="2851297" cy="16800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0FA2E1A-8693-4B6C-ABF7-81B17586C3A0}"/>
              </a:ext>
              <a:ext uri="{C183D7F6-B498-43B3-948B-1728B52AA6E4}">
                <adec:decorative xmlns:adec="http://schemas.microsoft.com/office/drawing/2017/decorative" val="1"/>
              </a:ext>
            </a:extLst>
          </p:cNvPr>
          <p:cNvCxnSpPr>
            <a:cxnSpLocks/>
          </p:cNvCxnSpPr>
          <p:nvPr userDrawn="1"/>
        </p:nvCxnSpPr>
        <p:spPr>
          <a:xfrm flipH="1" flipV="1">
            <a:off x="-33557" y="6045958"/>
            <a:ext cx="6876857" cy="81204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48" name="Picture Placeholder 47">
            <a:extLst>
              <a:ext uri="{FF2B5EF4-FFF2-40B4-BE49-F238E27FC236}">
                <a16:creationId xmlns:a16="http://schemas.microsoft.com/office/drawing/2014/main" id="{C564A0C9-27BD-49AC-A786-23623E329EE8}"/>
              </a:ext>
            </a:extLst>
          </p:cNvPr>
          <p:cNvSpPr>
            <a:spLocks noGrp="1"/>
          </p:cNvSpPr>
          <p:nvPr>
            <p:ph type="pic" sz="quarter" idx="13"/>
          </p:nvPr>
        </p:nvSpPr>
        <p:spPr>
          <a:xfrm>
            <a:off x="2623279" y="0"/>
            <a:ext cx="9568721" cy="6858000"/>
          </a:xfrm>
          <a:custGeom>
            <a:avLst/>
            <a:gdLst>
              <a:gd name="connsiteX0" fmla="*/ 1955447 w 9568721"/>
              <a:gd name="connsiteY0" fmla="*/ 0 h 6858000"/>
              <a:gd name="connsiteX1" fmla="*/ 9568721 w 9568721"/>
              <a:gd name="connsiteY1" fmla="*/ 0 h 6858000"/>
              <a:gd name="connsiteX2" fmla="*/ 9568721 w 9568721"/>
              <a:gd name="connsiteY2" fmla="*/ 6858000 h 6858000"/>
              <a:gd name="connsiteX3" fmla="*/ 0 w 9568721"/>
              <a:gd name="connsiteY3" fmla="*/ 6858000 h 6858000"/>
              <a:gd name="connsiteX4" fmla="*/ 0 w 9568721"/>
              <a:gd name="connsiteY4" fmla="*/ 6857998 h 6858000"/>
              <a:gd name="connsiteX5" fmla="*/ 167446 w 9568721"/>
              <a:gd name="connsiteY5" fmla="*/ 685799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8721" h="6858000">
                <a:moveTo>
                  <a:pt x="1955447" y="0"/>
                </a:moveTo>
                <a:lnTo>
                  <a:pt x="9568721" y="0"/>
                </a:lnTo>
                <a:lnTo>
                  <a:pt x="9568721" y="6858000"/>
                </a:lnTo>
                <a:lnTo>
                  <a:pt x="0" y="6858000"/>
                </a:lnTo>
                <a:lnTo>
                  <a:pt x="0" y="6857998"/>
                </a:lnTo>
                <a:lnTo>
                  <a:pt x="167446" y="6857998"/>
                </a:lnTo>
                <a:close/>
              </a:path>
            </a:pathLst>
          </a:custGeom>
          <a:solidFill>
            <a:schemeClr val="accent2"/>
          </a:solidFill>
        </p:spPr>
        <p:txBody>
          <a:bodyPr wrap="square" rtlCol="0">
            <a:noAutofit/>
          </a:bodyPr>
          <a:lstStyle/>
          <a:p>
            <a:pPr rtl="0"/>
            <a:r>
              <a:rPr lang="en-GB"/>
              <a:t>Click icon to add picture</a:t>
            </a:r>
            <a:endParaRPr lang="en-GB" dirty="0"/>
          </a:p>
        </p:txBody>
      </p:sp>
      <p:sp>
        <p:nvSpPr>
          <p:cNvPr id="6" name="Title 5">
            <a:extLst>
              <a:ext uri="{FF2B5EF4-FFF2-40B4-BE49-F238E27FC236}">
                <a16:creationId xmlns:a16="http://schemas.microsoft.com/office/drawing/2014/main" id="{208E3DBC-8B68-468D-8087-25FED9397CBE}"/>
              </a:ext>
            </a:extLst>
          </p:cNvPr>
          <p:cNvSpPr>
            <a:spLocks noGrp="1"/>
          </p:cNvSpPr>
          <p:nvPr>
            <p:ph type="title"/>
          </p:nvPr>
        </p:nvSpPr>
        <p:spPr>
          <a:xfrm>
            <a:off x="520697" y="1040001"/>
            <a:ext cx="3338625" cy="3150159"/>
          </a:xfrm>
        </p:spPr>
        <p:txBody>
          <a:bodyPr rtlCol="0" anchor="t"/>
          <a:lstStyle/>
          <a:p>
            <a:pPr rtl="0"/>
            <a:r>
              <a:rPr lang="en-GB"/>
              <a:t>Click to edit Master title style</a:t>
            </a:r>
          </a:p>
        </p:txBody>
      </p:sp>
      <p:sp>
        <p:nvSpPr>
          <p:cNvPr id="15" name="Text Placeholder 14">
            <a:extLst>
              <a:ext uri="{FF2B5EF4-FFF2-40B4-BE49-F238E27FC236}">
                <a16:creationId xmlns:a16="http://schemas.microsoft.com/office/drawing/2014/main" id="{490C672D-EAE7-4BF2-81BB-72858B251D1C}"/>
              </a:ext>
            </a:extLst>
          </p:cNvPr>
          <p:cNvSpPr>
            <a:spLocks noGrp="1"/>
          </p:cNvSpPr>
          <p:nvPr>
            <p:ph type="body" sz="quarter" idx="14" hasCustomPrompt="1"/>
          </p:nvPr>
        </p:nvSpPr>
        <p:spPr>
          <a:xfrm>
            <a:off x="490538" y="4240213"/>
            <a:ext cx="3497262" cy="1801812"/>
          </a:xfrm>
        </p:spPr>
        <p:txBody>
          <a:bodyPr rtlCol="0">
            <a:normAutofit/>
          </a:bodyPr>
          <a:lstStyle>
            <a:lvl1pPr marL="0" indent="0">
              <a:buNone/>
              <a:defRPr sz="2400"/>
            </a:lvl1pPr>
            <a:lvl2pPr>
              <a:buNone/>
              <a:defRPr sz="1600"/>
            </a:lvl2pPr>
            <a:lvl3pPr>
              <a:buNone/>
              <a:defRPr sz="1600"/>
            </a:lvl3pPr>
            <a:lvl4pPr>
              <a:buNone/>
              <a:defRPr sz="1600"/>
            </a:lvl4pPr>
            <a:lvl5pPr>
              <a:buNone/>
              <a:defRPr sz="1600"/>
            </a:lvl5pPr>
          </a:lstStyle>
          <a:p>
            <a:pPr lvl="0" rtl="0"/>
            <a:r>
              <a:rPr lang="en-GB"/>
              <a:t>Presentation Name</a:t>
            </a:r>
          </a:p>
        </p:txBody>
      </p:sp>
    </p:spTree>
    <p:extLst>
      <p:ext uri="{BB962C8B-B14F-4D97-AF65-F5344CB8AC3E}">
        <p14:creationId xmlns:p14="http://schemas.microsoft.com/office/powerpoint/2010/main" val="1742368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A046725-2805-431E-AA4E-0B018DFB3EAC}"/>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23">
            <a:extLst>
              <a:ext uri="{FF2B5EF4-FFF2-40B4-BE49-F238E27FC236}">
                <a16:creationId xmlns:a16="http://schemas.microsoft.com/office/drawing/2014/main" id="{3C30A62C-FEC9-4F1D-976E-DB003592FD3E}"/>
              </a:ext>
              <a:ext uri="{C183D7F6-B498-43B3-948B-1728B52AA6E4}">
                <adec:decorative xmlns:adec="http://schemas.microsoft.com/office/drawing/2017/decorative" val="1"/>
              </a:ext>
            </a:extLst>
          </p:cNvPr>
          <p:cNvSpPr/>
          <p:nvPr userDrawn="1"/>
        </p:nvSpPr>
        <p:spPr>
          <a:xfrm rot="10800000">
            <a:off x="0" y="-5979"/>
            <a:ext cx="5111086"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A2C262-0DF7-4EBE-8F23-D1240B3BB5A9}"/>
              </a:ext>
            </a:extLst>
          </p:cNvPr>
          <p:cNvSpPr>
            <a:spLocks noGrp="1"/>
          </p:cNvSpPr>
          <p:nvPr>
            <p:ph type="title"/>
          </p:nvPr>
        </p:nvSpPr>
        <p:spPr>
          <a:xfrm>
            <a:off x="680485" y="675167"/>
            <a:ext cx="3761862" cy="3055078"/>
          </a:xfrm>
        </p:spPr>
        <p:txBody>
          <a:bodyPr rtlCol="0" anchor="t">
            <a:normAutofit/>
          </a:bodyPr>
          <a:lstStyle>
            <a:lvl1pPr>
              <a:defRPr sz="4400"/>
            </a:lvl1pPr>
          </a:lstStyle>
          <a:p>
            <a:pPr rtl="0"/>
            <a:r>
              <a:rPr lang="en-GB"/>
              <a:t>Click to edit Master title style</a:t>
            </a:r>
            <a:endParaRPr lang="en-GB" dirty="0"/>
          </a:p>
        </p:txBody>
      </p:sp>
      <p:sp>
        <p:nvSpPr>
          <p:cNvPr id="8" name="Content Placeholder 2">
            <a:extLst>
              <a:ext uri="{FF2B5EF4-FFF2-40B4-BE49-F238E27FC236}">
                <a16:creationId xmlns:a16="http://schemas.microsoft.com/office/drawing/2014/main" id="{430E531D-ED29-45E2-A30F-0363B29E057C}"/>
              </a:ext>
            </a:extLst>
          </p:cNvPr>
          <p:cNvSpPr>
            <a:spLocks noGrp="1"/>
          </p:cNvSpPr>
          <p:nvPr>
            <p:ph idx="1"/>
          </p:nvPr>
        </p:nvSpPr>
        <p:spPr>
          <a:xfrm>
            <a:off x="5167424" y="533400"/>
            <a:ext cx="3794512" cy="5797237"/>
          </a:xfrm>
        </p:spPr>
        <p:txBody>
          <a:bodyPr rtlCol="0" anchor="ctr">
            <a:normAutofit/>
          </a:bodyPr>
          <a:lstStyle>
            <a:lvl1pPr>
              <a:buNone/>
              <a:defRPr/>
            </a:lvl1pPr>
          </a:lstStyle>
          <a:p>
            <a:pPr lvl="0" rtl="0"/>
            <a:r>
              <a:rPr lang="en-GB"/>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cxnSp>
        <p:nvCxnSpPr>
          <p:cNvPr id="10" name="Straight Connector 9">
            <a:extLst>
              <a:ext uri="{FF2B5EF4-FFF2-40B4-BE49-F238E27FC236}">
                <a16:creationId xmlns:a16="http://schemas.microsoft.com/office/drawing/2014/main" id="{0801F434-3E0E-40D9-A2D3-857BAE77D1D7}"/>
              </a:ext>
              <a:ext uri="{C183D7F6-B498-43B3-948B-1728B52AA6E4}">
                <adec:decorative xmlns:adec="http://schemas.microsoft.com/office/drawing/2017/decorative" val="1"/>
              </a:ext>
            </a:extLst>
          </p:cNvPr>
          <p:cNvCxnSpPr>
            <a:cxnSpLocks/>
            <a:stCxn id="5" idx="2"/>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D44F5C56-0053-4E4A-BFFF-E98E7B91CCA9}"/>
              </a:ext>
            </a:extLst>
          </p:cNvPr>
          <p:cNvSpPr>
            <a:spLocks noGrp="1"/>
          </p:cNvSpPr>
          <p:nvPr>
            <p:ph type="pic" sz="quarter" idx="13"/>
          </p:nvPr>
        </p:nvSpPr>
        <p:spPr>
          <a:xfrm>
            <a:off x="9531096" y="0"/>
            <a:ext cx="2660904" cy="3429000"/>
          </a:xfrm>
          <a:solidFill>
            <a:schemeClr val="accent2"/>
          </a:solidFill>
        </p:spPr>
        <p:txBody>
          <a:bodyPr rtlCol="0"/>
          <a:lstStyle/>
          <a:p>
            <a:pPr rtl="0"/>
            <a:r>
              <a:rPr lang="en-GB"/>
              <a:t>Click icon to add picture</a:t>
            </a:r>
            <a:endParaRPr lang="en-GB" dirty="0"/>
          </a:p>
        </p:txBody>
      </p:sp>
      <p:sp>
        <p:nvSpPr>
          <p:cNvPr id="14" name="Picture Placeholder 12">
            <a:extLst>
              <a:ext uri="{FF2B5EF4-FFF2-40B4-BE49-F238E27FC236}">
                <a16:creationId xmlns:a16="http://schemas.microsoft.com/office/drawing/2014/main" id="{226008DD-DEA7-4900-8D76-128694E12320}"/>
              </a:ext>
            </a:extLst>
          </p:cNvPr>
          <p:cNvSpPr>
            <a:spLocks noGrp="1"/>
          </p:cNvSpPr>
          <p:nvPr>
            <p:ph type="pic" sz="quarter" idx="14"/>
          </p:nvPr>
        </p:nvSpPr>
        <p:spPr>
          <a:xfrm>
            <a:off x="9531096" y="3383280"/>
            <a:ext cx="2660904" cy="3474720"/>
          </a:xfrm>
          <a:solidFill>
            <a:schemeClr val="accent2"/>
          </a:solidFill>
        </p:spPr>
        <p:txBody>
          <a:bodyPr rtlCol="0"/>
          <a:lstStyle/>
          <a:p>
            <a:pPr rtl="0"/>
            <a:r>
              <a:rPr lang="en-GB"/>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099851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3DC9447-F266-4B2E-8776-377FB587EEA9}"/>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67F96C23-62A5-470B-9372-6381453507D1}"/>
              </a:ext>
            </a:extLst>
          </p:cNvPr>
          <p:cNvSpPr>
            <a:spLocks noGrp="1"/>
          </p:cNvSpPr>
          <p:nvPr>
            <p:ph type="title"/>
          </p:nvPr>
        </p:nvSpPr>
        <p:spPr>
          <a:xfrm>
            <a:off x="5693734" y="557304"/>
            <a:ext cx="5355265" cy="1625731"/>
          </a:xfrm>
        </p:spPr>
        <p:txBody>
          <a:bodyPr rtlCol="0">
            <a:normAutofit/>
          </a:bodyPr>
          <a:lstStyle>
            <a:lvl1pPr>
              <a:defRPr sz="4400"/>
            </a:lvl1pPr>
          </a:lstStyle>
          <a:p>
            <a:pPr rtl="0"/>
            <a:r>
              <a:rPr lang="en-GB"/>
              <a:t>Click to edit Master title style</a:t>
            </a:r>
            <a:endParaRPr lang="en-GB" dirty="0"/>
          </a:p>
        </p:txBody>
      </p:sp>
      <p:cxnSp>
        <p:nvCxnSpPr>
          <p:cNvPr id="10" name="Straight Connector 9">
            <a:extLst>
              <a:ext uri="{FF2B5EF4-FFF2-40B4-BE49-F238E27FC236}">
                <a16:creationId xmlns:a16="http://schemas.microsoft.com/office/drawing/2014/main" id="{34B16D8F-69C0-44C7-95EE-6C7CDECACDAF}"/>
              </a:ext>
              <a:ext uri="{C183D7F6-B498-43B3-948B-1728B52AA6E4}">
                <adec:decorative xmlns:adec="http://schemas.microsoft.com/office/drawing/2017/decorative" val="1"/>
              </a:ext>
            </a:extLst>
          </p:cNvPr>
          <p:cNvCxnSpPr>
            <a:cxnSpLocks/>
          </p:cNvCxnSpPr>
          <p:nvPr userDrawn="1"/>
        </p:nvCxnSpPr>
        <p:spPr>
          <a:xfrm flipV="1">
            <a:off x="4576137" y="0"/>
            <a:ext cx="668374"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E8FA2190-55B9-429E-AE43-1A9A41DBEBF9}"/>
              </a:ext>
            </a:extLst>
          </p:cNvPr>
          <p:cNvSpPr>
            <a:spLocks noGrp="1"/>
          </p:cNvSpPr>
          <p:nvPr>
            <p:ph type="pic" sz="quarter" idx="13"/>
          </p:nvPr>
        </p:nvSpPr>
        <p:spPr>
          <a:xfrm>
            <a:off x="1" y="0"/>
            <a:ext cx="4742121" cy="3434316"/>
          </a:xfrm>
          <a:custGeom>
            <a:avLst/>
            <a:gdLst>
              <a:gd name="connsiteX0" fmla="*/ 0 w 4742121"/>
              <a:gd name="connsiteY0" fmla="*/ 0 h 3434316"/>
              <a:gd name="connsiteX1" fmla="*/ 4306186 w 4742121"/>
              <a:gd name="connsiteY1" fmla="*/ 0 h 3434316"/>
              <a:gd name="connsiteX2" fmla="*/ 4742121 w 4742121"/>
              <a:gd name="connsiteY2" fmla="*/ 3434316 h 3434316"/>
              <a:gd name="connsiteX3" fmla="*/ 0 w 4742121"/>
              <a:gd name="connsiteY3" fmla="*/ 3434316 h 3434316"/>
            </a:gdLst>
            <a:ahLst/>
            <a:cxnLst>
              <a:cxn ang="0">
                <a:pos x="connsiteX0" y="connsiteY0"/>
              </a:cxn>
              <a:cxn ang="0">
                <a:pos x="connsiteX1" y="connsiteY1"/>
              </a:cxn>
              <a:cxn ang="0">
                <a:pos x="connsiteX2" y="connsiteY2"/>
              </a:cxn>
              <a:cxn ang="0">
                <a:pos x="connsiteX3" y="connsiteY3"/>
              </a:cxn>
            </a:cxnLst>
            <a:rect l="l" t="t" r="r" b="b"/>
            <a:pathLst>
              <a:path w="4742121" h="3434316">
                <a:moveTo>
                  <a:pt x="0" y="0"/>
                </a:moveTo>
                <a:lnTo>
                  <a:pt x="4306186" y="0"/>
                </a:lnTo>
                <a:lnTo>
                  <a:pt x="4742121" y="3434316"/>
                </a:lnTo>
                <a:lnTo>
                  <a:pt x="0" y="3434316"/>
                </a:lnTo>
                <a:close/>
              </a:path>
            </a:pathLst>
          </a:custGeom>
          <a:solidFill>
            <a:schemeClr val="accent2"/>
          </a:solidFill>
        </p:spPr>
        <p:txBody>
          <a:bodyPr wrap="square" rtlCol="0">
            <a:noAutofit/>
          </a:bodyPr>
          <a:lstStyle/>
          <a:p>
            <a:pPr rtl="0"/>
            <a:r>
              <a:rPr lang="en-GB"/>
              <a:t>Click icon to add picture</a:t>
            </a:r>
            <a:endParaRPr lang="en-GB" dirty="0"/>
          </a:p>
        </p:txBody>
      </p:sp>
      <p:sp>
        <p:nvSpPr>
          <p:cNvPr id="16" name="Picture Placeholder 15">
            <a:extLst>
              <a:ext uri="{FF2B5EF4-FFF2-40B4-BE49-F238E27FC236}">
                <a16:creationId xmlns:a16="http://schemas.microsoft.com/office/drawing/2014/main" id="{B2EDFEAD-E435-414E-A9BA-4119679CBA66}"/>
              </a:ext>
            </a:extLst>
          </p:cNvPr>
          <p:cNvSpPr>
            <a:spLocks noGrp="1"/>
          </p:cNvSpPr>
          <p:nvPr>
            <p:ph type="pic" sz="quarter" idx="14"/>
          </p:nvPr>
        </p:nvSpPr>
        <p:spPr>
          <a:xfrm>
            <a:off x="-5" y="3432620"/>
            <a:ext cx="5178056" cy="3425380"/>
          </a:xfrm>
          <a:custGeom>
            <a:avLst/>
            <a:gdLst>
              <a:gd name="connsiteX0" fmla="*/ 0 w 5178056"/>
              <a:gd name="connsiteY0" fmla="*/ 0 h 3425380"/>
              <a:gd name="connsiteX1" fmla="*/ 4742581 w 5178056"/>
              <a:gd name="connsiteY1" fmla="*/ 0 h 3425380"/>
              <a:gd name="connsiteX2" fmla="*/ 5178056 w 5178056"/>
              <a:gd name="connsiteY2" fmla="*/ 3425380 h 3425380"/>
              <a:gd name="connsiteX3" fmla="*/ 0 w 5178056"/>
              <a:gd name="connsiteY3" fmla="*/ 3425380 h 3425380"/>
            </a:gdLst>
            <a:ahLst/>
            <a:cxnLst>
              <a:cxn ang="0">
                <a:pos x="connsiteX0" y="connsiteY0"/>
              </a:cxn>
              <a:cxn ang="0">
                <a:pos x="connsiteX1" y="connsiteY1"/>
              </a:cxn>
              <a:cxn ang="0">
                <a:pos x="connsiteX2" y="connsiteY2"/>
              </a:cxn>
              <a:cxn ang="0">
                <a:pos x="connsiteX3" y="connsiteY3"/>
              </a:cxn>
            </a:cxnLst>
            <a:rect l="l" t="t" r="r" b="b"/>
            <a:pathLst>
              <a:path w="5178056" h="3425380">
                <a:moveTo>
                  <a:pt x="0" y="0"/>
                </a:moveTo>
                <a:lnTo>
                  <a:pt x="4742581" y="0"/>
                </a:lnTo>
                <a:lnTo>
                  <a:pt x="5178056" y="3425380"/>
                </a:lnTo>
                <a:lnTo>
                  <a:pt x="0" y="3425380"/>
                </a:lnTo>
                <a:close/>
              </a:path>
            </a:pathLst>
          </a:custGeom>
          <a:solidFill>
            <a:schemeClr val="accent2">
              <a:lumMod val="60000"/>
              <a:lumOff val="40000"/>
            </a:schemeClr>
          </a:solidFill>
        </p:spPr>
        <p:txBody>
          <a:bodyPr wrap="square" rtlCol="0">
            <a:noAutofit/>
          </a:bodyPr>
          <a:lstStyle/>
          <a:p>
            <a:pPr rtl="0"/>
            <a:r>
              <a:rPr lang="en-GB"/>
              <a:t>Click icon to add picture</a:t>
            </a:r>
            <a:endParaRPr lang="en-GB" dirty="0"/>
          </a:p>
        </p:txBody>
      </p:sp>
      <p:sp>
        <p:nvSpPr>
          <p:cNvPr id="9" name="Content Placeholder 2">
            <a:extLst>
              <a:ext uri="{FF2B5EF4-FFF2-40B4-BE49-F238E27FC236}">
                <a16:creationId xmlns:a16="http://schemas.microsoft.com/office/drawing/2014/main" id="{F7C28F12-C8E8-444E-8B69-9A0561604317}"/>
              </a:ext>
            </a:extLst>
          </p:cNvPr>
          <p:cNvSpPr>
            <a:spLocks noGrp="1"/>
          </p:cNvSpPr>
          <p:nvPr>
            <p:ph idx="1"/>
          </p:nvPr>
        </p:nvSpPr>
        <p:spPr>
          <a:xfrm>
            <a:off x="5693734" y="2183035"/>
            <a:ext cx="5355266" cy="4121845"/>
          </a:xfrm>
        </p:spPr>
        <p:txBody>
          <a:bodyPr rtlCol="0" anchor="ctr">
            <a:normAutofit/>
          </a:bodyPr>
          <a:lstStyle>
            <a:lvl1pPr marL="0" indent="0">
              <a:buNone/>
              <a:defRPr/>
            </a:lvl1pPr>
          </a:lstStyle>
          <a:p>
            <a:pPr lvl="0" rtl="0"/>
            <a:r>
              <a:rPr lang="en-GB"/>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55565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49714512-90F0-4B35-94F8-E1B4DCE963AA}"/>
              </a:ext>
            </a:extLst>
          </p:cNvPr>
          <p:cNvSpPr>
            <a:spLocks noGrp="1"/>
          </p:cNvSpPr>
          <p:nvPr>
            <p:ph type="subTitle" idx="1"/>
          </p:nvPr>
        </p:nvSpPr>
        <p:spPr>
          <a:xfrm>
            <a:off x="967750" y="975816"/>
            <a:ext cx="2979897" cy="1264340"/>
          </a:xfrm>
        </p:spPr>
        <p:txBody>
          <a:bodyPr rtlCol="0" anchor="b">
            <a:normAutofit/>
          </a:bodyPr>
          <a:lstStyle>
            <a:lvl1pPr>
              <a:buNone/>
              <a:defRPr/>
            </a:lvl1pPr>
          </a:lstStyle>
          <a:p>
            <a:pPr algn="l" rtl="0"/>
            <a:r>
              <a:rPr lang="en-GB" sz="1600"/>
              <a:t>Click to edit Master subtitle style</a:t>
            </a:r>
            <a:endParaRPr lang="en-GB" sz="1600" dirty="0"/>
          </a:p>
        </p:txBody>
      </p:sp>
      <p:sp>
        <p:nvSpPr>
          <p:cNvPr id="20" name="Picture Placeholder 19">
            <a:extLst>
              <a:ext uri="{FF2B5EF4-FFF2-40B4-BE49-F238E27FC236}">
                <a16:creationId xmlns:a16="http://schemas.microsoft.com/office/drawing/2014/main" id="{44895DE7-C22A-447F-B81A-BDCA25CAF27B}"/>
              </a:ext>
            </a:extLst>
          </p:cNvPr>
          <p:cNvSpPr>
            <a:spLocks noGrp="1"/>
          </p:cNvSpPr>
          <p:nvPr>
            <p:ph type="pic" sz="quarter" idx="13"/>
          </p:nvPr>
        </p:nvSpPr>
        <p:spPr>
          <a:xfrm>
            <a:off x="3208292" y="3"/>
            <a:ext cx="8997356" cy="4581079"/>
          </a:xfrm>
          <a:custGeom>
            <a:avLst/>
            <a:gdLst>
              <a:gd name="connsiteX0" fmla="*/ 0 w 8997356"/>
              <a:gd name="connsiteY0" fmla="*/ 0 h 4581079"/>
              <a:gd name="connsiteX1" fmla="*/ 8983708 w 8997356"/>
              <a:gd name="connsiteY1" fmla="*/ 0 h 4581079"/>
              <a:gd name="connsiteX2" fmla="*/ 8997356 w 8997356"/>
              <a:gd name="connsiteY2" fmla="*/ 893928 h 4581079"/>
              <a:gd name="connsiteX3" fmla="*/ 4060801 w 8997356"/>
              <a:gd name="connsiteY3" fmla="*/ 4581079 h 4581079"/>
            </a:gdLst>
            <a:ahLst/>
            <a:cxnLst>
              <a:cxn ang="0">
                <a:pos x="connsiteX0" y="connsiteY0"/>
              </a:cxn>
              <a:cxn ang="0">
                <a:pos x="connsiteX1" y="connsiteY1"/>
              </a:cxn>
              <a:cxn ang="0">
                <a:pos x="connsiteX2" y="connsiteY2"/>
              </a:cxn>
              <a:cxn ang="0">
                <a:pos x="connsiteX3" y="connsiteY3"/>
              </a:cxn>
            </a:cxnLst>
            <a:rect l="l" t="t" r="r" b="b"/>
            <a:pathLst>
              <a:path w="8997356" h="4581079">
                <a:moveTo>
                  <a:pt x="0" y="0"/>
                </a:moveTo>
                <a:lnTo>
                  <a:pt x="8983708" y="0"/>
                </a:lnTo>
                <a:lnTo>
                  <a:pt x="8997356" y="893928"/>
                </a:lnTo>
                <a:lnTo>
                  <a:pt x="4060801" y="4581079"/>
                </a:lnTo>
                <a:close/>
              </a:path>
            </a:pathLst>
          </a:custGeom>
          <a:solidFill>
            <a:schemeClr val="accent2"/>
          </a:solidFill>
        </p:spPr>
        <p:txBody>
          <a:bodyPr wrap="square" rtlCol="0">
            <a:noAutofit/>
          </a:bodyPr>
          <a:lstStyle/>
          <a:p>
            <a:pPr rtl="0"/>
            <a:r>
              <a:rPr lang="en-GB"/>
              <a:t>Click icon to add picture</a:t>
            </a:r>
            <a:endParaRPr lang="en-GB" dirty="0"/>
          </a:p>
        </p:txBody>
      </p:sp>
      <p:sp>
        <p:nvSpPr>
          <p:cNvPr id="23" name="Picture Placeholder 22">
            <a:extLst>
              <a:ext uri="{FF2B5EF4-FFF2-40B4-BE49-F238E27FC236}">
                <a16:creationId xmlns:a16="http://schemas.microsoft.com/office/drawing/2014/main" id="{A5B5EF63-EEAA-4B07-A2B8-2483452BBA37}"/>
              </a:ext>
            </a:extLst>
          </p:cNvPr>
          <p:cNvSpPr>
            <a:spLocks noGrp="1"/>
          </p:cNvSpPr>
          <p:nvPr>
            <p:ph type="pic" sz="quarter" idx="14"/>
          </p:nvPr>
        </p:nvSpPr>
        <p:spPr>
          <a:xfrm>
            <a:off x="7243070" y="883420"/>
            <a:ext cx="4948931" cy="5974580"/>
          </a:xfrm>
          <a:custGeom>
            <a:avLst/>
            <a:gdLst>
              <a:gd name="connsiteX0" fmla="*/ 4948931 w 4948931"/>
              <a:gd name="connsiteY0" fmla="*/ 0 h 5974580"/>
              <a:gd name="connsiteX1" fmla="*/ 4948931 w 4948931"/>
              <a:gd name="connsiteY1" fmla="*/ 5974580 h 5974580"/>
              <a:gd name="connsiteX2" fmla="*/ 2028713 w 4948931"/>
              <a:gd name="connsiteY2" fmla="*/ 5974580 h 5974580"/>
              <a:gd name="connsiteX3" fmla="*/ 0 w 4948931"/>
              <a:gd name="connsiteY3" fmla="*/ 3710792 h 5974580"/>
            </a:gdLst>
            <a:ahLst/>
            <a:cxnLst>
              <a:cxn ang="0">
                <a:pos x="connsiteX0" y="connsiteY0"/>
              </a:cxn>
              <a:cxn ang="0">
                <a:pos x="connsiteX1" y="connsiteY1"/>
              </a:cxn>
              <a:cxn ang="0">
                <a:pos x="connsiteX2" y="connsiteY2"/>
              </a:cxn>
              <a:cxn ang="0">
                <a:pos x="connsiteX3" y="connsiteY3"/>
              </a:cxn>
            </a:cxnLst>
            <a:rect l="l" t="t" r="r" b="b"/>
            <a:pathLst>
              <a:path w="4948931" h="5974580">
                <a:moveTo>
                  <a:pt x="4948931" y="0"/>
                </a:moveTo>
                <a:lnTo>
                  <a:pt x="4948931" y="5974580"/>
                </a:lnTo>
                <a:lnTo>
                  <a:pt x="2028713" y="5974580"/>
                </a:lnTo>
                <a:lnTo>
                  <a:pt x="0" y="3710792"/>
                </a:lnTo>
                <a:close/>
              </a:path>
            </a:pathLst>
          </a:custGeom>
          <a:solidFill>
            <a:schemeClr val="accent2">
              <a:lumMod val="60000"/>
              <a:lumOff val="40000"/>
            </a:schemeClr>
          </a:solidFill>
        </p:spPr>
        <p:txBody>
          <a:bodyPr wrap="square" rtlCol="0">
            <a:noAutofit/>
          </a:bodyPr>
          <a:lstStyle/>
          <a:p>
            <a:pPr rtl="0"/>
            <a:r>
              <a:rPr lang="en-GB"/>
              <a:t>Click icon to add picture</a:t>
            </a:r>
            <a:endParaRPr lang="en-GB" dirty="0"/>
          </a:p>
        </p:txBody>
      </p:sp>
      <p:sp>
        <p:nvSpPr>
          <p:cNvPr id="26" name="Picture Placeholder 25">
            <a:extLst>
              <a:ext uri="{FF2B5EF4-FFF2-40B4-BE49-F238E27FC236}">
                <a16:creationId xmlns:a16="http://schemas.microsoft.com/office/drawing/2014/main" id="{C4F9D0F6-DE6A-44A3-9D9E-A53D0C229248}"/>
              </a:ext>
            </a:extLst>
          </p:cNvPr>
          <p:cNvSpPr>
            <a:spLocks noGrp="1"/>
          </p:cNvSpPr>
          <p:nvPr>
            <p:ph type="pic" sz="quarter" idx="15"/>
          </p:nvPr>
        </p:nvSpPr>
        <p:spPr>
          <a:xfrm>
            <a:off x="4234997" y="4574265"/>
            <a:ext cx="5074516" cy="2298983"/>
          </a:xfrm>
          <a:custGeom>
            <a:avLst/>
            <a:gdLst>
              <a:gd name="connsiteX0" fmla="*/ 3034176 w 5074516"/>
              <a:gd name="connsiteY0" fmla="*/ 0 h 2298983"/>
              <a:gd name="connsiteX1" fmla="*/ 5074516 w 5074516"/>
              <a:gd name="connsiteY1" fmla="*/ 2298983 h 2298983"/>
              <a:gd name="connsiteX2" fmla="*/ 0 w 5074516"/>
              <a:gd name="connsiteY2" fmla="*/ 2298983 h 2298983"/>
            </a:gdLst>
            <a:ahLst/>
            <a:cxnLst>
              <a:cxn ang="0">
                <a:pos x="connsiteX0" y="connsiteY0"/>
              </a:cxn>
              <a:cxn ang="0">
                <a:pos x="connsiteX1" y="connsiteY1"/>
              </a:cxn>
              <a:cxn ang="0">
                <a:pos x="connsiteX2" y="connsiteY2"/>
              </a:cxn>
            </a:cxnLst>
            <a:rect l="l" t="t" r="r" b="b"/>
            <a:pathLst>
              <a:path w="5074516" h="2298983">
                <a:moveTo>
                  <a:pt x="3034176" y="0"/>
                </a:moveTo>
                <a:lnTo>
                  <a:pt x="5074516" y="2298983"/>
                </a:lnTo>
                <a:lnTo>
                  <a:pt x="0" y="2298983"/>
                </a:lnTo>
                <a:close/>
              </a:path>
            </a:pathLst>
          </a:custGeom>
          <a:solidFill>
            <a:schemeClr val="accent2"/>
          </a:solidFill>
        </p:spPr>
        <p:txBody>
          <a:bodyPr wrap="square" rtlCol="0">
            <a:noAutofit/>
          </a:bodyPr>
          <a:lstStyle/>
          <a:p>
            <a:pPr rtl="0"/>
            <a:r>
              <a:rPr lang="en-GB"/>
              <a:t>Click icon to add picture</a:t>
            </a:r>
            <a:endParaRPr lang="en-GB" dirty="0"/>
          </a:p>
        </p:txBody>
      </p:sp>
      <p:sp>
        <p:nvSpPr>
          <p:cNvPr id="5" name="Title 4">
            <a:extLst>
              <a:ext uri="{FF2B5EF4-FFF2-40B4-BE49-F238E27FC236}">
                <a16:creationId xmlns:a16="http://schemas.microsoft.com/office/drawing/2014/main" id="{9FEE8AE0-4188-4CB6-8BFB-70E163ED7FA5}"/>
              </a:ext>
            </a:extLst>
          </p:cNvPr>
          <p:cNvSpPr>
            <a:spLocks noGrp="1"/>
          </p:cNvSpPr>
          <p:nvPr>
            <p:ph type="title"/>
          </p:nvPr>
        </p:nvSpPr>
        <p:spPr>
          <a:xfrm>
            <a:off x="969264" y="2679192"/>
            <a:ext cx="4946904" cy="3273552"/>
          </a:xfrm>
        </p:spPr>
        <p:txBody>
          <a:bodyPr rtlCol="0">
            <a:normAutofit/>
          </a:bodyPr>
          <a:lstStyle>
            <a:lvl1pPr>
              <a:defRPr sz="4400"/>
            </a:lvl1pPr>
          </a:lstStyle>
          <a:p>
            <a:pPr rtl="0"/>
            <a:r>
              <a:rPr lang="en-GB"/>
              <a:t>Click to edit Master title style</a:t>
            </a:r>
          </a:p>
        </p:txBody>
      </p:sp>
    </p:spTree>
    <p:extLst>
      <p:ext uri="{BB962C8B-B14F-4D97-AF65-F5344CB8AC3E}">
        <p14:creationId xmlns:p14="http://schemas.microsoft.com/office/powerpoint/2010/main" val="1329810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Title and Content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GB"/>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4024312"/>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26483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GB"/>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2649690"/>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90591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6" name="Rectangle 23">
            <a:extLst>
              <a:ext uri="{FF2B5EF4-FFF2-40B4-BE49-F238E27FC236}">
                <a16:creationId xmlns:a16="http://schemas.microsoft.com/office/drawing/2014/main" id="{08BDEDEF-6AC9-4ADF-B6AE-83CC82D2A7B7}"/>
              </a:ext>
              <a:ext uri="{C183D7F6-B498-43B3-948B-1728B52AA6E4}">
                <adec:decorative xmlns:adec="http://schemas.microsoft.com/office/drawing/2017/decorative" val="1"/>
              </a:ext>
            </a:extLst>
          </p:cNvPr>
          <p:cNvSpPr/>
          <p:nvPr userDrawn="1"/>
        </p:nvSpPr>
        <p:spPr>
          <a:xfrm rot="10800000">
            <a:off x="0" y="-5979"/>
            <a:ext cx="5111086" cy="6877626"/>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702995 w 6699211"/>
              <a:gd name="connsiteY0" fmla="*/ 56139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56139 h 6857998"/>
              <a:gd name="connsiteX0" fmla="*/ 2702995 w 6699211"/>
              <a:gd name="connsiteY0" fmla="*/ 29135 h 6830994"/>
              <a:gd name="connsiteX1" fmla="*/ 6681322 w 6699211"/>
              <a:gd name="connsiteY1" fmla="*/ 0 h 6830994"/>
              <a:gd name="connsiteX2" fmla="*/ 6699211 w 6699211"/>
              <a:gd name="connsiteY2" fmla="*/ 6830994 h 6830994"/>
              <a:gd name="connsiteX3" fmla="*/ 0 w 6699211"/>
              <a:gd name="connsiteY3" fmla="*/ 6817346 h 6830994"/>
              <a:gd name="connsiteX4" fmla="*/ 2702995 w 6699211"/>
              <a:gd name="connsiteY4" fmla="*/ 29135 h 6830994"/>
              <a:gd name="connsiteX0" fmla="*/ 2702995 w 6699211"/>
              <a:gd name="connsiteY0" fmla="*/ 2131 h 6803990"/>
              <a:gd name="connsiteX1" fmla="*/ 6699211 w 6699211"/>
              <a:gd name="connsiteY1" fmla="*/ 0 h 6803990"/>
              <a:gd name="connsiteX2" fmla="*/ 6699211 w 6699211"/>
              <a:gd name="connsiteY2" fmla="*/ 6803990 h 6803990"/>
              <a:gd name="connsiteX3" fmla="*/ 0 w 6699211"/>
              <a:gd name="connsiteY3" fmla="*/ 6790342 h 6803990"/>
              <a:gd name="connsiteX4" fmla="*/ 2702995 w 6699211"/>
              <a:gd name="connsiteY4" fmla="*/ 2131 h 68039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03990">
                <a:moveTo>
                  <a:pt x="2702995" y="2131"/>
                </a:moveTo>
                <a:lnTo>
                  <a:pt x="6699211" y="0"/>
                </a:lnTo>
                <a:lnTo>
                  <a:pt x="6699211" y="6803990"/>
                </a:lnTo>
                <a:lnTo>
                  <a:pt x="0" y="6790342"/>
                </a:lnTo>
                <a:lnTo>
                  <a:pt x="2702995" y="213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0CB336-8515-4565-B747-B4EA83B435BD}"/>
              </a:ext>
            </a:extLst>
          </p:cNvPr>
          <p:cNvSpPr>
            <a:spLocks noGrp="1"/>
          </p:cNvSpPr>
          <p:nvPr>
            <p:ph type="title"/>
          </p:nvPr>
        </p:nvSpPr>
        <p:spPr>
          <a:xfrm>
            <a:off x="716280" y="680485"/>
            <a:ext cx="3393440" cy="2748515"/>
          </a:xfrm>
        </p:spPr>
        <p:txBody>
          <a:bodyPr rtlCol="0" anchor="t"/>
          <a:lstStyle/>
          <a:p>
            <a:pPr rtl="0"/>
            <a:r>
              <a:rPr lang="en-GB"/>
              <a:t>Click to edit Master title style</a:t>
            </a:r>
            <a:endParaRPr lang="en-GB" dirty="0"/>
          </a:p>
        </p:txBody>
      </p:sp>
      <p:cxnSp>
        <p:nvCxnSpPr>
          <p:cNvPr id="8" name="Straight Connector 7">
            <a:extLst>
              <a:ext uri="{FF2B5EF4-FFF2-40B4-BE49-F238E27FC236}">
                <a16:creationId xmlns:a16="http://schemas.microsoft.com/office/drawing/2014/main" id="{064F675D-D792-42C0-8961-D2D1D79CDAEB}"/>
              </a:ext>
              <a:ext uri="{C183D7F6-B498-43B3-948B-1728B52AA6E4}">
                <adec:decorative xmlns:adec="http://schemas.microsoft.com/office/drawing/2017/decorative" val="1"/>
              </a:ext>
            </a:extLst>
          </p:cNvPr>
          <p:cNvCxnSpPr>
            <a:cxnSpLocks/>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06D2EC4D-FD33-4925-B0A8-68C9818DB8E2}"/>
              </a:ext>
            </a:extLst>
          </p:cNvPr>
          <p:cNvSpPr>
            <a:spLocks noGrp="1"/>
          </p:cNvSpPr>
          <p:nvPr>
            <p:ph idx="1"/>
          </p:nvPr>
        </p:nvSpPr>
        <p:spPr>
          <a:xfrm>
            <a:off x="5175678" y="533399"/>
            <a:ext cx="3678762" cy="5771481"/>
          </a:xfrm>
        </p:spPr>
        <p:txBody>
          <a:bodyPr rtlCol="0" anchor="ctr">
            <a:normAutofit/>
          </a:bodyPr>
          <a:lstStyle/>
          <a:p>
            <a:pPr lvl="0" rtl="0"/>
            <a:r>
              <a:rPr lang="en-GB"/>
              <a:t>Click to edit Master text styles</a:t>
            </a:r>
          </a:p>
        </p:txBody>
      </p:sp>
      <p:sp>
        <p:nvSpPr>
          <p:cNvPr id="14" name="Picture Placeholder 13">
            <a:extLst>
              <a:ext uri="{FF2B5EF4-FFF2-40B4-BE49-F238E27FC236}">
                <a16:creationId xmlns:a16="http://schemas.microsoft.com/office/drawing/2014/main" id="{FC7C9F55-A39F-4FB9-BEAD-745EA3E0A22E}"/>
              </a:ext>
            </a:extLst>
          </p:cNvPr>
          <p:cNvSpPr>
            <a:spLocks noGrp="1"/>
          </p:cNvSpPr>
          <p:nvPr>
            <p:ph type="pic" sz="quarter" idx="13"/>
          </p:nvPr>
        </p:nvSpPr>
        <p:spPr>
          <a:xfrm>
            <a:off x="9531096" y="0"/>
            <a:ext cx="2660904" cy="2322576"/>
          </a:xfrm>
          <a:solidFill>
            <a:schemeClr val="accent2"/>
          </a:solidFill>
        </p:spPr>
        <p:txBody>
          <a:bodyPr rtlCol="0"/>
          <a:lstStyle/>
          <a:p>
            <a:pPr rtl="0"/>
            <a:r>
              <a:rPr lang="en-GB"/>
              <a:t>Click icon to add picture</a:t>
            </a:r>
            <a:endParaRPr lang="en-GB" dirty="0"/>
          </a:p>
        </p:txBody>
      </p:sp>
      <p:sp>
        <p:nvSpPr>
          <p:cNvPr id="15" name="Picture Placeholder 13">
            <a:extLst>
              <a:ext uri="{FF2B5EF4-FFF2-40B4-BE49-F238E27FC236}">
                <a16:creationId xmlns:a16="http://schemas.microsoft.com/office/drawing/2014/main" id="{A480833B-6513-44B8-B08A-6FCB3911FEC8}"/>
              </a:ext>
            </a:extLst>
          </p:cNvPr>
          <p:cNvSpPr>
            <a:spLocks noGrp="1"/>
          </p:cNvSpPr>
          <p:nvPr>
            <p:ph type="pic" sz="quarter" idx="14"/>
          </p:nvPr>
        </p:nvSpPr>
        <p:spPr>
          <a:xfrm>
            <a:off x="9531096" y="2324100"/>
            <a:ext cx="2660904" cy="2322576"/>
          </a:xfrm>
          <a:solidFill>
            <a:schemeClr val="accent2"/>
          </a:solidFill>
        </p:spPr>
        <p:txBody>
          <a:bodyPr rtlCol="0"/>
          <a:lstStyle/>
          <a:p>
            <a:pPr rtl="0"/>
            <a:r>
              <a:rPr lang="en-GB"/>
              <a:t>Click icon to add picture</a:t>
            </a:r>
            <a:endParaRPr lang="en-GB" dirty="0"/>
          </a:p>
        </p:txBody>
      </p:sp>
      <p:sp>
        <p:nvSpPr>
          <p:cNvPr id="16" name="Picture Placeholder 13">
            <a:extLst>
              <a:ext uri="{FF2B5EF4-FFF2-40B4-BE49-F238E27FC236}">
                <a16:creationId xmlns:a16="http://schemas.microsoft.com/office/drawing/2014/main" id="{3BCCF25F-1246-4BAE-BAA2-FB33719CF555}"/>
              </a:ext>
            </a:extLst>
          </p:cNvPr>
          <p:cNvSpPr>
            <a:spLocks noGrp="1"/>
          </p:cNvSpPr>
          <p:nvPr>
            <p:ph type="pic" sz="quarter" idx="15"/>
          </p:nvPr>
        </p:nvSpPr>
        <p:spPr>
          <a:xfrm>
            <a:off x="9531096" y="4535424"/>
            <a:ext cx="2660904" cy="2322576"/>
          </a:xfrm>
          <a:solidFill>
            <a:schemeClr val="accent2"/>
          </a:solidFill>
        </p:spPr>
        <p:txBody>
          <a:bodyPr rtlCol="0"/>
          <a:lstStyle/>
          <a:p>
            <a:pPr rtl="0"/>
            <a:r>
              <a:rPr lang="en-GB"/>
              <a:t>Click icon to add picture</a:t>
            </a:r>
            <a:endParaRPr lang="en-GB" dirty="0"/>
          </a:p>
        </p:txBody>
      </p:sp>
    </p:spTree>
    <p:extLst>
      <p:ext uri="{BB962C8B-B14F-4D97-AF65-F5344CB8AC3E}">
        <p14:creationId xmlns:p14="http://schemas.microsoft.com/office/powerpoint/2010/main" val="2670542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normAutofit/>
          </a:bodyPr>
          <a:lstStyle>
            <a:lvl1pPr>
              <a:defRPr sz="4400"/>
            </a:lvl1pPr>
          </a:lstStyle>
          <a:p>
            <a:pPr rtl="0"/>
            <a:r>
              <a:rPr lang="en-GB"/>
              <a:t>Click to edit Master title style</a:t>
            </a:r>
          </a:p>
        </p:txBody>
      </p:sp>
      <p:sp>
        <p:nvSpPr>
          <p:cNvPr id="50" name="Picture Placeholder 49">
            <a:extLst>
              <a:ext uri="{FF2B5EF4-FFF2-40B4-BE49-F238E27FC236}">
                <a16:creationId xmlns:a16="http://schemas.microsoft.com/office/drawing/2014/main" id="{5496CA69-F288-4538-974D-9A68581F4941}"/>
              </a:ext>
            </a:extLst>
          </p:cNvPr>
          <p:cNvSpPr>
            <a:spLocks noGrp="1"/>
          </p:cNvSpPr>
          <p:nvPr>
            <p:ph type="pic" sz="quarter" idx="20"/>
          </p:nvPr>
        </p:nvSpPr>
        <p:spPr>
          <a:xfrm>
            <a:off x="1143000" y="2350008"/>
            <a:ext cx="1965960" cy="1801368"/>
          </a:xfrm>
          <a:solidFill>
            <a:schemeClr val="accent2"/>
          </a:solidFill>
        </p:spPr>
        <p:txBody>
          <a:bodyPr rtlCol="0"/>
          <a:lstStyle/>
          <a:p>
            <a:pPr rtl="0"/>
            <a:r>
              <a:rPr lang="en-GB"/>
              <a:t>Click icon to add picture</a:t>
            </a:r>
            <a:endParaRPr lang="en-GB" dirty="0"/>
          </a:p>
        </p:txBody>
      </p:sp>
      <p:sp>
        <p:nvSpPr>
          <p:cNvPr id="39" name="Text Placeholder 2">
            <a:extLst>
              <a:ext uri="{FF2B5EF4-FFF2-40B4-BE49-F238E27FC236}">
                <a16:creationId xmlns:a16="http://schemas.microsoft.com/office/drawing/2014/main" id="{1F7CBA7A-8076-4743-AD9E-CB0B2B1D1856}"/>
              </a:ext>
            </a:extLst>
          </p:cNvPr>
          <p:cNvSpPr>
            <a:spLocks noGrp="1"/>
          </p:cNvSpPr>
          <p:nvPr>
            <p:ph type="body" idx="1" hasCustomPrompt="1"/>
          </p:nvPr>
        </p:nvSpPr>
        <p:spPr>
          <a:xfrm>
            <a:off x="1145421" y="4319521"/>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2" name="Text Placeholder 2">
            <a:extLst>
              <a:ext uri="{FF2B5EF4-FFF2-40B4-BE49-F238E27FC236}">
                <a16:creationId xmlns:a16="http://schemas.microsoft.com/office/drawing/2014/main" id="{8B03D9A7-85A7-4570-ADAF-E43C05B52D00}"/>
              </a:ext>
            </a:extLst>
          </p:cNvPr>
          <p:cNvSpPr>
            <a:spLocks noGrp="1"/>
          </p:cNvSpPr>
          <p:nvPr>
            <p:ph type="body" idx="13" hasCustomPrompt="1"/>
          </p:nvPr>
        </p:nvSpPr>
        <p:spPr>
          <a:xfrm>
            <a:off x="1143000" y="4761768"/>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1" name="Picture Placeholder 49">
            <a:extLst>
              <a:ext uri="{FF2B5EF4-FFF2-40B4-BE49-F238E27FC236}">
                <a16:creationId xmlns:a16="http://schemas.microsoft.com/office/drawing/2014/main" id="{ADF2F19D-7D9A-47B3-8711-A71F034693FE}"/>
              </a:ext>
            </a:extLst>
          </p:cNvPr>
          <p:cNvSpPr>
            <a:spLocks noGrp="1"/>
          </p:cNvSpPr>
          <p:nvPr>
            <p:ph type="pic" sz="quarter" idx="21"/>
          </p:nvPr>
        </p:nvSpPr>
        <p:spPr>
          <a:xfrm>
            <a:off x="3784636" y="2350008"/>
            <a:ext cx="1965960" cy="1801368"/>
          </a:xfrm>
          <a:solidFill>
            <a:schemeClr val="accent2"/>
          </a:solidFill>
        </p:spPr>
        <p:txBody>
          <a:bodyPr rtlCol="0"/>
          <a:lstStyle/>
          <a:p>
            <a:pPr rtl="0"/>
            <a:r>
              <a:rPr lang="en-GB"/>
              <a:t>Click icon to add picture</a:t>
            </a:r>
            <a:endParaRPr lang="en-GB" dirty="0"/>
          </a:p>
        </p:txBody>
      </p:sp>
      <p:sp>
        <p:nvSpPr>
          <p:cNvPr id="43" name="Text Placeholder 2">
            <a:extLst>
              <a:ext uri="{FF2B5EF4-FFF2-40B4-BE49-F238E27FC236}">
                <a16:creationId xmlns:a16="http://schemas.microsoft.com/office/drawing/2014/main" id="{790A904C-841C-438E-BD4B-C18FC28CBD03}"/>
              </a:ext>
            </a:extLst>
          </p:cNvPr>
          <p:cNvSpPr>
            <a:spLocks noGrp="1"/>
          </p:cNvSpPr>
          <p:nvPr>
            <p:ph type="body" idx="14" hasCustomPrompt="1"/>
          </p:nvPr>
        </p:nvSpPr>
        <p:spPr>
          <a:xfrm>
            <a:off x="3789781"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4" name="Text Placeholder 2">
            <a:extLst>
              <a:ext uri="{FF2B5EF4-FFF2-40B4-BE49-F238E27FC236}">
                <a16:creationId xmlns:a16="http://schemas.microsoft.com/office/drawing/2014/main" id="{611759C1-BECA-460C-916A-079B29E05C36}"/>
              </a:ext>
            </a:extLst>
          </p:cNvPr>
          <p:cNvSpPr>
            <a:spLocks noGrp="1"/>
          </p:cNvSpPr>
          <p:nvPr>
            <p:ph type="body" idx="15" hasCustomPrompt="1"/>
          </p:nvPr>
        </p:nvSpPr>
        <p:spPr>
          <a:xfrm>
            <a:off x="3787360"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2" name="Picture Placeholder 49">
            <a:extLst>
              <a:ext uri="{FF2B5EF4-FFF2-40B4-BE49-F238E27FC236}">
                <a16:creationId xmlns:a16="http://schemas.microsoft.com/office/drawing/2014/main" id="{4519A595-9DA0-413B-A1E1-B0F059132DD1}"/>
              </a:ext>
            </a:extLst>
          </p:cNvPr>
          <p:cNvSpPr>
            <a:spLocks noGrp="1"/>
          </p:cNvSpPr>
          <p:nvPr>
            <p:ph type="pic" sz="quarter" idx="22"/>
          </p:nvPr>
        </p:nvSpPr>
        <p:spPr>
          <a:xfrm>
            <a:off x="6437376" y="2350008"/>
            <a:ext cx="1965960" cy="1801368"/>
          </a:xfrm>
          <a:solidFill>
            <a:schemeClr val="accent2"/>
          </a:solidFill>
        </p:spPr>
        <p:txBody>
          <a:bodyPr rtlCol="0"/>
          <a:lstStyle/>
          <a:p>
            <a:pPr rtl="0"/>
            <a:r>
              <a:rPr lang="en-GB"/>
              <a:t>Click icon to add picture</a:t>
            </a:r>
            <a:endParaRPr lang="en-GB" dirty="0"/>
          </a:p>
        </p:txBody>
      </p:sp>
      <p:sp>
        <p:nvSpPr>
          <p:cNvPr id="45" name="Text Placeholder 2">
            <a:extLst>
              <a:ext uri="{FF2B5EF4-FFF2-40B4-BE49-F238E27FC236}">
                <a16:creationId xmlns:a16="http://schemas.microsoft.com/office/drawing/2014/main" id="{C20274DC-5128-46D8-9229-02288D264936}"/>
              </a:ext>
            </a:extLst>
          </p:cNvPr>
          <p:cNvSpPr>
            <a:spLocks noGrp="1"/>
          </p:cNvSpPr>
          <p:nvPr>
            <p:ph type="body" idx="16" hasCustomPrompt="1"/>
          </p:nvPr>
        </p:nvSpPr>
        <p:spPr>
          <a:xfrm>
            <a:off x="6441406"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6" name="Text Placeholder 2">
            <a:extLst>
              <a:ext uri="{FF2B5EF4-FFF2-40B4-BE49-F238E27FC236}">
                <a16:creationId xmlns:a16="http://schemas.microsoft.com/office/drawing/2014/main" id="{6F92FD73-9CD4-4AB0-8DEF-B9D7B1C5904D}"/>
              </a:ext>
            </a:extLst>
          </p:cNvPr>
          <p:cNvSpPr>
            <a:spLocks noGrp="1"/>
          </p:cNvSpPr>
          <p:nvPr>
            <p:ph type="body" idx="17" hasCustomPrompt="1"/>
          </p:nvPr>
        </p:nvSpPr>
        <p:spPr>
          <a:xfrm>
            <a:off x="6438985"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3" name="Picture Placeholder 49">
            <a:extLst>
              <a:ext uri="{FF2B5EF4-FFF2-40B4-BE49-F238E27FC236}">
                <a16:creationId xmlns:a16="http://schemas.microsoft.com/office/drawing/2014/main" id="{ECF2CB24-2F78-42B5-BEC0-904245F37452}"/>
              </a:ext>
            </a:extLst>
          </p:cNvPr>
          <p:cNvSpPr>
            <a:spLocks noGrp="1"/>
          </p:cNvSpPr>
          <p:nvPr>
            <p:ph type="pic" sz="quarter" idx="23"/>
          </p:nvPr>
        </p:nvSpPr>
        <p:spPr>
          <a:xfrm>
            <a:off x="9089136" y="2350008"/>
            <a:ext cx="1965960" cy="1801368"/>
          </a:xfrm>
          <a:solidFill>
            <a:schemeClr val="accent2"/>
          </a:solidFill>
        </p:spPr>
        <p:txBody>
          <a:bodyPr rtlCol="0"/>
          <a:lstStyle/>
          <a:p>
            <a:pPr rtl="0"/>
            <a:r>
              <a:rPr lang="en-GB"/>
              <a:t>Click icon to add picture</a:t>
            </a:r>
            <a:endParaRPr lang="en-GB" dirty="0"/>
          </a:p>
        </p:txBody>
      </p:sp>
      <p:sp>
        <p:nvSpPr>
          <p:cNvPr id="47" name="Text Placeholder 2">
            <a:extLst>
              <a:ext uri="{FF2B5EF4-FFF2-40B4-BE49-F238E27FC236}">
                <a16:creationId xmlns:a16="http://schemas.microsoft.com/office/drawing/2014/main" id="{E099301F-F262-4EB4-9AAA-D10A9CF42DCF}"/>
              </a:ext>
            </a:extLst>
          </p:cNvPr>
          <p:cNvSpPr>
            <a:spLocks noGrp="1"/>
          </p:cNvSpPr>
          <p:nvPr>
            <p:ph type="body" idx="18" hasCustomPrompt="1"/>
          </p:nvPr>
        </p:nvSpPr>
        <p:spPr>
          <a:xfrm>
            <a:off x="9090610"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8" name="Text Placeholder 2">
            <a:extLst>
              <a:ext uri="{FF2B5EF4-FFF2-40B4-BE49-F238E27FC236}">
                <a16:creationId xmlns:a16="http://schemas.microsoft.com/office/drawing/2014/main" id="{BD5BC820-7DAB-4C8E-A7E4-A885BBE9AB8E}"/>
              </a:ext>
            </a:extLst>
          </p:cNvPr>
          <p:cNvSpPr>
            <a:spLocks noGrp="1"/>
          </p:cNvSpPr>
          <p:nvPr>
            <p:ph type="body" idx="19" hasCustomPrompt="1"/>
          </p:nvPr>
        </p:nvSpPr>
        <p:spPr>
          <a:xfrm>
            <a:off x="9088189"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728327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Title and Content Timelin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838200" y="1825625"/>
            <a:ext cx="10692810" cy="4351338"/>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GB"/>
              <a:t>Click to edit Master title style</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276218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GB"/>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21030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GB"/>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4495800"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4495800"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10" name="Text Placeholder 4">
            <a:extLst>
              <a:ext uri="{FF2B5EF4-FFF2-40B4-BE49-F238E27FC236}">
                <a16:creationId xmlns:a16="http://schemas.microsoft.com/office/drawing/2014/main" id="{90851D2E-FEBE-45BF-A78F-C1F61B6C3856}"/>
              </a:ext>
            </a:extLst>
          </p:cNvPr>
          <p:cNvSpPr>
            <a:spLocks noGrp="1"/>
          </p:cNvSpPr>
          <p:nvPr>
            <p:ph type="body" sz="quarter" idx="13"/>
          </p:nvPr>
        </p:nvSpPr>
        <p:spPr>
          <a:xfrm>
            <a:off x="8151812"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11" name="Content Placeholder 5">
            <a:extLst>
              <a:ext uri="{FF2B5EF4-FFF2-40B4-BE49-F238E27FC236}">
                <a16:creationId xmlns:a16="http://schemas.microsoft.com/office/drawing/2014/main" id="{4135C99B-A268-4617-89C4-8F3AA2AAA69A}"/>
              </a:ext>
            </a:extLst>
          </p:cNvPr>
          <p:cNvSpPr>
            <a:spLocks noGrp="1"/>
          </p:cNvSpPr>
          <p:nvPr>
            <p:ph sz="quarter" idx="14"/>
          </p:nvPr>
        </p:nvSpPr>
        <p:spPr>
          <a:xfrm>
            <a:off x="8151812"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7602552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9FC1870-C7ED-435A-8479-DFD344B9375D}"/>
              </a:ext>
            </a:extLst>
          </p:cNvPr>
          <p:cNvSpPr>
            <a:spLocks noGrp="1"/>
          </p:cNvSpPr>
          <p:nvPr>
            <p:ph type="title"/>
          </p:nvPr>
        </p:nvSpPr>
        <p:spPr>
          <a:xfrm>
            <a:off x="1143001" y="533400"/>
            <a:ext cx="5496636" cy="1685898"/>
          </a:xfrm>
        </p:spPr>
        <p:txBody>
          <a:bodyPr rtlCol="0">
            <a:normAutofit/>
          </a:bodyPr>
          <a:lstStyle>
            <a:lvl1pPr>
              <a:defRPr sz="4400"/>
            </a:lvl1pPr>
          </a:lstStyle>
          <a:p>
            <a:pPr rtl="0"/>
            <a:r>
              <a:rPr lang="en-GB"/>
              <a:t>Click to edit Master title style</a:t>
            </a:r>
            <a:endParaRPr lang="en-GB" dirty="0"/>
          </a:p>
        </p:txBody>
      </p:sp>
      <p:sp>
        <p:nvSpPr>
          <p:cNvPr id="6" name="Content Placeholder 2">
            <a:extLst>
              <a:ext uri="{FF2B5EF4-FFF2-40B4-BE49-F238E27FC236}">
                <a16:creationId xmlns:a16="http://schemas.microsoft.com/office/drawing/2014/main" id="{D855DAF2-123D-4C27-95D2-974B571079F3}"/>
              </a:ext>
            </a:extLst>
          </p:cNvPr>
          <p:cNvSpPr>
            <a:spLocks noGrp="1"/>
          </p:cNvSpPr>
          <p:nvPr>
            <p:ph idx="1"/>
          </p:nvPr>
        </p:nvSpPr>
        <p:spPr>
          <a:xfrm>
            <a:off x="1143001" y="2229347"/>
            <a:ext cx="5496636" cy="3821743"/>
          </a:xfrm>
        </p:spPr>
        <p:txBody>
          <a:bodyPr rtlCol="0"/>
          <a:lstStyle>
            <a:lvl1pPr marL="0" indent="0">
              <a:buNone/>
              <a:defRPr/>
            </a:lvl1pPr>
          </a:lstStyle>
          <a:p>
            <a:pPr lvl="0" rtl="0"/>
            <a:r>
              <a:rPr lang="en-GB"/>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14" name="Picture Placeholder 11">
            <a:extLst>
              <a:ext uri="{FF2B5EF4-FFF2-40B4-BE49-F238E27FC236}">
                <a16:creationId xmlns:a16="http://schemas.microsoft.com/office/drawing/2014/main" id="{E3769467-BA9B-49FE-B40A-419EF32766CE}"/>
              </a:ext>
            </a:extLst>
          </p:cNvPr>
          <p:cNvSpPr>
            <a:spLocks noGrp="1"/>
          </p:cNvSpPr>
          <p:nvPr>
            <p:ph type="pic" sz="quarter" idx="14"/>
          </p:nvPr>
        </p:nvSpPr>
        <p:spPr>
          <a:xfrm>
            <a:off x="7186070" y="0"/>
            <a:ext cx="2463897" cy="3429000"/>
          </a:xfrm>
          <a:solidFill>
            <a:schemeClr val="accent2"/>
          </a:solidFill>
        </p:spPr>
        <p:txBody>
          <a:bodyPr rtlCol="0"/>
          <a:lstStyle/>
          <a:p>
            <a:pPr rtl="0"/>
            <a:r>
              <a:rPr lang="en-GB"/>
              <a:t>Click icon to add picture</a:t>
            </a:r>
            <a:endParaRPr lang="en-GB" dirty="0"/>
          </a:p>
        </p:txBody>
      </p:sp>
      <p:sp>
        <p:nvSpPr>
          <p:cNvPr id="12" name="Picture Placeholder 11">
            <a:extLst>
              <a:ext uri="{FF2B5EF4-FFF2-40B4-BE49-F238E27FC236}">
                <a16:creationId xmlns:a16="http://schemas.microsoft.com/office/drawing/2014/main" id="{77878E15-1592-426F-A454-7F4568224567}"/>
              </a:ext>
            </a:extLst>
          </p:cNvPr>
          <p:cNvSpPr>
            <a:spLocks noGrp="1"/>
          </p:cNvSpPr>
          <p:nvPr>
            <p:ph type="pic" sz="quarter" idx="13"/>
          </p:nvPr>
        </p:nvSpPr>
        <p:spPr>
          <a:xfrm>
            <a:off x="9649155" y="0"/>
            <a:ext cx="2539797" cy="3429000"/>
          </a:xfrm>
          <a:solidFill>
            <a:schemeClr val="accent2"/>
          </a:solidFill>
        </p:spPr>
        <p:txBody>
          <a:bodyPr rtlCol="0"/>
          <a:lstStyle/>
          <a:p>
            <a:pPr rtl="0"/>
            <a:r>
              <a:rPr lang="en-GB"/>
              <a:t>Click icon to add picture</a:t>
            </a:r>
            <a:endParaRPr lang="en-GB" dirty="0"/>
          </a:p>
        </p:txBody>
      </p:sp>
      <p:sp>
        <p:nvSpPr>
          <p:cNvPr id="16" name="Picture Placeholder 11">
            <a:extLst>
              <a:ext uri="{FF2B5EF4-FFF2-40B4-BE49-F238E27FC236}">
                <a16:creationId xmlns:a16="http://schemas.microsoft.com/office/drawing/2014/main" id="{E318F348-8CAC-4ADD-8162-E88487E44EBB}"/>
              </a:ext>
            </a:extLst>
          </p:cNvPr>
          <p:cNvSpPr>
            <a:spLocks noGrp="1"/>
          </p:cNvSpPr>
          <p:nvPr>
            <p:ph type="pic" sz="quarter" idx="16"/>
          </p:nvPr>
        </p:nvSpPr>
        <p:spPr>
          <a:xfrm>
            <a:off x="7186070" y="3383280"/>
            <a:ext cx="2463897" cy="3474720"/>
          </a:xfrm>
          <a:solidFill>
            <a:schemeClr val="accent2"/>
          </a:solidFill>
        </p:spPr>
        <p:txBody>
          <a:bodyPr rtlCol="0"/>
          <a:lstStyle/>
          <a:p>
            <a:pPr rtl="0"/>
            <a:r>
              <a:rPr lang="en-GB"/>
              <a:t>Click icon to add picture</a:t>
            </a:r>
            <a:endParaRPr lang="en-GB" dirty="0"/>
          </a:p>
        </p:txBody>
      </p:sp>
      <p:sp>
        <p:nvSpPr>
          <p:cNvPr id="15" name="Picture Placeholder 11">
            <a:extLst>
              <a:ext uri="{FF2B5EF4-FFF2-40B4-BE49-F238E27FC236}">
                <a16:creationId xmlns:a16="http://schemas.microsoft.com/office/drawing/2014/main" id="{C762F208-8E03-4B5E-9F11-0F01147F6A47}"/>
              </a:ext>
            </a:extLst>
          </p:cNvPr>
          <p:cNvSpPr>
            <a:spLocks noGrp="1"/>
          </p:cNvSpPr>
          <p:nvPr>
            <p:ph type="pic" sz="quarter" idx="15"/>
          </p:nvPr>
        </p:nvSpPr>
        <p:spPr>
          <a:xfrm>
            <a:off x="9649155" y="3383280"/>
            <a:ext cx="2539797" cy="3474720"/>
          </a:xfrm>
          <a:solidFill>
            <a:schemeClr val="accent2"/>
          </a:solidFill>
        </p:spPr>
        <p:txBody>
          <a:bodyPr rtlCol="0"/>
          <a:lstStyle/>
          <a:p>
            <a:pPr rtl="0"/>
            <a:r>
              <a:rPr lang="en-GB"/>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lvl1pPr>
              <a:defRPr>
                <a:solidFill>
                  <a:schemeClr val="bg1"/>
                </a:solidFill>
              </a:defRPr>
            </a:lvl1pPr>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lvl1pPr>
              <a:defRPr>
                <a:solidFill>
                  <a:schemeClr val="bg1"/>
                </a:solidFill>
              </a:defRPr>
            </a:lvl1pPr>
          </a:lstStyle>
          <a:p>
            <a:pPr rtl="0"/>
            <a:fld id="{312CC964-A50B-4C29-B4E4-2C30BB34CCF3}" type="slidenum">
              <a:rPr lang="en-GB" smtClean="0"/>
              <a:pPr/>
              <a:t>‹#›</a:t>
            </a:fld>
            <a:endParaRPr lang="en-GB" dirty="0"/>
          </a:p>
        </p:txBody>
      </p:sp>
    </p:spTree>
    <p:extLst>
      <p:ext uri="{BB962C8B-B14F-4D97-AF65-F5344CB8AC3E}">
        <p14:creationId xmlns:p14="http://schemas.microsoft.com/office/powerpoint/2010/main" val="459711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AF1A06-62E5-489E-B58B-735C8C7AC163}"/>
              </a:ext>
            </a:extLst>
          </p:cNvPr>
          <p:cNvSpPr>
            <a:spLocks noGrp="1"/>
          </p:cNvSpPr>
          <p:nvPr>
            <p:ph type="title"/>
          </p:nvPr>
        </p:nvSpPr>
        <p:spPr>
          <a:xfrm>
            <a:off x="5146159" y="685800"/>
            <a:ext cx="6238688" cy="1382233"/>
          </a:xfrm>
        </p:spPr>
        <p:txBody>
          <a:bodyPr rtlCol="0">
            <a:normAutofit/>
          </a:bodyPr>
          <a:lstStyle>
            <a:lvl1pPr>
              <a:defRPr sz="4400"/>
            </a:lvl1pPr>
          </a:lstStyle>
          <a:p>
            <a:pPr rtl="0"/>
            <a:r>
              <a:rPr lang="en-GB"/>
              <a:t>Click to edit Master title style</a:t>
            </a:r>
            <a:endParaRPr lang="en-GB" dirty="0"/>
          </a:p>
        </p:txBody>
      </p:sp>
      <p:sp>
        <p:nvSpPr>
          <p:cNvPr id="11" name="Picture Placeholder 10">
            <a:extLst>
              <a:ext uri="{FF2B5EF4-FFF2-40B4-BE49-F238E27FC236}">
                <a16:creationId xmlns:a16="http://schemas.microsoft.com/office/drawing/2014/main" id="{F69C6C4F-4058-4399-B572-5BE848DDF8B3}"/>
              </a:ext>
            </a:extLst>
          </p:cNvPr>
          <p:cNvSpPr>
            <a:spLocks noGrp="1"/>
          </p:cNvSpPr>
          <p:nvPr>
            <p:ph type="pic" sz="quarter" idx="13"/>
          </p:nvPr>
        </p:nvSpPr>
        <p:spPr>
          <a:xfrm>
            <a:off x="0" y="-7444"/>
            <a:ext cx="496644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solidFill>
            <a:schemeClr val="accent2"/>
          </a:solidFill>
        </p:spPr>
        <p:txBody>
          <a:bodyPr wrap="square" rtlCol="0">
            <a:noAutofit/>
          </a:bodyPr>
          <a:lstStyle/>
          <a:p>
            <a:pPr rtl="0"/>
            <a:r>
              <a:rPr lang="en-GB"/>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7" name="Content Placeholder 2">
            <a:extLst>
              <a:ext uri="{FF2B5EF4-FFF2-40B4-BE49-F238E27FC236}">
                <a16:creationId xmlns:a16="http://schemas.microsoft.com/office/drawing/2014/main" id="{9C26D8E8-8E78-469E-8668-51D3E4C11F13}"/>
              </a:ext>
            </a:extLst>
          </p:cNvPr>
          <p:cNvSpPr>
            <a:spLocks noGrp="1"/>
          </p:cNvSpPr>
          <p:nvPr>
            <p:ph idx="1"/>
          </p:nvPr>
        </p:nvSpPr>
        <p:spPr>
          <a:xfrm>
            <a:off x="5146158" y="2301949"/>
            <a:ext cx="6238687" cy="4022650"/>
          </a:xfrm>
        </p:spPr>
        <p:txBody>
          <a:bodyPr rtlCol="0"/>
          <a:lstStyle>
            <a:lvl1pPr>
              <a:buNone/>
              <a:defRPr/>
            </a:lvl1pPr>
          </a:lstStyle>
          <a:p>
            <a:pPr lvl="0" rtl="0"/>
            <a:r>
              <a:rPr lang="en-GB"/>
              <a:t>Click to edit Master text styles</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cxnSp>
        <p:nvCxnSpPr>
          <p:cNvPr id="8" name="Straight Connector 7">
            <a:extLst>
              <a:ext uri="{FF2B5EF4-FFF2-40B4-BE49-F238E27FC236}">
                <a16:creationId xmlns:a16="http://schemas.microsoft.com/office/drawing/2014/main" id="{ED096BF3-A78D-4B37-892C-A0C32711851A}"/>
              </a:ext>
              <a:ext uri="{C183D7F6-B498-43B3-948B-1728B52AA6E4}">
                <adec:decorative xmlns:adec="http://schemas.microsoft.com/office/drawing/2017/decorative" val="1"/>
              </a:ext>
            </a:extLst>
          </p:cNvPr>
          <p:cNvCxnSpPr>
            <a:cxnSpLocks/>
          </p:cNvCxnSpPr>
          <p:nvPr userDrawn="1"/>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94780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10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87023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rtlCol="0" anchor="b">
            <a:normAutofit/>
          </a:bodyPr>
          <a:lstStyle>
            <a:lvl1pPr algn="ctr">
              <a:defRPr sz="6600"/>
            </a:lvl1pPr>
          </a:lstStyle>
          <a:p>
            <a:pPr rtl="0"/>
            <a:r>
              <a:rPr lang="en-GB"/>
              <a:t>Click to edit Master title style</a:t>
            </a:r>
            <a:endParaRPr lang="en-GB" dirty="0"/>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rtlCol="0">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a:t>Click to edit Master subtitle style</a:t>
            </a:r>
            <a:endParaRPr lang="en-GB" dirty="0"/>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49970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rtlCol="0" anchor="b"/>
          <a:lstStyle>
            <a:lvl1pPr>
              <a:defRPr sz="6000"/>
            </a:lvl1pPr>
          </a:lstStyle>
          <a:p>
            <a:pPr rtl="0"/>
            <a:r>
              <a:rPr lang="en-GB"/>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2845154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rtlCol="0"/>
          <a:lstStyle/>
          <a:p>
            <a:pPr rtl="0"/>
            <a:r>
              <a:rPr lang="en-GB"/>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113679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lstStyle/>
          <a:p>
            <a:pPr rtl="0"/>
            <a:r>
              <a:rPr lang="en-GB"/>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259756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1857525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43FF111-78CB-4983-B8F5-B6B8AB608EB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D7213E2B-F1F4-4058-B2C2-73EC82E30701}"/>
              </a:ext>
            </a:extLst>
          </p:cNvPr>
          <p:cNvSpPr>
            <a:spLocks noGrp="1"/>
          </p:cNvSpPr>
          <p:nvPr>
            <p:ph type="ctrTitle"/>
          </p:nvPr>
        </p:nvSpPr>
        <p:spPr>
          <a:xfrm>
            <a:off x="5083790" y="1064715"/>
            <a:ext cx="6153912" cy="3922755"/>
          </a:xfrm>
        </p:spPr>
        <p:txBody>
          <a:bodyPr rtlCol="0">
            <a:normAutofit/>
          </a:bodyPr>
          <a:lstStyle>
            <a:lvl1pPr algn="l">
              <a:defRPr sz="4400"/>
            </a:lvl1pPr>
          </a:lstStyle>
          <a:p>
            <a:pPr algn="r" rtl="0"/>
            <a:r>
              <a:rPr lang="en-GB"/>
              <a:t>Click to edit Master title style</a:t>
            </a:r>
            <a:endParaRPr lang="en-GB" dirty="0"/>
          </a:p>
        </p:txBody>
      </p:sp>
      <p:sp>
        <p:nvSpPr>
          <p:cNvPr id="7" name="Subtitle 2">
            <a:extLst>
              <a:ext uri="{FF2B5EF4-FFF2-40B4-BE49-F238E27FC236}">
                <a16:creationId xmlns:a16="http://schemas.microsoft.com/office/drawing/2014/main" id="{6F3C210C-32A8-4833-93AA-B97D51CEA9A5}"/>
              </a:ext>
            </a:extLst>
          </p:cNvPr>
          <p:cNvSpPr>
            <a:spLocks noGrp="1"/>
          </p:cNvSpPr>
          <p:nvPr>
            <p:ph type="subTitle" idx="1"/>
          </p:nvPr>
        </p:nvSpPr>
        <p:spPr>
          <a:xfrm>
            <a:off x="5083790" y="5033339"/>
            <a:ext cx="6157951" cy="943386"/>
          </a:xfrm>
        </p:spPr>
        <p:txBody>
          <a:bodyPr rtlCol="0"/>
          <a:lstStyle>
            <a:lvl1pPr>
              <a:buNone/>
              <a:defRPr/>
            </a:lvl1pPr>
          </a:lstStyle>
          <a:p>
            <a:pPr algn="r" rtl="0"/>
            <a:r>
              <a:rPr lang="en-GB"/>
              <a:t>Click to edit Master subtitle style</a:t>
            </a:r>
            <a:endParaRPr lang="en-GB" dirty="0"/>
          </a:p>
        </p:txBody>
      </p:sp>
      <p:cxnSp>
        <p:nvCxnSpPr>
          <p:cNvPr id="9" name="Straight Connector 8">
            <a:extLst>
              <a:ext uri="{FF2B5EF4-FFF2-40B4-BE49-F238E27FC236}">
                <a16:creationId xmlns:a16="http://schemas.microsoft.com/office/drawing/2014/main" id="{F9FA8250-8F05-4500-98CD-AD8B9E2BABCB}"/>
              </a:ext>
              <a:ext uri="{C183D7F6-B498-43B3-948B-1728B52AA6E4}">
                <adec:decorative xmlns:adec="http://schemas.microsoft.com/office/drawing/2017/decorative" val="1"/>
              </a:ext>
            </a:extLst>
          </p:cNvPr>
          <p:cNvCxnSpPr>
            <a:cxnSpLocks/>
          </p:cNvCxnSpPr>
          <p:nvPr userDrawn="1"/>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F4A7590-29E0-4C43-A12B-EE5A8672A9B9}"/>
              </a:ext>
              <a:ext uri="{C183D7F6-B498-43B3-948B-1728B52AA6E4}">
                <adec:decorative xmlns:adec="http://schemas.microsoft.com/office/drawing/2017/decorative" val="1"/>
              </a:ext>
            </a:extLst>
          </p:cNvPr>
          <p:cNvCxnSpPr>
            <a:cxnSpLocks/>
          </p:cNvCxnSpPr>
          <p:nvPr userDrawn="1"/>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8440C747-2FA3-4C97-A0A7-52520A197E23}"/>
              </a:ext>
            </a:extLst>
          </p:cNvPr>
          <p:cNvSpPr>
            <a:spLocks noGrp="1"/>
          </p:cNvSpPr>
          <p:nvPr>
            <p:ph type="pic" sz="quarter" idx="13"/>
          </p:nvPr>
        </p:nvSpPr>
        <p:spPr>
          <a:xfrm>
            <a:off x="16822" y="0"/>
            <a:ext cx="4811317" cy="6857998"/>
          </a:xfrm>
          <a:custGeom>
            <a:avLst/>
            <a:gdLst>
              <a:gd name="connsiteX0" fmla="*/ 0 w 4811317"/>
              <a:gd name="connsiteY0" fmla="*/ 0 h 6857998"/>
              <a:gd name="connsiteX1" fmla="*/ 4811317 w 4811317"/>
              <a:gd name="connsiteY1" fmla="*/ 0 h 6857998"/>
              <a:gd name="connsiteX2" fmla="*/ 2712446 w 4811317"/>
              <a:gd name="connsiteY2" fmla="*/ 6857998 h 6857998"/>
              <a:gd name="connsiteX3" fmla="*/ 0 w 4811317"/>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4811317" h="6857998">
                <a:moveTo>
                  <a:pt x="0" y="0"/>
                </a:moveTo>
                <a:lnTo>
                  <a:pt x="4811317" y="0"/>
                </a:lnTo>
                <a:lnTo>
                  <a:pt x="2712446" y="6857998"/>
                </a:lnTo>
                <a:lnTo>
                  <a:pt x="0" y="6857998"/>
                </a:lnTo>
                <a:close/>
              </a:path>
            </a:pathLst>
          </a:custGeom>
          <a:solidFill>
            <a:schemeClr val="accent2"/>
          </a:solidFill>
        </p:spPr>
        <p:txBody>
          <a:bodyPr wrap="square" rtlCol="0">
            <a:noAutofit/>
          </a:bodyPr>
          <a:lstStyle/>
          <a:p>
            <a:pPr rtl="0"/>
            <a:r>
              <a:rPr lang="en-GB"/>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5060468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rtlCol="0" anchor="b"/>
          <a:lstStyle>
            <a:lvl1pPr>
              <a:defRPr sz="3200"/>
            </a:lvl1pPr>
          </a:lstStyle>
          <a:p>
            <a:pPr rtl="0"/>
            <a:r>
              <a:rPr lang="en-GB"/>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391958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rtlCol="0" anchor="b"/>
          <a:lstStyle>
            <a:lvl1pPr>
              <a:defRPr sz="3200"/>
            </a:lvl1pPr>
          </a:lstStyle>
          <a:p>
            <a:pPr rtl="0"/>
            <a:r>
              <a:rPr lang="en-GB"/>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200526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pPr rtl="0"/>
            <a:r>
              <a:rPr lang="en-GB"/>
              <a:t>Click to edit Master title style</a:t>
            </a:r>
            <a:endParaRPr lang="en-GB" dirty="0"/>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r>
              <a:rPr lang="en-GB"/>
              <a:t>2/7/20XX</a:t>
            </a:r>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pPr rtl="0"/>
            <a:r>
              <a:rPr lang="en-GB"/>
              <a:t>Sample Footer Text</a:t>
            </a:r>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060365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6" r:id="rId3"/>
    <p:sldLayoutId id="2147483675" r:id="rId4"/>
    <p:sldLayoutId id="2147483686" r:id="rId5"/>
    <p:sldLayoutId id="2147483662" r:id="rId6"/>
    <p:sldLayoutId id="2147483679" r:id="rId7"/>
    <p:sldLayoutId id="2147483682" r:id="rId8"/>
    <p:sldLayoutId id="2147483687" r:id="rId9"/>
    <p:sldLayoutId id="2147483665" r:id="rId10"/>
    <p:sldLayoutId id="2147483683" r:id="rId11"/>
    <p:sldLayoutId id="2147483677" r:id="rId12"/>
    <p:sldLayoutId id="2147483678" r:id="rId13"/>
    <p:sldLayoutId id="2147483684" r:id="rId14"/>
    <p:sldLayoutId id="2147483661" r:id="rId15"/>
    <p:sldLayoutId id="2147483663" r:id="rId16"/>
    <p:sldLayoutId id="2147483664" r:id="rId17"/>
    <p:sldLayoutId id="2147483666" r:id="rId18"/>
    <p:sldLayoutId id="2147483667" r:id="rId19"/>
    <p:sldLayoutId id="2147483685" r:id="rId20"/>
    <p:sldLayoutId id="2147483668" r:id="rId21"/>
    <p:sldLayoutId id="2147483669" r:id="rId22"/>
  </p:sldLayoutIdLst>
  <p:hf hdr="0"/>
  <p:txStyles>
    <p:titleStyle>
      <a:lvl1pPr algn="l" defTabSz="914400" rtl="0" eaLnBrk="1" latinLnBrk="0" hangingPunct="1">
        <a:lnSpc>
          <a:spcPct val="90000"/>
        </a:lnSpc>
        <a:spcBef>
          <a:spcPct val="0"/>
        </a:spcBef>
        <a:buNone/>
        <a:defRPr sz="32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336">
          <p15:clr>
            <a:srgbClr val="F26B43"/>
          </p15:clr>
        </p15:guide>
        <p15:guide id="4" orient="horz" pos="3984">
          <p15:clr>
            <a:srgbClr val="F26B43"/>
          </p15:clr>
        </p15:guide>
        <p15:guide id="5" pos="336">
          <p15:clr>
            <a:srgbClr val="F26B43"/>
          </p15:clr>
        </p15:guide>
        <p15:guide id="6" pos="7344">
          <p15:clr>
            <a:srgbClr val="F26B43"/>
          </p15:clr>
        </p15:guide>
        <p15:guide id="7" pos="720">
          <p15:clr>
            <a:srgbClr val="F26B43"/>
          </p15:clr>
        </p15:guide>
        <p15:guide id="8" pos="696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2.xml"/><Relationship Id="rId5" Type="http://schemas.openxmlformats.org/officeDocument/2006/relationships/image" Target="../media/image14.jpeg"/><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low angle view of buildings in a city">
            <a:extLst>
              <a:ext uri="{FF2B5EF4-FFF2-40B4-BE49-F238E27FC236}">
                <a16:creationId xmlns:a16="http://schemas.microsoft.com/office/drawing/2014/main" id="{3CF2725B-8BAD-4651-8A3F-80E73387133C}"/>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2623279" y="0"/>
            <a:ext cx="9568721" cy="6858000"/>
          </a:xfrm>
        </p:spPr>
      </p:pic>
      <p:sp>
        <p:nvSpPr>
          <p:cNvPr id="2" name="Title 1">
            <a:extLst>
              <a:ext uri="{FF2B5EF4-FFF2-40B4-BE49-F238E27FC236}">
                <a16:creationId xmlns:a16="http://schemas.microsoft.com/office/drawing/2014/main" id="{D9B36C10-A9EA-414E-B3D3-09BAD9FA950D}"/>
              </a:ext>
            </a:extLst>
          </p:cNvPr>
          <p:cNvSpPr>
            <a:spLocks noGrp="1"/>
          </p:cNvSpPr>
          <p:nvPr>
            <p:ph type="title"/>
          </p:nvPr>
        </p:nvSpPr>
        <p:spPr>
          <a:xfrm>
            <a:off x="362061" y="1040001"/>
            <a:ext cx="3497261" cy="3150159"/>
          </a:xfrm>
        </p:spPr>
        <p:txBody>
          <a:bodyPr rtlCol="0">
            <a:normAutofit/>
          </a:bodyPr>
          <a:lstStyle/>
          <a:p>
            <a:pPr fontAlgn="t"/>
            <a:r>
              <a:rPr lang="en-GB" i="0" dirty="0"/>
              <a:t>Cybersecurity Strategy for Vigilant Trust &amp; Asset Management</a:t>
            </a:r>
          </a:p>
        </p:txBody>
      </p:sp>
      <p:sp>
        <p:nvSpPr>
          <p:cNvPr id="3" name="Subtitle 2">
            <a:extLst>
              <a:ext uri="{FF2B5EF4-FFF2-40B4-BE49-F238E27FC236}">
                <a16:creationId xmlns:a16="http://schemas.microsoft.com/office/drawing/2014/main" id="{0A140D27-0E15-4434-A8B8-FC32761449B0}"/>
              </a:ext>
            </a:extLst>
          </p:cNvPr>
          <p:cNvSpPr>
            <a:spLocks noGrp="1"/>
          </p:cNvSpPr>
          <p:nvPr>
            <p:ph type="body" sz="quarter" idx="14"/>
          </p:nvPr>
        </p:nvSpPr>
        <p:spPr>
          <a:xfrm>
            <a:off x="490538" y="4240213"/>
            <a:ext cx="3497262" cy="1801812"/>
          </a:xfrm>
        </p:spPr>
        <p:txBody>
          <a:bodyPr rtlCol="0"/>
          <a:lstStyle/>
          <a:p>
            <a:pPr rtl="0"/>
            <a:r>
              <a:rPr lang="en-GB" dirty="0"/>
              <a:t>Owen Stephens</a:t>
            </a:r>
          </a:p>
        </p:txBody>
      </p:sp>
    </p:spTree>
    <p:extLst>
      <p:ext uri="{BB962C8B-B14F-4D97-AF65-F5344CB8AC3E}">
        <p14:creationId xmlns:p14="http://schemas.microsoft.com/office/powerpoint/2010/main" val="170963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15E37-3C95-4E35-8624-CC190CC12235}"/>
              </a:ext>
            </a:extLst>
          </p:cNvPr>
          <p:cNvSpPr>
            <a:spLocks noGrp="1"/>
          </p:cNvSpPr>
          <p:nvPr>
            <p:ph type="title"/>
          </p:nvPr>
        </p:nvSpPr>
        <p:spPr>
          <a:xfrm>
            <a:off x="680485" y="675167"/>
            <a:ext cx="3761862" cy="3055078"/>
          </a:xfrm>
        </p:spPr>
        <p:txBody>
          <a:bodyPr rtlCol="0"/>
          <a:lstStyle/>
          <a:p>
            <a:pPr rtl="0"/>
            <a:r>
              <a:rPr lang="en-GB" dirty="0"/>
              <a:t>Agenda	</a:t>
            </a:r>
          </a:p>
        </p:txBody>
      </p:sp>
      <p:sp>
        <p:nvSpPr>
          <p:cNvPr id="3" name="Content Placeholder 2">
            <a:extLst>
              <a:ext uri="{FF2B5EF4-FFF2-40B4-BE49-F238E27FC236}">
                <a16:creationId xmlns:a16="http://schemas.microsoft.com/office/drawing/2014/main" id="{CF816715-277D-4042-B401-03CD007D7CDB}"/>
              </a:ext>
            </a:extLst>
          </p:cNvPr>
          <p:cNvSpPr>
            <a:spLocks noGrp="1"/>
          </p:cNvSpPr>
          <p:nvPr>
            <p:ph idx="1"/>
          </p:nvPr>
        </p:nvSpPr>
        <p:spPr>
          <a:xfrm>
            <a:off x="5167424" y="533400"/>
            <a:ext cx="3794512" cy="5797237"/>
          </a:xfrm>
        </p:spPr>
        <p:txBody>
          <a:bodyPr rtlCol="0"/>
          <a:lstStyle/>
          <a:p>
            <a:pPr rtl="0"/>
            <a:r>
              <a:rPr lang="en-GB" dirty="0"/>
              <a:t>Threat Landscape</a:t>
            </a:r>
          </a:p>
          <a:p>
            <a:pPr rtl="0"/>
            <a:r>
              <a:rPr lang="en-GB" dirty="0"/>
              <a:t>Security Policies &amp; Zero Trust Approach </a:t>
            </a:r>
          </a:p>
          <a:p>
            <a:pPr rtl="0"/>
            <a:r>
              <a:rPr lang="en-GB" dirty="0"/>
              <a:t>Technical and Practical Defences</a:t>
            </a:r>
          </a:p>
        </p:txBody>
      </p:sp>
      <p:pic>
        <p:nvPicPr>
          <p:cNvPr id="7" name="Picture Placeholder 6" descr="View of city buildings over the water">
            <a:extLst>
              <a:ext uri="{FF2B5EF4-FFF2-40B4-BE49-F238E27FC236}">
                <a16:creationId xmlns:a16="http://schemas.microsoft.com/office/drawing/2014/main" id="{4C61771D-5836-4E5C-A19A-3F15641B8794}"/>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9531096" y="0"/>
            <a:ext cx="2660904" cy="3429000"/>
          </a:xfrm>
        </p:spPr>
      </p:pic>
      <p:pic>
        <p:nvPicPr>
          <p:cNvPr id="9" name="Picture Placeholder 8" descr="Background Graphic with lights">
            <a:extLst>
              <a:ext uri="{FF2B5EF4-FFF2-40B4-BE49-F238E27FC236}">
                <a16:creationId xmlns:a16="http://schemas.microsoft.com/office/drawing/2014/main" id="{51C83C9C-B18C-4D14-8539-EBB0422AB0F9}"/>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9531096" y="3383280"/>
            <a:ext cx="2660904" cy="3474720"/>
          </a:xfrm>
        </p:spPr>
      </p:pic>
    </p:spTree>
    <p:extLst>
      <p:ext uri="{BB962C8B-B14F-4D97-AF65-F5344CB8AC3E}">
        <p14:creationId xmlns:p14="http://schemas.microsoft.com/office/powerpoint/2010/main" val="29762911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399C3-3EDC-4898-A2E4-D8ACEE6A32AA}"/>
              </a:ext>
            </a:extLst>
          </p:cNvPr>
          <p:cNvSpPr>
            <a:spLocks noGrp="1"/>
          </p:cNvSpPr>
          <p:nvPr>
            <p:ph type="title"/>
          </p:nvPr>
        </p:nvSpPr>
        <p:spPr>
          <a:xfrm>
            <a:off x="5693734" y="557304"/>
            <a:ext cx="5355265" cy="1625731"/>
          </a:xfrm>
        </p:spPr>
        <p:txBody>
          <a:bodyPr rtlCol="0"/>
          <a:lstStyle/>
          <a:p>
            <a:pPr rtl="0"/>
            <a:r>
              <a:rPr lang="en-GB"/>
              <a:t>Introduction</a:t>
            </a:r>
          </a:p>
        </p:txBody>
      </p:sp>
      <p:pic>
        <p:nvPicPr>
          <p:cNvPr id="7" name="Picture Placeholder 6" descr="Aerial view of city buildings">
            <a:extLst>
              <a:ext uri="{FF2B5EF4-FFF2-40B4-BE49-F238E27FC236}">
                <a16:creationId xmlns:a16="http://schemas.microsoft.com/office/drawing/2014/main" id="{F718B2F1-208E-4A1D-9716-513B0D7093E4}"/>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1" y="0"/>
            <a:ext cx="4742121" cy="3434316"/>
          </a:xfrm>
        </p:spPr>
      </p:pic>
      <p:pic>
        <p:nvPicPr>
          <p:cNvPr id="9" name="Picture Placeholder 8" descr="A picture containing blue glass buildings with reflection">
            <a:extLst>
              <a:ext uri="{FF2B5EF4-FFF2-40B4-BE49-F238E27FC236}">
                <a16:creationId xmlns:a16="http://schemas.microsoft.com/office/drawing/2014/main" id="{D8F748D4-DB82-42E3-894A-0552C0FD2AB9}"/>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5" y="3432620"/>
            <a:ext cx="5178056" cy="3425380"/>
          </a:xfrm>
        </p:spPr>
      </p:pic>
      <p:sp>
        <p:nvSpPr>
          <p:cNvPr id="3" name="Content Placeholder 2">
            <a:extLst>
              <a:ext uri="{FF2B5EF4-FFF2-40B4-BE49-F238E27FC236}">
                <a16:creationId xmlns:a16="http://schemas.microsoft.com/office/drawing/2014/main" id="{AF5130D8-AD6A-4638-9059-326759848895}"/>
              </a:ext>
            </a:extLst>
          </p:cNvPr>
          <p:cNvSpPr>
            <a:spLocks noGrp="1"/>
          </p:cNvSpPr>
          <p:nvPr>
            <p:ph idx="1"/>
          </p:nvPr>
        </p:nvSpPr>
        <p:spPr>
          <a:xfrm>
            <a:off x="5693734" y="2183035"/>
            <a:ext cx="5355266" cy="4121845"/>
          </a:xfrm>
        </p:spPr>
        <p:txBody>
          <a:bodyPr rtlCol="0">
            <a:normAutofit/>
          </a:bodyPr>
          <a:lstStyle/>
          <a:p>
            <a:pPr rtl="0"/>
            <a:r>
              <a:rPr lang="en-GB" sz="1600" dirty="0"/>
              <a:t>Vigilant Trust &amp; Asset Management is a SME asset manager, looking after billions in client assets across hundreds of investments in construction and finance industries. The threat environment facing it is not one that stops to allow the company to catch up and defend itself in advance without preparation and contingencies. This report looks to map out a Zero Trust security architecture for Vigilant Trust, with policies and controls based on NIST Cybersecurity Framework 2.0, ISO/IEC 27001:2022, and CISA’s Known Exploited Vulnerabilities (KEV) databases.</a:t>
            </a:r>
          </a:p>
        </p:txBody>
      </p:sp>
    </p:spTree>
    <p:extLst>
      <p:ext uri="{BB962C8B-B14F-4D97-AF65-F5344CB8AC3E}">
        <p14:creationId xmlns:p14="http://schemas.microsoft.com/office/powerpoint/2010/main" val="17902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D8101-4ED5-4D91-9EFA-B0E7C1EA6E26}"/>
              </a:ext>
            </a:extLst>
          </p:cNvPr>
          <p:cNvSpPr>
            <a:spLocks noGrp="1"/>
          </p:cNvSpPr>
          <p:nvPr>
            <p:ph type="title"/>
          </p:nvPr>
        </p:nvSpPr>
        <p:spPr>
          <a:xfrm>
            <a:off x="969264" y="2679192"/>
            <a:ext cx="4946904" cy="3273552"/>
          </a:xfrm>
        </p:spPr>
        <p:txBody>
          <a:bodyPr rtlCol="0"/>
          <a:lstStyle/>
          <a:p>
            <a:pPr rtl="0"/>
            <a:r>
              <a:rPr lang="en-GB" dirty="0"/>
              <a:t>Threat Landscape</a:t>
            </a:r>
          </a:p>
        </p:txBody>
      </p:sp>
      <p:pic>
        <p:nvPicPr>
          <p:cNvPr id="8" name="Picture Placeholder 7" descr="View of city buildings over the water from a track">
            <a:extLst>
              <a:ext uri="{FF2B5EF4-FFF2-40B4-BE49-F238E27FC236}">
                <a16:creationId xmlns:a16="http://schemas.microsoft.com/office/drawing/2014/main" id="{5A5996C8-9A00-4071-B24A-D1B22DDFAD6F}"/>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3208292" y="3"/>
            <a:ext cx="8997356" cy="4581079"/>
          </a:xfrm>
        </p:spPr>
      </p:pic>
      <p:pic>
        <p:nvPicPr>
          <p:cNvPr id="10" name="Picture Placeholder 9" descr="View of city buildings over the water">
            <a:extLst>
              <a:ext uri="{FF2B5EF4-FFF2-40B4-BE49-F238E27FC236}">
                <a16:creationId xmlns:a16="http://schemas.microsoft.com/office/drawing/2014/main" id="{C2C517CC-DCFE-4E86-A4E5-F5BFD7BF69FF}"/>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7243070" y="883420"/>
            <a:ext cx="4948931" cy="5974580"/>
          </a:xfrm>
        </p:spPr>
      </p:pic>
      <p:pic>
        <p:nvPicPr>
          <p:cNvPr id="12" name="Picture Placeholder 11" descr="A picture containing glass buildings with reflection">
            <a:extLst>
              <a:ext uri="{FF2B5EF4-FFF2-40B4-BE49-F238E27FC236}">
                <a16:creationId xmlns:a16="http://schemas.microsoft.com/office/drawing/2014/main" id="{90D6ECDF-A0E4-4308-967E-8BAC3E85A4B7}"/>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a:ext>
            </a:extLst>
          </a:blip>
          <a:srcRect/>
          <a:stretch/>
        </p:blipFill>
        <p:spPr>
          <a:xfrm>
            <a:off x="4234997" y="4574265"/>
            <a:ext cx="5074516" cy="2298983"/>
          </a:xfrm>
        </p:spPr>
      </p:pic>
    </p:spTree>
    <p:extLst>
      <p:ext uri="{BB962C8B-B14F-4D97-AF65-F5344CB8AC3E}">
        <p14:creationId xmlns:p14="http://schemas.microsoft.com/office/powerpoint/2010/main" val="3871568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3B7DCE3-A62E-497E-8A96-DF8D1A4904FD}"/>
              </a:ext>
            </a:extLst>
          </p:cNvPr>
          <p:cNvSpPr>
            <a:spLocks noGrp="1"/>
          </p:cNvSpPr>
          <p:nvPr>
            <p:ph type="title"/>
          </p:nvPr>
        </p:nvSpPr>
        <p:spPr>
          <a:xfrm>
            <a:off x="1143000" y="533401"/>
            <a:ext cx="9906000" cy="1382156"/>
          </a:xfrm>
        </p:spPr>
        <p:txBody>
          <a:bodyPr rtlCol="0"/>
          <a:lstStyle/>
          <a:p>
            <a:r>
              <a:rPr lang="en-GB" dirty="0"/>
              <a:t>Threat Landscape</a:t>
            </a:r>
            <a:endParaRPr lang="en-GB" b="1" dirty="0"/>
          </a:p>
        </p:txBody>
      </p:sp>
      <p:sp>
        <p:nvSpPr>
          <p:cNvPr id="7" name="Content Placeholder 6">
            <a:extLst>
              <a:ext uri="{FF2B5EF4-FFF2-40B4-BE49-F238E27FC236}">
                <a16:creationId xmlns:a16="http://schemas.microsoft.com/office/drawing/2014/main" id="{FD69148A-6358-9847-2BF3-38A55E469E2C}"/>
              </a:ext>
            </a:extLst>
          </p:cNvPr>
          <p:cNvSpPr>
            <a:spLocks noGrp="1"/>
          </p:cNvSpPr>
          <p:nvPr>
            <p:ph idx="1"/>
          </p:nvPr>
        </p:nvSpPr>
        <p:spPr/>
        <p:txBody>
          <a:bodyPr>
            <a:normAutofit fontScale="92500" lnSpcReduction="10000"/>
          </a:bodyPr>
          <a:lstStyle/>
          <a:p>
            <a:r>
              <a:rPr lang="en-GB" b="1" dirty="0"/>
              <a:t>Ransomware-as-a-Service</a:t>
            </a:r>
          </a:p>
          <a:p>
            <a:r>
              <a:rPr lang="en-GB" dirty="0"/>
              <a:t>Criminal gangs can now rent out ransomware to other cyber criminals for example renting business software. </a:t>
            </a:r>
          </a:p>
          <a:p>
            <a:r>
              <a:rPr lang="en-GB" b="1" dirty="0"/>
              <a:t>AI-powered scams (phishing and vishing)</a:t>
            </a:r>
          </a:p>
          <a:p>
            <a:r>
              <a:rPr lang="en-GB" dirty="0"/>
              <a:t>Phishing is a fake SMS or email, fooling someone into clicking a link or giving up a password for protected systems with Vishing being the telephone mirror of this attack. </a:t>
            </a:r>
          </a:p>
          <a:p>
            <a:r>
              <a:rPr lang="en-GB" b="1" dirty="0"/>
              <a:t>Attacks through suppliers</a:t>
            </a:r>
          </a:p>
          <a:p>
            <a:r>
              <a:rPr lang="en-GB" dirty="0"/>
              <a:t>Modern businesses depend on vast range of software companies. If cyber criminals gain unauthorised access to important third party supplier’s valuable information and data can be sold to the highest bidder on the dark net.</a:t>
            </a:r>
          </a:p>
        </p:txBody>
      </p:sp>
    </p:spTree>
    <p:extLst>
      <p:ext uri="{BB962C8B-B14F-4D97-AF65-F5344CB8AC3E}">
        <p14:creationId xmlns:p14="http://schemas.microsoft.com/office/powerpoint/2010/main" val="3382633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A9DA09-E1A2-37E9-02D7-14A6121403C9}"/>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76C23B99-F4F8-6F80-AAB7-BE2CB06BFBC8}"/>
              </a:ext>
            </a:extLst>
          </p:cNvPr>
          <p:cNvSpPr>
            <a:spLocks noGrp="1"/>
          </p:cNvSpPr>
          <p:nvPr>
            <p:ph type="title"/>
          </p:nvPr>
        </p:nvSpPr>
        <p:spPr>
          <a:xfrm>
            <a:off x="1143000" y="533401"/>
            <a:ext cx="9906000" cy="1382156"/>
          </a:xfrm>
        </p:spPr>
        <p:txBody>
          <a:bodyPr rtlCol="0"/>
          <a:lstStyle/>
          <a:p>
            <a:r>
              <a:rPr lang="en-GB" dirty="0"/>
              <a:t>Threat Landscape</a:t>
            </a:r>
            <a:endParaRPr lang="en-GB" b="1" dirty="0"/>
          </a:p>
        </p:txBody>
      </p:sp>
      <p:sp>
        <p:nvSpPr>
          <p:cNvPr id="7" name="Content Placeholder 6">
            <a:extLst>
              <a:ext uri="{FF2B5EF4-FFF2-40B4-BE49-F238E27FC236}">
                <a16:creationId xmlns:a16="http://schemas.microsoft.com/office/drawing/2014/main" id="{A4FC8C23-0E11-4C7E-E7D1-718981F249C3}"/>
              </a:ext>
            </a:extLst>
          </p:cNvPr>
          <p:cNvSpPr>
            <a:spLocks noGrp="1"/>
          </p:cNvSpPr>
          <p:nvPr>
            <p:ph idx="1"/>
          </p:nvPr>
        </p:nvSpPr>
        <p:spPr/>
        <p:txBody>
          <a:bodyPr>
            <a:normAutofit/>
          </a:bodyPr>
          <a:lstStyle/>
          <a:p>
            <a:r>
              <a:rPr lang="en-GB" b="1" dirty="0"/>
              <a:t>Fast exploitation of new flaws</a:t>
            </a:r>
          </a:p>
          <a:p>
            <a:r>
              <a:rPr lang="en-GB" dirty="0"/>
              <a:t>When a flaw in popular software is discovered attackers race to use it before companies send out an update that deepens security.</a:t>
            </a:r>
          </a:p>
          <a:p>
            <a:r>
              <a:rPr lang="en-GB" b="1" dirty="0"/>
              <a:t>Cloud and home-working risks</a:t>
            </a:r>
          </a:p>
          <a:p>
            <a:r>
              <a:rPr lang="en-GB" dirty="0"/>
              <a:t>Cloud-stored data and work from home landscape open businesses to the possibility that a hidden virus on one personal device can quietly hijack a login session and walk straight into company systems without setting off any firewall alerts.</a:t>
            </a:r>
          </a:p>
          <a:p>
            <a:endParaRPr lang="en-GB" dirty="0"/>
          </a:p>
        </p:txBody>
      </p:sp>
    </p:spTree>
    <p:extLst>
      <p:ext uri="{BB962C8B-B14F-4D97-AF65-F5344CB8AC3E}">
        <p14:creationId xmlns:p14="http://schemas.microsoft.com/office/powerpoint/2010/main" val="40563130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7701A-D0FC-A216-B1D9-0303A69CF2FB}"/>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F5EA1B35-5D58-F226-52FE-CBA7F8BF1CC2}"/>
              </a:ext>
            </a:extLst>
          </p:cNvPr>
          <p:cNvSpPr>
            <a:spLocks noGrp="1"/>
          </p:cNvSpPr>
          <p:nvPr>
            <p:ph type="ctrTitle"/>
          </p:nvPr>
        </p:nvSpPr>
        <p:spPr>
          <a:xfrm>
            <a:off x="5083790" y="1064715"/>
            <a:ext cx="6153912" cy="3922755"/>
          </a:xfrm>
        </p:spPr>
        <p:txBody>
          <a:bodyPr rtlCol="0"/>
          <a:lstStyle/>
          <a:p>
            <a:r>
              <a:rPr lang="en-GB" dirty="0"/>
              <a:t>Security Policies &amp; Zero Trust Approach</a:t>
            </a:r>
          </a:p>
        </p:txBody>
      </p:sp>
      <p:pic>
        <p:nvPicPr>
          <p:cNvPr id="9" name="Picture Placeholder 8" descr="A picture containing blue glass buildings with reflection">
            <a:extLst>
              <a:ext uri="{FF2B5EF4-FFF2-40B4-BE49-F238E27FC236}">
                <a16:creationId xmlns:a16="http://schemas.microsoft.com/office/drawing/2014/main" id="{FB6420F1-D160-C15C-E6A0-4CCD598A96CE}"/>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16822" y="0"/>
            <a:ext cx="4811317" cy="6857998"/>
          </a:xfrm>
        </p:spPr>
      </p:pic>
      <p:sp>
        <p:nvSpPr>
          <p:cNvPr id="3" name="Footer Placeholder 2">
            <a:extLst>
              <a:ext uri="{FF2B5EF4-FFF2-40B4-BE49-F238E27FC236}">
                <a16:creationId xmlns:a16="http://schemas.microsoft.com/office/drawing/2014/main" id="{BD0BD139-B943-1711-5AA7-4CAC2FDD608D}"/>
              </a:ext>
            </a:extLst>
          </p:cNvPr>
          <p:cNvSpPr>
            <a:spLocks noGrp="1"/>
          </p:cNvSpPr>
          <p:nvPr>
            <p:ph type="ftr" sz="quarter" idx="11"/>
          </p:nvPr>
        </p:nvSpPr>
        <p:spPr/>
        <p:txBody>
          <a:bodyPr rtlCol="0"/>
          <a:lstStyle/>
          <a:p>
            <a:pPr rtl="0"/>
            <a:r>
              <a:rPr lang="en-GB"/>
              <a:t>Sample Footer Text</a:t>
            </a:r>
          </a:p>
        </p:txBody>
      </p:sp>
    </p:spTree>
    <p:extLst>
      <p:ext uri="{BB962C8B-B14F-4D97-AF65-F5344CB8AC3E}">
        <p14:creationId xmlns:p14="http://schemas.microsoft.com/office/powerpoint/2010/main" val="3107645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9EF0BD-ADA8-FF5F-EA94-A3FB236CD8B9}"/>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2106DF0-7896-FAB9-054A-1942BBB210E1}"/>
              </a:ext>
            </a:extLst>
          </p:cNvPr>
          <p:cNvSpPr>
            <a:spLocks noGrp="1"/>
          </p:cNvSpPr>
          <p:nvPr>
            <p:ph type="title"/>
          </p:nvPr>
        </p:nvSpPr>
        <p:spPr>
          <a:xfrm>
            <a:off x="1143000" y="533401"/>
            <a:ext cx="9906000" cy="1382156"/>
          </a:xfrm>
        </p:spPr>
        <p:txBody>
          <a:bodyPr rtlCol="0"/>
          <a:lstStyle/>
          <a:p>
            <a:r>
              <a:rPr lang="en-GB" dirty="0"/>
              <a:t>Security Policies &amp; Zero Trust Approach</a:t>
            </a:r>
            <a:endParaRPr lang="en-GB" b="1" dirty="0"/>
          </a:p>
        </p:txBody>
      </p:sp>
      <p:sp>
        <p:nvSpPr>
          <p:cNvPr id="7" name="Content Placeholder 6">
            <a:extLst>
              <a:ext uri="{FF2B5EF4-FFF2-40B4-BE49-F238E27FC236}">
                <a16:creationId xmlns:a16="http://schemas.microsoft.com/office/drawing/2014/main" id="{124ED3C3-C5D2-003D-2675-87FD4127E323}"/>
              </a:ext>
            </a:extLst>
          </p:cNvPr>
          <p:cNvSpPr>
            <a:spLocks noGrp="1"/>
          </p:cNvSpPr>
          <p:nvPr>
            <p:ph idx="1"/>
          </p:nvPr>
        </p:nvSpPr>
        <p:spPr/>
        <p:txBody>
          <a:bodyPr>
            <a:normAutofit/>
          </a:bodyPr>
          <a:lstStyle/>
          <a:p>
            <a:r>
              <a:rPr lang="en-GB" b="1" dirty="0"/>
              <a:t>Zero Trust</a:t>
            </a:r>
          </a:p>
          <a:p>
            <a:r>
              <a:rPr lang="en-GB" dirty="0"/>
              <a:t>Zero Trust is never assuming anything is safe just because it is inside the network. Every user, device and request is checked every time constantly and stored. </a:t>
            </a:r>
          </a:p>
          <a:p>
            <a:endParaRPr lang="en-GB" dirty="0"/>
          </a:p>
        </p:txBody>
      </p:sp>
      <p:pic>
        <p:nvPicPr>
          <p:cNvPr id="8" name="Picture 7">
            <a:extLst>
              <a:ext uri="{FF2B5EF4-FFF2-40B4-BE49-F238E27FC236}">
                <a16:creationId xmlns:a16="http://schemas.microsoft.com/office/drawing/2014/main" id="{C500D3DA-7C15-2E8A-FB12-8DA45DB4A302}"/>
              </a:ext>
            </a:extLst>
          </p:cNvPr>
          <p:cNvPicPr>
            <a:picLocks noChangeAspect="1"/>
          </p:cNvPicPr>
          <p:nvPr/>
        </p:nvPicPr>
        <p:blipFill>
          <a:blip r:embed="rId2"/>
          <a:stretch>
            <a:fillRect/>
          </a:stretch>
        </p:blipFill>
        <p:spPr>
          <a:xfrm>
            <a:off x="604157" y="3257757"/>
            <a:ext cx="6233327" cy="3506246"/>
          </a:xfrm>
          <a:prstGeom prst="rect">
            <a:avLst/>
          </a:prstGeom>
        </p:spPr>
      </p:pic>
    </p:spTree>
    <p:extLst>
      <p:ext uri="{BB962C8B-B14F-4D97-AF65-F5344CB8AC3E}">
        <p14:creationId xmlns:p14="http://schemas.microsoft.com/office/powerpoint/2010/main" val="7618360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979F08F-6890-4E7D-8F3F-47657269E4DC}"/>
              </a:ext>
            </a:extLst>
          </p:cNvPr>
          <p:cNvSpPr>
            <a:spLocks noGrp="1"/>
          </p:cNvSpPr>
          <p:nvPr>
            <p:ph type="ctrTitle"/>
          </p:nvPr>
        </p:nvSpPr>
        <p:spPr>
          <a:xfrm>
            <a:off x="5083790" y="1064715"/>
            <a:ext cx="6153912" cy="3922755"/>
          </a:xfrm>
        </p:spPr>
        <p:txBody>
          <a:bodyPr rtlCol="0"/>
          <a:lstStyle/>
          <a:p>
            <a:r>
              <a:rPr lang="en-GB" dirty="0"/>
              <a:t>Technical and Practical Defences</a:t>
            </a:r>
          </a:p>
        </p:txBody>
      </p:sp>
      <p:pic>
        <p:nvPicPr>
          <p:cNvPr id="9" name="Picture Placeholder 8" descr="A picture containing blue glass buildings with reflection">
            <a:extLst>
              <a:ext uri="{FF2B5EF4-FFF2-40B4-BE49-F238E27FC236}">
                <a16:creationId xmlns:a16="http://schemas.microsoft.com/office/drawing/2014/main" id="{EB5E1FEF-1282-4779-83BA-2F3F6D476B6F}"/>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16822" y="0"/>
            <a:ext cx="4811317" cy="6857998"/>
          </a:xfrm>
        </p:spPr>
      </p:pic>
    </p:spTree>
    <p:extLst>
      <p:ext uri="{BB962C8B-B14F-4D97-AF65-F5344CB8AC3E}">
        <p14:creationId xmlns:p14="http://schemas.microsoft.com/office/powerpoint/2010/main" val="7188150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E2E09-3A82-4E32-88E3-59E694EFE546}"/>
              </a:ext>
            </a:extLst>
          </p:cNvPr>
          <p:cNvSpPr>
            <a:spLocks noGrp="1"/>
          </p:cNvSpPr>
          <p:nvPr>
            <p:ph type="title"/>
          </p:nvPr>
        </p:nvSpPr>
        <p:spPr>
          <a:xfrm>
            <a:off x="1143001" y="533400"/>
            <a:ext cx="5496636" cy="1685898"/>
          </a:xfrm>
        </p:spPr>
        <p:txBody>
          <a:bodyPr rtlCol="0">
            <a:normAutofit fontScale="90000"/>
          </a:bodyPr>
          <a:lstStyle/>
          <a:p>
            <a:r>
              <a:rPr lang="en-GB" dirty="0"/>
              <a:t>Training and Security Culture</a:t>
            </a:r>
          </a:p>
        </p:txBody>
      </p:sp>
      <p:sp>
        <p:nvSpPr>
          <p:cNvPr id="3" name="Content Placeholder 2">
            <a:extLst>
              <a:ext uri="{FF2B5EF4-FFF2-40B4-BE49-F238E27FC236}">
                <a16:creationId xmlns:a16="http://schemas.microsoft.com/office/drawing/2014/main" id="{9925E272-AF60-4462-95A9-115739F781AE}"/>
              </a:ext>
            </a:extLst>
          </p:cNvPr>
          <p:cNvSpPr>
            <a:spLocks noGrp="1"/>
          </p:cNvSpPr>
          <p:nvPr>
            <p:ph idx="1"/>
          </p:nvPr>
        </p:nvSpPr>
        <p:spPr>
          <a:xfrm>
            <a:off x="1143001" y="2229347"/>
            <a:ext cx="5496636" cy="3821743"/>
          </a:xfrm>
        </p:spPr>
        <p:txBody>
          <a:bodyPr rtlCol="0"/>
          <a:lstStyle/>
          <a:p>
            <a:r>
              <a:rPr lang="en-GB" dirty="0"/>
              <a:t>Video training sessions don’t do enough to change behaviour. With phishing involved in about 60% of attacks, staff awareness is one of Vigilant Trust’s most important controls. This training program is built around regular, realistic practice.</a:t>
            </a:r>
          </a:p>
        </p:txBody>
      </p:sp>
      <p:pic>
        <p:nvPicPr>
          <p:cNvPr id="68" name="Picture Placeholder 67" descr="View of city buildings over the water">
            <a:extLst>
              <a:ext uri="{FF2B5EF4-FFF2-40B4-BE49-F238E27FC236}">
                <a16:creationId xmlns:a16="http://schemas.microsoft.com/office/drawing/2014/main" id="{C700B77F-91C5-4642-9ABF-EA81F3CF6916}"/>
              </a:ext>
            </a:extLst>
          </p:cNvPr>
          <p:cNvPicPr>
            <a:picLocks noGrp="1" noChangeAspect="1"/>
          </p:cNvPicPr>
          <p:nvPr>
            <p:ph type="pic" sz="quarter" idx="14"/>
          </p:nvPr>
        </p:nvPicPr>
        <p:blipFill rotWithShape="1">
          <a:blip r:embed="rId2">
            <a:extLst>
              <a:ext uri="{28A0092B-C50C-407E-A947-70E740481C1C}">
                <a14:useLocalDpi xmlns:a14="http://schemas.microsoft.com/office/drawing/2010/main"/>
              </a:ext>
            </a:extLst>
          </a:blip>
          <a:srcRect/>
          <a:stretch/>
        </p:blipFill>
        <p:spPr>
          <a:xfrm>
            <a:off x="7186070" y="0"/>
            <a:ext cx="2463897" cy="3429000"/>
          </a:xfrm>
        </p:spPr>
      </p:pic>
      <p:pic>
        <p:nvPicPr>
          <p:cNvPr id="72" name="Picture Placeholder 71" descr="A picture containing blue glass buildings with reflection">
            <a:extLst>
              <a:ext uri="{FF2B5EF4-FFF2-40B4-BE49-F238E27FC236}">
                <a16:creationId xmlns:a16="http://schemas.microsoft.com/office/drawing/2014/main" id="{781FD203-6B96-4232-92C2-850AD4DA0F7D}"/>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a:ext>
            </a:extLst>
          </a:blip>
          <a:srcRect/>
          <a:stretch/>
        </p:blipFill>
        <p:spPr>
          <a:xfrm>
            <a:off x="9649155" y="0"/>
            <a:ext cx="2539797" cy="3429000"/>
          </a:xfrm>
        </p:spPr>
      </p:pic>
      <p:pic>
        <p:nvPicPr>
          <p:cNvPr id="74" name="Picture Placeholder 73" descr="Aerial view of city buildings at sunset">
            <a:extLst>
              <a:ext uri="{FF2B5EF4-FFF2-40B4-BE49-F238E27FC236}">
                <a16:creationId xmlns:a16="http://schemas.microsoft.com/office/drawing/2014/main" id="{A84AF2F7-9744-4960-8C3C-77190198196B}"/>
              </a:ext>
            </a:extLst>
          </p:cNvPr>
          <p:cNvPicPr>
            <a:picLocks noGrp="1" noChangeAspect="1"/>
          </p:cNvPicPr>
          <p:nvPr>
            <p:ph type="pic" sz="quarter" idx="16"/>
          </p:nvPr>
        </p:nvPicPr>
        <p:blipFill rotWithShape="1">
          <a:blip r:embed="rId4">
            <a:extLst>
              <a:ext uri="{28A0092B-C50C-407E-A947-70E740481C1C}">
                <a14:useLocalDpi xmlns:a14="http://schemas.microsoft.com/office/drawing/2010/main"/>
              </a:ext>
            </a:extLst>
          </a:blip>
          <a:srcRect/>
          <a:stretch/>
        </p:blipFill>
        <p:spPr>
          <a:xfrm>
            <a:off x="7186070" y="3383280"/>
            <a:ext cx="2463897" cy="3474720"/>
          </a:xfrm>
        </p:spPr>
      </p:pic>
      <p:pic>
        <p:nvPicPr>
          <p:cNvPr id="78" name="Picture Placeholder 77" descr="View of city buildings over the water from a track">
            <a:extLst>
              <a:ext uri="{FF2B5EF4-FFF2-40B4-BE49-F238E27FC236}">
                <a16:creationId xmlns:a16="http://schemas.microsoft.com/office/drawing/2014/main" id="{D76BFBCE-A55E-4F19-9A0A-78307FDBE964}"/>
              </a:ext>
            </a:extLst>
          </p:cNvPr>
          <p:cNvPicPr>
            <a:picLocks noGrp="1" noChangeAspect="1"/>
          </p:cNvPicPr>
          <p:nvPr>
            <p:ph type="pic" sz="quarter" idx="15"/>
          </p:nvPr>
        </p:nvPicPr>
        <p:blipFill rotWithShape="1">
          <a:blip r:embed="rId5">
            <a:extLst>
              <a:ext uri="{28A0092B-C50C-407E-A947-70E740481C1C}">
                <a14:useLocalDpi xmlns:a14="http://schemas.microsoft.com/office/drawing/2010/main"/>
              </a:ext>
            </a:extLst>
          </a:blip>
          <a:srcRect/>
          <a:stretch/>
        </p:blipFill>
        <p:spPr>
          <a:xfrm>
            <a:off x="9649155" y="3383280"/>
            <a:ext cx="2539797" cy="3474720"/>
          </a:xfrm>
        </p:spPr>
      </p:pic>
    </p:spTree>
    <p:extLst>
      <p:ext uri="{BB962C8B-B14F-4D97-AF65-F5344CB8AC3E}">
        <p14:creationId xmlns:p14="http://schemas.microsoft.com/office/powerpoint/2010/main" val="34952644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7D4220-3CB6-DF16-BD5F-DBD787DF7214}"/>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9BCE8DF-A193-DEF6-B0B1-0DC17EE5F663}"/>
              </a:ext>
            </a:extLst>
          </p:cNvPr>
          <p:cNvSpPr>
            <a:spLocks noGrp="1"/>
          </p:cNvSpPr>
          <p:nvPr>
            <p:ph type="title"/>
          </p:nvPr>
        </p:nvSpPr>
        <p:spPr>
          <a:xfrm>
            <a:off x="1143000" y="533401"/>
            <a:ext cx="9906000" cy="1382156"/>
          </a:xfrm>
        </p:spPr>
        <p:txBody>
          <a:bodyPr rtlCol="0"/>
          <a:lstStyle/>
          <a:p>
            <a:r>
              <a:rPr lang="en-GB" dirty="0"/>
              <a:t>Training and Security Culture</a:t>
            </a:r>
            <a:endParaRPr lang="en-GB" b="1" dirty="0"/>
          </a:p>
        </p:txBody>
      </p:sp>
      <p:sp>
        <p:nvSpPr>
          <p:cNvPr id="7" name="Content Placeholder 6">
            <a:extLst>
              <a:ext uri="{FF2B5EF4-FFF2-40B4-BE49-F238E27FC236}">
                <a16:creationId xmlns:a16="http://schemas.microsoft.com/office/drawing/2014/main" id="{345FACAA-D1F8-F0E4-7B52-687D25D77E79}"/>
              </a:ext>
            </a:extLst>
          </p:cNvPr>
          <p:cNvSpPr>
            <a:spLocks noGrp="1"/>
          </p:cNvSpPr>
          <p:nvPr>
            <p:ph idx="1"/>
          </p:nvPr>
        </p:nvSpPr>
        <p:spPr/>
        <p:txBody>
          <a:bodyPr>
            <a:normAutofit fontScale="92500" lnSpcReduction="20000"/>
          </a:bodyPr>
          <a:lstStyle/>
          <a:p>
            <a:r>
              <a:rPr lang="en-GB" b="1" dirty="0"/>
              <a:t>Monthly fake-phishing emails</a:t>
            </a:r>
            <a:endParaRPr lang="en-GB" dirty="0"/>
          </a:p>
          <a:p>
            <a:r>
              <a:rPr lang="en-GB" dirty="0"/>
              <a:t>Realistic simulations every month, targeting getting click rate down, report rate up. The goal is for report rate to overtake click rate within twelve months.</a:t>
            </a:r>
          </a:p>
          <a:p>
            <a:r>
              <a:rPr lang="en-GB" b="1" dirty="0"/>
              <a:t>Quarterly fake-phishing phone calls </a:t>
            </a:r>
            <a:endParaRPr lang="en-GB" dirty="0"/>
          </a:p>
          <a:p>
            <a:r>
              <a:rPr lang="en-GB" dirty="0"/>
              <a:t>Practice vishing for IT helpdesk, finance and HR, the exact departments that attackers target.</a:t>
            </a:r>
          </a:p>
          <a:p>
            <a:r>
              <a:rPr lang="en-GB" b="1" dirty="0"/>
              <a:t>Role-specific training </a:t>
            </a:r>
            <a:endParaRPr lang="en-GB" dirty="0"/>
          </a:p>
          <a:p>
            <a:r>
              <a:rPr lang="en-GB" dirty="0"/>
              <a:t>Developers learn secure coding, executives get whaling and BEC briefings, finance covers invoice fraud, helpdesk training on social engineering techniques.</a:t>
            </a:r>
          </a:p>
          <a:p>
            <a:r>
              <a:rPr lang="en-GB" b="1" dirty="0"/>
              <a:t>In-the-moment lessons </a:t>
            </a:r>
          </a:p>
          <a:p>
            <a:r>
              <a:rPr lang="en-GB" dirty="0"/>
              <a:t>Clicking a simulated phish triggers a 60 second corrective video. Repeat clickers get one-to-one coaching. Each department has a “security champion” as a first contact.</a:t>
            </a:r>
          </a:p>
          <a:p>
            <a:endParaRPr lang="en-GB" dirty="0"/>
          </a:p>
        </p:txBody>
      </p:sp>
    </p:spTree>
    <p:extLst>
      <p:ext uri="{BB962C8B-B14F-4D97-AF65-F5344CB8AC3E}">
        <p14:creationId xmlns:p14="http://schemas.microsoft.com/office/powerpoint/2010/main" val="26522827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32718-615D-445E-861C-ADF040C4B2A4}"/>
              </a:ext>
            </a:extLst>
          </p:cNvPr>
          <p:cNvSpPr>
            <a:spLocks noGrp="1"/>
          </p:cNvSpPr>
          <p:nvPr>
            <p:ph type="title"/>
          </p:nvPr>
        </p:nvSpPr>
        <p:spPr>
          <a:xfrm>
            <a:off x="5146157" y="1910443"/>
            <a:ext cx="6238688" cy="1382233"/>
          </a:xfrm>
        </p:spPr>
        <p:txBody>
          <a:bodyPr rtlCol="0"/>
          <a:lstStyle/>
          <a:p>
            <a:pPr rtl="0"/>
            <a:r>
              <a:rPr lang="en-GB" dirty="0"/>
              <a:t>Thank you</a:t>
            </a:r>
          </a:p>
        </p:txBody>
      </p:sp>
      <p:pic>
        <p:nvPicPr>
          <p:cNvPr id="6" name="Picture Placeholder 5" descr="A view of a bridge from below">
            <a:extLst>
              <a:ext uri="{FF2B5EF4-FFF2-40B4-BE49-F238E27FC236}">
                <a16:creationId xmlns:a16="http://schemas.microsoft.com/office/drawing/2014/main" id="{610B39E1-AAA7-4199-8B7C-D12DD364E6D7}"/>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0" y="-7444"/>
            <a:ext cx="4966447" cy="6846394"/>
          </a:xfrm>
        </p:spPr>
      </p:pic>
      <p:sp>
        <p:nvSpPr>
          <p:cNvPr id="3" name="Content Placeholder 2">
            <a:extLst>
              <a:ext uri="{FF2B5EF4-FFF2-40B4-BE49-F238E27FC236}">
                <a16:creationId xmlns:a16="http://schemas.microsoft.com/office/drawing/2014/main" id="{7137E6E0-B242-46D9-ABE6-B318CABC4509}"/>
              </a:ext>
            </a:extLst>
          </p:cNvPr>
          <p:cNvSpPr>
            <a:spLocks noGrp="1"/>
          </p:cNvSpPr>
          <p:nvPr>
            <p:ph idx="1"/>
          </p:nvPr>
        </p:nvSpPr>
        <p:spPr>
          <a:xfrm>
            <a:off x="5146158" y="2301949"/>
            <a:ext cx="6238687" cy="4022650"/>
          </a:xfrm>
        </p:spPr>
        <p:txBody>
          <a:bodyPr rtlCol="0"/>
          <a:lstStyle/>
          <a:p>
            <a:pPr rtl="0"/>
            <a:endParaRPr lang="en-GB" dirty="0"/>
          </a:p>
        </p:txBody>
      </p:sp>
    </p:spTree>
    <p:extLst>
      <p:ext uri="{BB962C8B-B14F-4D97-AF65-F5344CB8AC3E}">
        <p14:creationId xmlns:p14="http://schemas.microsoft.com/office/powerpoint/2010/main" val="3043070934"/>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60.tgt.Office_50301404_TF22797433_Win32_OJ112196092" id="{2903BBB8-BE33-4839-B169-4F85AEBE70D9}" vid="{0C7966E0-5557-440A-B8C8-2E4B23DE76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07C1F5B-A1D0-429A-8E7C-3E271353D1E0}">
  <ds:schemaRefs>
    <ds:schemaRef ds:uri="http://schemas.microsoft.com/sharepoint/v3/contenttype/forms"/>
  </ds:schemaRefs>
</ds:datastoreItem>
</file>

<file path=customXml/itemProps2.xml><?xml version="1.0" encoding="utf-8"?>
<ds:datastoreItem xmlns:ds="http://schemas.openxmlformats.org/officeDocument/2006/customXml" ds:itemID="{B15CABE4-909F-4611-A0E1-6E45080B3C9E}">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AA1E8BDE-7A03-4563-82F6-53B214F8956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{847DD6B2-B395-464F-9608-2BE80030D9E4}tf22797433_win32</Template>
  <TotalTime>12</TotalTime>
  <Words>508</Words>
  <Application>Microsoft Office PowerPoint</Application>
  <PresentationFormat>Widescreen</PresentationFormat>
  <Paragraphs>39</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Univers Condensed Light</vt:lpstr>
      <vt:lpstr>Walbaum Display Light</vt:lpstr>
      <vt:lpstr>AngleLinesVTI</vt:lpstr>
      <vt:lpstr>Cybersecurity Strategy for Vigilant Trust &amp; Asset Management</vt:lpstr>
      <vt:lpstr>Agenda </vt:lpstr>
      <vt:lpstr>Introduction</vt:lpstr>
      <vt:lpstr>Threat Landscape</vt:lpstr>
      <vt:lpstr>Threat Landscape</vt:lpstr>
      <vt:lpstr>Threat Landscape</vt:lpstr>
      <vt:lpstr>Security Policies &amp; Zero Trust Approach</vt:lpstr>
      <vt:lpstr>Security Policies &amp; Zero Trust Approach</vt:lpstr>
      <vt:lpstr>Technical and Practical Defences</vt:lpstr>
      <vt:lpstr>Training and Security Culture</vt:lpstr>
      <vt:lpstr>Training and Security Culture</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Owen Stephens (2418999)</dc:creator>
  <cp:lastModifiedBy>Owen Stephens (2418999)</cp:lastModifiedBy>
  <cp:revision>1</cp:revision>
  <dcterms:created xsi:type="dcterms:W3CDTF">2026-05-14T22:53:13Z</dcterms:created>
  <dcterms:modified xsi:type="dcterms:W3CDTF">2026-05-14T23:05:18Z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