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90CB05-4F2B-B173-4824-FF03CD70F49B}" v="448" dt="2026-10-15T19:46:49.6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iha Ghaffar (2522577)" userId="S::2522577@student.uwtsd.ac.uk::2506f1f5-a3d6-4cf4-91df-294b4e85e9b7" providerId="AD" clId="Web-{9990CB05-4F2B-B173-4824-FF03CD70F49B}"/>
    <pc:docChg chg="addSld delSld modSld addMainMaster delMainMaster">
      <pc:chgData name="Madiha Ghaffar (2522577)" userId="S::2522577@student.uwtsd.ac.uk::2506f1f5-a3d6-4cf4-91df-294b4e85e9b7" providerId="AD" clId="Web-{9990CB05-4F2B-B173-4824-FF03CD70F49B}" dt="2026-10-15T19:46:49.658" v="477" actId="1076"/>
      <pc:docMkLst>
        <pc:docMk/>
      </pc:docMkLst>
      <pc:sldChg chg="addSp modSp mod setBg modClrScheme chgLayout">
        <pc:chgData name="Madiha Ghaffar (2522577)" userId="S::2522577@student.uwtsd.ac.uk::2506f1f5-a3d6-4cf4-91df-294b4e85e9b7" providerId="AD" clId="Web-{9990CB05-4F2B-B173-4824-FF03CD70F49B}" dt="2026-10-15T19:04:52.506" v="73" actId="20577"/>
        <pc:sldMkLst>
          <pc:docMk/>
          <pc:sldMk cId="109857222" sldId="256"/>
        </pc:sldMkLst>
        <pc:spChg chg="mod">
          <ac:chgData name="Madiha Ghaffar (2522577)" userId="S::2522577@student.uwtsd.ac.uk::2506f1f5-a3d6-4cf4-91df-294b4e85e9b7" providerId="AD" clId="Web-{9990CB05-4F2B-B173-4824-FF03CD70F49B}" dt="2026-10-15T19:04:41.209" v="7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04:52.506" v="7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diha Ghaffar (2522577)" userId="S::2522577@student.uwtsd.ac.uk::2506f1f5-a3d6-4cf4-91df-294b4e85e9b7" providerId="AD" clId="Web-{9990CB05-4F2B-B173-4824-FF03CD70F49B}" dt="2026-10-15T19:04:41.209" v="71"/>
          <ac:spMkLst>
            <pc:docMk/>
            <pc:sldMk cId="109857222" sldId="256"/>
            <ac:spMk id="13" creationId="{E49D7415-2F11-44C2-B6AA-13A25B6814B9}"/>
          </ac:spMkLst>
        </pc:spChg>
        <pc:picChg chg="add">
          <ac:chgData name="Madiha Ghaffar (2522577)" userId="S::2522577@student.uwtsd.ac.uk::2506f1f5-a3d6-4cf4-91df-294b4e85e9b7" providerId="AD" clId="Web-{9990CB05-4F2B-B173-4824-FF03CD70F49B}" dt="2026-10-15T19:04:41.209" v="71"/>
          <ac:picMkLst>
            <pc:docMk/>
            <pc:sldMk cId="109857222" sldId="256"/>
            <ac:picMk id="4" creationId="{6F923CB7-80F0-32A3-3B96-9BDEE4BFF9F7}"/>
          </ac:picMkLst>
        </pc:picChg>
        <pc:cxnChg chg="add">
          <ac:chgData name="Madiha Ghaffar (2522577)" userId="S::2522577@student.uwtsd.ac.uk::2506f1f5-a3d6-4cf4-91df-294b4e85e9b7" providerId="AD" clId="Web-{9990CB05-4F2B-B173-4824-FF03CD70F49B}" dt="2026-10-15T19:04:41.209" v="71"/>
          <ac:cxnSpMkLst>
            <pc:docMk/>
            <pc:sldMk cId="109857222" sldId="256"/>
            <ac:cxnSpMk id="9" creationId="{F64F9B95-9045-48D2-B9F3-2927E98F54AA}"/>
          </ac:cxnSpMkLst>
        </pc:cxnChg>
        <pc:cxnChg chg="add">
          <ac:chgData name="Madiha Ghaffar (2522577)" userId="S::2522577@student.uwtsd.ac.uk::2506f1f5-a3d6-4cf4-91df-294b4e85e9b7" providerId="AD" clId="Web-{9990CB05-4F2B-B173-4824-FF03CD70F49B}" dt="2026-10-15T19:04:41.209" v="71"/>
          <ac:cxnSpMkLst>
            <pc:docMk/>
            <pc:sldMk cId="109857222" sldId="256"/>
            <ac:cxnSpMk id="11" creationId="{085AA86F-6A4D-4BCB-A045-D992CDC2959B}"/>
          </ac:cxnSpMkLst>
        </pc:cxnChg>
        <pc:cxnChg chg="add">
          <ac:chgData name="Madiha Ghaffar (2522577)" userId="S::2522577@student.uwtsd.ac.uk::2506f1f5-a3d6-4cf4-91df-294b4e85e9b7" providerId="AD" clId="Web-{9990CB05-4F2B-B173-4824-FF03CD70F49B}" dt="2026-10-15T19:04:41.209" v="71"/>
          <ac:cxnSpMkLst>
            <pc:docMk/>
            <pc:sldMk cId="109857222" sldId="256"/>
            <ac:cxnSpMk id="15" creationId="{D2E57F3D-33BE-4306-87E6-245763719516}"/>
          </ac:cxnSpMkLst>
        </pc:cxnChg>
      </pc:sldChg>
      <pc:sldChg chg="addSp delSp modSp new mod setBg setClrOvrMap">
        <pc:chgData name="Madiha Ghaffar (2522577)" userId="S::2522577@student.uwtsd.ac.uk::2506f1f5-a3d6-4cf4-91df-294b4e85e9b7" providerId="AD" clId="Web-{9990CB05-4F2B-B173-4824-FF03CD70F49B}" dt="2026-10-15T19:45:24.264" v="472" actId="20577"/>
        <pc:sldMkLst>
          <pc:docMk/>
          <pc:sldMk cId="190527339" sldId="257"/>
        </pc:sldMkLst>
        <pc:spChg chg="mod">
          <ac:chgData name="Madiha Ghaffar (2522577)" userId="S::2522577@student.uwtsd.ac.uk::2506f1f5-a3d6-4cf4-91df-294b4e85e9b7" providerId="AD" clId="Web-{9990CB05-4F2B-B173-4824-FF03CD70F49B}" dt="2026-10-15T19:08:24.326" v="90" actId="20577"/>
          <ac:spMkLst>
            <pc:docMk/>
            <pc:sldMk cId="190527339" sldId="257"/>
            <ac:spMk id="2" creationId="{5F56043F-8DB7-E012-F079-1E96B045B8C8}"/>
          </ac:spMkLst>
        </pc:spChg>
        <pc:spChg chg="add del">
          <ac:chgData name="Madiha Ghaffar (2522577)" userId="S::2522577@student.uwtsd.ac.uk::2506f1f5-a3d6-4cf4-91df-294b4e85e9b7" providerId="AD" clId="Web-{9990CB05-4F2B-B173-4824-FF03CD70F49B}" dt="2026-10-15T19:05:40.992" v="81"/>
          <ac:spMkLst>
            <pc:docMk/>
            <pc:sldMk cId="190527339" sldId="257"/>
            <ac:spMk id="3" creationId="{7F48C63C-ED1A-DE9D-8961-10DBF3E99DBB}"/>
          </ac:spMkLst>
        </pc:spChg>
        <pc:spChg chg="add del">
          <ac:chgData name="Madiha Ghaffar (2522577)" userId="S::2522577@student.uwtsd.ac.uk::2506f1f5-a3d6-4cf4-91df-294b4e85e9b7" providerId="AD" clId="Web-{9990CB05-4F2B-B173-4824-FF03CD70F49B}" dt="2026-10-15T19:05:27.664" v="76"/>
          <ac:spMkLst>
            <pc:docMk/>
            <pc:sldMk cId="190527339" sldId="257"/>
            <ac:spMk id="12" creationId="{DEF92653-5D6D-47E6-8744-0DAF76E049C4}"/>
          </ac:spMkLst>
        </pc:spChg>
        <pc:spChg chg="add del">
          <ac:chgData name="Madiha Ghaffar (2522577)" userId="S::2522577@student.uwtsd.ac.uk::2506f1f5-a3d6-4cf4-91df-294b4e85e9b7" providerId="AD" clId="Web-{9990CB05-4F2B-B173-4824-FF03CD70F49B}" dt="2026-10-15T19:05:36.398" v="78"/>
          <ac:spMkLst>
            <pc:docMk/>
            <pc:sldMk cId="190527339" sldId="257"/>
            <ac:spMk id="18" creationId="{5F710FDB-0919-493E-8539-8240C23F1EB2}"/>
          </ac:spMkLst>
        </pc:spChg>
        <pc:spChg chg="add del">
          <ac:chgData name="Madiha Ghaffar (2522577)" userId="S::2522577@student.uwtsd.ac.uk::2506f1f5-a3d6-4cf4-91df-294b4e85e9b7" providerId="AD" clId="Web-{9990CB05-4F2B-B173-4824-FF03CD70F49B}" dt="2026-10-15T19:05:36.398" v="78"/>
          <ac:spMkLst>
            <pc:docMk/>
            <pc:sldMk cId="190527339" sldId="257"/>
            <ac:spMk id="19" creationId="{7F48C63C-ED1A-DE9D-8961-10DBF3E99DBB}"/>
          </ac:spMkLst>
        </pc:spChg>
        <pc:spChg chg="add del">
          <ac:chgData name="Madiha Ghaffar (2522577)" userId="S::2522577@student.uwtsd.ac.uk::2506f1f5-a3d6-4cf4-91df-294b4e85e9b7" providerId="AD" clId="Web-{9990CB05-4F2B-B173-4824-FF03CD70F49B}" dt="2026-10-15T19:05:40.977" v="80"/>
          <ac:spMkLst>
            <pc:docMk/>
            <pc:sldMk cId="190527339" sldId="257"/>
            <ac:spMk id="24" creationId="{D1A8C4F8-261C-7C98-9585-431358419FF7}"/>
          </ac:spMkLst>
        </pc:spChg>
        <pc:spChg chg="add">
          <ac:chgData name="Madiha Ghaffar (2522577)" userId="S::2522577@student.uwtsd.ac.uk::2506f1f5-a3d6-4cf4-91df-294b4e85e9b7" providerId="AD" clId="Web-{9990CB05-4F2B-B173-4824-FF03CD70F49B}" dt="2026-10-15T19:05:40.992" v="81"/>
          <ac:spMkLst>
            <pc:docMk/>
            <pc:sldMk cId="190527339" sldId="257"/>
            <ac:spMk id="27" creationId="{6B3CA38D-7BB0-4D35-BE00-0F487660272C}"/>
          </ac:spMkLst>
        </pc:spChg>
        <pc:spChg chg="add mod">
          <ac:chgData name="Madiha Ghaffar (2522577)" userId="S::2522577@student.uwtsd.ac.uk::2506f1f5-a3d6-4cf4-91df-294b4e85e9b7" providerId="AD" clId="Web-{9990CB05-4F2B-B173-4824-FF03CD70F49B}" dt="2026-10-15T19:45:24.264" v="472" actId="20577"/>
          <ac:spMkLst>
            <pc:docMk/>
            <pc:sldMk cId="190527339" sldId="257"/>
            <ac:spMk id="28" creationId="{7F48C63C-ED1A-DE9D-8961-10DBF3E99DBB}"/>
          </ac:spMkLst>
        </pc:spChg>
        <pc:cxnChg chg="add del">
          <ac:chgData name="Madiha Ghaffar (2522577)" userId="S::2522577@student.uwtsd.ac.uk::2506f1f5-a3d6-4cf4-91df-294b4e85e9b7" providerId="AD" clId="Web-{9990CB05-4F2B-B173-4824-FF03CD70F49B}" dt="2026-10-15T19:05:27.664" v="76"/>
          <ac:cxnSpMkLst>
            <pc:docMk/>
            <pc:sldMk cId="190527339" sldId="257"/>
            <ac:cxnSpMk id="8" creationId="{F64F9B95-9045-48D2-B9F3-2927E98F54AA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27.664" v="76"/>
          <ac:cxnSpMkLst>
            <pc:docMk/>
            <pc:sldMk cId="190527339" sldId="257"/>
            <ac:cxnSpMk id="10" creationId="{085AA86F-6A4D-4BCB-A045-D992CDC2959B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27.664" v="76"/>
          <ac:cxnSpMkLst>
            <pc:docMk/>
            <pc:sldMk cId="190527339" sldId="257"/>
            <ac:cxnSpMk id="14" creationId="{9CA98CE3-81A7-4FFE-A047-9AA65998D877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27.664" v="76"/>
          <ac:cxnSpMkLst>
            <pc:docMk/>
            <pc:sldMk cId="190527339" sldId="257"/>
            <ac:cxnSpMk id="16" creationId="{18D91C2B-BDB9-49BE-9C44-E0CFE597ABFE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36.398" v="78"/>
          <ac:cxnSpMkLst>
            <pc:docMk/>
            <pc:sldMk cId="190527339" sldId="257"/>
            <ac:cxnSpMk id="20" creationId="{0AFF0B6C-73E2-4B40-9280-938C14922C87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40.977" v="80"/>
          <ac:cxnSpMkLst>
            <pc:docMk/>
            <pc:sldMk cId="190527339" sldId="257"/>
            <ac:cxnSpMk id="22" creationId="{F64F9B95-9045-48D2-B9F3-2927E98F54AA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40.977" v="80"/>
          <ac:cxnSpMkLst>
            <pc:docMk/>
            <pc:sldMk cId="190527339" sldId="257"/>
            <ac:cxnSpMk id="23" creationId="{085AA86F-6A4D-4BCB-A045-D992CDC2959B}"/>
          </ac:cxnSpMkLst>
        </pc:cxnChg>
        <pc:cxnChg chg="add del">
          <ac:chgData name="Madiha Ghaffar (2522577)" userId="S::2522577@student.uwtsd.ac.uk::2506f1f5-a3d6-4cf4-91df-294b4e85e9b7" providerId="AD" clId="Web-{9990CB05-4F2B-B173-4824-FF03CD70F49B}" dt="2026-10-15T19:05:40.977" v="80"/>
          <ac:cxnSpMkLst>
            <pc:docMk/>
            <pc:sldMk cId="190527339" sldId="257"/>
            <ac:cxnSpMk id="25" creationId="{91AFE2CA-5B3A-141B-BA1D-064BC79E6B90}"/>
          </ac:cxnSpMkLst>
        </pc:cxnChg>
        <pc:cxnChg chg="add">
          <ac:chgData name="Madiha Ghaffar (2522577)" userId="S::2522577@student.uwtsd.ac.uk::2506f1f5-a3d6-4cf4-91df-294b4e85e9b7" providerId="AD" clId="Web-{9990CB05-4F2B-B173-4824-FF03CD70F49B}" dt="2026-10-15T19:05:40.992" v="81"/>
          <ac:cxnSpMkLst>
            <pc:docMk/>
            <pc:sldMk cId="190527339" sldId="257"/>
            <ac:cxnSpMk id="29" creationId="{4514FD1B-A0BF-4C73-A68E-4B1F7299F6AE}"/>
          </ac:cxnSpMkLst>
        </pc:cxnChg>
        <pc:cxnChg chg="add">
          <ac:chgData name="Madiha Ghaffar (2522577)" userId="S::2522577@student.uwtsd.ac.uk::2506f1f5-a3d6-4cf4-91df-294b4e85e9b7" providerId="AD" clId="Web-{9990CB05-4F2B-B173-4824-FF03CD70F49B}" dt="2026-10-15T19:05:40.992" v="81"/>
          <ac:cxnSpMkLst>
            <pc:docMk/>
            <pc:sldMk cId="190527339" sldId="257"/>
            <ac:cxnSpMk id="30" creationId="{18B100A6-1EBC-40AB-BB7E-26807F3CFC31}"/>
          </ac:cxnSpMkLst>
        </pc:cxnChg>
      </pc:sldChg>
      <pc:sldChg chg="modSp new">
        <pc:chgData name="Madiha Ghaffar (2522577)" userId="S::2522577@student.uwtsd.ac.uk::2506f1f5-a3d6-4cf4-91df-294b4e85e9b7" providerId="AD" clId="Web-{9990CB05-4F2B-B173-4824-FF03CD70F49B}" dt="2026-10-15T19:23:13.702" v="288" actId="20577"/>
        <pc:sldMkLst>
          <pc:docMk/>
          <pc:sldMk cId="2185944042" sldId="258"/>
        </pc:sldMkLst>
        <pc:spChg chg="mod">
          <ac:chgData name="Madiha Ghaffar (2522577)" userId="S::2522577@student.uwtsd.ac.uk::2506f1f5-a3d6-4cf4-91df-294b4e85e9b7" providerId="AD" clId="Web-{9990CB05-4F2B-B173-4824-FF03CD70F49B}" dt="2026-10-15T19:23:13.702" v="288" actId="20577"/>
          <ac:spMkLst>
            <pc:docMk/>
            <pc:sldMk cId="2185944042" sldId="258"/>
            <ac:spMk id="2" creationId="{AF1DF1F1-946E-B7AD-CE9A-4FF37777A535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21:02.384" v="258" actId="1076"/>
          <ac:spMkLst>
            <pc:docMk/>
            <pc:sldMk cId="2185944042" sldId="258"/>
            <ac:spMk id="3" creationId="{DF9D6F07-21F7-41C0-F23D-05E137CFAE65}"/>
          </ac:spMkLst>
        </pc:spChg>
      </pc:sldChg>
      <pc:sldChg chg="modSp new">
        <pc:chgData name="Madiha Ghaffar (2522577)" userId="S::2522577@student.uwtsd.ac.uk::2506f1f5-a3d6-4cf4-91df-294b4e85e9b7" providerId="AD" clId="Web-{9990CB05-4F2B-B173-4824-FF03CD70F49B}" dt="2026-10-15T19:34:03.943" v="309" actId="20577"/>
        <pc:sldMkLst>
          <pc:docMk/>
          <pc:sldMk cId="3708608261" sldId="259"/>
        </pc:sldMkLst>
        <pc:spChg chg="mod">
          <ac:chgData name="Madiha Ghaffar (2522577)" userId="S::2522577@student.uwtsd.ac.uk::2506f1f5-a3d6-4cf4-91df-294b4e85e9b7" providerId="AD" clId="Web-{9990CB05-4F2B-B173-4824-FF03CD70F49B}" dt="2026-10-15T19:33:32.630" v="305" actId="20577"/>
          <ac:spMkLst>
            <pc:docMk/>
            <pc:sldMk cId="3708608261" sldId="259"/>
            <ac:spMk id="2" creationId="{7E81CE17-3A04-9C66-FDA8-D3DE2686B0D0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34:03.943" v="309" actId="20577"/>
          <ac:spMkLst>
            <pc:docMk/>
            <pc:sldMk cId="3708608261" sldId="259"/>
            <ac:spMk id="3" creationId="{4458A759-34E0-B014-11FA-F5BA463F92C5}"/>
          </ac:spMkLst>
        </pc:spChg>
      </pc:sldChg>
      <pc:sldChg chg="modSp new">
        <pc:chgData name="Madiha Ghaffar (2522577)" userId="S::2522577@student.uwtsd.ac.uk::2506f1f5-a3d6-4cf4-91df-294b4e85e9b7" providerId="AD" clId="Web-{9990CB05-4F2B-B173-4824-FF03CD70F49B}" dt="2026-10-15T19:39:39.565" v="404" actId="20577"/>
        <pc:sldMkLst>
          <pc:docMk/>
          <pc:sldMk cId="4197937783" sldId="260"/>
        </pc:sldMkLst>
        <pc:spChg chg="mod">
          <ac:chgData name="Madiha Ghaffar (2522577)" userId="S::2522577@student.uwtsd.ac.uk::2506f1f5-a3d6-4cf4-91df-294b4e85e9b7" providerId="AD" clId="Web-{9990CB05-4F2B-B173-4824-FF03CD70F49B}" dt="2026-10-15T19:35:26.040" v="328" actId="20577"/>
          <ac:spMkLst>
            <pc:docMk/>
            <pc:sldMk cId="4197937783" sldId="260"/>
            <ac:spMk id="2" creationId="{D04294BC-8DEE-5889-CE77-B1C0C33DF05F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39:39.565" v="404" actId="20577"/>
          <ac:spMkLst>
            <pc:docMk/>
            <pc:sldMk cId="4197937783" sldId="260"/>
            <ac:spMk id="3" creationId="{0286D8CA-1A82-6E03-0911-2618338ADC01}"/>
          </ac:spMkLst>
        </pc:spChg>
      </pc:sldChg>
      <pc:sldChg chg="modSp new">
        <pc:chgData name="Madiha Ghaffar (2522577)" userId="S::2522577@student.uwtsd.ac.uk::2506f1f5-a3d6-4cf4-91df-294b4e85e9b7" providerId="AD" clId="Web-{9990CB05-4F2B-B173-4824-FF03CD70F49B}" dt="2026-10-15T19:39:26.095" v="403" actId="20577"/>
        <pc:sldMkLst>
          <pc:docMk/>
          <pc:sldMk cId="4092061591" sldId="261"/>
        </pc:sldMkLst>
        <pc:spChg chg="mod">
          <ac:chgData name="Madiha Ghaffar (2522577)" userId="S::2522577@student.uwtsd.ac.uk::2506f1f5-a3d6-4cf4-91df-294b4e85e9b7" providerId="AD" clId="Web-{9990CB05-4F2B-B173-4824-FF03CD70F49B}" dt="2026-10-15T19:36:47.809" v="353" actId="20577"/>
          <ac:spMkLst>
            <pc:docMk/>
            <pc:sldMk cId="4092061591" sldId="261"/>
            <ac:spMk id="2" creationId="{4663B267-A742-27DB-7216-A02D562F10A1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39:26.095" v="403" actId="20577"/>
          <ac:spMkLst>
            <pc:docMk/>
            <pc:sldMk cId="4092061591" sldId="261"/>
            <ac:spMk id="3" creationId="{93F7D9CD-BAA1-B9F0-23FF-497F47537310}"/>
          </ac:spMkLst>
        </pc:spChg>
      </pc:sldChg>
      <pc:sldChg chg="modSp new">
        <pc:chgData name="Madiha Ghaffar (2522577)" userId="S::2522577@student.uwtsd.ac.uk::2506f1f5-a3d6-4cf4-91df-294b4e85e9b7" providerId="AD" clId="Web-{9990CB05-4F2B-B173-4824-FF03CD70F49B}" dt="2026-10-15T19:39:51.690" v="406" actId="20577"/>
        <pc:sldMkLst>
          <pc:docMk/>
          <pc:sldMk cId="1683155776" sldId="262"/>
        </pc:sldMkLst>
        <pc:spChg chg="mod">
          <ac:chgData name="Madiha Ghaffar (2522577)" userId="S::2522577@student.uwtsd.ac.uk::2506f1f5-a3d6-4cf4-91df-294b4e85e9b7" providerId="AD" clId="Web-{9990CB05-4F2B-B173-4824-FF03CD70F49B}" dt="2026-10-15T19:38:32.297" v="384" actId="20577"/>
          <ac:spMkLst>
            <pc:docMk/>
            <pc:sldMk cId="1683155776" sldId="262"/>
            <ac:spMk id="2" creationId="{35C8D506-723F-FF1F-42DC-E642F8A13D00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39:51.690" v="406" actId="20577"/>
          <ac:spMkLst>
            <pc:docMk/>
            <pc:sldMk cId="1683155776" sldId="262"/>
            <ac:spMk id="3" creationId="{D94881A4-0050-735D-BAFD-2FC5ED8D8C27}"/>
          </ac:spMkLst>
        </pc:spChg>
      </pc:sldChg>
      <pc:sldChg chg="new del">
        <pc:chgData name="Madiha Ghaffar (2522577)" userId="S::2522577@student.uwtsd.ac.uk::2506f1f5-a3d6-4cf4-91df-294b4e85e9b7" providerId="AD" clId="Web-{9990CB05-4F2B-B173-4824-FF03CD70F49B}" dt="2026-10-15T19:45:48.843" v="474"/>
        <pc:sldMkLst>
          <pc:docMk/>
          <pc:sldMk cId="2557114757" sldId="263"/>
        </pc:sldMkLst>
      </pc:sldChg>
      <pc:sldChg chg="new del">
        <pc:chgData name="Madiha Ghaffar (2522577)" userId="S::2522577@student.uwtsd.ac.uk::2506f1f5-a3d6-4cf4-91df-294b4e85e9b7" providerId="AD" clId="Web-{9990CB05-4F2B-B173-4824-FF03CD70F49B}" dt="2026-10-15T19:45:44.874" v="473"/>
        <pc:sldMkLst>
          <pc:docMk/>
          <pc:sldMk cId="2794603990" sldId="264"/>
        </pc:sldMkLst>
      </pc:sldChg>
      <pc:sldChg chg="modSp new">
        <pc:chgData name="Madiha Ghaffar (2522577)" userId="S::2522577@student.uwtsd.ac.uk::2506f1f5-a3d6-4cf4-91df-294b4e85e9b7" providerId="AD" clId="Web-{9990CB05-4F2B-B173-4824-FF03CD70F49B}" dt="2026-10-15T19:41:08.943" v="426" actId="20577"/>
        <pc:sldMkLst>
          <pc:docMk/>
          <pc:sldMk cId="4232708573" sldId="265"/>
        </pc:sldMkLst>
        <pc:spChg chg="mod">
          <ac:chgData name="Madiha Ghaffar (2522577)" userId="S::2522577@student.uwtsd.ac.uk::2506f1f5-a3d6-4cf4-91df-294b4e85e9b7" providerId="AD" clId="Web-{9990CB05-4F2B-B173-4824-FF03CD70F49B}" dt="2026-10-15T19:40:41.801" v="414" actId="20577"/>
          <ac:spMkLst>
            <pc:docMk/>
            <pc:sldMk cId="4232708573" sldId="265"/>
            <ac:spMk id="2" creationId="{6E62057A-983B-4470-D65C-22267C8FEAA4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41:08.943" v="426" actId="20577"/>
          <ac:spMkLst>
            <pc:docMk/>
            <pc:sldMk cId="4232708573" sldId="265"/>
            <ac:spMk id="3" creationId="{1236E109-2E2E-4663-2CE1-136CF7167AB3}"/>
          </ac:spMkLst>
        </pc:spChg>
      </pc:sldChg>
      <pc:sldChg chg="addSp modSp new">
        <pc:chgData name="Madiha Ghaffar (2522577)" userId="S::2522577@student.uwtsd.ac.uk::2506f1f5-a3d6-4cf4-91df-294b4e85e9b7" providerId="AD" clId="Web-{9990CB05-4F2B-B173-4824-FF03CD70F49B}" dt="2026-10-15T19:46:49.658" v="477" actId="1076"/>
        <pc:sldMkLst>
          <pc:docMk/>
          <pc:sldMk cId="102719824" sldId="266"/>
        </pc:sldMkLst>
        <pc:spChg chg="mod">
          <ac:chgData name="Madiha Ghaffar (2522577)" userId="S::2522577@student.uwtsd.ac.uk::2506f1f5-a3d6-4cf4-91df-294b4e85e9b7" providerId="AD" clId="Web-{9990CB05-4F2B-B173-4824-FF03CD70F49B}" dt="2026-10-15T19:45:12.170" v="470" actId="20577"/>
          <ac:spMkLst>
            <pc:docMk/>
            <pc:sldMk cId="102719824" sldId="266"/>
            <ac:spMk id="2" creationId="{44CB4EFD-0316-FD57-D44A-CD78B0F75610}"/>
          </ac:spMkLst>
        </pc:spChg>
        <pc:spChg chg="mod">
          <ac:chgData name="Madiha Ghaffar (2522577)" userId="S::2522577@student.uwtsd.ac.uk::2506f1f5-a3d6-4cf4-91df-294b4e85e9b7" providerId="AD" clId="Web-{9990CB05-4F2B-B173-4824-FF03CD70F49B}" dt="2026-10-15T19:44:57.373" v="461" actId="20577"/>
          <ac:spMkLst>
            <pc:docMk/>
            <pc:sldMk cId="102719824" sldId="266"/>
            <ac:spMk id="3" creationId="{1203C127-CA42-A493-8DD0-4EA650E34660}"/>
          </ac:spMkLst>
        </pc:spChg>
        <pc:picChg chg="add mod">
          <ac:chgData name="Madiha Ghaffar (2522577)" userId="S::2522577@student.uwtsd.ac.uk::2506f1f5-a3d6-4cf4-91df-294b4e85e9b7" providerId="AD" clId="Web-{9990CB05-4F2B-B173-4824-FF03CD70F49B}" dt="2026-10-15T19:46:49.658" v="477" actId="1076"/>
          <ac:picMkLst>
            <pc:docMk/>
            <pc:sldMk cId="102719824" sldId="266"/>
            <ac:picMk id="4" creationId="{071D57C0-D9E1-E0DF-3480-F1BF0C31B8A4}"/>
          </ac:picMkLst>
        </pc:picChg>
      </pc:sldChg>
      <pc:sldMasterChg chg="del delSldLayout">
        <pc:chgData name="Madiha Ghaffar (2522577)" userId="S::2522577@student.uwtsd.ac.uk::2506f1f5-a3d6-4cf4-91df-294b4e85e9b7" providerId="AD" clId="Web-{9990CB05-4F2B-B173-4824-FF03CD70F49B}" dt="2026-10-15T19:04:41.209" v="71"/>
        <pc:sldMasterMkLst>
          <pc:docMk/>
          <pc:sldMasterMk cId="2460954070" sldId="2147483660"/>
        </pc:sldMasterMkLst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adiha Ghaffar (2522577)" userId="S::2522577@student.uwtsd.ac.uk::2506f1f5-a3d6-4cf4-91df-294b4e85e9b7" providerId="AD" clId="Web-{9990CB05-4F2B-B173-4824-FF03CD70F49B}" dt="2026-10-15T19:04:41.209" v="71"/>
        <pc:sldMasterMkLst>
          <pc:docMk/>
          <pc:sldMasterMk cId="3915461453" sldId="2147483672"/>
        </pc:sldMasterMkLst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2739815596" sldId="2147483673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2816434500" sldId="2147483674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1629999349" sldId="2147483675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3005921886" sldId="2147483676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4133903292" sldId="2147483677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2423569776" sldId="2147483678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25227154" sldId="2147483679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1983340885" sldId="2147483680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2703819857" sldId="2147483681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4015101617" sldId="2147483682"/>
          </pc:sldLayoutMkLst>
        </pc:sldLayoutChg>
        <pc:sldLayoutChg chg="add">
          <pc:chgData name="Madiha Ghaffar (2522577)" userId="S::2522577@student.uwtsd.ac.uk::2506f1f5-a3d6-4cf4-91df-294b4e85e9b7" providerId="AD" clId="Web-{9990CB05-4F2B-B173-4824-FF03CD70F49B}" dt="2026-10-15T19:04:41.209" v="71"/>
          <pc:sldLayoutMkLst>
            <pc:docMk/>
            <pc:sldMasterMk cId="3915461453" sldId="2147483672"/>
            <pc:sldLayoutMk cId="1587435837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815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434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99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921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903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569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7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340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819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101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435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5461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uk.indeed.com/m/viewjob?jk=881485015f51d90c&amp;u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48656" y="914400"/>
            <a:ext cx="6236208" cy="13075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>
                <a:highlight>
                  <a:srgbClr val="FFFFFF"/>
                </a:highlight>
              </a:rPr>
              <a:t>Nursery Practitioner</a:t>
            </a:r>
            <a:endParaRPr lang="en-US" sz="4000"/>
          </a:p>
          <a:p>
            <a:endParaRPr lang="en-US" sz="4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923CB7-80F0-32A3-3B96-9BDEE4BFF9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30" r="19778" b="11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Madiha Ghaffar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2522577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Professional Development within Health and Social 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LCHS4009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Hajra Mustasim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B3CA38D-7BB0-4D35-BE00-0F4876602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6043F-8DB7-E012-F079-1E96B045B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3218"/>
            <a:ext cx="10691265" cy="1371030"/>
          </a:xfrm>
        </p:spPr>
        <p:txBody>
          <a:bodyPr>
            <a:normAutofit/>
          </a:bodyPr>
          <a:lstStyle/>
          <a:p>
            <a:r>
              <a:rPr lang="en-GB" dirty="0"/>
              <a:t>Nursery </a:t>
            </a:r>
            <a:r>
              <a:rPr lang="en-GB"/>
              <a:t>Practitioner</a:t>
            </a:r>
            <a:endParaRPr lang="en-GB" dirty="0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7F48C63C-ED1A-DE9D-8961-10DBF3E99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/>
              <a:t>Why have I chosen this career...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/>
              <a:t>The early years of a child's life is fascinating to me because so much development and learning takes place during this period.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I would like to support young </a:t>
            </a:r>
            <a:r>
              <a:rPr lang="en-GB"/>
              <a:t>children's learning and development during these important early years. 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dirty="0"/>
              <a:t>I would find it rewarding to </a:t>
            </a:r>
            <a:r>
              <a:rPr lang="en-GB"/>
              <a:t>help</a:t>
            </a:r>
            <a:r>
              <a:rPr lang="en-GB" dirty="0"/>
              <a:t> children gain confidence, develop new skills and achieve important milestones. 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514FD1B-A0BF-4C73-A68E-4B1F7299F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8B100A6-1EBC-40AB-BB7E-26807F3CF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527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DF1F1-946E-B7AD-CE9A-4FF37777A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758500" cy="971416"/>
          </a:xfrm>
        </p:spPr>
        <p:txBody>
          <a:bodyPr>
            <a:normAutofit fontScale="90000"/>
          </a:bodyPr>
          <a:lstStyle/>
          <a:p>
            <a:r>
              <a:rPr lang="en-GB" dirty="0"/>
              <a:t>Job Add: Nursery </a:t>
            </a:r>
            <a:r>
              <a:rPr lang="en-GB"/>
              <a:t>Practitioner – Little Ripley Day Nurseries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D6F07-21F7-41C0-F23D-05E137CFA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52198"/>
            <a:ext cx="10691265" cy="42329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Main responsibilities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Provide a safe, caring and stimulating environment for children.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Support children's learning, development and wellbeing.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Assist with daily care routines, including feeding and changing.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Encourage learning through play and age-appropriate activities.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Follow safeguarding procedures and work with parents and colleagues.</a:t>
            </a:r>
            <a:endParaRPr lang="en-GB">
              <a:latin typeface="Calisto MT"/>
            </a:endParaRPr>
          </a:p>
          <a:p>
            <a:pPr marL="0" indent="0" algn="ctr">
              <a:buNone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Key skills required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Patience and empathy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Communication and teamwork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944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1CE17-3A04-9C66-FDA8-D3DE2686B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Personal Strengths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8A759-34E0-B014-11FA-F5BA463F9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Patience: I understand that every child develops at their own pace and may need time and encouragement to learn new skills.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Caring and empathy: Being a mother has helped me understand the importance of responding to a child's needs with care and reassurance.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Attentiveness: I recognise the importance of noticing changes in a child's behaviour, mood and needs.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Interest in child development: I am genuinely interested in how young children learn, develop and reach new milestones.</a:t>
            </a:r>
            <a:endParaRPr lang="en-GB">
              <a:latin typeface="Calisto MT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608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294BC-8DEE-5889-CE77-B1C0C33DF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</a:t>
            </a:r>
            <a:r>
              <a:rPr lang="en-GB"/>
              <a:t>Weaknesses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6D8CA-1A82-6E03-0911-2618338AD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4199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inherit"/>
              </a:rPr>
              <a:t>My Areas for Development</a:t>
            </a:r>
            <a:endParaRPr lang="en-GB"/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Limited professional experience: Although being a mother has given me personal childcare experience, I have not yet gained the same experience as working in a professional nursery setting.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Safeguarding knowledge: I need to continue developing my understanding of professional safeguarding procedures and responsibilities.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Practical childcare skills: I would benefit from further experience in planning activities, recording children's development and following nursery routines.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37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3B267-A742-27DB-7216-A02D562F1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</a:t>
            </a:r>
            <a:r>
              <a:rPr lang="en-GB"/>
              <a:t>Opportunities for development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7D9CD-BAA1-B9F0-23FF-497F475373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Further training: Complete relevant early years childcare training to develop my professional knowledge and skills.</a:t>
            </a:r>
            <a:endParaRPr lang="en-GB"/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Practical experience: Apply for nursery assistant roles or volunteering opportunities to gain experience working with young children.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Current studies: Use the knowledge gained through my Level 4 Health and Social Care course to support my understanding of children's wellbeing and development.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Career progression: Gain experience and relevant qualifications to progress into more specialised early years roles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061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8D506-723F-FF1F-42DC-E642F8A13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Challenges that could Affect my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881A4-0050-735D-BAFD-2FC5ED8D8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Qualification requirements: Some nursery employers require specific early years childcare qualifications.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Competition for jobs: There may be other applicants with more professional childcare experience.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Limited practical experience: Not having worked in a nursery before could make it harder to secure my first role.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Job responsibilities: Working in a nursery requires meeting children's individual needs while maintaining a safe environment and following safeguarding procedures.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55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057A-983B-4470-D65C-22267C8FE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6E109-2E2E-4663-2CE1-136CF7167A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My personal strengths provide a good foundation for working with young children.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My weaknesses highlight areas where I need further training and practical experience.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I can use available opportunities to develop my skills and work towards becoming a Nursery Practitioner.</a:t>
            </a:r>
            <a:endParaRPr lang="en-GB"/>
          </a:p>
          <a:p>
            <a:pPr>
              <a:buFont typeface="Wingdings" panose="020B0604020202020204" pitchFamily="34" charset="0"/>
              <a:buChar char="v"/>
            </a:pPr>
            <a:r>
              <a:rPr lang="en-GB">
                <a:latin typeface="inherit"/>
              </a:rPr>
              <a:t>With continued learning and professional development, I aim to support children's early learning, development and wellbeing.</a:t>
            </a:r>
            <a:br>
              <a:rPr lang="en-US" dirty="0"/>
            </a:br>
            <a:endParaRPr lang="en-US"/>
          </a:p>
          <a:p>
            <a:pPr>
              <a:buFont typeface="Wingdings" panose="020B0604020202020204" pitchFamily="34" charset="0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708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B4EFD-0316-FD57-D44A-CD78B0F75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3C127-CA42-A493-8DD0-4EA650E34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Indeed — Nursery Practitioner job advert </a:t>
            </a:r>
            <a:r>
              <a:rPr lang="en-GB" sz="1100" dirty="0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  <a:hlinkClick r:id="rId2"/>
              </a:rPr>
              <a:t>https://uk.indeed.com/m/viewjob?jk=881485015f51d90c&amp;utm</a:t>
            </a:r>
            <a:r>
              <a:rPr lang="en-GB" dirty="0">
                <a:solidFill>
                  <a:srgbClr val="000000"/>
                </a:solidFill>
                <a:latin typeface="Calisto MT"/>
                <a:cs typeface="Segoe UI"/>
              </a:rPr>
              <a:t> Little </a:t>
            </a:r>
            <a:r>
              <a:rPr lang="en-GB">
                <a:solidFill>
                  <a:srgbClr val="000000"/>
                </a:solidFill>
                <a:latin typeface="Calisto MT"/>
                <a:cs typeface="Segoe UI"/>
              </a:rPr>
              <a:t>Ripley</a:t>
            </a:r>
            <a:r>
              <a:rPr lang="en-GB" dirty="0">
                <a:solidFill>
                  <a:srgbClr val="000000"/>
                </a:solidFill>
                <a:latin typeface="Calisto MT"/>
                <a:cs typeface="Segoe UI"/>
              </a:rPr>
              <a:t> Day Nurseries </a:t>
            </a:r>
          </a:p>
          <a:p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Department for Education — Early Years Foundation Stage (EYFS) statutory framework.</a:t>
            </a:r>
            <a:endParaRPr lang="en-GB">
              <a:latin typeface="Calisto MT"/>
            </a:endParaRPr>
          </a:p>
          <a:p>
            <a:r>
              <a:rPr lang="en-GB">
                <a:solidFill>
                  <a:srgbClr val="242424"/>
                </a:solidFill>
                <a:highlight>
                  <a:srgbClr val="FFFFFF"/>
                </a:highlight>
                <a:latin typeface="Calisto MT"/>
                <a:cs typeface="Segoe UI"/>
              </a:rPr>
              <a:t>National Careers Service — Early Years Practitioner career profile.</a:t>
            </a:r>
            <a:endParaRPr lang="en-GB">
              <a:latin typeface="Calisto MT"/>
            </a:endParaRPr>
          </a:p>
          <a:p>
            <a:endParaRPr lang="en-GB" dirty="0"/>
          </a:p>
        </p:txBody>
      </p:sp>
      <p:pic>
        <p:nvPicPr>
          <p:cNvPr id="4" name="Picture 3" title="Baby crawling on the floor">
            <a:extLst>
              <a:ext uri="{FF2B5EF4-FFF2-40B4-BE49-F238E27FC236}">
                <a16:creationId xmlns:a16="http://schemas.microsoft.com/office/drawing/2014/main" id="{071D57C0-D9E1-E0DF-3480-F1BF0C31B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0794" y="3552265"/>
            <a:ext cx="3821206" cy="254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1982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Nursery Practitioner </vt:lpstr>
      <vt:lpstr>Nursery Practitioner</vt:lpstr>
      <vt:lpstr>Job Add: Nursery Practitioner – Little Ripley Day Nurseries</vt:lpstr>
      <vt:lpstr>My Personal Strengths</vt:lpstr>
      <vt:lpstr>My Weaknesses</vt:lpstr>
      <vt:lpstr>My Opportunities for development </vt:lpstr>
      <vt:lpstr>Challenges that could Affect my Career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163</cp:revision>
  <dcterms:created xsi:type="dcterms:W3CDTF">2026-10-15T18:50:55Z</dcterms:created>
  <dcterms:modified xsi:type="dcterms:W3CDTF">2026-10-15T19:46:54Z</dcterms:modified>
</cp:coreProperties>
</file>