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60" r:id="rId5"/>
    <p:sldId id="259"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3399"/>
    <a:srgbClr val="9148C8"/>
    <a:srgbClr val="FF1991"/>
    <a:srgbClr val="FF3399"/>
    <a:srgbClr val="CC00FF"/>
    <a:srgbClr val="9B25AB"/>
    <a:srgbClr val="9E44AA"/>
    <a:srgbClr val="CC66FF"/>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A2D716-934B-46AD-BC81-69AA42DB0879}" v="244" dt="2021-01-11T17:38:35.7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6" d="100"/>
          <a:sy n="66" d="100"/>
        </p:scale>
        <p:origin x="66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 Jacob" userId="95f3353506a6bc53" providerId="LiveId" clId="{48A2D716-934B-46AD-BC81-69AA42DB0879}"/>
    <pc:docChg chg="undo custSel addSld delSld modSld sldOrd">
      <pc:chgData name="Clair Jacob" userId="95f3353506a6bc53" providerId="LiveId" clId="{48A2D716-934B-46AD-BC81-69AA42DB0879}" dt="2021-01-11T17:53:58.876" v="8281" actId="208"/>
      <pc:docMkLst>
        <pc:docMk/>
      </pc:docMkLst>
      <pc:sldChg chg="modSp mod setBg">
        <pc:chgData name="Clair Jacob" userId="95f3353506a6bc53" providerId="LiveId" clId="{48A2D716-934B-46AD-BC81-69AA42DB0879}" dt="2021-01-05T17:56:59.649" v="6221" actId="14100"/>
        <pc:sldMkLst>
          <pc:docMk/>
          <pc:sldMk cId="1395072837" sldId="256"/>
        </pc:sldMkLst>
        <pc:spChg chg="mod">
          <ac:chgData name="Clair Jacob" userId="95f3353506a6bc53" providerId="LiveId" clId="{48A2D716-934B-46AD-BC81-69AA42DB0879}" dt="2021-01-05T17:56:59.649" v="6221" actId="14100"/>
          <ac:spMkLst>
            <pc:docMk/>
            <pc:sldMk cId="1395072837" sldId="256"/>
            <ac:spMk id="7" creationId="{64E2C8CD-DC97-4F32-AC77-73336B5F3C69}"/>
          </ac:spMkLst>
        </pc:spChg>
        <pc:spChg chg="mod">
          <ac:chgData name="Clair Jacob" userId="95f3353506a6bc53" providerId="LiveId" clId="{48A2D716-934B-46AD-BC81-69AA42DB0879}" dt="2020-12-27T18:07:28.740" v="2392" actId="1076"/>
          <ac:spMkLst>
            <pc:docMk/>
            <pc:sldMk cId="1395072837" sldId="256"/>
            <ac:spMk id="8" creationId="{F4211428-5BD5-4C91-9096-301713D5E7A1}"/>
          </ac:spMkLst>
        </pc:spChg>
        <pc:picChg chg="mod">
          <ac:chgData name="Clair Jacob" userId="95f3353506a6bc53" providerId="LiveId" clId="{48A2D716-934B-46AD-BC81-69AA42DB0879}" dt="2020-12-27T17:47:11.473" v="2075" actId="14861"/>
          <ac:picMkLst>
            <pc:docMk/>
            <pc:sldMk cId="1395072837" sldId="256"/>
            <ac:picMk id="6" creationId="{A367896B-410D-4DDE-B126-1A1DC9E3334F}"/>
          </ac:picMkLst>
        </pc:picChg>
      </pc:sldChg>
      <pc:sldChg chg="addSp delSp modSp mod setBg">
        <pc:chgData name="Clair Jacob" userId="95f3353506a6bc53" providerId="LiveId" clId="{48A2D716-934B-46AD-BC81-69AA42DB0879}" dt="2021-01-11T17:41:44.060" v="8169" actId="1076"/>
        <pc:sldMkLst>
          <pc:docMk/>
          <pc:sldMk cId="1734908657" sldId="257"/>
        </pc:sldMkLst>
        <pc:spChg chg="add mod">
          <ac:chgData name="Clair Jacob" userId="95f3353506a6bc53" providerId="LiveId" clId="{48A2D716-934B-46AD-BC81-69AA42DB0879}" dt="2020-12-27T16:43:58.483" v="693" actId="14100"/>
          <ac:spMkLst>
            <pc:docMk/>
            <pc:sldMk cId="1734908657" sldId="257"/>
            <ac:spMk id="2" creationId="{F75A80DA-FA80-42AB-A349-6D88DFC0F585}"/>
          </ac:spMkLst>
        </pc:spChg>
        <pc:spChg chg="mod">
          <ac:chgData name="Clair Jacob" userId="95f3353506a6bc53" providerId="LiveId" clId="{48A2D716-934B-46AD-BC81-69AA42DB0879}" dt="2020-12-29T18:41:08.095" v="6186" actId="2711"/>
          <ac:spMkLst>
            <pc:docMk/>
            <pc:sldMk cId="1734908657" sldId="257"/>
            <ac:spMk id="3" creationId="{08630A23-50BD-426D-905B-4422533425BD}"/>
          </ac:spMkLst>
        </pc:spChg>
        <pc:spChg chg="add mod">
          <ac:chgData name="Clair Jacob" userId="95f3353506a6bc53" providerId="LiveId" clId="{48A2D716-934B-46AD-BC81-69AA42DB0879}" dt="2020-12-28T17:34:36.598" v="3435" actId="1076"/>
          <ac:spMkLst>
            <pc:docMk/>
            <pc:sldMk cId="1734908657" sldId="257"/>
            <ac:spMk id="4" creationId="{2DD8BA8D-2FFC-4A0E-A4ED-0DE5B3A02BD1}"/>
          </ac:spMkLst>
        </pc:spChg>
        <pc:spChg chg="add mod">
          <ac:chgData name="Clair Jacob" userId="95f3353506a6bc53" providerId="LiveId" clId="{48A2D716-934B-46AD-BC81-69AA42DB0879}" dt="2021-01-11T17:38:47.193" v="8164" actId="1076"/>
          <ac:spMkLst>
            <pc:docMk/>
            <pc:sldMk cId="1734908657" sldId="257"/>
            <ac:spMk id="5" creationId="{06C0AEFD-F4BB-4FAF-A209-C9D86326A104}"/>
          </ac:spMkLst>
        </pc:spChg>
        <pc:spChg chg="add mod">
          <ac:chgData name="Clair Jacob" userId="95f3353506a6bc53" providerId="LiveId" clId="{48A2D716-934B-46AD-BC81-69AA42DB0879}" dt="2021-01-11T17:29:27.360" v="8103" actId="20577"/>
          <ac:spMkLst>
            <pc:docMk/>
            <pc:sldMk cId="1734908657" sldId="257"/>
            <ac:spMk id="6" creationId="{FF1C07AB-3210-49AA-BC5E-27BCC3FB69B0}"/>
          </ac:spMkLst>
        </pc:spChg>
        <pc:spChg chg="add mod">
          <ac:chgData name="Clair Jacob" userId="95f3353506a6bc53" providerId="LiveId" clId="{48A2D716-934B-46AD-BC81-69AA42DB0879}" dt="2020-12-29T13:11:02.125" v="4744" actId="1076"/>
          <ac:spMkLst>
            <pc:docMk/>
            <pc:sldMk cId="1734908657" sldId="257"/>
            <ac:spMk id="9" creationId="{3E289942-230E-4DC7-AD6D-8190893AA83D}"/>
          </ac:spMkLst>
        </pc:spChg>
        <pc:spChg chg="add del mod">
          <ac:chgData name="Clair Jacob" userId="95f3353506a6bc53" providerId="LiveId" clId="{48A2D716-934B-46AD-BC81-69AA42DB0879}" dt="2020-12-29T13:08:59.926" v="4639" actId="478"/>
          <ac:spMkLst>
            <pc:docMk/>
            <pc:sldMk cId="1734908657" sldId="257"/>
            <ac:spMk id="11" creationId="{C57A1973-389F-46F0-9A90-CEC84098EA49}"/>
          </ac:spMkLst>
        </pc:spChg>
        <pc:spChg chg="add mod">
          <ac:chgData name="Clair Jacob" userId="95f3353506a6bc53" providerId="LiveId" clId="{48A2D716-934B-46AD-BC81-69AA42DB0879}" dt="2021-01-11T17:41:34.986" v="8168" actId="1076"/>
          <ac:spMkLst>
            <pc:docMk/>
            <pc:sldMk cId="1734908657" sldId="257"/>
            <ac:spMk id="19" creationId="{672FBDF5-8B59-4240-8660-B80404C985A5}"/>
          </ac:spMkLst>
        </pc:spChg>
        <pc:picChg chg="add mod">
          <ac:chgData name="Clair Jacob" userId="95f3353506a6bc53" providerId="LiveId" clId="{48A2D716-934B-46AD-BC81-69AA42DB0879}" dt="2020-12-29T13:10:16.987" v="4708" actId="1076"/>
          <ac:picMkLst>
            <pc:docMk/>
            <pc:sldMk cId="1734908657" sldId="257"/>
            <ac:picMk id="8" creationId="{D64BEFA6-E247-490B-8030-617C6FA5DA24}"/>
          </ac:picMkLst>
        </pc:picChg>
        <pc:picChg chg="add del mod">
          <ac:chgData name="Clair Jacob" userId="95f3353506a6bc53" providerId="LiveId" clId="{48A2D716-934B-46AD-BC81-69AA42DB0879}" dt="2020-12-27T17:42:03.465" v="1983" actId="21"/>
          <ac:picMkLst>
            <pc:docMk/>
            <pc:sldMk cId="1734908657" sldId="257"/>
            <ac:picMk id="10" creationId="{71D7DF3D-BA5C-4418-AF21-47333564B65C}"/>
          </ac:picMkLst>
        </pc:picChg>
        <pc:picChg chg="add del mod">
          <ac:chgData name="Clair Jacob" userId="95f3353506a6bc53" providerId="LiveId" clId="{48A2D716-934B-46AD-BC81-69AA42DB0879}" dt="2020-12-27T17:42:31.375" v="1991" actId="21"/>
          <ac:picMkLst>
            <pc:docMk/>
            <pc:sldMk cId="1734908657" sldId="257"/>
            <ac:picMk id="12" creationId="{E5D92EB2-B8A9-4E92-B7F4-0DC79B83B208}"/>
          </ac:picMkLst>
        </pc:picChg>
        <pc:picChg chg="add del mod">
          <ac:chgData name="Clair Jacob" userId="95f3353506a6bc53" providerId="LiveId" clId="{48A2D716-934B-46AD-BC81-69AA42DB0879}" dt="2020-12-27T17:42:55.667" v="1997" actId="21"/>
          <ac:picMkLst>
            <pc:docMk/>
            <pc:sldMk cId="1734908657" sldId="257"/>
            <ac:picMk id="14" creationId="{016A3E62-7156-44DB-A445-1FF40B6D8BAD}"/>
          </ac:picMkLst>
        </pc:picChg>
        <pc:picChg chg="add del mod">
          <ac:chgData name="Clair Jacob" userId="95f3353506a6bc53" providerId="LiveId" clId="{48A2D716-934B-46AD-BC81-69AA42DB0879}" dt="2020-12-27T17:43:34.093" v="2004" actId="21"/>
          <ac:picMkLst>
            <pc:docMk/>
            <pc:sldMk cId="1734908657" sldId="257"/>
            <ac:picMk id="16" creationId="{4DCFB0A8-AF8A-4FCA-BA60-85DB00CD6441}"/>
          </ac:picMkLst>
        </pc:picChg>
        <pc:picChg chg="add mod">
          <ac:chgData name="Clair Jacob" userId="95f3353506a6bc53" providerId="LiveId" clId="{48A2D716-934B-46AD-BC81-69AA42DB0879}" dt="2021-01-11T17:41:44.060" v="8169" actId="1076"/>
          <ac:picMkLst>
            <pc:docMk/>
            <pc:sldMk cId="1734908657" sldId="257"/>
            <ac:picMk id="18" creationId="{73AE427E-91CA-4F52-8B6F-A7A3DDC21245}"/>
          </ac:picMkLst>
        </pc:picChg>
      </pc:sldChg>
      <pc:sldChg chg="addSp delSp modSp new mod setBg">
        <pc:chgData name="Clair Jacob" userId="95f3353506a6bc53" providerId="LiveId" clId="{48A2D716-934B-46AD-BC81-69AA42DB0879}" dt="2021-01-11T17:30:07.200" v="8114" actId="20577"/>
        <pc:sldMkLst>
          <pc:docMk/>
          <pc:sldMk cId="1073458404" sldId="258"/>
        </pc:sldMkLst>
        <pc:spChg chg="add mod">
          <ac:chgData name="Clair Jacob" userId="95f3353506a6bc53" providerId="LiveId" clId="{48A2D716-934B-46AD-BC81-69AA42DB0879}" dt="2021-01-10T13:20:53.790" v="6558" actId="20577"/>
          <ac:spMkLst>
            <pc:docMk/>
            <pc:sldMk cId="1073458404" sldId="258"/>
            <ac:spMk id="2" creationId="{20935BB7-9A19-4CA3-83FC-88FC539CA757}"/>
          </ac:spMkLst>
        </pc:spChg>
        <pc:spChg chg="add del mod">
          <ac:chgData name="Clair Jacob" userId="95f3353506a6bc53" providerId="LiveId" clId="{48A2D716-934B-46AD-BC81-69AA42DB0879}" dt="2020-12-23T17:44:07.905" v="277"/>
          <ac:spMkLst>
            <pc:docMk/>
            <pc:sldMk cId="1073458404" sldId="258"/>
            <ac:spMk id="2" creationId="{E8DBA761-4312-46C5-AF32-9BC4CBC6A2C2}"/>
          </ac:spMkLst>
        </pc:spChg>
        <pc:spChg chg="add mod">
          <ac:chgData name="Clair Jacob" userId="95f3353506a6bc53" providerId="LiveId" clId="{48A2D716-934B-46AD-BC81-69AA42DB0879}" dt="2021-01-11T17:30:07.200" v="8114" actId="20577"/>
          <ac:spMkLst>
            <pc:docMk/>
            <pc:sldMk cId="1073458404" sldId="258"/>
            <ac:spMk id="3" creationId="{17EB5058-EF45-4A76-BDD9-943EFF902626}"/>
          </ac:spMkLst>
        </pc:spChg>
        <pc:spChg chg="add del mod">
          <ac:chgData name="Clair Jacob" userId="95f3353506a6bc53" providerId="LiveId" clId="{48A2D716-934B-46AD-BC81-69AA42DB0879}" dt="2020-12-23T17:44:33.213" v="281"/>
          <ac:spMkLst>
            <pc:docMk/>
            <pc:sldMk cId="1073458404" sldId="258"/>
            <ac:spMk id="3" creationId="{84F098DE-0C4F-4CAC-B6F9-EF86B126DC17}"/>
          </ac:spMkLst>
        </pc:spChg>
        <pc:spChg chg="add mod">
          <ac:chgData name="Clair Jacob" userId="95f3353506a6bc53" providerId="LiveId" clId="{48A2D716-934B-46AD-BC81-69AA42DB0879}" dt="2021-01-11T15:32:28.291" v="7216" actId="20577"/>
          <ac:spMkLst>
            <pc:docMk/>
            <pc:sldMk cId="1073458404" sldId="258"/>
            <ac:spMk id="4" creationId="{0EC9C0AD-4115-4D49-AB14-A179191A6ABB}"/>
          </ac:spMkLst>
        </pc:spChg>
        <pc:spChg chg="add mod">
          <ac:chgData name="Clair Jacob" userId="95f3353506a6bc53" providerId="LiveId" clId="{48A2D716-934B-46AD-BC81-69AA42DB0879}" dt="2020-12-28T17:25:15.300" v="3379" actId="1076"/>
          <ac:spMkLst>
            <pc:docMk/>
            <pc:sldMk cId="1073458404" sldId="258"/>
            <ac:spMk id="5" creationId="{DD53C15D-FA3E-48F2-9A05-9505F07231B0}"/>
          </ac:spMkLst>
        </pc:spChg>
        <pc:spChg chg="add mod">
          <ac:chgData name="Clair Jacob" userId="95f3353506a6bc53" providerId="LiveId" clId="{48A2D716-934B-46AD-BC81-69AA42DB0879}" dt="2020-12-28T17:25:09.946" v="3378" actId="1076"/>
          <ac:spMkLst>
            <pc:docMk/>
            <pc:sldMk cId="1073458404" sldId="258"/>
            <ac:spMk id="6" creationId="{CF6B8357-E4C4-4878-B262-D2F576E32C6F}"/>
          </ac:spMkLst>
        </pc:spChg>
        <pc:spChg chg="add mod">
          <ac:chgData name="Clair Jacob" userId="95f3353506a6bc53" providerId="LiveId" clId="{48A2D716-934B-46AD-BC81-69AA42DB0879}" dt="2020-12-28T18:12:28.856" v="3803" actId="208"/>
          <ac:spMkLst>
            <pc:docMk/>
            <pc:sldMk cId="1073458404" sldId="258"/>
            <ac:spMk id="8" creationId="{82CC51DB-8CF6-40B7-97AE-2B076617865D}"/>
          </ac:spMkLst>
        </pc:spChg>
        <pc:spChg chg="add mod">
          <ac:chgData name="Clair Jacob" userId="95f3353506a6bc53" providerId="LiveId" clId="{48A2D716-934B-46AD-BC81-69AA42DB0879}" dt="2021-01-10T13:22:02.483" v="6561" actId="20577"/>
          <ac:spMkLst>
            <pc:docMk/>
            <pc:sldMk cId="1073458404" sldId="258"/>
            <ac:spMk id="9" creationId="{9C50CF56-A527-489F-8A86-472D8CC5737D}"/>
          </ac:spMkLst>
        </pc:spChg>
        <pc:spChg chg="add del mod">
          <ac:chgData name="Clair Jacob" userId="95f3353506a6bc53" providerId="LiveId" clId="{48A2D716-934B-46AD-BC81-69AA42DB0879}" dt="2020-12-27T18:05:22.059" v="2345" actId="478"/>
          <ac:spMkLst>
            <pc:docMk/>
            <pc:sldMk cId="1073458404" sldId="258"/>
            <ac:spMk id="14" creationId="{4E89E50E-5FA6-4730-B251-BD36759F4142}"/>
          </ac:spMkLst>
        </pc:spChg>
        <pc:spChg chg="add mod">
          <ac:chgData name="Clair Jacob" userId="95f3353506a6bc53" providerId="LiveId" clId="{48A2D716-934B-46AD-BC81-69AA42DB0879}" dt="2020-12-29T13:25:35.401" v="4887" actId="1076"/>
          <ac:spMkLst>
            <pc:docMk/>
            <pc:sldMk cId="1073458404" sldId="258"/>
            <ac:spMk id="14" creationId="{E52A4AC7-A678-476D-8C7E-194B4E4B8F52}"/>
          </ac:spMkLst>
        </pc:spChg>
        <pc:spChg chg="add del mod">
          <ac:chgData name="Clair Jacob" userId="95f3353506a6bc53" providerId="LiveId" clId="{48A2D716-934B-46AD-BC81-69AA42DB0879}" dt="2020-12-27T18:05:31.475" v="2349"/>
          <ac:spMkLst>
            <pc:docMk/>
            <pc:sldMk cId="1073458404" sldId="258"/>
            <ac:spMk id="15" creationId="{B7EC5BBD-5F00-4DE3-8A74-1C1D7B7CB2F8}"/>
          </ac:spMkLst>
        </pc:spChg>
        <pc:spChg chg="add mod">
          <ac:chgData name="Clair Jacob" userId="95f3353506a6bc53" providerId="LiveId" clId="{48A2D716-934B-46AD-BC81-69AA42DB0879}" dt="2020-12-29T13:13:39.694" v="4852" actId="1076"/>
          <ac:spMkLst>
            <pc:docMk/>
            <pc:sldMk cId="1073458404" sldId="258"/>
            <ac:spMk id="16" creationId="{58EED643-A32F-4491-89A1-11110E58DA62}"/>
          </ac:spMkLst>
        </pc:spChg>
        <pc:picChg chg="add mod">
          <ac:chgData name="Clair Jacob" userId="95f3353506a6bc53" providerId="LiveId" clId="{48A2D716-934B-46AD-BC81-69AA42DB0879}" dt="2020-12-28T17:35:04.440" v="3436" actId="14861"/>
          <ac:picMkLst>
            <pc:docMk/>
            <pc:sldMk cId="1073458404" sldId="258"/>
            <ac:picMk id="7" creationId="{8E85B79D-21BD-482D-8199-CEE16DB19840}"/>
          </ac:picMkLst>
        </pc:picChg>
        <pc:picChg chg="add mod">
          <ac:chgData name="Clair Jacob" userId="95f3353506a6bc53" providerId="LiveId" clId="{48A2D716-934B-46AD-BC81-69AA42DB0879}" dt="2020-12-28T17:25:40.258" v="3385" actId="1076"/>
          <ac:picMkLst>
            <pc:docMk/>
            <pc:sldMk cId="1073458404" sldId="258"/>
            <ac:picMk id="10" creationId="{652021E9-93B7-4496-B945-41102F0A5D84}"/>
          </ac:picMkLst>
        </pc:picChg>
        <pc:picChg chg="add mod">
          <ac:chgData name="Clair Jacob" userId="95f3353506a6bc53" providerId="LiveId" clId="{48A2D716-934B-46AD-BC81-69AA42DB0879}" dt="2020-12-28T17:25:46.804" v="3386" actId="1076"/>
          <ac:picMkLst>
            <pc:docMk/>
            <pc:sldMk cId="1073458404" sldId="258"/>
            <ac:picMk id="11" creationId="{45704E78-9844-42C2-ADA0-A0D6A209D2BD}"/>
          </ac:picMkLst>
        </pc:picChg>
        <pc:picChg chg="add mod">
          <ac:chgData name="Clair Jacob" userId="95f3353506a6bc53" providerId="LiveId" clId="{48A2D716-934B-46AD-BC81-69AA42DB0879}" dt="2020-12-28T17:25:49.103" v="3387" actId="1076"/>
          <ac:picMkLst>
            <pc:docMk/>
            <pc:sldMk cId="1073458404" sldId="258"/>
            <ac:picMk id="12" creationId="{8671557C-01E2-4F81-929B-C70CFF18EF6C}"/>
          </ac:picMkLst>
        </pc:picChg>
        <pc:picChg chg="add mod">
          <ac:chgData name="Clair Jacob" userId="95f3353506a6bc53" providerId="LiveId" clId="{48A2D716-934B-46AD-BC81-69AA42DB0879}" dt="2020-12-28T17:25:52.534" v="3388" actId="1076"/>
          <ac:picMkLst>
            <pc:docMk/>
            <pc:sldMk cId="1073458404" sldId="258"/>
            <ac:picMk id="13" creationId="{2F405421-DB8C-4019-9402-912B94F0763D}"/>
          </ac:picMkLst>
        </pc:picChg>
      </pc:sldChg>
      <pc:sldChg chg="addSp delSp modSp new mod setBg">
        <pc:chgData name="Clair Jacob" userId="95f3353506a6bc53" providerId="LiveId" clId="{48A2D716-934B-46AD-BC81-69AA42DB0879}" dt="2021-01-11T17:35:46.675" v="8149" actId="20577"/>
        <pc:sldMkLst>
          <pc:docMk/>
          <pc:sldMk cId="2259618336" sldId="259"/>
        </pc:sldMkLst>
        <pc:spChg chg="add mod">
          <ac:chgData name="Clair Jacob" userId="95f3353506a6bc53" providerId="LiveId" clId="{48A2D716-934B-46AD-BC81-69AA42DB0879}" dt="2021-01-11T15:32:39.128" v="7218" actId="20577"/>
          <ac:spMkLst>
            <pc:docMk/>
            <pc:sldMk cId="2259618336" sldId="259"/>
            <ac:spMk id="2" creationId="{279E7ED2-60D0-4565-9D69-CC1E41ED2571}"/>
          </ac:spMkLst>
        </pc:spChg>
        <pc:spChg chg="add mod">
          <ac:chgData name="Clair Jacob" userId="95f3353506a6bc53" providerId="LiveId" clId="{48A2D716-934B-46AD-BC81-69AA42DB0879}" dt="2020-12-29T17:57:54.209" v="5071" actId="207"/>
          <ac:spMkLst>
            <pc:docMk/>
            <pc:sldMk cId="2259618336" sldId="259"/>
            <ac:spMk id="3" creationId="{D635B4AB-5014-4F58-BB53-A3A9E43C61A2}"/>
          </ac:spMkLst>
        </pc:spChg>
        <pc:spChg chg="add mod">
          <ac:chgData name="Clair Jacob" userId="95f3353506a6bc53" providerId="LiveId" clId="{48A2D716-934B-46AD-BC81-69AA42DB0879}" dt="2021-01-07T17:53:52.921" v="6268" actId="1076"/>
          <ac:spMkLst>
            <pc:docMk/>
            <pc:sldMk cId="2259618336" sldId="259"/>
            <ac:spMk id="4" creationId="{46198F36-C9DB-4337-B37A-D04F487E604E}"/>
          </ac:spMkLst>
        </pc:spChg>
        <pc:spChg chg="add del mod">
          <ac:chgData name="Clair Jacob" userId="95f3353506a6bc53" providerId="LiveId" clId="{48A2D716-934B-46AD-BC81-69AA42DB0879}" dt="2020-12-23T18:02:10.538" v="540" actId="478"/>
          <ac:spMkLst>
            <pc:docMk/>
            <pc:sldMk cId="2259618336" sldId="259"/>
            <ac:spMk id="4" creationId="{72E2DBD1-CDD7-4036-8D1A-0FB21E54EB88}"/>
          </ac:spMkLst>
        </pc:spChg>
        <pc:spChg chg="add mod">
          <ac:chgData name="Clair Jacob" userId="95f3353506a6bc53" providerId="LiveId" clId="{48A2D716-934B-46AD-BC81-69AA42DB0879}" dt="2020-12-29T17:57:50.258" v="5070" actId="207"/>
          <ac:spMkLst>
            <pc:docMk/>
            <pc:sldMk cId="2259618336" sldId="259"/>
            <ac:spMk id="5" creationId="{CB3C5D09-02F5-40E5-9FE0-B939D178581C}"/>
          </ac:spMkLst>
        </pc:spChg>
        <pc:spChg chg="add mod">
          <ac:chgData name="Clair Jacob" userId="95f3353506a6bc53" providerId="LiveId" clId="{48A2D716-934B-46AD-BC81-69AA42DB0879}" dt="2021-01-09T18:36:10.451" v="6556" actId="33524"/>
          <ac:spMkLst>
            <pc:docMk/>
            <pc:sldMk cId="2259618336" sldId="259"/>
            <ac:spMk id="6" creationId="{7A3762B1-E2F3-49D4-A233-BF82899E3543}"/>
          </ac:spMkLst>
        </pc:spChg>
        <pc:spChg chg="add mod">
          <ac:chgData name="Clair Jacob" userId="95f3353506a6bc53" providerId="LiveId" clId="{48A2D716-934B-46AD-BC81-69AA42DB0879}" dt="2021-01-11T17:35:46.675" v="8149" actId="20577"/>
          <ac:spMkLst>
            <pc:docMk/>
            <pc:sldMk cId="2259618336" sldId="259"/>
            <ac:spMk id="7" creationId="{AB48E4AC-5D2B-4A68-BD45-E9BA4B9AB188}"/>
          </ac:spMkLst>
        </pc:spChg>
        <pc:spChg chg="add mod">
          <ac:chgData name="Clair Jacob" userId="95f3353506a6bc53" providerId="LiveId" clId="{48A2D716-934B-46AD-BC81-69AA42DB0879}" dt="2021-01-10T13:23:09.595" v="6566" actId="14100"/>
          <ac:spMkLst>
            <pc:docMk/>
            <pc:sldMk cId="2259618336" sldId="259"/>
            <ac:spMk id="9" creationId="{43878606-7C9E-4D76-88FB-FC5BDDA0449F}"/>
          </ac:spMkLst>
        </pc:spChg>
        <pc:spChg chg="add mod">
          <ac:chgData name="Clair Jacob" userId="95f3353506a6bc53" providerId="LiveId" clId="{48A2D716-934B-46AD-BC81-69AA42DB0879}" dt="2021-01-11T17:35:43.623" v="8148" actId="20577"/>
          <ac:spMkLst>
            <pc:docMk/>
            <pc:sldMk cId="2259618336" sldId="259"/>
            <ac:spMk id="10" creationId="{60983DD1-FE2C-4380-B8C1-80C3D01F32AE}"/>
          </ac:spMkLst>
        </pc:spChg>
        <pc:spChg chg="add mod">
          <ac:chgData name="Clair Jacob" userId="95f3353506a6bc53" providerId="LiveId" clId="{48A2D716-934B-46AD-BC81-69AA42DB0879}" dt="2020-12-29T17:34:05.240" v="4905" actId="20577"/>
          <ac:spMkLst>
            <pc:docMk/>
            <pc:sldMk cId="2259618336" sldId="259"/>
            <ac:spMk id="11" creationId="{416B19A4-B8DD-4193-B127-6811805BB4CF}"/>
          </ac:spMkLst>
        </pc:spChg>
        <pc:spChg chg="add mod">
          <ac:chgData name="Clair Jacob" userId="95f3353506a6bc53" providerId="LiveId" clId="{48A2D716-934B-46AD-BC81-69AA42DB0879}" dt="2020-12-29T13:24:46.914" v="4870" actId="1076"/>
          <ac:spMkLst>
            <pc:docMk/>
            <pc:sldMk cId="2259618336" sldId="259"/>
            <ac:spMk id="12" creationId="{C038DEC1-6523-4A37-B423-1C9D54BC195F}"/>
          </ac:spMkLst>
        </pc:spChg>
        <pc:spChg chg="add del mod">
          <ac:chgData name="Clair Jacob" userId="95f3353506a6bc53" providerId="LiveId" clId="{48A2D716-934B-46AD-BC81-69AA42DB0879}" dt="2021-01-07T12:53:24.927" v="6251" actId="22"/>
          <ac:spMkLst>
            <pc:docMk/>
            <pc:sldMk cId="2259618336" sldId="259"/>
            <ac:spMk id="14" creationId="{BC446FC7-C156-4467-88C4-1C48075E84DB}"/>
          </ac:spMkLst>
        </pc:spChg>
        <pc:picChg chg="add mod">
          <ac:chgData name="Clair Jacob" userId="95f3353506a6bc53" providerId="LiveId" clId="{48A2D716-934B-46AD-BC81-69AA42DB0879}" dt="2020-12-29T13:23:12.106" v="4853" actId="1076"/>
          <ac:picMkLst>
            <pc:docMk/>
            <pc:sldMk cId="2259618336" sldId="259"/>
            <ac:picMk id="8" creationId="{71F2D3AB-C4E9-478E-9B45-BCC2C6F6E01D}"/>
          </ac:picMkLst>
        </pc:picChg>
      </pc:sldChg>
      <pc:sldChg chg="addSp delSp modSp new mod ord setBg">
        <pc:chgData name="Clair Jacob" userId="95f3353506a6bc53" providerId="LiveId" clId="{48A2D716-934B-46AD-BC81-69AA42DB0879}" dt="2021-01-11T17:44:05.846" v="8175" actId="1076"/>
        <pc:sldMkLst>
          <pc:docMk/>
          <pc:sldMk cId="2215560682" sldId="260"/>
        </pc:sldMkLst>
        <pc:spChg chg="add del mod">
          <ac:chgData name="Clair Jacob" userId="95f3353506a6bc53" providerId="LiveId" clId="{48A2D716-934B-46AD-BC81-69AA42DB0879}" dt="2020-12-27T16:35:45.740" v="568"/>
          <ac:spMkLst>
            <pc:docMk/>
            <pc:sldMk cId="2215560682" sldId="260"/>
            <ac:spMk id="2" creationId="{7D23FF42-E1C8-4AAA-891E-BB5866FEEF94}"/>
          </ac:spMkLst>
        </pc:spChg>
        <pc:spChg chg="add mod">
          <ac:chgData name="Clair Jacob" userId="95f3353506a6bc53" providerId="LiveId" clId="{48A2D716-934B-46AD-BC81-69AA42DB0879}" dt="2021-01-10T13:34:29.412" v="6773" actId="1076"/>
          <ac:spMkLst>
            <pc:docMk/>
            <pc:sldMk cId="2215560682" sldId="260"/>
            <ac:spMk id="2" creationId="{99A485A1-FA51-4378-9F8D-38973F29476A}"/>
          </ac:spMkLst>
        </pc:spChg>
        <pc:spChg chg="add mod">
          <ac:chgData name="Clair Jacob" userId="95f3353506a6bc53" providerId="LiveId" clId="{48A2D716-934B-46AD-BC81-69AA42DB0879}" dt="2020-12-29T18:40:35.705" v="6182" actId="113"/>
          <ac:spMkLst>
            <pc:docMk/>
            <pc:sldMk cId="2215560682" sldId="260"/>
            <ac:spMk id="3" creationId="{160E2772-93D4-41AD-9844-F1CF32A625A5}"/>
          </ac:spMkLst>
        </pc:spChg>
        <pc:spChg chg="add mod">
          <ac:chgData name="Clair Jacob" userId="95f3353506a6bc53" providerId="LiveId" clId="{48A2D716-934B-46AD-BC81-69AA42DB0879}" dt="2020-12-29T17:56:59.240" v="5061" actId="207"/>
          <ac:spMkLst>
            <pc:docMk/>
            <pc:sldMk cId="2215560682" sldId="260"/>
            <ac:spMk id="4" creationId="{6C1B3312-4E2A-48F9-87DC-3C1E98FFE663}"/>
          </ac:spMkLst>
        </pc:spChg>
        <pc:spChg chg="add mod">
          <ac:chgData name="Clair Jacob" userId="95f3353506a6bc53" providerId="LiveId" clId="{48A2D716-934B-46AD-BC81-69AA42DB0879}" dt="2021-01-11T17:37:13.953" v="8155" actId="255"/>
          <ac:spMkLst>
            <pc:docMk/>
            <pc:sldMk cId="2215560682" sldId="260"/>
            <ac:spMk id="5" creationId="{093BA643-CE2D-45B4-B36D-834246099D3C}"/>
          </ac:spMkLst>
        </pc:spChg>
        <pc:spChg chg="add del mod">
          <ac:chgData name="Clair Jacob" userId="95f3353506a6bc53" providerId="LiveId" clId="{48A2D716-934B-46AD-BC81-69AA42DB0879}" dt="2020-12-27T16:41:55.357" v="677" actId="478"/>
          <ac:spMkLst>
            <pc:docMk/>
            <pc:sldMk cId="2215560682" sldId="260"/>
            <ac:spMk id="5" creationId="{86371197-FB44-4F94-8978-93C09E40DA9C}"/>
          </ac:spMkLst>
        </pc:spChg>
        <pc:spChg chg="add del mod">
          <ac:chgData name="Clair Jacob" userId="95f3353506a6bc53" providerId="LiveId" clId="{48A2D716-934B-46AD-BC81-69AA42DB0879}" dt="2020-12-27T16:42:18.043" v="680" actId="478"/>
          <ac:spMkLst>
            <pc:docMk/>
            <pc:sldMk cId="2215560682" sldId="260"/>
            <ac:spMk id="6" creationId="{67348465-9DBB-49E3-95A4-BAC439320915}"/>
          </ac:spMkLst>
        </pc:spChg>
        <pc:spChg chg="add mod">
          <ac:chgData name="Clair Jacob" userId="95f3353506a6bc53" providerId="LiveId" clId="{48A2D716-934B-46AD-BC81-69AA42DB0879}" dt="2021-01-11T17:37:25.726" v="8156" actId="255"/>
          <ac:spMkLst>
            <pc:docMk/>
            <pc:sldMk cId="2215560682" sldId="260"/>
            <ac:spMk id="6" creationId="{8788DBFF-735C-4D37-A141-B6B432BF43A6}"/>
          </ac:spMkLst>
        </pc:spChg>
        <pc:spChg chg="add mod">
          <ac:chgData name="Clair Jacob" userId="95f3353506a6bc53" providerId="LiveId" clId="{48A2D716-934B-46AD-BC81-69AA42DB0879}" dt="2021-01-11T17:44:05.846" v="8175" actId="1076"/>
          <ac:spMkLst>
            <pc:docMk/>
            <pc:sldMk cId="2215560682" sldId="260"/>
            <ac:spMk id="7" creationId="{9B30ED5D-5FD4-4D47-8047-358659DBD1F1}"/>
          </ac:spMkLst>
        </pc:spChg>
        <pc:spChg chg="add del">
          <ac:chgData name="Clair Jacob" userId="95f3353506a6bc53" providerId="LiveId" clId="{48A2D716-934B-46AD-BC81-69AA42DB0879}" dt="2020-12-27T16:42:26.934" v="682" actId="478"/>
          <ac:spMkLst>
            <pc:docMk/>
            <pc:sldMk cId="2215560682" sldId="260"/>
            <ac:spMk id="7" creationId="{FBEA6CC7-90CE-4C8C-9DE4-4BCB76901BFD}"/>
          </ac:spMkLst>
        </pc:spChg>
        <pc:spChg chg="add mod">
          <ac:chgData name="Clair Jacob" userId="95f3353506a6bc53" providerId="LiveId" clId="{48A2D716-934B-46AD-BC81-69AA42DB0879}" dt="2020-12-29T17:56:54.491" v="5060" actId="207"/>
          <ac:spMkLst>
            <pc:docMk/>
            <pc:sldMk cId="2215560682" sldId="260"/>
            <ac:spMk id="8" creationId="{C6490BB1-1E0E-42D7-8D74-29B485EFFCC1}"/>
          </ac:spMkLst>
        </pc:spChg>
        <pc:spChg chg="add mod">
          <ac:chgData name="Clair Jacob" userId="95f3353506a6bc53" providerId="LiveId" clId="{48A2D716-934B-46AD-BC81-69AA42DB0879}" dt="2021-01-11T17:37:03.521" v="8154" actId="20577"/>
          <ac:spMkLst>
            <pc:docMk/>
            <pc:sldMk cId="2215560682" sldId="260"/>
            <ac:spMk id="9" creationId="{1681CBE0-D347-42CD-BD6D-C45C3CC698D7}"/>
          </ac:spMkLst>
        </pc:spChg>
        <pc:picChg chg="add del mod">
          <ac:chgData name="Clair Jacob" userId="95f3353506a6bc53" providerId="LiveId" clId="{48A2D716-934B-46AD-BC81-69AA42DB0879}" dt="2020-12-27T18:08:31.251" v="2397" actId="478"/>
          <ac:picMkLst>
            <pc:docMk/>
            <pc:sldMk cId="2215560682" sldId="260"/>
            <ac:picMk id="11" creationId="{29E787B0-001C-4031-A57B-A28507BB5B4A}"/>
          </ac:picMkLst>
        </pc:picChg>
        <pc:picChg chg="add del">
          <ac:chgData name="Clair Jacob" userId="95f3353506a6bc53" providerId="LiveId" clId="{48A2D716-934B-46AD-BC81-69AA42DB0879}" dt="2020-12-27T18:09:58.448" v="2399" actId="478"/>
          <ac:picMkLst>
            <pc:docMk/>
            <pc:sldMk cId="2215560682" sldId="260"/>
            <ac:picMk id="13" creationId="{B96E951B-11F0-48E1-9178-3FFB5D6B9CC6}"/>
          </ac:picMkLst>
        </pc:picChg>
        <pc:picChg chg="add mod">
          <ac:chgData name="Clair Jacob" userId="95f3353506a6bc53" providerId="LiveId" clId="{48A2D716-934B-46AD-BC81-69AA42DB0879}" dt="2021-01-10T13:34:25.329" v="6772" actId="1076"/>
          <ac:picMkLst>
            <pc:docMk/>
            <pc:sldMk cId="2215560682" sldId="260"/>
            <ac:picMk id="15" creationId="{DE1AAE81-068B-4774-BB1D-A9C90D1659B1}"/>
          </ac:picMkLst>
        </pc:picChg>
      </pc:sldChg>
      <pc:sldChg chg="addSp delSp modSp new mod setBg">
        <pc:chgData name="Clair Jacob" userId="95f3353506a6bc53" providerId="LiveId" clId="{48A2D716-934B-46AD-BC81-69AA42DB0879}" dt="2021-01-11T17:46:45.975" v="8280" actId="20577"/>
        <pc:sldMkLst>
          <pc:docMk/>
          <pc:sldMk cId="3628865133" sldId="261"/>
        </pc:sldMkLst>
        <pc:spChg chg="add del mod">
          <ac:chgData name="Clair Jacob" userId="95f3353506a6bc53" providerId="LiveId" clId="{48A2D716-934B-46AD-BC81-69AA42DB0879}" dt="2020-12-29T17:48:27.701" v="4942"/>
          <ac:spMkLst>
            <pc:docMk/>
            <pc:sldMk cId="3628865133" sldId="261"/>
            <ac:spMk id="2" creationId="{ED6BEE9D-19E5-4935-ABA6-125E16989477}"/>
          </ac:spMkLst>
        </pc:spChg>
        <pc:spChg chg="add mod">
          <ac:chgData name="Clair Jacob" userId="95f3353506a6bc53" providerId="LiveId" clId="{48A2D716-934B-46AD-BC81-69AA42DB0879}" dt="2020-12-29T18:34:24.871" v="6126" actId="1076"/>
          <ac:spMkLst>
            <pc:docMk/>
            <pc:sldMk cId="3628865133" sldId="261"/>
            <ac:spMk id="3" creationId="{37F7B7FF-35D5-43B1-B573-E509676ED2E7}"/>
          </ac:spMkLst>
        </pc:spChg>
        <pc:spChg chg="add mod">
          <ac:chgData name="Clair Jacob" userId="95f3353506a6bc53" providerId="LiveId" clId="{48A2D716-934B-46AD-BC81-69AA42DB0879}" dt="2020-12-29T17:58:36.055" v="5078" actId="14861"/>
          <ac:spMkLst>
            <pc:docMk/>
            <pc:sldMk cId="3628865133" sldId="261"/>
            <ac:spMk id="4" creationId="{54E9CAF4-F926-42BB-BD38-DCC3A8B9123E}"/>
          </ac:spMkLst>
        </pc:spChg>
        <pc:spChg chg="add del">
          <ac:chgData name="Clair Jacob" userId="95f3353506a6bc53" providerId="LiveId" clId="{48A2D716-934B-46AD-BC81-69AA42DB0879}" dt="2020-12-29T17:58:53.943" v="5080" actId="478"/>
          <ac:spMkLst>
            <pc:docMk/>
            <pc:sldMk cId="3628865133" sldId="261"/>
            <ac:spMk id="5" creationId="{65D2505F-9FBE-4900-95B1-62F862DB3C5A}"/>
          </ac:spMkLst>
        </pc:spChg>
        <pc:spChg chg="add mod">
          <ac:chgData name="Clair Jacob" userId="95f3353506a6bc53" providerId="LiveId" clId="{48A2D716-934B-46AD-BC81-69AA42DB0879}" dt="2020-12-29T18:34:33.509" v="6127" actId="1076"/>
          <ac:spMkLst>
            <pc:docMk/>
            <pc:sldMk cId="3628865133" sldId="261"/>
            <ac:spMk id="6" creationId="{AB0F1109-E881-4659-A9AF-6003528D9C08}"/>
          </ac:spMkLst>
        </pc:spChg>
        <pc:spChg chg="add mod">
          <ac:chgData name="Clair Jacob" userId="95f3353506a6bc53" providerId="LiveId" clId="{48A2D716-934B-46AD-BC81-69AA42DB0879}" dt="2020-12-31T11:18:37.658" v="6190" actId="20577"/>
          <ac:spMkLst>
            <pc:docMk/>
            <pc:sldMk cId="3628865133" sldId="261"/>
            <ac:spMk id="9" creationId="{F2D98127-26B0-47B4-A117-A5EE833C5F01}"/>
          </ac:spMkLst>
        </pc:spChg>
        <pc:spChg chg="add del mod">
          <ac:chgData name="Clair Jacob" userId="95f3353506a6bc53" providerId="LiveId" clId="{48A2D716-934B-46AD-BC81-69AA42DB0879}" dt="2020-12-29T18:16:48.318" v="5644"/>
          <ac:spMkLst>
            <pc:docMk/>
            <pc:sldMk cId="3628865133" sldId="261"/>
            <ac:spMk id="10" creationId="{08123DC1-9E0A-4300-836A-7F16E9070900}"/>
          </ac:spMkLst>
        </pc:spChg>
        <pc:spChg chg="add mod">
          <ac:chgData name="Clair Jacob" userId="95f3353506a6bc53" providerId="LiveId" clId="{48A2D716-934B-46AD-BC81-69AA42DB0879}" dt="2021-01-11T17:46:45.975" v="8280" actId="20577"/>
          <ac:spMkLst>
            <pc:docMk/>
            <pc:sldMk cId="3628865133" sldId="261"/>
            <ac:spMk id="11" creationId="{DA39DBA9-3ABC-47B0-BEF2-CDA8F4C5184B}"/>
          </ac:spMkLst>
        </pc:spChg>
        <pc:spChg chg="add mod">
          <ac:chgData name="Clair Jacob" userId="95f3353506a6bc53" providerId="LiveId" clId="{48A2D716-934B-46AD-BC81-69AA42DB0879}" dt="2020-12-29T18:34:00.413" v="6124" actId="1076"/>
          <ac:spMkLst>
            <pc:docMk/>
            <pc:sldMk cId="3628865133" sldId="261"/>
            <ac:spMk id="12" creationId="{6C26BA31-49BA-4E01-A1CE-2862CC388602}"/>
          </ac:spMkLst>
        </pc:spChg>
        <pc:spChg chg="add mod">
          <ac:chgData name="Clair Jacob" userId="95f3353506a6bc53" providerId="LiveId" clId="{48A2D716-934B-46AD-BC81-69AA42DB0879}" dt="2020-12-29T18:33:45.107" v="6122" actId="1076"/>
          <ac:spMkLst>
            <pc:docMk/>
            <pc:sldMk cId="3628865133" sldId="261"/>
            <ac:spMk id="13" creationId="{99FDEC95-87C9-4DD8-8C56-7985F80DE46D}"/>
          </ac:spMkLst>
        </pc:spChg>
        <pc:picChg chg="add mod">
          <ac:chgData name="Clair Jacob" userId="95f3353506a6bc53" providerId="LiveId" clId="{48A2D716-934B-46AD-BC81-69AA42DB0879}" dt="2020-12-29T18:26:14.843" v="6034" actId="1076"/>
          <ac:picMkLst>
            <pc:docMk/>
            <pc:sldMk cId="3628865133" sldId="261"/>
            <ac:picMk id="8" creationId="{0FECC058-FDE9-496B-82C7-5725F0817079}"/>
          </ac:picMkLst>
        </pc:picChg>
      </pc:sldChg>
      <pc:sldChg chg="addSp delSp modSp new mod setBg">
        <pc:chgData name="Clair Jacob" userId="95f3353506a6bc53" providerId="LiveId" clId="{48A2D716-934B-46AD-BC81-69AA42DB0879}" dt="2021-01-11T17:53:58.876" v="8281" actId="208"/>
        <pc:sldMkLst>
          <pc:docMk/>
          <pc:sldMk cId="1207020489" sldId="262"/>
        </pc:sldMkLst>
        <pc:spChg chg="add mod">
          <ac:chgData name="Clair Jacob" userId="95f3353506a6bc53" providerId="LiveId" clId="{48A2D716-934B-46AD-BC81-69AA42DB0879}" dt="2021-01-11T15:06:43.966" v="6840" actId="1076"/>
          <ac:spMkLst>
            <pc:docMk/>
            <pc:sldMk cId="1207020489" sldId="262"/>
            <ac:spMk id="2" creationId="{25921DF2-9A4D-4E32-BCC1-0D6E9B6CBF2F}"/>
          </ac:spMkLst>
        </pc:spChg>
        <pc:spChg chg="add mod">
          <ac:chgData name="Clair Jacob" userId="95f3353506a6bc53" providerId="LiveId" clId="{48A2D716-934B-46AD-BC81-69AA42DB0879}" dt="2021-01-11T15:06:40.743" v="6839" actId="1076"/>
          <ac:spMkLst>
            <pc:docMk/>
            <pc:sldMk cId="1207020489" sldId="262"/>
            <ac:spMk id="3" creationId="{BF063D5F-359C-41B2-86AF-C854F5AD3BDF}"/>
          </ac:spMkLst>
        </pc:spChg>
        <pc:spChg chg="add mod">
          <ac:chgData name="Clair Jacob" userId="95f3353506a6bc53" providerId="LiveId" clId="{48A2D716-934B-46AD-BC81-69AA42DB0879}" dt="2021-01-11T15:06:47.964" v="6841" actId="1076"/>
          <ac:spMkLst>
            <pc:docMk/>
            <pc:sldMk cId="1207020489" sldId="262"/>
            <ac:spMk id="4" creationId="{3A04DF7C-1B22-4A35-A3E8-C6720C7434A5}"/>
          </ac:spMkLst>
        </pc:spChg>
        <pc:spChg chg="add mod">
          <ac:chgData name="Clair Jacob" userId="95f3353506a6bc53" providerId="LiveId" clId="{48A2D716-934B-46AD-BC81-69AA42DB0879}" dt="2021-01-11T15:53:18.101" v="8063" actId="14861"/>
          <ac:spMkLst>
            <pc:docMk/>
            <pc:sldMk cId="1207020489" sldId="262"/>
            <ac:spMk id="9" creationId="{FCDFA41C-B55F-457A-B91E-8AE3D0017A44}"/>
          </ac:spMkLst>
        </pc:spChg>
        <pc:spChg chg="add mod">
          <ac:chgData name="Clair Jacob" userId="95f3353506a6bc53" providerId="LiveId" clId="{48A2D716-934B-46AD-BC81-69AA42DB0879}" dt="2021-01-11T15:53:38.364" v="8069" actId="14861"/>
          <ac:spMkLst>
            <pc:docMk/>
            <pc:sldMk cId="1207020489" sldId="262"/>
            <ac:spMk id="10" creationId="{F4401820-14D0-42FD-86F1-C3DD627B38FA}"/>
          </ac:spMkLst>
        </pc:spChg>
        <pc:spChg chg="add mod">
          <ac:chgData name="Clair Jacob" userId="95f3353506a6bc53" providerId="LiveId" clId="{48A2D716-934B-46AD-BC81-69AA42DB0879}" dt="2021-01-11T15:53:46.219" v="8072" actId="14861"/>
          <ac:spMkLst>
            <pc:docMk/>
            <pc:sldMk cId="1207020489" sldId="262"/>
            <ac:spMk id="11" creationId="{79DE1307-523A-4CD1-8F41-891A694EF380}"/>
          </ac:spMkLst>
        </pc:spChg>
        <pc:spChg chg="add mod">
          <ac:chgData name="Clair Jacob" userId="95f3353506a6bc53" providerId="LiveId" clId="{48A2D716-934B-46AD-BC81-69AA42DB0879}" dt="2021-01-11T15:54:00.075" v="8078" actId="14861"/>
          <ac:spMkLst>
            <pc:docMk/>
            <pc:sldMk cId="1207020489" sldId="262"/>
            <ac:spMk id="12" creationId="{D1BCD940-CA4E-4B73-91A2-E80F6709530B}"/>
          </ac:spMkLst>
        </pc:spChg>
        <pc:spChg chg="add mod">
          <ac:chgData name="Clair Jacob" userId="95f3353506a6bc53" providerId="LiveId" clId="{48A2D716-934B-46AD-BC81-69AA42DB0879}" dt="2021-01-11T15:54:14.880" v="8084" actId="14861"/>
          <ac:spMkLst>
            <pc:docMk/>
            <pc:sldMk cId="1207020489" sldId="262"/>
            <ac:spMk id="13" creationId="{55FBD472-10F0-4CB7-93CE-FBCDB85D08E0}"/>
          </ac:spMkLst>
        </pc:spChg>
        <pc:spChg chg="add mod">
          <ac:chgData name="Clair Jacob" userId="95f3353506a6bc53" providerId="LiveId" clId="{48A2D716-934B-46AD-BC81-69AA42DB0879}" dt="2021-01-11T15:54:35.010" v="8090" actId="14861"/>
          <ac:spMkLst>
            <pc:docMk/>
            <pc:sldMk cId="1207020489" sldId="262"/>
            <ac:spMk id="14" creationId="{03DFDFB2-C426-4D94-92F6-18BCA6ACE468}"/>
          </ac:spMkLst>
        </pc:spChg>
        <pc:spChg chg="add mod">
          <ac:chgData name="Clair Jacob" userId="95f3353506a6bc53" providerId="LiveId" clId="{48A2D716-934B-46AD-BC81-69AA42DB0879}" dt="2021-01-11T15:54:26.886" v="8087" actId="14861"/>
          <ac:spMkLst>
            <pc:docMk/>
            <pc:sldMk cId="1207020489" sldId="262"/>
            <ac:spMk id="15" creationId="{19779046-73B3-43AC-8502-2F9BCD13F644}"/>
          </ac:spMkLst>
        </pc:spChg>
        <pc:spChg chg="add mod">
          <ac:chgData name="Clair Jacob" userId="95f3353506a6bc53" providerId="LiveId" clId="{48A2D716-934B-46AD-BC81-69AA42DB0879}" dt="2021-01-11T15:53:28.510" v="8066" actId="14861"/>
          <ac:spMkLst>
            <pc:docMk/>
            <pc:sldMk cId="1207020489" sldId="262"/>
            <ac:spMk id="16" creationId="{7F173CEA-CD50-4950-B1FB-0A7D5F7CF68C}"/>
          </ac:spMkLst>
        </pc:spChg>
        <pc:spChg chg="add mod">
          <ac:chgData name="Clair Jacob" userId="95f3353506a6bc53" providerId="LiveId" clId="{48A2D716-934B-46AD-BC81-69AA42DB0879}" dt="2021-01-11T15:53:53.378" v="8075" actId="14861"/>
          <ac:spMkLst>
            <pc:docMk/>
            <pc:sldMk cId="1207020489" sldId="262"/>
            <ac:spMk id="17" creationId="{7C4BEC71-A172-436F-BC13-59539A60B522}"/>
          </ac:spMkLst>
        </pc:spChg>
        <pc:spChg chg="add del mod">
          <ac:chgData name="Clair Jacob" userId="95f3353506a6bc53" providerId="LiveId" clId="{48A2D716-934B-46AD-BC81-69AA42DB0879}" dt="2021-01-11T15:17:18.619" v="6965"/>
          <ac:spMkLst>
            <pc:docMk/>
            <pc:sldMk cId="1207020489" sldId="262"/>
            <ac:spMk id="18" creationId="{0D1624B1-C58D-4417-AD34-A8594BF43A02}"/>
          </ac:spMkLst>
        </pc:spChg>
        <pc:spChg chg="add mod">
          <ac:chgData name="Clair Jacob" userId="95f3353506a6bc53" providerId="LiveId" clId="{48A2D716-934B-46AD-BC81-69AA42DB0879}" dt="2021-01-11T15:54:07.556" v="8081" actId="14861"/>
          <ac:spMkLst>
            <pc:docMk/>
            <pc:sldMk cId="1207020489" sldId="262"/>
            <ac:spMk id="19" creationId="{1D1B79C0-27ED-4106-8EBB-105CFAC9981E}"/>
          </ac:spMkLst>
        </pc:spChg>
        <pc:spChg chg="add del mod">
          <ac:chgData name="Clair Jacob" userId="95f3353506a6bc53" providerId="LiveId" clId="{48A2D716-934B-46AD-BC81-69AA42DB0879}" dt="2021-01-11T15:18:46.932" v="6978" actId="767"/>
          <ac:spMkLst>
            <pc:docMk/>
            <pc:sldMk cId="1207020489" sldId="262"/>
            <ac:spMk id="20" creationId="{5925257D-B8B9-40F9-9664-03A94FCE634E}"/>
          </ac:spMkLst>
        </pc:spChg>
        <pc:spChg chg="add del mod">
          <ac:chgData name="Clair Jacob" userId="95f3353506a6bc53" providerId="LiveId" clId="{48A2D716-934B-46AD-BC81-69AA42DB0879}" dt="2021-01-11T15:29:00.922" v="7065"/>
          <ac:spMkLst>
            <pc:docMk/>
            <pc:sldMk cId="1207020489" sldId="262"/>
            <ac:spMk id="21" creationId="{D3030549-7F1F-4920-A5A1-78D1DE192EC2}"/>
          </ac:spMkLst>
        </pc:spChg>
        <pc:spChg chg="add mod">
          <ac:chgData name="Clair Jacob" userId="95f3353506a6bc53" providerId="LiveId" clId="{48A2D716-934B-46AD-BC81-69AA42DB0879}" dt="2021-01-11T17:53:58.876" v="8281" actId="208"/>
          <ac:spMkLst>
            <pc:docMk/>
            <pc:sldMk cId="1207020489" sldId="262"/>
            <ac:spMk id="22" creationId="{6B07D841-BC63-4988-94A2-53620BC803B3}"/>
          </ac:spMkLst>
        </pc:spChg>
        <pc:picChg chg="add del mod">
          <ac:chgData name="Clair Jacob" userId="95f3353506a6bc53" providerId="LiveId" clId="{48A2D716-934B-46AD-BC81-69AA42DB0879}" dt="2021-01-11T15:04:00.486" v="6821" actId="478"/>
          <ac:picMkLst>
            <pc:docMk/>
            <pc:sldMk cId="1207020489" sldId="262"/>
            <ac:picMk id="6" creationId="{0B5BA036-FD0C-4780-AB5D-C35358C6A972}"/>
          </ac:picMkLst>
        </pc:picChg>
        <pc:picChg chg="add mod">
          <ac:chgData name="Clair Jacob" userId="95f3353506a6bc53" providerId="LiveId" clId="{48A2D716-934B-46AD-BC81-69AA42DB0879}" dt="2021-01-11T15:52:57.887" v="8060" actId="14861"/>
          <ac:picMkLst>
            <pc:docMk/>
            <pc:sldMk cId="1207020489" sldId="262"/>
            <ac:picMk id="8" creationId="{FE62C3C2-C3E9-49D2-8356-E9D07592DF57}"/>
          </ac:picMkLst>
        </pc:picChg>
      </pc:sldChg>
      <pc:sldChg chg="new del">
        <pc:chgData name="Clair Jacob" userId="95f3353506a6bc53" providerId="LiveId" clId="{48A2D716-934B-46AD-BC81-69AA42DB0879}" dt="2021-01-05T18:40:03.377" v="6228" actId="680"/>
        <pc:sldMkLst>
          <pc:docMk/>
          <pc:sldMk cId="1373497978" sldId="263"/>
        </pc:sldMkLst>
      </pc:sldChg>
      <pc:sldChg chg="addSp delSp modSp new mod setBg">
        <pc:chgData name="Clair Jacob" userId="95f3353506a6bc53" providerId="LiveId" clId="{48A2D716-934B-46AD-BC81-69AA42DB0879}" dt="2021-01-11T17:42:30.766" v="8174" actId="20577"/>
        <pc:sldMkLst>
          <pc:docMk/>
          <pc:sldMk cId="3157811559" sldId="263"/>
        </pc:sldMkLst>
        <pc:spChg chg="add del mod">
          <ac:chgData name="Clair Jacob" userId="95f3353506a6bc53" providerId="LiveId" clId="{48A2D716-934B-46AD-BC81-69AA42DB0879}" dt="2021-01-09T18:10:19.409" v="6284"/>
          <ac:spMkLst>
            <pc:docMk/>
            <pc:sldMk cId="3157811559" sldId="263"/>
            <ac:spMk id="2" creationId="{CA7EE440-9591-4E8A-928A-6F0B6E0EF8CB}"/>
          </ac:spMkLst>
        </pc:spChg>
        <pc:spChg chg="add del mod">
          <ac:chgData name="Clair Jacob" userId="95f3353506a6bc53" providerId="LiveId" clId="{48A2D716-934B-46AD-BC81-69AA42DB0879}" dt="2021-01-09T18:12:01.599" v="6388"/>
          <ac:spMkLst>
            <pc:docMk/>
            <pc:sldMk cId="3157811559" sldId="263"/>
            <ac:spMk id="3" creationId="{DE194489-A697-401C-8AFB-7F2D22254D94}"/>
          </ac:spMkLst>
        </pc:spChg>
        <pc:spChg chg="add mod">
          <ac:chgData name="Clair Jacob" userId="95f3353506a6bc53" providerId="LiveId" clId="{48A2D716-934B-46AD-BC81-69AA42DB0879}" dt="2021-01-09T18:12:09.423" v="6389" actId="1076"/>
          <ac:spMkLst>
            <pc:docMk/>
            <pc:sldMk cId="3157811559" sldId="263"/>
            <ac:spMk id="4" creationId="{195DA4C2-2A6D-49C4-A2C0-7D397702ED92}"/>
          </ac:spMkLst>
        </pc:spChg>
        <pc:spChg chg="add mod">
          <ac:chgData name="Clair Jacob" userId="95f3353506a6bc53" providerId="LiveId" clId="{48A2D716-934B-46AD-BC81-69AA42DB0879}" dt="2021-01-09T18:26:16.493" v="6499" actId="1076"/>
          <ac:spMkLst>
            <pc:docMk/>
            <pc:sldMk cId="3157811559" sldId="263"/>
            <ac:spMk id="5" creationId="{6C7DAED8-3AFA-4F56-A202-45D95876A21D}"/>
          </ac:spMkLst>
        </pc:spChg>
        <pc:spChg chg="add mod">
          <ac:chgData name="Clair Jacob" userId="95f3353506a6bc53" providerId="LiveId" clId="{48A2D716-934B-46AD-BC81-69AA42DB0879}" dt="2021-01-09T18:26:23.608" v="6500" actId="1076"/>
          <ac:spMkLst>
            <pc:docMk/>
            <pc:sldMk cId="3157811559" sldId="263"/>
            <ac:spMk id="6" creationId="{7508CFEB-004A-44C7-B38B-111BDF192135}"/>
          </ac:spMkLst>
        </pc:spChg>
        <pc:spChg chg="add mod">
          <ac:chgData name="Clair Jacob" userId="95f3353506a6bc53" providerId="LiveId" clId="{48A2D716-934B-46AD-BC81-69AA42DB0879}" dt="2021-01-11T17:42:30.766" v="8174" actId="20577"/>
          <ac:spMkLst>
            <pc:docMk/>
            <pc:sldMk cId="3157811559" sldId="263"/>
            <ac:spMk id="8" creationId="{24D5DAA2-3165-4276-A8FC-5555D14DE772}"/>
          </ac:spMkLst>
        </pc:spChg>
      </pc:sldChg>
      <pc:sldChg chg="addSp modSp new add del mod setBg">
        <pc:chgData name="Clair Jacob" userId="95f3353506a6bc53" providerId="LiveId" clId="{48A2D716-934B-46AD-BC81-69AA42DB0879}" dt="2021-01-10T13:50:38.803" v="6807" actId="14100"/>
        <pc:sldMkLst>
          <pc:docMk/>
          <pc:sldMk cId="1769354992" sldId="264"/>
        </pc:sldMkLst>
        <pc:spChg chg="add mod">
          <ac:chgData name="Clair Jacob" userId="95f3353506a6bc53" providerId="LiveId" clId="{48A2D716-934B-46AD-BC81-69AA42DB0879}" dt="2021-01-09T18:25:19.075" v="6493" actId="1076"/>
          <ac:spMkLst>
            <pc:docMk/>
            <pc:sldMk cId="1769354992" sldId="264"/>
            <ac:spMk id="2" creationId="{04253010-E7D0-4813-9BC8-E2E412B5DBD0}"/>
          </ac:spMkLst>
        </pc:spChg>
        <pc:spChg chg="add mod">
          <ac:chgData name="Clair Jacob" userId="95f3353506a6bc53" providerId="LiveId" clId="{48A2D716-934B-46AD-BC81-69AA42DB0879}" dt="2021-01-09T18:27:47.700" v="6513" actId="14861"/>
          <ac:spMkLst>
            <pc:docMk/>
            <pc:sldMk cId="1769354992" sldId="264"/>
            <ac:spMk id="3" creationId="{467E184C-DF71-45C2-B078-8B2A42BB5366}"/>
          </ac:spMkLst>
        </pc:spChg>
        <pc:spChg chg="add mod">
          <ac:chgData name="Clair Jacob" userId="95f3353506a6bc53" providerId="LiveId" clId="{48A2D716-934B-46AD-BC81-69AA42DB0879}" dt="2021-01-09T18:36:40.461" v="6557" actId="1076"/>
          <ac:spMkLst>
            <pc:docMk/>
            <pc:sldMk cId="1769354992" sldId="264"/>
            <ac:spMk id="4" creationId="{53E8A4EC-6E65-4FAE-82A0-8B9C6B26A357}"/>
          </ac:spMkLst>
        </pc:spChg>
        <pc:spChg chg="mod">
          <ac:chgData name="Clair Jacob" userId="95f3353506a6bc53" providerId="LiveId" clId="{48A2D716-934B-46AD-BC81-69AA42DB0879}" dt="2021-01-09T18:29:51.524" v="6522" actId="688"/>
          <ac:spMkLst>
            <pc:docMk/>
            <pc:sldMk cId="1769354992" sldId="264"/>
            <ac:spMk id="5" creationId="{F797EB10-941F-4C57-A934-DE25E3635EC6}"/>
          </ac:spMkLst>
        </pc:spChg>
        <pc:spChg chg="add mod">
          <ac:chgData name="Clair Jacob" userId="95f3353506a6bc53" providerId="LiveId" clId="{48A2D716-934B-46AD-BC81-69AA42DB0879}" dt="2021-01-10T13:50:38.803" v="6807" actId="14100"/>
          <ac:spMkLst>
            <pc:docMk/>
            <pc:sldMk cId="1769354992" sldId="264"/>
            <ac:spMk id="6" creationId="{1E11CDA8-252A-4E61-A9B6-967D2812991C}"/>
          </ac:spMkLst>
        </pc:spChg>
      </pc:sldChg>
      <pc:sldChg chg="addSp">
        <pc:chgData name="Clair Jacob" userId="95f3353506a6bc53" providerId="LiveId" clId="{48A2D716-934B-46AD-BC81-69AA42DB0879}" dt="2021-01-09T18:32:25.794" v="6530"/>
        <pc:sldMkLst>
          <pc:docMk/>
          <pc:sldMk cId="2490071180" sldId="264"/>
        </pc:sldMkLst>
        <pc:spChg chg="add">
          <ac:chgData name="Clair Jacob" userId="95f3353506a6bc53" providerId="LiveId" clId="{48A2D716-934B-46AD-BC81-69AA42DB0879}" dt="2021-01-09T18:32:25.794" v="6530"/>
          <ac:spMkLst>
            <pc:docMk/>
            <pc:sldMk cId="2490071180" sldId="264"/>
            <ac:spMk id="5" creationId="{BCC41DB3-68AF-4A20-8342-BB79840E1820}"/>
          </ac:spMkLst>
        </pc:spChg>
      </pc:sldChg>
      <pc:sldChg chg="addSp">
        <pc:chgData name="Clair Jacob" userId="95f3353506a6bc53" providerId="LiveId" clId="{48A2D716-934B-46AD-BC81-69AA42DB0879}" dt="2021-01-09T18:29:08.804" v="6517"/>
        <pc:sldMkLst>
          <pc:docMk/>
          <pc:sldMk cId="2985248178" sldId="264"/>
        </pc:sldMkLst>
        <pc:spChg chg="add">
          <ac:chgData name="Clair Jacob" userId="95f3353506a6bc53" providerId="LiveId" clId="{48A2D716-934B-46AD-BC81-69AA42DB0879}" dt="2021-01-09T18:29:08.804" v="6517"/>
          <ac:spMkLst>
            <pc:docMk/>
            <pc:sldMk cId="2985248178" sldId="264"/>
            <ac:spMk id="5" creationId="{F797EB10-941F-4C57-A934-DE25E3635EC6}"/>
          </ac:spMkLst>
        </pc:spChg>
      </pc:sldChg>
      <pc:sldChg chg="addSp">
        <pc:chgData name="Clair Jacob" userId="95f3353506a6bc53" providerId="LiveId" clId="{48A2D716-934B-46AD-BC81-69AA42DB0879}" dt="2021-01-09T18:30:39.113" v="6526"/>
        <pc:sldMkLst>
          <pc:docMk/>
          <pc:sldMk cId="3946134405" sldId="264"/>
        </pc:sldMkLst>
        <pc:spChg chg="add">
          <ac:chgData name="Clair Jacob" userId="95f3353506a6bc53" providerId="LiveId" clId="{48A2D716-934B-46AD-BC81-69AA42DB0879}" dt="2021-01-09T18:30:39.113" v="6526"/>
          <ac:spMkLst>
            <pc:docMk/>
            <pc:sldMk cId="3946134405" sldId="264"/>
            <ac:spMk id="5" creationId="{EB07FE06-6546-46C9-846B-07C6D2CE7C22}"/>
          </ac:spMkLst>
        </pc:spChg>
      </pc:sldChg>
      <pc:sldChg chg="new del">
        <pc:chgData name="Clair Jacob" userId="95f3353506a6bc53" providerId="LiveId" clId="{48A2D716-934B-46AD-BC81-69AA42DB0879}" dt="2021-01-10T13:44:04.168" v="6802" actId="680"/>
        <pc:sldMkLst>
          <pc:docMk/>
          <pc:sldMk cId="319093533" sldId="265"/>
        </pc:sldMkLst>
      </pc:sldChg>
      <pc:sldChg chg="new del">
        <pc:chgData name="Clair Jacob" userId="95f3353506a6bc53" providerId="LiveId" clId="{48A2D716-934B-46AD-BC81-69AA42DB0879}" dt="2021-01-10T13:50:23.762" v="6806" actId="680"/>
        <pc:sldMkLst>
          <pc:docMk/>
          <pc:sldMk cId="2681662438" sldId="265"/>
        </pc:sldMkLst>
      </pc:sldChg>
      <pc:sldChg chg="new del">
        <pc:chgData name="Clair Jacob" userId="95f3353506a6bc53" providerId="LiveId" clId="{48A2D716-934B-46AD-BC81-69AA42DB0879}" dt="2021-01-10T13:50:23.125" v="6805" actId="680"/>
        <pc:sldMkLst>
          <pc:docMk/>
          <pc:sldMk cId="3837442022" sldId="2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BF7CCF-84AB-4A74-86F2-3FE9FDAA0A3E}" type="datetimeFigureOut">
              <a:rPr lang="en-GB" smtClean="0"/>
              <a:t>11/01/2021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DDCF5D-C7FF-4895-8E5C-6BFD8AF41A69}" type="slidenum">
              <a:rPr lang="en-GB" smtClean="0"/>
              <a:t>‹#›</a:t>
            </a:fld>
            <a:endParaRPr lang="en-GB"/>
          </a:p>
        </p:txBody>
      </p:sp>
    </p:spTree>
    <p:extLst>
      <p:ext uri="{BB962C8B-B14F-4D97-AF65-F5344CB8AC3E}">
        <p14:creationId xmlns:p14="http://schemas.microsoft.com/office/powerpoint/2010/main" val="1824096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BF8A3-9699-4CD8-A28B-C443300406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774B73D-CCE0-4018-AA3D-BF21689142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369F701-1355-4C3D-8875-A95FC94DB30B}"/>
              </a:ext>
            </a:extLst>
          </p:cNvPr>
          <p:cNvSpPr>
            <a:spLocks noGrp="1"/>
          </p:cNvSpPr>
          <p:nvPr>
            <p:ph type="dt" sz="half" idx="10"/>
          </p:nvPr>
        </p:nvSpPr>
        <p:spPr/>
        <p:txBody>
          <a:bodyPr/>
          <a:lstStyle/>
          <a:p>
            <a:fld id="{081CEBA7-D357-435E-AFAE-EB554EE1B4BC}" type="datetimeFigureOut">
              <a:rPr lang="en-GB" smtClean="0"/>
              <a:t>11/01/2021</a:t>
            </a:fld>
            <a:endParaRPr lang="en-GB"/>
          </a:p>
        </p:txBody>
      </p:sp>
      <p:sp>
        <p:nvSpPr>
          <p:cNvPr id="5" name="Footer Placeholder 4">
            <a:extLst>
              <a:ext uri="{FF2B5EF4-FFF2-40B4-BE49-F238E27FC236}">
                <a16:creationId xmlns:a16="http://schemas.microsoft.com/office/drawing/2014/main" id="{5D7F29A0-FB35-4C65-8856-B02DA1BDF1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3FD695-7D39-480D-8B87-166B22D9450F}"/>
              </a:ext>
            </a:extLst>
          </p:cNvPr>
          <p:cNvSpPr>
            <a:spLocks noGrp="1"/>
          </p:cNvSpPr>
          <p:nvPr>
            <p:ph type="sldNum" sz="quarter" idx="12"/>
          </p:nvPr>
        </p:nvSpPr>
        <p:spPr/>
        <p:txBody>
          <a:bodyPr/>
          <a:lstStyle/>
          <a:p>
            <a:fld id="{1B4F3836-6033-4D2A-BACF-1B46C868F2ED}" type="slidenum">
              <a:rPr lang="en-GB" smtClean="0"/>
              <a:t>‹#›</a:t>
            </a:fld>
            <a:endParaRPr lang="en-GB"/>
          </a:p>
        </p:txBody>
      </p:sp>
    </p:spTree>
    <p:extLst>
      <p:ext uri="{BB962C8B-B14F-4D97-AF65-F5344CB8AC3E}">
        <p14:creationId xmlns:p14="http://schemas.microsoft.com/office/powerpoint/2010/main" val="1071689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FBCB0-02A1-41E9-A6FB-67E215F5BB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5C2C63-2581-4B89-8C92-15BFC759B1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592BE8-51F1-4A18-A3FB-5C0B792C54F2}"/>
              </a:ext>
            </a:extLst>
          </p:cNvPr>
          <p:cNvSpPr>
            <a:spLocks noGrp="1"/>
          </p:cNvSpPr>
          <p:nvPr>
            <p:ph type="dt" sz="half" idx="10"/>
          </p:nvPr>
        </p:nvSpPr>
        <p:spPr/>
        <p:txBody>
          <a:bodyPr/>
          <a:lstStyle/>
          <a:p>
            <a:fld id="{081CEBA7-D357-435E-AFAE-EB554EE1B4BC}" type="datetimeFigureOut">
              <a:rPr lang="en-GB" smtClean="0"/>
              <a:t>11/01/2021</a:t>
            </a:fld>
            <a:endParaRPr lang="en-GB"/>
          </a:p>
        </p:txBody>
      </p:sp>
      <p:sp>
        <p:nvSpPr>
          <p:cNvPr id="5" name="Footer Placeholder 4">
            <a:extLst>
              <a:ext uri="{FF2B5EF4-FFF2-40B4-BE49-F238E27FC236}">
                <a16:creationId xmlns:a16="http://schemas.microsoft.com/office/drawing/2014/main" id="{6396B146-80A2-4B16-BEF1-BE8D99EAF6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5AB4F8-DF5A-4AEF-8D45-20C0DA46DFF1}"/>
              </a:ext>
            </a:extLst>
          </p:cNvPr>
          <p:cNvSpPr>
            <a:spLocks noGrp="1"/>
          </p:cNvSpPr>
          <p:nvPr>
            <p:ph type="sldNum" sz="quarter" idx="12"/>
          </p:nvPr>
        </p:nvSpPr>
        <p:spPr/>
        <p:txBody>
          <a:bodyPr/>
          <a:lstStyle/>
          <a:p>
            <a:fld id="{1B4F3836-6033-4D2A-BACF-1B46C868F2ED}" type="slidenum">
              <a:rPr lang="en-GB" smtClean="0"/>
              <a:t>‹#›</a:t>
            </a:fld>
            <a:endParaRPr lang="en-GB"/>
          </a:p>
        </p:txBody>
      </p:sp>
    </p:spTree>
    <p:extLst>
      <p:ext uri="{BB962C8B-B14F-4D97-AF65-F5344CB8AC3E}">
        <p14:creationId xmlns:p14="http://schemas.microsoft.com/office/powerpoint/2010/main" val="3021989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804E4-4830-4EB8-BDF0-0EFD20718D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B457AFC-172C-4B1F-A087-94059209003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3A7464-00E0-43D0-82E3-5BD0C81A7D35}"/>
              </a:ext>
            </a:extLst>
          </p:cNvPr>
          <p:cNvSpPr>
            <a:spLocks noGrp="1"/>
          </p:cNvSpPr>
          <p:nvPr>
            <p:ph type="dt" sz="half" idx="10"/>
          </p:nvPr>
        </p:nvSpPr>
        <p:spPr/>
        <p:txBody>
          <a:bodyPr/>
          <a:lstStyle/>
          <a:p>
            <a:fld id="{081CEBA7-D357-435E-AFAE-EB554EE1B4BC}" type="datetimeFigureOut">
              <a:rPr lang="en-GB" smtClean="0"/>
              <a:t>11/01/2021</a:t>
            </a:fld>
            <a:endParaRPr lang="en-GB"/>
          </a:p>
        </p:txBody>
      </p:sp>
      <p:sp>
        <p:nvSpPr>
          <p:cNvPr id="5" name="Footer Placeholder 4">
            <a:extLst>
              <a:ext uri="{FF2B5EF4-FFF2-40B4-BE49-F238E27FC236}">
                <a16:creationId xmlns:a16="http://schemas.microsoft.com/office/drawing/2014/main" id="{9CEC3B71-5866-47D8-85E6-69F6974B40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CA37A4-F7A5-49FE-9CE8-4E985D19557D}"/>
              </a:ext>
            </a:extLst>
          </p:cNvPr>
          <p:cNvSpPr>
            <a:spLocks noGrp="1"/>
          </p:cNvSpPr>
          <p:nvPr>
            <p:ph type="sldNum" sz="quarter" idx="12"/>
          </p:nvPr>
        </p:nvSpPr>
        <p:spPr/>
        <p:txBody>
          <a:bodyPr/>
          <a:lstStyle/>
          <a:p>
            <a:fld id="{1B4F3836-6033-4D2A-BACF-1B46C868F2ED}" type="slidenum">
              <a:rPr lang="en-GB" smtClean="0"/>
              <a:t>‹#›</a:t>
            </a:fld>
            <a:endParaRPr lang="en-GB"/>
          </a:p>
        </p:txBody>
      </p:sp>
    </p:spTree>
    <p:extLst>
      <p:ext uri="{BB962C8B-B14F-4D97-AF65-F5344CB8AC3E}">
        <p14:creationId xmlns:p14="http://schemas.microsoft.com/office/powerpoint/2010/main" val="2950035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EBDBF-53C0-4288-8DB6-779BDDCCBE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D198D9-E500-47F4-B0BA-3871F23EE0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949026-3BB9-403E-A068-44FAC5D2B8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BBE376-682B-4ECC-A1FD-6D08E79CF488}"/>
              </a:ext>
            </a:extLst>
          </p:cNvPr>
          <p:cNvSpPr>
            <a:spLocks noGrp="1"/>
          </p:cNvSpPr>
          <p:nvPr>
            <p:ph type="dt" sz="half" idx="10"/>
          </p:nvPr>
        </p:nvSpPr>
        <p:spPr/>
        <p:txBody>
          <a:bodyPr/>
          <a:lstStyle/>
          <a:p>
            <a:fld id="{081CEBA7-D357-435E-AFAE-EB554EE1B4BC}" type="datetimeFigureOut">
              <a:rPr lang="en-GB" smtClean="0"/>
              <a:t>11/01/2021</a:t>
            </a:fld>
            <a:endParaRPr lang="en-GB"/>
          </a:p>
        </p:txBody>
      </p:sp>
      <p:sp>
        <p:nvSpPr>
          <p:cNvPr id="6" name="Footer Placeholder 5">
            <a:extLst>
              <a:ext uri="{FF2B5EF4-FFF2-40B4-BE49-F238E27FC236}">
                <a16:creationId xmlns:a16="http://schemas.microsoft.com/office/drawing/2014/main" id="{D9AF3386-6E60-497F-9AB1-A67FC4BB1A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3F6A41-FC76-485E-80BC-62879B1D70F2}"/>
              </a:ext>
            </a:extLst>
          </p:cNvPr>
          <p:cNvSpPr>
            <a:spLocks noGrp="1"/>
          </p:cNvSpPr>
          <p:nvPr>
            <p:ph type="sldNum" sz="quarter" idx="12"/>
          </p:nvPr>
        </p:nvSpPr>
        <p:spPr/>
        <p:txBody>
          <a:bodyPr/>
          <a:lstStyle/>
          <a:p>
            <a:fld id="{1B4F3836-6033-4D2A-BACF-1B46C868F2ED}" type="slidenum">
              <a:rPr lang="en-GB" smtClean="0"/>
              <a:t>‹#›</a:t>
            </a:fld>
            <a:endParaRPr lang="en-GB"/>
          </a:p>
        </p:txBody>
      </p:sp>
    </p:spTree>
    <p:extLst>
      <p:ext uri="{BB962C8B-B14F-4D97-AF65-F5344CB8AC3E}">
        <p14:creationId xmlns:p14="http://schemas.microsoft.com/office/powerpoint/2010/main" val="2479368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2362A-BBB0-4DC2-8362-A745F58365F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3A7863-BDC0-45B1-86F9-79E41E8DB4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A65EFA-F22F-425F-A37C-5A2DED86958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828A25-A701-4A13-9242-CB9FB91DB5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E485BB6-8652-4FAD-BF95-539AB18519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56EA000-4548-4CD7-9BA3-E2570584571A}"/>
              </a:ext>
            </a:extLst>
          </p:cNvPr>
          <p:cNvSpPr>
            <a:spLocks noGrp="1"/>
          </p:cNvSpPr>
          <p:nvPr>
            <p:ph type="dt" sz="half" idx="10"/>
          </p:nvPr>
        </p:nvSpPr>
        <p:spPr/>
        <p:txBody>
          <a:bodyPr/>
          <a:lstStyle/>
          <a:p>
            <a:fld id="{081CEBA7-D357-435E-AFAE-EB554EE1B4BC}" type="datetimeFigureOut">
              <a:rPr lang="en-GB" smtClean="0"/>
              <a:t>11/01/2021</a:t>
            </a:fld>
            <a:endParaRPr lang="en-GB"/>
          </a:p>
        </p:txBody>
      </p:sp>
      <p:sp>
        <p:nvSpPr>
          <p:cNvPr id="8" name="Footer Placeholder 7">
            <a:extLst>
              <a:ext uri="{FF2B5EF4-FFF2-40B4-BE49-F238E27FC236}">
                <a16:creationId xmlns:a16="http://schemas.microsoft.com/office/drawing/2014/main" id="{5D0A4246-DE27-47D4-BD3B-FB3C63B870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5EF68C-4410-4D0E-BBBB-491F3608FDB3}"/>
              </a:ext>
            </a:extLst>
          </p:cNvPr>
          <p:cNvSpPr>
            <a:spLocks noGrp="1"/>
          </p:cNvSpPr>
          <p:nvPr>
            <p:ph type="sldNum" sz="quarter" idx="12"/>
          </p:nvPr>
        </p:nvSpPr>
        <p:spPr/>
        <p:txBody>
          <a:bodyPr/>
          <a:lstStyle/>
          <a:p>
            <a:fld id="{1B4F3836-6033-4D2A-BACF-1B46C868F2ED}" type="slidenum">
              <a:rPr lang="en-GB" smtClean="0"/>
              <a:t>‹#›</a:t>
            </a:fld>
            <a:endParaRPr lang="en-GB"/>
          </a:p>
        </p:txBody>
      </p:sp>
    </p:spTree>
    <p:extLst>
      <p:ext uri="{BB962C8B-B14F-4D97-AF65-F5344CB8AC3E}">
        <p14:creationId xmlns:p14="http://schemas.microsoft.com/office/powerpoint/2010/main" val="897005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75831-2BE3-49A6-A97D-2B970116E3B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D191A09-E249-4C4F-9071-68555F298AD5}"/>
              </a:ext>
            </a:extLst>
          </p:cNvPr>
          <p:cNvSpPr>
            <a:spLocks noGrp="1"/>
          </p:cNvSpPr>
          <p:nvPr>
            <p:ph type="dt" sz="half" idx="10"/>
          </p:nvPr>
        </p:nvSpPr>
        <p:spPr/>
        <p:txBody>
          <a:bodyPr/>
          <a:lstStyle/>
          <a:p>
            <a:fld id="{081CEBA7-D357-435E-AFAE-EB554EE1B4BC}" type="datetimeFigureOut">
              <a:rPr lang="en-GB" smtClean="0"/>
              <a:t>11/01/2021</a:t>
            </a:fld>
            <a:endParaRPr lang="en-GB"/>
          </a:p>
        </p:txBody>
      </p:sp>
      <p:sp>
        <p:nvSpPr>
          <p:cNvPr id="4" name="Footer Placeholder 3">
            <a:extLst>
              <a:ext uri="{FF2B5EF4-FFF2-40B4-BE49-F238E27FC236}">
                <a16:creationId xmlns:a16="http://schemas.microsoft.com/office/drawing/2014/main" id="{3EDDA001-1A11-4993-B9F9-6BCED042E37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A6B435-FEE1-461B-B390-2183F249CA7B}"/>
              </a:ext>
            </a:extLst>
          </p:cNvPr>
          <p:cNvSpPr>
            <a:spLocks noGrp="1"/>
          </p:cNvSpPr>
          <p:nvPr>
            <p:ph type="sldNum" sz="quarter" idx="12"/>
          </p:nvPr>
        </p:nvSpPr>
        <p:spPr/>
        <p:txBody>
          <a:bodyPr/>
          <a:lstStyle/>
          <a:p>
            <a:fld id="{1B4F3836-6033-4D2A-BACF-1B46C868F2ED}" type="slidenum">
              <a:rPr lang="en-GB" smtClean="0"/>
              <a:t>‹#›</a:t>
            </a:fld>
            <a:endParaRPr lang="en-GB"/>
          </a:p>
        </p:txBody>
      </p:sp>
    </p:spTree>
    <p:extLst>
      <p:ext uri="{BB962C8B-B14F-4D97-AF65-F5344CB8AC3E}">
        <p14:creationId xmlns:p14="http://schemas.microsoft.com/office/powerpoint/2010/main" val="2544321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E5F42D-D719-427D-9EB0-A3C6FF8008F8}"/>
              </a:ext>
            </a:extLst>
          </p:cNvPr>
          <p:cNvSpPr>
            <a:spLocks noGrp="1"/>
          </p:cNvSpPr>
          <p:nvPr>
            <p:ph type="dt" sz="half" idx="10"/>
          </p:nvPr>
        </p:nvSpPr>
        <p:spPr/>
        <p:txBody>
          <a:bodyPr/>
          <a:lstStyle/>
          <a:p>
            <a:fld id="{081CEBA7-D357-435E-AFAE-EB554EE1B4BC}" type="datetimeFigureOut">
              <a:rPr lang="en-GB" smtClean="0"/>
              <a:t>11/01/2021</a:t>
            </a:fld>
            <a:endParaRPr lang="en-GB"/>
          </a:p>
        </p:txBody>
      </p:sp>
      <p:sp>
        <p:nvSpPr>
          <p:cNvPr id="3" name="Footer Placeholder 2">
            <a:extLst>
              <a:ext uri="{FF2B5EF4-FFF2-40B4-BE49-F238E27FC236}">
                <a16:creationId xmlns:a16="http://schemas.microsoft.com/office/drawing/2014/main" id="{57685A95-FC2A-47D7-A830-A945B7FD2D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81EB81-89E8-4196-8AE4-1C03B390C9E7}"/>
              </a:ext>
            </a:extLst>
          </p:cNvPr>
          <p:cNvSpPr>
            <a:spLocks noGrp="1"/>
          </p:cNvSpPr>
          <p:nvPr>
            <p:ph type="sldNum" sz="quarter" idx="12"/>
          </p:nvPr>
        </p:nvSpPr>
        <p:spPr/>
        <p:txBody>
          <a:bodyPr/>
          <a:lstStyle/>
          <a:p>
            <a:fld id="{1B4F3836-6033-4D2A-BACF-1B46C868F2ED}" type="slidenum">
              <a:rPr lang="en-GB" smtClean="0"/>
              <a:t>‹#›</a:t>
            </a:fld>
            <a:endParaRPr lang="en-GB"/>
          </a:p>
        </p:txBody>
      </p:sp>
    </p:spTree>
    <p:extLst>
      <p:ext uri="{BB962C8B-B14F-4D97-AF65-F5344CB8AC3E}">
        <p14:creationId xmlns:p14="http://schemas.microsoft.com/office/powerpoint/2010/main" val="3471749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5AC54-7D57-4D8A-8F47-BF0E992C66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D4D725C-4BC4-47EB-8970-B642FCC801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2CD16D2-727D-45D5-BA4F-0B489DED16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3AAF3D-1AA6-4C1F-B2EE-36FCB9EC2B76}"/>
              </a:ext>
            </a:extLst>
          </p:cNvPr>
          <p:cNvSpPr>
            <a:spLocks noGrp="1"/>
          </p:cNvSpPr>
          <p:nvPr>
            <p:ph type="dt" sz="half" idx="10"/>
          </p:nvPr>
        </p:nvSpPr>
        <p:spPr/>
        <p:txBody>
          <a:bodyPr/>
          <a:lstStyle/>
          <a:p>
            <a:fld id="{081CEBA7-D357-435E-AFAE-EB554EE1B4BC}" type="datetimeFigureOut">
              <a:rPr lang="en-GB" smtClean="0"/>
              <a:t>11/01/2021</a:t>
            </a:fld>
            <a:endParaRPr lang="en-GB"/>
          </a:p>
        </p:txBody>
      </p:sp>
      <p:sp>
        <p:nvSpPr>
          <p:cNvPr id="6" name="Footer Placeholder 5">
            <a:extLst>
              <a:ext uri="{FF2B5EF4-FFF2-40B4-BE49-F238E27FC236}">
                <a16:creationId xmlns:a16="http://schemas.microsoft.com/office/drawing/2014/main" id="{7512684D-1E15-4C29-A794-5127929AC5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B5053E-04CE-46DC-A3F6-53D6218C9E96}"/>
              </a:ext>
            </a:extLst>
          </p:cNvPr>
          <p:cNvSpPr>
            <a:spLocks noGrp="1"/>
          </p:cNvSpPr>
          <p:nvPr>
            <p:ph type="sldNum" sz="quarter" idx="12"/>
          </p:nvPr>
        </p:nvSpPr>
        <p:spPr/>
        <p:txBody>
          <a:bodyPr/>
          <a:lstStyle/>
          <a:p>
            <a:fld id="{1B4F3836-6033-4D2A-BACF-1B46C868F2ED}" type="slidenum">
              <a:rPr lang="en-GB" smtClean="0"/>
              <a:t>‹#›</a:t>
            </a:fld>
            <a:endParaRPr lang="en-GB"/>
          </a:p>
        </p:txBody>
      </p:sp>
    </p:spTree>
    <p:extLst>
      <p:ext uri="{BB962C8B-B14F-4D97-AF65-F5344CB8AC3E}">
        <p14:creationId xmlns:p14="http://schemas.microsoft.com/office/powerpoint/2010/main" val="3812026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59201-48F1-4DB2-B543-8757EFAE81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7D35217-9D90-41D2-90A3-0BCB9D7D2E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7349F14-ECB7-4095-B48D-6B2E1E3432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CBE7FD-7BDB-47A6-932E-2C59F55972C2}"/>
              </a:ext>
            </a:extLst>
          </p:cNvPr>
          <p:cNvSpPr>
            <a:spLocks noGrp="1"/>
          </p:cNvSpPr>
          <p:nvPr>
            <p:ph type="dt" sz="half" idx="10"/>
          </p:nvPr>
        </p:nvSpPr>
        <p:spPr/>
        <p:txBody>
          <a:bodyPr/>
          <a:lstStyle/>
          <a:p>
            <a:fld id="{081CEBA7-D357-435E-AFAE-EB554EE1B4BC}" type="datetimeFigureOut">
              <a:rPr lang="en-GB" smtClean="0"/>
              <a:t>11/01/2021</a:t>
            </a:fld>
            <a:endParaRPr lang="en-GB"/>
          </a:p>
        </p:txBody>
      </p:sp>
      <p:sp>
        <p:nvSpPr>
          <p:cNvPr id="6" name="Footer Placeholder 5">
            <a:extLst>
              <a:ext uri="{FF2B5EF4-FFF2-40B4-BE49-F238E27FC236}">
                <a16:creationId xmlns:a16="http://schemas.microsoft.com/office/drawing/2014/main" id="{C0FC3203-EF48-4B73-A8FC-692FAE7C29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4A01F7-863C-4EB5-A3ED-A23FCCC0FF38}"/>
              </a:ext>
            </a:extLst>
          </p:cNvPr>
          <p:cNvSpPr>
            <a:spLocks noGrp="1"/>
          </p:cNvSpPr>
          <p:nvPr>
            <p:ph type="sldNum" sz="quarter" idx="12"/>
          </p:nvPr>
        </p:nvSpPr>
        <p:spPr/>
        <p:txBody>
          <a:bodyPr/>
          <a:lstStyle/>
          <a:p>
            <a:fld id="{1B4F3836-6033-4D2A-BACF-1B46C868F2ED}" type="slidenum">
              <a:rPr lang="en-GB" smtClean="0"/>
              <a:t>‹#›</a:t>
            </a:fld>
            <a:endParaRPr lang="en-GB"/>
          </a:p>
        </p:txBody>
      </p:sp>
    </p:spTree>
    <p:extLst>
      <p:ext uri="{BB962C8B-B14F-4D97-AF65-F5344CB8AC3E}">
        <p14:creationId xmlns:p14="http://schemas.microsoft.com/office/powerpoint/2010/main" val="1087949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9D8A1-10CD-44BB-A978-723F49D6CC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0EB176-2C7F-47D9-994F-70CAA335F56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F8978A-3E0A-4949-A3AF-C84B9740C032}"/>
              </a:ext>
            </a:extLst>
          </p:cNvPr>
          <p:cNvSpPr>
            <a:spLocks noGrp="1"/>
          </p:cNvSpPr>
          <p:nvPr>
            <p:ph type="dt" sz="half" idx="10"/>
          </p:nvPr>
        </p:nvSpPr>
        <p:spPr/>
        <p:txBody>
          <a:bodyPr/>
          <a:lstStyle/>
          <a:p>
            <a:fld id="{081CEBA7-D357-435E-AFAE-EB554EE1B4BC}" type="datetimeFigureOut">
              <a:rPr lang="en-GB" smtClean="0"/>
              <a:t>11/01/2021</a:t>
            </a:fld>
            <a:endParaRPr lang="en-GB"/>
          </a:p>
        </p:txBody>
      </p:sp>
      <p:sp>
        <p:nvSpPr>
          <p:cNvPr id="5" name="Footer Placeholder 4">
            <a:extLst>
              <a:ext uri="{FF2B5EF4-FFF2-40B4-BE49-F238E27FC236}">
                <a16:creationId xmlns:a16="http://schemas.microsoft.com/office/drawing/2014/main" id="{A8D6FFA1-AA74-429B-BB9F-BA85594433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6BDC21-392C-4DB7-B3D2-C88776CF9111}"/>
              </a:ext>
            </a:extLst>
          </p:cNvPr>
          <p:cNvSpPr>
            <a:spLocks noGrp="1"/>
          </p:cNvSpPr>
          <p:nvPr>
            <p:ph type="sldNum" sz="quarter" idx="12"/>
          </p:nvPr>
        </p:nvSpPr>
        <p:spPr/>
        <p:txBody>
          <a:bodyPr/>
          <a:lstStyle/>
          <a:p>
            <a:fld id="{1B4F3836-6033-4D2A-BACF-1B46C868F2ED}" type="slidenum">
              <a:rPr lang="en-GB" smtClean="0"/>
              <a:t>‹#›</a:t>
            </a:fld>
            <a:endParaRPr lang="en-GB"/>
          </a:p>
        </p:txBody>
      </p:sp>
    </p:spTree>
    <p:extLst>
      <p:ext uri="{BB962C8B-B14F-4D97-AF65-F5344CB8AC3E}">
        <p14:creationId xmlns:p14="http://schemas.microsoft.com/office/powerpoint/2010/main" val="2883690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BFFA5E-744A-475C-B890-2DB834EFFE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311ED5-448F-43AB-8ED0-DC06DEEB44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8C4235-72C9-4A1E-9579-F32215084B53}"/>
              </a:ext>
            </a:extLst>
          </p:cNvPr>
          <p:cNvSpPr>
            <a:spLocks noGrp="1"/>
          </p:cNvSpPr>
          <p:nvPr>
            <p:ph type="dt" sz="half" idx="10"/>
          </p:nvPr>
        </p:nvSpPr>
        <p:spPr/>
        <p:txBody>
          <a:bodyPr/>
          <a:lstStyle/>
          <a:p>
            <a:fld id="{081CEBA7-D357-435E-AFAE-EB554EE1B4BC}" type="datetimeFigureOut">
              <a:rPr lang="en-GB" smtClean="0"/>
              <a:t>11/01/2021</a:t>
            </a:fld>
            <a:endParaRPr lang="en-GB"/>
          </a:p>
        </p:txBody>
      </p:sp>
      <p:sp>
        <p:nvSpPr>
          <p:cNvPr id="5" name="Footer Placeholder 4">
            <a:extLst>
              <a:ext uri="{FF2B5EF4-FFF2-40B4-BE49-F238E27FC236}">
                <a16:creationId xmlns:a16="http://schemas.microsoft.com/office/drawing/2014/main" id="{3AEC239F-4CB9-4616-8C5B-21BF258836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CF65AC-AF04-481B-B9BC-6072AF6A763B}"/>
              </a:ext>
            </a:extLst>
          </p:cNvPr>
          <p:cNvSpPr>
            <a:spLocks noGrp="1"/>
          </p:cNvSpPr>
          <p:nvPr>
            <p:ph type="sldNum" sz="quarter" idx="12"/>
          </p:nvPr>
        </p:nvSpPr>
        <p:spPr/>
        <p:txBody>
          <a:bodyPr/>
          <a:lstStyle/>
          <a:p>
            <a:fld id="{1B4F3836-6033-4D2A-BACF-1B46C868F2ED}" type="slidenum">
              <a:rPr lang="en-GB" smtClean="0"/>
              <a:t>‹#›</a:t>
            </a:fld>
            <a:endParaRPr lang="en-GB"/>
          </a:p>
        </p:txBody>
      </p:sp>
    </p:spTree>
    <p:extLst>
      <p:ext uri="{BB962C8B-B14F-4D97-AF65-F5344CB8AC3E}">
        <p14:creationId xmlns:p14="http://schemas.microsoft.com/office/powerpoint/2010/main" val="4281920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11A95F-8881-4AD6-99CF-B9E4769DAD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A59EF7-22EB-43BB-9FE0-67EC03892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FEE7AD-7801-416E-9962-FB6ECBD932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1CEBA7-D357-435E-AFAE-EB554EE1B4BC}" type="datetimeFigureOut">
              <a:rPr lang="en-GB" smtClean="0"/>
              <a:t>11/01/2021</a:t>
            </a:fld>
            <a:endParaRPr lang="en-GB"/>
          </a:p>
        </p:txBody>
      </p:sp>
      <p:sp>
        <p:nvSpPr>
          <p:cNvPr id="5" name="Footer Placeholder 4">
            <a:extLst>
              <a:ext uri="{FF2B5EF4-FFF2-40B4-BE49-F238E27FC236}">
                <a16:creationId xmlns:a16="http://schemas.microsoft.com/office/drawing/2014/main" id="{1F1BB265-62B9-4E8E-B039-83AFA6F332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877DDF8-C879-401C-8EEF-29D15EDCCC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4F3836-6033-4D2A-BACF-1B46C868F2ED}" type="slidenum">
              <a:rPr lang="en-GB" smtClean="0"/>
              <a:t>‹#›</a:t>
            </a:fld>
            <a:endParaRPr lang="en-GB"/>
          </a:p>
        </p:txBody>
      </p:sp>
    </p:spTree>
    <p:extLst>
      <p:ext uri="{BB962C8B-B14F-4D97-AF65-F5344CB8AC3E}">
        <p14:creationId xmlns:p14="http://schemas.microsoft.com/office/powerpoint/2010/main" val="37012749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148C8">
            <a:alpha val="91000"/>
          </a:srgb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367896B-410D-4DDE-B126-1A1DC9E3334F}"/>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89999" l="29959" r="66230"/>
                    </a14:imgEffect>
                  </a14:imgLayer>
                </a14:imgProps>
              </a:ext>
            </a:extLst>
          </a:blip>
          <a:srcRect l="25425" r="29236" b="1"/>
          <a:stretch/>
        </p:blipFill>
        <p:spPr>
          <a:xfrm>
            <a:off x="3716339" y="-155020"/>
            <a:ext cx="9063038" cy="6643688"/>
          </a:xfrm>
          <a:prstGeom prst="rect">
            <a:avLst/>
          </a:prstGeom>
          <a:effectLst>
            <a:outerShdw blurRad="63500" sx="111000" sy="111000" algn="ctr" rotWithShape="0">
              <a:prstClr val="black">
                <a:alpha val="40000"/>
              </a:prstClr>
            </a:outerShdw>
          </a:effectLst>
        </p:spPr>
      </p:pic>
      <p:sp>
        <p:nvSpPr>
          <p:cNvPr id="7" name="TextBox 6">
            <a:extLst>
              <a:ext uri="{FF2B5EF4-FFF2-40B4-BE49-F238E27FC236}">
                <a16:creationId xmlns:a16="http://schemas.microsoft.com/office/drawing/2014/main" id="{64E2C8CD-DC97-4F32-AC77-73336B5F3C69}"/>
              </a:ext>
            </a:extLst>
          </p:cNvPr>
          <p:cNvSpPr txBox="1"/>
          <p:nvPr/>
        </p:nvSpPr>
        <p:spPr>
          <a:xfrm>
            <a:off x="721894" y="3022334"/>
            <a:ext cx="4552749" cy="856648"/>
          </a:xfrm>
          <a:custGeom>
            <a:avLst/>
            <a:gdLst>
              <a:gd name="connsiteX0" fmla="*/ 0 w 4552749"/>
              <a:gd name="connsiteY0" fmla="*/ 0 h 856648"/>
              <a:gd name="connsiteX1" fmla="*/ 478039 w 4552749"/>
              <a:gd name="connsiteY1" fmla="*/ 0 h 856648"/>
              <a:gd name="connsiteX2" fmla="*/ 1001605 w 4552749"/>
              <a:gd name="connsiteY2" fmla="*/ 0 h 856648"/>
              <a:gd name="connsiteX3" fmla="*/ 1479643 w 4552749"/>
              <a:gd name="connsiteY3" fmla="*/ 0 h 856648"/>
              <a:gd name="connsiteX4" fmla="*/ 2094265 w 4552749"/>
              <a:gd name="connsiteY4" fmla="*/ 0 h 856648"/>
              <a:gd name="connsiteX5" fmla="*/ 2663358 w 4552749"/>
              <a:gd name="connsiteY5" fmla="*/ 0 h 856648"/>
              <a:gd name="connsiteX6" fmla="*/ 3232452 w 4552749"/>
              <a:gd name="connsiteY6" fmla="*/ 0 h 856648"/>
              <a:gd name="connsiteX7" fmla="*/ 3892600 w 4552749"/>
              <a:gd name="connsiteY7" fmla="*/ 0 h 856648"/>
              <a:gd name="connsiteX8" fmla="*/ 4552749 w 4552749"/>
              <a:gd name="connsiteY8" fmla="*/ 0 h 856648"/>
              <a:gd name="connsiteX9" fmla="*/ 4552749 w 4552749"/>
              <a:gd name="connsiteY9" fmla="*/ 402625 h 856648"/>
              <a:gd name="connsiteX10" fmla="*/ 4552749 w 4552749"/>
              <a:gd name="connsiteY10" fmla="*/ 856648 h 856648"/>
              <a:gd name="connsiteX11" fmla="*/ 4120238 w 4552749"/>
              <a:gd name="connsiteY11" fmla="*/ 856648 h 856648"/>
              <a:gd name="connsiteX12" fmla="*/ 3642199 w 4552749"/>
              <a:gd name="connsiteY12" fmla="*/ 856648 h 856648"/>
              <a:gd name="connsiteX13" fmla="*/ 3027578 w 4552749"/>
              <a:gd name="connsiteY13" fmla="*/ 856648 h 856648"/>
              <a:gd name="connsiteX14" fmla="*/ 2367429 w 4552749"/>
              <a:gd name="connsiteY14" fmla="*/ 856648 h 856648"/>
              <a:gd name="connsiteX15" fmla="*/ 1843863 w 4552749"/>
              <a:gd name="connsiteY15" fmla="*/ 856648 h 856648"/>
              <a:gd name="connsiteX16" fmla="*/ 1183715 w 4552749"/>
              <a:gd name="connsiteY16" fmla="*/ 856648 h 856648"/>
              <a:gd name="connsiteX17" fmla="*/ 705676 w 4552749"/>
              <a:gd name="connsiteY17" fmla="*/ 856648 h 856648"/>
              <a:gd name="connsiteX18" fmla="*/ 0 w 4552749"/>
              <a:gd name="connsiteY18" fmla="*/ 856648 h 856648"/>
              <a:gd name="connsiteX19" fmla="*/ 0 w 4552749"/>
              <a:gd name="connsiteY19" fmla="*/ 454023 h 856648"/>
              <a:gd name="connsiteX20" fmla="*/ 0 w 4552749"/>
              <a:gd name="connsiteY20" fmla="*/ 0 h 856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552749" h="856648" fill="none" extrusionOk="0">
                <a:moveTo>
                  <a:pt x="0" y="0"/>
                </a:moveTo>
                <a:cubicBezTo>
                  <a:pt x="121656" y="-33345"/>
                  <a:pt x="348273" y="51776"/>
                  <a:pt x="478039" y="0"/>
                </a:cubicBezTo>
                <a:cubicBezTo>
                  <a:pt x="607805" y="-51776"/>
                  <a:pt x="808248" y="61131"/>
                  <a:pt x="1001605" y="0"/>
                </a:cubicBezTo>
                <a:cubicBezTo>
                  <a:pt x="1194962" y="-61131"/>
                  <a:pt x="1352235" y="18281"/>
                  <a:pt x="1479643" y="0"/>
                </a:cubicBezTo>
                <a:cubicBezTo>
                  <a:pt x="1607051" y="-18281"/>
                  <a:pt x="1817365" y="25885"/>
                  <a:pt x="2094265" y="0"/>
                </a:cubicBezTo>
                <a:cubicBezTo>
                  <a:pt x="2371165" y="-25885"/>
                  <a:pt x="2409532" y="60285"/>
                  <a:pt x="2663358" y="0"/>
                </a:cubicBezTo>
                <a:cubicBezTo>
                  <a:pt x="2917184" y="-60285"/>
                  <a:pt x="3106190" y="19211"/>
                  <a:pt x="3232452" y="0"/>
                </a:cubicBezTo>
                <a:cubicBezTo>
                  <a:pt x="3358714" y="-19211"/>
                  <a:pt x="3628831" y="12313"/>
                  <a:pt x="3892600" y="0"/>
                </a:cubicBezTo>
                <a:cubicBezTo>
                  <a:pt x="4156369" y="-12313"/>
                  <a:pt x="4322266" y="30768"/>
                  <a:pt x="4552749" y="0"/>
                </a:cubicBezTo>
                <a:cubicBezTo>
                  <a:pt x="4559696" y="128173"/>
                  <a:pt x="4517761" y="279569"/>
                  <a:pt x="4552749" y="402625"/>
                </a:cubicBezTo>
                <a:cubicBezTo>
                  <a:pt x="4587737" y="525681"/>
                  <a:pt x="4501728" y="655057"/>
                  <a:pt x="4552749" y="856648"/>
                </a:cubicBezTo>
                <a:cubicBezTo>
                  <a:pt x="4435229" y="868011"/>
                  <a:pt x="4217176" y="846935"/>
                  <a:pt x="4120238" y="856648"/>
                </a:cubicBezTo>
                <a:cubicBezTo>
                  <a:pt x="4023300" y="866361"/>
                  <a:pt x="3783850" y="837340"/>
                  <a:pt x="3642199" y="856648"/>
                </a:cubicBezTo>
                <a:cubicBezTo>
                  <a:pt x="3500548" y="875956"/>
                  <a:pt x="3305750" y="842072"/>
                  <a:pt x="3027578" y="856648"/>
                </a:cubicBezTo>
                <a:cubicBezTo>
                  <a:pt x="2749406" y="871224"/>
                  <a:pt x="2621024" y="852592"/>
                  <a:pt x="2367429" y="856648"/>
                </a:cubicBezTo>
                <a:cubicBezTo>
                  <a:pt x="2113834" y="860704"/>
                  <a:pt x="2099133" y="810014"/>
                  <a:pt x="1843863" y="856648"/>
                </a:cubicBezTo>
                <a:cubicBezTo>
                  <a:pt x="1588593" y="903282"/>
                  <a:pt x="1412473" y="807054"/>
                  <a:pt x="1183715" y="856648"/>
                </a:cubicBezTo>
                <a:cubicBezTo>
                  <a:pt x="954957" y="906242"/>
                  <a:pt x="822807" y="831236"/>
                  <a:pt x="705676" y="856648"/>
                </a:cubicBezTo>
                <a:cubicBezTo>
                  <a:pt x="588545" y="882060"/>
                  <a:pt x="312276" y="813268"/>
                  <a:pt x="0" y="856648"/>
                </a:cubicBezTo>
                <a:cubicBezTo>
                  <a:pt x="-8459" y="727050"/>
                  <a:pt x="14448" y="596539"/>
                  <a:pt x="0" y="454023"/>
                </a:cubicBezTo>
                <a:cubicBezTo>
                  <a:pt x="-14448" y="311508"/>
                  <a:pt x="5521" y="179185"/>
                  <a:pt x="0" y="0"/>
                </a:cubicBezTo>
                <a:close/>
              </a:path>
              <a:path w="4552749" h="856648" stroke="0" extrusionOk="0">
                <a:moveTo>
                  <a:pt x="0" y="0"/>
                </a:moveTo>
                <a:cubicBezTo>
                  <a:pt x="239994" y="-37222"/>
                  <a:pt x="307343" y="16787"/>
                  <a:pt x="523566" y="0"/>
                </a:cubicBezTo>
                <a:cubicBezTo>
                  <a:pt x="739789" y="-16787"/>
                  <a:pt x="824292" y="6340"/>
                  <a:pt x="956077" y="0"/>
                </a:cubicBezTo>
                <a:cubicBezTo>
                  <a:pt x="1087862" y="-6340"/>
                  <a:pt x="1306336" y="78174"/>
                  <a:pt x="1616226" y="0"/>
                </a:cubicBezTo>
                <a:cubicBezTo>
                  <a:pt x="1926116" y="-78174"/>
                  <a:pt x="1933898" y="9067"/>
                  <a:pt x="2139792" y="0"/>
                </a:cubicBezTo>
                <a:cubicBezTo>
                  <a:pt x="2345686" y="-9067"/>
                  <a:pt x="2504753" y="9672"/>
                  <a:pt x="2663358" y="0"/>
                </a:cubicBezTo>
                <a:cubicBezTo>
                  <a:pt x="2821963" y="-9672"/>
                  <a:pt x="3103554" y="58436"/>
                  <a:pt x="3323507" y="0"/>
                </a:cubicBezTo>
                <a:cubicBezTo>
                  <a:pt x="3543460" y="-58436"/>
                  <a:pt x="3652083" y="11311"/>
                  <a:pt x="3801545" y="0"/>
                </a:cubicBezTo>
                <a:cubicBezTo>
                  <a:pt x="3951007" y="-11311"/>
                  <a:pt x="4397689" y="48561"/>
                  <a:pt x="4552749" y="0"/>
                </a:cubicBezTo>
                <a:cubicBezTo>
                  <a:pt x="4599437" y="101180"/>
                  <a:pt x="4542261" y="321193"/>
                  <a:pt x="4552749" y="445457"/>
                </a:cubicBezTo>
                <a:cubicBezTo>
                  <a:pt x="4563237" y="569721"/>
                  <a:pt x="4533275" y="731408"/>
                  <a:pt x="4552749" y="856648"/>
                </a:cubicBezTo>
                <a:cubicBezTo>
                  <a:pt x="4399587" y="904914"/>
                  <a:pt x="4164337" y="835981"/>
                  <a:pt x="3983655" y="856648"/>
                </a:cubicBezTo>
                <a:cubicBezTo>
                  <a:pt x="3802973" y="877315"/>
                  <a:pt x="3610221" y="799153"/>
                  <a:pt x="3460089" y="856648"/>
                </a:cubicBezTo>
                <a:cubicBezTo>
                  <a:pt x="3309957" y="914143"/>
                  <a:pt x="3005836" y="778033"/>
                  <a:pt x="2799941" y="856648"/>
                </a:cubicBezTo>
                <a:cubicBezTo>
                  <a:pt x="2594046" y="935263"/>
                  <a:pt x="2301891" y="788973"/>
                  <a:pt x="2139792" y="856648"/>
                </a:cubicBezTo>
                <a:cubicBezTo>
                  <a:pt x="1977693" y="924323"/>
                  <a:pt x="1777416" y="807532"/>
                  <a:pt x="1661753" y="856648"/>
                </a:cubicBezTo>
                <a:cubicBezTo>
                  <a:pt x="1546090" y="905764"/>
                  <a:pt x="1364905" y="856447"/>
                  <a:pt x="1092660" y="856648"/>
                </a:cubicBezTo>
                <a:cubicBezTo>
                  <a:pt x="820415" y="856849"/>
                  <a:pt x="233358" y="739527"/>
                  <a:pt x="0" y="856648"/>
                </a:cubicBezTo>
                <a:cubicBezTo>
                  <a:pt x="-48040" y="735375"/>
                  <a:pt x="17761" y="602799"/>
                  <a:pt x="0" y="428324"/>
                </a:cubicBezTo>
                <a:cubicBezTo>
                  <a:pt x="-17761" y="253849"/>
                  <a:pt x="44472" y="112506"/>
                  <a:pt x="0" y="0"/>
                </a:cubicBezTo>
                <a:close/>
              </a:path>
            </a:pathLst>
          </a:custGeom>
          <a:solidFill>
            <a:schemeClr val="tx1"/>
          </a:solidFill>
          <a:ln w="127000">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a:effectLst>
            <a:outerShdw blurRad="63500" sx="102000" sy="102000" algn="ctr" rotWithShape="0">
              <a:prstClr val="black">
                <a:alpha val="72000"/>
              </a:prstClr>
            </a:outerShdw>
          </a:effectLst>
        </p:spPr>
        <p:txBody>
          <a:bodyPr vert="horz" lIns="91440" tIns="45720" rIns="91440" bIns="45720" rtlCol="0" anchor="t">
            <a:normAutofit lnSpcReduction="10000"/>
          </a:bodyPr>
          <a:lstStyle/>
          <a:p>
            <a:pPr>
              <a:lnSpc>
                <a:spcPct val="90000"/>
              </a:lnSpc>
              <a:spcBef>
                <a:spcPct val="0"/>
              </a:spcBef>
              <a:spcAft>
                <a:spcPts val="600"/>
              </a:spcAft>
            </a:pPr>
            <a:r>
              <a:rPr lang="en-US" sz="6000" b="1" i="1" dirty="0">
                <a:solidFill>
                  <a:schemeClr val="bg1"/>
                </a:solidFill>
                <a:latin typeface="Arial Rounded MT Bold" panose="020F0704030504030204" pitchFamily="34" charset="0"/>
                <a:ea typeface="+mj-ea"/>
                <a:cs typeface="+mj-cs"/>
              </a:rPr>
              <a:t>Cla</a:t>
            </a:r>
            <a:r>
              <a:rPr lang="en-US" sz="6000" b="1" i="1" dirty="0">
                <a:solidFill>
                  <a:schemeClr val="bg1"/>
                </a:solidFill>
                <a:latin typeface="Arial Rounded MT Bold" panose="020F0704030504030204" pitchFamily="34" charset="0"/>
                <a:ea typeface="+mj-ea"/>
                <a:cs typeface="Aldhabi" panose="020B0604020202020204" pitchFamily="2" charset="-78"/>
              </a:rPr>
              <a:t>ir </a:t>
            </a:r>
            <a:r>
              <a:rPr lang="en-US" sz="6000" b="1" i="1" dirty="0">
                <a:solidFill>
                  <a:schemeClr val="bg1"/>
                </a:solidFill>
                <a:latin typeface="Arial Rounded MT Bold" panose="020F0704030504030204" pitchFamily="34" charset="0"/>
                <a:ea typeface="+mj-ea"/>
                <a:cs typeface="+mj-cs"/>
              </a:rPr>
              <a:t>Jacob</a:t>
            </a:r>
          </a:p>
        </p:txBody>
      </p:sp>
      <p:sp>
        <p:nvSpPr>
          <p:cNvPr id="8" name="TextBox 7">
            <a:extLst>
              <a:ext uri="{FF2B5EF4-FFF2-40B4-BE49-F238E27FC236}">
                <a16:creationId xmlns:a16="http://schemas.microsoft.com/office/drawing/2014/main" id="{F4211428-5BD5-4C91-9096-301713D5E7A1}"/>
              </a:ext>
            </a:extLst>
          </p:cNvPr>
          <p:cNvSpPr txBox="1"/>
          <p:nvPr/>
        </p:nvSpPr>
        <p:spPr>
          <a:xfrm>
            <a:off x="10921716" y="6550223"/>
            <a:ext cx="1270284" cy="307777"/>
          </a:xfrm>
          <a:prstGeom prst="rect">
            <a:avLst/>
          </a:prstGeom>
          <a:noFill/>
        </p:spPr>
        <p:txBody>
          <a:bodyPr wrap="none" rtlCol="0">
            <a:spAutoFit/>
          </a:bodyPr>
          <a:lstStyle/>
          <a:p>
            <a:r>
              <a:rPr lang="en-GB" sz="1400" dirty="0"/>
              <a:t>(Wynter, 2020)</a:t>
            </a:r>
          </a:p>
        </p:txBody>
      </p:sp>
    </p:spTree>
    <p:extLst>
      <p:ext uri="{BB962C8B-B14F-4D97-AF65-F5344CB8AC3E}">
        <p14:creationId xmlns:p14="http://schemas.microsoft.com/office/powerpoint/2010/main" val="1395072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148C8">
            <a:alpha val="91000"/>
          </a:srgb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630A23-50BD-426D-905B-4422533425BD}"/>
              </a:ext>
            </a:extLst>
          </p:cNvPr>
          <p:cNvSpPr txBox="1"/>
          <p:nvPr/>
        </p:nvSpPr>
        <p:spPr>
          <a:xfrm>
            <a:off x="1468120" y="308763"/>
            <a:ext cx="9255760" cy="769441"/>
          </a:xfrm>
          <a:custGeom>
            <a:avLst/>
            <a:gdLst>
              <a:gd name="connsiteX0" fmla="*/ 0 w 9255760"/>
              <a:gd name="connsiteY0" fmla="*/ 0 h 769441"/>
              <a:gd name="connsiteX1" fmla="*/ 671043 w 9255760"/>
              <a:gd name="connsiteY1" fmla="*/ 0 h 769441"/>
              <a:gd name="connsiteX2" fmla="*/ 1249528 w 9255760"/>
              <a:gd name="connsiteY2" fmla="*/ 0 h 769441"/>
              <a:gd name="connsiteX3" fmla="*/ 1920570 w 9255760"/>
              <a:gd name="connsiteY3" fmla="*/ 0 h 769441"/>
              <a:gd name="connsiteX4" fmla="*/ 2221382 w 9255760"/>
              <a:gd name="connsiteY4" fmla="*/ 0 h 769441"/>
              <a:gd name="connsiteX5" fmla="*/ 2984983 w 9255760"/>
              <a:gd name="connsiteY5" fmla="*/ 0 h 769441"/>
              <a:gd name="connsiteX6" fmla="*/ 3470910 w 9255760"/>
              <a:gd name="connsiteY6" fmla="*/ 0 h 769441"/>
              <a:gd name="connsiteX7" fmla="*/ 3864280 w 9255760"/>
              <a:gd name="connsiteY7" fmla="*/ 0 h 769441"/>
              <a:gd name="connsiteX8" fmla="*/ 4442765 w 9255760"/>
              <a:gd name="connsiteY8" fmla="*/ 0 h 769441"/>
              <a:gd name="connsiteX9" fmla="*/ 4743577 w 9255760"/>
              <a:gd name="connsiteY9" fmla="*/ 0 h 769441"/>
              <a:gd name="connsiteX10" fmla="*/ 5507177 w 9255760"/>
              <a:gd name="connsiteY10" fmla="*/ 0 h 769441"/>
              <a:gd name="connsiteX11" fmla="*/ 6085662 w 9255760"/>
              <a:gd name="connsiteY11" fmla="*/ 0 h 769441"/>
              <a:gd name="connsiteX12" fmla="*/ 6479032 w 9255760"/>
              <a:gd name="connsiteY12" fmla="*/ 0 h 769441"/>
              <a:gd name="connsiteX13" fmla="*/ 7242632 w 9255760"/>
              <a:gd name="connsiteY13" fmla="*/ 0 h 769441"/>
              <a:gd name="connsiteX14" fmla="*/ 7636002 w 9255760"/>
              <a:gd name="connsiteY14" fmla="*/ 0 h 769441"/>
              <a:gd name="connsiteX15" fmla="*/ 7936814 w 9255760"/>
              <a:gd name="connsiteY15" fmla="*/ 0 h 769441"/>
              <a:gd name="connsiteX16" fmla="*/ 8607857 w 9255760"/>
              <a:gd name="connsiteY16" fmla="*/ 0 h 769441"/>
              <a:gd name="connsiteX17" fmla="*/ 9255760 w 9255760"/>
              <a:gd name="connsiteY17" fmla="*/ 0 h 769441"/>
              <a:gd name="connsiteX18" fmla="*/ 9255760 w 9255760"/>
              <a:gd name="connsiteY18" fmla="*/ 400109 h 769441"/>
              <a:gd name="connsiteX19" fmla="*/ 9255760 w 9255760"/>
              <a:gd name="connsiteY19" fmla="*/ 769441 h 769441"/>
              <a:gd name="connsiteX20" fmla="*/ 8769833 w 9255760"/>
              <a:gd name="connsiteY20" fmla="*/ 769441 h 769441"/>
              <a:gd name="connsiteX21" fmla="*/ 8469020 w 9255760"/>
              <a:gd name="connsiteY21" fmla="*/ 769441 h 769441"/>
              <a:gd name="connsiteX22" fmla="*/ 7983093 w 9255760"/>
              <a:gd name="connsiteY22" fmla="*/ 769441 h 769441"/>
              <a:gd name="connsiteX23" fmla="*/ 7312050 w 9255760"/>
              <a:gd name="connsiteY23" fmla="*/ 769441 h 769441"/>
              <a:gd name="connsiteX24" fmla="*/ 6548450 w 9255760"/>
              <a:gd name="connsiteY24" fmla="*/ 769441 h 769441"/>
              <a:gd name="connsiteX25" fmla="*/ 6062523 w 9255760"/>
              <a:gd name="connsiteY25" fmla="*/ 769441 h 769441"/>
              <a:gd name="connsiteX26" fmla="*/ 5669153 w 9255760"/>
              <a:gd name="connsiteY26" fmla="*/ 769441 h 769441"/>
              <a:gd name="connsiteX27" fmla="*/ 4905553 w 9255760"/>
              <a:gd name="connsiteY27" fmla="*/ 769441 h 769441"/>
              <a:gd name="connsiteX28" fmla="*/ 4604741 w 9255760"/>
              <a:gd name="connsiteY28" fmla="*/ 769441 h 769441"/>
              <a:gd name="connsiteX29" fmla="*/ 4211371 w 9255760"/>
              <a:gd name="connsiteY29" fmla="*/ 769441 h 769441"/>
              <a:gd name="connsiteX30" fmla="*/ 3632886 w 9255760"/>
              <a:gd name="connsiteY30" fmla="*/ 769441 h 769441"/>
              <a:gd name="connsiteX31" fmla="*/ 3332074 w 9255760"/>
              <a:gd name="connsiteY31" fmla="*/ 769441 h 769441"/>
              <a:gd name="connsiteX32" fmla="*/ 2938704 w 9255760"/>
              <a:gd name="connsiteY32" fmla="*/ 769441 h 769441"/>
              <a:gd name="connsiteX33" fmla="*/ 2175104 w 9255760"/>
              <a:gd name="connsiteY33" fmla="*/ 769441 h 769441"/>
              <a:gd name="connsiteX34" fmla="*/ 1781734 w 9255760"/>
              <a:gd name="connsiteY34" fmla="*/ 769441 h 769441"/>
              <a:gd name="connsiteX35" fmla="*/ 1018134 w 9255760"/>
              <a:gd name="connsiteY35" fmla="*/ 769441 h 769441"/>
              <a:gd name="connsiteX36" fmla="*/ 532206 w 9255760"/>
              <a:gd name="connsiteY36" fmla="*/ 769441 h 769441"/>
              <a:gd name="connsiteX37" fmla="*/ 0 w 9255760"/>
              <a:gd name="connsiteY37" fmla="*/ 769441 h 769441"/>
              <a:gd name="connsiteX38" fmla="*/ 0 w 9255760"/>
              <a:gd name="connsiteY38" fmla="*/ 392415 h 769441"/>
              <a:gd name="connsiteX39" fmla="*/ 0 w 9255760"/>
              <a:gd name="connsiteY39" fmla="*/ 0 h 76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9255760" h="769441" fill="none" extrusionOk="0">
                <a:moveTo>
                  <a:pt x="0" y="0"/>
                </a:moveTo>
                <a:cubicBezTo>
                  <a:pt x="307200" y="-33489"/>
                  <a:pt x="462074" y="26009"/>
                  <a:pt x="671043" y="0"/>
                </a:cubicBezTo>
                <a:cubicBezTo>
                  <a:pt x="880012" y="-26009"/>
                  <a:pt x="1052882" y="38951"/>
                  <a:pt x="1249528" y="0"/>
                </a:cubicBezTo>
                <a:cubicBezTo>
                  <a:pt x="1446174" y="-38951"/>
                  <a:pt x="1645908" y="18634"/>
                  <a:pt x="1920570" y="0"/>
                </a:cubicBezTo>
                <a:cubicBezTo>
                  <a:pt x="2195232" y="-18634"/>
                  <a:pt x="2118240" y="17263"/>
                  <a:pt x="2221382" y="0"/>
                </a:cubicBezTo>
                <a:cubicBezTo>
                  <a:pt x="2324524" y="-17263"/>
                  <a:pt x="2644704" y="52077"/>
                  <a:pt x="2984983" y="0"/>
                </a:cubicBezTo>
                <a:cubicBezTo>
                  <a:pt x="3325262" y="-52077"/>
                  <a:pt x="3276550" y="36604"/>
                  <a:pt x="3470910" y="0"/>
                </a:cubicBezTo>
                <a:cubicBezTo>
                  <a:pt x="3665270" y="-36604"/>
                  <a:pt x="3707674" y="44435"/>
                  <a:pt x="3864280" y="0"/>
                </a:cubicBezTo>
                <a:cubicBezTo>
                  <a:pt x="4020886" y="-44435"/>
                  <a:pt x="4224795" y="8868"/>
                  <a:pt x="4442765" y="0"/>
                </a:cubicBezTo>
                <a:cubicBezTo>
                  <a:pt x="4660736" y="-8868"/>
                  <a:pt x="4632319" y="14261"/>
                  <a:pt x="4743577" y="0"/>
                </a:cubicBezTo>
                <a:cubicBezTo>
                  <a:pt x="4854835" y="-14261"/>
                  <a:pt x="5197604" y="9568"/>
                  <a:pt x="5507177" y="0"/>
                </a:cubicBezTo>
                <a:cubicBezTo>
                  <a:pt x="5816750" y="-9568"/>
                  <a:pt x="5839003" y="38256"/>
                  <a:pt x="6085662" y="0"/>
                </a:cubicBezTo>
                <a:cubicBezTo>
                  <a:pt x="6332322" y="-38256"/>
                  <a:pt x="6388712" y="13680"/>
                  <a:pt x="6479032" y="0"/>
                </a:cubicBezTo>
                <a:cubicBezTo>
                  <a:pt x="6569352" y="-13680"/>
                  <a:pt x="6989729" y="9880"/>
                  <a:pt x="7242632" y="0"/>
                </a:cubicBezTo>
                <a:cubicBezTo>
                  <a:pt x="7495535" y="-9880"/>
                  <a:pt x="7444360" y="12122"/>
                  <a:pt x="7636002" y="0"/>
                </a:cubicBezTo>
                <a:cubicBezTo>
                  <a:pt x="7827644" y="-12122"/>
                  <a:pt x="7819640" y="21745"/>
                  <a:pt x="7936814" y="0"/>
                </a:cubicBezTo>
                <a:cubicBezTo>
                  <a:pt x="8053988" y="-21745"/>
                  <a:pt x="8425773" y="5722"/>
                  <a:pt x="8607857" y="0"/>
                </a:cubicBezTo>
                <a:cubicBezTo>
                  <a:pt x="8789941" y="-5722"/>
                  <a:pt x="9118085" y="64072"/>
                  <a:pt x="9255760" y="0"/>
                </a:cubicBezTo>
                <a:cubicBezTo>
                  <a:pt x="9258842" y="123461"/>
                  <a:pt x="9214720" y="210945"/>
                  <a:pt x="9255760" y="400109"/>
                </a:cubicBezTo>
                <a:cubicBezTo>
                  <a:pt x="9296800" y="589273"/>
                  <a:pt x="9219447" y="626807"/>
                  <a:pt x="9255760" y="769441"/>
                </a:cubicBezTo>
                <a:cubicBezTo>
                  <a:pt x="9122593" y="808681"/>
                  <a:pt x="8911712" y="733402"/>
                  <a:pt x="8769833" y="769441"/>
                </a:cubicBezTo>
                <a:cubicBezTo>
                  <a:pt x="8627954" y="805480"/>
                  <a:pt x="8612484" y="762690"/>
                  <a:pt x="8469020" y="769441"/>
                </a:cubicBezTo>
                <a:cubicBezTo>
                  <a:pt x="8325556" y="776192"/>
                  <a:pt x="8168993" y="759401"/>
                  <a:pt x="7983093" y="769441"/>
                </a:cubicBezTo>
                <a:cubicBezTo>
                  <a:pt x="7797193" y="779481"/>
                  <a:pt x="7530415" y="693056"/>
                  <a:pt x="7312050" y="769441"/>
                </a:cubicBezTo>
                <a:cubicBezTo>
                  <a:pt x="7093685" y="845826"/>
                  <a:pt x="6894981" y="731552"/>
                  <a:pt x="6548450" y="769441"/>
                </a:cubicBezTo>
                <a:cubicBezTo>
                  <a:pt x="6201919" y="807330"/>
                  <a:pt x="6187316" y="751898"/>
                  <a:pt x="6062523" y="769441"/>
                </a:cubicBezTo>
                <a:cubicBezTo>
                  <a:pt x="5937730" y="786984"/>
                  <a:pt x="5780247" y="732432"/>
                  <a:pt x="5669153" y="769441"/>
                </a:cubicBezTo>
                <a:cubicBezTo>
                  <a:pt x="5558059" y="806450"/>
                  <a:pt x="5244574" y="731569"/>
                  <a:pt x="4905553" y="769441"/>
                </a:cubicBezTo>
                <a:cubicBezTo>
                  <a:pt x="4566532" y="807313"/>
                  <a:pt x="4677738" y="764795"/>
                  <a:pt x="4604741" y="769441"/>
                </a:cubicBezTo>
                <a:cubicBezTo>
                  <a:pt x="4531744" y="774087"/>
                  <a:pt x="4306303" y="723375"/>
                  <a:pt x="4211371" y="769441"/>
                </a:cubicBezTo>
                <a:cubicBezTo>
                  <a:pt x="4116439" y="815507"/>
                  <a:pt x="3777562" y="764087"/>
                  <a:pt x="3632886" y="769441"/>
                </a:cubicBezTo>
                <a:cubicBezTo>
                  <a:pt x="3488211" y="774795"/>
                  <a:pt x="3450106" y="763554"/>
                  <a:pt x="3332074" y="769441"/>
                </a:cubicBezTo>
                <a:cubicBezTo>
                  <a:pt x="3214042" y="775328"/>
                  <a:pt x="3059214" y="760776"/>
                  <a:pt x="2938704" y="769441"/>
                </a:cubicBezTo>
                <a:cubicBezTo>
                  <a:pt x="2818194" y="778106"/>
                  <a:pt x="2481461" y="734567"/>
                  <a:pt x="2175104" y="769441"/>
                </a:cubicBezTo>
                <a:cubicBezTo>
                  <a:pt x="1868747" y="804315"/>
                  <a:pt x="1893099" y="742313"/>
                  <a:pt x="1781734" y="769441"/>
                </a:cubicBezTo>
                <a:cubicBezTo>
                  <a:pt x="1670369" y="796569"/>
                  <a:pt x="1342174" y="687520"/>
                  <a:pt x="1018134" y="769441"/>
                </a:cubicBezTo>
                <a:cubicBezTo>
                  <a:pt x="694094" y="851362"/>
                  <a:pt x="742720" y="725665"/>
                  <a:pt x="532206" y="769441"/>
                </a:cubicBezTo>
                <a:cubicBezTo>
                  <a:pt x="321692" y="813217"/>
                  <a:pt x="210347" y="725836"/>
                  <a:pt x="0" y="769441"/>
                </a:cubicBezTo>
                <a:cubicBezTo>
                  <a:pt x="-21074" y="685541"/>
                  <a:pt x="30090" y="495958"/>
                  <a:pt x="0" y="392415"/>
                </a:cubicBezTo>
                <a:cubicBezTo>
                  <a:pt x="-30090" y="288872"/>
                  <a:pt x="366" y="133728"/>
                  <a:pt x="0" y="0"/>
                </a:cubicBezTo>
                <a:close/>
              </a:path>
              <a:path w="9255760" h="769441" stroke="0" extrusionOk="0">
                <a:moveTo>
                  <a:pt x="0" y="0"/>
                </a:moveTo>
                <a:cubicBezTo>
                  <a:pt x="253854" y="-13862"/>
                  <a:pt x="389148" y="25597"/>
                  <a:pt x="578485" y="0"/>
                </a:cubicBezTo>
                <a:cubicBezTo>
                  <a:pt x="767822" y="-25597"/>
                  <a:pt x="846528" y="29505"/>
                  <a:pt x="1064412" y="0"/>
                </a:cubicBezTo>
                <a:cubicBezTo>
                  <a:pt x="1282296" y="-29505"/>
                  <a:pt x="1490240" y="15705"/>
                  <a:pt x="1735455" y="0"/>
                </a:cubicBezTo>
                <a:cubicBezTo>
                  <a:pt x="1980670" y="-15705"/>
                  <a:pt x="2328591" y="2565"/>
                  <a:pt x="2499055" y="0"/>
                </a:cubicBezTo>
                <a:cubicBezTo>
                  <a:pt x="2669519" y="-2565"/>
                  <a:pt x="2744673" y="5748"/>
                  <a:pt x="2892425" y="0"/>
                </a:cubicBezTo>
                <a:cubicBezTo>
                  <a:pt x="3040177" y="-5748"/>
                  <a:pt x="3275836" y="53281"/>
                  <a:pt x="3470910" y="0"/>
                </a:cubicBezTo>
                <a:cubicBezTo>
                  <a:pt x="3665985" y="-53281"/>
                  <a:pt x="3693078" y="17628"/>
                  <a:pt x="3771722" y="0"/>
                </a:cubicBezTo>
                <a:cubicBezTo>
                  <a:pt x="3850366" y="-17628"/>
                  <a:pt x="4281504" y="648"/>
                  <a:pt x="4535322" y="0"/>
                </a:cubicBezTo>
                <a:cubicBezTo>
                  <a:pt x="4789140" y="-648"/>
                  <a:pt x="4724190" y="29248"/>
                  <a:pt x="4836135" y="0"/>
                </a:cubicBezTo>
                <a:cubicBezTo>
                  <a:pt x="4948080" y="-29248"/>
                  <a:pt x="5235773" y="34078"/>
                  <a:pt x="5599735" y="0"/>
                </a:cubicBezTo>
                <a:cubicBezTo>
                  <a:pt x="5963697" y="-34078"/>
                  <a:pt x="5982704" y="51448"/>
                  <a:pt x="6178220" y="0"/>
                </a:cubicBezTo>
                <a:cubicBezTo>
                  <a:pt x="6373737" y="-51448"/>
                  <a:pt x="6443924" y="24424"/>
                  <a:pt x="6571590" y="0"/>
                </a:cubicBezTo>
                <a:cubicBezTo>
                  <a:pt x="6699256" y="-24424"/>
                  <a:pt x="6980286" y="59103"/>
                  <a:pt x="7150075" y="0"/>
                </a:cubicBezTo>
                <a:cubicBezTo>
                  <a:pt x="7319865" y="-59103"/>
                  <a:pt x="7662185" y="9158"/>
                  <a:pt x="7913675" y="0"/>
                </a:cubicBezTo>
                <a:cubicBezTo>
                  <a:pt x="8165165" y="-9158"/>
                  <a:pt x="8109498" y="2945"/>
                  <a:pt x="8214487" y="0"/>
                </a:cubicBezTo>
                <a:cubicBezTo>
                  <a:pt x="8319476" y="-2945"/>
                  <a:pt x="8484853" y="8153"/>
                  <a:pt x="8700414" y="0"/>
                </a:cubicBezTo>
                <a:cubicBezTo>
                  <a:pt x="8915975" y="-8153"/>
                  <a:pt x="9091623" y="41037"/>
                  <a:pt x="9255760" y="0"/>
                </a:cubicBezTo>
                <a:cubicBezTo>
                  <a:pt x="9259120" y="177423"/>
                  <a:pt x="9252713" y="279101"/>
                  <a:pt x="9255760" y="369332"/>
                </a:cubicBezTo>
                <a:cubicBezTo>
                  <a:pt x="9258807" y="459563"/>
                  <a:pt x="9232723" y="628513"/>
                  <a:pt x="9255760" y="769441"/>
                </a:cubicBezTo>
                <a:cubicBezTo>
                  <a:pt x="9070815" y="797955"/>
                  <a:pt x="8912527" y="742964"/>
                  <a:pt x="8769833" y="769441"/>
                </a:cubicBezTo>
                <a:cubicBezTo>
                  <a:pt x="8627139" y="795918"/>
                  <a:pt x="8399234" y="720100"/>
                  <a:pt x="8283905" y="769441"/>
                </a:cubicBezTo>
                <a:cubicBezTo>
                  <a:pt x="8168576" y="818782"/>
                  <a:pt x="7950867" y="705669"/>
                  <a:pt x="7705420" y="769441"/>
                </a:cubicBezTo>
                <a:cubicBezTo>
                  <a:pt x="7459974" y="833213"/>
                  <a:pt x="7497423" y="751049"/>
                  <a:pt x="7404608" y="769441"/>
                </a:cubicBezTo>
                <a:cubicBezTo>
                  <a:pt x="7311793" y="787833"/>
                  <a:pt x="7107879" y="705703"/>
                  <a:pt x="6826123" y="769441"/>
                </a:cubicBezTo>
                <a:cubicBezTo>
                  <a:pt x="6544367" y="833179"/>
                  <a:pt x="6432249" y="766415"/>
                  <a:pt x="6155080" y="769441"/>
                </a:cubicBezTo>
                <a:cubicBezTo>
                  <a:pt x="5877911" y="772467"/>
                  <a:pt x="5950061" y="767652"/>
                  <a:pt x="5761711" y="769441"/>
                </a:cubicBezTo>
                <a:cubicBezTo>
                  <a:pt x="5573361" y="771230"/>
                  <a:pt x="5403050" y="757847"/>
                  <a:pt x="5183226" y="769441"/>
                </a:cubicBezTo>
                <a:cubicBezTo>
                  <a:pt x="4963402" y="781035"/>
                  <a:pt x="4756439" y="750281"/>
                  <a:pt x="4512183" y="769441"/>
                </a:cubicBezTo>
                <a:cubicBezTo>
                  <a:pt x="4267927" y="788601"/>
                  <a:pt x="4098211" y="767956"/>
                  <a:pt x="3841140" y="769441"/>
                </a:cubicBezTo>
                <a:cubicBezTo>
                  <a:pt x="3584069" y="770926"/>
                  <a:pt x="3348044" y="720299"/>
                  <a:pt x="3077540" y="769441"/>
                </a:cubicBezTo>
                <a:cubicBezTo>
                  <a:pt x="2807036" y="818583"/>
                  <a:pt x="2557161" y="686770"/>
                  <a:pt x="2313940" y="769441"/>
                </a:cubicBezTo>
                <a:cubicBezTo>
                  <a:pt x="2070719" y="852112"/>
                  <a:pt x="1805756" y="759380"/>
                  <a:pt x="1642897" y="769441"/>
                </a:cubicBezTo>
                <a:cubicBezTo>
                  <a:pt x="1480038" y="779502"/>
                  <a:pt x="1392513" y="712634"/>
                  <a:pt x="1156970" y="769441"/>
                </a:cubicBezTo>
                <a:cubicBezTo>
                  <a:pt x="921427" y="826248"/>
                  <a:pt x="314917" y="687001"/>
                  <a:pt x="0" y="769441"/>
                </a:cubicBezTo>
                <a:cubicBezTo>
                  <a:pt x="-34919" y="645026"/>
                  <a:pt x="28741" y="544425"/>
                  <a:pt x="0" y="407804"/>
                </a:cubicBezTo>
                <a:cubicBezTo>
                  <a:pt x="-28741" y="271183"/>
                  <a:pt x="24246" y="199225"/>
                  <a:pt x="0" y="0"/>
                </a:cubicBezTo>
                <a:close/>
              </a:path>
            </a:pathLst>
          </a:custGeom>
          <a:solidFill>
            <a:schemeClr val="tx1"/>
          </a:solidFill>
          <a:ln w="63500">
            <a:solidFill>
              <a:schemeClr val="tx1"/>
            </a:solidFill>
            <a:extLst>
              <a:ext uri="{C807C97D-BFC1-408E-A445-0C87EB9F89A2}">
                <ask:lineSketchStyleProps xmlns:ask="http://schemas.microsoft.com/office/drawing/2018/sketchyshapes" sd="2327985717">
                  <a:prstGeom prst="rect">
                    <a:avLst/>
                  </a:prstGeom>
                  <ask:type>
                    <ask:lineSketchScribble/>
                  </ask:type>
                </ask:lineSketchStyleProps>
              </a:ext>
            </a:extLst>
          </a:ln>
        </p:spPr>
        <p:txBody>
          <a:bodyPr wrap="square" rtlCol="0">
            <a:spAutoFit/>
          </a:bodyPr>
          <a:lstStyle/>
          <a:p>
            <a:pPr algn="ctr"/>
            <a:r>
              <a:rPr lang="en-GB" sz="4400" b="1" dirty="0">
                <a:solidFill>
                  <a:srgbClr val="CC3399"/>
                </a:solidFill>
                <a:latin typeface="Arial Rounded MT Bold" panose="020F0704030504030204" pitchFamily="34" charset="0"/>
              </a:rPr>
              <a:t>What is </a:t>
            </a:r>
            <a:r>
              <a:rPr lang="en-GB" sz="4400" b="1" dirty="0">
                <a:solidFill>
                  <a:schemeClr val="accent5">
                    <a:lumMod val="75000"/>
                  </a:schemeClr>
                </a:solidFill>
                <a:latin typeface="Arial Rounded MT Bold" panose="020F0704030504030204" pitchFamily="34" charset="0"/>
              </a:rPr>
              <a:t>Tim</a:t>
            </a:r>
            <a:r>
              <a:rPr lang="en-GB" sz="4400" b="1" dirty="0">
                <a:solidFill>
                  <a:srgbClr val="0070C0"/>
                </a:solidFill>
                <a:latin typeface="Arial Rounded MT Bold" panose="020F0704030504030204" pitchFamily="34" charset="0"/>
              </a:rPr>
              <a:t>e</a:t>
            </a:r>
            <a:r>
              <a:rPr lang="en-GB" sz="4400" b="1" dirty="0">
                <a:solidFill>
                  <a:schemeClr val="accent5">
                    <a:lumMod val="75000"/>
                  </a:schemeClr>
                </a:solidFill>
                <a:latin typeface="Arial Rounded MT Bold" panose="020F0704030504030204" pitchFamily="34" charset="0"/>
              </a:rPr>
              <a:t>s Tables </a:t>
            </a:r>
            <a:r>
              <a:rPr lang="en-GB" sz="4400" b="1" dirty="0">
                <a:solidFill>
                  <a:srgbClr val="CC3399"/>
                </a:solidFill>
                <a:latin typeface="Arial Rounded MT Bold" panose="020F0704030504030204" pitchFamily="34" charset="0"/>
              </a:rPr>
              <a:t>Rock Stars?</a:t>
            </a:r>
          </a:p>
        </p:txBody>
      </p:sp>
      <p:sp>
        <p:nvSpPr>
          <p:cNvPr id="2" name="Multiplication Sign 1">
            <a:extLst>
              <a:ext uri="{FF2B5EF4-FFF2-40B4-BE49-F238E27FC236}">
                <a16:creationId xmlns:a16="http://schemas.microsoft.com/office/drawing/2014/main" id="{F75A80DA-FA80-42AB-A349-6D88DFC0F585}"/>
              </a:ext>
            </a:extLst>
          </p:cNvPr>
          <p:cNvSpPr/>
          <p:nvPr/>
        </p:nvSpPr>
        <p:spPr>
          <a:xfrm>
            <a:off x="0" y="213360"/>
            <a:ext cx="1292860" cy="1116240"/>
          </a:xfrm>
          <a:prstGeom prst="mathMultiply">
            <a:avLst/>
          </a:prstGeom>
          <a:solidFill>
            <a:srgbClr val="CC3399"/>
          </a:solidFill>
          <a:ln>
            <a:solidFill>
              <a:schemeClr val="tx1"/>
            </a:solid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Division Sign 3">
            <a:extLst>
              <a:ext uri="{FF2B5EF4-FFF2-40B4-BE49-F238E27FC236}">
                <a16:creationId xmlns:a16="http://schemas.microsoft.com/office/drawing/2014/main" id="{2DD8BA8D-2FFC-4A0E-A4ED-0DE5B3A02BD1}"/>
              </a:ext>
            </a:extLst>
          </p:cNvPr>
          <p:cNvSpPr/>
          <p:nvPr/>
        </p:nvSpPr>
        <p:spPr>
          <a:xfrm>
            <a:off x="10899140" y="53403"/>
            <a:ext cx="1089660" cy="1280160"/>
          </a:xfrm>
          <a:prstGeom prst="mathDivide">
            <a:avLst/>
          </a:prstGeom>
          <a:ln>
            <a:solidFill>
              <a:schemeClr val="tx1"/>
            </a:solidFill>
          </a:ln>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06C0AEFD-F4BB-4FAF-A209-C9D86326A104}"/>
              </a:ext>
            </a:extLst>
          </p:cNvPr>
          <p:cNvSpPr txBox="1"/>
          <p:nvPr/>
        </p:nvSpPr>
        <p:spPr>
          <a:xfrm>
            <a:off x="560405" y="1568485"/>
            <a:ext cx="7024302" cy="1477328"/>
          </a:xfrm>
          <a:prstGeom prst="rect">
            <a:avLst/>
          </a:prstGeom>
          <a:solidFill>
            <a:srgbClr val="CC3399"/>
          </a:solidFill>
          <a:ln>
            <a:solidFill>
              <a:schemeClr val="tx1"/>
            </a:solidFill>
          </a:ln>
          <a:effectLst>
            <a:outerShdw blurRad="63500" sx="102000" sy="102000" algn="ctr" rotWithShape="0">
              <a:prstClr val="black">
                <a:alpha val="40000"/>
              </a:prstClr>
            </a:outerShdw>
          </a:effectLst>
        </p:spPr>
        <p:txBody>
          <a:bodyPr wrap="square" rtlCol="0">
            <a:spAutoFit/>
          </a:bodyPr>
          <a:lstStyle/>
          <a:p>
            <a:r>
              <a:rPr lang="en-GB" dirty="0">
                <a:latin typeface="Arial Black" panose="020B0A04020102020204" pitchFamily="34" charset="0"/>
              </a:rPr>
              <a:t>Times Table Rock Stars (TTRS) is a sequenced programme of daily times table practice.  It is used both in Primary and Secondary schools in paper form, using web games or via mobile phone</a:t>
            </a:r>
            <a:r>
              <a:rPr lang="en-GB" sz="1200" dirty="0">
                <a:latin typeface="Arial Black" panose="020B0A04020102020204" pitchFamily="34" charset="0"/>
              </a:rPr>
              <a:t> </a:t>
            </a:r>
            <a:r>
              <a:rPr lang="en-GB" sz="1200" dirty="0"/>
              <a:t>(tablet apps (Times Table Rock Stars, nd)</a:t>
            </a:r>
            <a:r>
              <a:rPr lang="en-GB" dirty="0">
                <a:latin typeface="Arial Black" panose="020B0A04020102020204" pitchFamily="34" charset="0"/>
              </a:rPr>
              <a:t>.</a:t>
            </a:r>
          </a:p>
        </p:txBody>
      </p:sp>
      <p:sp>
        <p:nvSpPr>
          <p:cNvPr id="6" name="TextBox 5">
            <a:extLst>
              <a:ext uri="{FF2B5EF4-FFF2-40B4-BE49-F238E27FC236}">
                <a16:creationId xmlns:a16="http://schemas.microsoft.com/office/drawing/2014/main" id="{FF1C07AB-3210-49AA-BC5E-27BCC3FB69B0}"/>
              </a:ext>
            </a:extLst>
          </p:cNvPr>
          <p:cNvSpPr txBox="1"/>
          <p:nvPr/>
        </p:nvSpPr>
        <p:spPr>
          <a:xfrm>
            <a:off x="4918644" y="5013423"/>
            <a:ext cx="6390640" cy="1477328"/>
          </a:xfrm>
          <a:prstGeom prst="rect">
            <a:avLst/>
          </a:prstGeom>
          <a:solidFill>
            <a:schemeClr val="accent1"/>
          </a:solidFill>
          <a:ln>
            <a:solidFill>
              <a:schemeClr val="tx1"/>
            </a:solidFill>
          </a:ln>
          <a:effectLst>
            <a:outerShdw blurRad="63500" sx="102000" sy="102000" algn="ctr" rotWithShape="0">
              <a:prstClr val="black">
                <a:alpha val="40000"/>
              </a:prstClr>
            </a:outerShdw>
          </a:effectLst>
        </p:spPr>
        <p:txBody>
          <a:bodyPr wrap="square" rtlCol="0">
            <a:spAutoFit/>
          </a:bodyPr>
          <a:lstStyle/>
          <a:p>
            <a:r>
              <a:rPr lang="en-GB" dirty="0">
                <a:latin typeface="Arial Black" panose="020B0A04020102020204" pitchFamily="34" charset="0"/>
              </a:rPr>
              <a:t>It was devised after its creator encountered problems teaching mathematics, having experienced learners with poor recall of the Times Tables and low confidence in their ability in the subject </a:t>
            </a:r>
            <a:r>
              <a:rPr lang="en-GB" sz="1200" dirty="0"/>
              <a:t>(Times Tables Rock Stars, nd)</a:t>
            </a:r>
            <a:r>
              <a:rPr lang="en-GB" dirty="0">
                <a:latin typeface="Arial Black" panose="020B0A04020102020204" pitchFamily="34" charset="0"/>
              </a:rPr>
              <a:t>.</a:t>
            </a:r>
          </a:p>
        </p:txBody>
      </p:sp>
      <p:pic>
        <p:nvPicPr>
          <p:cNvPr id="8" name="Picture 7">
            <a:extLst>
              <a:ext uri="{FF2B5EF4-FFF2-40B4-BE49-F238E27FC236}">
                <a16:creationId xmlns:a16="http://schemas.microsoft.com/office/drawing/2014/main" id="{D64BEFA6-E247-490B-8030-617C6FA5DA24}"/>
              </a:ext>
            </a:extLst>
          </p:cNvPr>
          <p:cNvPicPr>
            <a:picLocks noChangeAspect="1"/>
          </p:cNvPicPr>
          <p:nvPr/>
        </p:nvPicPr>
        <p:blipFill>
          <a:blip r:embed="rId2"/>
          <a:stretch>
            <a:fillRect/>
          </a:stretch>
        </p:blipFill>
        <p:spPr>
          <a:xfrm>
            <a:off x="7929720" y="1530534"/>
            <a:ext cx="2794160" cy="3030559"/>
          </a:xfrm>
          <a:prstGeom prst="rect">
            <a:avLst/>
          </a:prstGeom>
          <a:effectLst>
            <a:outerShdw blurRad="63500" sx="106000" sy="106000" algn="ctr" rotWithShape="0">
              <a:prstClr val="black">
                <a:alpha val="40000"/>
              </a:prstClr>
            </a:outerShdw>
          </a:effectLst>
        </p:spPr>
      </p:pic>
      <p:pic>
        <p:nvPicPr>
          <p:cNvPr id="18" name="Picture 17">
            <a:extLst>
              <a:ext uri="{FF2B5EF4-FFF2-40B4-BE49-F238E27FC236}">
                <a16:creationId xmlns:a16="http://schemas.microsoft.com/office/drawing/2014/main" id="{73AE427E-91CA-4F52-8B6F-A7A3DDC21245}"/>
              </a:ext>
            </a:extLst>
          </p:cNvPr>
          <p:cNvPicPr>
            <a:picLocks noChangeAspect="1"/>
          </p:cNvPicPr>
          <p:nvPr/>
        </p:nvPicPr>
        <p:blipFill>
          <a:blip r:embed="rId3"/>
          <a:stretch>
            <a:fillRect/>
          </a:stretch>
        </p:blipFill>
        <p:spPr>
          <a:xfrm>
            <a:off x="1226050" y="3445441"/>
            <a:ext cx="3358677" cy="2727955"/>
          </a:xfrm>
          <a:prstGeom prst="rect">
            <a:avLst/>
          </a:prstGeom>
          <a:effectLst>
            <a:outerShdw blurRad="63500" sx="106000" sy="106000" algn="ctr" rotWithShape="0">
              <a:prstClr val="black">
                <a:alpha val="40000"/>
              </a:prstClr>
            </a:outerShdw>
          </a:effectLst>
        </p:spPr>
      </p:pic>
      <p:sp>
        <p:nvSpPr>
          <p:cNvPr id="19" name="TextBox 18">
            <a:extLst>
              <a:ext uri="{FF2B5EF4-FFF2-40B4-BE49-F238E27FC236}">
                <a16:creationId xmlns:a16="http://schemas.microsoft.com/office/drawing/2014/main" id="{672FBDF5-8B59-4240-8660-B80404C985A5}"/>
              </a:ext>
            </a:extLst>
          </p:cNvPr>
          <p:cNvSpPr txBox="1"/>
          <p:nvPr/>
        </p:nvSpPr>
        <p:spPr>
          <a:xfrm>
            <a:off x="1800215" y="6173396"/>
            <a:ext cx="2210349" cy="307777"/>
          </a:xfrm>
          <a:prstGeom prst="rect">
            <a:avLst/>
          </a:prstGeom>
          <a:noFill/>
        </p:spPr>
        <p:txBody>
          <a:bodyPr wrap="none" rtlCol="0">
            <a:spAutoFit/>
          </a:bodyPr>
          <a:lstStyle/>
          <a:p>
            <a:r>
              <a:rPr lang="en-GB" sz="1400" dirty="0"/>
              <a:t>(Times Table Rock Stars, nd)</a:t>
            </a:r>
          </a:p>
        </p:txBody>
      </p:sp>
      <p:sp>
        <p:nvSpPr>
          <p:cNvPr id="9" name="TextBox 8">
            <a:extLst>
              <a:ext uri="{FF2B5EF4-FFF2-40B4-BE49-F238E27FC236}">
                <a16:creationId xmlns:a16="http://schemas.microsoft.com/office/drawing/2014/main" id="{3E289942-230E-4DC7-AD6D-8190893AA83D}"/>
              </a:ext>
            </a:extLst>
          </p:cNvPr>
          <p:cNvSpPr txBox="1"/>
          <p:nvPr/>
        </p:nvSpPr>
        <p:spPr>
          <a:xfrm>
            <a:off x="8335406" y="4584565"/>
            <a:ext cx="1982787" cy="276999"/>
          </a:xfrm>
          <a:prstGeom prst="rect">
            <a:avLst/>
          </a:prstGeom>
          <a:noFill/>
        </p:spPr>
        <p:txBody>
          <a:bodyPr wrap="none" rtlCol="0">
            <a:spAutoFit/>
          </a:bodyPr>
          <a:lstStyle/>
          <a:p>
            <a:r>
              <a:rPr lang="en-GB" sz="1200" dirty="0"/>
              <a:t>(Times Tables Rock Stars, nd)</a:t>
            </a:r>
          </a:p>
        </p:txBody>
      </p:sp>
    </p:spTree>
    <p:extLst>
      <p:ext uri="{BB962C8B-B14F-4D97-AF65-F5344CB8AC3E}">
        <p14:creationId xmlns:p14="http://schemas.microsoft.com/office/powerpoint/2010/main" val="1734908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148C8">
            <a:alpha val="91000"/>
          </a:srgb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EC9C0AD-4115-4D49-AB14-A179191A6ABB}"/>
              </a:ext>
            </a:extLst>
          </p:cNvPr>
          <p:cNvSpPr txBox="1"/>
          <p:nvPr/>
        </p:nvSpPr>
        <p:spPr>
          <a:xfrm>
            <a:off x="2489469" y="280712"/>
            <a:ext cx="7213061" cy="1446550"/>
          </a:xfrm>
          <a:custGeom>
            <a:avLst/>
            <a:gdLst>
              <a:gd name="connsiteX0" fmla="*/ 0 w 7213061"/>
              <a:gd name="connsiteY0" fmla="*/ 0 h 1446550"/>
              <a:gd name="connsiteX1" fmla="*/ 338459 w 7213061"/>
              <a:gd name="connsiteY1" fmla="*/ 0 h 1446550"/>
              <a:gd name="connsiteX2" fmla="*/ 676918 w 7213061"/>
              <a:gd name="connsiteY2" fmla="*/ 0 h 1446550"/>
              <a:gd name="connsiteX3" fmla="*/ 1087508 w 7213061"/>
              <a:gd name="connsiteY3" fmla="*/ 0 h 1446550"/>
              <a:gd name="connsiteX4" fmla="*/ 1570228 w 7213061"/>
              <a:gd name="connsiteY4" fmla="*/ 0 h 1446550"/>
              <a:gd name="connsiteX5" fmla="*/ 2197209 w 7213061"/>
              <a:gd name="connsiteY5" fmla="*/ 0 h 1446550"/>
              <a:gd name="connsiteX6" fmla="*/ 2607799 w 7213061"/>
              <a:gd name="connsiteY6" fmla="*/ 0 h 1446550"/>
              <a:gd name="connsiteX7" fmla="*/ 3162650 w 7213061"/>
              <a:gd name="connsiteY7" fmla="*/ 0 h 1446550"/>
              <a:gd name="connsiteX8" fmla="*/ 3501109 w 7213061"/>
              <a:gd name="connsiteY8" fmla="*/ 0 h 1446550"/>
              <a:gd name="connsiteX9" fmla="*/ 3983829 w 7213061"/>
              <a:gd name="connsiteY9" fmla="*/ 0 h 1446550"/>
              <a:gd name="connsiteX10" fmla="*/ 4322288 w 7213061"/>
              <a:gd name="connsiteY10" fmla="*/ 0 h 1446550"/>
              <a:gd name="connsiteX11" fmla="*/ 4877139 w 7213061"/>
              <a:gd name="connsiteY11" fmla="*/ 0 h 1446550"/>
              <a:gd name="connsiteX12" fmla="*/ 5359859 w 7213061"/>
              <a:gd name="connsiteY12" fmla="*/ 0 h 1446550"/>
              <a:gd name="connsiteX13" fmla="*/ 6058971 w 7213061"/>
              <a:gd name="connsiteY13" fmla="*/ 0 h 1446550"/>
              <a:gd name="connsiteX14" fmla="*/ 6397430 w 7213061"/>
              <a:gd name="connsiteY14" fmla="*/ 0 h 1446550"/>
              <a:gd name="connsiteX15" fmla="*/ 6735889 w 7213061"/>
              <a:gd name="connsiteY15" fmla="*/ 0 h 1446550"/>
              <a:gd name="connsiteX16" fmla="*/ 7213061 w 7213061"/>
              <a:gd name="connsiteY16" fmla="*/ 0 h 1446550"/>
              <a:gd name="connsiteX17" fmla="*/ 7213061 w 7213061"/>
              <a:gd name="connsiteY17" fmla="*/ 453252 h 1446550"/>
              <a:gd name="connsiteX18" fmla="*/ 7213061 w 7213061"/>
              <a:gd name="connsiteY18" fmla="*/ 920970 h 1446550"/>
              <a:gd name="connsiteX19" fmla="*/ 7213061 w 7213061"/>
              <a:gd name="connsiteY19" fmla="*/ 1446550 h 1446550"/>
              <a:gd name="connsiteX20" fmla="*/ 6658210 w 7213061"/>
              <a:gd name="connsiteY20" fmla="*/ 1446550 h 1446550"/>
              <a:gd name="connsiteX21" fmla="*/ 6031229 w 7213061"/>
              <a:gd name="connsiteY21" fmla="*/ 1446550 h 1446550"/>
              <a:gd name="connsiteX22" fmla="*/ 5620639 w 7213061"/>
              <a:gd name="connsiteY22" fmla="*/ 1446550 h 1446550"/>
              <a:gd name="connsiteX23" fmla="*/ 5137919 w 7213061"/>
              <a:gd name="connsiteY23" fmla="*/ 1446550 h 1446550"/>
              <a:gd name="connsiteX24" fmla="*/ 4727329 w 7213061"/>
              <a:gd name="connsiteY24" fmla="*/ 1446550 h 1446550"/>
              <a:gd name="connsiteX25" fmla="*/ 4100348 w 7213061"/>
              <a:gd name="connsiteY25" fmla="*/ 1446550 h 1446550"/>
              <a:gd name="connsiteX26" fmla="*/ 3401236 w 7213061"/>
              <a:gd name="connsiteY26" fmla="*/ 1446550 h 1446550"/>
              <a:gd name="connsiteX27" fmla="*/ 2918515 w 7213061"/>
              <a:gd name="connsiteY27" fmla="*/ 1446550 h 1446550"/>
              <a:gd name="connsiteX28" fmla="*/ 2291534 w 7213061"/>
              <a:gd name="connsiteY28" fmla="*/ 1446550 h 1446550"/>
              <a:gd name="connsiteX29" fmla="*/ 1736683 w 7213061"/>
              <a:gd name="connsiteY29" fmla="*/ 1446550 h 1446550"/>
              <a:gd name="connsiteX30" fmla="*/ 1253963 w 7213061"/>
              <a:gd name="connsiteY30" fmla="*/ 1446550 h 1446550"/>
              <a:gd name="connsiteX31" fmla="*/ 626981 w 7213061"/>
              <a:gd name="connsiteY31" fmla="*/ 1446550 h 1446550"/>
              <a:gd name="connsiteX32" fmla="*/ 0 w 7213061"/>
              <a:gd name="connsiteY32" fmla="*/ 1446550 h 1446550"/>
              <a:gd name="connsiteX33" fmla="*/ 0 w 7213061"/>
              <a:gd name="connsiteY33" fmla="*/ 1007763 h 1446550"/>
              <a:gd name="connsiteX34" fmla="*/ 0 w 7213061"/>
              <a:gd name="connsiteY34" fmla="*/ 496649 h 1446550"/>
              <a:gd name="connsiteX35" fmla="*/ 0 w 7213061"/>
              <a:gd name="connsiteY35" fmla="*/ 0 h 144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213061" h="1446550" fill="none" extrusionOk="0">
                <a:moveTo>
                  <a:pt x="0" y="0"/>
                </a:moveTo>
                <a:cubicBezTo>
                  <a:pt x="147534" y="-28767"/>
                  <a:pt x="198596" y="766"/>
                  <a:pt x="338459" y="0"/>
                </a:cubicBezTo>
                <a:cubicBezTo>
                  <a:pt x="478322" y="-766"/>
                  <a:pt x="608614" y="14040"/>
                  <a:pt x="676918" y="0"/>
                </a:cubicBezTo>
                <a:cubicBezTo>
                  <a:pt x="745222" y="-14040"/>
                  <a:pt x="948185" y="49134"/>
                  <a:pt x="1087508" y="0"/>
                </a:cubicBezTo>
                <a:cubicBezTo>
                  <a:pt x="1226831" y="-49134"/>
                  <a:pt x="1442117" y="1067"/>
                  <a:pt x="1570228" y="0"/>
                </a:cubicBezTo>
                <a:cubicBezTo>
                  <a:pt x="1698339" y="-1067"/>
                  <a:pt x="2005055" y="75031"/>
                  <a:pt x="2197209" y="0"/>
                </a:cubicBezTo>
                <a:cubicBezTo>
                  <a:pt x="2389363" y="-75031"/>
                  <a:pt x="2525253" y="1941"/>
                  <a:pt x="2607799" y="0"/>
                </a:cubicBezTo>
                <a:cubicBezTo>
                  <a:pt x="2690345" y="-1941"/>
                  <a:pt x="2953010" y="18239"/>
                  <a:pt x="3162650" y="0"/>
                </a:cubicBezTo>
                <a:cubicBezTo>
                  <a:pt x="3372290" y="-18239"/>
                  <a:pt x="3371188" y="36178"/>
                  <a:pt x="3501109" y="0"/>
                </a:cubicBezTo>
                <a:cubicBezTo>
                  <a:pt x="3631030" y="-36178"/>
                  <a:pt x="3749999" y="35100"/>
                  <a:pt x="3983829" y="0"/>
                </a:cubicBezTo>
                <a:cubicBezTo>
                  <a:pt x="4217659" y="-35100"/>
                  <a:pt x="4241895" y="2123"/>
                  <a:pt x="4322288" y="0"/>
                </a:cubicBezTo>
                <a:cubicBezTo>
                  <a:pt x="4402681" y="-2123"/>
                  <a:pt x="4613843" y="36130"/>
                  <a:pt x="4877139" y="0"/>
                </a:cubicBezTo>
                <a:cubicBezTo>
                  <a:pt x="5140435" y="-36130"/>
                  <a:pt x="5208127" y="22497"/>
                  <a:pt x="5359859" y="0"/>
                </a:cubicBezTo>
                <a:cubicBezTo>
                  <a:pt x="5511591" y="-22497"/>
                  <a:pt x="5778686" y="23826"/>
                  <a:pt x="6058971" y="0"/>
                </a:cubicBezTo>
                <a:cubicBezTo>
                  <a:pt x="6339256" y="-23826"/>
                  <a:pt x="6314083" y="22499"/>
                  <a:pt x="6397430" y="0"/>
                </a:cubicBezTo>
                <a:cubicBezTo>
                  <a:pt x="6480777" y="-22499"/>
                  <a:pt x="6569805" y="22063"/>
                  <a:pt x="6735889" y="0"/>
                </a:cubicBezTo>
                <a:cubicBezTo>
                  <a:pt x="6901973" y="-22063"/>
                  <a:pt x="7015324" y="48094"/>
                  <a:pt x="7213061" y="0"/>
                </a:cubicBezTo>
                <a:cubicBezTo>
                  <a:pt x="7228316" y="143651"/>
                  <a:pt x="7167762" y="237198"/>
                  <a:pt x="7213061" y="453252"/>
                </a:cubicBezTo>
                <a:cubicBezTo>
                  <a:pt x="7258360" y="669306"/>
                  <a:pt x="7165526" y="721420"/>
                  <a:pt x="7213061" y="920970"/>
                </a:cubicBezTo>
                <a:cubicBezTo>
                  <a:pt x="7260596" y="1120520"/>
                  <a:pt x="7195435" y="1209470"/>
                  <a:pt x="7213061" y="1446550"/>
                </a:cubicBezTo>
                <a:cubicBezTo>
                  <a:pt x="6978153" y="1489445"/>
                  <a:pt x="6889260" y="1386538"/>
                  <a:pt x="6658210" y="1446550"/>
                </a:cubicBezTo>
                <a:cubicBezTo>
                  <a:pt x="6427160" y="1506562"/>
                  <a:pt x="6177314" y="1409976"/>
                  <a:pt x="6031229" y="1446550"/>
                </a:cubicBezTo>
                <a:cubicBezTo>
                  <a:pt x="5885144" y="1483124"/>
                  <a:pt x="5753299" y="1414615"/>
                  <a:pt x="5620639" y="1446550"/>
                </a:cubicBezTo>
                <a:cubicBezTo>
                  <a:pt x="5487979" y="1478485"/>
                  <a:pt x="5264722" y="1438227"/>
                  <a:pt x="5137919" y="1446550"/>
                </a:cubicBezTo>
                <a:cubicBezTo>
                  <a:pt x="5011116" y="1454873"/>
                  <a:pt x="4896130" y="1425996"/>
                  <a:pt x="4727329" y="1446550"/>
                </a:cubicBezTo>
                <a:cubicBezTo>
                  <a:pt x="4558528" y="1467104"/>
                  <a:pt x="4313405" y="1379405"/>
                  <a:pt x="4100348" y="1446550"/>
                </a:cubicBezTo>
                <a:cubicBezTo>
                  <a:pt x="3887291" y="1513695"/>
                  <a:pt x="3567360" y="1401451"/>
                  <a:pt x="3401236" y="1446550"/>
                </a:cubicBezTo>
                <a:cubicBezTo>
                  <a:pt x="3235112" y="1491649"/>
                  <a:pt x="3144959" y="1389383"/>
                  <a:pt x="2918515" y="1446550"/>
                </a:cubicBezTo>
                <a:cubicBezTo>
                  <a:pt x="2692071" y="1503717"/>
                  <a:pt x="2453226" y="1390346"/>
                  <a:pt x="2291534" y="1446550"/>
                </a:cubicBezTo>
                <a:cubicBezTo>
                  <a:pt x="2129842" y="1502754"/>
                  <a:pt x="1861399" y="1400858"/>
                  <a:pt x="1736683" y="1446550"/>
                </a:cubicBezTo>
                <a:cubicBezTo>
                  <a:pt x="1611967" y="1492242"/>
                  <a:pt x="1420390" y="1405171"/>
                  <a:pt x="1253963" y="1446550"/>
                </a:cubicBezTo>
                <a:cubicBezTo>
                  <a:pt x="1087536" y="1487929"/>
                  <a:pt x="827219" y="1432297"/>
                  <a:pt x="626981" y="1446550"/>
                </a:cubicBezTo>
                <a:cubicBezTo>
                  <a:pt x="426743" y="1460803"/>
                  <a:pt x="217317" y="1437035"/>
                  <a:pt x="0" y="1446550"/>
                </a:cubicBezTo>
                <a:cubicBezTo>
                  <a:pt x="-24762" y="1280880"/>
                  <a:pt x="2879" y="1149224"/>
                  <a:pt x="0" y="1007763"/>
                </a:cubicBezTo>
                <a:cubicBezTo>
                  <a:pt x="-2879" y="866302"/>
                  <a:pt x="30002" y="715612"/>
                  <a:pt x="0" y="496649"/>
                </a:cubicBezTo>
                <a:cubicBezTo>
                  <a:pt x="-30002" y="277686"/>
                  <a:pt x="47503" y="112137"/>
                  <a:pt x="0" y="0"/>
                </a:cubicBezTo>
                <a:close/>
              </a:path>
              <a:path w="7213061" h="1446550" stroke="0" extrusionOk="0">
                <a:moveTo>
                  <a:pt x="0" y="0"/>
                </a:moveTo>
                <a:cubicBezTo>
                  <a:pt x="151289" y="-3411"/>
                  <a:pt x="325022" y="26061"/>
                  <a:pt x="410590" y="0"/>
                </a:cubicBezTo>
                <a:cubicBezTo>
                  <a:pt x="496158" y="-26061"/>
                  <a:pt x="596126" y="11669"/>
                  <a:pt x="749049" y="0"/>
                </a:cubicBezTo>
                <a:cubicBezTo>
                  <a:pt x="901972" y="-11669"/>
                  <a:pt x="1115465" y="14613"/>
                  <a:pt x="1231769" y="0"/>
                </a:cubicBezTo>
                <a:cubicBezTo>
                  <a:pt x="1348073" y="-14613"/>
                  <a:pt x="1697536" y="76503"/>
                  <a:pt x="1930881" y="0"/>
                </a:cubicBezTo>
                <a:cubicBezTo>
                  <a:pt x="2164226" y="-76503"/>
                  <a:pt x="2184450" y="49740"/>
                  <a:pt x="2413601" y="0"/>
                </a:cubicBezTo>
                <a:cubicBezTo>
                  <a:pt x="2642752" y="-49740"/>
                  <a:pt x="2589135" y="29281"/>
                  <a:pt x="2752060" y="0"/>
                </a:cubicBezTo>
                <a:cubicBezTo>
                  <a:pt x="2914985" y="-29281"/>
                  <a:pt x="3002536" y="26836"/>
                  <a:pt x="3090519" y="0"/>
                </a:cubicBezTo>
                <a:cubicBezTo>
                  <a:pt x="3178502" y="-26836"/>
                  <a:pt x="3339971" y="25689"/>
                  <a:pt x="3428978" y="0"/>
                </a:cubicBezTo>
                <a:cubicBezTo>
                  <a:pt x="3517985" y="-25689"/>
                  <a:pt x="3628244" y="40199"/>
                  <a:pt x="3767437" y="0"/>
                </a:cubicBezTo>
                <a:cubicBezTo>
                  <a:pt x="3906630" y="-40199"/>
                  <a:pt x="4150844" y="42147"/>
                  <a:pt x="4322288" y="0"/>
                </a:cubicBezTo>
                <a:cubicBezTo>
                  <a:pt x="4493732" y="-42147"/>
                  <a:pt x="4815231" y="56240"/>
                  <a:pt x="4949270" y="0"/>
                </a:cubicBezTo>
                <a:cubicBezTo>
                  <a:pt x="5083309" y="-56240"/>
                  <a:pt x="5227571" y="56118"/>
                  <a:pt x="5504120" y="0"/>
                </a:cubicBezTo>
                <a:cubicBezTo>
                  <a:pt x="5780669" y="-56118"/>
                  <a:pt x="5703895" y="34962"/>
                  <a:pt x="5842579" y="0"/>
                </a:cubicBezTo>
                <a:cubicBezTo>
                  <a:pt x="5981263" y="-34962"/>
                  <a:pt x="6277566" y="15813"/>
                  <a:pt x="6397430" y="0"/>
                </a:cubicBezTo>
                <a:cubicBezTo>
                  <a:pt x="6517294" y="-15813"/>
                  <a:pt x="6864991" y="18527"/>
                  <a:pt x="7213061" y="0"/>
                </a:cubicBezTo>
                <a:cubicBezTo>
                  <a:pt x="7259649" y="180405"/>
                  <a:pt x="7160063" y="357515"/>
                  <a:pt x="7213061" y="453252"/>
                </a:cubicBezTo>
                <a:cubicBezTo>
                  <a:pt x="7266059" y="548989"/>
                  <a:pt x="7178536" y="795868"/>
                  <a:pt x="7213061" y="920970"/>
                </a:cubicBezTo>
                <a:cubicBezTo>
                  <a:pt x="7247586" y="1046072"/>
                  <a:pt x="7183057" y="1218650"/>
                  <a:pt x="7213061" y="1446550"/>
                </a:cubicBezTo>
                <a:cubicBezTo>
                  <a:pt x="7058140" y="1483222"/>
                  <a:pt x="6726257" y="1394322"/>
                  <a:pt x="6586080" y="1446550"/>
                </a:cubicBezTo>
                <a:cubicBezTo>
                  <a:pt x="6445903" y="1498778"/>
                  <a:pt x="6119991" y="1424010"/>
                  <a:pt x="5886967" y="1446550"/>
                </a:cubicBezTo>
                <a:cubicBezTo>
                  <a:pt x="5653943" y="1469090"/>
                  <a:pt x="5597767" y="1442422"/>
                  <a:pt x="5332117" y="1446550"/>
                </a:cubicBezTo>
                <a:cubicBezTo>
                  <a:pt x="5066467" y="1450678"/>
                  <a:pt x="5032170" y="1382039"/>
                  <a:pt x="4777266" y="1446550"/>
                </a:cubicBezTo>
                <a:cubicBezTo>
                  <a:pt x="4522362" y="1511061"/>
                  <a:pt x="4448031" y="1390103"/>
                  <a:pt x="4150284" y="1446550"/>
                </a:cubicBezTo>
                <a:cubicBezTo>
                  <a:pt x="3852537" y="1502997"/>
                  <a:pt x="3853100" y="1434165"/>
                  <a:pt x="3595433" y="1446550"/>
                </a:cubicBezTo>
                <a:cubicBezTo>
                  <a:pt x="3337766" y="1458935"/>
                  <a:pt x="3377899" y="1415038"/>
                  <a:pt x="3256974" y="1446550"/>
                </a:cubicBezTo>
                <a:cubicBezTo>
                  <a:pt x="3136049" y="1478062"/>
                  <a:pt x="2960044" y="1401102"/>
                  <a:pt x="2846385" y="1446550"/>
                </a:cubicBezTo>
                <a:cubicBezTo>
                  <a:pt x="2732726" y="1491998"/>
                  <a:pt x="2518706" y="1432186"/>
                  <a:pt x="2363665" y="1446550"/>
                </a:cubicBezTo>
                <a:cubicBezTo>
                  <a:pt x="2208624" y="1460914"/>
                  <a:pt x="2006986" y="1444554"/>
                  <a:pt x="1808814" y="1446550"/>
                </a:cubicBezTo>
                <a:cubicBezTo>
                  <a:pt x="1610642" y="1448546"/>
                  <a:pt x="1513260" y="1422003"/>
                  <a:pt x="1326094" y="1446550"/>
                </a:cubicBezTo>
                <a:cubicBezTo>
                  <a:pt x="1138928" y="1471097"/>
                  <a:pt x="973992" y="1414118"/>
                  <a:pt x="843373" y="1446550"/>
                </a:cubicBezTo>
                <a:cubicBezTo>
                  <a:pt x="712754" y="1478982"/>
                  <a:pt x="209006" y="1377894"/>
                  <a:pt x="0" y="1446550"/>
                </a:cubicBezTo>
                <a:cubicBezTo>
                  <a:pt x="-39963" y="1339461"/>
                  <a:pt x="53114" y="1104827"/>
                  <a:pt x="0" y="935436"/>
                </a:cubicBezTo>
                <a:cubicBezTo>
                  <a:pt x="-53114" y="766045"/>
                  <a:pt x="46692" y="590601"/>
                  <a:pt x="0" y="482183"/>
                </a:cubicBezTo>
                <a:cubicBezTo>
                  <a:pt x="-46692" y="373765"/>
                  <a:pt x="14888" y="216474"/>
                  <a:pt x="0" y="0"/>
                </a:cubicBezTo>
                <a:close/>
              </a:path>
            </a:pathLst>
          </a:custGeom>
          <a:solidFill>
            <a:schemeClr val="tx1"/>
          </a:solidFill>
          <a:ln w="63500">
            <a:solidFill>
              <a:schemeClr val="tx1"/>
            </a:solidFill>
            <a:extLst>
              <a:ext uri="{C807C97D-BFC1-408E-A445-0C87EB9F89A2}">
                <ask:lineSketchStyleProps xmlns:ask="http://schemas.microsoft.com/office/drawing/2018/sketchyshapes" sd="1203324590">
                  <a:prstGeom prst="rect">
                    <a:avLst/>
                  </a:prstGeom>
                  <ask:type>
                    <ask:lineSketchScribble/>
                  </ask:type>
                </ask:lineSketchStyleProps>
              </a:ext>
            </a:extLst>
          </a:ln>
        </p:spPr>
        <p:txBody>
          <a:bodyPr wrap="square" rtlCol="0">
            <a:spAutoFit/>
          </a:bodyPr>
          <a:lstStyle/>
          <a:p>
            <a:pPr algn="ctr"/>
            <a:r>
              <a:rPr lang="en-GB" sz="4400" b="1" dirty="0">
                <a:solidFill>
                  <a:srgbClr val="CC3399"/>
                </a:solidFill>
                <a:latin typeface="Arial Rounded MT Bold" panose="020F0704030504030204" pitchFamily="34" charset="0"/>
              </a:rPr>
              <a:t>How is the </a:t>
            </a:r>
            <a:r>
              <a:rPr lang="en-GB" sz="4400" b="1" dirty="0">
                <a:solidFill>
                  <a:schemeClr val="accent1"/>
                </a:solidFill>
                <a:latin typeface="Arial Rounded MT Bold" panose="020F0704030504030204" pitchFamily="34" charset="0"/>
              </a:rPr>
              <a:t>Resource Used </a:t>
            </a:r>
            <a:r>
              <a:rPr lang="en-GB" sz="4400" b="1" dirty="0">
                <a:solidFill>
                  <a:srgbClr val="CC3399"/>
                </a:solidFill>
                <a:latin typeface="Arial Rounded MT Bold" panose="020F0704030504030204" pitchFamily="34" charset="0"/>
              </a:rPr>
              <a:t>in Practice? </a:t>
            </a:r>
          </a:p>
        </p:txBody>
      </p:sp>
      <p:sp>
        <p:nvSpPr>
          <p:cNvPr id="5" name="Division Sign 4">
            <a:extLst>
              <a:ext uri="{FF2B5EF4-FFF2-40B4-BE49-F238E27FC236}">
                <a16:creationId xmlns:a16="http://schemas.microsoft.com/office/drawing/2014/main" id="{DD53C15D-FA3E-48F2-9A05-9505F07231B0}"/>
              </a:ext>
            </a:extLst>
          </p:cNvPr>
          <p:cNvSpPr/>
          <p:nvPr/>
        </p:nvSpPr>
        <p:spPr>
          <a:xfrm>
            <a:off x="696227" y="173631"/>
            <a:ext cx="1259840" cy="1446550"/>
          </a:xfrm>
          <a:prstGeom prst="mathDivide">
            <a:avLst/>
          </a:prstGeom>
          <a:ln>
            <a:solidFill>
              <a:schemeClr val="tx1"/>
            </a:solid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ultiplication Sign 5">
            <a:extLst>
              <a:ext uri="{FF2B5EF4-FFF2-40B4-BE49-F238E27FC236}">
                <a16:creationId xmlns:a16="http://schemas.microsoft.com/office/drawing/2014/main" id="{CF6B8357-E4C4-4878-B262-D2F576E32C6F}"/>
              </a:ext>
            </a:extLst>
          </p:cNvPr>
          <p:cNvSpPr/>
          <p:nvPr/>
        </p:nvSpPr>
        <p:spPr>
          <a:xfrm>
            <a:off x="10184063" y="245709"/>
            <a:ext cx="1259840" cy="1302395"/>
          </a:xfrm>
          <a:prstGeom prst="mathMultiply">
            <a:avLst/>
          </a:prstGeom>
          <a:solidFill>
            <a:srgbClr val="CC3399"/>
          </a:solidFill>
          <a:ln>
            <a:solidFill>
              <a:schemeClr val="tx1"/>
            </a:solid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20935BB7-9A19-4CA3-83FC-88FC539CA757}"/>
              </a:ext>
            </a:extLst>
          </p:cNvPr>
          <p:cNvSpPr txBox="1"/>
          <p:nvPr/>
        </p:nvSpPr>
        <p:spPr>
          <a:xfrm>
            <a:off x="473106" y="2074942"/>
            <a:ext cx="7402707" cy="1200329"/>
          </a:xfrm>
          <a:prstGeom prst="rect">
            <a:avLst/>
          </a:prstGeom>
          <a:solidFill>
            <a:srgbClr val="CC3399"/>
          </a:solidFill>
          <a:ln>
            <a:solidFill>
              <a:schemeClr val="tx1"/>
            </a:solidFill>
          </a:ln>
          <a:effectLst>
            <a:outerShdw blurRad="63500" sx="102000" sy="102000" algn="ctr" rotWithShape="0">
              <a:prstClr val="black">
                <a:alpha val="40000"/>
              </a:prstClr>
            </a:outerShdw>
          </a:effectLst>
        </p:spPr>
        <p:txBody>
          <a:bodyPr wrap="square" rtlCol="0">
            <a:spAutoFit/>
          </a:bodyPr>
          <a:lstStyle/>
          <a:p>
            <a:r>
              <a:rPr lang="en-GB" dirty="0">
                <a:latin typeface="Arial Black" panose="020B0A04020102020204" pitchFamily="34" charset="0"/>
              </a:rPr>
              <a:t>Pupils are given a baseline test to measure their ability before starting the programme, this is followed by regular practice with a test at the end of each term</a:t>
            </a:r>
          </a:p>
          <a:p>
            <a:r>
              <a:rPr lang="en-GB" dirty="0">
                <a:latin typeface="Arial Black" panose="020B0A04020102020204" pitchFamily="34" charset="0"/>
              </a:rPr>
              <a:t>to measure progression </a:t>
            </a:r>
            <a:r>
              <a:rPr lang="en-GB" sz="1200" dirty="0"/>
              <a:t>(Times Tables Rock Stars, nd)</a:t>
            </a:r>
            <a:r>
              <a:rPr lang="en-GB" dirty="0">
                <a:latin typeface="Arial Black" panose="020B0A04020102020204" pitchFamily="34" charset="0"/>
              </a:rPr>
              <a:t>.</a:t>
            </a:r>
          </a:p>
        </p:txBody>
      </p:sp>
      <p:sp>
        <p:nvSpPr>
          <p:cNvPr id="3" name="TextBox 2">
            <a:extLst>
              <a:ext uri="{FF2B5EF4-FFF2-40B4-BE49-F238E27FC236}">
                <a16:creationId xmlns:a16="http://schemas.microsoft.com/office/drawing/2014/main" id="{17EB5058-EF45-4A76-BDD9-943EFF902626}"/>
              </a:ext>
            </a:extLst>
          </p:cNvPr>
          <p:cNvSpPr txBox="1"/>
          <p:nvPr/>
        </p:nvSpPr>
        <p:spPr>
          <a:xfrm>
            <a:off x="1431132" y="3711768"/>
            <a:ext cx="7965310" cy="646331"/>
          </a:xfrm>
          <a:prstGeom prst="rect">
            <a:avLst/>
          </a:prstGeom>
          <a:solidFill>
            <a:schemeClr val="accent1"/>
          </a:solidFill>
          <a:ln>
            <a:solidFill>
              <a:schemeClr val="tx1"/>
            </a:solidFill>
          </a:ln>
          <a:effectLst>
            <a:outerShdw blurRad="63500" sx="102000" sy="102000" algn="ctr" rotWithShape="0">
              <a:prstClr val="black">
                <a:alpha val="40000"/>
              </a:prstClr>
            </a:outerShdw>
          </a:effectLst>
        </p:spPr>
        <p:txBody>
          <a:bodyPr wrap="square" rtlCol="0">
            <a:spAutoFit/>
          </a:bodyPr>
          <a:lstStyle/>
          <a:p>
            <a:r>
              <a:rPr lang="en-GB" dirty="0">
                <a:latin typeface="Arial Black" panose="020B0A04020102020204" pitchFamily="34" charset="0"/>
              </a:rPr>
              <a:t>Tables are set by the teacher for either the class as a whole or by differentiation of work using subgroups </a:t>
            </a:r>
            <a:r>
              <a:rPr lang="en-GB" sz="1200" dirty="0"/>
              <a:t>(Times Table Rock Stars, nd)</a:t>
            </a:r>
            <a:r>
              <a:rPr lang="en-GB" dirty="0">
                <a:latin typeface="Arial Black" panose="020B0A04020102020204" pitchFamily="34" charset="0"/>
              </a:rPr>
              <a:t>. </a:t>
            </a:r>
          </a:p>
        </p:txBody>
      </p:sp>
      <p:pic>
        <p:nvPicPr>
          <p:cNvPr id="7" name="Picture 6">
            <a:extLst>
              <a:ext uri="{FF2B5EF4-FFF2-40B4-BE49-F238E27FC236}">
                <a16:creationId xmlns:a16="http://schemas.microsoft.com/office/drawing/2014/main" id="{8E85B79D-21BD-482D-8199-CEE16DB19840}"/>
              </a:ext>
            </a:extLst>
          </p:cNvPr>
          <p:cNvPicPr>
            <a:picLocks noChangeAspect="1"/>
          </p:cNvPicPr>
          <p:nvPr/>
        </p:nvPicPr>
        <p:blipFill>
          <a:blip r:embed="rId2"/>
          <a:stretch>
            <a:fillRect/>
          </a:stretch>
        </p:blipFill>
        <p:spPr>
          <a:xfrm>
            <a:off x="8998965" y="1960180"/>
            <a:ext cx="2736774" cy="1683814"/>
          </a:xfrm>
          <a:prstGeom prst="rect">
            <a:avLst/>
          </a:prstGeom>
          <a:effectLst>
            <a:outerShdw blurRad="63500" sx="102000" sy="102000" algn="ctr" rotWithShape="0">
              <a:prstClr val="black">
                <a:alpha val="40000"/>
              </a:prstClr>
            </a:outerShdw>
          </a:effectLst>
        </p:spPr>
      </p:pic>
      <p:sp>
        <p:nvSpPr>
          <p:cNvPr id="8" name="Arrow: Right 7">
            <a:extLst>
              <a:ext uri="{FF2B5EF4-FFF2-40B4-BE49-F238E27FC236}">
                <a16:creationId xmlns:a16="http://schemas.microsoft.com/office/drawing/2014/main" id="{82CC51DB-8CF6-40B7-97AE-2B076617865D}"/>
              </a:ext>
            </a:extLst>
          </p:cNvPr>
          <p:cNvSpPr/>
          <p:nvPr/>
        </p:nvSpPr>
        <p:spPr>
          <a:xfrm>
            <a:off x="8020557" y="2317455"/>
            <a:ext cx="978408" cy="484632"/>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9C50CF56-A527-489F-8A86-472D8CC5737D}"/>
              </a:ext>
            </a:extLst>
          </p:cNvPr>
          <p:cNvSpPr txBox="1"/>
          <p:nvPr/>
        </p:nvSpPr>
        <p:spPr>
          <a:xfrm>
            <a:off x="473106" y="4686623"/>
            <a:ext cx="5784491" cy="1754326"/>
          </a:xfrm>
          <a:prstGeom prst="rect">
            <a:avLst/>
          </a:prstGeom>
          <a:solidFill>
            <a:srgbClr val="CC3399"/>
          </a:solidFill>
          <a:ln>
            <a:solidFill>
              <a:schemeClr val="tx1"/>
            </a:solidFill>
          </a:ln>
          <a:effectLst>
            <a:outerShdw blurRad="63500" sx="102000" sy="102000" algn="ctr" rotWithShape="0">
              <a:prstClr val="black">
                <a:alpha val="40000"/>
              </a:prstClr>
            </a:outerShdw>
          </a:effectLst>
        </p:spPr>
        <p:txBody>
          <a:bodyPr wrap="square" rtlCol="0">
            <a:spAutoFit/>
          </a:bodyPr>
          <a:lstStyle/>
          <a:p>
            <a:r>
              <a:rPr lang="en-GB" dirty="0">
                <a:latin typeface="Arial Black" panose="020B0A04020102020204" pitchFamily="34" charset="0"/>
              </a:rPr>
              <a:t>Players choose their own avatar, earning coins as rewards which they can use to purchase extras in the game. Times Table questions can be completed individually or against friends with results published on a leader board </a:t>
            </a:r>
            <a:r>
              <a:rPr lang="en-GB" sz="1200" dirty="0"/>
              <a:t>(Times Tables Rock Stars, nd)</a:t>
            </a:r>
            <a:r>
              <a:rPr lang="en-GB" dirty="0">
                <a:latin typeface="Arial Black" panose="020B0A04020102020204" pitchFamily="34" charset="0"/>
              </a:rPr>
              <a:t>. </a:t>
            </a:r>
          </a:p>
        </p:txBody>
      </p:sp>
      <p:pic>
        <p:nvPicPr>
          <p:cNvPr id="10" name="Picture 9">
            <a:extLst>
              <a:ext uri="{FF2B5EF4-FFF2-40B4-BE49-F238E27FC236}">
                <a16:creationId xmlns:a16="http://schemas.microsoft.com/office/drawing/2014/main" id="{652021E9-93B7-4496-B945-41102F0A5D84}"/>
              </a:ext>
            </a:extLst>
          </p:cNvPr>
          <p:cNvPicPr>
            <a:picLocks noChangeAspect="1"/>
          </p:cNvPicPr>
          <p:nvPr/>
        </p:nvPicPr>
        <p:blipFill>
          <a:blip r:embed="rId3"/>
          <a:stretch>
            <a:fillRect/>
          </a:stretch>
        </p:blipFill>
        <p:spPr>
          <a:xfrm>
            <a:off x="6424313" y="5034194"/>
            <a:ext cx="1206116" cy="1206116"/>
          </a:xfrm>
          <a:prstGeom prst="rect">
            <a:avLst/>
          </a:prstGeom>
        </p:spPr>
      </p:pic>
      <p:pic>
        <p:nvPicPr>
          <p:cNvPr id="11" name="Picture 10">
            <a:extLst>
              <a:ext uri="{FF2B5EF4-FFF2-40B4-BE49-F238E27FC236}">
                <a16:creationId xmlns:a16="http://schemas.microsoft.com/office/drawing/2014/main" id="{45704E78-9844-42C2-ADA0-A0D6A209D2BD}"/>
              </a:ext>
            </a:extLst>
          </p:cNvPr>
          <p:cNvPicPr>
            <a:picLocks noChangeAspect="1"/>
          </p:cNvPicPr>
          <p:nvPr/>
        </p:nvPicPr>
        <p:blipFill>
          <a:blip r:embed="rId4"/>
          <a:stretch>
            <a:fillRect/>
          </a:stretch>
        </p:blipFill>
        <p:spPr>
          <a:xfrm>
            <a:off x="7859907" y="5038579"/>
            <a:ext cx="1206116" cy="1201731"/>
          </a:xfrm>
          <a:prstGeom prst="rect">
            <a:avLst/>
          </a:prstGeom>
        </p:spPr>
      </p:pic>
      <p:pic>
        <p:nvPicPr>
          <p:cNvPr id="12" name="Picture 11">
            <a:extLst>
              <a:ext uri="{FF2B5EF4-FFF2-40B4-BE49-F238E27FC236}">
                <a16:creationId xmlns:a16="http://schemas.microsoft.com/office/drawing/2014/main" id="{8671557C-01E2-4F81-929B-C70CFF18EF6C}"/>
              </a:ext>
            </a:extLst>
          </p:cNvPr>
          <p:cNvPicPr>
            <a:picLocks noChangeAspect="1"/>
          </p:cNvPicPr>
          <p:nvPr/>
        </p:nvPicPr>
        <p:blipFill>
          <a:blip r:embed="rId5"/>
          <a:stretch>
            <a:fillRect/>
          </a:stretch>
        </p:blipFill>
        <p:spPr>
          <a:xfrm>
            <a:off x="9295501" y="5019486"/>
            <a:ext cx="1206116" cy="1201731"/>
          </a:xfrm>
          <a:prstGeom prst="rect">
            <a:avLst/>
          </a:prstGeom>
        </p:spPr>
      </p:pic>
      <p:pic>
        <p:nvPicPr>
          <p:cNvPr id="13" name="Picture 12">
            <a:extLst>
              <a:ext uri="{FF2B5EF4-FFF2-40B4-BE49-F238E27FC236}">
                <a16:creationId xmlns:a16="http://schemas.microsoft.com/office/drawing/2014/main" id="{2F405421-DB8C-4019-9402-912B94F0763D}"/>
              </a:ext>
            </a:extLst>
          </p:cNvPr>
          <p:cNvPicPr>
            <a:picLocks noChangeAspect="1"/>
          </p:cNvPicPr>
          <p:nvPr/>
        </p:nvPicPr>
        <p:blipFill>
          <a:blip r:embed="rId6"/>
          <a:stretch>
            <a:fillRect/>
          </a:stretch>
        </p:blipFill>
        <p:spPr>
          <a:xfrm>
            <a:off x="10731095" y="5034194"/>
            <a:ext cx="1206116" cy="1206116"/>
          </a:xfrm>
          <a:prstGeom prst="rect">
            <a:avLst/>
          </a:prstGeom>
        </p:spPr>
      </p:pic>
      <p:sp>
        <p:nvSpPr>
          <p:cNvPr id="16" name="TextBox 15">
            <a:extLst>
              <a:ext uri="{FF2B5EF4-FFF2-40B4-BE49-F238E27FC236}">
                <a16:creationId xmlns:a16="http://schemas.microsoft.com/office/drawing/2014/main" id="{58EED643-A32F-4491-89A1-11110E58DA62}"/>
              </a:ext>
            </a:extLst>
          </p:cNvPr>
          <p:cNvSpPr txBox="1"/>
          <p:nvPr/>
        </p:nvSpPr>
        <p:spPr>
          <a:xfrm>
            <a:off x="8291268" y="6221217"/>
            <a:ext cx="2210349" cy="307777"/>
          </a:xfrm>
          <a:prstGeom prst="rect">
            <a:avLst/>
          </a:prstGeom>
          <a:noFill/>
        </p:spPr>
        <p:txBody>
          <a:bodyPr wrap="none" rtlCol="0">
            <a:spAutoFit/>
          </a:bodyPr>
          <a:lstStyle/>
          <a:p>
            <a:r>
              <a:rPr lang="en-GB" sz="1400" dirty="0"/>
              <a:t>(Times Table Rock Stars, nd)</a:t>
            </a:r>
          </a:p>
        </p:txBody>
      </p:sp>
      <p:sp>
        <p:nvSpPr>
          <p:cNvPr id="14" name="TextBox 13">
            <a:extLst>
              <a:ext uri="{FF2B5EF4-FFF2-40B4-BE49-F238E27FC236}">
                <a16:creationId xmlns:a16="http://schemas.microsoft.com/office/drawing/2014/main" id="{E52A4AC7-A678-476D-8C7E-194B4E4B8F52}"/>
              </a:ext>
            </a:extLst>
          </p:cNvPr>
          <p:cNvSpPr txBox="1"/>
          <p:nvPr/>
        </p:nvSpPr>
        <p:spPr>
          <a:xfrm>
            <a:off x="9918753" y="3505494"/>
            <a:ext cx="958083" cy="276999"/>
          </a:xfrm>
          <a:prstGeom prst="rect">
            <a:avLst/>
          </a:prstGeom>
          <a:noFill/>
        </p:spPr>
        <p:txBody>
          <a:bodyPr wrap="none" rtlCol="0">
            <a:spAutoFit/>
          </a:bodyPr>
          <a:lstStyle/>
          <a:p>
            <a:r>
              <a:rPr lang="en-GB" sz="1200" dirty="0"/>
              <a:t>(Reddy, nd)  </a:t>
            </a:r>
          </a:p>
        </p:txBody>
      </p:sp>
    </p:spTree>
    <p:extLst>
      <p:ext uri="{BB962C8B-B14F-4D97-AF65-F5344CB8AC3E}">
        <p14:creationId xmlns:p14="http://schemas.microsoft.com/office/powerpoint/2010/main" val="1073458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148C8">
            <a:alpha val="91000"/>
          </a:srgb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0E2772-93D4-41AD-9844-F1CF32A625A5}"/>
              </a:ext>
            </a:extLst>
          </p:cNvPr>
          <p:cNvSpPr txBox="1"/>
          <p:nvPr/>
        </p:nvSpPr>
        <p:spPr>
          <a:xfrm>
            <a:off x="1706801" y="176461"/>
            <a:ext cx="8662968" cy="1446550"/>
          </a:xfrm>
          <a:custGeom>
            <a:avLst/>
            <a:gdLst>
              <a:gd name="connsiteX0" fmla="*/ 0 w 8662968"/>
              <a:gd name="connsiteY0" fmla="*/ 0 h 1446550"/>
              <a:gd name="connsiteX1" fmla="*/ 317642 w 8662968"/>
              <a:gd name="connsiteY1" fmla="*/ 0 h 1446550"/>
              <a:gd name="connsiteX2" fmla="*/ 981803 w 8662968"/>
              <a:gd name="connsiteY2" fmla="*/ 0 h 1446550"/>
              <a:gd name="connsiteX3" fmla="*/ 1299445 w 8662968"/>
              <a:gd name="connsiteY3" fmla="*/ 0 h 1446550"/>
              <a:gd name="connsiteX4" fmla="*/ 1617087 w 8662968"/>
              <a:gd name="connsiteY4" fmla="*/ 0 h 1446550"/>
              <a:gd name="connsiteX5" fmla="*/ 2367878 w 8662968"/>
              <a:gd name="connsiteY5" fmla="*/ 0 h 1446550"/>
              <a:gd name="connsiteX6" fmla="*/ 2945409 w 8662968"/>
              <a:gd name="connsiteY6" fmla="*/ 0 h 1446550"/>
              <a:gd name="connsiteX7" fmla="*/ 3263051 w 8662968"/>
              <a:gd name="connsiteY7" fmla="*/ 0 h 1446550"/>
              <a:gd name="connsiteX8" fmla="*/ 3840582 w 8662968"/>
              <a:gd name="connsiteY8" fmla="*/ 0 h 1446550"/>
              <a:gd name="connsiteX9" fmla="*/ 4591373 w 8662968"/>
              <a:gd name="connsiteY9" fmla="*/ 0 h 1446550"/>
              <a:gd name="connsiteX10" fmla="*/ 5082275 w 8662968"/>
              <a:gd name="connsiteY10" fmla="*/ 0 h 1446550"/>
              <a:gd name="connsiteX11" fmla="*/ 5573176 w 8662968"/>
              <a:gd name="connsiteY11" fmla="*/ 0 h 1446550"/>
              <a:gd name="connsiteX12" fmla="*/ 6150707 w 8662968"/>
              <a:gd name="connsiteY12" fmla="*/ 0 h 1446550"/>
              <a:gd name="connsiteX13" fmla="*/ 6814868 w 8662968"/>
              <a:gd name="connsiteY13" fmla="*/ 0 h 1446550"/>
              <a:gd name="connsiteX14" fmla="*/ 7479029 w 8662968"/>
              <a:gd name="connsiteY14" fmla="*/ 0 h 1446550"/>
              <a:gd name="connsiteX15" fmla="*/ 8143190 w 8662968"/>
              <a:gd name="connsiteY15" fmla="*/ 0 h 1446550"/>
              <a:gd name="connsiteX16" fmla="*/ 8662968 w 8662968"/>
              <a:gd name="connsiteY16" fmla="*/ 0 h 1446550"/>
              <a:gd name="connsiteX17" fmla="*/ 8662968 w 8662968"/>
              <a:gd name="connsiteY17" fmla="*/ 482183 h 1446550"/>
              <a:gd name="connsiteX18" fmla="*/ 8662968 w 8662968"/>
              <a:gd name="connsiteY18" fmla="*/ 964367 h 1446550"/>
              <a:gd name="connsiteX19" fmla="*/ 8662968 w 8662968"/>
              <a:gd name="connsiteY19" fmla="*/ 1446550 h 1446550"/>
              <a:gd name="connsiteX20" fmla="*/ 7912177 w 8662968"/>
              <a:gd name="connsiteY20" fmla="*/ 1446550 h 1446550"/>
              <a:gd name="connsiteX21" fmla="*/ 7334646 w 8662968"/>
              <a:gd name="connsiteY21" fmla="*/ 1446550 h 1446550"/>
              <a:gd name="connsiteX22" fmla="*/ 6843745 w 8662968"/>
              <a:gd name="connsiteY22" fmla="*/ 1446550 h 1446550"/>
              <a:gd name="connsiteX23" fmla="*/ 6352843 w 8662968"/>
              <a:gd name="connsiteY23" fmla="*/ 1446550 h 1446550"/>
              <a:gd name="connsiteX24" fmla="*/ 5861942 w 8662968"/>
              <a:gd name="connsiteY24" fmla="*/ 1446550 h 1446550"/>
              <a:gd name="connsiteX25" fmla="*/ 5371040 w 8662968"/>
              <a:gd name="connsiteY25" fmla="*/ 1446550 h 1446550"/>
              <a:gd name="connsiteX26" fmla="*/ 4706879 w 8662968"/>
              <a:gd name="connsiteY26" fmla="*/ 1446550 h 1446550"/>
              <a:gd name="connsiteX27" fmla="*/ 4129348 w 8662968"/>
              <a:gd name="connsiteY27" fmla="*/ 1446550 h 1446550"/>
              <a:gd name="connsiteX28" fmla="*/ 3811706 w 8662968"/>
              <a:gd name="connsiteY28" fmla="*/ 1446550 h 1446550"/>
              <a:gd name="connsiteX29" fmla="*/ 3320804 w 8662968"/>
              <a:gd name="connsiteY29" fmla="*/ 1446550 h 1446550"/>
              <a:gd name="connsiteX30" fmla="*/ 2656644 w 8662968"/>
              <a:gd name="connsiteY30" fmla="*/ 1446550 h 1446550"/>
              <a:gd name="connsiteX31" fmla="*/ 2252372 w 8662968"/>
              <a:gd name="connsiteY31" fmla="*/ 1446550 h 1446550"/>
              <a:gd name="connsiteX32" fmla="*/ 1501581 w 8662968"/>
              <a:gd name="connsiteY32" fmla="*/ 1446550 h 1446550"/>
              <a:gd name="connsiteX33" fmla="*/ 750791 w 8662968"/>
              <a:gd name="connsiteY33" fmla="*/ 1446550 h 1446550"/>
              <a:gd name="connsiteX34" fmla="*/ 0 w 8662968"/>
              <a:gd name="connsiteY34" fmla="*/ 1446550 h 1446550"/>
              <a:gd name="connsiteX35" fmla="*/ 0 w 8662968"/>
              <a:gd name="connsiteY35" fmla="*/ 935436 h 1446550"/>
              <a:gd name="connsiteX36" fmla="*/ 0 w 8662968"/>
              <a:gd name="connsiteY36" fmla="*/ 453252 h 1446550"/>
              <a:gd name="connsiteX37" fmla="*/ 0 w 8662968"/>
              <a:gd name="connsiteY37" fmla="*/ 0 h 144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8662968" h="1446550" fill="none" extrusionOk="0">
                <a:moveTo>
                  <a:pt x="0" y="0"/>
                </a:moveTo>
                <a:cubicBezTo>
                  <a:pt x="147217" y="-20001"/>
                  <a:pt x="242137" y="36888"/>
                  <a:pt x="317642" y="0"/>
                </a:cubicBezTo>
                <a:cubicBezTo>
                  <a:pt x="393147" y="-36888"/>
                  <a:pt x="799947" y="30114"/>
                  <a:pt x="981803" y="0"/>
                </a:cubicBezTo>
                <a:cubicBezTo>
                  <a:pt x="1163659" y="-30114"/>
                  <a:pt x="1161570" y="36546"/>
                  <a:pt x="1299445" y="0"/>
                </a:cubicBezTo>
                <a:cubicBezTo>
                  <a:pt x="1437320" y="-36546"/>
                  <a:pt x="1552855" y="16825"/>
                  <a:pt x="1617087" y="0"/>
                </a:cubicBezTo>
                <a:cubicBezTo>
                  <a:pt x="1681319" y="-16825"/>
                  <a:pt x="2071795" y="72397"/>
                  <a:pt x="2367878" y="0"/>
                </a:cubicBezTo>
                <a:cubicBezTo>
                  <a:pt x="2663961" y="-72397"/>
                  <a:pt x="2677527" y="28505"/>
                  <a:pt x="2945409" y="0"/>
                </a:cubicBezTo>
                <a:cubicBezTo>
                  <a:pt x="3213291" y="-28505"/>
                  <a:pt x="3134348" y="35578"/>
                  <a:pt x="3263051" y="0"/>
                </a:cubicBezTo>
                <a:cubicBezTo>
                  <a:pt x="3391754" y="-35578"/>
                  <a:pt x="3579066" y="5688"/>
                  <a:pt x="3840582" y="0"/>
                </a:cubicBezTo>
                <a:cubicBezTo>
                  <a:pt x="4102098" y="-5688"/>
                  <a:pt x="4437927" y="30712"/>
                  <a:pt x="4591373" y="0"/>
                </a:cubicBezTo>
                <a:cubicBezTo>
                  <a:pt x="4744819" y="-30712"/>
                  <a:pt x="4898894" y="38955"/>
                  <a:pt x="5082275" y="0"/>
                </a:cubicBezTo>
                <a:cubicBezTo>
                  <a:pt x="5265656" y="-38955"/>
                  <a:pt x="5450767" y="37170"/>
                  <a:pt x="5573176" y="0"/>
                </a:cubicBezTo>
                <a:cubicBezTo>
                  <a:pt x="5695585" y="-37170"/>
                  <a:pt x="6005150" y="42362"/>
                  <a:pt x="6150707" y="0"/>
                </a:cubicBezTo>
                <a:cubicBezTo>
                  <a:pt x="6296264" y="-42362"/>
                  <a:pt x="6560855" y="66509"/>
                  <a:pt x="6814868" y="0"/>
                </a:cubicBezTo>
                <a:cubicBezTo>
                  <a:pt x="7068881" y="-66509"/>
                  <a:pt x="7162889" y="41245"/>
                  <a:pt x="7479029" y="0"/>
                </a:cubicBezTo>
                <a:cubicBezTo>
                  <a:pt x="7795169" y="-41245"/>
                  <a:pt x="7942146" y="22024"/>
                  <a:pt x="8143190" y="0"/>
                </a:cubicBezTo>
                <a:cubicBezTo>
                  <a:pt x="8344234" y="-22024"/>
                  <a:pt x="8459466" y="52659"/>
                  <a:pt x="8662968" y="0"/>
                </a:cubicBezTo>
                <a:cubicBezTo>
                  <a:pt x="8710917" y="224627"/>
                  <a:pt x="8629521" y="328827"/>
                  <a:pt x="8662968" y="482183"/>
                </a:cubicBezTo>
                <a:cubicBezTo>
                  <a:pt x="8696415" y="635539"/>
                  <a:pt x="8658822" y="791418"/>
                  <a:pt x="8662968" y="964367"/>
                </a:cubicBezTo>
                <a:cubicBezTo>
                  <a:pt x="8667114" y="1137316"/>
                  <a:pt x="8618005" y="1268269"/>
                  <a:pt x="8662968" y="1446550"/>
                </a:cubicBezTo>
                <a:cubicBezTo>
                  <a:pt x="8375401" y="1511729"/>
                  <a:pt x="8264748" y="1382874"/>
                  <a:pt x="7912177" y="1446550"/>
                </a:cubicBezTo>
                <a:cubicBezTo>
                  <a:pt x="7559606" y="1510226"/>
                  <a:pt x="7488615" y="1408054"/>
                  <a:pt x="7334646" y="1446550"/>
                </a:cubicBezTo>
                <a:cubicBezTo>
                  <a:pt x="7180677" y="1485046"/>
                  <a:pt x="6959868" y="1420475"/>
                  <a:pt x="6843745" y="1446550"/>
                </a:cubicBezTo>
                <a:cubicBezTo>
                  <a:pt x="6727622" y="1472625"/>
                  <a:pt x="6592010" y="1435081"/>
                  <a:pt x="6352843" y="1446550"/>
                </a:cubicBezTo>
                <a:cubicBezTo>
                  <a:pt x="6113676" y="1458019"/>
                  <a:pt x="6081402" y="1423331"/>
                  <a:pt x="5861942" y="1446550"/>
                </a:cubicBezTo>
                <a:cubicBezTo>
                  <a:pt x="5642482" y="1469769"/>
                  <a:pt x="5537666" y="1445796"/>
                  <a:pt x="5371040" y="1446550"/>
                </a:cubicBezTo>
                <a:cubicBezTo>
                  <a:pt x="5204414" y="1447304"/>
                  <a:pt x="4963554" y="1426962"/>
                  <a:pt x="4706879" y="1446550"/>
                </a:cubicBezTo>
                <a:cubicBezTo>
                  <a:pt x="4450204" y="1466138"/>
                  <a:pt x="4257439" y="1396189"/>
                  <a:pt x="4129348" y="1446550"/>
                </a:cubicBezTo>
                <a:cubicBezTo>
                  <a:pt x="4001257" y="1496911"/>
                  <a:pt x="3883464" y="1430357"/>
                  <a:pt x="3811706" y="1446550"/>
                </a:cubicBezTo>
                <a:cubicBezTo>
                  <a:pt x="3739948" y="1462743"/>
                  <a:pt x="3517410" y="1430657"/>
                  <a:pt x="3320804" y="1446550"/>
                </a:cubicBezTo>
                <a:cubicBezTo>
                  <a:pt x="3124198" y="1462443"/>
                  <a:pt x="2963265" y="1425467"/>
                  <a:pt x="2656644" y="1446550"/>
                </a:cubicBezTo>
                <a:cubicBezTo>
                  <a:pt x="2350023" y="1467633"/>
                  <a:pt x="2355294" y="1411608"/>
                  <a:pt x="2252372" y="1446550"/>
                </a:cubicBezTo>
                <a:cubicBezTo>
                  <a:pt x="2149450" y="1481492"/>
                  <a:pt x="1811677" y="1422708"/>
                  <a:pt x="1501581" y="1446550"/>
                </a:cubicBezTo>
                <a:cubicBezTo>
                  <a:pt x="1191485" y="1470392"/>
                  <a:pt x="991787" y="1371411"/>
                  <a:pt x="750791" y="1446550"/>
                </a:cubicBezTo>
                <a:cubicBezTo>
                  <a:pt x="509795" y="1521689"/>
                  <a:pt x="319886" y="1405657"/>
                  <a:pt x="0" y="1446550"/>
                </a:cubicBezTo>
                <a:cubicBezTo>
                  <a:pt x="-48526" y="1245744"/>
                  <a:pt x="30502" y="1070948"/>
                  <a:pt x="0" y="935436"/>
                </a:cubicBezTo>
                <a:cubicBezTo>
                  <a:pt x="-30502" y="799924"/>
                  <a:pt x="4690" y="590448"/>
                  <a:pt x="0" y="453252"/>
                </a:cubicBezTo>
                <a:cubicBezTo>
                  <a:pt x="-4690" y="316056"/>
                  <a:pt x="17984" y="118842"/>
                  <a:pt x="0" y="0"/>
                </a:cubicBezTo>
                <a:close/>
              </a:path>
              <a:path w="8662968" h="1446550" stroke="0" extrusionOk="0">
                <a:moveTo>
                  <a:pt x="0" y="0"/>
                </a:moveTo>
                <a:cubicBezTo>
                  <a:pt x="161830" y="-22178"/>
                  <a:pt x="371122" y="38574"/>
                  <a:pt x="490902" y="0"/>
                </a:cubicBezTo>
                <a:cubicBezTo>
                  <a:pt x="610682" y="-38574"/>
                  <a:pt x="696536" y="21919"/>
                  <a:pt x="808544" y="0"/>
                </a:cubicBezTo>
                <a:cubicBezTo>
                  <a:pt x="920552" y="-21919"/>
                  <a:pt x="1407129" y="8167"/>
                  <a:pt x="1559334" y="0"/>
                </a:cubicBezTo>
                <a:cubicBezTo>
                  <a:pt x="1711539" y="-8167"/>
                  <a:pt x="1884229" y="27422"/>
                  <a:pt x="2050236" y="0"/>
                </a:cubicBezTo>
                <a:cubicBezTo>
                  <a:pt x="2216243" y="-27422"/>
                  <a:pt x="2346741" y="58490"/>
                  <a:pt x="2541137" y="0"/>
                </a:cubicBezTo>
                <a:cubicBezTo>
                  <a:pt x="2735533" y="-58490"/>
                  <a:pt x="2978849" y="10861"/>
                  <a:pt x="3291928" y="0"/>
                </a:cubicBezTo>
                <a:cubicBezTo>
                  <a:pt x="3605007" y="-10861"/>
                  <a:pt x="3570517" y="41407"/>
                  <a:pt x="3696200" y="0"/>
                </a:cubicBezTo>
                <a:cubicBezTo>
                  <a:pt x="3821883" y="-41407"/>
                  <a:pt x="4277410" y="69079"/>
                  <a:pt x="4446990" y="0"/>
                </a:cubicBezTo>
                <a:cubicBezTo>
                  <a:pt x="4616570" y="-69079"/>
                  <a:pt x="4976259" y="30834"/>
                  <a:pt x="5197781" y="0"/>
                </a:cubicBezTo>
                <a:cubicBezTo>
                  <a:pt x="5419303" y="-30834"/>
                  <a:pt x="5598086" y="365"/>
                  <a:pt x="5775312" y="0"/>
                </a:cubicBezTo>
                <a:cubicBezTo>
                  <a:pt x="5952538" y="-365"/>
                  <a:pt x="6351414" y="46293"/>
                  <a:pt x="6526103" y="0"/>
                </a:cubicBezTo>
                <a:cubicBezTo>
                  <a:pt x="6700792" y="-46293"/>
                  <a:pt x="6918606" y="48062"/>
                  <a:pt x="7017004" y="0"/>
                </a:cubicBezTo>
                <a:cubicBezTo>
                  <a:pt x="7115402" y="-48062"/>
                  <a:pt x="7338816" y="485"/>
                  <a:pt x="7507906" y="0"/>
                </a:cubicBezTo>
                <a:cubicBezTo>
                  <a:pt x="7676996" y="-485"/>
                  <a:pt x="7988312" y="30878"/>
                  <a:pt x="8172066" y="0"/>
                </a:cubicBezTo>
                <a:cubicBezTo>
                  <a:pt x="8355820" y="-30878"/>
                  <a:pt x="8520595" y="2072"/>
                  <a:pt x="8662968" y="0"/>
                </a:cubicBezTo>
                <a:cubicBezTo>
                  <a:pt x="8689534" y="130522"/>
                  <a:pt x="8637385" y="334262"/>
                  <a:pt x="8662968" y="511114"/>
                </a:cubicBezTo>
                <a:cubicBezTo>
                  <a:pt x="8688551" y="687966"/>
                  <a:pt x="8640188" y="768652"/>
                  <a:pt x="8662968" y="1007763"/>
                </a:cubicBezTo>
                <a:cubicBezTo>
                  <a:pt x="8685748" y="1246874"/>
                  <a:pt x="8618223" y="1354721"/>
                  <a:pt x="8662968" y="1446550"/>
                </a:cubicBezTo>
                <a:cubicBezTo>
                  <a:pt x="8501480" y="1485359"/>
                  <a:pt x="8250216" y="1410824"/>
                  <a:pt x="7998807" y="1446550"/>
                </a:cubicBezTo>
                <a:cubicBezTo>
                  <a:pt x="7747398" y="1482276"/>
                  <a:pt x="7679943" y="1412416"/>
                  <a:pt x="7594535" y="1446550"/>
                </a:cubicBezTo>
                <a:cubicBezTo>
                  <a:pt x="7509127" y="1480684"/>
                  <a:pt x="7089280" y="1385806"/>
                  <a:pt x="6843745" y="1446550"/>
                </a:cubicBezTo>
                <a:cubicBezTo>
                  <a:pt x="6598210" y="1507294"/>
                  <a:pt x="6436855" y="1443136"/>
                  <a:pt x="6266214" y="1446550"/>
                </a:cubicBezTo>
                <a:cubicBezTo>
                  <a:pt x="6095573" y="1449964"/>
                  <a:pt x="5966827" y="1435804"/>
                  <a:pt x="5861942" y="1446550"/>
                </a:cubicBezTo>
                <a:cubicBezTo>
                  <a:pt x="5757057" y="1457296"/>
                  <a:pt x="5549901" y="1388007"/>
                  <a:pt x="5284410" y="1446550"/>
                </a:cubicBezTo>
                <a:cubicBezTo>
                  <a:pt x="5018919" y="1505093"/>
                  <a:pt x="5070028" y="1413499"/>
                  <a:pt x="4966768" y="1446550"/>
                </a:cubicBezTo>
                <a:cubicBezTo>
                  <a:pt x="4863508" y="1479601"/>
                  <a:pt x="4784563" y="1426624"/>
                  <a:pt x="4649126" y="1446550"/>
                </a:cubicBezTo>
                <a:cubicBezTo>
                  <a:pt x="4513689" y="1466476"/>
                  <a:pt x="4282288" y="1395707"/>
                  <a:pt x="4071595" y="1446550"/>
                </a:cubicBezTo>
                <a:cubicBezTo>
                  <a:pt x="3860902" y="1497393"/>
                  <a:pt x="3825069" y="1423478"/>
                  <a:pt x="3667323" y="1446550"/>
                </a:cubicBezTo>
                <a:cubicBezTo>
                  <a:pt x="3509577" y="1469622"/>
                  <a:pt x="3242779" y="1405243"/>
                  <a:pt x="3003162" y="1446550"/>
                </a:cubicBezTo>
                <a:cubicBezTo>
                  <a:pt x="2763545" y="1487857"/>
                  <a:pt x="2756516" y="1403297"/>
                  <a:pt x="2598890" y="1446550"/>
                </a:cubicBezTo>
                <a:cubicBezTo>
                  <a:pt x="2441264" y="1489803"/>
                  <a:pt x="2137902" y="1375749"/>
                  <a:pt x="1934730" y="1446550"/>
                </a:cubicBezTo>
                <a:cubicBezTo>
                  <a:pt x="1731558" y="1517351"/>
                  <a:pt x="1681852" y="1419048"/>
                  <a:pt x="1617087" y="1446550"/>
                </a:cubicBezTo>
                <a:cubicBezTo>
                  <a:pt x="1552322" y="1474052"/>
                  <a:pt x="1237216" y="1431274"/>
                  <a:pt x="952926" y="1446550"/>
                </a:cubicBezTo>
                <a:cubicBezTo>
                  <a:pt x="668636" y="1461826"/>
                  <a:pt x="652533" y="1423233"/>
                  <a:pt x="548655" y="1446550"/>
                </a:cubicBezTo>
                <a:cubicBezTo>
                  <a:pt x="444777" y="1469867"/>
                  <a:pt x="202769" y="1381924"/>
                  <a:pt x="0" y="1446550"/>
                </a:cubicBezTo>
                <a:cubicBezTo>
                  <a:pt x="-46480" y="1334415"/>
                  <a:pt x="20106" y="1146353"/>
                  <a:pt x="0" y="993298"/>
                </a:cubicBezTo>
                <a:cubicBezTo>
                  <a:pt x="-20106" y="840243"/>
                  <a:pt x="24000" y="711603"/>
                  <a:pt x="0" y="482183"/>
                </a:cubicBezTo>
                <a:cubicBezTo>
                  <a:pt x="-24000" y="252763"/>
                  <a:pt x="47553" y="166681"/>
                  <a:pt x="0" y="0"/>
                </a:cubicBezTo>
                <a:close/>
              </a:path>
            </a:pathLst>
          </a:custGeom>
          <a:solidFill>
            <a:schemeClr val="tx1"/>
          </a:solidFill>
          <a:ln w="63500">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r>
              <a:rPr lang="en-GB" sz="4400" b="1" dirty="0">
                <a:solidFill>
                  <a:srgbClr val="CC3399"/>
                </a:solidFill>
                <a:latin typeface="Arial Rounded MT Bold" panose="020F0704030504030204" pitchFamily="34" charset="0"/>
              </a:rPr>
              <a:t>How Effective </a:t>
            </a:r>
            <a:r>
              <a:rPr lang="en-GB" sz="4400" b="1" dirty="0">
                <a:solidFill>
                  <a:schemeClr val="accent1"/>
                </a:solidFill>
                <a:latin typeface="Arial Rounded MT Bold" panose="020F0704030504030204" pitchFamily="34" charset="0"/>
              </a:rPr>
              <a:t>is the Resource</a:t>
            </a:r>
            <a:r>
              <a:rPr lang="en-GB" sz="4400" dirty="0">
                <a:solidFill>
                  <a:schemeClr val="accent1"/>
                </a:solidFill>
                <a:latin typeface="Arial Rounded MT Bold" panose="020F0704030504030204" pitchFamily="34" charset="0"/>
              </a:rPr>
              <a:t>?</a:t>
            </a:r>
          </a:p>
          <a:p>
            <a:pPr algn="ctr"/>
            <a:r>
              <a:rPr lang="en-GB" sz="4400" b="1" dirty="0">
                <a:solidFill>
                  <a:srgbClr val="CC3399"/>
                </a:solidFill>
                <a:latin typeface="Arial Rounded MT Bold" panose="020F0704030504030204" pitchFamily="34" charset="0"/>
              </a:rPr>
              <a:t>(Advantages)</a:t>
            </a:r>
          </a:p>
        </p:txBody>
      </p:sp>
      <p:sp>
        <p:nvSpPr>
          <p:cNvPr id="4" name="Division Sign 3">
            <a:extLst>
              <a:ext uri="{FF2B5EF4-FFF2-40B4-BE49-F238E27FC236}">
                <a16:creationId xmlns:a16="http://schemas.microsoft.com/office/drawing/2014/main" id="{6C1B3312-4E2A-48F9-87DC-3C1E98FFE663}"/>
              </a:ext>
            </a:extLst>
          </p:cNvPr>
          <p:cNvSpPr/>
          <p:nvPr/>
        </p:nvSpPr>
        <p:spPr>
          <a:xfrm>
            <a:off x="10635979" y="176461"/>
            <a:ext cx="1230355" cy="1401941"/>
          </a:xfrm>
          <a:prstGeom prst="mathDivide">
            <a:avLst>
              <a:gd name="adj1" fmla="val 23520"/>
              <a:gd name="adj2" fmla="val 5880"/>
              <a:gd name="adj3" fmla="val 12493"/>
            </a:avLst>
          </a:prstGeom>
          <a:solidFill>
            <a:schemeClr val="accent1"/>
          </a:solidFill>
          <a:ln>
            <a:solidFill>
              <a:schemeClr val="tx1"/>
            </a:solid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ultiplication Sign 7">
            <a:extLst>
              <a:ext uri="{FF2B5EF4-FFF2-40B4-BE49-F238E27FC236}">
                <a16:creationId xmlns:a16="http://schemas.microsoft.com/office/drawing/2014/main" id="{C6490BB1-1E0E-42D7-8D74-29B485EFFCC1}"/>
              </a:ext>
            </a:extLst>
          </p:cNvPr>
          <p:cNvSpPr/>
          <p:nvPr/>
        </p:nvSpPr>
        <p:spPr>
          <a:xfrm>
            <a:off x="210236" y="276989"/>
            <a:ext cx="1230355" cy="1200883"/>
          </a:xfrm>
          <a:prstGeom prst="mathMultiply">
            <a:avLst/>
          </a:prstGeom>
          <a:solidFill>
            <a:srgbClr val="CC3399"/>
          </a:solidFill>
          <a:ln>
            <a:solidFill>
              <a:schemeClr val="tx1"/>
            </a:solid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681CBE0-D347-42CD-BD6D-C45C3CC698D7}"/>
              </a:ext>
            </a:extLst>
          </p:cNvPr>
          <p:cNvSpPr txBox="1"/>
          <p:nvPr/>
        </p:nvSpPr>
        <p:spPr>
          <a:xfrm>
            <a:off x="2180607" y="2495777"/>
            <a:ext cx="1949055" cy="3385542"/>
          </a:xfrm>
          <a:prstGeom prst="rect">
            <a:avLst/>
          </a:prstGeom>
          <a:solidFill>
            <a:schemeClr val="accent1"/>
          </a:solidFill>
          <a:ln>
            <a:solidFill>
              <a:schemeClr val="tx1"/>
            </a:solidFill>
          </a:ln>
          <a:effectLst>
            <a:outerShdw blurRad="63500" sx="105000" sy="105000" algn="ctr" rotWithShape="0">
              <a:prstClr val="black">
                <a:alpha val="40000"/>
              </a:prstClr>
            </a:outerShdw>
          </a:effectLst>
        </p:spPr>
        <p:txBody>
          <a:bodyPr wrap="square" rtlCol="0">
            <a:spAutoFit/>
          </a:bodyPr>
          <a:lstStyle/>
          <a:p>
            <a:r>
              <a:rPr lang="en-GB" dirty="0">
                <a:latin typeface="Arial Black" panose="020B0A04020102020204" pitchFamily="34" charset="0"/>
              </a:rPr>
              <a:t>The</a:t>
            </a:r>
            <a:r>
              <a:rPr lang="en-GB" b="1" dirty="0">
                <a:latin typeface="Arial Black" panose="020B0A04020102020204" pitchFamily="34" charset="0"/>
              </a:rPr>
              <a:t> </a:t>
            </a:r>
            <a:r>
              <a:rPr lang="en-GB" dirty="0">
                <a:latin typeface="Arial Black" panose="020B0A04020102020204" pitchFamily="34" charset="0"/>
              </a:rPr>
              <a:t>National Literacy and Numeracy Framework identifies number skills as one of four fundamental skills learners need to master </a:t>
            </a:r>
            <a:r>
              <a:rPr lang="en-GB" sz="1200" dirty="0"/>
              <a:t>(Welsh Government, 2013)</a:t>
            </a:r>
            <a:r>
              <a:rPr lang="en-GB" sz="1600" dirty="0">
                <a:latin typeface="Arial Black" panose="020B0A04020102020204" pitchFamily="34" charset="0"/>
              </a:rPr>
              <a:t>.</a:t>
            </a:r>
            <a:endParaRPr lang="en-GB" sz="1600" dirty="0"/>
          </a:p>
        </p:txBody>
      </p:sp>
      <p:pic>
        <p:nvPicPr>
          <p:cNvPr id="15" name="Picture 14">
            <a:extLst>
              <a:ext uri="{FF2B5EF4-FFF2-40B4-BE49-F238E27FC236}">
                <a16:creationId xmlns:a16="http://schemas.microsoft.com/office/drawing/2014/main" id="{DE1AAE81-068B-4774-BB1D-A9C90D1659B1}"/>
              </a:ext>
            </a:extLst>
          </p:cNvPr>
          <p:cNvPicPr>
            <a:picLocks noChangeAspect="1"/>
          </p:cNvPicPr>
          <p:nvPr/>
        </p:nvPicPr>
        <p:blipFill>
          <a:blip r:embed="rId2"/>
          <a:stretch>
            <a:fillRect/>
          </a:stretch>
        </p:blipFill>
        <p:spPr>
          <a:xfrm>
            <a:off x="9661651" y="2235508"/>
            <a:ext cx="2296202" cy="3448117"/>
          </a:xfrm>
          <a:prstGeom prst="rect">
            <a:avLst/>
          </a:prstGeom>
          <a:effectLst>
            <a:outerShdw blurRad="63500" sx="105000" sy="105000" algn="ctr" rotWithShape="0">
              <a:prstClr val="black">
                <a:alpha val="40000"/>
              </a:prstClr>
            </a:outerShdw>
          </a:effectLst>
        </p:spPr>
      </p:pic>
      <p:sp>
        <p:nvSpPr>
          <p:cNvPr id="2" name="TextBox 1">
            <a:extLst>
              <a:ext uri="{FF2B5EF4-FFF2-40B4-BE49-F238E27FC236}">
                <a16:creationId xmlns:a16="http://schemas.microsoft.com/office/drawing/2014/main" id="{99A485A1-FA51-4378-9F8D-38973F29476A}"/>
              </a:ext>
            </a:extLst>
          </p:cNvPr>
          <p:cNvSpPr txBox="1"/>
          <p:nvPr/>
        </p:nvSpPr>
        <p:spPr>
          <a:xfrm>
            <a:off x="10135465" y="5683625"/>
            <a:ext cx="1348574" cy="276999"/>
          </a:xfrm>
          <a:prstGeom prst="rect">
            <a:avLst/>
          </a:prstGeom>
          <a:noFill/>
        </p:spPr>
        <p:txBody>
          <a:bodyPr wrap="none" rtlCol="0">
            <a:spAutoFit/>
          </a:bodyPr>
          <a:lstStyle/>
          <a:p>
            <a:r>
              <a:rPr lang="en-GB" sz="1200" dirty="0"/>
              <a:t>(Pop Art UK, 2020)</a:t>
            </a:r>
          </a:p>
        </p:txBody>
      </p:sp>
      <p:sp>
        <p:nvSpPr>
          <p:cNvPr id="5" name="TextBox 4">
            <a:extLst>
              <a:ext uri="{FF2B5EF4-FFF2-40B4-BE49-F238E27FC236}">
                <a16:creationId xmlns:a16="http://schemas.microsoft.com/office/drawing/2014/main" id="{093BA643-CE2D-45B4-B36D-834246099D3C}"/>
              </a:ext>
            </a:extLst>
          </p:cNvPr>
          <p:cNvSpPr txBox="1"/>
          <p:nvPr/>
        </p:nvSpPr>
        <p:spPr>
          <a:xfrm>
            <a:off x="4315451" y="2080277"/>
            <a:ext cx="2117345" cy="4216539"/>
          </a:xfrm>
          <a:prstGeom prst="rect">
            <a:avLst/>
          </a:prstGeom>
          <a:solidFill>
            <a:srgbClr val="CC3399"/>
          </a:solidFill>
          <a:ln>
            <a:solidFill>
              <a:schemeClr val="tx1"/>
            </a:solidFill>
          </a:ln>
          <a:effectLst>
            <a:outerShdw blurRad="63500" sx="105000" sy="105000" algn="ctr" rotWithShape="0">
              <a:prstClr val="black">
                <a:alpha val="40000"/>
              </a:prstClr>
            </a:outerShdw>
          </a:effectLst>
        </p:spPr>
        <p:txBody>
          <a:bodyPr wrap="square" rtlCol="0">
            <a:spAutoFit/>
          </a:bodyPr>
          <a:lstStyle/>
          <a:p>
            <a:r>
              <a:rPr lang="en-GB" dirty="0">
                <a:latin typeface="Arial Black" panose="020B0A04020102020204" pitchFamily="34" charset="0"/>
              </a:rPr>
              <a:t>Skinners theory of operant conditioning can be linked to the reward feature in the programme.  Positive reinforcement is the concept of offering rewards for good behaviour</a:t>
            </a:r>
            <a:r>
              <a:rPr lang="en-GB" dirty="0"/>
              <a:t> </a:t>
            </a:r>
            <a:r>
              <a:rPr lang="en-GB" sz="1200" dirty="0"/>
              <a:t>( Bates, 2019)</a:t>
            </a:r>
            <a:r>
              <a:rPr lang="en-GB" sz="1600" dirty="0">
                <a:latin typeface="Arial Black" panose="020B0A04020102020204" pitchFamily="34" charset="0"/>
              </a:rPr>
              <a:t>.</a:t>
            </a:r>
            <a:endParaRPr lang="en-GB" sz="1600" dirty="0"/>
          </a:p>
        </p:txBody>
      </p:sp>
      <p:sp>
        <p:nvSpPr>
          <p:cNvPr id="6" name="TextBox 5">
            <a:extLst>
              <a:ext uri="{FF2B5EF4-FFF2-40B4-BE49-F238E27FC236}">
                <a16:creationId xmlns:a16="http://schemas.microsoft.com/office/drawing/2014/main" id="{8788DBFF-735C-4D37-A141-B6B432BF43A6}"/>
              </a:ext>
            </a:extLst>
          </p:cNvPr>
          <p:cNvSpPr txBox="1"/>
          <p:nvPr/>
        </p:nvSpPr>
        <p:spPr>
          <a:xfrm>
            <a:off x="6616203" y="1895612"/>
            <a:ext cx="2829828" cy="4524315"/>
          </a:xfrm>
          <a:prstGeom prst="rect">
            <a:avLst/>
          </a:prstGeom>
          <a:solidFill>
            <a:schemeClr val="accent1"/>
          </a:solidFill>
          <a:ln>
            <a:solidFill>
              <a:schemeClr val="tx1"/>
            </a:solidFill>
          </a:ln>
          <a:effectLst>
            <a:outerShdw blurRad="63500" sx="105000" sy="105000" algn="ctr" rotWithShape="0">
              <a:prstClr val="black">
                <a:alpha val="40000"/>
              </a:prstClr>
            </a:outerShdw>
          </a:effectLst>
        </p:spPr>
        <p:txBody>
          <a:bodyPr wrap="square" rtlCol="0">
            <a:spAutoFit/>
          </a:bodyPr>
          <a:lstStyle/>
          <a:p>
            <a:r>
              <a:rPr lang="en-GB" dirty="0">
                <a:latin typeface="Arial Black" panose="020B0A04020102020204" pitchFamily="34" charset="0"/>
              </a:rPr>
              <a:t>This programme enables the learner to process information in different contexts.  Howard Gardner proposed the existence of nine intelligences, TTRS will appeal to children with strengths in logical-mathematical, visual-spatial and musical intelligences </a:t>
            </a:r>
            <a:r>
              <a:rPr lang="en-GB" sz="1200" dirty="0"/>
              <a:t>(Bates, 2019)</a:t>
            </a:r>
            <a:r>
              <a:rPr lang="en-GB" sz="1600" dirty="0">
                <a:latin typeface="Arial Black" panose="020B0A04020102020204" pitchFamily="34" charset="0"/>
              </a:rPr>
              <a:t>.</a:t>
            </a:r>
            <a:endParaRPr lang="en-GB" sz="1600" dirty="0"/>
          </a:p>
        </p:txBody>
      </p:sp>
      <p:sp>
        <p:nvSpPr>
          <p:cNvPr id="7" name="TextBox 6">
            <a:extLst>
              <a:ext uri="{FF2B5EF4-FFF2-40B4-BE49-F238E27FC236}">
                <a16:creationId xmlns:a16="http://schemas.microsoft.com/office/drawing/2014/main" id="{9B30ED5D-5FD4-4D47-8047-358659DBD1F1}"/>
              </a:ext>
            </a:extLst>
          </p:cNvPr>
          <p:cNvSpPr txBox="1"/>
          <p:nvPr/>
        </p:nvSpPr>
        <p:spPr>
          <a:xfrm>
            <a:off x="210236" y="2803551"/>
            <a:ext cx="1816794" cy="2769989"/>
          </a:xfrm>
          <a:prstGeom prst="rect">
            <a:avLst/>
          </a:prstGeom>
          <a:solidFill>
            <a:srgbClr val="CC3399"/>
          </a:solidFill>
          <a:ln>
            <a:solidFill>
              <a:schemeClr val="tx1"/>
            </a:solidFill>
          </a:ln>
          <a:effectLst>
            <a:outerShdw blurRad="63500" sx="105000" sy="105000" algn="ctr" rotWithShape="0">
              <a:prstClr val="black">
                <a:alpha val="40000"/>
              </a:prstClr>
            </a:outerShdw>
          </a:effectLst>
        </p:spPr>
        <p:txBody>
          <a:bodyPr wrap="square" rtlCol="0">
            <a:spAutoFit/>
          </a:bodyPr>
          <a:lstStyle/>
          <a:p>
            <a:r>
              <a:rPr lang="en-GB" dirty="0">
                <a:latin typeface="Arial Black" panose="020B0A04020102020204" pitchFamily="34" charset="0"/>
              </a:rPr>
              <a:t>Digital competence will be incorporated into the forthcoming 2022 curriculum </a:t>
            </a:r>
            <a:r>
              <a:rPr lang="en-GB" sz="1200" dirty="0"/>
              <a:t>(Welsh Government, 2020)</a:t>
            </a:r>
            <a:r>
              <a:rPr lang="en-GB" sz="1600" dirty="0">
                <a:latin typeface="Arial Black" panose="020B0A04020102020204" pitchFamily="34" charset="0"/>
              </a:rPr>
              <a:t>.</a:t>
            </a:r>
          </a:p>
        </p:txBody>
      </p:sp>
    </p:spTree>
    <p:extLst>
      <p:ext uri="{BB962C8B-B14F-4D97-AF65-F5344CB8AC3E}">
        <p14:creationId xmlns:p14="http://schemas.microsoft.com/office/powerpoint/2010/main" val="22155606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148C8">
            <a:alpha val="91000"/>
          </a:srgb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9E7ED2-60D0-4565-9D69-CC1E41ED2571}"/>
              </a:ext>
            </a:extLst>
          </p:cNvPr>
          <p:cNvSpPr txBox="1"/>
          <p:nvPr/>
        </p:nvSpPr>
        <p:spPr>
          <a:xfrm>
            <a:off x="1741566" y="207891"/>
            <a:ext cx="8595359" cy="1446550"/>
          </a:xfrm>
          <a:custGeom>
            <a:avLst/>
            <a:gdLst>
              <a:gd name="connsiteX0" fmla="*/ 0 w 8595359"/>
              <a:gd name="connsiteY0" fmla="*/ 0 h 1446550"/>
              <a:gd name="connsiteX1" fmla="*/ 401117 w 8595359"/>
              <a:gd name="connsiteY1" fmla="*/ 0 h 1446550"/>
              <a:gd name="connsiteX2" fmla="*/ 888187 w 8595359"/>
              <a:gd name="connsiteY2" fmla="*/ 0 h 1446550"/>
              <a:gd name="connsiteX3" fmla="*/ 1547165 w 8595359"/>
              <a:gd name="connsiteY3" fmla="*/ 0 h 1446550"/>
              <a:gd name="connsiteX4" fmla="*/ 2206142 w 8595359"/>
              <a:gd name="connsiteY4" fmla="*/ 0 h 1446550"/>
              <a:gd name="connsiteX5" fmla="*/ 2951073 w 8595359"/>
              <a:gd name="connsiteY5" fmla="*/ 0 h 1446550"/>
              <a:gd name="connsiteX6" fmla="*/ 3696004 w 8595359"/>
              <a:gd name="connsiteY6" fmla="*/ 0 h 1446550"/>
              <a:gd name="connsiteX7" fmla="*/ 4440935 w 8595359"/>
              <a:gd name="connsiteY7" fmla="*/ 0 h 1446550"/>
              <a:gd name="connsiteX8" fmla="*/ 4756099 w 8595359"/>
              <a:gd name="connsiteY8" fmla="*/ 0 h 1446550"/>
              <a:gd name="connsiteX9" fmla="*/ 5157215 w 8595359"/>
              <a:gd name="connsiteY9" fmla="*/ 0 h 1446550"/>
              <a:gd name="connsiteX10" fmla="*/ 5644286 w 8595359"/>
              <a:gd name="connsiteY10" fmla="*/ 0 h 1446550"/>
              <a:gd name="connsiteX11" fmla="*/ 6131356 w 8595359"/>
              <a:gd name="connsiteY11" fmla="*/ 0 h 1446550"/>
              <a:gd name="connsiteX12" fmla="*/ 6532473 w 8595359"/>
              <a:gd name="connsiteY12" fmla="*/ 0 h 1446550"/>
              <a:gd name="connsiteX13" fmla="*/ 6933590 w 8595359"/>
              <a:gd name="connsiteY13" fmla="*/ 0 h 1446550"/>
              <a:gd name="connsiteX14" fmla="*/ 7678521 w 8595359"/>
              <a:gd name="connsiteY14" fmla="*/ 0 h 1446550"/>
              <a:gd name="connsiteX15" fmla="*/ 8595359 w 8595359"/>
              <a:gd name="connsiteY15" fmla="*/ 0 h 1446550"/>
              <a:gd name="connsiteX16" fmla="*/ 8595359 w 8595359"/>
              <a:gd name="connsiteY16" fmla="*/ 453252 h 1446550"/>
              <a:gd name="connsiteX17" fmla="*/ 8595359 w 8595359"/>
              <a:gd name="connsiteY17" fmla="*/ 964367 h 1446550"/>
              <a:gd name="connsiteX18" fmla="*/ 8595359 w 8595359"/>
              <a:gd name="connsiteY18" fmla="*/ 1446550 h 1446550"/>
              <a:gd name="connsiteX19" fmla="*/ 8108289 w 8595359"/>
              <a:gd name="connsiteY19" fmla="*/ 1446550 h 1446550"/>
              <a:gd name="connsiteX20" fmla="*/ 7793125 w 8595359"/>
              <a:gd name="connsiteY20" fmla="*/ 1446550 h 1446550"/>
              <a:gd name="connsiteX21" fmla="*/ 7048194 w 8595359"/>
              <a:gd name="connsiteY21" fmla="*/ 1446550 h 1446550"/>
              <a:gd name="connsiteX22" fmla="*/ 6561124 w 8595359"/>
              <a:gd name="connsiteY22" fmla="*/ 1446550 h 1446550"/>
              <a:gd name="connsiteX23" fmla="*/ 5988100 w 8595359"/>
              <a:gd name="connsiteY23" fmla="*/ 1446550 h 1446550"/>
              <a:gd name="connsiteX24" fmla="*/ 5415076 w 8595359"/>
              <a:gd name="connsiteY24" fmla="*/ 1446550 h 1446550"/>
              <a:gd name="connsiteX25" fmla="*/ 4842052 w 8595359"/>
              <a:gd name="connsiteY25" fmla="*/ 1446550 h 1446550"/>
              <a:gd name="connsiteX26" fmla="*/ 4440935 w 8595359"/>
              <a:gd name="connsiteY26" fmla="*/ 1446550 h 1446550"/>
              <a:gd name="connsiteX27" fmla="*/ 3696004 w 8595359"/>
              <a:gd name="connsiteY27" fmla="*/ 1446550 h 1446550"/>
              <a:gd name="connsiteX28" fmla="*/ 3037027 w 8595359"/>
              <a:gd name="connsiteY28" fmla="*/ 1446550 h 1446550"/>
              <a:gd name="connsiteX29" fmla="*/ 2549957 w 8595359"/>
              <a:gd name="connsiteY29" fmla="*/ 1446550 h 1446550"/>
              <a:gd name="connsiteX30" fmla="*/ 2062886 w 8595359"/>
              <a:gd name="connsiteY30" fmla="*/ 1446550 h 1446550"/>
              <a:gd name="connsiteX31" fmla="*/ 1575816 w 8595359"/>
              <a:gd name="connsiteY31" fmla="*/ 1446550 h 1446550"/>
              <a:gd name="connsiteX32" fmla="*/ 1002792 w 8595359"/>
              <a:gd name="connsiteY32" fmla="*/ 1446550 h 1446550"/>
              <a:gd name="connsiteX33" fmla="*/ 687629 w 8595359"/>
              <a:gd name="connsiteY33" fmla="*/ 1446550 h 1446550"/>
              <a:gd name="connsiteX34" fmla="*/ 0 w 8595359"/>
              <a:gd name="connsiteY34" fmla="*/ 1446550 h 1446550"/>
              <a:gd name="connsiteX35" fmla="*/ 0 w 8595359"/>
              <a:gd name="connsiteY35" fmla="*/ 978832 h 1446550"/>
              <a:gd name="connsiteX36" fmla="*/ 0 w 8595359"/>
              <a:gd name="connsiteY36" fmla="*/ 496649 h 1446550"/>
              <a:gd name="connsiteX37" fmla="*/ 0 w 8595359"/>
              <a:gd name="connsiteY37" fmla="*/ 0 h 144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8595359" h="1446550" fill="none" extrusionOk="0">
                <a:moveTo>
                  <a:pt x="0" y="0"/>
                </a:moveTo>
                <a:cubicBezTo>
                  <a:pt x="91376" y="-36291"/>
                  <a:pt x="253210" y="21337"/>
                  <a:pt x="401117" y="0"/>
                </a:cubicBezTo>
                <a:cubicBezTo>
                  <a:pt x="549024" y="-21337"/>
                  <a:pt x="724259" y="47953"/>
                  <a:pt x="888187" y="0"/>
                </a:cubicBezTo>
                <a:cubicBezTo>
                  <a:pt x="1052115" y="-47953"/>
                  <a:pt x="1369134" y="3415"/>
                  <a:pt x="1547165" y="0"/>
                </a:cubicBezTo>
                <a:cubicBezTo>
                  <a:pt x="1725196" y="-3415"/>
                  <a:pt x="1995079" y="16049"/>
                  <a:pt x="2206142" y="0"/>
                </a:cubicBezTo>
                <a:cubicBezTo>
                  <a:pt x="2417205" y="-16049"/>
                  <a:pt x="2797796" y="75936"/>
                  <a:pt x="2951073" y="0"/>
                </a:cubicBezTo>
                <a:cubicBezTo>
                  <a:pt x="3104350" y="-75936"/>
                  <a:pt x="3485329" y="56510"/>
                  <a:pt x="3696004" y="0"/>
                </a:cubicBezTo>
                <a:cubicBezTo>
                  <a:pt x="3906679" y="-56510"/>
                  <a:pt x="4139245" y="29165"/>
                  <a:pt x="4440935" y="0"/>
                </a:cubicBezTo>
                <a:cubicBezTo>
                  <a:pt x="4742625" y="-29165"/>
                  <a:pt x="4625985" y="12063"/>
                  <a:pt x="4756099" y="0"/>
                </a:cubicBezTo>
                <a:cubicBezTo>
                  <a:pt x="4886213" y="-12063"/>
                  <a:pt x="5042396" y="33542"/>
                  <a:pt x="5157215" y="0"/>
                </a:cubicBezTo>
                <a:cubicBezTo>
                  <a:pt x="5272034" y="-33542"/>
                  <a:pt x="5539992" y="29704"/>
                  <a:pt x="5644286" y="0"/>
                </a:cubicBezTo>
                <a:cubicBezTo>
                  <a:pt x="5748580" y="-29704"/>
                  <a:pt x="5899760" y="18132"/>
                  <a:pt x="6131356" y="0"/>
                </a:cubicBezTo>
                <a:cubicBezTo>
                  <a:pt x="6362952" y="-18132"/>
                  <a:pt x="6352496" y="5320"/>
                  <a:pt x="6532473" y="0"/>
                </a:cubicBezTo>
                <a:cubicBezTo>
                  <a:pt x="6712450" y="-5320"/>
                  <a:pt x="6852427" y="39171"/>
                  <a:pt x="6933590" y="0"/>
                </a:cubicBezTo>
                <a:cubicBezTo>
                  <a:pt x="7014753" y="-39171"/>
                  <a:pt x="7336509" y="57901"/>
                  <a:pt x="7678521" y="0"/>
                </a:cubicBezTo>
                <a:cubicBezTo>
                  <a:pt x="8020533" y="-57901"/>
                  <a:pt x="8253719" y="78696"/>
                  <a:pt x="8595359" y="0"/>
                </a:cubicBezTo>
                <a:cubicBezTo>
                  <a:pt x="8611075" y="190546"/>
                  <a:pt x="8572158" y="248402"/>
                  <a:pt x="8595359" y="453252"/>
                </a:cubicBezTo>
                <a:cubicBezTo>
                  <a:pt x="8618560" y="658102"/>
                  <a:pt x="8546844" y="758077"/>
                  <a:pt x="8595359" y="964367"/>
                </a:cubicBezTo>
                <a:cubicBezTo>
                  <a:pt x="8643874" y="1170657"/>
                  <a:pt x="8588133" y="1248651"/>
                  <a:pt x="8595359" y="1446550"/>
                </a:cubicBezTo>
                <a:cubicBezTo>
                  <a:pt x="8365641" y="1474473"/>
                  <a:pt x="8346114" y="1425365"/>
                  <a:pt x="8108289" y="1446550"/>
                </a:cubicBezTo>
                <a:cubicBezTo>
                  <a:pt x="7870464" y="1467735"/>
                  <a:pt x="7923295" y="1412106"/>
                  <a:pt x="7793125" y="1446550"/>
                </a:cubicBezTo>
                <a:cubicBezTo>
                  <a:pt x="7662955" y="1480994"/>
                  <a:pt x="7388953" y="1432916"/>
                  <a:pt x="7048194" y="1446550"/>
                </a:cubicBezTo>
                <a:cubicBezTo>
                  <a:pt x="6707435" y="1460184"/>
                  <a:pt x="6686076" y="1433157"/>
                  <a:pt x="6561124" y="1446550"/>
                </a:cubicBezTo>
                <a:cubicBezTo>
                  <a:pt x="6436172" y="1459943"/>
                  <a:pt x="6195848" y="1404113"/>
                  <a:pt x="5988100" y="1446550"/>
                </a:cubicBezTo>
                <a:cubicBezTo>
                  <a:pt x="5780352" y="1488987"/>
                  <a:pt x="5592466" y="1422401"/>
                  <a:pt x="5415076" y="1446550"/>
                </a:cubicBezTo>
                <a:cubicBezTo>
                  <a:pt x="5237686" y="1470699"/>
                  <a:pt x="4975966" y="1410263"/>
                  <a:pt x="4842052" y="1446550"/>
                </a:cubicBezTo>
                <a:cubicBezTo>
                  <a:pt x="4708138" y="1482837"/>
                  <a:pt x="4619356" y="1443686"/>
                  <a:pt x="4440935" y="1446550"/>
                </a:cubicBezTo>
                <a:cubicBezTo>
                  <a:pt x="4262514" y="1449414"/>
                  <a:pt x="4061121" y="1373858"/>
                  <a:pt x="3696004" y="1446550"/>
                </a:cubicBezTo>
                <a:cubicBezTo>
                  <a:pt x="3330887" y="1519242"/>
                  <a:pt x="3331392" y="1422143"/>
                  <a:pt x="3037027" y="1446550"/>
                </a:cubicBezTo>
                <a:cubicBezTo>
                  <a:pt x="2742662" y="1470957"/>
                  <a:pt x="2792375" y="1395539"/>
                  <a:pt x="2549957" y="1446550"/>
                </a:cubicBezTo>
                <a:cubicBezTo>
                  <a:pt x="2307539" y="1497561"/>
                  <a:pt x="2171057" y="1389964"/>
                  <a:pt x="2062886" y="1446550"/>
                </a:cubicBezTo>
                <a:cubicBezTo>
                  <a:pt x="1954715" y="1503136"/>
                  <a:pt x="1772182" y="1426670"/>
                  <a:pt x="1575816" y="1446550"/>
                </a:cubicBezTo>
                <a:cubicBezTo>
                  <a:pt x="1379450" y="1466430"/>
                  <a:pt x="1204334" y="1419887"/>
                  <a:pt x="1002792" y="1446550"/>
                </a:cubicBezTo>
                <a:cubicBezTo>
                  <a:pt x="801250" y="1473213"/>
                  <a:pt x="751246" y="1425465"/>
                  <a:pt x="687629" y="1446550"/>
                </a:cubicBezTo>
                <a:cubicBezTo>
                  <a:pt x="624012" y="1467635"/>
                  <a:pt x="277897" y="1401897"/>
                  <a:pt x="0" y="1446550"/>
                </a:cubicBezTo>
                <a:cubicBezTo>
                  <a:pt x="-14959" y="1262680"/>
                  <a:pt x="23049" y="1157274"/>
                  <a:pt x="0" y="978832"/>
                </a:cubicBezTo>
                <a:cubicBezTo>
                  <a:pt x="-23049" y="800390"/>
                  <a:pt x="26063" y="609157"/>
                  <a:pt x="0" y="496649"/>
                </a:cubicBezTo>
                <a:cubicBezTo>
                  <a:pt x="-26063" y="384141"/>
                  <a:pt x="24996" y="234233"/>
                  <a:pt x="0" y="0"/>
                </a:cubicBezTo>
                <a:close/>
              </a:path>
              <a:path w="8595359" h="1446550" stroke="0" extrusionOk="0">
                <a:moveTo>
                  <a:pt x="0" y="0"/>
                </a:moveTo>
                <a:cubicBezTo>
                  <a:pt x="102537" y="-6287"/>
                  <a:pt x="285592" y="42587"/>
                  <a:pt x="401117" y="0"/>
                </a:cubicBezTo>
                <a:cubicBezTo>
                  <a:pt x="516642" y="-42587"/>
                  <a:pt x="649594" y="36458"/>
                  <a:pt x="802234" y="0"/>
                </a:cubicBezTo>
                <a:cubicBezTo>
                  <a:pt x="954874" y="-36458"/>
                  <a:pt x="1105331" y="16220"/>
                  <a:pt x="1203350" y="0"/>
                </a:cubicBezTo>
                <a:cubicBezTo>
                  <a:pt x="1301369" y="-16220"/>
                  <a:pt x="1540435" y="50449"/>
                  <a:pt x="1690421" y="0"/>
                </a:cubicBezTo>
                <a:cubicBezTo>
                  <a:pt x="1840407" y="-50449"/>
                  <a:pt x="1989914" y="31510"/>
                  <a:pt x="2263445" y="0"/>
                </a:cubicBezTo>
                <a:cubicBezTo>
                  <a:pt x="2536976" y="-31510"/>
                  <a:pt x="2625782" y="75111"/>
                  <a:pt x="2922422" y="0"/>
                </a:cubicBezTo>
                <a:cubicBezTo>
                  <a:pt x="3219062" y="-75111"/>
                  <a:pt x="3125173" y="20398"/>
                  <a:pt x="3237585" y="0"/>
                </a:cubicBezTo>
                <a:cubicBezTo>
                  <a:pt x="3349997" y="-20398"/>
                  <a:pt x="3710931" y="78779"/>
                  <a:pt x="3896563" y="0"/>
                </a:cubicBezTo>
                <a:cubicBezTo>
                  <a:pt x="4082195" y="-78779"/>
                  <a:pt x="4193021" y="5462"/>
                  <a:pt x="4297680" y="0"/>
                </a:cubicBezTo>
                <a:cubicBezTo>
                  <a:pt x="4402339" y="-5462"/>
                  <a:pt x="4614049" y="4653"/>
                  <a:pt x="4870703" y="0"/>
                </a:cubicBezTo>
                <a:cubicBezTo>
                  <a:pt x="5127357" y="-4653"/>
                  <a:pt x="5303409" y="49181"/>
                  <a:pt x="5443727" y="0"/>
                </a:cubicBezTo>
                <a:cubicBezTo>
                  <a:pt x="5584045" y="-49181"/>
                  <a:pt x="5689237" y="4263"/>
                  <a:pt x="5758891" y="0"/>
                </a:cubicBezTo>
                <a:cubicBezTo>
                  <a:pt x="5828545" y="-4263"/>
                  <a:pt x="6030006" y="56352"/>
                  <a:pt x="6245961" y="0"/>
                </a:cubicBezTo>
                <a:cubicBezTo>
                  <a:pt x="6461916" y="-56352"/>
                  <a:pt x="6796985" y="11098"/>
                  <a:pt x="6990892" y="0"/>
                </a:cubicBezTo>
                <a:cubicBezTo>
                  <a:pt x="7184799" y="-11098"/>
                  <a:pt x="7244235" y="34158"/>
                  <a:pt x="7392009" y="0"/>
                </a:cubicBezTo>
                <a:cubicBezTo>
                  <a:pt x="7539783" y="-34158"/>
                  <a:pt x="7747256" y="15056"/>
                  <a:pt x="7965033" y="0"/>
                </a:cubicBezTo>
                <a:cubicBezTo>
                  <a:pt x="8182810" y="-15056"/>
                  <a:pt x="8360316" y="11731"/>
                  <a:pt x="8595359" y="0"/>
                </a:cubicBezTo>
                <a:cubicBezTo>
                  <a:pt x="8627602" y="208296"/>
                  <a:pt x="8565100" y="305530"/>
                  <a:pt x="8595359" y="453252"/>
                </a:cubicBezTo>
                <a:cubicBezTo>
                  <a:pt x="8625618" y="600974"/>
                  <a:pt x="8553988" y="707124"/>
                  <a:pt x="8595359" y="935436"/>
                </a:cubicBezTo>
                <a:cubicBezTo>
                  <a:pt x="8636730" y="1163748"/>
                  <a:pt x="8594769" y="1267322"/>
                  <a:pt x="8595359" y="1446550"/>
                </a:cubicBezTo>
                <a:cubicBezTo>
                  <a:pt x="8425301" y="1470281"/>
                  <a:pt x="8283947" y="1408955"/>
                  <a:pt x="8194242" y="1446550"/>
                </a:cubicBezTo>
                <a:cubicBezTo>
                  <a:pt x="8104537" y="1484145"/>
                  <a:pt x="7847001" y="1428432"/>
                  <a:pt x="7707172" y="1446550"/>
                </a:cubicBezTo>
                <a:cubicBezTo>
                  <a:pt x="7567343" y="1464668"/>
                  <a:pt x="7324891" y="1415747"/>
                  <a:pt x="6962241" y="1446550"/>
                </a:cubicBezTo>
                <a:cubicBezTo>
                  <a:pt x="6599591" y="1477353"/>
                  <a:pt x="6743424" y="1425415"/>
                  <a:pt x="6647078" y="1446550"/>
                </a:cubicBezTo>
                <a:cubicBezTo>
                  <a:pt x="6550732" y="1467685"/>
                  <a:pt x="6337293" y="1389088"/>
                  <a:pt x="6160007" y="1446550"/>
                </a:cubicBezTo>
                <a:cubicBezTo>
                  <a:pt x="5982721" y="1504012"/>
                  <a:pt x="5841758" y="1445943"/>
                  <a:pt x="5758891" y="1446550"/>
                </a:cubicBezTo>
                <a:cubicBezTo>
                  <a:pt x="5676024" y="1447157"/>
                  <a:pt x="5390359" y="1422033"/>
                  <a:pt x="5271820" y="1446550"/>
                </a:cubicBezTo>
                <a:cubicBezTo>
                  <a:pt x="5153281" y="1471067"/>
                  <a:pt x="5003247" y="1400937"/>
                  <a:pt x="4870703" y="1446550"/>
                </a:cubicBezTo>
                <a:cubicBezTo>
                  <a:pt x="4738159" y="1492163"/>
                  <a:pt x="4656883" y="1440092"/>
                  <a:pt x="4555540" y="1446550"/>
                </a:cubicBezTo>
                <a:cubicBezTo>
                  <a:pt x="4454197" y="1453008"/>
                  <a:pt x="4167277" y="1400914"/>
                  <a:pt x="4068470" y="1446550"/>
                </a:cubicBezTo>
                <a:cubicBezTo>
                  <a:pt x="3969663" y="1492186"/>
                  <a:pt x="3684121" y="1436770"/>
                  <a:pt x="3495446" y="1446550"/>
                </a:cubicBezTo>
                <a:cubicBezTo>
                  <a:pt x="3306771" y="1456330"/>
                  <a:pt x="3213427" y="1417696"/>
                  <a:pt x="3094329" y="1446550"/>
                </a:cubicBezTo>
                <a:cubicBezTo>
                  <a:pt x="2975231" y="1475404"/>
                  <a:pt x="2642231" y="1421367"/>
                  <a:pt x="2521305" y="1446550"/>
                </a:cubicBezTo>
                <a:cubicBezTo>
                  <a:pt x="2400379" y="1471733"/>
                  <a:pt x="2010885" y="1398003"/>
                  <a:pt x="1776374" y="1446550"/>
                </a:cubicBezTo>
                <a:cubicBezTo>
                  <a:pt x="1541863" y="1495097"/>
                  <a:pt x="1571515" y="1404524"/>
                  <a:pt x="1375257" y="1446550"/>
                </a:cubicBezTo>
                <a:cubicBezTo>
                  <a:pt x="1178999" y="1488576"/>
                  <a:pt x="1205279" y="1411103"/>
                  <a:pt x="1060094" y="1446550"/>
                </a:cubicBezTo>
                <a:cubicBezTo>
                  <a:pt x="914909" y="1481997"/>
                  <a:pt x="220107" y="1421010"/>
                  <a:pt x="0" y="1446550"/>
                </a:cubicBezTo>
                <a:cubicBezTo>
                  <a:pt x="-31002" y="1318573"/>
                  <a:pt x="38063" y="1126541"/>
                  <a:pt x="0" y="949901"/>
                </a:cubicBezTo>
                <a:cubicBezTo>
                  <a:pt x="-38063" y="773261"/>
                  <a:pt x="25389" y="709122"/>
                  <a:pt x="0" y="482183"/>
                </a:cubicBezTo>
                <a:cubicBezTo>
                  <a:pt x="-25389" y="255244"/>
                  <a:pt x="6210" y="170331"/>
                  <a:pt x="0" y="0"/>
                </a:cubicBezTo>
                <a:close/>
              </a:path>
            </a:pathLst>
          </a:custGeom>
          <a:solidFill>
            <a:schemeClr val="tx1"/>
          </a:solidFill>
          <a:ln w="63500">
            <a:solidFill>
              <a:schemeClr val="tx1"/>
            </a:solidFill>
            <a:extLst>
              <a:ext uri="{C807C97D-BFC1-408E-A445-0C87EB9F89A2}">
                <ask:lineSketchStyleProps xmlns:ask="http://schemas.microsoft.com/office/drawing/2018/sketchyshapes" sd="4102403585">
                  <a:prstGeom prst="rect">
                    <a:avLst/>
                  </a:prstGeom>
                  <ask:type>
                    <ask:lineSketchScribble/>
                  </ask:type>
                </ask:lineSketchStyleProps>
              </a:ext>
            </a:extLst>
          </a:ln>
        </p:spPr>
        <p:txBody>
          <a:bodyPr wrap="square" rtlCol="0">
            <a:spAutoFit/>
          </a:bodyPr>
          <a:lstStyle/>
          <a:p>
            <a:pPr algn="ctr"/>
            <a:r>
              <a:rPr lang="en-GB" sz="4400" b="1" dirty="0">
                <a:solidFill>
                  <a:srgbClr val="CC3399"/>
                </a:solidFill>
                <a:latin typeface="Arial Rounded MT Bold" panose="020F0704030504030204" pitchFamily="34" charset="0"/>
              </a:rPr>
              <a:t>How Effective </a:t>
            </a:r>
            <a:r>
              <a:rPr lang="en-GB" sz="4400" b="1" dirty="0">
                <a:solidFill>
                  <a:schemeClr val="accent1"/>
                </a:solidFill>
                <a:latin typeface="Arial Rounded MT Bold" panose="020F0704030504030204" pitchFamily="34" charset="0"/>
              </a:rPr>
              <a:t>is the Resource? </a:t>
            </a:r>
            <a:r>
              <a:rPr lang="en-GB" sz="4400" b="1" dirty="0">
                <a:solidFill>
                  <a:srgbClr val="CC3399"/>
                </a:solidFill>
                <a:latin typeface="Arial Rounded MT Bold" panose="020F0704030504030204" pitchFamily="34" charset="0"/>
              </a:rPr>
              <a:t>(Disadvantages)</a:t>
            </a:r>
            <a:endParaRPr lang="en-GB" sz="4400" b="1" dirty="0">
              <a:solidFill>
                <a:schemeClr val="accent1"/>
              </a:solidFill>
              <a:latin typeface="Arial Rounded MT Bold" panose="020F0704030504030204" pitchFamily="34" charset="0"/>
            </a:endParaRPr>
          </a:p>
        </p:txBody>
      </p:sp>
      <p:sp>
        <p:nvSpPr>
          <p:cNvPr id="3" name="Multiplication Sign 2">
            <a:extLst>
              <a:ext uri="{FF2B5EF4-FFF2-40B4-BE49-F238E27FC236}">
                <a16:creationId xmlns:a16="http://schemas.microsoft.com/office/drawing/2014/main" id="{D635B4AB-5014-4F58-BB53-A3A9E43C61A2}"/>
              </a:ext>
            </a:extLst>
          </p:cNvPr>
          <p:cNvSpPr/>
          <p:nvPr/>
        </p:nvSpPr>
        <p:spPr>
          <a:xfrm>
            <a:off x="10345156" y="301731"/>
            <a:ext cx="1442720" cy="1177200"/>
          </a:xfrm>
          <a:prstGeom prst="mathMultiply">
            <a:avLst/>
          </a:prstGeom>
          <a:solidFill>
            <a:srgbClr val="CC3399"/>
          </a:solidFill>
          <a:ln>
            <a:solidFill>
              <a:schemeClr val="tx1"/>
            </a:solid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ivision Sign 4">
            <a:extLst>
              <a:ext uri="{FF2B5EF4-FFF2-40B4-BE49-F238E27FC236}">
                <a16:creationId xmlns:a16="http://schemas.microsoft.com/office/drawing/2014/main" id="{CB3C5D09-02F5-40E5-9FE0-B939D178581C}"/>
              </a:ext>
            </a:extLst>
          </p:cNvPr>
          <p:cNvSpPr/>
          <p:nvPr/>
        </p:nvSpPr>
        <p:spPr>
          <a:xfrm>
            <a:off x="196249" y="207891"/>
            <a:ext cx="1378551" cy="1412240"/>
          </a:xfrm>
          <a:prstGeom prst="mathDivide">
            <a:avLst/>
          </a:prstGeom>
          <a:solidFill>
            <a:schemeClr val="accent1"/>
          </a:solidFill>
          <a:ln>
            <a:solidFill>
              <a:schemeClr val="tx1"/>
            </a:solidFill>
          </a:ln>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46198F36-C9DB-4337-B37A-D04F487E604E}"/>
              </a:ext>
            </a:extLst>
          </p:cNvPr>
          <p:cNvSpPr txBox="1"/>
          <p:nvPr/>
        </p:nvSpPr>
        <p:spPr>
          <a:xfrm>
            <a:off x="465621" y="3010530"/>
            <a:ext cx="5859612" cy="646331"/>
          </a:xfrm>
          <a:prstGeom prst="rect">
            <a:avLst/>
          </a:prstGeom>
          <a:solidFill>
            <a:schemeClr val="accent1"/>
          </a:solidFill>
          <a:ln>
            <a:solidFill>
              <a:schemeClr val="tx1"/>
            </a:solidFill>
          </a:ln>
          <a:effectLst>
            <a:outerShdw blurRad="63500" sx="102000" sy="102000" algn="ctr" rotWithShape="0">
              <a:prstClr val="black">
                <a:alpha val="40000"/>
              </a:prstClr>
            </a:outerShdw>
          </a:effectLst>
        </p:spPr>
        <p:txBody>
          <a:bodyPr wrap="square" rtlCol="0">
            <a:spAutoFit/>
          </a:bodyPr>
          <a:lstStyle/>
          <a:p>
            <a:r>
              <a:rPr lang="en-GB" dirty="0">
                <a:latin typeface="Arial Black" panose="020B0A04020102020204" pitchFamily="34" charset="0"/>
              </a:rPr>
              <a:t>Leader board feature could be viewed negatively by less able learners.</a:t>
            </a:r>
            <a:endParaRPr lang="en-GB" dirty="0"/>
          </a:p>
        </p:txBody>
      </p:sp>
      <p:sp>
        <p:nvSpPr>
          <p:cNvPr id="6" name="TextBox 5">
            <a:extLst>
              <a:ext uri="{FF2B5EF4-FFF2-40B4-BE49-F238E27FC236}">
                <a16:creationId xmlns:a16="http://schemas.microsoft.com/office/drawing/2014/main" id="{7A3762B1-E2F3-49D4-A233-BF82899E3543}"/>
              </a:ext>
            </a:extLst>
          </p:cNvPr>
          <p:cNvSpPr txBox="1"/>
          <p:nvPr/>
        </p:nvSpPr>
        <p:spPr>
          <a:xfrm>
            <a:off x="465621" y="1968093"/>
            <a:ext cx="5496024" cy="646331"/>
          </a:xfrm>
          <a:prstGeom prst="rect">
            <a:avLst/>
          </a:prstGeom>
          <a:solidFill>
            <a:srgbClr val="CC3399"/>
          </a:solidFill>
          <a:ln>
            <a:solidFill>
              <a:schemeClr val="tx1"/>
            </a:solidFill>
          </a:ln>
          <a:effectLst>
            <a:outerShdw blurRad="63500" sx="102000" sy="102000" algn="ctr" rotWithShape="0">
              <a:prstClr val="black">
                <a:alpha val="40000"/>
              </a:prstClr>
            </a:outerShdw>
          </a:effectLst>
        </p:spPr>
        <p:txBody>
          <a:bodyPr wrap="square" rtlCol="0">
            <a:spAutoFit/>
          </a:bodyPr>
          <a:lstStyle/>
          <a:p>
            <a:r>
              <a:rPr lang="en-GB" dirty="0">
                <a:latin typeface="Arial Black" panose="020B0A04020102020204" pitchFamily="34" charset="0"/>
              </a:rPr>
              <a:t>The fast-paced nature of the programme allows little time to answer questions.</a:t>
            </a:r>
          </a:p>
        </p:txBody>
      </p:sp>
      <p:pic>
        <p:nvPicPr>
          <p:cNvPr id="8" name="Picture 7">
            <a:extLst>
              <a:ext uri="{FF2B5EF4-FFF2-40B4-BE49-F238E27FC236}">
                <a16:creationId xmlns:a16="http://schemas.microsoft.com/office/drawing/2014/main" id="{71F2D3AB-C4E9-478E-9B45-BCC2C6F6E01D}"/>
              </a:ext>
            </a:extLst>
          </p:cNvPr>
          <p:cNvPicPr>
            <a:picLocks noChangeAspect="1"/>
          </p:cNvPicPr>
          <p:nvPr/>
        </p:nvPicPr>
        <p:blipFill>
          <a:blip r:embed="rId2"/>
          <a:stretch>
            <a:fillRect/>
          </a:stretch>
        </p:blipFill>
        <p:spPr>
          <a:xfrm>
            <a:off x="7343120" y="1968093"/>
            <a:ext cx="4224342" cy="1972747"/>
          </a:xfrm>
          <a:prstGeom prst="rect">
            <a:avLst/>
          </a:prstGeom>
          <a:ln>
            <a:solidFill>
              <a:schemeClr val="tx1"/>
            </a:solidFill>
          </a:ln>
          <a:effectLst>
            <a:outerShdw blurRad="63500" sx="102000" sy="102000" algn="ctr" rotWithShape="0">
              <a:prstClr val="black">
                <a:alpha val="40000"/>
              </a:prstClr>
            </a:outerShdw>
          </a:effectLst>
        </p:spPr>
      </p:pic>
      <p:sp>
        <p:nvSpPr>
          <p:cNvPr id="9" name="Arrow: Right 8">
            <a:extLst>
              <a:ext uri="{FF2B5EF4-FFF2-40B4-BE49-F238E27FC236}">
                <a16:creationId xmlns:a16="http://schemas.microsoft.com/office/drawing/2014/main" id="{43878606-7C9E-4D76-88FB-FC5BDDA0449F}"/>
              </a:ext>
            </a:extLst>
          </p:cNvPr>
          <p:cNvSpPr/>
          <p:nvPr/>
        </p:nvSpPr>
        <p:spPr>
          <a:xfrm>
            <a:off x="6163178" y="3104378"/>
            <a:ext cx="1179941" cy="484632"/>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60983DD1-FE2C-4380-B8C1-80C3D01F32AE}"/>
              </a:ext>
            </a:extLst>
          </p:cNvPr>
          <p:cNvSpPr txBox="1"/>
          <p:nvPr/>
        </p:nvSpPr>
        <p:spPr>
          <a:xfrm>
            <a:off x="465621" y="4027164"/>
            <a:ext cx="6112945" cy="892552"/>
          </a:xfrm>
          <a:prstGeom prst="rect">
            <a:avLst/>
          </a:prstGeom>
          <a:solidFill>
            <a:srgbClr val="CC3399"/>
          </a:solidFill>
          <a:ln>
            <a:solidFill>
              <a:schemeClr val="tx1"/>
            </a:solidFill>
          </a:ln>
          <a:effectLst>
            <a:outerShdw blurRad="63500" sx="102000" sy="102000" algn="ctr" rotWithShape="0">
              <a:prstClr val="black">
                <a:alpha val="40000"/>
              </a:prstClr>
            </a:outerShdw>
          </a:effectLst>
        </p:spPr>
        <p:txBody>
          <a:bodyPr wrap="square" rtlCol="0">
            <a:spAutoFit/>
          </a:bodyPr>
          <a:lstStyle/>
          <a:p>
            <a:r>
              <a:rPr lang="en-GB" dirty="0">
                <a:latin typeface="Arial Black" panose="020B0A04020102020204" pitchFamily="34" charset="0"/>
              </a:rPr>
              <a:t>These types of resources can be expensive and time consuming for schools to implement </a:t>
            </a:r>
            <a:r>
              <a:rPr lang="en-GB" sz="1200" dirty="0"/>
              <a:t>(Clark &amp; Whetstone, 2014)</a:t>
            </a:r>
            <a:r>
              <a:rPr lang="en-GB" sz="1600" dirty="0">
                <a:latin typeface="Arial Black" panose="020B0A04020102020204" pitchFamily="34" charset="0"/>
              </a:rPr>
              <a:t>.</a:t>
            </a:r>
            <a:endParaRPr lang="en-GB" sz="1600" dirty="0"/>
          </a:p>
        </p:txBody>
      </p:sp>
      <p:sp>
        <p:nvSpPr>
          <p:cNvPr id="7" name="TextBox 6">
            <a:extLst>
              <a:ext uri="{FF2B5EF4-FFF2-40B4-BE49-F238E27FC236}">
                <a16:creationId xmlns:a16="http://schemas.microsoft.com/office/drawing/2014/main" id="{AB48E4AC-5D2B-4A68-BD45-E9BA4B9AB188}"/>
              </a:ext>
            </a:extLst>
          </p:cNvPr>
          <p:cNvSpPr txBox="1"/>
          <p:nvPr/>
        </p:nvSpPr>
        <p:spPr>
          <a:xfrm>
            <a:off x="465621" y="5258135"/>
            <a:ext cx="6794153" cy="923330"/>
          </a:xfrm>
          <a:prstGeom prst="rect">
            <a:avLst/>
          </a:prstGeom>
          <a:solidFill>
            <a:schemeClr val="accent1"/>
          </a:solidFill>
          <a:ln>
            <a:solidFill>
              <a:schemeClr val="tx1"/>
            </a:solidFill>
          </a:ln>
          <a:effectLst>
            <a:outerShdw blurRad="63500" sx="102000" sy="102000" algn="ctr" rotWithShape="0">
              <a:prstClr val="black">
                <a:alpha val="40000"/>
              </a:prstClr>
            </a:outerShdw>
          </a:effectLst>
        </p:spPr>
        <p:txBody>
          <a:bodyPr wrap="square" rtlCol="0">
            <a:spAutoFit/>
          </a:bodyPr>
          <a:lstStyle/>
          <a:p>
            <a:r>
              <a:rPr lang="en-GB" dirty="0">
                <a:latin typeface="Arial Black" panose="020B0A04020102020204" pitchFamily="34" charset="0"/>
              </a:rPr>
              <a:t>Critics of Behaviourism have expressed concerns regarding the morals of focusing on performance behaviours for academic improvement </a:t>
            </a:r>
            <a:r>
              <a:rPr lang="en-GB" sz="1200" dirty="0"/>
              <a:t>(Bartlett &amp; Burton, 2016)</a:t>
            </a:r>
            <a:r>
              <a:rPr lang="en-GB" dirty="0">
                <a:latin typeface="Arial Black" panose="020B0A04020102020204" pitchFamily="34" charset="0"/>
              </a:rPr>
              <a:t>.</a:t>
            </a:r>
          </a:p>
        </p:txBody>
      </p:sp>
      <p:sp>
        <p:nvSpPr>
          <p:cNvPr id="11" name="TextBox 10">
            <a:extLst>
              <a:ext uri="{FF2B5EF4-FFF2-40B4-BE49-F238E27FC236}">
                <a16:creationId xmlns:a16="http://schemas.microsoft.com/office/drawing/2014/main" id="{416B19A4-B8DD-4193-B127-6811805BB4CF}"/>
              </a:ext>
            </a:extLst>
          </p:cNvPr>
          <p:cNvSpPr txBox="1"/>
          <p:nvPr/>
        </p:nvSpPr>
        <p:spPr>
          <a:xfrm>
            <a:off x="7850732" y="4376133"/>
            <a:ext cx="3753852" cy="2031325"/>
          </a:xfrm>
          <a:prstGeom prst="rect">
            <a:avLst/>
          </a:prstGeom>
          <a:solidFill>
            <a:srgbClr val="CC3399"/>
          </a:solidFill>
          <a:ln>
            <a:solidFill>
              <a:schemeClr val="tx1"/>
            </a:solidFill>
          </a:ln>
          <a:effectLst>
            <a:outerShdw blurRad="63500" sx="102000" sy="102000" algn="ctr" rotWithShape="0">
              <a:prstClr val="black">
                <a:alpha val="40000"/>
              </a:prstClr>
            </a:outerShdw>
          </a:effectLst>
        </p:spPr>
        <p:txBody>
          <a:bodyPr wrap="square" rtlCol="0">
            <a:spAutoFit/>
          </a:bodyPr>
          <a:lstStyle/>
          <a:p>
            <a:r>
              <a:rPr lang="en-GB" dirty="0">
                <a:latin typeface="Arial Black" panose="020B0A04020102020204" pitchFamily="34" charset="0"/>
              </a:rPr>
              <a:t>It is reported that Gardner carried out minimal research to support his Multiple Intelligence theory.  Critics argue that much of his evidence was based on high achievers</a:t>
            </a:r>
            <a:r>
              <a:rPr lang="en-GB" dirty="0"/>
              <a:t> </a:t>
            </a:r>
            <a:r>
              <a:rPr lang="en-GB" sz="1200" dirty="0"/>
              <a:t>(Bartlett &amp; Burton, 2016)</a:t>
            </a:r>
            <a:r>
              <a:rPr lang="en-GB" dirty="0">
                <a:latin typeface="Arial Black" panose="020B0A04020102020204" pitchFamily="34" charset="0"/>
              </a:rPr>
              <a:t>.</a:t>
            </a:r>
            <a:endParaRPr lang="en-GB" dirty="0"/>
          </a:p>
        </p:txBody>
      </p:sp>
      <p:sp>
        <p:nvSpPr>
          <p:cNvPr id="12" name="TextBox 11">
            <a:extLst>
              <a:ext uri="{FF2B5EF4-FFF2-40B4-BE49-F238E27FC236}">
                <a16:creationId xmlns:a16="http://schemas.microsoft.com/office/drawing/2014/main" id="{C038DEC1-6523-4A37-B423-1C9D54BC195F}"/>
              </a:ext>
            </a:extLst>
          </p:cNvPr>
          <p:cNvSpPr txBox="1"/>
          <p:nvPr/>
        </p:nvSpPr>
        <p:spPr>
          <a:xfrm>
            <a:off x="9011515" y="3914468"/>
            <a:ext cx="887551" cy="276999"/>
          </a:xfrm>
          <a:prstGeom prst="rect">
            <a:avLst/>
          </a:prstGeom>
          <a:noFill/>
        </p:spPr>
        <p:txBody>
          <a:bodyPr wrap="none" rtlCol="0">
            <a:spAutoFit/>
          </a:bodyPr>
          <a:lstStyle/>
          <a:p>
            <a:r>
              <a:rPr lang="en-GB" sz="1200" dirty="0"/>
              <a:t>(Reddy,nd) </a:t>
            </a:r>
          </a:p>
        </p:txBody>
      </p:sp>
    </p:spTree>
    <p:extLst>
      <p:ext uri="{BB962C8B-B14F-4D97-AF65-F5344CB8AC3E}">
        <p14:creationId xmlns:p14="http://schemas.microsoft.com/office/powerpoint/2010/main" val="2259618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148C8">
            <a:alpha val="91000"/>
          </a:srgb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F7B7FF-35D5-43B1-B573-E509676ED2E7}"/>
              </a:ext>
            </a:extLst>
          </p:cNvPr>
          <p:cNvSpPr txBox="1"/>
          <p:nvPr/>
        </p:nvSpPr>
        <p:spPr>
          <a:xfrm>
            <a:off x="1733636" y="174132"/>
            <a:ext cx="8571129" cy="769441"/>
          </a:xfrm>
          <a:custGeom>
            <a:avLst/>
            <a:gdLst>
              <a:gd name="connsiteX0" fmla="*/ 0 w 8571129"/>
              <a:gd name="connsiteY0" fmla="*/ 0 h 769441"/>
              <a:gd name="connsiteX1" fmla="*/ 314275 w 8571129"/>
              <a:gd name="connsiteY1" fmla="*/ 0 h 769441"/>
              <a:gd name="connsiteX2" fmla="*/ 799972 w 8571129"/>
              <a:gd name="connsiteY2" fmla="*/ 0 h 769441"/>
              <a:gd name="connsiteX3" fmla="*/ 1542803 w 8571129"/>
              <a:gd name="connsiteY3" fmla="*/ 0 h 769441"/>
              <a:gd name="connsiteX4" fmla="*/ 2028501 w 8571129"/>
              <a:gd name="connsiteY4" fmla="*/ 0 h 769441"/>
              <a:gd name="connsiteX5" fmla="*/ 2342775 w 8571129"/>
              <a:gd name="connsiteY5" fmla="*/ 0 h 769441"/>
              <a:gd name="connsiteX6" fmla="*/ 2742761 w 8571129"/>
              <a:gd name="connsiteY6" fmla="*/ 0 h 769441"/>
              <a:gd name="connsiteX7" fmla="*/ 3314170 w 8571129"/>
              <a:gd name="connsiteY7" fmla="*/ 0 h 769441"/>
              <a:gd name="connsiteX8" fmla="*/ 3628445 w 8571129"/>
              <a:gd name="connsiteY8" fmla="*/ 0 h 769441"/>
              <a:gd name="connsiteX9" fmla="*/ 3942719 w 8571129"/>
              <a:gd name="connsiteY9" fmla="*/ 0 h 769441"/>
              <a:gd name="connsiteX10" fmla="*/ 4428417 w 8571129"/>
              <a:gd name="connsiteY10" fmla="*/ 0 h 769441"/>
              <a:gd name="connsiteX11" fmla="*/ 5085537 w 8571129"/>
              <a:gd name="connsiteY11" fmla="*/ 0 h 769441"/>
              <a:gd name="connsiteX12" fmla="*/ 5742656 w 8571129"/>
              <a:gd name="connsiteY12" fmla="*/ 0 h 769441"/>
              <a:gd name="connsiteX13" fmla="*/ 6485488 w 8571129"/>
              <a:gd name="connsiteY13" fmla="*/ 0 h 769441"/>
              <a:gd name="connsiteX14" fmla="*/ 6885474 w 8571129"/>
              <a:gd name="connsiteY14" fmla="*/ 0 h 769441"/>
              <a:gd name="connsiteX15" fmla="*/ 7456882 w 8571129"/>
              <a:gd name="connsiteY15" fmla="*/ 0 h 769441"/>
              <a:gd name="connsiteX16" fmla="*/ 8028291 w 8571129"/>
              <a:gd name="connsiteY16" fmla="*/ 0 h 769441"/>
              <a:gd name="connsiteX17" fmla="*/ 8571129 w 8571129"/>
              <a:gd name="connsiteY17" fmla="*/ 0 h 769441"/>
              <a:gd name="connsiteX18" fmla="*/ 8571129 w 8571129"/>
              <a:gd name="connsiteY18" fmla="*/ 400109 h 769441"/>
              <a:gd name="connsiteX19" fmla="*/ 8571129 w 8571129"/>
              <a:gd name="connsiteY19" fmla="*/ 769441 h 769441"/>
              <a:gd name="connsiteX20" fmla="*/ 7914009 w 8571129"/>
              <a:gd name="connsiteY20" fmla="*/ 769441 h 769441"/>
              <a:gd name="connsiteX21" fmla="*/ 7171178 w 8571129"/>
              <a:gd name="connsiteY21" fmla="*/ 769441 h 769441"/>
              <a:gd name="connsiteX22" fmla="*/ 6428347 w 8571129"/>
              <a:gd name="connsiteY22" fmla="*/ 769441 h 769441"/>
              <a:gd name="connsiteX23" fmla="*/ 5856938 w 8571129"/>
              <a:gd name="connsiteY23" fmla="*/ 769441 h 769441"/>
              <a:gd name="connsiteX24" fmla="*/ 5114107 w 8571129"/>
              <a:gd name="connsiteY24" fmla="*/ 769441 h 769441"/>
              <a:gd name="connsiteX25" fmla="*/ 4542698 w 8571129"/>
              <a:gd name="connsiteY25" fmla="*/ 769441 h 769441"/>
              <a:gd name="connsiteX26" fmla="*/ 4228424 w 8571129"/>
              <a:gd name="connsiteY26" fmla="*/ 769441 h 769441"/>
              <a:gd name="connsiteX27" fmla="*/ 3828438 w 8571129"/>
              <a:gd name="connsiteY27" fmla="*/ 769441 h 769441"/>
              <a:gd name="connsiteX28" fmla="*/ 3171318 w 8571129"/>
              <a:gd name="connsiteY28" fmla="*/ 769441 h 769441"/>
              <a:gd name="connsiteX29" fmla="*/ 2428487 w 8571129"/>
              <a:gd name="connsiteY29" fmla="*/ 769441 h 769441"/>
              <a:gd name="connsiteX30" fmla="*/ 1685655 w 8571129"/>
              <a:gd name="connsiteY30" fmla="*/ 769441 h 769441"/>
              <a:gd name="connsiteX31" fmla="*/ 942824 w 8571129"/>
              <a:gd name="connsiteY31" fmla="*/ 769441 h 769441"/>
              <a:gd name="connsiteX32" fmla="*/ 0 w 8571129"/>
              <a:gd name="connsiteY32" fmla="*/ 769441 h 769441"/>
              <a:gd name="connsiteX33" fmla="*/ 0 w 8571129"/>
              <a:gd name="connsiteY33" fmla="*/ 407804 h 769441"/>
              <a:gd name="connsiteX34" fmla="*/ 0 w 8571129"/>
              <a:gd name="connsiteY34" fmla="*/ 0 h 76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8571129" h="769441" fill="none" extrusionOk="0">
                <a:moveTo>
                  <a:pt x="0" y="0"/>
                </a:moveTo>
                <a:cubicBezTo>
                  <a:pt x="143310" y="-23084"/>
                  <a:pt x="238588" y="13365"/>
                  <a:pt x="314275" y="0"/>
                </a:cubicBezTo>
                <a:cubicBezTo>
                  <a:pt x="389963" y="-13365"/>
                  <a:pt x="683136" y="882"/>
                  <a:pt x="799972" y="0"/>
                </a:cubicBezTo>
                <a:cubicBezTo>
                  <a:pt x="916808" y="-882"/>
                  <a:pt x="1258317" y="75842"/>
                  <a:pt x="1542803" y="0"/>
                </a:cubicBezTo>
                <a:cubicBezTo>
                  <a:pt x="1827289" y="-75842"/>
                  <a:pt x="1839961" y="45214"/>
                  <a:pt x="2028501" y="0"/>
                </a:cubicBezTo>
                <a:cubicBezTo>
                  <a:pt x="2217041" y="-45214"/>
                  <a:pt x="2240659" y="35071"/>
                  <a:pt x="2342775" y="0"/>
                </a:cubicBezTo>
                <a:cubicBezTo>
                  <a:pt x="2444891" y="-35071"/>
                  <a:pt x="2604302" y="20547"/>
                  <a:pt x="2742761" y="0"/>
                </a:cubicBezTo>
                <a:cubicBezTo>
                  <a:pt x="2881220" y="-20547"/>
                  <a:pt x="3112011" y="32440"/>
                  <a:pt x="3314170" y="0"/>
                </a:cubicBezTo>
                <a:cubicBezTo>
                  <a:pt x="3516329" y="-32440"/>
                  <a:pt x="3539552" y="16166"/>
                  <a:pt x="3628445" y="0"/>
                </a:cubicBezTo>
                <a:cubicBezTo>
                  <a:pt x="3717338" y="-16166"/>
                  <a:pt x="3847179" y="26036"/>
                  <a:pt x="3942719" y="0"/>
                </a:cubicBezTo>
                <a:cubicBezTo>
                  <a:pt x="4038259" y="-26036"/>
                  <a:pt x="4303768" y="13734"/>
                  <a:pt x="4428417" y="0"/>
                </a:cubicBezTo>
                <a:cubicBezTo>
                  <a:pt x="4553066" y="-13734"/>
                  <a:pt x="4933006" y="42183"/>
                  <a:pt x="5085537" y="0"/>
                </a:cubicBezTo>
                <a:cubicBezTo>
                  <a:pt x="5238068" y="-42183"/>
                  <a:pt x="5426565" y="63014"/>
                  <a:pt x="5742656" y="0"/>
                </a:cubicBezTo>
                <a:cubicBezTo>
                  <a:pt x="6058747" y="-63014"/>
                  <a:pt x="6164837" y="68650"/>
                  <a:pt x="6485488" y="0"/>
                </a:cubicBezTo>
                <a:cubicBezTo>
                  <a:pt x="6806139" y="-68650"/>
                  <a:pt x="6702346" y="32680"/>
                  <a:pt x="6885474" y="0"/>
                </a:cubicBezTo>
                <a:cubicBezTo>
                  <a:pt x="7068602" y="-32680"/>
                  <a:pt x="7212856" y="8996"/>
                  <a:pt x="7456882" y="0"/>
                </a:cubicBezTo>
                <a:cubicBezTo>
                  <a:pt x="7700908" y="-8996"/>
                  <a:pt x="7823262" y="1784"/>
                  <a:pt x="8028291" y="0"/>
                </a:cubicBezTo>
                <a:cubicBezTo>
                  <a:pt x="8233320" y="-1784"/>
                  <a:pt x="8341260" y="55615"/>
                  <a:pt x="8571129" y="0"/>
                </a:cubicBezTo>
                <a:cubicBezTo>
                  <a:pt x="8581910" y="99096"/>
                  <a:pt x="8561762" y="245987"/>
                  <a:pt x="8571129" y="400109"/>
                </a:cubicBezTo>
                <a:cubicBezTo>
                  <a:pt x="8580496" y="554231"/>
                  <a:pt x="8552369" y="691451"/>
                  <a:pt x="8571129" y="769441"/>
                </a:cubicBezTo>
                <a:cubicBezTo>
                  <a:pt x="8404202" y="778925"/>
                  <a:pt x="8200140" y="725801"/>
                  <a:pt x="7914009" y="769441"/>
                </a:cubicBezTo>
                <a:cubicBezTo>
                  <a:pt x="7627878" y="813081"/>
                  <a:pt x="7350033" y="743682"/>
                  <a:pt x="7171178" y="769441"/>
                </a:cubicBezTo>
                <a:cubicBezTo>
                  <a:pt x="6992323" y="795200"/>
                  <a:pt x="6698187" y="749417"/>
                  <a:pt x="6428347" y="769441"/>
                </a:cubicBezTo>
                <a:cubicBezTo>
                  <a:pt x="6158507" y="789465"/>
                  <a:pt x="6124963" y="708981"/>
                  <a:pt x="5856938" y="769441"/>
                </a:cubicBezTo>
                <a:cubicBezTo>
                  <a:pt x="5588913" y="829901"/>
                  <a:pt x="5314179" y="762987"/>
                  <a:pt x="5114107" y="769441"/>
                </a:cubicBezTo>
                <a:cubicBezTo>
                  <a:pt x="4914035" y="775895"/>
                  <a:pt x="4695074" y="726533"/>
                  <a:pt x="4542698" y="769441"/>
                </a:cubicBezTo>
                <a:cubicBezTo>
                  <a:pt x="4390322" y="812349"/>
                  <a:pt x="4308916" y="737449"/>
                  <a:pt x="4228424" y="769441"/>
                </a:cubicBezTo>
                <a:cubicBezTo>
                  <a:pt x="4147932" y="801433"/>
                  <a:pt x="3998752" y="741308"/>
                  <a:pt x="3828438" y="769441"/>
                </a:cubicBezTo>
                <a:cubicBezTo>
                  <a:pt x="3658124" y="797574"/>
                  <a:pt x="3375873" y="768540"/>
                  <a:pt x="3171318" y="769441"/>
                </a:cubicBezTo>
                <a:cubicBezTo>
                  <a:pt x="2966763" y="770342"/>
                  <a:pt x="2713604" y="762348"/>
                  <a:pt x="2428487" y="769441"/>
                </a:cubicBezTo>
                <a:cubicBezTo>
                  <a:pt x="2143370" y="776534"/>
                  <a:pt x="1893946" y="750079"/>
                  <a:pt x="1685655" y="769441"/>
                </a:cubicBezTo>
                <a:cubicBezTo>
                  <a:pt x="1477364" y="788803"/>
                  <a:pt x="1229182" y="723829"/>
                  <a:pt x="942824" y="769441"/>
                </a:cubicBezTo>
                <a:cubicBezTo>
                  <a:pt x="656466" y="815053"/>
                  <a:pt x="299699" y="660848"/>
                  <a:pt x="0" y="769441"/>
                </a:cubicBezTo>
                <a:cubicBezTo>
                  <a:pt x="-32676" y="691384"/>
                  <a:pt x="39983" y="512048"/>
                  <a:pt x="0" y="407804"/>
                </a:cubicBezTo>
                <a:cubicBezTo>
                  <a:pt x="-39983" y="303560"/>
                  <a:pt x="21959" y="192917"/>
                  <a:pt x="0" y="0"/>
                </a:cubicBezTo>
                <a:close/>
              </a:path>
              <a:path w="8571129" h="769441" stroke="0" extrusionOk="0">
                <a:moveTo>
                  <a:pt x="0" y="0"/>
                </a:moveTo>
                <a:cubicBezTo>
                  <a:pt x="87787" y="-22870"/>
                  <a:pt x="206750" y="37264"/>
                  <a:pt x="314275" y="0"/>
                </a:cubicBezTo>
                <a:cubicBezTo>
                  <a:pt x="421800" y="-37264"/>
                  <a:pt x="589385" y="6589"/>
                  <a:pt x="714261" y="0"/>
                </a:cubicBezTo>
                <a:cubicBezTo>
                  <a:pt x="839137" y="-6589"/>
                  <a:pt x="1114972" y="11931"/>
                  <a:pt x="1457092" y="0"/>
                </a:cubicBezTo>
                <a:cubicBezTo>
                  <a:pt x="1799212" y="-11931"/>
                  <a:pt x="1847167" y="3611"/>
                  <a:pt x="2028501" y="0"/>
                </a:cubicBezTo>
                <a:cubicBezTo>
                  <a:pt x="2209835" y="-3611"/>
                  <a:pt x="2225967" y="22084"/>
                  <a:pt x="2342775" y="0"/>
                </a:cubicBezTo>
                <a:cubicBezTo>
                  <a:pt x="2459583" y="-22084"/>
                  <a:pt x="2762678" y="13827"/>
                  <a:pt x="2914184" y="0"/>
                </a:cubicBezTo>
                <a:cubicBezTo>
                  <a:pt x="3065690" y="-13827"/>
                  <a:pt x="3161349" y="27608"/>
                  <a:pt x="3314170" y="0"/>
                </a:cubicBezTo>
                <a:cubicBezTo>
                  <a:pt x="3466991" y="-27608"/>
                  <a:pt x="3570128" y="19202"/>
                  <a:pt x="3714156" y="0"/>
                </a:cubicBezTo>
                <a:cubicBezTo>
                  <a:pt x="3858184" y="-19202"/>
                  <a:pt x="3937108" y="5348"/>
                  <a:pt x="4028431" y="0"/>
                </a:cubicBezTo>
                <a:cubicBezTo>
                  <a:pt x="4119755" y="-5348"/>
                  <a:pt x="4341508" y="5541"/>
                  <a:pt x="4514128" y="0"/>
                </a:cubicBezTo>
                <a:cubicBezTo>
                  <a:pt x="4686748" y="-5541"/>
                  <a:pt x="4847741" y="45120"/>
                  <a:pt x="5085537" y="0"/>
                </a:cubicBezTo>
                <a:cubicBezTo>
                  <a:pt x="5323333" y="-45120"/>
                  <a:pt x="5438337" y="48681"/>
                  <a:pt x="5571234" y="0"/>
                </a:cubicBezTo>
                <a:cubicBezTo>
                  <a:pt x="5704131" y="-48681"/>
                  <a:pt x="5830603" y="15684"/>
                  <a:pt x="6056931" y="0"/>
                </a:cubicBezTo>
                <a:cubicBezTo>
                  <a:pt x="6283259" y="-15684"/>
                  <a:pt x="6397834" y="30202"/>
                  <a:pt x="6542628" y="0"/>
                </a:cubicBezTo>
                <a:cubicBezTo>
                  <a:pt x="6687422" y="-30202"/>
                  <a:pt x="6751792" y="32133"/>
                  <a:pt x="6856903" y="0"/>
                </a:cubicBezTo>
                <a:cubicBezTo>
                  <a:pt x="6962014" y="-32133"/>
                  <a:pt x="7262162" y="34782"/>
                  <a:pt x="7514023" y="0"/>
                </a:cubicBezTo>
                <a:cubicBezTo>
                  <a:pt x="7765884" y="-34782"/>
                  <a:pt x="7967056" y="46991"/>
                  <a:pt x="8085432" y="0"/>
                </a:cubicBezTo>
                <a:cubicBezTo>
                  <a:pt x="8203808" y="-46991"/>
                  <a:pt x="8397284" y="56649"/>
                  <a:pt x="8571129" y="0"/>
                </a:cubicBezTo>
                <a:cubicBezTo>
                  <a:pt x="8584777" y="113486"/>
                  <a:pt x="8554516" y="196483"/>
                  <a:pt x="8571129" y="361637"/>
                </a:cubicBezTo>
                <a:cubicBezTo>
                  <a:pt x="8587742" y="526791"/>
                  <a:pt x="8568192" y="624275"/>
                  <a:pt x="8571129" y="769441"/>
                </a:cubicBezTo>
                <a:cubicBezTo>
                  <a:pt x="8313609" y="818569"/>
                  <a:pt x="8208100" y="693313"/>
                  <a:pt x="7914009" y="769441"/>
                </a:cubicBezTo>
                <a:cubicBezTo>
                  <a:pt x="7619918" y="845569"/>
                  <a:pt x="7716490" y="763552"/>
                  <a:pt x="7599734" y="769441"/>
                </a:cubicBezTo>
                <a:cubicBezTo>
                  <a:pt x="7482979" y="775330"/>
                  <a:pt x="7097239" y="715544"/>
                  <a:pt x="6942614" y="769441"/>
                </a:cubicBezTo>
                <a:cubicBezTo>
                  <a:pt x="6787989" y="823338"/>
                  <a:pt x="6622649" y="711611"/>
                  <a:pt x="6456917" y="769441"/>
                </a:cubicBezTo>
                <a:cubicBezTo>
                  <a:pt x="6291185" y="827271"/>
                  <a:pt x="6006243" y="748312"/>
                  <a:pt x="5799797" y="769441"/>
                </a:cubicBezTo>
                <a:cubicBezTo>
                  <a:pt x="5593351" y="790570"/>
                  <a:pt x="5355276" y="762367"/>
                  <a:pt x="5056966" y="769441"/>
                </a:cubicBezTo>
                <a:cubicBezTo>
                  <a:pt x="4758656" y="776515"/>
                  <a:pt x="4864803" y="761606"/>
                  <a:pt x="4742691" y="769441"/>
                </a:cubicBezTo>
                <a:cubicBezTo>
                  <a:pt x="4620579" y="777276"/>
                  <a:pt x="4286132" y="744258"/>
                  <a:pt x="4171283" y="769441"/>
                </a:cubicBezTo>
                <a:cubicBezTo>
                  <a:pt x="4056434" y="794624"/>
                  <a:pt x="3888713" y="723497"/>
                  <a:pt x="3771297" y="769441"/>
                </a:cubicBezTo>
                <a:cubicBezTo>
                  <a:pt x="3653881" y="815385"/>
                  <a:pt x="3559301" y="763783"/>
                  <a:pt x="3457022" y="769441"/>
                </a:cubicBezTo>
                <a:cubicBezTo>
                  <a:pt x="3354744" y="775099"/>
                  <a:pt x="2976078" y="754790"/>
                  <a:pt x="2799902" y="769441"/>
                </a:cubicBezTo>
                <a:cubicBezTo>
                  <a:pt x="2623726" y="784092"/>
                  <a:pt x="2503458" y="747593"/>
                  <a:pt x="2399916" y="769441"/>
                </a:cubicBezTo>
                <a:cubicBezTo>
                  <a:pt x="2296374" y="791289"/>
                  <a:pt x="2008872" y="698869"/>
                  <a:pt x="1657085" y="769441"/>
                </a:cubicBezTo>
                <a:cubicBezTo>
                  <a:pt x="1305298" y="840013"/>
                  <a:pt x="1289172" y="708698"/>
                  <a:pt x="1085676" y="769441"/>
                </a:cubicBezTo>
                <a:cubicBezTo>
                  <a:pt x="882180" y="830184"/>
                  <a:pt x="324552" y="655953"/>
                  <a:pt x="0" y="769441"/>
                </a:cubicBezTo>
                <a:cubicBezTo>
                  <a:pt x="-14853" y="630834"/>
                  <a:pt x="13369" y="571279"/>
                  <a:pt x="0" y="392415"/>
                </a:cubicBezTo>
                <a:cubicBezTo>
                  <a:pt x="-13369" y="213551"/>
                  <a:pt x="17955" y="101510"/>
                  <a:pt x="0" y="0"/>
                </a:cubicBezTo>
                <a:close/>
              </a:path>
            </a:pathLst>
          </a:custGeom>
          <a:solidFill>
            <a:schemeClr val="tx1"/>
          </a:solidFill>
          <a:ln w="63500">
            <a:solidFill>
              <a:schemeClr val="tx1"/>
            </a:solidFill>
            <a:extLst>
              <a:ext uri="{C807C97D-BFC1-408E-A445-0C87EB9F89A2}">
                <ask:lineSketchStyleProps xmlns:ask="http://schemas.microsoft.com/office/drawing/2018/sketchyshapes" sd="2149863161">
                  <a:prstGeom prst="rect">
                    <a:avLst/>
                  </a:prstGeom>
                  <ask:type>
                    <ask:lineSketchScribble/>
                  </ask:type>
                </ask:lineSketchStyleProps>
              </a:ext>
            </a:extLst>
          </a:ln>
        </p:spPr>
        <p:txBody>
          <a:bodyPr wrap="none" rtlCol="0">
            <a:spAutoFit/>
          </a:bodyPr>
          <a:lstStyle/>
          <a:p>
            <a:r>
              <a:rPr lang="en-GB" sz="4400" b="1" dirty="0">
                <a:solidFill>
                  <a:srgbClr val="CC3399"/>
                </a:solidFill>
                <a:latin typeface="Arial Rounded MT Bold" panose="020F0704030504030204" pitchFamily="34" charset="0"/>
              </a:rPr>
              <a:t>TTRS and the </a:t>
            </a:r>
            <a:r>
              <a:rPr lang="en-GB" sz="4400" b="1" dirty="0">
                <a:solidFill>
                  <a:schemeClr val="accent1"/>
                </a:solidFill>
                <a:latin typeface="Arial Rounded MT Bold" panose="020F0704030504030204" pitchFamily="34" charset="0"/>
              </a:rPr>
              <a:t>New Curriculum </a:t>
            </a:r>
          </a:p>
        </p:txBody>
      </p:sp>
      <p:sp>
        <p:nvSpPr>
          <p:cNvPr id="4" name="Multiplication Sign 3">
            <a:extLst>
              <a:ext uri="{FF2B5EF4-FFF2-40B4-BE49-F238E27FC236}">
                <a16:creationId xmlns:a16="http://schemas.microsoft.com/office/drawing/2014/main" id="{54E9CAF4-F926-42BB-BD38-DCC3A8B9123E}"/>
              </a:ext>
            </a:extLst>
          </p:cNvPr>
          <p:cNvSpPr/>
          <p:nvPr/>
        </p:nvSpPr>
        <p:spPr>
          <a:xfrm>
            <a:off x="223520" y="-7441"/>
            <a:ext cx="1398356" cy="1236801"/>
          </a:xfrm>
          <a:prstGeom prst="mathMultiply">
            <a:avLst/>
          </a:prstGeom>
          <a:solidFill>
            <a:srgbClr val="CC3399"/>
          </a:solidFill>
          <a:ln>
            <a:solidFill>
              <a:schemeClr val="tx1"/>
            </a:solid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ivision Sign 5">
            <a:extLst>
              <a:ext uri="{FF2B5EF4-FFF2-40B4-BE49-F238E27FC236}">
                <a16:creationId xmlns:a16="http://schemas.microsoft.com/office/drawing/2014/main" id="{AB0F1109-E881-4659-A9AF-6003528D9C08}"/>
              </a:ext>
            </a:extLst>
          </p:cNvPr>
          <p:cNvSpPr/>
          <p:nvPr/>
        </p:nvSpPr>
        <p:spPr>
          <a:xfrm>
            <a:off x="10460225" y="-79921"/>
            <a:ext cx="1272525" cy="1381759"/>
          </a:xfrm>
          <a:prstGeom prst="mathDivide">
            <a:avLst/>
          </a:prstGeom>
          <a:ln>
            <a:solidFill>
              <a:schemeClr val="tx1"/>
            </a:solidFill>
          </a:ln>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0FECC058-FDE9-496B-82C7-5725F0817079}"/>
              </a:ext>
            </a:extLst>
          </p:cNvPr>
          <p:cNvPicPr>
            <a:picLocks noChangeAspect="1"/>
          </p:cNvPicPr>
          <p:nvPr/>
        </p:nvPicPr>
        <p:blipFill>
          <a:blip r:embed="rId2"/>
          <a:stretch>
            <a:fillRect/>
          </a:stretch>
        </p:blipFill>
        <p:spPr>
          <a:xfrm>
            <a:off x="591228" y="1601676"/>
            <a:ext cx="2061296" cy="3024728"/>
          </a:xfrm>
          <a:prstGeom prst="rect">
            <a:avLst/>
          </a:prstGeom>
          <a:effectLst>
            <a:outerShdw blurRad="63500" sx="106000" sy="106000" algn="ctr" rotWithShape="0">
              <a:prstClr val="black">
                <a:alpha val="40000"/>
              </a:prstClr>
            </a:outerShdw>
          </a:effectLst>
        </p:spPr>
      </p:pic>
      <p:sp>
        <p:nvSpPr>
          <p:cNvPr id="9" name="TextBox 8">
            <a:extLst>
              <a:ext uri="{FF2B5EF4-FFF2-40B4-BE49-F238E27FC236}">
                <a16:creationId xmlns:a16="http://schemas.microsoft.com/office/drawing/2014/main" id="{F2D98127-26B0-47B4-A117-A5EE833C5F01}"/>
              </a:ext>
            </a:extLst>
          </p:cNvPr>
          <p:cNvSpPr txBox="1"/>
          <p:nvPr/>
        </p:nvSpPr>
        <p:spPr>
          <a:xfrm>
            <a:off x="2946166" y="1405880"/>
            <a:ext cx="8654606" cy="3416320"/>
          </a:xfrm>
          <a:prstGeom prst="rect">
            <a:avLst/>
          </a:prstGeom>
          <a:solidFill>
            <a:schemeClr val="tx1"/>
          </a:solidFill>
          <a:ln>
            <a:solidFill>
              <a:schemeClr val="tx1"/>
            </a:solidFill>
          </a:ln>
          <a:effectLst>
            <a:outerShdw blurRad="63500" sx="102000" sy="102000" algn="ctr" rotWithShape="0">
              <a:prstClr val="black">
                <a:alpha val="40000"/>
              </a:prstClr>
            </a:outerShdw>
          </a:effectLst>
        </p:spPr>
        <p:txBody>
          <a:bodyPr wrap="square" rtlCol="0">
            <a:spAutoFit/>
          </a:bodyPr>
          <a:lstStyle/>
          <a:p>
            <a:pPr marL="285750" indent="-285750">
              <a:buFont typeface="Wingdings" panose="05000000000000000000" pitchFamily="2" charset="2"/>
              <a:buChar char="§"/>
            </a:pPr>
            <a:r>
              <a:rPr lang="en-GB" b="1" dirty="0">
                <a:solidFill>
                  <a:srgbClr val="CC3399"/>
                </a:solidFill>
                <a:latin typeface="Arial Black" panose="020B0A04020102020204" pitchFamily="34" charset="0"/>
              </a:rPr>
              <a:t>A new curriculum for Wales is being introduced in 2022.</a:t>
            </a:r>
          </a:p>
          <a:p>
            <a:endParaRPr lang="en-GB" b="1" dirty="0">
              <a:latin typeface="Arial Black" panose="020B0A04020102020204" pitchFamily="34" charset="0"/>
            </a:endParaRPr>
          </a:p>
          <a:p>
            <a:pPr marL="285750" indent="-285750">
              <a:buFont typeface="Wingdings" panose="05000000000000000000" pitchFamily="2" charset="2"/>
              <a:buChar char="§"/>
            </a:pPr>
            <a:r>
              <a:rPr lang="en-GB" b="1" dirty="0">
                <a:solidFill>
                  <a:schemeClr val="accent1"/>
                </a:solidFill>
                <a:latin typeface="Arial Black" panose="020B0A04020102020204" pitchFamily="34" charset="0"/>
              </a:rPr>
              <a:t>Schools will be given the freedom to design their own curriculum to suit the needs of their children.</a:t>
            </a:r>
          </a:p>
          <a:p>
            <a:pPr marL="285750" indent="-285750">
              <a:buFont typeface="Wingdings" panose="05000000000000000000" pitchFamily="2" charset="2"/>
              <a:buChar char="§"/>
            </a:pPr>
            <a:endParaRPr lang="en-GB" b="1" dirty="0">
              <a:latin typeface="Arial Black" panose="020B0A04020102020204" pitchFamily="34" charset="0"/>
            </a:endParaRPr>
          </a:p>
          <a:p>
            <a:pPr marL="285750" indent="-285750">
              <a:buFont typeface="Wingdings" panose="05000000000000000000" pitchFamily="2" charset="2"/>
              <a:buChar char="§"/>
            </a:pPr>
            <a:r>
              <a:rPr lang="en-GB" b="1" dirty="0">
                <a:solidFill>
                  <a:srgbClr val="CC3399"/>
                </a:solidFill>
                <a:latin typeface="Arial Black" panose="020B0A04020102020204" pitchFamily="34" charset="0"/>
              </a:rPr>
              <a:t>At its core there are four main objectives.</a:t>
            </a:r>
          </a:p>
          <a:p>
            <a:pPr marL="285750" indent="-285750">
              <a:buFont typeface="Wingdings" panose="05000000000000000000" pitchFamily="2" charset="2"/>
              <a:buChar char="§"/>
            </a:pPr>
            <a:endParaRPr lang="en-GB" b="1" dirty="0">
              <a:latin typeface="Arial Black" panose="020B0A04020102020204" pitchFamily="34" charset="0"/>
            </a:endParaRPr>
          </a:p>
          <a:p>
            <a:pPr marL="285750" indent="-285750">
              <a:buFont typeface="Wingdings" panose="05000000000000000000" pitchFamily="2" charset="2"/>
              <a:buChar char="§"/>
            </a:pPr>
            <a:r>
              <a:rPr lang="en-GB" b="1" dirty="0">
                <a:solidFill>
                  <a:schemeClr val="accent1"/>
                </a:solidFill>
                <a:latin typeface="Arial Black" panose="020B0A04020102020204" pitchFamily="34" charset="0"/>
              </a:rPr>
              <a:t>Schools will be responsible for teaching children how to use numbers in day to day living (numeracy).</a:t>
            </a:r>
          </a:p>
          <a:p>
            <a:pPr marL="285750" indent="-285750">
              <a:buFont typeface="Wingdings" panose="05000000000000000000" pitchFamily="2" charset="2"/>
              <a:buChar char="§"/>
            </a:pPr>
            <a:endParaRPr lang="en-GB" b="1" dirty="0">
              <a:latin typeface="Arial Black" panose="020B0A04020102020204" pitchFamily="34" charset="0"/>
            </a:endParaRPr>
          </a:p>
          <a:p>
            <a:pPr marL="285750" indent="-285750">
              <a:buFont typeface="Wingdings" panose="05000000000000000000" pitchFamily="2" charset="2"/>
              <a:buChar char="§"/>
            </a:pPr>
            <a:r>
              <a:rPr lang="en-GB" b="1" dirty="0">
                <a:solidFill>
                  <a:srgbClr val="CC3399"/>
                </a:solidFill>
                <a:latin typeface="Arial Black" panose="020B0A04020102020204" pitchFamily="34" charset="0"/>
              </a:rPr>
              <a:t>Literacy, Numeracy and Digital skills must be embedded into learning by all teachers in all subjects.</a:t>
            </a:r>
          </a:p>
        </p:txBody>
      </p:sp>
      <p:sp>
        <p:nvSpPr>
          <p:cNvPr id="11" name="TextBox 10">
            <a:extLst>
              <a:ext uri="{FF2B5EF4-FFF2-40B4-BE49-F238E27FC236}">
                <a16:creationId xmlns:a16="http://schemas.microsoft.com/office/drawing/2014/main" id="{DA39DBA9-3ABC-47B0-BEF2-CDA8F4C5184B}"/>
              </a:ext>
            </a:extLst>
          </p:cNvPr>
          <p:cNvSpPr txBox="1"/>
          <p:nvPr/>
        </p:nvSpPr>
        <p:spPr>
          <a:xfrm>
            <a:off x="922698" y="5403671"/>
            <a:ext cx="10346604" cy="1200329"/>
          </a:xfrm>
          <a:prstGeom prst="rect">
            <a:avLst/>
          </a:prstGeom>
          <a:solidFill>
            <a:schemeClr val="accent1"/>
          </a:solidFill>
          <a:ln>
            <a:solidFill>
              <a:schemeClr val="tx1"/>
            </a:solidFill>
          </a:ln>
          <a:effectLst>
            <a:outerShdw blurRad="63500" sx="102000" sy="102000" algn="ctr" rotWithShape="0">
              <a:prstClr val="black">
                <a:alpha val="40000"/>
              </a:prstClr>
            </a:outerShdw>
          </a:effectLst>
        </p:spPr>
        <p:txBody>
          <a:bodyPr wrap="square" rtlCol="0">
            <a:spAutoFit/>
          </a:bodyPr>
          <a:lstStyle/>
          <a:p>
            <a:r>
              <a:rPr lang="en-GB" dirty="0">
                <a:latin typeface="Arial Black" panose="020B0A04020102020204" pitchFamily="34" charset="0"/>
              </a:rPr>
              <a:t>The new curriculum will allow schools the freedom to implement the use of various types of learning platforms.  Learners will be provided with increased opportunities to process information in varying contexts, enabling schools to incorporate more resources such as TTRS.</a:t>
            </a:r>
          </a:p>
        </p:txBody>
      </p:sp>
      <p:sp>
        <p:nvSpPr>
          <p:cNvPr id="12" name="TextBox 11">
            <a:extLst>
              <a:ext uri="{FF2B5EF4-FFF2-40B4-BE49-F238E27FC236}">
                <a16:creationId xmlns:a16="http://schemas.microsoft.com/office/drawing/2014/main" id="{6C26BA31-49BA-4E01-A1CE-2862CC388602}"/>
              </a:ext>
            </a:extLst>
          </p:cNvPr>
          <p:cNvSpPr txBox="1"/>
          <p:nvPr/>
        </p:nvSpPr>
        <p:spPr>
          <a:xfrm>
            <a:off x="650905" y="4664365"/>
            <a:ext cx="1941942" cy="276999"/>
          </a:xfrm>
          <a:prstGeom prst="rect">
            <a:avLst/>
          </a:prstGeom>
          <a:noFill/>
        </p:spPr>
        <p:txBody>
          <a:bodyPr wrap="none" rtlCol="0">
            <a:spAutoFit/>
          </a:bodyPr>
          <a:lstStyle/>
          <a:p>
            <a:r>
              <a:rPr lang="en-GB" sz="1200" dirty="0"/>
              <a:t>(Welsh Government, 2020)  </a:t>
            </a:r>
          </a:p>
        </p:txBody>
      </p:sp>
      <p:sp>
        <p:nvSpPr>
          <p:cNvPr id="13" name="TextBox 12">
            <a:extLst>
              <a:ext uri="{FF2B5EF4-FFF2-40B4-BE49-F238E27FC236}">
                <a16:creationId xmlns:a16="http://schemas.microsoft.com/office/drawing/2014/main" id="{99FDEC95-87C9-4DD8-8C56-7985F80DE46D}"/>
              </a:ext>
            </a:extLst>
          </p:cNvPr>
          <p:cNvSpPr txBox="1"/>
          <p:nvPr/>
        </p:nvSpPr>
        <p:spPr>
          <a:xfrm>
            <a:off x="5730240" y="4807795"/>
            <a:ext cx="1941942" cy="276999"/>
          </a:xfrm>
          <a:prstGeom prst="rect">
            <a:avLst/>
          </a:prstGeom>
          <a:noFill/>
        </p:spPr>
        <p:txBody>
          <a:bodyPr wrap="none" rtlCol="0">
            <a:spAutoFit/>
          </a:bodyPr>
          <a:lstStyle/>
          <a:p>
            <a:r>
              <a:rPr lang="en-GB" sz="1200" dirty="0"/>
              <a:t>(Welsh Government, 2020)  </a:t>
            </a:r>
          </a:p>
        </p:txBody>
      </p:sp>
    </p:spTree>
    <p:extLst>
      <p:ext uri="{BB962C8B-B14F-4D97-AF65-F5344CB8AC3E}">
        <p14:creationId xmlns:p14="http://schemas.microsoft.com/office/powerpoint/2010/main" val="3628865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148C8">
            <a:alpha val="91000"/>
          </a:srgb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921DF2-9A4D-4E32-BCC1-0D6E9B6CBF2F}"/>
              </a:ext>
            </a:extLst>
          </p:cNvPr>
          <p:cNvSpPr txBox="1"/>
          <p:nvPr/>
        </p:nvSpPr>
        <p:spPr>
          <a:xfrm>
            <a:off x="4446958" y="182122"/>
            <a:ext cx="3298082" cy="769441"/>
          </a:xfrm>
          <a:custGeom>
            <a:avLst/>
            <a:gdLst>
              <a:gd name="connsiteX0" fmla="*/ 0 w 3298082"/>
              <a:gd name="connsiteY0" fmla="*/ 0 h 769441"/>
              <a:gd name="connsiteX1" fmla="*/ 516700 w 3298082"/>
              <a:gd name="connsiteY1" fmla="*/ 0 h 769441"/>
              <a:gd name="connsiteX2" fmla="*/ 967437 w 3298082"/>
              <a:gd name="connsiteY2" fmla="*/ 0 h 769441"/>
              <a:gd name="connsiteX3" fmla="*/ 1451156 w 3298082"/>
              <a:gd name="connsiteY3" fmla="*/ 0 h 769441"/>
              <a:gd name="connsiteX4" fmla="*/ 2033817 w 3298082"/>
              <a:gd name="connsiteY4" fmla="*/ 0 h 769441"/>
              <a:gd name="connsiteX5" fmla="*/ 2550517 w 3298082"/>
              <a:gd name="connsiteY5" fmla="*/ 0 h 769441"/>
              <a:gd name="connsiteX6" fmla="*/ 3298082 w 3298082"/>
              <a:gd name="connsiteY6" fmla="*/ 0 h 769441"/>
              <a:gd name="connsiteX7" fmla="*/ 3298082 w 3298082"/>
              <a:gd name="connsiteY7" fmla="*/ 392415 h 769441"/>
              <a:gd name="connsiteX8" fmla="*/ 3298082 w 3298082"/>
              <a:gd name="connsiteY8" fmla="*/ 769441 h 769441"/>
              <a:gd name="connsiteX9" fmla="*/ 2748402 w 3298082"/>
              <a:gd name="connsiteY9" fmla="*/ 769441 h 769441"/>
              <a:gd name="connsiteX10" fmla="*/ 2264683 w 3298082"/>
              <a:gd name="connsiteY10" fmla="*/ 769441 h 769441"/>
              <a:gd name="connsiteX11" fmla="*/ 1649041 w 3298082"/>
              <a:gd name="connsiteY11" fmla="*/ 769441 h 769441"/>
              <a:gd name="connsiteX12" fmla="*/ 1132341 w 3298082"/>
              <a:gd name="connsiteY12" fmla="*/ 769441 h 769441"/>
              <a:gd name="connsiteX13" fmla="*/ 681604 w 3298082"/>
              <a:gd name="connsiteY13" fmla="*/ 769441 h 769441"/>
              <a:gd name="connsiteX14" fmla="*/ 0 w 3298082"/>
              <a:gd name="connsiteY14" fmla="*/ 769441 h 769441"/>
              <a:gd name="connsiteX15" fmla="*/ 0 w 3298082"/>
              <a:gd name="connsiteY15" fmla="*/ 400109 h 769441"/>
              <a:gd name="connsiteX16" fmla="*/ 0 w 3298082"/>
              <a:gd name="connsiteY16" fmla="*/ 0 h 76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98082" h="769441" fill="none" extrusionOk="0">
                <a:moveTo>
                  <a:pt x="0" y="0"/>
                </a:moveTo>
                <a:cubicBezTo>
                  <a:pt x="222330" y="-49604"/>
                  <a:pt x="386458" y="35472"/>
                  <a:pt x="516700" y="0"/>
                </a:cubicBezTo>
                <a:cubicBezTo>
                  <a:pt x="646942" y="-35472"/>
                  <a:pt x="860305" y="39845"/>
                  <a:pt x="967437" y="0"/>
                </a:cubicBezTo>
                <a:cubicBezTo>
                  <a:pt x="1074569" y="-39845"/>
                  <a:pt x="1273713" y="8972"/>
                  <a:pt x="1451156" y="0"/>
                </a:cubicBezTo>
                <a:cubicBezTo>
                  <a:pt x="1628599" y="-8972"/>
                  <a:pt x="1851750" y="11828"/>
                  <a:pt x="2033817" y="0"/>
                </a:cubicBezTo>
                <a:cubicBezTo>
                  <a:pt x="2215884" y="-11828"/>
                  <a:pt x="2371020" y="25897"/>
                  <a:pt x="2550517" y="0"/>
                </a:cubicBezTo>
                <a:cubicBezTo>
                  <a:pt x="2730014" y="-25897"/>
                  <a:pt x="3094671" y="31435"/>
                  <a:pt x="3298082" y="0"/>
                </a:cubicBezTo>
                <a:cubicBezTo>
                  <a:pt x="3334844" y="115869"/>
                  <a:pt x="3261333" y="216505"/>
                  <a:pt x="3298082" y="392415"/>
                </a:cubicBezTo>
                <a:cubicBezTo>
                  <a:pt x="3334831" y="568326"/>
                  <a:pt x="3273123" y="661974"/>
                  <a:pt x="3298082" y="769441"/>
                </a:cubicBezTo>
                <a:cubicBezTo>
                  <a:pt x="3186344" y="808142"/>
                  <a:pt x="2870735" y="728882"/>
                  <a:pt x="2748402" y="769441"/>
                </a:cubicBezTo>
                <a:cubicBezTo>
                  <a:pt x="2626069" y="810000"/>
                  <a:pt x="2447156" y="738550"/>
                  <a:pt x="2264683" y="769441"/>
                </a:cubicBezTo>
                <a:cubicBezTo>
                  <a:pt x="2082210" y="800332"/>
                  <a:pt x="1947299" y="718304"/>
                  <a:pt x="1649041" y="769441"/>
                </a:cubicBezTo>
                <a:cubicBezTo>
                  <a:pt x="1350783" y="820578"/>
                  <a:pt x="1278212" y="727994"/>
                  <a:pt x="1132341" y="769441"/>
                </a:cubicBezTo>
                <a:cubicBezTo>
                  <a:pt x="986470" y="810888"/>
                  <a:pt x="800389" y="738014"/>
                  <a:pt x="681604" y="769441"/>
                </a:cubicBezTo>
                <a:cubicBezTo>
                  <a:pt x="562819" y="800868"/>
                  <a:pt x="205955" y="705764"/>
                  <a:pt x="0" y="769441"/>
                </a:cubicBezTo>
                <a:cubicBezTo>
                  <a:pt x="-6713" y="640903"/>
                  <a:pt x="9049" y="524059"/>
                  <a:pt x="0" y="400109"/>
                </a:cubicBezTo>
                <a:cubicBezTo>
                  <a:pt x="-9049" y="276159"/>
                  <a:pt x="23219" y="114948"/>
                  <a:pt x="0" y="0"/>
                </a:cubicBezTo>
                <a:close/>
              </a:path>
              <a:path w="3298082" h="769441" stroke="0" extrusionOk="0">
                <a:moveTo>
                  <a:pt x="0" y="0"/>
                </a:moveTo>
                <a:cubicBezTo>
                  <a:pt x="168446" y="-50221"/>
                  <a:pt x="289522" y="19463"/>
                  <a:pt x="516700" y="0"/>
                </a:cubicBezTo>
                <a:cubicBezTo>
                  <a:pt x="743878" y="-19463"/>
                  <a:pt x="763282" y="1345"/>
                  <a:pt x="967437" y="0"/>
                </a:cubicBezTo>
                <a:cubicBezTo>
                  <a:pt x="1171592" y="-1345"/>
                  <a:pt x="1434795" y="14925"/>
                  <a:pt x="1583079" y="0"/>
                </a:cubicBezTo>
                <a:cubicBezTo>
                  <a:pt x="1731363" y="-14925"/>
                  <a:pt x="1967559" y="25125"/>
                  <a:pt x="2099779" y="0"/>
                </a:cubicBezTo>
                <a:cubicBezTo>
                  <a:pt x="2231999" y="-25125"/>
                  <a:pt x="2370146" y="47154"/>
                  <a:pt x="2616478" y="0"/>
                </a:cubicBezTo>
                <a:cubicBezTo>
                  <a:pt x="2862810" y="-47154"/>
                  <a:pt x="3026068" y="38747"/>
                  <a:pt x="3298082" y="0"/>
                </a:cubicBezTo>
                <a:cubicBezTo>
                  <a:pt x="3319761" y="103222"/>
                  <a:pt x="3264921" y="284950"/>
                  <a:pt x="3298082" y="369332"/>
                </a:cubicBezTo>
                <a:cubicBezTo>
                  <a:pt x="3331243" y="453714"/>
                  <a:pt x="3262916" y="596925"/>
                  <a:pt x="3298082" y="769441"/>
                </a:cubicBezTo>
                <a:cubicBezTo>
                  <a:pt x="3099264" y="771697"/>
                  <a:pt x="2973662" y="740468"/>
                  <a:pt x="2814363" y="769441"/>
                </a:cubicBezTo>
                <a:cubicBezTo>
                  <a:pt x="2655064" y="798414"/>
                  <a:pt x="2399259" y="754941"/>
                  <a:pt x="2264683" y="769441"/>
                </a:cubicBezTo>
                <a:cubicBezTo>
                  <a:pt x="2130107" y="783941"/>
                  <a:pt x="1954179" y="714201"/>
                  <a:pt x="1715003" y="769441"/>
                </a:cubicBezTo>
                <a:cubicBezTo>
                  <a:pt x="1475827" y="824681"/>
                  <a:pt x="1452651" y="724359"/>
                  <a:pt x="1198303" y="769441"/>
                </a:cubicBezTo>
                <a:cubicBezTo>
                  <a:pt x="943955" y="814523"/>
                  <a:pt x="816081" y="701821"/>
                  <a:pt x="582661" y="769441"/>
                </a:cubicBezTo>
                <a:cubicBezTo>
                  <a:pt x="349241" y="837061"/>
                  <a:pt x="231112" y="756321"/>
                  <a:pt x="0" y="769441"/>
                </a:cubicBezTo>
                <a:cubicBezTo>
                  <a:pt x="-30025" y="625302"/>
                  <a:pt x="38815" y="515603"/>
                  <a:pt x="0" y="400109"/>
                </a:cubicBezTo>
                <a:cubicBezTo>
                  <a:pt x="-38815" y="284615"/>
                  <a:pt x="6128" y="179415"/>
                  <a:pt x="0" y="0"/>
                </a:cubicBezTo>
                <a:close/>
              </a:path>
            </a:pathLst>
          </a:custGeom>
          <a:solidFill>
            <a:schemeClr val="tx1"/>
          </a:solidFill>
          <a:ln w="63500">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none" rtlCol="0">
            <a:spAutoFit/>
          </a:bodyPr>
          <a:lstStyle/>
          <a:p>
            <a:r>
              <a:rPr lang="en-GB" sz="4400" b="1" dirty="0">
                <a:solidFill>
                  <a:srgbClr val="CC3399"/>
                </a:solidFill>
                <a:latin typeface="Arial Rounded MT Bold" panose="020F0704030504030204" pitchFamily="34" charset="0"/>
              </a:rPr>
              <a:t>Conclusion</a:t>
            </a:r>
            <a:r>
              <a:rPr lang="en-GB" dirty="0"/>
              <a:t> </a:t>
            </a:r>
          </a:p>
        </p:txBody>
      </p:sp>
      <p:sp>
        <p:nvSpPr>
          <p:cNvPr id="3" name="Division Sign 2">
            <a:extLst>
              <a:ext uri="{FF2B5EF4-FFF2-40B4-BE49-F238E27FC236}">
                <a16:creationId xmlns:a16="http://schemas.microsoft.com/office/drawing/2014/main" id="{BF063D5F-359C-41B2-86AF-C854F5AD3BDF}"/>
              </a:ext>
            </a:extLst>
          </p:cNvPr>
          <p:cNvSpPr/>
          <p:nvPr/>
        </p:nvSpPr>
        <p:spPr>
          <a:xfrm>
            <a:off x="2617355" y="-22560"/>
            <a:ext cx="1212784" cy="1299411"/>
          </a:xfrm>
          <a:prstGeom prst="mathDivide">
            <a:avLst/>
          </a:prstGeom>
          <a:ln>
            <a:solidFill>
              <a:schemeClr val="tx1"/>
            </a:solid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Multiplication Sign 3">
            <a:extLst>
              <a:ext uri="{FF2B5EF4-FFF2-40B4-BE49-F238E27FC236}">
                <a16:creationId xmlns:a16="http://schemas.microsoft.com/office/drawing/2014/main" id="{3A04DF7C-1B22-4A35-A3E8-C6720C7434A5}"/>
              </a:ext>
            </a:extLst>
          </p:cNvPr>
          <p:cNvSpPr/>
          <p:nvPr/>
        </p:nvSpPr>
        <p:spPr>
          <a:xfrm>
            <a:off x="8361862" y="0"/>
            <a:ext cx="1212783" cy="1178806"/>
          </a:xfrm>
          <a:prstGeom prst="mathMultiply">
            <a:avLst/>
          </a:prstGeom>
          <a:solidFill>
            <a:srgbClr val="CC3399"/>
          </a:solidFill>
          <a:ln>
            <a:solidFill>
              <a:schemeClr val="tx1"/>
            </a:solidFill>
          </a:ln>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Graphic 7" descr="Monitor with solid fill">
            <a:extLst>
              <a:ext uri="{FF2B5EF4-FFF2-40B4-BE49-F238E27FC236}">
                <a16:creationId xmlns:a16="http://schemas.microsoft.com/office/drawing/2014/main" id="{FE62C3C2-C3E9-49D2-8356-E9D07592DF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73480" y="182122"/>
            <a:ext cx="9662159" cy="7632811"/>
          </a:xfrm>
          <a:prstGeom prst="rect">
            <a:avLst/>
          </a:prstGeom>
          <a:effectLst>
            <a:outerShdw blurRad="63500" sx="102000" sy="102000" algn="ctr" rotWithShape="0">
              <a:prstClr val="black">
                <a:alpha val="40000"/>
              </a:prstClr>
            </a:outerShdw>
          </a:effectLst>
        </p:spPr>
      </p:pic>
      <p:sp>
        <p:nvSpPr>
          <p:cNvPr id="9" name="TextBox 8">
            <a:extLst>
              <a:ext uri="{FF2B5EF4-FFF2-40B4-BE49-F238E27FC236}">
                <a16:creationId xmlns:a16="http://schemas.microsoft.com/office/drawing/2014/main" id="{FCDFA41C-B55F-457A-B91E-8AE3D0017A44}"/>
              </a:ext>
            </a:extLst>
          </p:cNvPr>
          <p:cNvSpPr txBox="1"/>
          <p:nvPr/>
        </p:nvSpPr>
        <p:spPr>
          <a:xfrm rot="20723899">
            <a:off x="628083" y="1931843"/>
            <a:ext cx="995680" cy="369332"/>
          </a:xfrm>
          <a:prstGeom prst="rect">
            <a:avLst/>
          </a:prstGeom>
          <a:solidFill>
            <a:schemeClr val="tx1"/>
          </a:solidFill>
          <a:effectLst>
            <a:outerShdw blurRad="63500" sx="104000" sy="104000" algn="ctr" rotWithShape="0">
              <a:prstClr val="black">
                <a:alpha val="40000"/>
              </a:prstClr>
            </a:outerShdw>
          </a:effectLst>
        </p:spPr>
        <p:txBody>
          <a:bodyPr wrap="square" rtlCol="0">
            <a:spAutoFit/>
          </a:bodyPr>
          <a:lstStyle/>
          <a:p>
            <a:r>
              <a:rPr lang="en-GB" dirty="0">
                <a:solidFill>
                  <a:schemeClr val="accent1"/>
                </a:solidFill>
                <a:latin typeface="Arial Black" panose="020B0A04020102020204" pitchFamily="34" charset="0"/>
              </a:rPr>
              <a:t>1x2=?</a:t>
            </a:r>
          </a:p>
        </p:txBody>
      </p:sp>
      <p:sp>
        <p:nvSpPr>
          <p:cNvPr id="10" name="TextBox 9">
            <a:extLst>
              <a:ext uri="{FF2B5EF4-FFF2-40B4-BE49-F238E27FC236}">
                <a16:creationId xmlns:a16="http://schemas.microsoft.com/office/drawing/2014/main" id="{F4401820-14D0-42FD-86F1-C3DD627B38FA}"/>
              </a:ext>
            </a:extLst>
          </p:cNvPr>
          <p:cNvSpPr txBox="1"/>
          <p:nvPr/>
        </p:nvSpPr>
        <p:spPr>
          <a:xfrm rot="1712963">
            <a:off x="656082" y="4499354"/>
            <a:ext cx="939681" cy="369332"/>
          </a:xfrm>
          <a:prstGeom prst="rect">
            <a:avLst/>
          </a:prstGeom>
          <a:solidFill>
            <a:schemeClr val="tx1"/>
          </a:solidFill>
          <a:effectLst>
            <a:outerShdw blurRad="63500" sx="104000" sy="104000" algn="ctr" rotWithShape="0">
              <a:prstClr val="black">
                <a:alpha val="40000"/>
              </a:prstClr>
            </a:outerShdw>
          </a:effectLst>
        </p:spPr>
        <p:txBody>
          <a:bodyPr wrap="none" rtlCol="0">
            <a:spAutoFit/>
          </a:bodyPr>
          <a:lstStyle/>
          <a:p>
            <a:r>
              <a:rPr lang="en-GB" dirty="0">
                <a:solidFill>
                  <a:schemeClr val="accent1"/>
                </a:solidFill>
                <a:latin typeface="Arial Black" panose="020B0A04020102020204" pitchFamily="34" charset="0"/>
              </a:rPr>
              <a:t>3x5=?</a:t>
            </a:r>
          </a:p>
        </p:txBody>
      </p:sp>
      <p:sp>
        <p:nvSpPr>
          <p:cNvPr id="11" name="TextBox 10">
            <a:extLst>
              <a:ext uri="{FF2B5EF4-FFF2-40B4-BE49-F238E27FC236}">
                <a16:creationId xmlns:a16="http://schemas.microsoft.com/office/drawing/2014/main" id="{79DE1307-523A-4CD1-8F41-891A694EF380}"/>
              </a:ext>
            </a:extLst>
          </p:cNvPr>
          <p:cNvSpPr txBox="1"/>
          <p:nvPr/>
        </p:nvSpPr>
        <p:spPr>
          <a:xfrm>
            <a:off x="507415" y="6009255"/>
            <a:ext cx="939681" cy="369332"/>
          </a:xfrm>
          <a:prstGeom prst="rect">
            <a:avLst/>
          </a:prstGeom>
          <a:solidFill>
            <a:schemeClr val="tx1"/>
          </a:solidFill>
          <a:effectLst>
            <a:outerShdw blurRad="63500" sx="104000" sy="104000" algn="ctr" rotWithShape="0">
              <a:prstClr val="black">
                <a:alpha val="40000"/>
              </a:prstClr>
            </a:outerShdw>
          </a:effectLst>
        </p:spPr>
        <p:txBody>
          <a:bodyPr wrap="none" rtlCol="0">
            <a:spAutoFit/>
          </a:bodyPr>
          <a:lstStyle/>
          <a:p>
            <a:r>
              <a:rPr lang="en-GB" dirty="0">
                <a:solidFill>
                  <a:srgbClr val="CC3399"/>
                </a:solidFill>
                <a:latin typeface="Arial Black" panose="020B0A04020102020204" pitchFamily="34" charset="0"/>
              </a:rPr>
              <a:t>6x4=?</a:t>
            </a:r>
          </a:p>
        </p:txBody>
      </p:sp>
      <p:sp>
        <p:nvSpPr>
          <p:cNvPr id="12" name="TextBox 11">
            <a:extLst>
              <a:ext uri="{FF2B5EF4-FFF2-40B4-BE49-F238E27FC236}">
                <a16:creationId xmlns:a16="http://schemas.microsoft.com/office/drawing/2014/main" id="{D1BCD940-CA4E-4B73-91A2-E80F6709530B}"/>
              </a:ext>
            </a:extLst>
          </p:cNvPr>
          <p:cNvSpPr txBox="1"/>
          <p:nvPr/>
        </p:nvSpPr>
        <p:spPr>
          <a:xfrm rot="20415266">
            <a:off x="10389642" y="1963836"/>
            <a:ext cx="939681" cy="369332"/>
          </a:xfrm>
          <a:prstGeom prst="rect">
            <a:avLst/>
          </a:prstGeom>
          <a:solidFill>
            <a:schemeClr val="tx1"/>
          </a:solidFill>
          <a:effectLst>
            <a:outerShdw blurRad="63500" sx="104000" sy="104000" algn="ctr" rotWithShape="0">
              <a:prstClr val="black">
                <a:alpha val="40000"/>
              </a:prstClr>
            </a:outerShdw>
          </a:effectLst>
        </p:spPr>
        <p:txBody>
          <a:bodyPr wrap="none" rtlCol="0">
            <a:spAutoFit/>
          </a:bodyPr>
          <a:lstStyle/>
          <a:p>
            <a:r>
              <a:rPr lang="en-GB" dirty="0">
                <a:solidFill>
                  <a:srgbClr val="CC3399"/>
                </a:solidFill>
                <a:latin typeface="Arial Black" panose="020B0A04020102020204" pitchFamily="34" charset="0"/>
              </a:rPr>
              <a:t>7x3=?</a:t>
            </a:r>
          </a:p>
        </p:txBody>
      </p:sp>
      <p:sp>
        <p:nvSpPr>
          <p:cNvPr id="13" name="TextBox 12">
            <a:extLst>
              <a:ext uri="{FF2B5EF4-FFF2-40B4-BE49-F238E27FC236}">
                <a16:creationId xmlns:a16="http://schemas.microsoft.com/office/drawing/2014/main" id="{55FBD472-10F0-4CB7-93CE-FBCDB85D08E0}"/>
              </a:ext>
            </a:extLst>
          </p:cNvPr>
          <p:cNvSpPr txBox="1"/>
          <p:nvPr/>
        </p:nvSpPr>
        <p:spPr>
          <a:xfrm>
            <a:off x="10471830" y="4487743"/>
            <a:ext cx="939681" cy="369332"/>
          </a:xfrm>
          <a:prstGeom prst="rect">
            <a:avLst/>
          </a:prstGeom>
          <a:solidFill>
            <a:schemeClr val="tx1"/>
          </a:solidFill>
          <a:effectLst>
            <a:outerShdw blurRad="63500" sx="104000" sy="104000" algn="ctr" rotWithShape="0">
              <a:prstClr val="black">
                <a:alpha val="40000"/>
              </a:prstClr>
            </a:outerShdw>
          </a:effectLst>
        </p:spPr>
        <p:txBody>
          <a:bodyPr wrap="none" rtlCol="0">
            <a:spAutoFit/>
          </a:bodyPr>
          <a:lstStyle/>
          <a:p>
            <a:r>
              <a:rPr lang="en-GB" dirty="0">
                <a:solidFill>
                  <a:srgbClr val="CC3399"/>
                </a:solidFill>
                <a:latin typeface="Arial Black" panose="020B0A04020102020204" pitchFamily="34" charset="0"/>
              </a:rPr>
              <a:t>4x8=?</a:t>
            </a:r>
          </a:p>
        </p:txBody>
      </p:sp>
      <p:sp>
        <p:nvSpPr>
          <p:cNvPr id="14" name="TextBox 13">
            <a:extLst>
              <a:ext uri="{FF2B5EF4-FFF2-40B4-BE49-F238E27FC236}">
                <a16:creationId xmlns:a16="http://schemas.microsoft.com/office/drawing/2014/main" id="{03DFDFB2-C426-4D94-92F6-18BCA6ACE468}"/>
              </a:ext>
            </a:extLst>
          </p:cNvPr>
          <p:cNvSpPr txBox="1"/>
          <p:nvPr/>
        </p:nvSpPr>
        <p:spPr>
          <a:xfrm rot="587081">
            <a:off x="9255760" y="6289040"/>
            <a:ext cx="939681" cy="369332"/>
          </a:xfrm>
          <a:prstGeom prst="rect">
            <a:avLst/>
          </a:prstGeom>
          <a:solidFill>
            <a:schemeClr val="tx1"/>
          </a:solidFill>
          <a:effectLst>
            <a:outerShdw blurRad="63500" sx="104000" sy="104000" algn="ctr" rotWithShape="0">
              <a:prstClr val="black">
                <a:alpha val="40000"/>
              </a:prstClr>
            </a:outerShdw>
          </a:effectLst>
        </p:spPr>
        <p:txBody>
          <a:bodyPr wrap="none" rtlCol="0">
            <a:spAutoFit/>
          </a:bodyPr>
          <a:lstStyle/>
          <a:p>
            <a:r>
              <a:rPr lang="en-GB" dirty="0">
                <a:solidFill>
                  <a:srgbClr val="CC3399"/>
                </a:solidFill>
                <a:latin typeface="Arial Black" panose="020B0A04020102020204" pitchFamily="34" charset="0"/>
              </a:rPr>
              <a:t>2x9=?</a:t>
            </a:r>
          </a:p>
        </p:txBody>
      </p:sp>
      <p:sp>
        <p:nvSpPr>
          <p:cNvPr id="15" name="TextBox 14">
            <a:extLst>
              <a:ext uri="{FF2B5EF4-FFF2-40B4-BE49-F238E27FC236}">
                <a16:creationId xmlns:a16="http://schemas.microsoft.com/office/drawing/2014/main" id="{19779046-73B3-43AC-8502-2F9BCD13F644}"/>
              </a:ext>
            </a:extLst>
          </p:cNvPr>
          <p:cNvSpPr txBox="1"/>
          <p:nvPr/>
        </p:nvSpPr>
        <p:spPr>
          <a:xfrm rot="19983666">
            <a:off x="10840720" y="5537200"/>
            <a:ext cx="939681" cy="369332"/>
          </a:xfrm>
          <a:prstGeom prst="rect">
            <a:avLst/>
          </a:prstGeom>
          <a:solidFill>
            <a:schemeClr val="tx1"/>
          </a:solidFill>
          <a:effectLst>
            <a:outerShdw blurRad="63500" sx="104000" sy="104000" algn="ctr" rotWithShape="0">
              <a:prstClr val="black">
                <a:alpha val="40000"/>
              </a:prstClr>
            </a:outerShdw>
          </a:effectLst>
        </p:spPr>
        <p:txBody>
          <a:bodyPr wrap="none" rtlCol="0">
            <a:spAutoFit/>
          </a:bodyPr>
          <a:lstStyle/>
          <a:p>
            <a:r>
              <a:rPr lang="en-GB" dirty="0">
                <a:solidFill>
                  <a:schemeClr val="accent1"/>
                </a:solidFill>
                <a:latin typeface="Arial Black" panose="020B0A04020102020204" pitchFamily="34" charset="0"/>
              </a:rPr>
              <a:t>8x6=?</a:t>
            </a:r>
          </a:p>
        </p:txBody>
      </p:sp>
      <p:sp>
        <p:nvSpPr>
          <p:cNvPr id="16" name="TextBox 15">
            <a:extLst>
              <a:ext uri="{FF2B5EF4-FFF2-40B4-BE49-F238E27FC236}">
                <a16:creationId xmlns:a16="http://schemas.microsoft.com/office/drawing/2014/main" id="{7F173CEA-CD50-4950-B1FB-0A7D5F7CF68C}"/>
              </a:ext>
            </a:extLst>
          </p:cNvPr>
          <p:cNvSpPr txBox="1"/>
          <p:nvPr/>
        </p:nvSpPr>
        <p:spPr>
          <a:xfrm rot="20661878">
            <a:off x="245195" y="3244334"/>
            <a:ext cx="939681" cy="369332"/>
          </a:xfrm>
          <a:prstGeom prst="rect">
            <a:avLst/>
          </a:prstGeom>
          <a:solidFill>
            <a:schemeClr val="tx1"/>
          </a:solidFill>
          <a:effectLst>
            <a:outerShdw blurRad="63500" sx="104000" sy="104000" algn="ctr" rotWithShape="0">
              <a:prstClr val="black">
                <a:alpha val="40000"/>
              </a:prstClr>
            </a:outerShdw>
          </a:effectLst>
        </p:spPr>
        <p:txBody>
          <a:bodyPr wrap="none" rtlCol="0">
            <a:spAutoFit/>
          </a:bodyPr>
          <a:lstStyle/>
          <a:p>
            <a:r>
              <a:rPr lang="en-GB" dirty="0">
                <a:solidFill>
                  <a:srgbClr val="CC3399"/>
                </a:solidFill>
                <a:latin typeface="Arial Black" panose="020B0A04020102020204" pitchFamily="34" charset="0"/>
              </a:rPr>
              <a:t>5x6=?</a:t>
            </a:r>
          </a:p>
        </p:txBody>
      </p:sp>
      <p:sp>
        <p:nvSpPr>
          <p:cNvPr id="17" name="TextBox 16">
            <a:extLst>
              <a:ext uri="{FF2B5EF4-FFF2-40B4-BE49-F238E27FC236}">
                <a16:creationId xmlns:a16="http://schemas.microsoft.com/office/drawing/2014/main" id="{7C4BEC71-A172-436F-BC13-59539A60B522}"/>
              </a:ext>
            </a:extLst>
          </p:cNvPr>
          <p:cNvSpPr txBox="1"/>
          <p:nvPr/>
        </p:nvSpPr>
        <p:spPr>
          <a:xfrm rot="20004523">
            <a:off x="2761045" y="6104441"/>
            <a:ext cx="982213" cy="369332"/>
          </a:xfrm>
          <a:prstGeom prst="rect">
            <a:avLst/>
          </a:prstGeom>
          <a:solidFill>
            <a:schemeClr val="tx1"/>
          </a:solidFill>
          <a:effectLst>
            <a:outerShdw blurRad="63500" sx="104000" sy="104000" algn="ctr" rotWithShape="0">
              <a:prstClr val="black">
                <a:alpha val="40000"/>
              </a:prstClr>
            </a:outerShdw>
          </a:effectLst>
        </p:spPr>
        <p:txBody>
          <a:bodyPr wrap="square" rtlCol="0">
            <a:spAutoFit/>
          </a:bodyPr>
          <a:lstStyle/>
          <a:p>
            <a:r>
              <a:rPr lang="en-GB" dirty="0">
                <a:solidFill>
                  <a:schemeClr val="accent1"/>
                </a:solidFill>
                <a:latin typeface="Arial Black" panose="020B0A04020102020204" pitchFamily="34" charset="0"/>
              </a:rPr>
              <a:t>4x4=?</a:t>
            </a:r>
          </a:p>
        </p:txBody>
      </p:sp>
      <p:sp>
        <p:nvSpPr>
          <p:cNvPr id="19" name="TextBox 18">
            <a:extLst>
              <a:ext uri="{FF2B5EF4-FFF2-40B4-BE49-F238E27FC236}">
                <a16:creationId xmlns:a16="http://schemas.microsoft.com/office/drawing/2014/main" id="{1D1B79C0-27ED-4106-8EBB-105CFAC9981E}"/>
              </a:ext>
            </a:extLst>
          </p:cNvPr>
          <p:cNvSpPr txBox="1"/>
          <p:nvPr/>
        </p:nvSpPr>
        <p:spPr>
          <a:xfrm rot="1120577">
            <a:off x="10864726" y="3299727"/>
            <a:ext cx="1093569" cy="369332"/>
          </a:xfrm>
          <a:prstGeom prst="rect">
            <a:avLst/>
          </a:prstGeom>
          <a:solidFill>
            <a:schemeClr val="tx1"/>
          </a:solidFill>
          <a:effectLst>
            <a:outerShdw blurRad="63500" sx="104000" sy="104000" algn="ctr" rotWithShape="0">
              <a:prstClr val="black">
                <a:alpha val="40000"/>
              </a:prstClr>
            </a:outerShdw>
          </a:effectLst>
        </p:spPr>
        <p:txBody>
          <a:bodyPr wrap="none" rtlCol="0">
            <a:spAutoFit/>
          </a:bodyPr>
          <a:lstStyle/>
          <a:p>
            <a:r>
              <a:rPr lang="en-GB" dirty="0">
                <a:solidFill>
                  <a:schemeClr val="accent1"/>
                </a:solidFill>
                <a:latin typeface="Arial Black" panose="020B0A04020102020204" pitchFamily="34" charset="0"/>
              </a:rPr>
              <a:t>3x10=?</a:t>
            </a:r>
          </a:p>
        </p:txBody>
      </p:sp>
      <p:sp>
        <p:nvSpPr>
          <p:cNvPr id="22" name="TextBox 21">
            <a:extLst>
              <a:ext uri="{FF2B5EF4-FFF2-40B4-BE49-F238E27FC236}">
                <a16:creationId xmlns:a16="http://schemas.microsoft.com/office/drawing/2014/main" id="{6B07D841-BC63-4988-94A2-53620BC803B3}"/>
              </a:ext>
            </a:extLst>
          </p:cNvPr>
          <p:cNvSpPr txBox="1"/>
          <p:nvPr/>
        </p:nvSpPr>
        <p:spPr>
          <a:xfrm>
            <a:off x="2543799" y="1596756"/>
            <a:ext cx="7011119" cy="3785652"/>
          </a:xfrm>
          <a:prstGeom prst="rect">
            <a:avLst/>
          </a:prstGeom>
          <a:solidFill>
            <a:schemeClr val="tx1"/>
          </a:solidFill>
          <a:ln>
            <a:solidFill>
              <a:srgbClr val="CC3399"/>
            </a:solidFill>
          </a:ln>
        </p:spPr>
        <p:txBody>
          <a:bodyPr wrap="square" rtlCol="0">
            <a:spAutoFit/>
          </a:bodyPr>
          <a:lstStyle/>
          <a:p>
            <a:pPr algn="just"/>
            <a:r>
              <a:rPr lang="en-GB" sz="1600" dirty="0">
                <a:solidFill>
                  <a:schemeClr val="accent1"/>
                </a:solidFill>
                <a:latin typeface="Arial Black" panose="020B0A04020102020204" pitchFamily="34" charset="0"/>
              </a:rPr>
              <a:t>Times Table Rock Stars is a modern solution to the ongoing problem that schools face, which is to make mathematics more appealing and engaging.   With the shift focussing more and more on Numeracy due to the National Literacy and Numeracy Framework, and the forthcoming new curriculum, resources such as Times Table Rock Stars are more relevant than ever.  However, with ever growing concerns regarding school funding and the time constraints that teachers experience daily, it may not be a solution appropriate for every school.  The main aim of the programme is to make learning times tables more enjoyable, and through the positive reward system of earning coins for correct answers this can be achieved, nonetheless the fast-paced nature of the programme and use of a leader board feature could be viewed negatively.</a:t>
            </a:r>
          </a:p>
        </p:txBody>
      </p:sp>
    </p:spTree>
    <p:extLst>
      <p:ext uri="{BB962C8B-B14F-4D97-AF65-F5344CB8AC3E}">
        <p14:creationId xmlns:p14="http://schemas.microsoft.com/office/powerpoint/2010/main" val="1207020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148C8">
            <a:alpha val="91000"/>
          </a:srgb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95DA4C2-2A6D-49C4-A2C0-7D397702ED92}"/>
              </a:ext>
            </a:extLst>
          </p:cNvPr>
          <p:cNvSpPr txBox="1"/>
          <p:nvPr/>
        </p:nvSpPr>
        <p:spPr>
          <a:xfrm>
            <a:off x="4445000" y="386080"/>
            <a:ext cx="3302000" cy="769441"/>
          </a:xfrm>
          <a:custGeom>
            <a:avLst/>
            <a:gdLst>
              <a:gd name="connsiteX0" fmla="*/ 0 w 3302000"/>
              <a:gd name="connsiteY0" fmla="*/ 0 h 769441"/>
              <a:gd name="connsiteX1" fmla="*/ 583353 w 3302000"/>
              <a:gd name="connsiteY1" fmla="*/ 0 h 769441"/>
              <a:gd name="connsiteX2" fmla="*/ 1166707 w 3302000"/>
              <a:gd name="connsiteY2" fmla="*/ 0 h 769441"/>
              <a:gd name="connsiteX3" fmla="*/ 1617980 w 3302000"/>
              <a:gd name="connsiteY3" fmla="*/ 0 h 769441"/>
              <a:gd name="connsiteX4" fmla="*/ 2102273 w 3302000"/>
              <a:gd name="connsiteY4" fmla="*/ 0 h 769441"/>
              <a:gd name="connsiteX5" fmla="*/ 2718647 w 3302000"/>
              <a:gd name="connsiteY5" fmla="*/ 0 h 769441"/>
              <a:gd name="connsiteX6" fmla="*/ 3302000 w 3302000"/>
              <a:gd name="connsiteY6" fmla="*/ 0 h 769441"/>
              <a:gd name="connsiteX7" fmla="*/ 3302000 w 3302000"/>
              <a:gd name="connsiteY7" fmla="*/ 392415 h 769441"/>
              <a:gd name="connsiteX8" fmla="*/ 3302000 w 3302000"/>
              <a:gd name="connsiteY8" fmla="*/ 769441 h 769441"/>
              <a:gd name="connsiteX9" fmla="*/ 2685627 w 3302000"/>
              <a:gd name="connsiteY9" fmla="*/ 769441 h 769441"/>
              <a:gd name="connsiteX10" fmla="*/ 2102273 w 3302000"/>
              <a:gd name="connsiteY10" fmla="*/ 769441 h 769441"/>
              <a:gd name="connsiteX11" fmla="*/ 1485900 w 3302000"/>
              <a:gd name="connsiteY11" fmla="*/ 769441 h 769441"/>
              <a:gd name="connsiteX12" fmla="*/ 1001607 w 3302000"/>
              <a:gd name="connsiteY12" fmla="*/ 769441 h 769441"/>
              <a:gd name="connsiteX13" fmla="*/ 484293 w 3302000"/>
              <a:gd name="connsiteY13" fmla="*/ 769441 h 769441"/>
              <a:gd name="connsiteX14" fmla="*/ 0 w 3302000"/>
              <a:gd name="connsiteY14" fmla="*/ 769441 h 769441"/>
              <a:gd name="connsiteX15" fmla="*/ 0 w 3302000"/>
              <a:gd name="connsiteY15" fmla="*/ 369332 h 769441"/>
              <a:gd name="connsiteX16" fmla="*/ 0 w 3302000"/>
              <a:gd name="connsiteY16" fmla="*/ 0 h 76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2000" h="769441" fill="none" extrusionOk="0">
                <a:moveTo>
                  <a:pt x="0" y="0"/>
                </a:moveTo>
                <a:cubicBezTo>
                  <a:pt x="176453" y="-61068"/>
                  <a:pt x="440763" y="14059"/>
                  <a:pt x="583353" y="0"/>
                </a:cubicBezTo>
                <a:cubicBezTo>
                  <a:pt x="725943" y="-14059"/>
                  <a:pt x="987235" y="27343"/>
                  <a:pt x="1166707" y="0"/>
                </a:cubicBezTo>
                <a:cubicBezTo>
                  <a:pt x="1346179" y="-27343"/>
                  <a:pt x="1462557" y="40658"/>
                  <a:pt x="1617980" y="0"/>
                </a:cubicBezTo>
                <a:cubicBezTo>
                  <a:pt x="1773403" y="-40658"/>
                  <a:pt x="1954769" y="37249"/>
                  <a:pt x="2102273" y="0"/>
                </a:cubicBezTo>
                <a:cubicBezTo>
                  <a:pt x="2249777" y="-37249"/>
                  <a:pt x="2557293" y="51992"/>
                  <a:pt x="2718647" y="0"/>
                </a:cubicBezTo>
                <a:cubicBezTo>
                  <a:pt x="2880001" y="-51992"/>
                  <a:pt x="3164506" y="41164"/>
                  <a:pt x="3302000" y="0"/>
                </a:cubicBezTo>
                <a:cubicBezTo>
                  <a:pt x="3326583" y="135148"/>
                  <a:pt x="3290635" y="203242"/>
                  <a:pt x="3302000" y="392415"/>
                </a:cubicBezTo>
                <a:cubicBezTo>
                  <a:pt x="3313365" y="581589"/>
                  <a:pt x="3298542" y="682557"/>
                  <a:pt x="3302000" y="769441"/>
                </a:cubicBezTo>
                <a:cubicBezTo>
                  <a:pt x="3168929" y="782924"/>
                  <a:pt x="2902233" y="703027"/>
                  <a:pt x="2685627" y="769441"/>
                </a:cubicBezTo>
                <a:cubicBezTo>
                  <a:pt x="2469021" y="835855"/>
                  <a:pt x="2246130" y="711151"/>
                  <a:pt x="2102273" y="769441"/>
                </a:cubicBezTo>
                <a:cubicBezTo>
                  <a:pt x="1958416" y="827731"/>
                  <a:pt x="1684771" y="713654"/>
                  <a:pt x="1485900" y="769441"/>
                </a:cubicBezTo>
                <a:cubicBezTo>
                  <a:pt x="1287029" y="825228"/>
                  <a:pt x="1234284" y="768669"/>
                  <a:pt x="1001607" y="769441"/>
                </a:cubicBezTo>
                <a:cubicBezTo>
                  <a:pt x="768930" y="770213"/>
                  <a:pt x="703895" y="713427"/>
                  <a:pt x="484293" y="769441"/>
                </a:cubicBezTo>
                <a:cubicBezTo>
                  <a:pt x="264691" y="825455"/>
                  <a:pt x="147350" y="750844"/>
                  <a:pt x="0" y="769441"/>
                </a:cubicBezTo>
                <a:cubicBezTo>
                  <a:pt x="-11972" y="625715"/>
                  <a:pt x="5513" y="469582"/>
                  <a:pt x="0" y="369332"/>
                </a:cubicBezTo>
                <a:cubicBezTo>
                  <a:pt x="-5513" y="269082"/>
                  <a:pt x="11173" y="76519"/>
                  <a:pt x="0" y="0"/>
                </a:cubicBezTo>
                <a:close/>
              </a:path>
              <a:path w="3302000" h="769441" stroke="0" extrusionOk="0">
                <a:moveTo>
                  <a:pt x="0" y="0"/>
                </a:moveTo>
                <a:cubicBezTo>
                  <a:pt x="202321" y="-4240"/>
                  <a:pt x="489757" y="72698"/>
                  <a:pt x="616373" y="0"/>
                </a:cubicBezTo>
                <a:cubicBezTo>
                  <a:pt x="742989" y="-72698"/>
                  <a:pt x="893577" y="44806"/>
                  <a:pt x="1133687" y="0"/>
                </a:cubicBezTo>
                <a:cubicBezTo>
                  <a:pt x="1373797" y="-44806"/>
                  <a:pt x="1442911" y="3430"/>
                  <a:pt x="1584960" y="0"/>
                </a:cubicBezTo>
                <a:cubicBezTo>
                  <a:pt x="1727009" y="-3430"/>
                  <a:pt x="1881882" y="52002"/>
                  <a:pt x="2135293" y="0"/>
                </a:cubicBezTo>
                <a:cubicBezTo>
                  <a:pt x="2388704" y="-52002"/>
                  <a:pt x="2417931" y="30202"/>
                  <a:pt x="2685627" y="0"/>
                </a:cubicBezTo>
                <a:cubicBezTo>
                  <a:pt x="2953323" y="-30202"/>
                  <a:pt x="3117753" y="2660"/>
                  <a:pt x="3302000" y="0"/>
                </a:cubicBezTo>
                <a:cubicBezTo>
                  <a:pt x="3308416" y="147668"/>
                  <a:pt x="3293235" y="231487"/>
                  <a:pt x="3302000" y="384721"/>
                </a:cubicBezTo>
                <a:cubicBezTo>
                  <a:pt x="3310765" y="537955"/>
                  <a:pt x="3276095" y="691158"/>
                  <a:pt x="3302000" y="769441"/>
                </a:cubicBezTo>
                <a:cubicBezTo>
                  <a:pt x="3208933" y="784272"/>
                  <a:pt x="2975273" y="725094"/>
                  <a:pt x="2850727" y="769441"/>
                </a:cubicBezTo>
                <a:cubicBezTo>
                  <a:pt x="2726181" y="813788"/>
                  <a:pt x="2538724" y="735175"/>
                  <a:pt x="2300393" y="769441"/>
                </a:cubicBezTo>
                <a:cubicBezTo>
                  <a:pt x="2062062" y="803707"/>
                  <a:pt x="1946188" y="743839"/>
                  <a:pt x="1717040" y="769441"/>
                </a:cubicBezTo>
                <a:cubicBezTo>
                  <a:pt x="1487892" y="795043"/>
                  <a:pt x="1398106" y="741223"/>
                  <a:pt x="1100667" y="769441"/>
                </a:cubicBezTo>
                <a:cubicBezTo>
                  <a:pt x="803228" y="797659"/>
                  <a:pt x="679978" y="768237"/>
                  <a:pt x="517313" y="769441"/>
                </a:cubicBezTo>
                <a:cubicBezTo>
                  <a:pt x="354648" y="770645"/>
                  <a:pt x="212435" y="758567"/>
                  <a:pt x="0" y="769441"/>
                </a:cubicBezTo>
                <a:cubicBezTo>
                  <a:pt x="-7941" y="619353"/>
                  <a:pt x="33552" y="511567"/>
                  <a:pt x="0" y="369332"/>
                </a:cubicBezTo>
                <a:cubicBezTo>
                  <a:pt x="-33552" y="227097"/>
                  <a:pt x="22999" y="134030"/>
                  <a:pt x="0" y="0"/>
                </a:cubicBezTo>
                <a:close/>
              </a:path>
            </a:pathLst>
          </a:custGeom>
          <a:solidFill>
            <a:schemeClr val="tx1"/>
          </a:solidFill>
          <a:ln w="63500">
            <a:solidFill>
              <a:schemeClr val="tx1"/>
            </a:solidFill>
            <a:extLst>
              <a:ext uri="{C807C97D-BFC1-408E-A445-0C87EB9F89A2}">
                <ask:lineSketchStyleProps xmlns:ask="http://schemas.microsoft.com/office/drawing/2018/sketchyshapes" sd="3989574929">
                  <a:prstGeom prst="rect">
                    <a:avLst/>
                  </a:prstGeom>
                  <ask:type>
                    <ask:lineSketchScribble/>
                  </ask:type>
                </ask:lineSketchStyleProps>
              </a:ext>
            </a:extLst>
          </a:ln>
        </p:spPr>
        <p:txBody>
          <a:bodyPr wrap="square" rtlCol="0">
            <a:spAutoFit/>
          </a:bodyPr>
          <a:lstStyle/>
          <a:p>
            <a:r>
              <a:rPr lang="en-GB" sz="4400" b="1" dirty="0">
                <a:solidFill>
                  <a:srgbClr val="CC3399"/>
                </a:solidFill>
                <a:latin typeface="Arial Rounded MT Bold" panose="020F0704030504030204" pitchFamily="34" charset="0"/>
              </a:rPr>
              <a:t>References</a:t>
            </a:r>
          </a:p>
        </p:txBody>
      </p:sp>
      <p:sp>
        <p:nvSpPr>
          <p:cNvPr id="5" name="Multiplication Sign 4">
            <a:extLst>
              <a:ext uri="{FF2B5EF4-FFF2-40B4-BE49-F238E27FC236}">
                <a16:creationId xmlns:a16="http://schemas.microsoft.com/office/drawing/2014/main" id="{6C7DAED8-3AFA-4F56-A202-45D95876A21D}"/>
              </a:ext>
            </a:extLst>
          </p:cNvPr>
          <p:cNvSpPr/>
          <p:nvPr/>
        </p:nvSpPr>
        <p:spPr>
          <a:xfrm>
            <a:off x="2702560" y="135120"/>
            <a:ext cx="1239520" cy="1271360"/>
          </a:xfrm>
          <a:prstGeom prst="mathMultiply">
            <a:avLst/>
          </a:prstGeom>
          <a:solidFill>
            <a:srgbClr val="CC3399"/>
          </a:solidFill>
          <a:ln>
            <a:solidFill>
              <a:schemeClr val="tx1"/>
            </a:solid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CC3399"/>
              </a:solidFill>
            </a:endParaRPr>
          </a:p>
        </p:txBody>
      </p:sp>
      <p:sp>
        <p:nvSpPr>
          <p:cNvPr id="6" name="Division Sign 5">
            <a:extLst>
              <a:ext uri="{FF2B5EF4-FFF2-40B4-BE49-F238E27FC236}">
                <a16:creationId xmlns:a16="http://schemas.microsoft.com/office/drawing/2014/main" id="{7508CFEB-004A-44C7-B38B-111BDF192135}"/>
              </a:ext>
            </a:extLst>
          </p:cNvPr>
          <p:cNvSpPr/>
          <p:nvPr/>
        </p:nvSpPr>
        <p:spPr>
          <a:xfrm>
            <a:off x="8249920" y="135120"/>
            <a:ext cx="1239520" cy="1271359"/>
          </a:xfrm>
          <a:prstGeom prst="mathDivide">
            <a:avLst/>
          </a:prstGeom>
          <a:solidFill>
            <a:schemeClr val="accent1"/>
          </a:solidFill>
          <a:ln>
            <a:solidFill>
              <a:schemeClr val="tx1"/>
            </a:solidFill>
          </a:ln>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4D5DAA2-3165-4276-A8FC-5555D14DE772}"/>
              </a:ext>
            </a:extLst>
          </p:cNvPr>
          <p:cNvSpPr txBox="1"/>
          <p:nvPr/>
        </p:nvSpPr>
        <p:spPr>
          <a:xfrm>
            <a:off x="289560" y="1625080"/>
            <a:ext cx="11450320" cy="4846840"/>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
            </a:pPr>
            <a:r>
              <a:rPr lang="en-US" sz="1400" dirty="0">
                <a:effectLst/>
                <a:latin typeface="Arial Black" panose="020B0A04020102020204" pitchFamily="34" charset="0"/>
                <a:ea typeface="Calibri" panose="020F0502020204030204" pitchFamily="34" charset="0"/>
                <a:cs typeface="Times New Roman" panose="02020603050405020304" pitchFamily="18" charset="0"/>
              </a:rPr>
              <a:t>Bartlett, S. &amp; Burton, D. (2016) </a:t>
            </a:r>
            <a:r>
              <a:rPr lang="en-US" sz="1400" i="1" dirty="0">
                <a:effectLst/>
                <a:latin typeface="Arial Black" panose="020B0A04020102020204" pitchFamily="34" charset="0"/>
                <a:ea typeface="Calibri" panose="020F0502020204030204" pitchFamily="34" charset="0"/>
                <a:cs typeface="Times New Roman" panose="02020603050405020304" pitchFamily="18" charset="0"/>
              </a:rPr>
              <a:t>Introduction to Education Studies. </a:t>
            </a:r>
            <a:r>
              <a:rPr lang="en-US" sz="1400" dirty="0">
                <a:effectLst/>
                <a:latin typeface="Arial Black" panose="020B0A04020102020204" pitchFamily="34" charset="0"/>
                <a:ea typeface="Calibri" panose="020F0502020204030204" pitchFamily="34" charset="0"/>
                <a:cs typeface="Times New Roman" panose="02020603050405020304" pitchFamily="18" charset="0"/>
              </a:rPr>
              <a:t>4th ed. London: SAGE.</a:t>
            </a:r>
            <a:endParaRPr lang="en-GB" sz="1400" dirty="0">
              <a:effectLst/>
              <a:latin typeface="Arial Black" panose="020B0A040201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
            </a:pPr>
            <a:r>
              <a:rPr lang="en-US" sz="1400" dirty="0">
                <a:effectLst/>
                <a:latin typeface="Arial Black" panose="020B0A04020102020204" pitchFamily="34" charset="0"/>
                <a:ea typeface="Calibri" panose="020F0502020204030204" pitchFamily="34" charset="0"/>
                <a:cs typeface="Times New Roman" panose="02020603050405020304" pitchFamily="18" charset="0"/>
              </a:rPr>
              <a:t>Bates, B. (2019) </a:t>
            </a:r>
            <a:r>
              <a:rPr lang="en-US" sz="1400" i="1" dirty="0">
                <a:effectLst/>
                <a:latin typeface="Arial Black" panose="020B0A04020102020204" pitchFamily="34" charset="0"/>
                <a:ea typeface="Calibri" panose="020F0502020204030204" pitchFamily="34" charset="0"/>
                <a:cs typeface="Times New Roman" panose="02020603050405020304" pitchFamily="18" charset="0"/>
              </a:rPr>
              <a:t>Learning Theories Simplified. </a:t>
            </a:r>
            <a:r>
              <a:rPr lang="en-US" sz="1400" dirty="0">
                <a:effectLst/>
                <a:latin typeface="Arial Black" panose="020B0A04020102020204" pitchFamily="34" charset="0"/>
                <a:ea typeface="Calibri" panose="020F0502020204030204" pitchFamily="34" charset="0"/>
                <a:cs typeface="Times New Roman" panose="02020603050405020304" pitchFamily="18" charset="0"/>
              </a:rPr>
              <a:t>2nd ed. London: SAGE.</a:t>
            </a:r>
            <a:endParaRPr lang="en-GB" sz="1400" dirty="0">
              <a:effectLst/>
              <a:latin typeface="Arial Black" panose="020B0A040201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
            </a:pPr>
            <a:r>
              <a:rPr lang="en-US" sz="1400" dirty="0">
                <a:effectLst/>
                <a:latin typeface="Arial Black" panose="020B0A04020102020204" pitchFamily="34" charset="0"/>
                <a:ea typeface="Calibri" panose="020F0502020204030204" pitchFamily="34" charset="0"/>
                <a:cs typeface="Times New Roman" panose="02020603050405020304" pitchFamily="18" charset="0"/>
              </a:rPr>
              <a:t>Clark, A. &amp; Whetstone, P. (2014) The Impact of an Online Tutoring Programme on Mathematics Achievement. </a:t>
            </a:r>
            <a:r>
              <a:rPr lang="en-US" sz="1400" i="1" dirty="0">
                <a:effectLst/>
                <a:latin typeface="Arial Black" panose="020B0A04020102020204" pitchFamily="34" charset="0"/>
                <a:ea typeface="Calibri" panose="020F0502020204030204" pitchFamily="34" charset="0"/>
                <a:cs typeface="Times New Roman" panose="02020603050405020304" pitchFamily="18" charset="0"/>
              </a:rPr>
              <a:t>The Journal of Educational Research, </a:t>
            </a:r>
            <a:r>
              <a:rPr lang="en-US" sz="1400" dirty="0">
                <a:effectLst/>
                <a:latin typeface="Arial Black" panose="020B0A04020102020204" pitchFamily="34" charset="0"/>
                <a:ea typeface="Calibri" panose="020F0502020204030204" pitchFamily="34" charset="0"/>
                <a:cs typeface="Times New Roman" panose="02020603050405020304" pitchFamily="18" charset="0"/>
              </a:rPr>
              <a:t>107(6), pp. 462-466.</a:t>
            </a:r>
            <a:endParaRPr lang="en-GB" sz="1400" dirty="0">
              <a:effectLst/>
              <a:latin typeface="Arial Black" panose="020B0A040201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
            </a:pPr>
            <a:r>
              <a:rPr lang="en-US" sz="1400" dirty="0">
                <a:effectLst/>
                <a:latin typeface="Arial Black" panose="020B0A04020102020204" pitchFamily="34" charset="0"/>
                <a:ea typeface="Calibri" panose="020F0502020204030204" pitchFamily="34" charset="0"/>
                <a:cs typeface="Times New Roman" panose="02020603050405020304" pitchFamily="18" charset="0"/>
              </a:rPr>
              <a:t>Government, W. (2013) </a:t>
            </a:r>
            <a:r>
              <a:rPr lang="en-US" sz="1400" i="1" dirty="0">
                <a:effectLst/>
                <a:latin typeface="Arial Black" panose="020B0A04020102020204" pitchFamily="34" charset="0"/>
                <a:ea typeface="Calibri" panose="020F0502020204030204" pitchFamily="34" charset="0"/>
                <a:cs typeface="Times New Roman" panose="02020603050405020304" pitchFamily="18" charset="0"/>
              </a:rPr>
              <a:t>HWB. </a:t>
            </a:r>
            <a:r>
              <a:rPr lang="en-US" sz="1400" dirty="0">
                <a:effectLst/>
                <a:latin typeface="Arial Black" panose="020B0A04020102020204" pitchFamily="34" charset="0"/>
                <a:ea typeface="Calibri" panose="020F0502020204030204" pitchFamily="34" charset="0"/>
                <a:cs typeface="Times New Roman" panose="02020603050405020304" pitchFamily="18" charset="0"/>
              </a:rPr>
              <a:t>[Online] </a:t>
            </a:r>
            <a:br>
              <a:rPr lang="en-US" sz="1400" dirty="0">
                <a:effectLst/>
                <a:latin typeface="Arial Black" panose="020B0A04020102020204" pitchFamily="34" charset="0"/>
                <a:ea typeface="Calibri" panose="020F0502020204030204" pitchFamily="34" charset="0"/>
                <a:cs typeface="Times New Roman" panose="02020603050405020304" pitchFamily="18" charset="0"/>
              </a:rPr>
            </a:br>
            <a:r>
              <a:rPr lang="en-US" sz="1400" dirty="0">
                <a:effectLst/>
                <a:latin typeface="Arial Black" panose="020B0A04020102020204" pitchFamily="34" charset="0"/>
                <a:ea typeface="Calibri" panose="020F0502020204030204" pitchFamily="34" charset="0"/>
                <a:cs typeface="Times New Roman" panose="02020603050405020304" pitchFamily="18" charset="0"/>
              </a:rPr>
              <a:t>Available at: </a:t>
            </a:r>
            <a:r>
              <a:rPr lang="en-US" sz="1400" u="sng" dirty="0">
                <a:effectLst/>
                <a:latin typeface="Arial Black" panose="020B0A04020102020204" pitchFamily="34" charset="0"/>
                <a:ea typeface="Calibri" panose="020F0502020204030204" pitchFamily="34" charset="0"/>
                <a:cs typeface="Times New Roman" panose="02020603050405020304" pitchFamily="18" charset="0"/>
              </a:rPr>
              <a:t>https://hwb.gov.wales/api/storage/64812b0e-3d20-4d10-94e8-68221e47a38d/to-support-schools-in-introducing-the-national-literacy-and-numeracy-framework.pdf</a:t>
            </a:r>
            <a:br>
              <a:rPr lang="en-US" sz="1400" dirty="0">
                <a:effectLst/>
                <a:latin typeface="Arial Black" panose="020B0A04020102020204" pitchFamily="34" charset="0"/>
                <a:ea typeface="Calibri" panose="020F0502020204030204" pitchFamily="34" charset="0"/>
                <a:cs typeface="Times New Roman" panose="02020603050405020304" pitchFamily="18" charset="0"/>
              </a:rPr>
            </a:br>
            <a:r>
              <a:rPr lang="en-US" sz="1400" dirty="0">
                <a:effectLst/>
                <a:latin typeface="Arial Black" panose="020B0A04020102020204" pitchFamily="34" charset="0"/>
                <a:ea typeface="Calibri" panose="020F0502020204030204" pitchFamily="34" charset="0"/>
                <a:cs typeface="Times New Roman" panose="02020603050405020304" pitchFamily="18" charset="0"/>
              </a:rPr>
              <a:t>[Accessed 27 December 2020].</a:t>
            </a:r>
            <a:endParaRPr lang="en-GB" sz="1400" dirty="0">
              <a:effectLst/>
              <a:latin typeface="Arial Black" panose="020B0A040201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
            </a:pPr>
            <a:r>
              <a:rPr lang="en-US" sz="1400" dirty="0">
                <a:effectLst/>
                <a:latin typeface="Arial Black" panose="020B0A04020102020204" pitchFamily="34" charset="0"/>
                <a:ea typeface="Calibri" panose="020F0502020204030204" pitchFamily="34" charset="0"/>
                <a:cs typeface="Times New Roman" panose="02020603050405020304" pitchFamily="18" charset="0"/>
              </a:rPr>
              <a:t>Government, W. (2018) </a:t>
            </a:r>
            <a:r>
              <a:rPr lang="en-US" sz="1400" i="1" dirty="0">
                <a:effectLst/>
                <a:latin typeface="Arial Black" panose="020B0A04020102020204" pitchFamily="34" charset="0"/>
                <a:ea typeface="Calibri" panose="020F0502020204030204" pitchFamily="34" charset="0"/>
                <a:cs typeface="Times New Roman" panose="02020603050405020304" pitchFamily="18" charset="0"/>
              </a:rPr>
              <a:t>Hwb. </a:t>
            </a:r>
            <a:r>
              <a:rPr lang="en-US" sz="1400" dirty="0">
                <a:effectLst/>
                <a:latin typeface="Arial Black" panose="020B0A04020102020204" pitchFamily="34" charset="0"/>
                <a:ea typeface="Calibri" panose="020F0502020204030204" pitchFamily="34" charset="0"/>
                <a:cs typeface="Times New Roman" panose="02020603050405020304" pitchFamily="18" charset="0"/>
              </a:rPr>
              <a:t>[Online] </a:t>
            </a:r>
            <a:br>
              <a:rPr lang="en-US" sz="1400" dirty="0">
                <a:effectLst/>
                <a:latin typeface="Arial Black" panose="020B0A04020102020204" pitchFamily="34" charset="0"/>
                <a:ea typeface="Calibri" panose="020F0502020204030204" pitchFamily="34" charset="0"/>
                <a:cs typeface="Times New Roman" panose="02020603050405020304" pitchFamily="18" charset="0"/>
              </a:rPr>
            </a:br>
            <a:r>
              <a:rPr lang="en-US" sz="1400" dirty="0">
                <a:effectLst/>
                <a:latin typeface="Arial Black" panose="020B0A04020102020204" pitchFamily="34" charset="0"/>
                <a:ea typeface="Calibri" panose="020F0502020204030204" pitchFamily="34" charset="0"/>
                <a:cs typeface="Times New Roman" panose="02020603050405020304" pitchFamily="18" charset="0"/>
              </a:rPr>
              <a:t>Available at: </a:t>
            </a:r>
            <a:r>
              <a:rPr lang="en-US" sz="1400" u="sng" dirty="0">
                <a:effectLst/>
                <a:latin typeface="Arial Black" panose="020B0A04020102020204" pitchFamily="34" charset="0"/>
                <a:ea typeface="Calibri" panose="020F0502020204030204" pitchFamily="34" charset="0"/>
                <a:cs typeface="Times New Roman" panose="02020603050405020304" pitchFamily="18" charset="0"/>
              </a:rPr>
              <a:t>https://hwb.gov.wales/api/storage/93a461f5-5c06-488a-a556-974ebdb7e00f/reading-and-numeracy-tests-in-wales-information-for-parents-carers-2-9.pdf</a:t>
            </a:r>
            <a:br>
              <a:rPr lang="en-US" sz="1400" dirty="0">
                <a:effectLst/>
                <a:latin typeface="Arial Black" panose="020B0A04020102020204" pitchFamily="34" charset="0"/>
                <a:ea typeface="Calibri" panose="020F0502020204030204" pitchFamily="34" charset="0"/>
                <a:cs typeface="Times New Roman" panose="02020603050405020304" pitchFamily="18" charset="0"/>
              </a:rPr>
            </a:br>
            <a:r>
              <a:rPr lang="en-US" sz="1400" dirty="0">
                <a:effectLst/>
                <a:latin typeface="Arial Black" panose="020B0A04020102020204" pitchFamily="34" charset="0"/>
                <a:ea typeface="Calibri" panose="020F0502020204030204" pitchFamily="34" charset="0"/>
                <a:cs typeface="Times New Roman" panose="02020603050405020304" pitchFamily="18" charset="0"/>
              </a:rPr>
              <a:t>[Accessed 8 January 2021].</a:t>
            </a:r>
            <a:endParaRPr lang="en-GB" sz="1400" dirty="0">
              <a:effectLst/>
              <a:latin typeface="Arial Black" panose="020B0A040201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
            </a:pPr>
            <a:r>
              <a:rPr lang="en-US" sz="1400" dirty="0">
                <a:effectLst/>
                <a:latin typeface="Arial Black" panose="020B0A04020102020204" pitchFamily="34" charset="0"/>
                <a:ea typeface="Calibri" panose="020F0502020204030204" pitchFamily="34" charset="0"/>
                <a:cs typeface="Times New Roman" panose="02020603050405020304" pitchFamily="18" charset="0"/>
              </a:rPr>
              <a:t>Lewis, B. (2020) </a:t>
            </a:r>
            <a:r>
              <a:rPr lang="en-US" sz="1400" i="1" dirty="0">
                <a:effectLst/>
                <a:latin typeface="Arial Black" panose="020B0A04020102020204" pitchFamily="34" charset="0"/>
                <a:ea typeface="Calibri" panose="020F0502020204030204" pitchFamily="34" charset="0"/>
                <a:cs typeface="Times New Roman" panose="02020603050405020304" pitchFamily="18" charset="0"/>
              </a:rPr>
              <a:t>BBC News. </a:t>
            </a:r>
            <a:r>
              <a:rPr lang="en-US" sz="1400" dirty="0">
                <a:effectLst/>
                <a:latin typeface="Arial Black" panose="020B0A04020102020204" pitchFamily="34" charset="0"/>
                <a:ea typeface="Calibri" panose="020F0502020204030204" pitchFamily="34" charset="0"/>
                <a:cs typeface="Times New Roman" panose="02020603050405020304" pitchFamily="18" charset="0"/>
              </a:rPr>
              <a:t>[Online] </a:t>
            </a:r>
            <a:br>
              <a:rPr lang="en-US" sz="1400" dirty="0">
                <a:effectLst/>
                <a:latin typeface="Arial Black" panose="020B0A04020102020204" pitchFamily="34" charset="0"/>
                <a:ea typeface="Calibri" panose="020F0502020204030204" pitchFamily="34" charset="0"/>
                <a:cs typeface="Times New Roman" panose="02020603050405020304" pitchFamily="18" charset="0"/>
              </a:rPr>
            </a:br>
            <a:r>
              <a:rPr lang="en-US" sz="1400" dirty="0">
                <a:effectLst/>
                <a:latin typeface="Arial Black" panose="020B0A04020102020204" pitchFamily="34" charset="0"/>
                <a:ea typeface="Calibri" panose="020F0502020204030204" pitchFamily="34" charset="0"/>
                <a:cs typeface="Times New Roman" panose="02020603050405020304" pitchFamily="18" charset="0"/>
              </a:rPr>
              <a:t>Available at: </a:t>
            </a:r>
            <a:r>
              <a:rPr lang="en-US" sz="1400" u="sng" dirty="0">
                <a:effectLst/>
                <a:latin typeface="Arial Black" panose="020B0A04020102020204" pitchFamily="34" charset="0"/>
                <a:ea typeface="Calibri" panose="020F0502020204030204" pitchFamily="34" charset="0"/>
                <a:cs typeface="Times New Roman" panose="02020603050405020304" pitchFamily="18" charset="0"/>
              </a:rPr>
              <a:t>https://www.bbc.co.uk/news/uk-wales-51064850</a:t>
            </a:r>
            <a:br>
              <a:rPr lang="en-US" sz="1400" dirty="0">
                <a:effectLst/>
                <a:latin typeface="Arial Black" panose="020B0A04020102020204" pitchFamily="34" charset="0"/>
                <a:ea typeface="Calibri" panose="020F0502020204030204" pitchFamily="34" charset="0"/>
                <a:cs typeface="Times New Roman" panose="02020603050405020304" pitchFamily="18" charset="0"/>
              </a:rPr>
            </a:br>
            <a:r>
              <a:rPr lang="en-US" sz="1400" dirty="0">
                <a:effectLst/>
                <a:latin typeface="Arial Black" panose="020B0A04020102020204" pitchFamily="34" charset="0"/>
                <a:ea typeface="Calibri" panose="020F0502020204030204" pitchFamily="34" charset="0"/>
                <a:cs typeface="Times New Roman" panose="02020603050405020304" pitchFamily="18" charset="0"/>
              </a:rPr>
              <a:t>[Accessed 7 January 2021].</a:t>
            </a:r>
            <a:endParaRPr lang="en-GB" sz="1400" dirty="0">
              <a:effectLst/>
              <a:latin typeface="Arial Black" panose="020B0A040201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
            </a:pPr>
            <a:r>
              <a:rPr lang="en-US" sz="1400" dirty="0">
                <a:effectLst/>
                <a:latin typeface="Arial Black" panose="020B0A04020102020204" pitchFamily="34" charset="0"/>
                <a:ea typeface="Calibri" panose="020F0502020204030204" pitchFamily="34" charset="0"/>
                <a:cs typeface="Times New Roman" panose="02020603050405020304" pitchFamily="18" charset="0"/>
              </a:rPr>
              <a:t>Mastagli, M. et al. (2020) Summative assessment versus formative assessment: An ecological study of physical education by analyzing state-anxiety and shot-put performance among. </a:t>
            </a:r>
            <a:r>
              <a:rPr lang="en-US" sz="1400" i="1" dirty="0">
                <a:effectLst/>
                <a:latin typeface="Arial Black" panose="020B0A04020102020204" pitchFamily="34" charset="0"/>
                <a:ea typeface="Calibri" panose="020F0502020204030204" pitchFamily="34" charset="0"/>
                <a:cs typeface="Times New Roman" panose="02020603050405020304" pitchFamily="18" charset="0"/>
              </a:rPr>
              <a:t>Journal of Physical Education &amp; Sport, </a:t>
            </a:r>
            <a:r>
              <a:rPr lang="en-US" sz="1400" dirty="0">
                <a:effectLst/>
                <a:latin typeface="Arial Black" panose="020B0A04020102020204" pitchFamily="34" charset="0"/>
                <a:ea typeface="Calibri" panose="020F0502020204030204" pitchFamily="34" charset="0"/>
                <a:cs typeface="Times New Roman" panose="02020603050405020304" pitchFamily="18" charset="0"/>
              </a:rPr>
              <a:t>20(3), pp. 2220-2229.</a:t>
            </a:r>
            <a:endParaRPr lang="en-GB" sz="1400" dirty="0">
              <a:effectLst/>
              <a:latin typeface="Arial Black" panose="020B0A040201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57811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9148C8">
            <a:alpha val="91000"/>
          </a:srgb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253010-E7D0-4813-9BC8-E2E412B5DBD0}"/>
              </a:ext>
            </a:extLst>
          </p:cNvPr>
          <p:cNvSpPr txBox="1"/>
          <p:nvPr/>
        </p:nvSpPr>
        <p:spPr>
          <a:xfrm>
            <a:off x="2960205" y="416558"/>
            <a:ext cx="6271589" cy="769441"/>
          </a:xfrm>
          <a:custGeom>
            <a:avLst/>
            <a:gdLst>
              <a:gd name="connsiteX0" fmla="*/ 0 w 6271589"/>
              <a:gd name="connsiteY0" fmla="*/ 0 h 769441"/>
              <a:gd name="connsiteX1" fmla="*/ 444713 w 6271589"/>
              <a:gd name="connsiteY1" fmla="*/ 0 h 769441"/>
              <a:gd name="connsiteX2" fmla="*/ 1140289 w 6271589"/>
              <a:gd name="connsiteY2" fmla="*/ 0 h 769441"/>
              <a:gd name="connsiteX3" fmla="*/ 1835865 w 6271589"/>
              <a:gd name="connsiteY3" fmla="*/ 0 h 769441"/>
              <a:gd name="connsiteX4" fmla="*/ 2531441 w 6271589"/>
              <a:gd name="connsiteY4" fmla="*/ 0 h 769441"/>
              <a:gd name="connsiteX5" fmla="*/ 3038870 w 6271589"/>
              <a:gd name="connsiteY5" fmla="*/ 0 h 769441"/>
              <a:gd name="connsiteX6" fmla="*/ 3483583 w 6271589"/>
              <a:gd name="connsiteY6" fmla="*/ 0 h 769441"/>
              <a:gd name="connsiteX7" fmla="*/ 3865579 w 6271589"/>
              <a:gd name="connsiteY7" fmla="*/ 0 h 769441"/>
              <a:gd name="connsiteX8" fmla="*/ 4310292 w 6271589"/>
              <a:gd name="connsiteY8" fmla="*/ 0 h 769441"/>
              <a:gd name="connsiteX9" fmla="*/ 4880437 w 6271589"/>
              <a:gd name="connsiteY9" fmla="*/ 0 h 769441"/>
              <a:gd name="connsiteX10" fmla="*/ 5387865 w 6271589"/>
              <a:gd name="connsiteY10" fmla="*/ 0 h 769441"/>
              <a:gd name="connsiteX11" fmla="*/ 6271589 w 6271589"/>
              <a:gd name="connsiteY11" fmla="*/ 0 h 769441"/>
              <a:gd name="connsiteX12" fmla="*/ 6271589 w 6271589"/>
              <a:gd name="connsiteY12" fmla="*/ 369332 h 769441"/>
              <a:gd name="connsiteX13" fmla="*/ 6271589 w 6271589"/>
              <a:gd name="connsiteY13" fmla="*/ 769441 h 769441"/>
              <a:gd name="connsiteX14" fmla="*/ 5638729 w 6271589"/>
              <a:gd name="connsiteY14" fmla="*/ 769441 h 769441"/>
              <a:gd name="connsiteX15" fmla="*/ 5256732 w 6271589"/>
              <a:gd name="connsiteY15" fmla="*/ 769441 h 769441"/>
              <a:gd name="connsiteX16" fmla="*/ 4812019 w 6271589"/>
              <a:gd name="connsiteY16" fmla="*/ 769441 h 769441"/>
              <a:gd name="connsiteX17" fmla="*/ 4116443 w 6271589"/>
              <a:gd name="connsiteY17" fmla="*/ 769441 h 769441"/>
              <a:gd name="connsiteX18" fmla="*/ 3734446 w 6271589"/>
              <a:gd name="connsiteY18" fmla="*/ 769441 h 769441"/>
              <a:gd name="connsiteX19" fmla="*/ 3352449 w 6271589"/>
              <a:gd name="connsiteY19" fmla="*/ 769441 h 769441"/>
              <a:gd name="connsiteX20" fmla="*/ 2719589 w 6271589"/>
              <a:gd name="connsiteY20" fmla="*/ 769441 h 769441"/>
              <a:gd name="connsiteX21" fmla="*/ 2212160 w 6271589"/>
              <a:gd name="connsiteY21" fmla="*/ 769441 h 769441"/>
              <a:gd name="connsiteX22" fmla="*/ 1642016 w 6271589"/>
              <a:gd name="connsiteY22" fmla="*/ 769441 h 769441"/>
              <a:gd name="connsiteX23" fmla="*/ 1134587 w 6271589"/>
              <a:gd name="connsiteY23" fmla="*/ 769441 h 769441"/>
              <a:gd name="connsiteX24" fmla="*/ 501727 w 6271589"/>
              <a:gd name="connsiteY24" fmla="*/ 769441 h 769441"/>
              <a:gd name="connsiteX25" fmla="*/ 0 w 6271589"/>
              <a:gd name="connsiteY25" fmla="*/ 769441 h 769441"/>
              <a:gd name="connsiteX26" fmla="*/ 0 w 6271589"/>
              <a:gd name="connsiteY26" fmla="*/ 400109 h 769441"/>
              <a:gd name="connsiteX27" fmla="*/ 0 w 6271589"/>
              <a:gd name="connsiteY27" fmla="*/ 0 h 76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71589" h="769441" fill="none" extrusionOk="0">
                <a:moveTo>
                  <a:pt x="0" y="0"/>
                </a:moveTo>
                <a:cubicBezTo>
                  <a:pt x="121366" y="-3061"/>
                  <a:pt x="244243" y="43661"/>
                  <a:pt x="444713" y="0"/>
                </a:cubicBezTo>
                <a:cubicBezTo>
                  <a:pt x="645183" y="-43661"/>
                  <a:pt x="968447" y="21491"/>
                  <a:pt x="1140289" y="0"/>
                </a:cubicBezTo>
                <a:cubicBezTo>
                  <a:pt x="1312131" y="-21491"/>
                  <a:pt x="1556093" y="21977"/>
                  <a:pt x="1835865" y="0"/>
                </a:cubicBezTo>
                <a:cubicBezTo>
                  <a:pt x="2115637" y="-21977"/>
                  <a:pt x="2206939" y="23683"/>
                  <a:pt x="2531441" y="0"/>
                </a:cubicBezTo>
                <a:cubicBezTo>
                  <a:pt x="2855943" y="-23683"/>
                  <a:pt x="2934922" y="57524"/>
                  <a:pt x="3038870" y="0"/>
                </a:cubicBezTo>
                <a:cubicBezTo>
                  <a:pt x="3142818" y="-57524"/>
                  <a:pt x="3376317" y="44853"/>
                  <a:pt x="3483583" y="0"/>
                </a:cubicBezTo>
                <a:cubicBezTo>
                  <a:pt x="3590849" y="-44853"/>
                  <a:pt x="3789162" y="21633"/>
                  <a:pt x="3865579" y="0"/>
                </a:cubicBezTo>
                <a:cubicBezTo>
                  <a:pt x="3941996" y="-21633"/>
                  <a:pt x="4172945" y="34360"/>
                  <a:pt x="4310292" y="0"/>
                </a:cubicBezTo>
                <a:cubicBezTo>
                  <a:pt x="4447639" y="-34360"/>
                  <a:pt x="4755441" y="36059"/>
                  <a:pt x="4880437" y="0"/>
                </a:cubicBezTo>
                <a:cubicBezTo>
                  <a:pt x="5005433" y="-36059"/>
                  <a:pt x="5179990" y="55744"/>
                  <a:pt x="5387865" y="0"/>
                </a:cubicBezTo>
                <a:cubicBezTo>
                  <a:pt x="5595740" y="-55744"/>
                  <a:pt x="5987586" y="57799"/>
                  <a:pt x="6271589" y="0"/>
                </a:cubicBezTo>
                <a:cubicBezTo>
                  <a:pt x="6276725" y="169581"/>
                  <a:pt x="6250116" y="293697"/>
                  <a:pt x="6271589" y="369332"/>
                </a:cubicBezTo>
                <a:cubicBezTo>
                  <a:pt x="6293062" y="444967"/>
                  <a:pt x="6267300" y="621223"/>
                  <a:pt x="6271589" y="769441"/>
                </a:cubicBezTo>
                <a:cubicBezTo>
                  <a:pt x="5982257" y="779847"/>
                  <a:pt x="5784199" y="757025"/>
                  <a:pt x="5638729" y="769441"/>
                </a:cubicBezTo>
                <a:cubicBezTo>
                  <a:pt x="5493259" y="781857"/>
                  <a:pt x="5383321" y="746656"/>
                  <a:pt x="5256732" y="769441"/>
                </a:cubicBezTo>
                <a:cubicBezTo>
                  <a:pt x="5130143" y="792226"/>
                  <a:pt x="4966313" y="732964"/>
                  <a:pt x="4812019" y="769441"/>
                </a:cubicBezTo>
                <a:cubicBezTo>
                  <a:pt x="4657725" y="805918"/>
                  <a:pt x="4369584" y="697132"/>
                  <a:pt x="4116443" y="769441"/>
                </a:cubicBezTo>
                <a:cubicBezTo>
                  <a:pt x="3863302" y="841750"/>
                  <a:pt x="3853256" y="742161"/>
                  <a:pt x="3734446" y="769441"/>
                </a:cubicBezTo>
                <a:cubicBezTo>
                  <a:pt x="3615636" y="796721"/>
                  <a:pt x="3491118" y="725775"/>
                  <a:pt x="3352449" y="769441"/>
                </a:cubicBezTo>
                <a:cubicBezTo>
                  <a:pt x="3213780" y="813107"/>
                  <a:pt x="3020451" y="727232"/>
                  <a:pt x="2719589" y="769441"/>
                </a:cubicBezTo>
                <a:cubicBezTo>
                  <a:pt x="2418727" y="811650"/>
                  <a:pt x="2464555" y="711309"/>
                  <a:pt x="2212160" y="769441"/>
                </a:cubicBezTo>
                <a:cubicBezTo>
                  <a:pt x="1959765" y="827573"/>
                  <a:pt x="1859837" y="745336"/>
                  <a:pt x="1642016" y="769441"/>
                </a:cubicBezTo>
                <a:cubicBezTo>
                  <a:pt x="1424195" y="793546"/>
                  <a:pt x="1240285" y="713899"/>
                  <a:pt x="1134587" y="769441"/>
                </a:cubicBezTo>
                <a:cubicBezTo>
                  <a:pt x="1028889" y="824983"/>
                  <a:pt x="818131" y="722504"/>
                  <a:pt x="501727" y="769441"/>
                </a:cubicBezTo>
                <a:cubicBezTo>
                  <a:pt x="185323" y="816378"/>
                  <a:pt x="121352" y="739807"/>
                  <a:pt x="0" y="769441"/>
                </a:cubicBezTo>
                <a:cubicBezTo>
                  <a:pt x="-26637" y="624439"/>
                  <a:pt x="23751" y="545556"/>
                  <a:pt x="0" y="400109"/>
                </a:cubicBezTo>
                <a:cubicBezTo>
                  <a:pt x="-23751" y="254662"/>
                  <a:pt x="19131" y="153298"/>
                  <a:pt x="0" y="0"/>
                </a:cubicBezTo>
                <a:close/>
              </a:path>
              <a:path w="6271589" h="769441" stroke="0" extrusionOk="0">
                <a:moveTo>
                  <a:pt x="0" y="0"/>
                </a:moveTo>
                <a:cubicBezTo>
                  <a:pt x="156239" y="-30028"/>
                  <a:pt x="287038" y="46829"/>
                  <a:pt x="507429" y="0"/>
                </a:cubicBezTo>
                <a:cubicBezTo>
                  <a:pt x="727820" y="-46829"/>
                  <a:pt x="775439" y="17557"/>
                  <a:pt x="952141" y="0"/>
                </a:cubicBezTo>
                <a:cubicBezTo>
                  <a:pt x="1128843" y="-17557"/>
                  <a:pt x="1365623" y="5469"/>
                  <a:pt x="1647717" y="0"/>
                </a:cubicBezTo>
                <a:cubicBezTo>
                  <a:pt x="1929811" y="-5469"/>
                  <a:pt x="1891076" y="35049"/>
                  <a:pt x="2092430" y="0"/>
                </a:cubicBezTo>
                <a:cubicBezTo>
                  <a:pt x="2293784" y="-35049"/>
                  <a:pt x="2396969" y="12036"/>
                  <a:pt x="2599859" y="0"/>
                </a:cubicBezTo>
                <a:cubicBezTo>
                  <a:pt x="2802749" y="-12036"/>
                  <a:pt x="3021572" y="57913"/>
                  <a:pt x="3232719" y="0"/>
                </a:cubicBezTo>
                <a:cubicBezTo>
                  <a:pt x="3443866" y="-57913"/>
                  <a:pt x="3615955" y="43698"/>
                  <a:pt x="3928295" y="0"/>
                </a:cubicBezTo>
                <a:cubicBezTo>
                  <a:pt x="4240635" y="-43698"/>
                  <a:pt x="4245379" y="30571"/>
                  <a:pt x="4435724" y="0"/>
                </a:cubicBezTo>
                <a:cubicBezTo>
                  <a:pt x="4626069" y="-30571"/>
                  <a:pt x="4881161" y="42178"/>
                  <a:pt x="5068584" y="0"/>
                </a:cubicBezTo>
                <a:cubicBezTo>
                  <a:pt x="5256007" y="-42178"/>
                  <a:pt x="5432940" y="73042"/>
                  <a:pt x="5764160" y="0"/>
                </a:cubicBezTo>
                <a:cubicBezTo>
                  <a:pt x="6095380" y="-73042"/>
                  <a:pt x="6020679" y="6290"/>
                  <a:pt x="6271589" y="0"/>
                </a:cubicBezTo>
                <a:cubicBezTo>
                  <a:pt x="6314293" y="144887"/>
                  <a:pt x="6239722" y="218688"/>
                  <a:pt x="6271589" y="400109"/>
                </a:cubicBezTo>
                <a:cubicBezTo>
                  <a:pt x="6303456" y="581530"/>
                  <a:pt x="6263040" y="685608"/>
                  <a:pt x="6271589" y="769441"/>
                </a:cubicBezTo>
                <a:cubicBezTo>
                  <a:pt x="6044768" y="815463"/>
                  <a:pt x="5949263" y="757919"/>
                  <a:pt x="5701445" y="769441"/>
                </a:cubicBezTo>
                <a:cubicBezTo>
                  <a:pt x="5453627" y="780963"/>
                  <a:pt x="5400093" y="745581"/>
                  <a:pt x="5256732" y="769441"/>
                </a:cubicBezTo>
                <a:cubicBezTo>
                  <a:pt x="5113371" y="793301"/>
                  <a:pt x="4964598" y="740628"/>
                  <a:pt x="4874735" y="769441"/>
                </a:cubicBezTo>
                <a:cubicBezTo>
                  <a:pt x="4784872" y="798254"/>
                  <a:pt x="4619963" y="751717"/>
                  <a:pt x="4430022" y="769441"/>
                </a:cubicBezTo>
                <a:cubicBezTo>
                  <a:pt x="4240081" y="787165"/>
                  <a:pt x="4159920" y="743641"/>
                  <a:pt x="3985310" y="769441"/>
                </a:cubicBezTo>
                <a:cubicBezTo>
                  <a:pt x="3810700" y="795241"/>
                  <a:pt x="3563011" y="728189"/>
                  <a:pt x="3289734" y="769441"/>
                </a:cubicBezTo>
                <a:cubicBezTo>
                  <a:pt x="3016457" y="810693"/>
                  <a:pt x="2963553" y="769042"/>
                  <a:pt x="2656873" y="769441"/>
                </a:cubicBezTo>
                <a:cubicBezTo>
                  <a:pt x="2350193" y="769840"/>
                  <a:pt x="2387008" y="763674"/>
                  <a:pt x="2212160" y="769441"/>
                </a:cubicBezTo>
                <a:cubicBezTo>
                  <a:pt x="2037312" y="775208"/>
                  <a:pt x="1920780" y="764766"/>
                  <a:pt x="1830164" y="769441"/>
                </a:cubicBezTo>
                <a:cubicBezTo>
                  <a:pt x="1739548" y="774116"/>
                  <a:pt x="1591636" y="738616"/>
                  <a:pt x="1385451" y="769441"/>
                </a:cubicBezTo>
                <a:cubicBezTo>
                  <a:pt x="1179266" y="800266"/>
                  <a:pt x="1131685" y="741855"/>
                  <a:pt x="1003454" y="769441"/>
                </a:cubicBezTo>
                <a:cubicBezTo>
                  <a:pt x="875223" y="797027"/>
                  <a:pt x="308232" y="738181"/>
                  <a:pt x="0" y="769441"/>
                </a:cubicBezTo>
                <a:cubicBezTo>
                  <a:pt x="-16404" y="649897"/>
                  <a:pt x="27974" y="469920"/>
                  <a:pt x="0" y="377026"/>
                </a:cubicBezTo>
                <a:cubicBezTo>
                  <a:pt x="-27974" y="284132"/>
                  <a:pt x="13904" y="140086"/>
                  <a:pt x="0" y="0"/>
                </a:cubicBezTo>
                <a:close/>
              </a:path>
            </a:pathLst>
          </a:custGeom>
          <a:solidFill>
            <a:schemeClr val="tx1"/>
          </a:solidFill>
          <a:ln w="63500">
            <a:solidFill>
              <a:schemeClr val="tx1"/>
            </a:solidFill>
            <a:extLst>
              <a:ext uri="{C807C97D-BFC1-408E-A445-0C87EB9F89A2}">
                <ask:lineSketchStyleProps xmlns:ask="http://schemas.microsoft.com/office/drawing/2018/sketchyshapes" sd="2555711457">
                  <a:prstGeom prst="rect">
                    <a:avLst/>
                  </a:prstGeom>
                  <ask:type>
                    <ask:lineSketchScribble/>
                  </ask:type>
                </ask:lineSketchStyleProps>
              </a:ext>
            </a:extLst>
          </a:ln>
        </p:spPr>
        <p:txBody>
          <a:bodyPr wrap="none" rtlCol="0">
            <a:spAutoFit/>
          </a:bodyPr>
          <a:lstStyle/>
          <a:p>
            <a:r>
              <a:rPr lang="en-GB" sz="4400" b="1" dirty="0">
                <a:solidFill>
                  <a:schemeClr val="accent1"/>
                </a:solidFill>
                <a:latin typeface="Arial Rounded MT Bold" panose="020F0704030504030204" pitchFamily="34" charset="0"/>
              </a:rPr>
              <a:t>References</a:t>
            </a:r>
            <a:r>
              <a:rPr lang="en-GB" sz="4400" b="1" dirty="0">
                <a:latin typeface="Arial Rounded MT Bold" panose="020F0704030504030204" pitchFamily="34" charset="0"/>
              </a:rPr>
              <a:t> </a:t>
            </a:r>
            <a:r>
              <a:rPr lang="en-GB" sz="4400" b="1" dirty="0">
                <a:solidFill>
                  <a:srgbClr val="CC3399"/>
                </a:solidFill>
                <a:latin typeface="Arial Rounded MT Bold" panose="020F0704030504030204" pitchFamily="34" charset="0"/>
              </a:rPr>
              <a:t>Continued</a:t>
            </a:r>
          </a:p>
        </p:txBody>
      </p:sp>
      <p:sp>
        <p:nvSpPr>
          <p:cNvPr id="3" name="Division Sign 2">
            <a:extLst>
              <a:ext uri="{FF2B5EF4-FFF2-40B4-BE49-F238E27FC236}">
                <a16:creationId xmlns:a16="http://schemas.microsoft.com/office/drawing/2014/main" id="{467E184C-DF71-45C2-B078-8B2A42BB5366}"/>
              </a:ext>
            </a:extLst>
          </p:cNvPr>
          <p:cNvSpPr/>
          <p:nvPr/>
        </p:nvSpPr>
        <p:spPr>
          <a:xfrm>
            <a:off x="1280160" y="119200"/>
            <a:ext cx="1290320" cy="1364159"/>
          </a:xfrm>
          <a:prstGeom prst="mathDivide">
            <a:avLst/>
          </a:prstGeom>
          <a:solidFill>
            <a:schemeClr val="accent1"/>
          </a:solidFill>
          <a:ln>
            <a:solidFill>
              <a:schemeClr val="tx1"/>
            </a:solid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1"/>
              </a:solidFill>
            </a:endParaRPr>
          </a:p>
        </p:txBody>
      </p:sp>
      <p:sp>
        <p:nvSpPr>
          <p:cNvPr id="4" name="Multiplication Sign 3">
            <a:extLst>
              <a:ext uri="{FF2B5EF4-FFF2-40B4-BE49-F238E27FC236}">
                <a16:creationId xmlns:a16="http://schemas.microsoft.com/office/drawing/2014/main" id="{53E8A4EC-6E65-4FAE-82A0-8B9C6B26A357}"/>
              </a:ext>
            </a:extLst>
          </p:cNvPr>
          <p:cNvSpPr/>
          <p:nvPr/>
        </p:nvSpPr>
        <p:spPr>
          <a:xfrm>
            <a:off x="9621519" y="176438"/>
            <a:ext cx="1422400" cy="1249680"/>
          </a:xfrm>
          <a:prstGeom prst="mathMultiply">
            <a:avLst/>
          </a:prstGeom>
          <a:solidFill>
            <a:srgbClr val="CC3399"/>
          </a:solidFill>
          <a:ln>
            <a:solidFill>
              <a:schemeClr val="tx1"/>
            </a:solidFill>
          </a:ln>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1E11CDA8-252A-4E61-A9B6-967D2812991C}"/>
              </a:ext>
            </a:extLst>
          </p:cNvPr>
          <p:cNvSpPr txBox="1"/>
          <p:nvPr/>
        </p:nvSpPr>
        <p:spPr>
          <a:xfrm>
            <a:off x="274320" y="1595595"/>
            <a:ext cx="11409679" cy="4744247"/>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
            </a:pPr>
            <a:r>
              <a:rPr lang="en-US" sz="1400" dirty="0">
                <a:effectLst/>
                <a:latin typeface="Arial Black" panose="020B0A04020102020204" pitchFamily="34" charset="0"/>
                <a:ea typeface="Calibri" panose="020F0502020204030204" pitchFamily="34" charset="0"/>
                <a:cs typeface="Times New Roman" panose="02020603050405020304" pitchFamily="18" charset="0"/>
              </a:rPr>
              <a:t>Pop Art UK. (2020) </a:t>
            </a:r>
            <a:r>
              <a:rPr lang="en-US" sz="1400" i="1" dirty="0">
                <a:effectLst/>
                <a:latin typeface="Arial Black" panose="020B0A04020102020204" pitchFamily="34" charset="0"/>
                <a:ea typeface="Calibri" panose="020F0502020204030204" pitchFamily="34" charset="0"/>
                <a:cs typeface="Times New Roman" panose="02020603050405020304" pitchFamily="18" charset="0"/>
              </a:rPr>
              <a:t>Popartuk.com. </a:t>
            </a:r>
            <a:r>
              <a:rPr lang="en-US" sz="1400" dirty="0">
                <a:effectLst/>
                <a:latin typeface="Arial Black" panose="020B0A04020102020204" pitchFamily="34" charset="0"/>
                <a:ea typeface="Calibri" panose="020F0502020204030204" pitchFamily="34" charset="0"/>
                <a:cs typeface="Times New Roman" panose="02020603050405020304" pitchFamily="18" charset="0"/>
              </a:rPr>
              <a:t>[Online] </a:t>
            </a:r>
            <a:br>
              <a:rPr lang="en-US" sz="1400" dirty="0">
                <a:effectLst/>
                <a:latin typeface="Arial Black" panose="020B0A04020102020204" pitchFamily="34" charset="0"/>
                <a:ea typeface="Calibri" panose="020F0502020204030204" pitchFamily="34" charset="0"/>
                <a:cs typeface="Times New Roman" panose="02020603050405020304" pitchFamily="18" charset="0"/>
              </a:rPr>
            </a:br>
            <a:r>
              <a:rPr lang="en-US" sz="1400" dirty="0">
                <a:effectLst/>
                <a:latin typeface="Arial Black" panose="020B0A04020102020204" pitchFamily="34" charset="0"/>
                <a:ea typeface="Calibri" panose="020F0502020204030204" pitchFamily="34" charset="0"/>
                <a:cs typeface="Times New Roman" panose="02020603050405020304" pitchFamily="18" charset="0"/>
              </a:rPr>
              <a:t>Available at: </a:t>
            </a:r>
            <a:r>
              <a:rPr lang="en-US" sz="1400" u="sng" dirty="0">
                <a:effectLst/>
                <a:latin typeface="Arial Black" panose="020B0A04020102020204" pitchFamily="34" charset="0"/>
                <a:ea typeface="Calibri" panose="020F0502020204030204" pitchFamily="34" charset="0"/>
                <a:cs typeface="Times New Roman" panose="02020603050405020304" pitchFamily="18" charset="0"/>
              </a:rPr>
              <a:t>https://www.popartuk.com/education/times-tables.asp</a:t>
            </a:r>
            <a:br>
              <a:rPr lang="en-US" sz="1400" dirty="0">
                <a:effectLst/>
                <a:latin typeface="Arial Black" panose="020B0A04020102020204" pitchFamily="34" charset="0"/>
                <a:ea typeface="Calibri" panose="020F0502020204030204" pitchFamily="34" charset="0"/>
                <a:cs typeface="Times New Roman" panose="02020603050405020304" pitchFamily="18" charset="0"/>
              </a:rPr>
            </a:br>
            <a:r>
              <a:rPr lang="en-US" sz="1400" dirty="0">
                <a:effectLst/>
                <a:latin typeface="Arial Black" panose="020B0A04020102020204" pitchFamily="34" charset="0"/>
                <a:ea typeface="Calibri" panose="020F0502020204030204" pitchFamily="34" charset="0"/>
                <a:cs typeface="Times New Roman" panose="02020603050405020304" pitchFamily="18" charset="0"/>
              </a:rPr>
              <a:t>[Accessed 27 December 2020].</a:t>
            </a:r>
            <a:endParaRPr lang="en-GB" sz="1400" dirty="0">
              <a:effectLst/>
              <a:latin typeface="Arial Black" panose="020B0A040201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
            </a:pPr>
            <a:r>
              <a:rPr lang="en-US" sz="1400" dirty="0">
                <a:effectLst/>
                <a:latin typeface="Arial Black" panose="020B0A04020102020204" pitchFamily="34" charset="0"/>
                <a:ea typeface="Calibri" panose="020F0502020204030204" pitchFamily="34" charset="0"/>
                <a:cs typeface="Times New Roman" panose="02020603050405020304" pitchFamily="18" charset="0"/>
              </a:rPr>
              <a:t>Reddy, B. (nd) </a:t>
            </a:r>
            <a:r>
              <a:rPr lang="en-US" sz="1400" i="1" dirty="0">
                <a:effectLst/>
                <a:latin typeface="Arial Black" panose="020B0A04020102020204" pitchFamily="34" charset="0"/>
                <a:ea typeface="Calibri" panose="020F0502020204030204" pitchFamily="34" charset="0"/>
                <a:cs typeface="Times New Roman" panose="02020603050405020304" pitchFamily="18" charset="0"/>
              </a:rPr>
              <a:t>TTRockstars.com. </a:t>
            </a:r>
            <a:r>
              <a:rPr lang="en-US" sz="1400" dirty="0">
                <a:effectLst/>
                <a:latin typeface="Arial Black" panose="020B0A04020102020204" pitchFamily="34" charset="0"/>
                <a:ea typeface="Calibri" panose="020F0502020204030204" pitchFamily="34" charset="0"/>
                <a:cs typeface="Times New Roman" panose="02020603050405020304" pitchFamily="18" charset="0"/>
              </a:rPr>
              <a:t>[Online] </a:t>
            </a:r>
            <a:br>
              <a:rPr lang="en-US" sz="1400" dirty="0">
                <a:effectLst/>
                <a:latin typeface="Arial Black" panose="020B0A04020102020204" pitchFamily="34" charset="0"/>
                <a:ea typeface="Calibri" panose="020F0502020204030204" pitchFamily="34" charset="0"/>
                <a:cs typeface="Times New Roman" panose="02020603050405020304" pitchFamily="18" charset="0"/>
              </a:rPr>
            </a:br>
            <a:r>
              <a:rPr lang="en-US" sz="1400" dirty="0">
                <a:effectLst/>
                <a:latin typeface="Arial Black" panose="020B0A04020102020204" pitchFamily="34" charset="0"/>
                <a:ea typeface="Calibri" panose="020F0502020204030204" pitchFamily="34" charset="0"/>
                <a:cs typeface="Times New Roman" panose="02020603050405020304" pitchFamily="18" charset="0"/>
              </a:rPr>
              <a:t>Available at: </a:t>
            </a:r>
            <a:r>
              <a:rPr lang="en-US" sz="1400" u="sng" dirty="0">
                <a:effectLst/>
                <a:latin typeface="Arial Black" panose="020B0A04020102020204" pitchFamily="34" charset="0"/>
                <a:ea typeface="Calibri" panose="020F0502020204030204" pitchFamily="34" charset="0"/>
                <a:cs typeface="Times New Roman" panose="02020603050405020304" pitchFamily="18" charset="0"/>
              </a:rPr>
              <a:t>https://intercom.help/times-tables-rock-stars/en/articles/3301615-staff-training-beginners-menu-0</a:t>
            </a:r>
            <a:br>
              <a:rPr lang="en-US" sz="1400" dirty="0">
                <a:effectLst/>
                <a:latin typeface="Arial Black" panose="020B0A04020102020204" pitchFamily="34" charset="0"/>
                <a:ea typeface="Calibri" panose="020F0502020204030204" pitchFamily="34" charset="0"/>
                <a:cs typeface="Times New Roman" panose="02020603050405020304" pitchFamily="18" charset="0"/>
              </a:rPr>
            </a:br>
            <a:r>
              <a:rPr lang="en-US" sz="1400" dirty="0">
                <a:effectLst/>
                <a:latin typeface="Arial Black" panose="020B0A04020102020204" pitchFamily="34" charset="0"/>
                <a:ea typeface="Calibri" panose="020F0502020204030204" pitchFamily="34" charset="0"/>
                <a:cs typeface="Times New Roman" panose="02020603050405020304" pitchFamily="18" charset="0"/>
              </a:rPr>
              <a:t>[Accessed 29th December 2020].</a:t>
            </a:r>
            <a:endParaRPr lang="en-GB" sz="1400" dirty="0">
              <a:effectLst/>
              <a:latin typeface="Arial Black" panose="020B0A040201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
            </a:pPr>
            <a:r>
              <a:rPr lang="en-US" sz="1400" dirty="0">
                <a:effectLst/>
                <a:latin typeface="Arial Black" panose="020B0A04020102020204" pitchFamily="34" charset="0"/>
                <a:ea typeface="Calibri" panose="020F0502020204030204" pitchFamily="34" charset="0"/>
                <a:cs typeface="Times New Roman" panose="02020603050405020304" pitchFamily="18" charset="0"/>
              </a:rPr>
              <a:t>TimesTableRockStars. (nd) </a:t>
            </a:r>
            <a:r>
              <a:rPr lang="en-US" sz="1400" i="1" dirty="0">
                <a:effectLst/>
                <a:latin typeface="Arial Black" panose="020B0A04020102020204" pitchFamily="34" charset="0"/>
                <a:ea typeface="Calibri" panose="020F0502020204030204" pitchFamily="34" charset="0"/>
                <a:cs typeface="Times New Roman" panose="02020603050405020304" pitchFamily="18" charset="0"/>
              </a:rPr>
              <a:t>TTRockstars.com. </a:t>
            </a:r>
            <a:r>
              <a:rPr lang="en-US" sz="1400" dirty="0">
                <a:effectLst/>
                <a:latin typeface="Arial Black" panose="020B0A04020102020204" pitchFamily="34" charset="0"/>
                <a:ea typeface="Calibri" panose="020F0502020204030204" pitchFamily="34" charset="0"/>
                <a:cs typeface="Times New Roman" panose="02020603050405020304" pitchFamily="18" charset="0"/>
              </a:rPr>
              <a:t>[Online] </a:t>
            </a:r>
            <a:br>
              <a:rPr lang="en-US" sz="1400" dirty="0">
                <a:effectLst/>
                <a:latin typeface="Arial Black" panose="020B0A04020102020204" pitchFamily="34" charset="0"/>
                <a:ea typeface="Calibri" panose="020F0502020204030204" pitchFamily="34" charset="0"/>
                <a:cs typeface="Times New Roman" panose="02020603050405020304" pitchFamily="18" charset="0"/>
              </a:rPr>
            </a:br>
            <a:r>
              <a:rPr lang="en-US" sz="1400" dirty="0">
                <a:effectLst/>
                <a:latin typeface="Arial Black" panose="020B0A04020102020204" pitchFamily="34" charset="0"/>
                <a:ea typeface="Calibri" panose="020F0502020204030204" pitchFamily="34" charset="0"/>
                <a:cs typeface="Times New Roman" panose="02020603050405020304" pitchFamily="18" charset="0"/>
              </a:rPr>
              <a:t>Available at: </a:t>
            </a:r>
            <a:r>
              <a:rPr lang="en-US" sz="1400" u="sng" dirty="0">
                <a:effectLst/>
                <a:latin typeface="Arial Black" panose="020B0A04020102020204" pitchFamily="34" charset="0"/>
                <a:ea typeface="Calibri" panose="020F0502020204030204" pitchFamily="34" charset="0"/>
                <a:cs typeface="Times New Roman" panose="02020603050405020304" pitchFamily="18" charset="0"/>
              </a:rPr>
              <a:t>https://ttrockstars.com/home</a:t>
            </a:r>
            <a:br>
              <a:rPr lang="en-US" sz="1400" dirty="0">
                <a:effectLst/>
                <a:latin typeface="Arial Black" panose="020B0A04020102020204" pitchFamily="34" charset="0"/>
                <a:ea typeface="Calibri" panose="020F0502020204030204" pitchFamily="34" charset="0"/>
                <a:cs typeface="Times New Roman" panose="02020603050405020304" pitchFamily="18" charset="0"/>
              </a:rPr>
            </a:br>
            <a:r>
              <a:rPr lang="en-US" sz="1400" dirty="0">
                <a:effectLst/>
                <a:latin typeface="Arial Black" panose="020B0A04020102020204" pitchFamily="34" charset="0"/>
                <a:ea typeface="Calibri" panose="020F0502020204030204" pitchFamily="34" charset="0"/>
                <a:cs typeface="Times New Roman" panose="02020603050405020304" pitchFamily="18" charset="0"/>
              </a:rPr>
              <a:t>[Accessed 27 December 2020].</a:t>
            </a:r>
            <a:endParaRPr lang="en-GB" sz="1400" dirty="0">
              <a:effectLst/>
              <a:latin typeface="Arial Black" panose="020B0A040201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
            </a:pPr>
            <a:r>
              <a:rPr lang="en-US" sz="1400" dirty="0">
                <a:effectLst/>
                <a:latin typeface="Arial Black" panose="020B0A04020102020204" pitchFamily="34" charset="0"/>
                <a:ea typeface="Calibri" panose="020F0502020204030204" pitchFamily="34" charset="0"/>
                <a:cs typeface="Times New Roman" panose="02020603050405020304" pitchFamily="18" charset="0"/>
              </a:rPr>
              <a:t>Welsh Government. (2020) </a:t>
            </a:r>
            <a:r>
              <a:rPr lang="en-US" sz="1400" i="1" dirty="0">
                <a:effectLst/>
                <a:latin typeface="Arial Black" panose="020B0A04020102020204" pitchFamily="34" charset="0"/>
                <a:ea typeface="Calibri" panose="020F0502020204030204" pitchFamily="34" charset="0"/>
                <a:cs typeface="Times New Roman" panose="02020603050405020304" pitchFamily="18" charset="0"/>
              </a:rPr>
              <a:t>Hwb. </a:t>
            </a:r>
            <a:r>
              <a:rPr lang="en-US" sz="1400" dirty="0">
                <a:effectLst/>
                <a:latin typeface="Arial Black" panose="020B0A04020102020204" pitchFamily="34" charset="0"/>
                <a:ea typeface="Calibri" panose="020F0502020204030204" pitchFamily="34" charset="0"/>
                <a:cs typeface="Times New Roman" panose="02020603050405020304" pitchFamily="18" charset="0"/>
              </a:rPr>
              <a:t>[Online] </a:t>
            </a:r>
            <a:br>
              <a:rPr lang="en-US" sz="1400" dirty="0">
                <a:effectLst/>
                <a:latin typeface="Arial Black" panose="020B0A04020102020204" pitchFamily="34" charset="0"/>
                <a:ea typeface="Calibri" panose="020F0502020204030204" pitchFamily="34" charset="0"/>
                <a:cs typeface="Times New Roman" panose="02020603050405020304" pitchFamily="18" charset="0"/>
              </a:rPr>
            </a:br>
            <a:r>
              <a:rPr lang="en-US" sz="1400" dirty="0">
                <a:effectLst/>
                <a:latin typeface="Arial Black" panose="020B0A04020102020204" pitchFamily="34" charset="0"/>
                <a:ea typeface="Calibri" panose="020F0502020204030204" pitchFamily="34" charset="0"/>
                <a:cs typeface="Times New Roman" panose="02020603050405020304" pitchFamily="18" charset="0"/>
              </a:rPr>
              <a:t>Available at: </a:t>
            </a:r>
            <a:r>
              <a:rPr lang="en-US" sz="1400" u="sng" dirty="0">
                <a:effectLst/>
                <a:latin typeface="Arial Black" panose="020B0A04020102020204" pitchFamily="34" charset="0"/>
                <a:ea typeface="Calibri" panose="020F0502020204030204" pitchFamily="34" charset="0"/>
                <a:cs typeface="Times New Roman" panose="02020603050405020304" pitchFamily="18" charset="0"/>
              </a:rPr>
              <a:t>https://hwb.gov.wales/api/storage/016a744a-d1f4-4d61-8b35-0fe1648c1009/a-new-curriculum-in-wales.pdf</a:t>
            </a:r>
            <a:br>
              <a:rPr lang="en-US" sz="1400" dirty="0">
                <a:effectLst/>
                <a:latin typeface="Arial Black" panose="020B0A04020102020204" pitchFamily="34" charset="0"/>
                <a:ea typeface="Calibri" panose="020F0502020204030204" pitchFamily="34" charset="0"/>
                <a:cs typeface="Times New Roman" panose="02020603050405020304" pitchFamily="18" charset="0"/>
              </a:rPr>
            </a:br>
            <a:r>
              <a:rPr lang="en-US" sz="1400" dirty="0">
                <a:effectLst/>
                <a:latin typeface="Arial Black" panose="020B0A04020102020204" pitchFamily="34" charset="0"/>
                <a:ea typeface="Calibri" panose="020F0502020204030204" pitchFamily="34" charset="0"/>
                <a:cs typeface="Times New Roman" panose="02020603050405020304" pitchFamily="18" charset="0"/>
              </a:rPr>
              <a:t>[Accessed 29 December 2020].</a:t>
            </a:r>
            <a:endParaRPr lang="en-GB" sz="1400" dirty="0">
              <a:effectLst/>
              <a:latin typeface="Arial Black" panose="020B0A040201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
            </a:pPr>
            <a:r>
              <a:rPr lang="en-US" sz="1400" dirty="0">
                <a:effectLst/>
                <a:latin typeface="Arial Black" panose="020B0A04020102020204" pitchFamily="34" charset="0"/>
                <a:ea typeface="Calibri" panose="020F0502020204030204" pitchFamily="34" charset="0"/>
                <a:cs typeface="Times New Roman" panose="02020603050405020304" pitchFamily="18" charset="0"/>
              </a:rPr>
              <a:t>Wynter, B. (2020) </a:t>
            </a:r>
            <a:r>
              <a:rPr lang="en-US" sz="1400" i="1" dirty="0">
                <a:effectLst/>
                <a:latin typeface="Arial Black" panose="020B0A04020102020204" pitchFamily="34" charset="0"/>
                <a:ea typeface="Calibri" panose="020F0502020204030204" pitchFamily="34" charset="0"/>
                <a:cs typeface="Times New Roman" panose="02020603050405020304" pitchFamily="18" charset="0"/>
              </a:rPr>
              <a:t>Twitter. </a:t>
            </a:r>
            <a:r>
              <a:rPr lang="en-US" sz="1400" dirty="0">
                <a:effectLst/>
                <a:latin typeface="Arial Black" panose="020B0A04020102020204" pitchFamily="34" charset="0"/>
                <a:ea typeface="Calibri" panose="020F0502020204030204" pitchFamily="34" charset="0"/>
                <a:cs typeface="Times New Roman" panose="02020603050405020304" pitchFamily="18" charset="0"/>
              </a:rPr>
              <a:t>[Online] </a:t>
            </a:r>
            <a:br>
              <a:rPr lang="en-US" sz="1400" dirty="0">
                <a:effectLst/>
                <a:latin typeface="Arial Black" panose="020B0A04020102020204" pitchFamily="34" charset="0"/>
                <a:ea typeface="Calibri" panose="020F0502020204030204" pitchFamily="34" charset="0"/>
                <a:cs typeface="Times New Roman" panose="02020603050405020304" pitchFamily="18" charset="0"/>
              </a:rPr>
            </a:br>
            <a:r>
              <a:rPr lang="en-US" sz="1400" dirty="0">
                <a:effectLst/>
                <a:latin typeface="Arial Black" panose="020B0A04020102020204" pitchFamily="34" charset="0"/>
                <a:ea typeface="Calibri" panose="020F0502020204030204" pitchFamily="34" charset="0"/>
                <a:cs typeface="Times New Roman" panose="02020603050405020304" pitchFamily="18" charset="0"/>
              </a:rPr>
              <a:t>Available at: </a:t>
            </a:r>
            <a:r>
              <a:rPr lang="en-US" sz="1400" u="sng" dirty="0">
                <a:effectLst/>
                <a:latin typeface="Arial Black" panose="020B0A04020102020204" pitchFamily="34" charset="0"/>
                <a:ea typeface="Calibri" panose="020F0502020204030204" pitchFamily="34" charset="0"/>
                <a:cs typeface="Times New Roman" panose="02020603050405020304" pitchFamily="18" charset="0"/>
              </a:rPr>
              <a:t>https://twitter.com/TTRockStars</a:t>
            </a:r>
            <a:br>
              <a:rPr lang="en-US" sz="1400" dirty="0">
                <a:effectLst/>
                <a:latin typeface="Arial Black" panose="020B0A04020102020204" pitchFamily="34" charset="0"/>
                <a:ea typeface="Calibri" panose="020F0502020204030204" pitchFamily="34" charset="0"/>
                <a:cs typeface="Times New Roman" panose="02020603050405020304" pitchFamily="18" charset="0"/>
              </a:rPr>
            </a:br>
            <a:r>
              <a:rPr lang="en-US" sz="1400" dirty="0">
                <a:effectLst/>
                <a:latin typeface="Arial Black" panose="020B0A04020102020204" pitchFamily="34" charset="0"/>
                <a:ea typeface="Calibri" panose="020F0502020204030204" pitchFamily="34" charset="0"/>
                <a:cs typeface="Times New Roman" panose="02020603050405020304" pitchFamily="18" charset="0"/>
              </a:rPr>
              <a:t>[Accessed 23 December 2020].</a:t>
            </a:r>
            <a:endParaRPr lang="en-GB" sz="1400" dirty="0">
              <a:effectLst/>
              <a:latin typeface="Arial Black" panose="020B0A040201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
            </a:pPr>
            <a:r>
              <a:rPr lang="en-US" sz="1400" dirty="0">
                <a:effectLst/>
                <a:latin typeface="Arial Black" panose="020B0A04020102020204" pitchFamily="34" charset="0"/>
                <a:ea typeface="Calibri" panose="020F0502020204030204" pitchFamily="34" charset="0"/>
                <a:cs typeface="Times New Roman" panose="02020603050405020304" pitchFamily="18" charset="0"/>
              </a:rPr>
              <a:t>Zhang, S; Cao, Y; Lidong, W &amp; Li, X. (2019) Characteristics of teaching and learning single-digit whole number multiplication in china: the case of the nine-times table. </a:t>
            </a:r>
            <a:r>
              <a:rPr lang="en-US" sz="1400" i="1" dirty="0">
                <a:effectLst/>
                <a:latin typeface="Arial Black" panose="020B0A04020102020204" pitchFamily="34" charset="0"/>
                <a:ea typeface="Calibri" panose="020F0502020204030204" pitchFamily="34" charset="0"/>
                <a:cs typeface="Times New Roman" panose="02020603050405020304" pitchFamily="18" charset="0"/>
              </a:rPr>
              <a:t>ZDM, </a:t>
            </a:r>
            <a:r>
              <a:rPr lang="en-US" sz="1400" dirty="0">
                <a:effectLst/>
                <a:latin typeface="Arial Black" panose="020B0A04020102020204" pitchFamily="34" charset="0"/>
                <a:ea typeface="Calibri" panose="020F0502020204030204" pitchFamily="34" charset="0"/>
                <a:cs typeface="Times New Roman" panose="02020603050405020304" pitchFamily="18" charset="0"/>
              </a:rPr>
              <a:t>Volume 51, pp. 81-94.</a:t>
            </a:r>
            <a:endParaRPr lang="en-GB" sz="1400" dirty="0">
              <a:effectLst/>
              <a:latin typeface="Arial Black" panose="020B0A040201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693549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566</TotalTime>
  <Words>1262</Words>
  <Application>Microsoft Office PowerPoint</Application>
  <PresentationFormat>Widescreen</PresentationFormat>
  <Paragraphs>68</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Arial Black</vt:lpstr>
      <vt:lpstr>Arial Rounded MT Bold</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Clair Jacob</dc:creator>
  <cp:lastModifiedBy>Clair Jacob</cp:lastModifiedBy>
  <cp:revision>1</cp:revision>
  <dcterms:created xsi:type="dcterms:W3CDTF">2020-12-23T12:39:46Z</dcterms:created>
  <dcterms:modified xsi:type="dcterms:W3CDTF">2021-01-11T17:54:20Z</dcterms:modified>
</cp:coreProperties>
</file>