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77" d="100"/>
          <a:sy n="77" d="100"/>
        </p:scale>
        <p:origin x="68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2AE1F5-B412-43F9-9C77-5DD7976AF08F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2009BD-80C0-4A5E-A74E-08A8F132E7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3817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dirty="0"/>
              <a:t>http://</a:t>
            </a:r>
            <a:r>
              <a:rPr lang="en-US" b="0" dirty="0" err="1"/>
              <a:t>www.un.org</a:t>
            </a:r>
            <a:r>
              <a:rPr lang="en-US" b="0" dirty="0"/>
              <a:t>/</a:t>
            </a:r>
            <a:r>
              <a:rPr lang="en-US" b="0" dirty="0" err="1"/>
              <a:t>waterforlifedecade</a:t>
            </a:r>
            <a:r>
              <a:rPr lang="en-US" b="0" dirty="0"/>
              <a:t>/</a:t>
            </a:r>
            <a:r>
              <a:rPr lang="en-US" b="0" dirty="0" err="1"/>
              <a:t>iwrm.shtml</a:t>
            </a:r>
            <a:r>
              <a:rPr lang="en-US" b="0" dirty="0"/>
              <a:t> - Integrated Water Resources Management (IWRM) International Decade for Action ‘Water for Life’ 2005-2015 – Welcome to the United Nations</a:t>
            </a:r>
          </a:p>
          <a:p>
            <a:endParaRPr lang="en-US" b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/>
              <a:t>http://</a:t>
            </a:r>
            <a:r>
              <a:rPr lang="en-US" b="0" dirty="0" err="1"/>
              <a:t>ec.europa.eu</a:t>
            </a:r>
            <a:r>
              <a:rPr lang="en-US" b="0" dirty="0"/>
              <a:t>/environment/water/water-framework/</a:t>
            </a:r>
            <a:r>
              <a:rPr lang="en-US" b="0" dirty="0" err="1"/>
              <a:t>index_en.html</a:t>
            </a:r>
            <a:r>
              <a:rPr lang="en-US" b="0" dirty="0"/>
              <a:t> - 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EU Water Framework Directive - integrated river basin management for Europe</a:t>
            </a: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http://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ec.europa.eu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/environment/water/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index_en.htm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European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Commisson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Water – What’s New?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A87F77-8281-B94B-8458-C4A0F4B2D2A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2044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B160379-7A4F-4503-8616-665F1E12E377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F69A0058-ED2A-4C97-A4DB-ADBE7BFE9336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6238660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60379-7A4F-4503-8616-665F1E12E377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A0058-ED2A-4C97-A4DB-ADBE7BFE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5006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B160379-7A4F-4503-8616-665F1E12E377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69A0058-ED2A-4C97-A4DB-ADBE7BFE9336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6955393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60379-7A4F-4503-8616-665F1E12E377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A0058-ED2A-4C97-A4DB-ADBE7BFE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3916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60379-7A4F-4503-8616-665F1E12E377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A0058-ED2A-4C97-A4DB-ADBE7BFE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2630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60379-7A4F-4503-8616-665F1E12E377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A0058-ED2A-4C97-A4DB-ADBE7BFE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755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60379-7A4F-4503-8616-665F1E12E377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A0058-ED2A-4C97-A4DB-ADBE7BFE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1585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B160379-7A4F-4503-8616-665F1E12E377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69A0058-ED2A-4C97-A4DB-ADBE7BFE933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761128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B160379-7A4F-4503-8616-665F1E12E377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69A0058-ED2A-4C97-A4DB-ADBE7BFE933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692447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60379-7A4F-4503-8616-665F1E12E377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A0058-ED2A-4C97-A4DB-ADBE7BFE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4900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60379-7A4F-4503-8616-665F1E12E377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A0058-ED2A-4C97-A4DB-ADBE7BFE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699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9B160379-7A4F-4503-8616-665F1E12E377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F69A0058-ED2A-4C97-A4DB-ADBE7BFE933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63760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kmarinesac.org.uk/activities/water-quality/wq1_2.htm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93ECB-CB5E-2143-BAE2-CAF134DC434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/>
              <a:t>Self-led Tutorial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24D75C-507F-B94A-B38E-AAE24E2699E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 i="1" dirty="0"/>
              <a:t>Session 2</a:t>
            </a:r>
          </a:p>
        </p:txBody>
      </p:sp>
    </p:spTree>
    <p:extLst>
      <p:ext uri="{BB962C8B-B14F-4D97-AF65-F5344CB8AC3E}">
        <p14:creationId xmlns:p14="http://schemas.microsoft.com/office/powerpoint/2010/main" val="160523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92A90-1EE5-104F-914B-54F409995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82962"/>
            <a:ext cx="9601200" cy="1485900"/>
          </a:xfrm>
        </p:spPr>
        <p:txBody>
          <a:bodyPr>
            <a:normAutofit/>
          </a:bodyPr>
          <a:lstStyle/>
          <a:p>
            <a:r>
              <a:rPr lang="en-GB" sz="3000" b="1" dirty="0"/>
              <a:t>Study the pieces of legislation concerning water quality from the following link…</a:t>
            </a:r>
            <a:endParaRPr lang="en-US" sz="3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EDD57-BBBE-E44A-829F-498DDACF01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1357312"/>
            <a:ext cx="10615961" cy="408622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hlinkClick r:id="rId3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UK Legislation on Water Quality – UK Marine SAC</a:t>
            </a:r>
            <a:r>
              <a:rPr lang="en-GB" b="1" dirty="0">
                <a:hlinkClick r:id="rId3"/>
              </a:rPr>
              <a:t/>
            </a:r>
            <a:br>
              <a:rPr lang="en-GB" b="1" dirty="0">
                <a:hlinkClick r:id="rId3"/>
              </a:rPr>
            </a:br>
            <a:r>
              <a:rPr lang="en-GB" b="1" dirty="0">
                <a:hlinkClick r:id="rId3"/>
              </a:rPr>
              <a:t>http://www.ukmarinesac.org.uk/activities/water-quality/wq1_2.htm</a:t>
            </a:r>
            <a:r>
              <a:rPr lang="en-GB" b="1" dirty="0"/>
              <a:t> </a:t>
            </a:r>
            <a:br>
              <a:rPr lang="en-GB" b="1" dirty="0"/>
            </a:br>
            <a:r>
              <a:rPr lang="en-GB" b="1" dirty="0"/>
              <a:t/>
            </a:r>
            <a:br>
              <a:rPr lang="en-GB" b="1" dirty="0"/>
            </a:br>
            <a:r>
              <a:rPr lang="en-GB" b="1" dirty="0"/>
              <a:t>Draw your attention to…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  <a:p>
            <a:r>
              <a:rPr lang="en-GB" dirty="0"/>
              <a:t>The Water Framework Directive</a:t>
            </a:r>
          </a:p>
          <a:p>
            <a:r>
              <a:rPr lang="en-GB" dirty="0"/>
              <a:t>Why was the Environmental Agency (EA) form and when?*</a:t>
            </a:r>
          </a:p>
          <a:p>
            <a:r>
              <a:rPr lang="en-GB" dirty="0"/>
              <a:t>The Water Resources Act &amp; The Water Industry Act.</a:t>
            </a:r>
          </a:p>
          <a:p>
            <a:r>
              <a:rPr lang="en-GB" dirty="0"/>
              <a:t>Visit the EA website and familiarise yourself with the various pieces of legislation that regulate/control both water resources &amp; the water industry.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>Discussion next week on what the water framework directive is, and any other potentially important legislation you find in your background research!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FBDA5FEF-C604-7F45-BEC8-FA2F06FACE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917687"/>
            <a:ext cx="12192000" cy="37346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46B5B7EF-C461-7946-A625-8AB304E1E416}"/>
              </a:ext>
            </a:extLst>
          </p:cNvPr>
          <p:cNvSpPr/>
          <p:nvPr/>
        </p:nvSpPr>
        <p:spPr>
          <a:xfrm>
            <a:off x="0" y="6488668"/>
            <a:ext cx="24929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s.pengelly@uwtsd.ac.uk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72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0</TotalTime>
  <Words>83</Words>
  <Application>Microsoft Office PowerPoint</Application>
  <PresentationFormat>Widescreen</PresentationFormat>
  <Paragraphs>16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Calibri</vt:lpstr>
      <vt:lpstr>Franklin Gothic Book</vt:lpstr>
      <vt:lpstr>Crop</vt:lpstr>
      <vt:lpstr>Self-led Tutorial</vt:lpstr>
      <vt:lpstr>Study the pieces of legislation concerning water quality from the following link…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Self-led Tutorial</dc:title>
  <dc:creator>Samantha Pengelly</dc:creator>
  <cp:lastModifiedBy>Samantha Pengelly</cp:lastModifiedBy>
  <cp:revision>1</cp:revision>
  <dcterms:created xsi:type="dcterms:W3CDTF">2019-01-30T09:16:29Z</dcterms:created>
  <dcterms:modified xsi:type="dcterms:W3CDTF">2019-01-30T09:16:56Z</dcterms:modified>
</cp:coreProperties>
</file>