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003" autoAdjust="0"/>
    <p:restoredTop sz="94660"/>
  </p:normalViewPr>
  <p:slideViewPr>
    <p:cSldViewPr snapToGrid="0">
      <p:cViewPr varScale="1">
        <p:scale>
          <a:sx n="81" d="100"/>
          <a:sy n="81" d="100"/>
        </p:scale>
        <p:origin x="475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telnewsresource.com/article123322.html" TargetMode="External"/><Relationship Id="rId2" Type="http://schemas.openxmlformats.org/officeDocument/2006/relationships/hyperlink" Target="https://www.assetsure.com/business/hotel-insurance/hotels-laws-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ittler.com/publication-press/publication/employment-law-update-2023-new-compliance-obligations-new-year" TargetMode="External"/><Relationship Id="rId4" Type="http://schemas.openxmlformats.org/officeDocument/2006/relationships/hyperlink" Target="https://iowacapitaldispatch.com/2022/10/10/state-agency-ignores-law-requiring-the-routine-inspection-of-iowa-hote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EB9AB6F-FAFE-386A-BDC8-CB6C5238ED5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Presenter Name: </a:t>
            </a:r>
            <a:r>
              <a:rPr lang="en-US" sz="2400" dirty="0" err="1">
                <a:solidFill>
                  <a:schemeClr val="bg1"/>
                </a:solidFill>
              </a:rPr>
              <a:t>Badrul</a:t>
            </a:r>
            <a:r>
              <a:rPr lang="en-US" sz="2400" dirty="0">
                <a:solidFill>
                  <a:schemeClr val="bg1"/>
                </a:solidFill>
              </a:rPr>
              <a:t> Jamal </a:t>
            </a:r>
          </a:p>
          <a:p>
            <a:r>
              <a:rPr lang="en-US" sz="2400" dirty="0">
                <a:solidFill>
                  <a:schemeClr val="bg1"/>
                </a:solidFill>
              </a:rPr>
              <a:t>Student ID : 2126642</a:t>
            </a:r>
          </a:p>
          <a:p>
            <a:r>
              <a:rPr lang="en-US" sz="2400" dirty="0">
                <a:solidFill>
                  <a:schemeClr val="bg1"/>
                </a:solidFill>
              </a:rPr>
              <a:t>Module Title : Business Skills BMIH4001</a:t>
            </a:r>
          </a:p>
          <a:p>
            <a:r>
              <a:rPr lang="en-US" sz="2400" dirty="0">
                <a:solidFill>
                  <a:schemeClr val="bg1"/>
                </a:solidFill>
              </a:rPr>
              <a:t>Lecturer Name : Deborah </a:t>
            </a:r>
            <a:r>
              <a:rPr lang="en-US" sz="2400" dirty="0" err="1">
                <a:solidFill>
                  <a:schemeClr val="bg1"/>
                </a:solidFill>
              </a:rPr>
              <a:t>Lioyd</a:t>
            </a:r>
            <a:r>
              <a:rPr lang="en-US" sz="2400" dirty="0">
                <a:solidFill>
                  <a:schemeClr val="bg1"/>
                </a:solidFill>
              </a:rPr>
              <a:t>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661B0F-B986-E3A9-9217-D941B410E676}"/>
              </a:ext>
            </a:extLst>
          </p:cNvPr>
          <p:cNvSpPr txBox="1"/>
          <p:nvPr/>
        </p:nvSpPr>
        <p:spPr>
          <a:xfrm>
            <a:off x="810705" y="641023"/>
            <a:ext cx="86066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Workplace Skills-Legal Issues Within The Hotel Industry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DA7257F-CAF8-381B-BAC9-15F8B3638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6624" y="1964461"/>
            <a:ext cx="5105375" cy="425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0413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567F0CA-933B-511F-3409-20751869DB76}"/>
              </a:ext>
            </a:extLst>
          </p:cNvPr>
          <p:cNvSpPr txBox="1"/>
          <p:nvPr/>
        </p:nvSpPr>
        <p:spPr>
          <a:xfrm>
            <a:off x="855407" y="494270"/>
            <a:ext cx="47637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Introduction</a:t>
            </a:r>
            <a:r>
              <a:rPr lang="en-US" sz="5400" b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6371E1-5AD6-324D-3D1D-1212792B5075}"/>
              </a:ext>
            </a:extLst>
          </p:cNvPr>
          <p:cNvSpPr txBox="1"/>
          <p:nvPr/>
        </p:nvSpPr>
        <p:spPr>
          <a:xfrm>
            <a:off x="340125" y="1659285"/>
            <a:ext cx="91145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/>
              <a:t>Workplace skill helps the organization for achieving goal and by implicating some rules and legislation hotel industry backed by. </a:t>
            </a:r>
          </a:p>
          <a:p>
            <a:pPr algn="just"/>
            <a:endParaRPr lang="en-US" sz="2800" dirty="0"/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/>
              <a:t>There have lots of things in hotel industry employee, owner and customer needs to look after.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5E2898D-925E-98D9-5C17-0C290AD97B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9341" y="4373125"/>
            <a:ext cx="3722659" cy="248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750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CB21D10-0508-BE66-D5D4-C8870FA796BC}"/>
              </a:ext>
            </a:extLst>
          </p:cNvPr>
          <p:cNvSpPr txBox="1"/>
          <p:nvPr/>
        </p:nvSpPr>
        <p:spPr>
          <a:xfrm>
            <a:off x="521109" y="509658"/>
            <a:ext cx="113955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Groups of legislation within the hotel industry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8322688-4558-86B3-5F5B-792A31F605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0899" y="1376313"/>
            <a:ext cx="3271101" cy="32711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375547-32A3-7776-7C43-CDDF54E5E7F9}"/>
              </a:ext>
            </a:extLst>
          </p:cNvPr>
          <p:cNvSpPr txBox="1"/>
          <p:nvPr/>
        </p:nvSpPr>
        <p:spPr>
          <a:xfrm>
            <a:off x="521109" y="1649691"/>
            <a:ext cx="727870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Health And Safety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Food and drink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Marketing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Licensing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Guests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Environment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Hiring and employment laws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US" sz="3200" dirty="0"/>
              <a:t>Alcohol laws </a:t>
            </a:r>
          </a:p>
        </p:txBody>
      </p:sp>
    </p:spTree>
    <p:extLst>
      <p:ext uri="{BB962C8B-B14F-4D97-AF65-F5344CB8AC3E}">
        <p14:creationId xmlns:p14="http://schemas.microsoft.com/office/powerpoint/2010/main" val="1949708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DCE937-8C70-0650-10CA-60FE93ED939C}"/>
              </a:ext>
            </a:extLst>
          </p:cNvPr>
          <p:cNvSpPr txBox="1"/>
          <p:nvPr/>
        </p:nvSpPr>
        <p:spPr>
          <a:xfrm>
            <a:off x="1150374" y="899652"/>
            <a:ext cx="5914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Health And safety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4A733F-FF3A-40A6-FEAC-41CED81BC87A}"/>
              </a:ext>
            </a:extLst>
          </p:cNvPr>
          <p:cNvSpPr txBox="1"/>
          <p:nvPr/>
        </p:nvSpPr>
        <p:spPr>
          <a:xfrm>
            <a:off x="811160" y="2035276"/>
            <a:ext cx="95569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Framework set by court on the act of 1974 which is known as health and safety at work .</a:t>
            </a:r>
          </a:p>
          <a:p>
            <a:endParaRPr lang="en-US" sz="28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800" dirty="0"/>
              <a:t>Swimming and outdoor safety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800" dirty="0"/>
              <a:t>Food safety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800" dirty="0"/>
              <a:t>Priorities security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800" dirty="0"/>
              <a:t>By implement  different kinds of training program all kinds of risk can mitigate.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2800" dirty="0"/>
              <a:t>Adapting actionable plan for emergencies.  </a:t>
            </a:r>
            <a:br>
              <a:rPr lang="en-US" sz="2800" dirty="0"/>
            </a:br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CEFDF9-234C-D247-53F9-8328699A18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84351" y="208027"/>
            <a:ext cx="2114550" cy="23060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5BACC45-7802-26DD-3264-94634E6E15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4839" y="2514088"/>
            <a:ext cx="3097161" cy="182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862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59D7D40-FF7F-BC02-71DE-86CBD99B448A}"/>
              </a:ext>
            </a:extLst>
          </p:cNvPr>
          <p:cNvSpPr txBox="1"/>
          <p:nvPr/>
        </p:nvSpPr>
        <p:spPr>
          <a:xfrm>
            <a:off x="684212" y="619432"/>
            <a:ext cx="5864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Food And Drink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AA45CE-FB65-4B7F-305A-3A3CFE3C1D0E}"/>
              </a:ext>
            </a:extLst>
          </p:cNvPr>
          <p:cNvSpPr txBox="1"/>
          <p:nvPr/>
        </p:nvSpPr>
        <p:spPr>
          <a:xfrm>
            <a:off x="684212" y="2153265"/>
            <a:ext cx="791409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Food Safety Act of 1990 and its accompanying rules make it a crime to sell or process food that is hazardous to one's health.</a:t>
            </a:r>
          </a:p>
          <a:p>
            <a:endParaRPr lang="en-GB" sz="4000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/>
              <a:t>Proper food labelling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3200" dirty="0"/>
              <a:t>Provide true  information </a:t>
            </a:r>
            <a:endParaRPr lang="en-US" sz="32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701D22-3765-B607-79AC-CB66567AE5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6777" y="4173816"/>
            <a:ext cx="5437239" cy="223703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A697DD0-A6E5-0D7F-3B1C-771B6B39A3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8310" y="2153265"/>
            <a:ext cx="3505706" cy="202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6065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A607C64-A666-CC67-E048-05E3592AB33F}"/>
              </a:ext>
            </a:extLst>
          </p:cNvPr>
          <p:cNvSpPr txBox="1"/>
          <p:nvPr/>
        </p:nvSpPr>
        <p:spPr>
          <a:xfrm>
            <a:off x="876693" y="414780"/>
            <a:ext cx="57032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Marketing &amp; </a:t>
            </a:r>
            <a:r>
              <a:rPr lang="en-US" sz="3600" dirty="0"/>
              <a:t>Licensing</a:t>
            </a:r>
          </a:p>
          <a:p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</a:t>
            </a:r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42FCA-06FF-E072-4240-46E1BE2DA018}"/>
              </a:ext>
            </a:extLst>
          </p:cNvPr>
          <p:cNvSpPr txBox="1"/>
          <p:nvPr/>
        </p:nvSpPr>
        <p:spPr>
          <a:xfrm>
            <a:off x="766917" y="1819373"/>
            <a:ext cx="753809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Needs to provide consumer rights </a:t>
            </a:r>
          </a:p>
          <a:p>
            <a:endParaRPr lang="en-US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Direct marketing – Email, text &amp; phone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Licensing </a:t>
            </a:r>
          </a:p>
          <a:p>
            <a:endParaRPr lang="en-US" dirty="0"/>
          </a:p>
          <a:p>
            <a:r>
              <a:rPr lang="en-US" dirty="0"/>
              <a:t>For selling all kinds of products needs proper licensing.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There have two  types of licensing : 1. premises  licensing 2. personal license.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If anyone wants to sell or buy alcohol product they need proper license or registration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1D2FF65-EAB5-0615-6E64-7F530159DE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0347" y="828380"/>
            <a:ext cx="4231653" cy="23697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96CEE5-B172-6CD4-7A07-34755B6B79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3199" y="3198106"/>
            <a:ext cx="2628801" cy="251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089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489B47-8B67-BDCF-6509-24B53D1F1EF2}"/>
              </a:ext>
            </a:extLst>
          </p:cNvPr>
          <p:cNvSpPr txBox="1"/>
          <p:nvPr/>
        </p:nvSpPr>
        <p:spPr>
          <a:xfrm>
            <a:off x="782425" y="631595"/>
            <a:ext cx="48642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Guest &amp; Environment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75CAA3-D72B-42D7-5F22-F8AB5E1A9477}"/>
              </a:ext>
            </a:extLst>
          </p:cNvPr>
          <p:cNvSpPr txBox="1"/>
          <p:nvPr/>
        </p:nvSpPr>
        <p:spPr>
          <a:xfrm>
            <a:off x="782425" y="1574276"/>
            <a:ext cx="728691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Pricing &amp; charging – by given false information prices vairy and it’s criminal offence.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Sometimes unethical unpleasant moment cerate which may disturbs other guest.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Hotel needs to give a healthy environment to their customer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Renewable resources needs to use 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13B0DF9-C529-025B-5F38-01A1EC5860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79895" y="1216369"/>
            <a:ext cx="4330848" cy="247893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C42659F-9869-56F7-2938-D0A8F5C686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9895" y="4053212"/>
            <a:ext cx="4334253" cy="222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434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CA7A8E-0879-5636-EECD-C41495776B7F}"/>
              </a:ext>
            </a:extLst>
          </p:cNvPr>
          <p:cNvSpPr txBox="1"/>
          <p:nvPr/>
        </p:nvSpPr>
        <p:spPr>
          <a:xfrm>
            <a:off x="684212" y="367645"/>
            <a:ext cx="6023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Hiring and employment laws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EBBA07-3FEE-3D91-146B-089C190AB7DA}"/>
              </a:ext>
            </a:extLst>
          </p:cNvPr>
          <p:cNvSpPr txBox="1"/>
          <p:nvPr/>
        </p:nvSpPr>
        <p:spPr>
          <a:xfrm>
            <a:off x="763570" y="1310326"/>
            <a:ext cx="701354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Employee needs to treat equally. </a:t>
            </a:r>
          </a:p>
          <a:p>
            <a:endParaRPr lang="en-US" sz="28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Needs to ensure workers right </a:t>
            </a:r>
          </a:p>
          <a:p>
            <a:endParaRPr lang="en-US" sz="28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Needs to follow Age discrimination Employment Act of 1967 </a:t>
            </a:r>
          </a:p>
          <a:p>
            <a:endParaRPr lang="en-US" sz="28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2800" dirty="0"/>
              <a:t>Older worker s benefit protection act of 1990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2BCFEF-CD23-1C7A-961B-651659E7B9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2762" y="666210"/>
            <a:ext cx="3965444" cy="198272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FCA740-273A-09AE-15C3-65409D53D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2762" y="3195687"/>
            <a:ext cx="3972962" cy="2332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900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97958FC-D679-B171-7980-CCEE492875FC}"/>
              </a:ext>
            </a:extLst>
          </p:cNvPr>
          <p:cNvSpPr txBox="1"/>
          <p:nvPr/>
        </p:nvSpPr>
        <p:spPr>
          <a:xfrm>
            <a:off x="754145" y="631596"/>
            <a:ext cx="32993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Alcohol Law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C5F17D1-D01A-64AE-7AAE-800956A6468B}"/>
              </a:ext>
            </a:extLst>
          </p:cNvPr>
          <p:cNvSpPr txBox="1"/>
          <p:nvPr/>
        </p:nvSpPr>
        <p:spPr>
          <a:xfrm>
            <a:off x="764233" y="1632615"/>
            <a:ext cx="72014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400" dirty="0"/>
              <a:t>Every state has their own liqueur authority they control and regulate the sale and consumption limit oof alcohol </a:t>
            </a:r>
          </a:p>
          <a:p>
            <a:endParaRPr lang="en-US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US" sz="2400" dirty="0"/>
              <a:t>Regulatory body like state and federal agencies enforce rules and if anyone wants to sell alcohol on their hotel they needs license and permission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AB7304-2A68-F564-1655-27DF70366E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52642" y="867953"/>
            <a:ext cx="1413115" cy="86657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55A1D7D-1FAE-E76E-400F-80FB72C39D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1770" y="1955429"/>
            <a:ext cx="3113988" cy="2072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8249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2A6CDBB-C02A-6CC7-5FDC-27329B3696FA}"/>
              </a:ext>
            </a:extLst>
          </p:cNvPr>
          <p:cNvSpPr txBox="1"/>
          <p:nvPr/>
        </p:nvSpPr>
        <p:spPr>
          <a:xfrm>
            <a:off x="3233393" y="509047"/>
            <a:ext cx="3751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Conclusion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BD7641-C48C-6E48-4219-2B68EF476B70}"/>
              </a:ext>
            </a:extLst>
          </p:cNvPr>
          <p:cNvSpPr txBox="1"/>
          <p:nvPr/>
        </p:nvSpPr>
        <p:spPr>
          <a:xfrm>
            <a:off x="1347538" y="2117558"/>
            <a:ext cx="6467284" cy="2925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Legislation impacts hotel industry in a both side. It's also helps to maintain the quality  perfectly.  </a:t>
            </a:r>
          </a:p>
          <a:p>
            <a:r>
              <a:rPr lang="en-US" sz="36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6A44751-A09F-7420-19B1-4060BBE2B5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6735" y="832212"/>
            <a:ext cx="3919104" cy="20606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ADB98B2-78B5-71FA-4C0D-B9E8126EAA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6735" y="3222736"/>
            <a:ext cx="3919104" cy="260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605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7ACF9BE-D99D-6325-2414-4A4CEEEC13D8}"/>
              </a:ext>
            </a:extLst>
          </p:cNvPr>
          <p:cNvSpPr txBox="1"/>
          <p:nvPr/>
        </p:nvSpPr>
        <p:spPr>
          <a:xfrm>
            <a:off x="3469065" y="612742"/>
            <a:ext cx="49302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Reference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D1E705-8C7D-98FF-3BCE-57ABDCCC58D0}"/>
              </a:ext>
            </a:extLst>
          </p:cNvPr>
          <p:cNvSpPr txBox="1"/>
          <p:nvPr/>
        </p:nvSpPr>
        <p:spPr>
          <a:xfrm>
            <a:off x="1715678" y="2253006"/>
            <a:ext cx="756972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>
                <a:hlinkClick r:id="rId2"/>
              </a:rPr>
              <a:t>https://www.assetsure.com/business/hotel-insurance/hotels-laws-uk/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>
                <a:hlinkClick r:id="rId3"/>
              </a:rPr>
              <a:t>https://www.hotelnewsresource.com/article123322.html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>
                <a:hlinkClick r:id="rId4"/>
              </a:rPr>
              <a:t>https://iowacapitaldispatch.com/2022/10/10/state-agency-ignores-law-requiring-the-routine-inspection-of-iowa-hotels/</a:t>
            </a:r>
            <a:endParaRPr lang="en-US" dirty="0"/>
          </a:p>
          <a:p>
            <a:pPr marL="342900" indent="-342900">
              <a:buAutoNum type="arabicPeriod"/>
            </a:pPr>
            <a:r>
              <a:rPr lang="en-US" dirty="0">
                <a:hlinkClick r:id="rId5"/>
              </a:rPr>
              <a:t>https://www.littler.com/publication-press/publication/employment-law-update-2023-new-compliance-obligations-new-year</a:t>
            </a:r>
            <a:endParaRPr lang="en-US" dirty="0"/>
          </a:p>
          <a:p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781527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533</TotalTime>
  <Words>424</Words>
  <Application>Microsoft Office PowerPoint</Application>
  <PresentationFormat>Widescreen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Wingdings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ASUS</dc:creator>
  <cp:lastModifiedBy>ASUS</cp:lastModifiedBy>
  <cp:revision>3</cp:revision>
  <dcterms:created xsi:type="dcterms:W3CDTF">2022-11-03T10:05:24Z</dcterms:created>
  <dcterms:modified xsi:type="dcterms:W3CDTF">2022-11-03T18:58:29Z</dcterms:modified>
</cp:coreProperties>
</file>