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63" r:id="rId3"/>
    <p:sldId id="257" r:id="rId4"/>
    <p:sldId id="264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3897" autoAdjust="0"/>
  </p:normalViewPr>
  <p:slideViewPr>
    <p:cSldViewPr snapToGrid="0" snapToObjects="1">
      <p:cViewPr varScale="1">
        <p:scale>
          <a:sx n="78" d="100"/>
          <a:sy n="78" d="100"/>
        </p:scale>
        <p:origin x="-2624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notesMaster" Target="notesMasters/notesMaster1.xml"/><Relationship Id="rId12" Type="http://schemas.openxmlformats.org/officeDocument/2006/relationships/handoutMaster" Target="handoutMasters/handoutMaster1.xml"/><Relationship Id="rId13" Type="http://schemas.openxmlformats.org/officeDocument/2006/relationships/printerSettings" Target="printerSettings/printerSettings1.bin"/><Relationship Id="rId14" Type="http://schemas.openxmlformats.org/officeDocument/2006/relationships/presProps" Target="presProps.xml"/><Relationship Id="rId15" Type="http://schemas.openxmlformats.org/officeDocument/2006/relationships/viewProps" Target="viewProps.xml"/><Relationship Id="rId16" Type="http://schemas.openxmlformats.org/officeDocument/2006/relationships/theme" Target="theme/theme1.xml"/><Relationship Id="rId1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B98AE6-0852-3342-B31C-5F0170C2DFC9}" type="datetimeFigureOut">
              <a:rPr lang="en-US" smtClean="0"/>
              <a:t>11/10/17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12E7FE-1196-5E4C-8B47-263A4CD44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38449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708C81-6DB7-494E-92A9-63E3A142989D}" type="datetimeFigureOut">
              <a:rPr lang="en-US" smtClean="0"/>
              <a:t>11/10/17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4165D0-F2D6-E247-8168-C10D721ED9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319666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4165D0-F2D6-E247-8168-C10D721ED9C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03690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4165D0-F2D6-E247-8168-C10D721ED9C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03690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LEARNING OUTCOMES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Upon the successful completion of this module, the student should be able to demonstrate the ability to: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describe a problem, its nature, scope and impact;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gather and interpret information to solve a problem;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evaluate options to make a decision;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plan, monitor and review the implementation and communication of decisions.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4165D0-F2D6-E247-8168-C10D721ED9C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45766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4165D0-F2D6-E247-8168-C10D721ED9C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03690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Ways to recognise, define, investigate and analyse problems.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Objective setting in relation to problem.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Brainstorming, problem solving and creative thinking techniques.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Difference between data and information. 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Interpretation of charts and diagrams.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to evaluate options.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importance of adequate and relevant information for effective decision-making.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Decision making techniques.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use of simple planning techniques- action plans, Gantt charts.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Effective presentation of a case – i.e. providing facts and evidence, not just opinion.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Monitoring and review techniques to evaluate outcomes of problem solving activities.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Reasons for organisational change such as changes in leadership, technology, business strategy, need to become more efficient.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Environmental analysis technique, such as PESTLE.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Organisational analysis, such as SWOT analysis.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Having consideration of benefits and implications of change, principles of change management.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Methods for planning for change and Use of tools for planning change.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Feasibility and viability of the change for stakeholders.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Identification of human and financial factors in the consideration of resistance to change.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Clear communication of change and importance of involving people to facilitate effective change.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Techniques for monitoring and evaluating outcomes of change.</a:t>
            </a:r>
            <a:r>
              <a:rPr lang="en-GB" dirty="0" smtClean="0">
                <a:effectLst/>
              </a:rPr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4165D0-F2D6-E247-8168-C10D721ED9C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96176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Ways to recognise, define, investigate and analyse problems.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Objective setting in relation to problem.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Brainstorming, problem solving and creative thinking techniques.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Difference between data and information. 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Interpretation of charts and diagrams.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to evaluate options.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importance of adequate and relevant information for effective decision-making.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Decision making techniques.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use of simple planning techniques- action plans, Gantt charts.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Effective presentation of a case – i.e. providing facts and evidence, not just opinion.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Monitoring and review techniques to evaluate outcomes of problem solving activities.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Reasons for organisational change such as changes in leadership, technology, business strategy, need to become more efficient.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Environmental analysis technique, such as PESTLE.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Organisational analysis, such as SWOT analysis.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Having consideration of benefits and implications of change, principles of change management.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Methods for planning for change and Use of tools for planning change.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Feasibility and viability of the change for stakeholders.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Identification of human and financial factors in the consideration of resistance to change.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Clear communication of change and importance of involving people to facilitate effective change.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Techniques for monitoring and evaluating outcomes of change.</a:t>
            </a:r>
            <a:r>
              <a:rPr lang="en-GB" dirty="0" smtClean="0">
                <a:effectLst/>
              </a:rPr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4165D0-F2D6-E247-8168-C10D721ED9C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96176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Ways to recognise, define, investigate and analyse problems.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Objective setting in relation to problem.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Brainstorming, problem solving and creative thinking techniques.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Difference between data and information. 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Interpretation of charts and diagrams.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to evaluate options.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importance of adequate and relevant information for effective decision-making.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Decision making techniques.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use of simple planning techniques- action plans, Gantt charts.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Effective presentation of a case – i.e. providing facts and evidence, not just opinion.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Monitoring and review techniques to evaluate outcomes of problem solving activities.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Reasons for organisational change such as changes in leadership, technology, business strategy, need to become more efficient.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Environmental analysis technique, such as PESTLE.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Organisational analysis, such as SWOT analysis.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Having consideration of benefits and implications of change, principles of change management.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Methods for planning for change and Use of tools for planning change.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Feasibility and viability of the change for stakeholders.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Identification of human and financial factors in the consideration of resistance to change.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Clear communication of change and importance of involving people to facilitate effective change.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Techniques for monitoring and evaluating outcomes of change.</a:t>
            </a:r>
            <a:r>
              <a:rPr lang="en-GB" dirty="0" smtClean="0">
                <a:effectLst/>
              </a:rPr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4165D0-F2D6-E247-8168-C10D721ED9C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96176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Ways to recognise, define, investigate and analyse problems.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Objective setting in relation to problem.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Brainstorming, problem solving and creative thinking techniques.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Difference between data and information. 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Interpretation of charts and diagrams.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to evaluate options.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importance of adequate and relevant information for effective decision-making.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Decision making techniques.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use of simple planning techniques- action plans, Gantt charts.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Effective presentation of a case – i.e. providing facts and evidence, not just opinion.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Monitoring and review techniques to evaluate outcomes of problem solving activities.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Reasons for organisational change such as changes in leadership, technology, business strategy, need to become more efficient.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Environmental analysis technique, such as PESTLE.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Organisational analysis, such as SWOT analysis.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Having consideration of benefits and implications of change, principles of change management.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Methods for planning for change and Use of tools for planning change.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Feasibility and viability of the change for stakeholders.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Identification of human and financial factors in the consideration of resistance to change.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Clear communication of change and importance of involving people to facilitate effective change.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Techniques for monitoring and evaluating outcomes of change.</a:t>
            </a:r>
            <a:r>
              <a:rPr lang="en-GB" dirty="0" smtClean="0">
                <a:effectLst/>
              </a:rPr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4165D0-F2D6-E247-8168-C10D721ED9C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96176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DDAA2-CFE8-8E41-8C5D-030FAA7CACCF}" type="datetime1">
              <a:rPr lang="en-GB" smtClean="0"/>
              <a:t>11/10/17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6BDFD-BFA1-BD4B-82E0-467D7F1214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68769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8F3E2-8E89-7342-AE6B-4DA86EBAA320}" type="datetime1">
              <a:rPr lang="en-GB" smtClean="0"/>
              <a:t>11/10/17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6BDFD-BFA1-BD4B-82E0-467D7F1214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10335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11E6-BA97-B342-ABFC-5EA6956092F9}" type="datetime1">
              <a:rPr lang="en-GB" smtClean="0"/>
              <a:t>11/10/17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6BDFD-BFA1-BD4B-82E0-467D7F1214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85870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2B8EB-C111-4649-AFE3-59059CAFCDD9}" type="datetime1">
              <a:rPr lang="en-GB" smtClean="0"/>
              <a:t>11/10/17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6BDFD-BFA1-BD4B-82E0-467D7F1214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4047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25618B-EB7F-B441-8FE2-10401E946E57}" type="datetime1">
              <a:rPr lang="en-GB" smtClean="0"/>
              <a:t>11/10/17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6BDFD-BFA1-BD4B-82E0-467D7F1214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7705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DB36B-2B67-EB43-8D64-70242DBA0976}" type="datetime1">
              <a:rPr lang="en-GB" smtClean="0"/>
              <a:t>11/10/17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6BDFD-BFA1-BD4B-82E0-467D7F1214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5336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B001C-A97F-5547-A431-EB74BCE6606E}" type="datetime1">
              <a:rPr lang="en-GB" smtClean="0"/>
              <a:t>11/10/17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6BDFD-BFA1-BD4B-82E0-467D7F1214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3220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0F317-3BE9-1846-BF8B-53D97A3DFD0A}" type="datetime1">
              <a:rPr lang="en-GB" smtClean="0"/>
              <a:t>11/10/17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6BDFD-BFA1-BD4B-82E0-467D7F1214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88825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2E123-812E-4540-A918-B4A47DD176FA}" type="datetime1">
              <a:rPr lang="en-GB" smtClean="0"/>
              <a:t>11/10/17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6BDFD-BFA1-BD4B-82E0-467D7F1214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37625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33CCF-BC9A-7444-8B41-DF5E650C3E41}" type="datetime1">
              <a:rPr lang="en-GB" smtClean="0"/>
              <a:t>11/10/17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6BDFD-BFA1-BD4B-82E0-467D7F1214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45529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A62C2-FBBC-FE4A-A34C-5F615A74EB41}" type="datetime1">
              <a:rPr lang="en-GB" smtClean="0"/>
              <a:t>11/10/17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6BDFD-BFA1-BD4B-82E0-467D7F1214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14678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865588-237D-9942-8294-AF903AD12BF6}" type="datetime1">
              <a:rPr lang="en-GB" smtClean="0"/>
              <a:t>11/10/17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A6BDFD-BFA1-BD4B-82E0-467D7F1214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79213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Problem Solving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and decision making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6BDFD-BFA1-BD4B-82E0-467D7F12144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0653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Problem Solving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and decision making</a:t>
            </a:r>
          </a:p>
          <a:p>
            <a:r>
              <a:rPr lang="en-US" dirty="0" smtClean="0"/>
              <a:t>Week 1 </a:t>
            </a:r>
            <a:br>
              <a:rPr lang="en-US" dirty="0" smtClean="0"/>
            </a:br>
            <a:r>
              <a:rPr lang="en-US" dirty="0" smtClean="0"/>
              <a:t>18-19 October 2017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6BDFD-BFA1-BD4B-82E0-467D7F12144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2841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Problem Solving and Decision Making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en-GB" dirty="0" smtClean="0"/>
              <a:t>LOs </a:t>
            </a:r>
          </a:p>
          <a:p>
            <a:pPr marL="0" lvl="0" indent="0">
              <a:buNone/>
            </a:pPr>
            <a:r>
              <a:rPr lang="en-GB" dirty="0" smtClean="0"/>
              <a:t>On completion, you be be able to</a:t>
            </a:r>
          </a:p>
          <a:p>
            <a:pPr lvl="0"/>
            <a:r>
              <a:rPr lang="en-GB" dirty="0" smtClean="0"/>
              <a:t>describe </a:t>
            </a:r>
            <a:r>
              <a:rPr lang="en-GB" dirty="0"/>
              <a:t>a problem, its nature, scope and impact;</a:t>
            </a:r>
          </a:p>
          <a:p>
            <a:pPr lvl="0"/>
            <a:r>
              <a:rPr lang="en-GB" dirty="0"/>
              <a:t>gather and interpret information to solve a problem;</a:t>
            </a:r>
          </a:p>
          <a:p>
            <a:pPr lvl="0"/>
            <a:r>
              <a:rPr lang="en-GB" dirty="0"/>
              <a:t>evaluate options to make a decision;</a:t>
            </a:r>
          </a:p>
          <a:p>
            <a:pPr lvl="0"/>
            <a:r>
              <a:rPr lang="en-GB" dirty="0"/>
              <a:t>plan, monitor and review the implementation and communication of decisions.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6BDFD-BFA1-BD4B-82E0-467D7F12144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13510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Problem Solving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and decision making</a:t>
            </a:r>
          </a:p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Assignment - 2000 words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6BDFD-BFA1-BD4B-82E0-467D7F12144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67876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1 - 6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Ways to recognise, define, investigate and analyse problems.</a:t>
            </a:r>
          </a:p>
          <a:p>
            <a:pPr lvl="0"/>
            <a:r>
              <a:rPr lang="en-GB" dirty="0"/>
              <a:t>Objective setting in relation to problem.</a:t>
            </a:r>
          </a:p>
          <a:p>
            <a:pPr lvl="0"/>
            <a:r>
              <a:rPr lang="en-GB" dirty="0"/>
              <a:t>Brainstorming, problem solving and creative thinking techniques.</a:t>
            </a:r>
          </a:p>
          <a:p>
            <a:pPr lvl="0"/>
            <a:r>
              <a:rPr lang="en-GB" dirty="0"/>
              <a:t>Difference between data and information. </a:t>
            </a:r>
          </a:p>
          <a:p>
            <a:pPr lvl="0"/>
            <a:r>
              <a:rPr lang="en-GB" dirty="0"/>
              <a:t>Interpretation of charts and diagrams.</a:t>
            </a:r>
          </a:p>
          <a:p>
            <a:pPr lvl="0"/>
            <a:r>
              <a:rPr lang="en-GB" dirty="0"/>
              <a:t>How to evaluate options.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6BDFD-BFA1-BD4B-82E0-467D7F12144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8941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7 - 11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dirty="0"/>
              <a:t>The importance of adequate and relevant information for effective decision-making.</a:t>
            </a:r>
          </a:p>
          <a:p>
            <a:pPr lvl="0"/>
            <a:r>
              <a:rPr lang="en-GB" dirty="0"/>
              <a:t>Decision making techniques.</a:t>
            </a:r>
          </a:p>
          <a:p>
            <a:pPr lvl="0"/>
            <a:r>
              <a:rPr lang="en-GB" dirty="0"/>
              <a:t>The use of simple planning techniques- action plans, Gantt charts.</a:t>
            </a:r>
          </a:p>
          <a:p>
            <a:pPr lvl="0"/>
            <a:r>
              <a:rPr lang="en-GB" dirty="0"/>
              <a:t>Effective presentation of a case – i.e. providing facts and evidence, not just opinion.</a:t>
            </a:r>
          </a:p>
          <a:p>
            <a:pPr lvl="0"/>
            <a:r>
              <a:rPr lang="en-GB" dirty="0"/>
              <a:t>Monitoring and review techniques to evaluate outcomes of problem solving activities.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6BDFD-BFA1-BD4B-82E0-467D7F121448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5735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12 - 16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GB" dirty="0"/>
              <a:t>Reasons for organisational change such as changes in leadership, technology, business strategy, need to become more efficient.</a:t>
            </a:r>
          </a:p>
          <a:p>
            <a:pPr lvl="0"/>
            <a:r>
              <a:rPr lang="en-GB" dirty="0"/>
              <a:t>Environmental analysis technique, such as PESTLE.</a:t>
            </a:r>
          </a:p>
          <a:p>
            <a:pPr lvl="0"/>
            <a:r>
              <a:rPr lang="en-GB" dirty="0"/>
              <a:t>Organisational analysis, such as SWOT analysis.</a:t>
            </a:r>
          </a:p>
          <a:p>
            <a:pPr lvl="0"/>
            <a:r>
              <a:rPr lang="en-GB" dirty="0"/>
              <a:t>Having consideration of benefits and implications of change, principles of change management.</a:t>
            </a:r>
          </a:p>
          <a:p>
            <a:pPr lvl="0"/>
            <a:r>
              <a:rPr lang="en-GB" dirty="0"/>
              <a:t>Methods for planning for change and Use of tools for planning change.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6BDFD-BFA1-BD4B-82E0-467D7F121448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18049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17 - 20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dirty="0"/>
              <a:t>Feasibility and viability of the change for stakeholders.</a:t>
            </a:r>
          </a:p>
          <a:p>
            <a:pPr lvl="0"/>
            <a:r>
              <a:rPr lang="en-GB" dirty="0"/>
              <a:t>Identification of human and financial factors in the consideration of resistance to change.</a:t>
            </a:r>
          </a:p>
          <a:p>
            <a:pPr lvl="0"/>
            <a:r>
              <a:rPr lang="en-GB" dirty="0"/>
              <a:t>Clear communication of change and importance of involving people to facilitate effective change.</a:t>
            </a:r>
          </a:p>
          <a:p>
            <a:r>
              <a:rPr lang="en-GB" dirty="0"/>
              <a:t>Techniques for monitoring and evaluating outcomes of change.</a:t>
            </a:r>
            <a:r>
              <a:rPr lang="en-GB" dirty="0" smtClean="0">
                <a:effectLst/>
              </a:rPr>
              <a:t> </a:t>
            </a:r>
            <a:endParaRPr lang="en-GB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6BDFD-BFA1-BD4B-82E0-467D7F121448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29633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6BDFD-BFA1-BD4B-82E0-467D7F121448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25567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1166</Words>
  <Application>Microsoft Macintosh PowerPoint</Application>
  <PresentationFormat>On-screen Show (4:3)</PresentationFormat>
  <Paragraphs>144</Paragraphs>
  <Slides>9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Problem Solving</vt:lpstr>
      <vt:lpstr>Problem Solving</vt:lpstr>
      <vt:lpstr>Problem Solving and Decision Making</vt:lpstr>
      <vt:lpstr>Problem Solving</vt:lpstr>
      <vt:lpstr>1 - 6</vt:lpstr>
      <vt:lpstr>7 - 11</vt:lpstr>
      <vt:lpstr>12 - 16</vt:lpstr>
      <vt:lpstr>17 - 20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</dc:title>
  <dc:creator>Gregory</dc:creator>
  <cp:lastModifiedBy>Gregory</cp:lastModifiedBy>
  <cp:revision>3</cp:revision>
  <dcterms:created xsi:type="dcterms:W3CDTF">2017-10-11T16:45:02Z</dcterms:created>
  <dcterms:modified xsi:type="dcterms:W3CDTF">2017-10-11T17:49:32Z</dcterms:modified>
</cp:coreProperties>
</file>