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6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85" dt="2026-10-09T11:30:43.763"/>
    <p1510:client id="{483A0800-F8F5-1DB9-AF1C-6F961F8FAFED}" v="7" dt="2026-10-08T11:42:21.715"/>
    <p1510:client id="{4FFF4FC1-A533-26DC-5975-82BB052EB85C}" v="467" dt="2026-10-09T18:32:17.360"/>
    <p1510:client id="{5BEAACDF-F236-B754-E5B4-7F321CB74B83}" v="1175" dt="2026-10-09T11:25:34.5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diha Ghaffar (2522577)" userId="S::2522577@student.uwtsd.ac.uk::2506f1f5-a3d6-4cf4-91df-294b4e85e9b7" providerId="AD" clId="Web-{00000000-0000-0000-0000-000000000000}"/>
    <pc:docChg chg="addSld modSld">
      <pc:chgData name="Madiha Ghaffar (2522577)" userId="S::2522577@student.uwtsd.ac.uk::2506f1f5-a3d6-4cf4-91df-294b4e85e9b7" providerId="AD" clId="Web-{00000000-0000-0000-0000-000000000000}" dt="2026-10-09T11:30:43.778" v="85" actId="20577"/>
      <pc:docMkLst>
        <pc:docMk/>
      </pc:docMkLst>
      <pc:sldChg chg="delSp modSp">
        <pc:chgData name="Madiha Ghaffar (2522577)" userId="S::2522577@student.uwtsd.ac.uk::2506f1f5-a3d6-4cf4-91df-294b4e85e9b7" providerId="AD" clId="Web-{00000000-0000-0000-0000-000000000000}" dt="2026-10-08T17:31:43.663" v="78" actId="20577"/>
        <pc:sldMkLst>
          <pc:docMk/>
          <pc:sldMk cId="109857222" sldId="256"/>
        </pc:sldMkLst>
        <pc:spChg chg="mod">
          <ac:chgData name="Madiha Ghaffar (2522577)" userId="S::2522577@student.uwtsd.ac.uk::2506f1f5-a3d6-4cf4-91df-294b4e85e9b7" providerId="AD" clId="Web-{00000000-0000-0000-0000-000000000000}" dt="2026-10-08T17:31:43.663" v="78" actId="20577"/>
          <ac:spMkLst>
            <pc:docMk/>
            <pc:sldMk cId="109857222" sldId="256"/>
            <ac:spMk id="3" creationId="{00000000-0000-0000-0000-000000000000}"/>
          </ac:spMkLst>
        </pc:spChg>
        <pc:spChg chg="del mod">
          <ac:chgData name="Madiha Ghaffar (2522577)" userId="S::2522577@student.uwtsd.ac.uk::2506f1f5-a3d6-4cf4-91df-294b4e85e9b7" providerId="AD" clId="Web-{00000000-0000-0000-0000-000000000000}" dt="2026-10-08T17:29:57.002" v="66"/>
          <ac:spMkLst>
            <pc:docMk/>
            <pc:sldMk cId="109857222" sldId="256"/>
            <ac:spMk id="5" creationId="{DCF3AA07-EDB1-A670-D655-3BC9E30538E3}"/>
          </ac:spMkLst>
        </pc:spChg>
      </pc:sldChg>
      <pc:sldChg chg="new">
        <pc:chgData name="Madiha Ghaffar (2522577)" userId="S::2522577@student.uwtsd.ac.uk::2506f1f5-a3d6-4cf4-91df-294b4e85e9b7" providerId="AD" clId="Web-{00000000-0000-0000-0000-000000000000}" dt="2026-10-08T17:31:54.085" v="79"/>
        <pc:sldMkLst>
          <pc:docMk/>
          <pc:sldMk cId="1097600825" sldId="257"/>
        </pc:sldMkLst>
      </pc:sldChg>
      <pc:sldChg chg="new">
        <pc:chgData name="Madiha Ghaffar (2522577)" userId="S::2522577@student.uwtsd.ac.uk::2506f1f5-a3d6-4cf4-91df-294b4e85e9b7" providerId="AD" clId="Web-{00000000-0000-0000-0000-000000000000}" dt="2026-10-08T17:31:54.788" v="80"/>
        <pc:sldMkLst>
          <pc:docMk/>
          <pc:sldMk cId="4204938493" sldId="258"/>
        </pc:sldMkLst>
      </pc:sldChg>
      <pc:sldChg chg="modSp">
        <pc:chgData name="Madiha Ghaffar (2522577)" userId="S::2522577@student.uwtsd.ac.uk::2506f1f5-a3d6-4cf4-91df-294b4e85e9b7" providerId="AD" clId="Web-{00000000-0000-0000-0000-000000000000}" dt="2026-10-09T11:30:43.778" v="85" actId="20577"/>
        <pc:sldMkLst>
          <pc:docMk/>
          <pc:sldMk cId="100926972" sldId="259"/>
        </pc:sldMkLst>
        <pc:spChg chg="mod">
          <ac:chgData name="Madiha Ghaffar (2522577)" userId="S::2522577@student.uwtsd.ac.uk::2506f1f5-a3d6-4cf4-91df-294b4e85e9b7" providerId="AD" clId="Web-{00000000-0000-0000-0000-000000000000}" dt="2026-10-09T11:30:43.778" v="85" actId="20577"/>
          <ac:spMkLst>
            <pc:docMk/>
            <pc:sldMk cId="100926972" sldId="259"/>
            <ac:spMk id="3" creationId="{38B18F24-0074-B139-F8D4-9DD4A156AE72}"/>
          </ac:spMkLst>
        </pc:spChg>
      </pc:sldChg>
      <pc:sldChg chg="addSp modSp">
        <pc:chgData name="Madiha Ghaffar (2522577)" userId="S::2522577@student.uwtsd.ac.uk::2506f1f5-a3d6-4cf4-91df-294b4e85e9b7" providerId="AD" clId="Web-{00000000-0000-0000-0000-000000000000}" dt="2026-10-09T11:27:17.522" v="83" actId="1076"/>
        <pc:sldMkLst>
          <pc:docMk/>
          <pc:sldMk cId="3867676189" sldId="263"/>
        </pc:sldMkLst>
        <pc:picChg chg="add mod">
          <ac:chgData name="Madiha Ghaffar (2522577)" userId="S::2522577@student.uwtsd.ac.uk::2506f1f5-a3d6-4cf4-91df-294b4e85e9b7" providerId="AD" clId="Web-{00000000-0000-0000-0000-000000000000}" dt="2026-10-09T11:27:17.522" v="83" actId="1076"/>
          <ac:picMkLst>
            <pc:docMk/>
            <pc:sldMk cId="3867676189" sldId="263"/>
            <ac:picMk id="4" creationId="{C064D6E9-8E1D-67CD-F49C-F91BF3CF1C8F}"/>
          </ac:picMkLst>
        </pc:picChg>
      </pc:sldChg>
    </pc:docChg>
  </pc:docChgLst>
  <pc:docChgLst>
    <pc:chgData name="Madiha Ghaffar (2522577)" userId="S::2522577@student.uwtsd.ac.uk::2506f1f5-a3d6-4cf4-91df-294b4e85e9b7" providerId="AD" clId="Web-{4FFF4FC1-A533-26DC-5975-82BB052EB85C}"/>
    <pc:docChg chg="addSld delSld modSld">
      <pc:chgData name="Madiha Ghaffar (2522577)" userId="S::2522577@student.uwtsd.ac.uk::2506f1f5-a3d6-4cf4-91df-294b4e85e9b7" providerId="AD" clId="Web-{4FFF4FC1-A533-26DC-5975-82BB052EB85C}" dt="2026-10-09T18:32:17.360" v="465" actId="20577"/>
      <pc:docMkLst>
        <pc:docMk/>
      </pc:docMkLst>
      <pc:sldChg chg="modSp">
        <pc:chgData name="Madiha Ghaffar (2522577)" userId="S::2522577@student.uwtsd.ac.uk::2506f1f5-a3d6-4cf4-91df-294b4e85e9b7" providerId="AD" clId="Web-{4FFF4FC1-A533-26DC-5975-82BB052EB85C}" dt="2026-10-09T18:32:17.360" v="465" actId="20577"/>
        <pc:sldMkLst>
          <pc:docMk/>
          <pc:sldMk cId="100926972" sldId="259"/>
        </pc:sldMkLst>
        <pc:spChg chg="mod">
          <ac:chgData name="Madiha Ghaffar (2522577)" userId="S::2522577@student.uwtsd.ac.uk::2506f1f5-a3d6-4cf4-91df-294b4e85e9b7" providerId="AD" clId="Web-{4FFF4FC1-A533-26DC-5975-82BB052EB85C}" dt="2026-10-09T18:32:17.360" v="465" actId="20577"/>
          <ac:spMkLst>
            <pc:docMk/>
            <pc:sldMk cId="100926972" sldId="259"/>
            <ac:spMk id="2" creationId="{F84E6233-1472-1AFE-E0FE-C01AA2B98413}"/>
          </ac:spMkLst>
        </pc:spChg>
      </pc:sldChg>
      <pc:sldChg chg="modSp del">
        <pc:chgData name="Madiha Ghaffar (2522577)" userId="S::2522577@student.uwtsd.ac.uk::2506f1f5-a3d6-4cf4-91df-294b4e85e9b7" providerId="AD" clId="Web-{4FFF4FC1-A533-26DC-5975-82BB052EB85C}" dt="2026-10-09T18:31:27.734" v="463"/>
        <pc:sldMkLst>
          <pc:docMk/>
          <pc:sldMk cId="2749806180" sldId="262"/>
        </pc:sldMkLst>
        <pc:spChg chg="mod">
          <ac:chgData name="Madiha Ghaffar (2522577)" userId="S::2522577@student.uwtsd.ac.uk::2506f1f5-a3d6-4cf4-91df-294b4e85e9b7" providerId="AD" clId="Web-{4FFF4FC1-A533-26DC-5975-82BB052EB85C}" dt="2026-10-09T18:26:49.321" v="462" actId="20577"/>
          <ac:spMkLst>
            <pc:docMk/>
            <pc:sldMk cId="2749806180" sldId="262"/>
            <ac:spMk id="3" creationId="{49C13E6A-3970-801E-80B9-F89AF351F276}"/>
          </ac:spMkLst>
        </pc:spChg>
      </pc:sldChg>
      <pc:sldChg chg="modSp new del">
        <pc:chgData name="Madiha Ghaffar (2522577)" userId="S::2522577@student.uwtsd.ac.uk::2506f1f5-a3d6-4cf4-91df-294b4e85e9b7" providerId="AD" clId="Web-{4FFF4FC1-A533-26DC-5975-82BB052EB85C}" dt="2026-10-09T18:18:07.887" v="461"/>
        <pc:sldMkLst>
          <pc:docMk/>
          <pc:sldMk cId="3837811894" sldId="265"/>
        </pc:sldMkLst>
        <pc:spChg chg="mod">
          <ac:chgData name="Madiha Ghaffar (2522577)" userId="S::2522577@student.uwtsd.ac.uk::2506f1f5-a3d6-4cf4-91df-294b4e85e9b7" providerId="AD" clId="Web-{4FFF4FC1-A533-26DC-5975-82BB052EB85C}" dt="2026-10-09T17:45:16.760" v="26" actId="14100"/>
          <ac:spMkLst>
            <pc:docMk/>
            <pc:sldMk cId="3837811894" sldId="265"/>
            <ac:spMk id="2" creationId="{C870A3DD-0516-86B7-BEBF-715D38DC4809}"/>
          </ac:spMkLst>
        </pc:spChg>
        <pc:spChg chg="mod">
          <ac:chgData name="Madiha Ghaffar (2522577)" userId="S::2522577@student.uwtsd.ac.uk::2506f1f5-a3d6-4cf4-91df-294b4e85e9b7" providerId="AD" clId="Web-{4FFF4FC1-A533-26DC-5975-82BB052EB85C}" dt="2026-10-09T18:01:28.112" v="181" actId="20577"/>
          <ac:spMkLst>
            <pc:docMk/>
            <pc:sldMk cId="3837811894" sldId="265"/>
            <ac:spMk id="3" creationId="{6CBEFCE1-B682-E0C2-C4A7-68FD7495DAF2}"/>
          </ac:spMkLst>
        </pc:spChg>
      </pc:sldChg>
      <pc:sldChg chg="modSp new">
        <pc:chgData name="Madiha Ghaffar (2522577)" userId="S::2522577@student.uwtsd.ac.uk::2506f1f5-a3d6-4cf4-91df-294b4e85e9b7" providerId="AD" clId="Web-{4FFF4FC1-A533-26DC-5975-82BB052EB85C}" dt="2026-10-09T18:15:58.352" v="460" actId="20577"/>
        <pc:sldMkLst>
          <pc:docMk/>
          <pc:sldMk cId="4242237038" sldId="266"/>
        </pc:sldMkLst>
        <pc:spChg chg="mod">
          <ac:chgData name="Madiha Ghaffar (2522577)" userId="S::2522577@student.uwtsd.ac.uk::2506f1f5-a3d6-4cf4-91df-294b4e85e9b7" providerId="AD" clId="Web-{4FFF4FC1-A533-26DC-5975-82BB052EB85C}" dt="2026-10-09T18:07:29.746" v="217" actId="14100"/>
          <ac:spMkLst>
            <pc:docMk/>
            <pc:sldMk cId="4242237038" sldId="266"/>
            <ac:spMk id="2" creationId="{DFFC27E9-7894-FB14-283F-644ED7377DFB}"/>
          </ac:spMkLst>
        </pc:spChg>
        <pc:spChg chg="mod">
          <ac:chgData name="Madiha Ghaffar (2522577)" userId="S::2522577@student.uwtsd.ac.uk::2506f1f5-a3d6-4cf4-91df-294b4e85e9b7" providerId="AD" clId="Web-{4FFF4FC1-A533-26DC-5975-82BB052EB85C}" dt="2026-10-09T18:15:58.352" v="460" actId="20577"/>
          <ac:spMkLst>
            <pc:docMk/>
            <pc:sldMk cId="4242237038" sldId="266"/>
            <ac:spMk id="3" creationId="{25B8AA3C-A13F-BC40-706F-58A4F1E49302}"/>
          </ac:spMkLst>
        </pc:spChg>
      </pc:sldChg>
    </pc:docChg>
  </pc:docChgLst>
  <pc:docChgLst>
    <pc:chgData name="Madiha Ghaffar (2522577)" userId="S::2522577@student.uwtsd.ac.uk::2506f1f5-a3d6-4cf4-91df-294b4e85e9b7" providerId="AD" clId="Web-{483A0800-F8F5-1DB9-AF1C-6F961F8FAFED}"/>
    <pc:docChg chg="modSld">
      <pc:chgData name="Madiha Ghaffar (2522577)" userId="S::2522577@student.uwtsd.ac.uk::2506f1f5-a3d6-4cf4-91df-294b4e85e9b7" providerId="AD" clId="Web-{483A0800-F8F5-1DB9-AF1C-6F961F8FAFED}" dt="2026-10-08T11:42:21.715" v="6" actId="20577"/>
      <pc:docMkLst>
        <pc:docMk/>
      </pc:docMkLst>
      <pc:sldChg chg="addSp delSp modSp">
        <pc:chgData name="Madiha Ghaffar (2522577)" userId="S::2522577@student.uwtsd.ac.uk::2506f1f5-a3d6-4cf4-91df-294b4e85e9b7" providerId="AD" clId="Web-{483A0800-F8F5-1DB9-AF1C-6F961F8FAFED}" dt="2026-10-08T11:42:21.715" v="6" actId="20577"/>
        <pc:sldMkLst>
          <pc:docMk/>
          <pc:sldMk cId="109857222" sldId="256"/>
        </pc:sldMkLst>
        <pc:spChg chg="del mod">
          <ac:chgData name="Madiha Ghaffar (2522577)" userId="S::2522577@student.uwtsd.ac.uk::2506f1f5-a3d6-4cf4-91df-294b4e85e9b7" providerId="AD" clId="Web-{483A0800-F8F5-1DB9-AF1C-6F961F8FAFED}" dt="2026-10-08T11:42:02.557" v="3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diha Ghaffar (2522577)" userId="S::2522577@student.uwtsd.ac.uk::2506f1f5-a3d6-4cf4-91df-294b4e85e9b7" providerId="AD" clId="Web-{483A0800-F8F5-1DB9-AF1C-6F961F8FAFED}" dt="2026-10-08T11:42:21.715" v="6" actId="20577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Madiha Ghaffar (2522577)" userId="S::2522577@student.uwtsd.ac.uk::2506f1f5-a3d6-4cf4-91df-294b4e85e9b7" providerId="AD" clId="Web-{483A0800-F8F5-1DB9-AF1C-6F961F8FAFED}" dt="2026-10-08T11:42:02.557" v="3"/>
          <ac:spMkLst>
            <pc:docMk/>
            <pc:sldMk cId="109857222" sldId="256"/>
            <ac:spMk id="5" creationId="{DCF3AA07-EDB1-A670-D655-3BC9E30538E3}"/>
          </ac:spMkLst>
        </pc:spChg>
      </pc:sldChg>
    </pc:docChg>
  </pc:docChgLst>
  <pc:docChgLst>
    <pc:chgData name="Madiha Ghaffar (2522577)" userId="S::2522577@student.uwtsd.ac.uk::2506f1f5-a3d6-4cf4-91df-294b4e85e9b7" providerId="AD" clId="Web-{5BEAACDF-F236-B754-E5B4-7F321CB74B83}"/>
    <pc:docChg chg="mod addSld delSld modSld sldOrd addMainMaster delMainMaster">
      <pc:chgData name="Madiha Ghaffar (2522577)" userId="S::2522577@student.uwtsd.ac.uk::2506f1f5-a3d6-4cf4-91df-294b4e85e9b7" providerId="AD" clId="Web-{5BEAACDF-F236-B754-E5B4-7F321CB74B83}" dt="2026-10-09T11:25:34.525" v="1214"/>
      <pc:docMkLst>
        <pc:docMk/>
      </pc:docMkLst>
      <pc:sldChg chg="addSp delSp modSp mod setBg modClrScheme chgLayout">
        <pc:chgData name="Madiha Ghaffar (2522577)" userId="S::2522577@student.uwtsd.ac.uk::2506f1f5-a3d6-4cf4-91df-294b4e85e9b7" providerId="AD" clId="Web-{5BEAACDF-F236-B754-E5B4-7F321CB74B83}" dt="2026-10-09T10:56:37.514" v="1107"/>
        <pc:sldMkLst>
          <pc:docMk/>
          <pc:sldMk cId="109857222" sldId="256"/>
        </pc:sldMkLst>
        <pc:spChg chg="add del">
          <ac:chgData name="Madiha Ghaffar (2522577)" userId="S::2522577@student.uwtsd.ac.uk::2506f1f5-a3d6-4cf4-91df-294b4e85e9b7" providerId="AD" clId="Web-{5BEAACDF-F236-B754-E5B4-7F321CB74B83}" dt="2026-10-09T10:29:47.598" v="972"/>
          <ac:spMkLst>
            <pc:docMk/>
            <pc:sldMk cId="109857222" sldId="256"/>
            <ac:spMk id="2" creationId="{0CF7D341-DC0A-7CDB-B84D-F5BDBE8FB1AF}"/>
          </ac:spMkLst>
        </pc:spChg>
        <pc:spChg chg="mod ord">
          <ac:chgData name="Madiha Ghaffar (2522577)" userId="S::2522577@student.uwtsd.ac.uk::2506f1f5-a3d6-4cf4-91df-294b4e85e9b7" providerId="AD" clId="Web-{5BEAACDF-F236-B754-E5B4-7F321CB74B83}" dt="2026-10-09T10:56:37.514" v="110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Madiha Ghaffar (2522577)" userId="S::2522577@student.uwtsd.ac.uk::2506f1f5-a3d6-4cf4-91df-294b4e85e9b7" providerId="AD" clId="Web-{5BEAACDF-F236-B754-E5B4-7F321CB74B83}" dt="2026-10-09T10:28:21.456" v="965"/>
          <ac:spMkLst>
            <pc:docMk/>
            <pc:sldMk cId="109857222" sldId="256"/>
            <ac:spMk id="8" creationId="{C7D023E4-8DE1-436E-9847-ED6A4B4B04FD}"/>
          </ac:spMkLst>
        </pc:spChg>
        <pc:grpChg chg="add del">
          <ac:chgData name="Madiha Ghaffar (2522577)" userId="S::2522577@student.uwtsd.ac.uk::2506f1f5-a3d6-4cf4-91df-294b4e85e9b7" providerId="AD" clId="Web-{5BEAACDF-F236-B754-E5B4-7F321CB74B83}" dt="2026-10-09T10:28:21.456" v="965"/>
          <ac:grpSpMkLst>
            <pc:docMk/>
            <pc:sldMk cId="109857222" sldId="256"/>
            <ac:grpSpMk id="10" creationId="{1FEC590B-3306-47E9-BD67-97F3F76169A4}"/>
          </ac:grpSpMkLst>
        </pc:grpChg>
        <pc:grpChg chg="add del">
          <ac:chgData name="Madiha Ghaffar (2522577)" userId="S::2522577@student.uwtsd.ac.uk::2506f1f5-a3d6-4cf4-91df-294b4e85e9b7" providerId="AD" clId="Web-{5BEAACDF-F236-B754-E5B4-7F321CB74B83}" dt="2026-10-09T10:28:21.456" v="965"/>
          <ac:grpSpMkLst>
            <pc:docMk/>
            <pc:sldMk cId="109857222" sldId="256"/>
            <ac:grpSpMk id="14" creationId="{A47AAF5E-1692-48C9-98FB-6432BF0BC4F7}"/>
          </ac:grpSpMkLst>
        </pc:grpChg>
      </pc:sldChg>
      <pc:sldChg chg="modSp mod modClrScheme chgLayout">
        <pc:chgData name="Madiha Ghaffar (2522577)" userId="S::2522577@student.uwtsd.ac.uk::2506f1f5-a3d6-4cf4-91df-294b4e85e9b7" providerId="AD" clId="Web-{5BEAACDF-F236-B754-E5B4-7F321CB74B83}" dt="2026-10-09T10:56:37.514" v="1107"/>
        <pc:sldMkLst>
          <pc:docMk/>
          <pc:sldMk cId="1097600825" sldId="257"/>
        </pc:sldMkLst>
        <pc:spChg chg="mod ord">
          <ac:chgData name="Madiha Ghaffar (2522577)" userId="S::2522577@student.uwtsd.ac.uk::2506f1f5-a3d6-4cf4-91df-294b4e85e9b7" providerId="AD" clId="Web-{5BEAACDF-F236-B754-E5B4-7F321CB74B83}" dt="2026-10-09T10:56:37.514" v="1107"/>
          <ac:spMkLst>
            <pc:docMk/>
            <pc:sldMk cId="1097600825" sldId="257"/>
            <ac:spMk id="2" creationId="{7F4770C1-F7C8-BE64-FE98-DCAD0D572539}"/>
          </ac:spMkLst>
        </pc:spChg>
        <pc:spChg chg="mod ord">
          <ac:chgData name="Madiha Ghaffar (2522577)" userId="S::2522577@student.uwtsd.ac.uk::2506f1f5-a3d6-4cf4-91df-294b4e85e9b7" providerId="AD" clId="Web-{5BEAACDF-F236-B754-E5B4-7F321CB74B83}" dt="2026-10-09T10:56:37.514" v="1107"/>
          <ac:spMkLst>
            <pc:docMk/>
            <pc:sldMk cId="1097600825" sldId="257"/>
            <ac:spMk id="3" creationId="{03487D59-6D37-ACED-7B77-C5D1F520517C}"/>
          </ac:spMkLst>
        </pc:spChg>
      </pc:sldChg>
      <pc:sldChg chg="modSp mod modClrScheme chgLayout">
        <pc:chgData name="Madiha Ghaffar (2522577)" userId="S::2522577@student.uwtsd.ac.uk::2506f1f5-a3d6-4cf4-91df-294b4e85e9b7" providerId="AD" clId="Web-{5BEAACDF-F236-B754-E5B4-7F321CB74B83}" dt="2026-10-09T10:56:37.514" v="1107"/>
        <pc:sldMkLst>
          <pc:docMk/>
          <pc:sldMk cId="4204938493" sldId="258"/>
        </pc:sldMkLst>
        <pc:spChg chg="mod ord">
          <ac:chgData name="Madiha Ghaffar (2522577)" userId="S::2522577@student.uwtsd.ac.uk::2506f1f5-a3d6-4cf4-91df-294b4e85e9b7" providerId="AD" clId="Web-{5BEAACDF-F236-B754-E5B4-7F321CB74B83}" dt="2026-10-09T10:56:37.514" v="1107"/>
          <ac:spMkLst>
            <pc:docMk/>
            <pc:sldMk cId="4204938493" sldId="258"/>
            <ac:spMk id="2" creationId="{A24F9C8E-833F-7F10-4E49-458A61684F7F}"/>
          </ac:spMkLst>
        </pc:spChg>
        <pc:spChg chg="mod ord">
          <ac:chgData name="Madiha Ghaffar (2522577)" userId="S::2522577@student.uwtsd.ac.uk::2506f1f5-a3d6-4cf4-91df-294b4e85e9b7" providerId="AD" clId="Web-{5BEAACDF-F236-B754-E5B4-7F321CB74B83}" dt="2026-10-09T10:56:37.514" v="1107"/>
          <ac:spMkLst>
            <pc:docMk/>
            <pc:sldMk cId="4204938493" sldId="258"/>
            <ac:spMk id="3" creationId="{66659E5A-CD47-6A8C-7177-F7B8302D2D1F}"/>
          </ac:spMkLst>
        </pc:spChg>
      </pc:sldChg>
      <pc:sldChg chg="modSp new mod modClrScheme chgLayout">
        <pc:chgData name="Madiha Ghaffar (2522577)" userId="S::2522577@student.uwtsd.ac.uk::2506f1f5-a3d6-4cf4-91df-294b4e85e9b7" providerId="AD" clId="Web-{5BEAACDF-F236-B754-E5B4-7F321CB74B83}" dt="2026-10-09T11:06:33.044" v="1144" actId="1076"/>
        <pc:sldMkLst>
          <pc:docMk/>
          <pc:sldMk cId="100926972" sldId="259"/>
        </pc:sldMkLst>
        <pc:spChg chg="mod ord">
          <ac:chgData name="Madiha Ghaffar (2522577)" userId="S::2522577@student.uwtsd.ac.uk::2506f1f5-a3d6-4cf4-91df-294b4e85e9b7" providerId="AD" clId="Web-{5BEAACDF-F236-B754-E5B4-7F321CB74B83}" dt="2026-10-09T10:56:37.514" v="1107"/>
          <ac:spMkLst>
            <pc:docMk/>
            <pc:sldMk cId="100926972" sldId="259"/>
            <ac:spMk id="2" creationId="{F84E6233-1472-1AFE-E0FE-C01AA2B98413}"/>
          </ac:spMkLst>
        </pc:spChg>
        <pc:spChg chg="mod ord">
          <ac:chgData name="Madiha Ghaffar (2522577)" userId="S::2522577@student.uwtsd.ac.uk::2506f1f5-a3d6-4cf4-91df-294b4e85e9b7" providerId="AD" clId="Web-{5BEAACDF-F236-B754-E5B4-7F321CB74B83}" dt="2026-10-09T11:06:33.044" v="1144" actId="1076"/>
          <ac:spMkLst>
            <pc:docMk/>
            <pc:sldMk cId="100926972" sldId="259"/>
            <ac:spMk id="3" creationId="{38B18F24-0074-B139-F8D4-9DD4A156AE72}"/>
          </ac:spMkLst>
        </pc:spChg>
      </pc:sldChg>
      <pc:sldChg chg="addSp delSp modSp new mod setBg modClrScheme setClrOvrMap delDesignElem chgLayout">
        <pc:chgData name="Madiha Ghaffar (2522577)" userId="S::2522577@student.uwtsd.ac.uk::2506f1f5-a3d6-4cf4-91df-294b4e85e9b7" providerId="AD" clId="Web-{5BEAACDF-F236-B754-E5B4-7F321CB74B83}" dt="2026-10-09T11:15:44.232" v="1194" actId="14100"/>
        <pc:sldMkLst>
          <pc:docMk/>
          <pc:sldMk cId="329040625" sldId="260"/>
        </pc:sldMkLst>
        <pc:spChg chg="mod ord">
          <ac:chgData name="Madiha Ghaffar (2522577)" userId="S::2522577@student.uwtsd.ac.uk::2506f1f5-a3d6-4cf4-91df-294b4e85e9b7" providerId="AD" clId="Web-{5BEAACDF-F236-B754-E5B4-7F321CB74B83}" dt="2026-10-09T10:56:37.514" v="1107"/>
          <ac:spMkLst>
            <pc:docMk/>
            <pc:sldMk cId="329040625" sldId="260"/>
            <ac:spMk id="2" creationId="{34D15F61-0AEA-461B-9788-1A4E42F12453}"/>
          </ac:spMkLst>
        </pc:spChg>
        <pc:spChg chg="del mod ord">
          <ac:chgData name="Madiha Ghaffar (2522577)" userId="S::2522577@student.uwtsd.ac.uk::2506f1f5-a3d6-4cf4-91df-294b4e85e9b7" providerId="AD" clId="Web-{5BEAACDF-F236-B754-E5B4-7F321CB74B83}" dt="2026-10-09T11:03:57.651" v="1130"/>
          <ac:spMkLst>
            <pc:docMk/>
            <pc:sldMk cId="329040625" sldId="260"/>
            <ac:spMk id="3" creationId="{B3B7E943-3A5A-20A9-83E3-7962B84A3FE1}"/>
          </ac:spMkLst>
        </pc:spChg>
        <pc:spChg chg="add del mod">
          <ac:chgData name="Madiha Ghaffar (2522577)" userId="S::2522577@student.uwtsd.ac.uk::2506f1f5-a3d6-4cf4-91df-294b4e85e9b7" providerId="AD" clId="Web-{5BEAACDF-F236-B754-E5B4-7F321CB74B83}" dt="2026-10-09T11:03:54.604" v="1129"/>
          <ac:spMkLst>
            <pc:docMk/>
            <pc:sldMk cId="329040625" sldId="260"/>
            <ac:spMk id="4" creationId="{90B7C184-4814-20A4-E3D1-724AB5526B37}"/>
          </ac:spMkLst>
        </pc:spChg>
        <pc:spChg chg="add mod">
          <ac:chgData name="Madiha Ghaffar (2522577)" userId="S::2522577@student.uwtsd.ac.uk::2506f1f5-a3d6-4cf4-91df-294b4e85e9b7" providerId="AD" clId="Web-{5BEAACDF-F236-B754-E5B4-7F321CB74B83}" dt="2026-10-09T11:07:47.545" v="1146" actId="14100"/>
          <ac:spMkLst>
            <pc:docMk/>
            <pc:sldMk cId="329040625" sldId="260"/>
            <ac:spMk id="6" creationId="{1605E3FF-EA6D-777E-F29C-8947EBF8DC85}"/>
          </ac:spMkLst>
        </pc:spChg>
        <pc:spChg chg="add del mod">
          <ac:chgData name="Madiha Ghaffar (2522577)" userId="S::2522577@student.uwtsd.ac.uk::2506f1f5-a3d6-4cf4-91df-294b4e85e9b7" providerId="AD" clId="Web-{5BEAACDF-F236-B754-E5B4-7F321CB74B83}" dt="2026-10-09T11:09:25.187" v="1150"/>
          <ac:spMkLst>
            <pc:docMk/>
            <pc:sldMk cId="329040625" sldId="260"/>
            <ac:spMk id="7" creationId="{82ED5B8D-4B20-0EBD-DD1B-0F8205407B56}"/>
          </ac:spMkLst>
        </pc:spChg>
        <pc:spChg chg="add del">
          <ac:chgData name="Madiha Ghaffar (2522577)" userId="S::2522577@student.uwtsd.ac.uk::2506f1f5-a3d6-4cf4-91df-294b4e85e9b7" providerId="AD" clId="Web-{5BEAACDF-F236-B754-E5B4-7F321CB74B83}" dt="2026-10-09T10:30:11.521" v="976"/>
          <ac:spMkLst>
            <pc:docMk/>
            <pc:sldMk cId="329040625" sldId="260"/>
            <ac:spMk id="9" creationId="{2A6B319F-86FE-4754-878E-06F0804D882B}"/>
          </ac:spMkLst>
        </pc:spChg>
        <pc:spChg chg="add mod">
          <ac:chgData name="Madiha Ghaffar (2522577)" userId="S::2522577@student.uwtsd.ac.uk::2506f1f5-a3d6-4cf4-91df-294b4e85e9b7" providerId="AD" clId="Web-{5BEAACDF-F236-B754-E5B4-7F321CB74B83}" dt="2026-10-09T11:10:55.784" v="1176" actId="20577"/>
          <ac:spMkLst>
            <pc:docMk/>
            <pc:sldMk cId="329040625" sldId="260"/>
            <ac:spMk id="10" creationId="{A627409E-DEA0-26DB-CE80-427A266E59E8}"/>
          </ac:spMkLst>
        </pc:spChg>
        <pc:spChg chg="add del">
          <ac:chgData name="Madiha Ghaffar (2522577)" userId="S::2522577@student.uwtsd.ac.uk::2506f1f5-a3d6-4cf4-91df-294b4e85e9b7" providerId="AD" clId="Web-{5BEAACDF-F236-B754-E5B4-7F321CB74B83}" dt="2026-10-09T10:30:11.521" v="976"/>
          <ac:spMkLst>
            <pc:docMk/>
            <pc:sldMk cId="329040625" sldId="260"/>
            <ac:spMk id="11" creationId="{DCF7D1B5-3477-499F-ACC5-2C8B07F4EDB3}"/>
          </ac:spMkLst>
        </pc:spChg>
        <pc:spChg chg="add del">
          <ac:chgData name="Madiha Ghaffar (2522577)" userId="S::2522577@student.uwtsd.ac.uk::2506f1f5-a3d6-4cf4-91df-294b4e85e9b7" providerId="AD" clId="Web-{5BEAACDF-F236-B754-E5B4-7F321CB74B83}" dt="2026-10-09T10:30:11.521" v="975"/>
          <ac:spMkLst>
            <pc:docMk/>
            <pc:sldMk cId="329040625" sldId="260"/>
            <ac:spMk id="16" creationId="{2A6B319F-86FE-4754-878E-06F0804D882B}"/>
          </ac:spMkLst>
        </pc:spChg>
        <pc:spChg chg="add del">
          <ac:chgData name="Madiha Ghaffar (2522577)" userId="S::2522577@student.uwtsd.ac.uk::2506f1f5-a3d6-4cf4-91df-294b4e85e9b7" providerId="AD" clId="Web-{5BEAACDF-F236-B754-E5B4-7F321CB74B83}" dt="2026-10-09T10:30:11.521" v="975"/>
          <ac:spMkLst>
            <pc:docMk/>
            <pc:sldMk cId="329040625" sldId="260"/>
            <ac:spMk id="18" creationId="{DCF7D1B5-3477-499F-ACC5-2C8B07F4EDB3}"/>
          </ac:spMkLst>
        </pc:spChg>
        <pc:spChg chg="add del">
          <ac:chgData name="Madiha Ghaffar (2522577)" userId="S::2522577@student.uwtsd.ac.uk::2506f1f5-a3d6-4cf4-91df-294b4e85e9b7" providerId="AD" clId="Web-{5BEAACDF-F236-B754-E5B4-7F321CB74B83}" dt="2026-10-09T10:56:11.701" v="1106"/>
          <ac:spMkLst>
            <pc:docMk/>
            <pc:sldMk cId="329040625" sldId="260"/>
            <ac:spMk id="20" creationId="{4C608BEB-860E-4094-8511-78603564A75E}"/>
          </ac:spMkLst>
        </pc:spChg>
        <pc:picChg chg="add del mod">
          <ac:chgData name="Madiha Ghaffar (2522577)" userId="S::2522577@student.uwtsd.ac.uk::2506f1f5-a3d6-4cf4-91df-294b4e85e9b7" providerId="AD" clId="Web-{5BEAACDF-F236-B754-E5B4-7F321CB74B83}" dt="2026-10-09T11:14:29.417" v="1190"/>
          <ac:picMkLst>
            <pc:docMk/>
            <pc:sldMk cId="329040625" sldId="260"/>
            <ac:picMk id="12" creationId="{D21F095F-6EB2-8878-35AF-D9AB3229FDCC}"/>
          </ac:picMkLst>
        </pc:picChg>
        <pc:picChg chg="add mod">
          <ac:chgData name="Madiha Ghaffar (2522577)" userId="S::2522577@student.uwtsd.ac.uk::2506f1f5-a3d6-4cf4-91df-294b4e85e9b7" providerId="AD" clId="Web-{5BEAACDF-F236-B754-E5B4-7F321CB74B83}" dt="2026-10-09T11:15:44.232" v="1194" actId="14100"/>
          <ac:picMkLst>
            <pc:docMk/>
            <pc:sldMk cId="329040625" sldId="260"/>
            <ac:picMk id="13" creationId="{3F4D1A34-8DA7-08DA-752E-8F07FBBC5BB8}"/>
          </ac:picMkLst>
        </pc:picChg>
        <pc:cxnChg chg="add del">
          <ac:chgData name="Madiha Ghaffar (2522577)" userId="S::2522577@student.uwtsd.ac.uk::2506f1f5-a3d6-4cf4-91df-294b4e85e9b7" providerId="AD" clId="Web-{5BEAACDF-F236-B754-E5B4-7F321CB74B83}" dt="2026-10-09T10:56:11.701" v="1106"/>
          <ac:cxnSpMkLst>
            <pc:docMk/>
            <pc:sldMk cId="329040625" sldId="260"/>
            <ac:cxnSpMk id="21" creationId="{1F16A8D4-FE87-4604-88B2-394B5D1EB437}"/>
          </ac:cxnSpMkLst>
        </pc:cxnChg>
      </pc:sldChg>
      <pc:sldChg chg="addSp delSp modSp new mod modClrScheme chgLayout">
        <pc:chgData name="Madiha Ghaffar (2522577)" userId="S::2522577@student.uwtsd.ac.uk::2506f1f5-a3d6-4cf4-91df-294b4e85e9b7" providerId="AD" clId="Web-{5BEAACDF-F236-B754-E5B4-7F321CB74B83}" dt="2026-10-09T11:13:20.524" v="1185" actId="1076"/>
        <pc:sldMkLst>
          <pc:docMk/>
          <pc:sldMk cId="1943684931" sldId="261"/>
        </pc:sldMkLst>
        <pc:spChg chg="mod ord">
          <ac:chgData name="Madiha Ghaffar (2522577)" userId="S::2522577@student.uwtsd.ac.uk::2506f1f5-a3d6-4cf4-91df-294b4e85e9b7" providerId="AD" clId="Web-{5BEAACDF-F236-B754-E5B4-7F321CB74B83}" dt="2026-10-09T11:09:16.499" v="1147"/>
          <ac:spMkLst>
            <pc:docMk/>
            <pc:sldMk cId="1943684931" sldId="261"/>
            <ac:spMk id="2" creationId="{D432A638-9377-E217-BE8E-3EBF339CC8A2}"/>
          </ac:spMkLst>
        </pc:spChg>
        <pc:spChg chg="mod ord">
          <ac:chgData name="Madiha Ghaffar (2522577)" userId="S::2522577@student.uwtsd.ac.uk::2506f1f5-a3d6-4cf4-91df-294b4e85e9b7" providerId="AD" clId="Web-{5BEAACDF-F236-B754-E5B4-7F321CB74B83}" dt="2026-10-09T10:59:28.223" v="1119" actId="1076"/>
          <ac:spMkLst>
            <pc:docMk/>
            <pc:sldMk cId="1943684931" sldId="261"/>
            <ac:spMk id="3" creationId="{03FCFE28-45CD-C31E-2749-D2158B0336DE}"/>
          </ac:spMkLst>
        </pc:spChg>
        <pc:spChg chg="add del mod">
          <ac:chgData name="Madiha Ghaffar (2522577)" userId="S::2522577@student.uwtsd.ac.uk::2506f1f5-a3d6-4cf4-91df-294b4e85e9b7" providerId="AD" clId="Web-{5BEAACDF-F236-B754-E5B4-7F321CB74B83}" dt="2026-10-09T10:20:59.647" v="876"/>
          <ac:spMkLst>
            <pc:docMk/>
            <pc:sldMk cId="1943684931" sldId="261"/>
            <ac:spMk id="4" creationId="{56DAB2CE-B1F7-26C1-AD73-CF9551EE7946}"/>
          </ac:spMkLst>
        </pc:spChg>
        <pc:spChg chg="add del mod">
          <ac:chgData name="Madiha Ghaffar (2522577)" userId="S::2522577@student.uwtsd.ac.uk::2506f1f5-a3d6-4cf4-91df-294b4e85e9b7" providerId="AD" clId="Web-{5BEAACDF-F236-B754-E5B4-7F321CB74B83}" dt="2026-10-09T10:23:18.949" v="885"/>
          <ac:spMkLst>
            <pc:docMk/>
            <pc:sldMk cId="1943684931" sldId="261"/>
            <ac:spMk id="6" creationId="{10352B50-4C91-17B1-1857-76B4F7B0810B}"/>
          </ac:spMkLst>
        </pc:spChg>
        <pc:picChg chg="add mod">
          <ac:chgData name="Madiha Ghaffar (2522577)" userId="S::2522577@student.uwtsd.ac.uk::2506f1f5-a3d6-4cf4-91df-294b4e85e9b7" providerId="AD" clId="Web-{5BEAACDF-F236-B754-E5B4-7F321CB74B83}" dt="2026-10-09T11:13:20.524" v="1185" actId="1076"/>
          <ac:picMkLst>
            <pc:docMk/>
            <pc:sldMk cId="1943684931" sldId="261"/>
            <ac:picMk id="7" creationId="{CEDFE98F-A907-DEE4-139D-C72774BCB859}"/>
          </ac:picMkLst>
        </pc:picChg>
      </pc:sldChg>
      <pc:sldChg chg="addSp modSp new mod ord modClrScheme chgLayout">
        <pc:chgData name="Madiha Ghaffar (2522577)" userId="S::2522577@student.uwtsd.ac.uk::2506f1f5-a3d6-4cf4-91df-294b4e85e9b7" providerId="AD" clId="Web-{5BEAACDF-F236-B754-E5B4-7F321CB74B83}" dt="2026-10-09T11:25:34.525" v="1214"/>
        <pc:sldMkLst>
          <pc:docMk/>
          <pc:sldMk cId="2749806180" sldId="262"/>
        </pc:sldMkLst>
        <pc:spChg chg="mod ord">
          <ac:chgData name="Madiha Ghaffar (2522577)" userId="S::2522577@student.uwtsd.ac.uk::2506f1f5-a3d6-4cf4-91df-294b4e85e9b7" providerId="AD" clId="Web-{5BEAACDF-F236-B754-E5B4-7F321CB74B83}" dt="2026-10-09T10:56:37.514" v="1107"/>
          <ac:spMkLst>
            <pc:docMk/>
            <pc:sldMk cId="2749806180" sldId="262"/>
            <ac:spMk id="2" creationId="{7B781BA0-2C5A-FC38-3EE6-E46BE1B5205E}"/>
          </ac:spMkLst>
        </pc:spChg>
        <pc:spChg chg="mod ord">
          <ac:chgData name="Madiha Ghaffar (2522577)" userId="S::2522577@student.uwtsd.ac.uk::2506f1f5-a3d6-4cf4-91df-294b4e85e9b7" providerId="AD" clId="Web-{5BEAACDF-F236-B754-E5B4-7F321CB74B83}" dt="2026-10-09T10:59:42.301" v="1120" actId="1076"/>
          <ac:spMkLst>
            <pc:docMk/>
            <pc:sldMk cId="2749806180" sldId="262"/>
            <ac:spMk id="3" creationId="{49C13E6A-3970-801E-80B9-F89AF351F276}"/>
          </ac:spMkLst>
        </pc:spChg>
        <pc:picChg chg="add mod">
          <ac:chgData name="Madiha Ghaffar (2522577)" userId="S::2522577@student.uwtsd.ac.uk::2506f1f5-a3d6-4cf4-91df-294b4e85e9b7" providerId="AD" clId="Web-{5BEAACDF-F236-B754-E5B4-7F321CB74B83}" dt="2026-10-09T11:14:07.792" v="1189" actId="1076"/>
          <ac:picMkLst>
            <pc:docMk/>
            <pc:sldMk cId="2749806180" sldId="262"/>
            <ac:picMk id="5" creationId="{A5186A6C-1C63-A769-4475-2BC19954D106}"/>
          </ac:picMkLst>
        </pc:picChg>
      </pc:sldChg>
      <pc:sldChg chg="addSp delSp modSp new mod modMedia modClrScheme addAnim delAnim chgLayout">
        <pc:chgData name="Madiha Ghaffar (2522577)" userId="S::2522577@student.uwtsd.ac.uk::2506f1f5-a3d6-4cf4-91df-294b4e85e9b7" providerId="AD" clId="Web-{5BEAACDF-F236-B754-E5B4-7F321CB74B83}" dt="2026-10-09T11:25:25.853" v="1213"/>
        <pc:sldMkLst>
          <pc:docMk/>
          <pc:sldMk cId="3867676189" sldId="263"/>
        </pc:sldMkLst>
        <pc:spChg chg="mod ord">
          <ac:chgData name="Madiha Ghaffar (2522577)" userId="S::2522577@student.uwtsd.ac.uk::2506f1f5-a3d6-4cf4-91df-294b4e85e9b7" providerId="AD" clId="Web-{5BEAACDF-F236-B754-E5B4-7F321CB74B83}" dt="2026-10-09T10:56:37.514" v="1107"/>
          <ac:spMkLst>
            <pc:docMk/>
            <pc:sldMk cId="3867676189" sldId="263"/>
            <ac:spMk id="2" creationId="{9E95270E-C71A-2A85-6EE4-B9115DDE3591}"/>
          </ac:spMkLst>
        </pc:spChg>
        <pc:spChg chg="mod ord">
          <ac:chgData name="Madiha Ghaffar (2522577)" userId="S::2522577@student.uwtsd.ac.uk::2506f1f5-a3d6-4cf4-91df-294b4e85e9b7" providerId="AD" clId="Web-{5BEAACDF-F236-B754-E5B4-7F321CB74B83}" dt="2026-10-09T11:18:59.878" v="1211" actId="1076"/>
          <ac:spMkLst>
            <pc:docMk/>
            <pc:sldMk cId="3867676189" sldId="263"/>
            <ac:spMk id="3" creationId="{5A76572D-6374-B7D4-4F43-BF828D748640}"/>
          </ac:spMkLst>
        </pc:spChg>
        <pc:picChg chg="add del mod">
          <ac:chgData name="Madiha Ghaffar (2522577)" userId="S::2522577@student.uwtsd.ac.uk::2506f1f5-a3d6-4cf4-91df-294b4e85e9b7" providerId="AD" clId="Web-{5BEAACDF-F236-B754-E5B4-7F321CB74B83}" dt="2026-10-09T11:25:25.853" v="1213"/>
          <ac:picMkLst>
            <pc:docMk/>
            <pc:sldMk cId="3867676189" sldId="263"/>
            <ac:picMk id="4" creationId="{B00C4EDE-D1CE-61E8-84C8-DF253084E621}"/>
          </ac:picMkLst>
        </pc:picChg>
        <pc:picChg chg="add del mod">
          <ac:chgData name="Madiha Ghaffar (2522577)" userId="S::2522577@student.uwtsd.ac.uk::2506f1f5-a3d6-4cf4-91df-294b4e85e9b7" providerId="AD" clId="Web-{5BEAACDF-F236-B754-E5B4-7F321CB74B83}" dt="2026-10-09T11:17:45.188" v="1199"/>
          <ac:picMkLst>
            <pc:docMk/>
            <pc:sldMk cId="3867676189" sldId="263"/>
            <ac:picMk id="5" creationId="{63626DFD-E7DA-A04C-F272-25C4A8F63125}"/>
          </ac:picMkLst>
        </pc:picChg>
        <pc:picChg chg="add del mod">
          <ac:chgData name="Madiha Ghaffar (2522577)" userId="S::2522577@student.uwtsd.ac.uk::2506f1f5-a3d6-4cf4-91df-294b4e85e9b7" providerId="AD" clId="Web-{5BEAACDF-F236-B754-E5B4-7F321CB74B83}" dt="2026-10-09T11:17:48.517" v="1200"/>
          <ac:picMkLst>
            <pc:docMk/>
            <pc:sldMk cId="3867676189" sldId="263"/>
            <ac:picMk id="6" creationId="{3208ECE3-AB9E-95FF-D7F8-F5FC88C1F0DA}"/>
          </ac:picMkLst>
        </pc:picChg>
      </pc:sldChg>
      <pc:sldChg chg="modSp new mod modClrScheme chgLayout">
        <pc:chgData name="Madiha Ghaffar (2522577)" userId="S::2522577@student.uwtsd.ac.uk::2506f1f5-a3d6-4cf4-91df-294b4e85e9b7" providerId="AD" clId="Web-{5BEAACDF-F236-B754-E5B4-7F321CB74B83}" dt="2026-10-09T10:56:37.514" v="1107"/>
        <pc:sldMkLst>
          <pc:docMk/>
          <pc:sldMk cId="3166303177" sldId="264"/>
        </pc:sldMkLst>
        <pc:spChg chg="mod ord">
          <ac:chgData name="Madiha Ghaffar (2522577)" userId="S::2522577@student.uwtsd.ac.uk::2506f1f5-a3d6-4cf4-91df-294b4e85e9b7" providerId="AD" clId="Web-{5BEAACDF-F236-B754-E5B4-7F321CB74B83}" dt="2026-10-09T10:56:37.514" v="1107"/>
          <ac:spMkLst>
            <pc:docMk/>
            <pc:sldMk cId="3166303177" sldId="264"/>
            <ac:spMk id="2" creationId="{ADB49088-846F-8CD0-3C62-48B5DF370649}"/>
          </ac:spMkLst>
        </pc:spChg>
        <pc:spChg chg="mod ord">
          <ac:chgData name="Madiha Ghaffar (2522577)" userId="S::2522577@student.uwtsd.ac.uk::2506f1f5-a3d6-4cf4-91df-294b4e85e9b7" providerId="AD" clId="Web-{5BEAACDF-F236-B754-E5B4-7F321CB74B83}" dt="2026-10-09T10:56:37.514" v="1107"/>
          <ac:spMkLst>
            <pc:docMk/>
            <pc:sldMk cId="3166303177" sldId="264"/>
            <ac:spMk id="3" creationId="{495D9B86-7EEC-9D04-5470-A9E40928FAFB}"/>
          </ac:spMkLst>
        </pc:spChg>
      </pc:sldChg>
      <pc:sldChg chg="new del">
        <pc:chgData name="Madiha Ghaffar (2522577)" userId="S::2522577@student.uwtsd.ac.uk::2506f1f5-a3d6-4cf4-91df-294b4e85e9b7" providerId="AD" clId="Web-{5BEAACDF-F236-B754-E5B4-7F321CB74B83}" dt="2026-10-09T10:36:54.795" v="997"/>
        <pc:sldMkLst>
          <pc:docMk/>
          <pc:sldMk cId="849375723" sldId="265"/>
        </pc:sldMkLst>
      </pc:sldChg>
      <pc:sldMasterChg chg="del delSldLayout">
        <pc:chgData name="Madiha Ghaffar (2522577)" userId="S::2522577@student.uwtsd.ac.uk::2506f1f5-a3d6-4cf4-91df-294b4e85e9b7" providerId="AD" clId="Web-{5BEAACDF-F236-B754-E5B4-7F321CB74B83}" dt="2026-10-09T10:56:11.701" v="1106"/>
        <pc:sldMasterMkLst>
          <pc:docMk/>
          <pc:sldMasterMk cId="2460954070" sldId="2147483660"/>
        </pc:sldMasterMkLst>
        <pc:sldLayoutChg chg="del">
          <pc:chgData name="Madiha Ghaffar (2522577)" userId="S::2522577@student.uwtsd.ac.uk::2506f1f5-a3d6-4cf4-91df-294b4e85e9b7" providerId="AD" clId="Web-{5BEAACDF-F236-B754-E5B4-7F321CB74B83}" dt="2026-10-09T10:56:11.701" v="1106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Madiha Ghaffar (2522577)" userId="S::2522577@student.uwtsd.ac.uk::2506f1f5-a3d6-4cf4-91df-294b4e85e9b7" providerId="AD" clId="Web-{5BEAACDF-F236-B754-E5B4-7F321CB74B83}" dt="2026-10-09T10:56:11.701" v="1106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Madiha Ghaffar (2522577)" userId="S::2522577@student.uwtsd.ac.uk::2506f1f5-a3d6-4cf4-91df-294b4e85e9b7" providerId="AD" clId="Web-{5BEAACDF-F236-B754-E5B4-7F321CB74B83}" dt="2026-10-09T10:56:11.701" v="1106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Madiha Ghaffar (2522577)" userId="S::2522577@student.uwtsd.ac.uk::2506f1f5-a3d6-4cf4-91df-294b4e85e9b7" providerId="AD" clId="Web-{5BEAACDF-F236-B754-E5B4-7F321CB74B83}" dt="2026-10-09T10:56:11.701" v="1106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Madiha Ghaffar (2522577)" userId="S::2522577@student.uwtsd.ac.uk::2506f1f5-a3d6-4cf4-91df-294b4e85e9b7" providerId="AD" clId="Web-{5BEAACDF-F236-B754-E5B4-7F321CB74B83}" dt="2026-10-09T10:56:11.701" v="1106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Madiha Ghaffar (2522577)" userId="S::2522577@student.uwtsd.ac.uk::2506f1f5-a3d6-4cf4-91df-294b4e85e9b7" providerId="AD" clId="Web-{5BEAACDF-F236-B754-E5B4-7F321CB74B83}" dt="2026-10-09T10:56:11.701" v="1106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Madiha Ghaffar (2522577)" userId="S::2522577@student.uwtsd.ac.uk::2506f1f5-a3d6-4cf4-91df-294b4e85e9b7" providerId="AD" clId="Web-{5BEAACDF-F236-B754-E5B4-7F321CB74B83}" dt="2026-10-09T10:56:11.701" v="1106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Madiha Ghaffar (2522577)" userId="S::2522577@student.uwtsd.ac.uk::2506f1f5-a3d6-4cf4-91df-294b4e85e9b7" providerId="AD" clId="Web-{5BEAACDF-F236-B754-E5B4-7F321CB74B83}" dt="2026-10-09T10:56:11.701" v="1106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Madiha Ghaffar (2522577)" userId="S::2522577@student.uwtsd.ac.uk::2506f1f5-a3d6-4cf4-91df-294b4e85e9b7" providerId="AD" clId="Web-{5BEAACDF-F236-B754-E5B4-7F321CB74B83}" dt="2026-10-09T10:56:11.701" v="1106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Madiha Ghaffar (2522577)" userId="S::2522577@student.uwtsd.ac.uk::2506f1f5-a3d6-4cf4-91df-294b4e85e9b7" providerId="AD" clId="Web-{5BEAACDF-F236-B754-E5B4-7F321CB74B83}" dt="2026-10-09T10:56:11.701" v="1106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Madiha Ghaffar (2522577)" userId="S::2522577@student.uwtsd.ac.uk::2506f1f5-a3d6-4cf4-91df-294b4e85e9b7" providerId="AD" clId="Web-{5BEAACDF-F236-B754-E5B4-7F321CB74B83}" dt="2026-10-09T10:56:11.701" v="110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Madiha Ghaffar (2522577)" userId="S::2522577@student.uwtsd.ac.uk::2506f1f5-a3d6-4cf4-91df-294b4e85e9b7" providerId="AD" clId="Web-{5BEAACDF-F236-B754-E5B4-7F321CB74B83}" dt="2026-10-09T10:56:37.514" v="1107"/>
        <pc:sldMasterMkLst>
          <pc:docMk/>
          <pc:sldMasterMk cId="187108167" sldId="2147483672"/>
        </pc:sldMasterMkLst>
        <pc:sldLayoutChg chg="add del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187108167" sldId="2147483672"/>
            <pc:sldLayoutMk cId="3897644873" sldId="2147483673"/>
          </pc:sldLayoutMkLst>
        </pc:sldLayoutChg>
        <pc:sldLayoutChg chg="add del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187108167" sldId="2147483672"/>
            <pc:sldLayoutMk cId="3818010055" sldId="2147483674"/>
          </pc:sldLayoutMkLst>
        </pc:sldLayoutChg>
        <pc:sldLayoutChg chg="add del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187108167" sldId="2147483672"/>
            <pc:sldLayoutMk cId="2572582123" sldId="2147483675"/>
          </pc:sldLayoutMkLst>
        </pc:sldLayoutChg>
        <pc:sldLayoutChg chg="add del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187108167" sldId="2147483672"/>
            <pc:sldLayoutMk cId="1370053322" sldId="2147483676"/>
          </pc:sldLayoutMkLst>
        </pc:sldLayoutChg>
        <pc:sldLayoutChg chg="add del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187108167" sldId="2147483672"/>
            <pc:sldLayoutMk cId="396302793" sldId="2147483677"/>
          </pc:sldLayoutMkLst>
        </pc:sldLayoutChg>
        <pc:sldLayoutChg chg="add del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187108167" sldId="2147483672"/>
            <pc:sldLayoutMk cId="3473280084" sldId="2147483678"/>
          </pc:sldLayoutMkLst>
        </pc:sldLayoutChg>
        <pc:sldLayoutChg chg="add del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187108167" sldId="2147483672"/>
            <pc:sldLayoutMk cId="1620803321" sldId="2147483679"/>
          </pc:sldLayoutMkLst>
        </pc:sldLayoutChg>
        <pc:sldLayoutChg chg="add del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187108167" sldId="2147483672"/>
            <pc:sldLayoutMk cId="2433830301" sldId="2147483680"/>
          </pc:sldLayoutMkLst>
        </pc:sldLayoutChg>
        <pc:sldLayoutChg chg="add del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187108167" sldId="2147483672"/>
            <pc:sldLayoutMk cId="1832892057" sldId="2147483681"/>
          </pc:sldLayoutMkLst>
        </pc:sldLayoutChg>
        <pc:sldLayoutChg chg="add del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187108167" sldId="2147483672"/>
            <pc:sldLayoutMk cId="3430499629" sldId="2147483682"/>
          </pc:sldLayoutMkLst>
        </pc:sldLayoutChg>
        <pc:sldLayoutChg chg="add del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187108167" sldId="2147483672"/>
            <pc:sldLayoutMk cId="3388452918" sldId="2147483683"/>
          </pc:sldLayoutMkLst>
        </pc:sldLayoutChg>
        <pc:sldLayoutChg chg="add del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187108167" sldId="2147483672"/>
            <pc:sldLayoutMk cId="1179980811" sldId="2147483684"/>
          </pc:sldLayoutMkLst>
        </pc:sldLayoutChg>
        <pc:sldLayoutChg chg="add del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187108167" sldId="2147483672"/>
            <pc:sldLayoutMk cId="1490803647" sldId="2147483685"/>
          </pc:sldLayoutMkLst>
        </pc:sldLayoutChg>
        <pc:sldLayoutChg chg="add del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187108167" sldId="2147483672"/>
            <pc:sldLayoutMk cId="3669271694" sldId="2147483686"/>
          </pc:sldLayoutMkLst>
        </pc:sldLayoutChg>
        <pc:sldLayoutChg chg="add del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187108167" sldId="2147483672"/>
            <pc:sldLayoutMk cId="2037601009" sldId="2147483687"/>
          </pc:sldLayoutMkLst>
        </pc:sldLayoutChg>
        <pc:sldLayoutChg chg="add del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187108167" sldId="2147483672"/>
            <pc:sldLayoutMk cId="761010003" sldId="2147483688"/>
          </pc:sldLayoutMkLst>
        </pc:sldLayoutChg>
        <pc:sldLayoutChg chg="add del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187108167" sldId="2147483672"/>
            <pc:sldLayoutMk cId="3092241313" sldId="2147483689"/>
          </pc:sldLayoutMkLst>
        </pc:sldLayoutChg>
        <pc:sldLayoutChg chg="add del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187108167" sldId="2147483672"/>
            <pc:sldLayoutMk cId="1107362847" sldId="2147483690"/>
          </pc:sldLayoutMkLst>
        </pc:sldLayoutChg>
        <pc:sldLayoutChg chg="add del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187108167" sldId="2147483672"/>
            <pc:sldLayoutMk cId="1899062471" sldId="2147483691"/>
          </pc:sldLayoutMkLst>
        </pc:sldLayoutChg>
        <pc:sldLayoutChg chg="add del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187108167" sldId="2147483672"/>
            <pc:sldLayoutMk cId="2826515331" sldId="2147483692"/>
          </pc:sldLayoutMkLst>
        </pc:sldLayoutChg>
        <pc:sldLayoutChg chg="add del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187108167" sldId="2147483672"/>
            <pc:sldLayoutMk cId="3077883252" sldId="2147483693"/>
          </pc:sldLayoutMkLst>
        </pc:sldLayoutChg>
        <pc:sldLayoutChg chg="add del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187108167" sldId="2147483672"/>
            <pc:sldLayoutMk cId="2567647138" sldId="2147483694"/>
          </pc:sldLayoutMkLst>
        </pc:sldLayoutChg>
        <pc:sldLayoutChg chg="add del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187108167" sldId="2147483672"/>
            <pc:sldLayoutMk cId="2032207709" sldId="2147483695"/>
          </pc:sldLayoutMkLst>
        </pc:sldLayoutChg>
        <pc:sldLayoutChg chg="add del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187108167" sldId="2147483672"/>
            <pc:sldLayoutMk cId="620167354" sldId="2147483696"/>
          </pc:sldLayoutMkLst>
        </pc:sldLayoutChg>
        <pc:sldLayoutChg chg="add del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187108167" sldId="2147483672"/>
            <pc:sldLayoutMk cId="3123028590" sldId="2147483697"/>
          </pc:sldLayoutMkLst>
        </pc:sldLayoutChg>
        <pc:sldLayoutChg chg="add del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187108167" sldId="2147483672"/>
            <pc:sldLayoutMk cId="873580692" sldId="2147483698"/>
          </pc:sldLayoutMkLst>
        </pc:sldLayoutChg>
        <pc:sldLayoutChg chg="add del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187108167" sldId="2147483672"/>
            <pc:sldLayoutMk cId="3313160850" sldId="2147483699"/>
          </pc:sldLayoutMkLst>
        </pc:sldLayoutChg>
        <pc:sldLayoutChg chg="add del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187108167" sldId="2147483672"/>
            <pc:sldLayoutMk cId="3059545944" sldId="2147483700"/>
          </pc:sldLayoutMkLst>
        </pc:sldLayoutChg>
        <pc:sldLayoutChg chg="add del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187108167" sldId="2147483672"/>
            <pc:sldLayoutMk cId="3003809069" sldId="2147483701"/>
          </pc:sldLayoutMkLst>
        </pc:sldLayoutChg>
      </pc:sldMasterChg>
      <pc:sldMasterChg chg="add addSldLayout modSldLayout">
        <pc:chgData name="Madiha Ghaffar (2522577)" userId="S::2522577@student.uwtsd.ac.uk::2506f1f5-a3d6-4cf4-91df-294b4e85e9b7" providerId="AD" clId="Web-{5BEAACDF-F236-B754-E5B4-7F321CB74B83}" dt="2026-10-09T10:56:37.514" v="1107"/>
        <pc:sldMasterMkLst>
          <pc:docMk/>
          <pc:sldMasterMk cId="678092022" sldId="2147483702"/>
        </pc:sldMasterMkLst>
        <pc:sldLayoutChg chg="add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678092022" sldId="2147483702"/>
            <pc:sldLayoutMk cId="3925158009" sldId="2147483703"/>
          </pc:sldLayoutMkLst>
        </pc:sldLayoutChg>
        <pc:sldLayoutChg chg="add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678092022" sldId="2147483702"/>
            <pc:sldLayoutMk cId="3845897252" sldId="2147483704"/>
          </pc:sldLayoutMkLst>
        </pc:sldLayoutChg>
        <pc:sldLayoutChg chg="add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678092022" sldId="2147483702"/>
            <pc:sldLayoutMk cId="74840090" sldId="2147483705"/>
          </pc:sldLayoutMkLst>
        </pc:sldLayoutChg>
        <pc:sldLayoutChg chg="add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678092022" sldId="2147483702"/>
            <pc:sldLayoutMk cId="918786386" sldId="2147483706"/>
          </pc:sldLayoutMkLst>
        </pc:sldLayoutChg>
        <pc:sldLayoutChg chg="add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678092022" sldId="2147483702"/>
            <pc:sldLayoutMk cId="3246576174" sldId="2147483707"/>
          </pc:sldLayoutMkLst>
        </pc:sldLayoutChg>
        <pc:sldLayoutChg chg="add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678092022" sldId="2147483702"/>
            <pc:sldLayoutMk cId="986217615" sldId="2147483708"/>
          </pc:sldLayoutMkLst>
        </pc:sldLayoutChg>
        <pc:sldLayoutChg chg="add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678092022" sldId="2147483702"/>
            <pc:sldLayoutMk cId="4154177935" sldId="2147483709"/>
          </pc:sldLayoutMkLst>
        </pc:sldLayoutChg>
        <pc:sldLayoutChg chg="add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678092022" sldId="2147483702"/>
            <pc:sldLayoutMk cId="3035089781" sldId="2147483710"/>
          </pc:sldLayoutMkLst>
        </pc:sldLayoutChg>
        <pc:sldLayoutChg chg="add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678092022" sldId="2147483702"/>
            <pc:sldLayoutMk cId="2708815957" sldId="2147483711"/>
          </pc:sldLayoutMkLst>
        </pc:sldLayoutChg>
        <pc:sldLayoutChg chg="add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678092022" sldId="2147483702"/>
            <pc:sldLayoutMk cId="2449234133" sldId="2147483712"/>
          </pc:sldLayoutMkLst>
        </pc:sldLayoutChg>
        <pc:sldLayoutChg chg="add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678092022" sldId="2147483702"/>
            <pc:sldLayoutMk cId="321838700" sldId="2147483713"/>
          </pc:sldLayoutMkLst>
        </pc:sldLayoutChg>
        <pc:sldLayoutChg chg="add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678092022" sldId="2147483702"/>
            <pc:sldLayoutMk cId="218608476" sldId="2147483714"/>
          </pc:sldLayoutMkLst>
        </pc:sldLayoutChg>
        <pc:sldLayoutChg chg="add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678092022" sldId="2147483702"/>
            <pc:sldLayoutMk cId="2821315758" sldId="2147483715"/>
          </pc:sldLayoutMkLst>
        </pc:sldLayoutChg>
        <pc:sldLayoutChg chg="add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678092022" sldId="2147483702"/>
            <pc:sldLayoutMk cId="2647467287" sldId="2147483716"/>
          </pc:sldLayoutMkLst>
        </pc:sldLayoutChg>
        <pc:sldLayoutChg chg="add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678092022" sldId="2147483702"/>
            <pc:sldLayoutMk cId="1765048418" sldId="2147483717"/>
          </pc:sldLayoutMkLst>
        </pc:sldLayoutChg>
        <pc:sldLayoutChg chg="add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678092022" sldId="2147483702"/>
            <pc:sldLayoutMk cId="2857537803" sldId="2147483718"/>
          </pc:sldLayoutMkLst>
        </pc:sldLayoutChg>
        <pc:sldLayoutChg chg="add mod replId">
          <pc:chgData name="Madiha Ghaffar (2522577)" userId="S::2522577@student.uwtsd.ac.uk::2506f1f5-a3d6-4cf4-91df-294b4e85e9b7" providerId="AD" clId="Web-{5BEAACDF-F236-B754-E5B4-7F321CB74B83}" dt="2026-10-09T10:56:37.514" v="1107"/>
          <pc:sldLayoutMkLst>
            <pc:docMk/>
            <pc:sldMasterMk cId="678092022" sldId="2147483702"/>
            <pc:sldLayoutMk cId="1116086671" sldId="214748371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10/9/2026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51580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10/9/2026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58972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10/9/2026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8400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10/9/2026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87863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10/9/2026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65761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10/9/2026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62176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10/9/2026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41779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10/9/2026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50897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10/9/2026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88159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10/9/2026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92341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10/9/2026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8387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10/9/2026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6084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10/9/2026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13157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10/9/2026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74672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10/9/2026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50484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10/9/2026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75378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10/9/2026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60866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10/9/2026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8092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  <p:sldLayoutId id="2147483716" r:id="rId14"/>
    <p:sldLayoutId id="2147483717" r:id="rId15"/>
    <p:sldLayoutId id="2147483718" r:id="rId16"/>
    <p:sldLayoutId id="214748371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eur01.safelinks.protection.outlook.com/?url=https%3A%2F%2Fwww.ncbi.nlm.nih.gov%2Fbooks%2FNBK588776%2F&amp;data=05%7C02%7C2522577%40student.uwtsd.ac.uk%7C1c99bc3f31e546816b8408df25ed4e79%7C4e0f11f9046e45059cb8db2152311e21%7C0%7C0%7C639271373302717750%7CUnknown%7CTWFpbGZsb3d8eyJFbXB0eU1hcGkiOnRydWUsIlYiOiIwLjAuMDAwMCIsIlAiOiJXaW4zMiIsIkFOIjoiTWFpbCIsIldUIjoyfQ%3D%3D%7C0%7C%7C%7C&amp;sdata=4JPetxVOc620EEOJJOQPOsDK6igSDaDhxKDiCldNq1s%3D&amp;reserved=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899478"/>
            <a:ext cx="9144000" cy="557752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endParaRPr lang="en-US" dirty="0"/>
          </a:p>
          <a:p>
            <a:r>
              <a:rPr lang="en-US"/>
              <a:t>Lifespan</a:t>
            </a:r>
            <a:r>
              <a:rPr lang="en-US" dirty="0"/>
              <a:t> Development: Applying Bowlby's attachment Theory to Early Years Practice </a:t>
            </a:r>
          </a:p>
          <a:p>
            <a:endParaRPr lang="en-US" dirty="0"/>
          </a:p>
          <a:p>
            <a:r>
              <a:rPr lang="en-US"/>
              <a:t>Madiha Ghaffar</a:t>
            </a:r>
          </a:p>
          <a:p>
            <a:r>
              <a:rPr lang="en-US"/>
              <a:t>Student ID: 2522577</a:t>
            </a:r>
            <a:endParaRPr lang="en-US" dirty="0"/>
          </a:p>
          <a:p>
            <a:r>
              <a:rPr lang="en-US"/>
              <a:t>Module Code: LCHS4010</a:t>
            </a:r>
            <a:endParaRPr lang="en-US" dirty="0"/>
          </a:p>
          <a:p>
            <a:r>
              <a:rPr lang="en-US" dirty="0"/>
              <a:t>Module: Psychology in Health and Soci</a:t>
            </a:r>
            <a:r>
              <a:rPr lang="en-US"/>
              <a:t>al Care</a:t>
            </a:r>
            <a:endParaRPr lang="en-US" dirty="0"/>
          </a:p>
          <a:p>
            <a:r>
              <a:rPr lang="en-US"/>
              <a:t>Lecturer: Helen Parsons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770C1-F7C8-BE64-FE98-DCAD0D5725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</a:t>
            </a:r>
            <a:r>
              <a:rPr lang="en-US"/>
              <a:t>attachment Theory 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487D59-6D37-ACED-7B77-C5D1F52051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Developed by John Bowlby</a:t>
            </a:r>
          </a:p>
          <a:p>
            <a:r>
              <a:rPr lang="en-US" dirty="0"/>
              <a:t>Explains the </a:t>
            </a:r>
            <a:r>
              <a:rPr lang="en-US"/>
              <a:t>emotional Bond between a child and their caregiver.</a:t>
            </a:r>
          </a:p>
          <a:p>
            <a:r>
              <a:rPr lang="en-US" dirty="0"/>
              <a:t>Children seek closeness to familiar caregivers for safety, comfort and </a:t>
            </a:r>
            <a:r>
              <a:rPr lang="en-US"/>
              <a:t>reassurance. </a:t>
            </a:r>
          </a:p>
          <a:p>
            <a:r>
              <a:rPr lang="en-US"/>
              <a:t>Secure relationships can encourage children to explore and learn. </a:t>
            </a:r>
          </a:p>
          <a:p>
            <a:r>
              <a:rPr lang="en-US" dirty="0"/>
              <a:t>Early relationships can influence </a:t>
            </a:r>
            <a:r>
              <a:rPr lang="en-US"/>
              <a:t>emotional</a:t>
            </a:r>
            <a:r>
              <a:rPr lang="en-US" dirty="0"/>
              <a:t> and social Development </a:t>
            </a:r>
          </a:p>
          <a:p>
            <a:pPr marL="0" indent="0">
              <a:buNone/>
            </a:pPr>
            <a:r>
              <a:rPr lang="en-US"/>
              <a:t>Source: Bowlby (1969)</a:t>
            </a:r>
          </a:p>
        </p:txBody>
      </p:sp>
    </p:spTree>
    <p:extLst>
      <p:ext uri="{BB962C8B-B14F-4D97-AF65-F5344CB8AC3E}">
        <p14:creationId xmlns:p14="http://schemas.microsoft.com/office/powerpoint/2010/main" val="10976008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F9C8E-833F-7F10-4E49-458A61684F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Concepts of </a:t>
            </a:r>
            <a:r>
              <a:rPr lang="en-US"/>
              <a:t>Attachment Theory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659E5A-CD47-6A8C-7177-F7B8302D2D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Secure Base: A familiar caregiver gives a child confidence to explore. </a:t>
            </a:r>
            <a:endParaRPr lang="en-US" dirty="0"/>
          </a:p>
          <a:p>
            <a:r>
              <a:rPr lang="en-US" dirty="0"/>
              <a:t>Safe haven: A Caregiver provides comfort when a child feels distressed. </a:t>
            </a:r>
          </a:p>
          <a:p>
            <a:r>
              <a:rPr lang="en-US" dirty="0"/>
              <a:t>Sensitive caregiving: Consistent responses to a child's needs can support em</a:t>
            </a:r>
            <a:r>
              <a:rPr lang="en-US"/>
              <a:t>otional security. </a:t>
            </a:r>
          </a:p>
          <a:p>
            <a:r>
              <a:rPr lang="en-US" dirty="0"/>
              <a:t>Individual differences: Children can develop </a:t>
            </a:r>
            <a:r>
              <a:rPr lang="en-US"/>
              <a:t>meaningful attachments to several familiar caregivers. </a:t>
            </a:r>
          </a:p>
          <a:p>
            <a:pPr marL="0" indent="0">
              <a:buNone/>
            </a:pPr>
            <a:r>
              <a:rPr lang="en-US"/>
              <a:t>Sources: Bowlby (1969)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49384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E6233-1472-1AFE-E0FE-C01AA2B984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Understanding Shona's </a:t>
            </a:r>
            <a:r>
              <a:rPr lang="en-US" dirty="0" err="1"/>
              <a:t>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18F24-0074-B139-F8D4-9DD4A156AE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453" y="2357077"/>
            <a:ext cx="10527506" cy="47323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Shona is three years old and experiences </a:t>
            </a:r>
            <a:r>
              <a:rPr lang="en-US"/>
              <a:t>difficulties with: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Separation from familiar caregiver – May Cause distress or </a:t>
            </a:r>
            <a:r>
              <a:rPr lang="en-US"/>
              <a:t>uncertainty</a:t>
            </a:r>
            <a:endParaRPr lang="en-US" dirty="0"/>
          </a:p>
          <a:p>
            <a:r>
              <a:rPr lang="en-US"/>
              <a:t>Settling with unfamiliar nursery Staff – She may need time to build trust with nursery staff</a:t>
            </a:r>
          </a:p>
          <a:p>
            <a:r>
              <a:rPr lang="en-US"/>
              <a:t>Limited verbal communication – limited speech may make expressing</a:t>
            </a:r>
            <a:r>
              <a:rPr lang="en-US" dirty="0"/>
              <a:t> emotions difficult </a:t>
            </a:r>
          </a:p>
          <a:p>
            <a:r>
              <a:rPr lang="en-US" dirty="0"/>
              <a:t>Engaging in group play with other children – emotional </a:t>
            </a:r>
            <a:r>
              <a:rPr lang="en-US"/>
              <a:t>reassurance my help her gradually take part in activities</a:t>
            </a:r>
            <a:endParaRPr lang="en-US" dirty="0"/>
          </a:p>
          <a:p>
            <a:pPr marL="0" indent="0">
              <a:buNone/>
            </a:pPr>
            <a:r>
              <a:rPr lang="en-US"/>
              <a:t> Important: Separation anxiety alone does not prove insecure attachment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9269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15F61-0AEA-461B-9788-1A4E42F124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Emotional Wellbeing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605E3FF-EA6D-777E-F29C-8947EBF8DC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9611" y="2412999"/>
            <a:ext cx="8992346" cy="36782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10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1. Build a secure relationship</a:t>
            </a:r>
            <a:endParaRPr lang="en-US"/>
          </a:p>
          <a:p>
            <a:r>
              <a:rPr lang="en-US" sz="110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Give Shona a consistent key person.</a:t>
            </a:r>
            <a:endParaRPr lang="en-US"/>
          </a:p>
          <a:p>
            <a:r>
              <a:rPr lang="en-US" sz="110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Offer calm reassurance when separating from caregivers.</a:t>
            </a:r>
            <a:endParaRPr lang="en-US"/>
          </a:p>
          <a:p>
            <a:pPr marL="0" indent="0">
              <a:buNone/>
            </a:pPr>
            <a:r>
              <a:rPr lang="en-US" sz="110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2. Create predictable routines</a:t>
            </a:r>
            <a:endParaRPr lang="en-US"/>
          </a:p>
          <a:p>
            <a:r>
              <a:rPr lang="en-US" sz="110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Use a familiar arrival routine.</a:t>
            </a:r>
            <a:endParaRPr lang="en-US"/>
          </a:p>
          <a:p>
            <a:r>
              <a:rPr lang="en-US" sz="110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Use pictures and simple language to explain what happens next.</a:t>
            </a:r>
            <a:endParaRPr lang="en-US">
              <a:solidFill>
                <a:srgbClr val="404040"/>
              </a:solidFill>
              <a:latin typeface="Century Gothic" panose="020B0502020202020204"/>
              <a:cs typeface="Segoe UI"/>
            </a:endParaRPr>
          </a:p>
          <a:p>
            <a:pPr marL="0" indent="0">
              <a:buNone/>
            </a:pPr>
            <a:r>
              <a:rPr lang="en-US" sz="110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3. Support social interaction</a:t>
            </a:r>
            <a:endParaRPr lang="en-US"/>
          </a:p>
          <a:p>
            <a:r>
              <a:rPr lang="en-US" sz="110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Begin with one-to-one play.</a:t>
            </a:r>
            <a:endParaRPr lang="en-US"/>
          </a:p>
          <a:p>
            <a:r>
              <a:rPr lang="en-US" sz="110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Gradually introduce parallel play and small groups.</a:t>
            </a:r>
            <a:endParaRPr lang="en-US"/>
          </a:p>
          <a:p>
            <a:pPr marL="0" indent="0">
              <a:buNone/>
            </a:pPr>
            <a:r>
              <a:rPr lang="en-US" sz="110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4. Work with the family</a:t>
            </a:r>
            <a:endParaRPr lang="en-US"/>
          </a:p>
          <a:p>
            <a:r>
              <a:rPr lang="en-US" sz="110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Share information about Shona’s needs and routines.</a:t>
            </a:r>
            <a:endParaRPr lang="en-US"/>
          </a:p>
          <a:p>
            <a:r>
              <a:rPr lang="en-US" sz="110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Observe her progress and seek additional support if concerns persist.</a:t>
            </a:r>
            <a:endParaRPr lang="en-US"/>
          </a:p>
          <a:p>
            <a:endParaRPr lang="en-US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A627409E-DEA0-26DB-CE80-427A266E59E8}"/>
              </a:ext>
            </a:extLst>
          </p:cNvPr>
          <p:cNvSpPr txBox="1">
            <a:spLocks/>
          </p:cNvSpPr>
          <p:nvPr/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b="0" i="0" kern="1200">
                <a:solidFill>
                  <a:schemeClr val="bg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/>
              <a:t>Strategies to support Shona</a:t>
            </a:r>
            <a:endParaRPr lang="en-US" dirty="0"/>
          </a:p>
        </p:txBody>
      </p:sp>
      <p:pic>
        <p:nvPicPr>
          <p:cNvPr id="13" name="Picture 12" title="Young girl smiling">
            <a:extLst>
              <a:ext uri="{FF2B5EF4-FFF2-40B4-BE49-F238E27FC236}">
                <a16:creationId xmlns:a16="http://schemas.microsoft.com/office/drawing/2014/main" id="{3F4D1A34-8DA7-08DA-752E-8F07FBBC5B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4594" y="2416968"/>
            <a:ext cx="4714875" cy="3083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0406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2A638-9377-E217-BE8E-3EBF339CC8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Factors</a:t>
            </a:r>
            <a:r>
              <a:rPr lang="en-US">
                <a:ea typeface="+mj-lt"/>
                <a:cs typeface="+mj-lt"/>
              </a:rPr>
              <a:t> Influencing Shona’s Development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FCFE28-45CD-C31E-2749-D2158B0336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745" y="2216007"/>
            <a:ext cx="8483961" cy="444586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10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Nature — biological and individual factors</a:t>
            </a:r>
            <a:endParaRPr lang="en-US" sz="1100" dirty="0">
              <a:solidFill>
                <a:srgbClr val="242424"/>
              </a:solidFill>
              <a:highlight>
                <a:srgbClr val="FFFFFF"/>
              </a:highlight>
              <a:latin typeface="Segoe UI"/>
              <a:cs typeface="Segoe UI"/>
            </a:endParaRPr>
          </a:p>
          <a:p>
            <a:r>
              <a:rPr lang="en-US" sz="110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 Temperament and sensitivity.</a:t>
            </a:r>
            <a:endParaRPr lang="en-US"/>
          </a:p>
          <a:p>
            <a:r>
              <a:rPr lang="en-US" sz="110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Individual</a:t>
            </a:r>
            <a:r>
              <a:rPr lang="en-US" sz="1100" dirty="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 developmental differences.</a:t>
            </a:r>
            <a:endParaRPr lang="en-US" dirty="0">
              <a:solidFill>
                <a:srgbClr val="000000"/>
              </a:solidFill>
              <a:latin typeface="Aptos" panose="02110004020202020204"/>
              <a:cs typeface="Segoe UI"/>
            </a:endParaRPr>
          </a:p>
          <a:p>
            <a:r>
              <a:rPr lang="en-US" sz="110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 Language and communication abilities.</a:t>
            </a:r>
            <a:endParaRPr lang="en-US"/>
          </a:p>
          <a:p>
            <a:pPr marL="0" indent="0">
              <a:buNone/>
            </a:pPr>
            <a:endParaRPr lang="en-US" sz="1100" dirty="0">
              <a:solidFill>
                <a:srgbClr val="242424"/>
              </a:solidFill>
              <a:highlight>
                <a:srgbClr val="FFFFFF"/>
              </a:highlight>
              <a:latin typeface="Segoe UI"/>
              <a:cs typeface="Segoe UI"/>
            </a:endParaRPr>
          </a:p>
          <a:p>
            <a:pPr marL="0" indent="0">
              <a:buNone/>
            </a:pPr>
            <a:r>
              <a:rPr lang="en-US" sz="110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Nurture — environmental factors</a:t>
            </a:r>
            <a:endParaRPr lang="en-US">
              <a:solidFill>
                <a:srgbClr val="000000"/>
              </a:solidFill>
              <a:latin typeface="Aptos" panose="02110004020202020204"/>
              <a:cs typeface="Segoe UI"/>
            </a:endParaRPr>
          </a:p>
          <a:p>
            <a:pPr marL="171450" indent="-171450"/>
            <a:r>
              <a:rPr lang="en-US" sz="110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Relationships with caregivers.</a:t>
            </a:r>
            <a:endParaRPr lang="en-US">
              <a:solidFill>
                <a:srgbClr val="000000"/>
              </a:solidFill>
              <a:latin typeface="Aptos" panose="02110004020202020204"/>
              <a:cs typeface="Segoe UI"/>
            </a:endParaRPr>
          </a:p>
          <a:p>
            <a:pPr marL="171450" indent="-171450"/>
            <a:r>
              <a:rPr lang="en-US" sz="110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 Changes in routine and nursery environment.</a:t>
            </a:r>
            <a:endParaRPr lang="en-US">
              <a:solidFill>
                <a:srgbClr val="000000"/>
              </a:solidFill>
              <a:latin typeface="Aptos" panose="02110004020202020204"/>
              <a:cs typeface="Segoe UI"/>
            </a:endParaRPr>
          </a:p>
          <a:p>
            <a:pPr marL="171450" indent="-171450"/>
            <a:r>
              <a:rPr lang="en-US" sz="1100" dirty="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 Quality and consistency of emotional </a:t>
            </a:r>
            <a:r>
              <a:rPr lang="en-US" sz="110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support.</a:t>
            </a:r>
            <a:endParaRPr lang="en-US">
              <a:solidFill>
                <a:srgbClr val="000000"/>
              </a:solidFill>
              <a:latin typeface="Aptos" panose="02110004020202020204"/>
              <a:cs typeface="Segoe UI"/>
            </a:endParaRPr>
          </a:p>
          <a:p>
            <a:pPr marL="171450" indent="-171450"/>
            <a:r>
              <a:rPr lang="en-US" sz="110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Opportunities</a:t>
            </a:r>
            <a:r>
              <a:rPr lang="en-US" sz="1100" dirty="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 for play and interaction.</a:t>
            </a:r>
            <a:endParaRPr lang="en-US" dirty="0"/>
          </a:p>
          <a:p>
            <a:pPr marL="0" indent="0">
              <a:buNone/>
            </a:pPr>
            <a:endParaRPr lang="en-US" sz="1100" dirty="0">
              <a:solidFill>
                <a:srgbClr val="242424"/>
              </a:solidFill>
              <a:highlight>
                <a:srgbClr val="FFFFFF"/>
              </a:highlight>
              <a:latin typeface="Segoe UI"/>
              <a:cs typeface="Segoe UI"/>
            </a:endParaRPr>
          </a:p>
          <a:p>
            <a:pPr marL="0" indent="0">
              <a:buNone/>
            </a:pPr>
            <a:r>
              <a:rPr lang="en-US" sz="110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Key point: Nature and nurture interact to influence development.</a:t>
            </a:r>
            <a:br>
              <a:rPr lang="en-US" dirty="0"/>
            </a:br>
            <a:endParaRPr lang="en-US" sz="1100" dirty="0">
              <a:solidFill>
                <a:srgbClr val="242424"/>
              </a:solidFill>
              <a:highlight>
                <a:srgbClr val="FFFFFF"/>
              </a:highlight>
              <a:latin typeface="Segoe UI"/>
              <a:cs typeface="Segoe UI"/>
            </a:endParaRPr>
          </a:p>
          <a:p>
            <a:pPr marL="0" indent="0">
              <a:buNone/>
            </a:pPr>
            <a:r>
              <a:rPr lang="en-US" sz="1100" dirty="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Source: </a:t>
            </a:r>
            <a:r>
              <a:rPr lang="en-US" sz="1100" dirty="0" err="1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Bakermans</a:t>
            </a:r>
            <a:r>
              <a:rPr lang="en-US" sz="1100" dirty="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-Kranenburg  (2017)</a:t>
            </a:r>
            <a:endParaRPr lang="en-US" dirty="0"/>
          </a:p>
          <a:p>
            <a:pPr marL="0" indent="0">
              <a:buNone/>
            </a:pPr>
            <a:endParaRPr lang="en-US" sz="1100" dirty="0">
              <a:solidFill>
                <a:srgbClr val="242424"/>
              </a:solidFill>
              <a:highlight>
                <a:srgbClr val="FFFFFF"/>
              </a:highlight>
              <a:latin typeface="Segoe UI"/>
              <a:cs typeface="Segoe UI"/>
            </a:endParaRPr>
          </a:p>
        </p:txBody>
      </p:sp>
      <p:pic>
        <p:nvPicPr>
          <p:cNvPr id="7" name="Picture 6" title="Child in a pumpkin field">
            <a:extLst>
              <a:ext uri="{FF2B5EF4-FFF2-40B4-BE49-F238E27FC236}">
                <a16:creationId xmlns:a16="http://schemas.microsoft.com/office/drawing/2014/main" id="{CEDFE98F-A907-DEE4-139D-C72774BCB8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786" y="2436091"/>
            <a:ext cx="4913248" cy="326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36849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C27E9-7894-FB14-283F-644ED7377D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9638867" cy="1030236"/>
          </a:xfrm>
        </p:spPr>
        <p:txBody>
          <a:bodyPr/>
          <a:lstStyle/>
          <a:p>
            <a:r>
              <a:rPr lang="en-US" dirty="0"/>
              <a:t>Critical Evaluation of Bowlby's </a:t>
            </a:r>
            <a:r>
              <a:rPr lang="en-US"/>
              <a:t>Attachment Theory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8AA3C-A13F-BC40-706F-58A4F1E493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Strength: Explains how secure relationships with caregivers can support </a:t>
            </a:r>
            <a:r>
              <a:rPr lang="en-US"/>
              <a:t>children's emotional security and exploration (Bowlby, 1969)</a:t>
            </a:r>
          </a:p>
          <a:p>
            <a:r>
              <a:rPr lang="en-US" dirty="0"/>
              <a:t>Limitations: Attachment theory alone cannot explain all of Shona's behaviour or development needs.</a:t>
            </a:r>
          </a:p>
          <a:p>
            <a:r>
              <a:rPr lang="en-US" dirty="0"/>
              <a:t>Wider influences: Communication difficulties, temperament, previous experiences should also be </a:t>
            </a:r>
            <a:r>
              <a:rPr lang="en-US"/>
              <a:t>considered</a:t>
            </a:r>
            <a:endParaRPr lang="en-US" dirty="0"/>
          </a:p>
          <a:p>
            <a:r>
              <a:rPr lang="en-US" dirty="0"/>
              <a:t>Application: Practitioners should use the theory alongside individual </a:t>
            </a:r>
            <a:r>
              <a:rPr lang="en-US"/>
              <a:t>observation and a holistic assessment of Shona's needs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22370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95270E-C71A-2A85-6EE4-B9115DDE35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Conclusion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6572D-6374-B7D4-4F43-BF828D7486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90541" y="2504109"/>
            <a:ext cx="3483378" cy="406234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10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Attachment Theory highlights the importance of emotional security.</a:t>
            </a:r>
            <a:endParaRPr lang="en-US"/>
          </a:p>
          <a:p>
            <a:r>
              <a:rPr lang="en-US" sz="110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 A consistent key person and predictable routines may help Shona settle.</a:t>
            </a:r>
            <a:endParaRPr lang="en-US"/>
          </a:p>
          <a:p>
            <a:r>
              <a:rPr lang="en-US" sz="110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Gradual, supportive play opportunities can encourage social participation.</a:t>
            </a:r>
            <a:endParaRPr lang="en-US"/>
          </a:p>
          <a:p>
            <a:r>
              <a:rPr lang="en-US" sz="110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 Communication needs and individual differences must also be considered.</a:t>
            </a:r>
            <a:endParaRPr lang="en-US"/>
          </a:p>
          <a:p>
            <a:r>
              <a:rPr lang="en-US" sz="110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 Partnership with caregivers helps ensure appropriate support.</a:t>
            </a:r>
            <a:endParaRPr lang="en-US"/>
          </a:p>
          <a:p>
            <a:endParaRPr lang="en-US" dirty="0"/>
          </a:p>
        </p:txBody>
      </p:sp>
      <p:pic>
        <p:nvPicPr>
          <p:cNvPr id="4" name="Picture 3" title="Puzzle">
            <a:extLst>
              <a:ext uri="{FF2B5EF4-FFF2-40B4-BE49-F238E27FC236}">
                <a16:creationId xmlns:a16="http://schemas.microsoft.com/office/drawing/2014/main" id="{C064D6E9-8E1D-67CD-F49C-F91BF3CF1C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5880" y="2632364"/>
            <a:ext cx="5717512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76761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49088-846F-8CD0-3C62-48B5DF3706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5D9B86-7EEC-9D04-5470-A9E40928FA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100" dirty="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Ainsworth, M.D.S., </a:t>
            </a:r>
            <a:r>
              <a:rPr lang="en-US" sz="1100" dirty="0" err="1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Blehar</a:t>
            </a:r>
            <a:r>
              <a:rPr lang="en-US" sz="1100" dirty="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, M.C., Waters, E. and Wall, S. (1978) Patterns of Attachment: A Psychological Study of the Strange Situation. Hillsdale, NJ: Lawrence Erlbaum Associates.</a:t>
            </a:r>
            <a:endParaRPr lang="en-US" dirty="0"/>
          </a:p>
          <a:p>
            <a:r>
              <a:rPr lang="en-US" sz="1100" dirty="0" err="1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Bakermans</a:t>
            </a:r>
            <a:r>
              <a:rPr lang="en-US" sz="1100" dirty="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-Kranenburg, M.J. (2017) ‘Attachment and temperament in the early life course: A meta-analytic review’, Child Development, 88(3), pp. 770–795.</a:t>
            </a:r>
            <a:endParaRPr lang="en-US" dirty="0"/>
          </a:p>
          <a:p>
            <a:r>
              <a:rPr lang="en-US" sz="110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Bowlby, J. (1969) Attachment and Loss: Volume 1. Attachment. New York: Basic Books.</a:t>
            </a:r>
            <a:endParaRPr lang="en-US"/>
          </a:p>
          <a:p>
            <a:r>
              <a:rPr lang="en-US" sz="110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Fearon, R.M.P. and Roisman, G.I. (2017) ‘Attachment theory: Progress and future directions’, Current Opinion in Psychology, 15, pp.</a:t>
            </a:r>
          </a:p>
          <a:p>
            <a:r>
              <a:rPr lang="en-US" sz="110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Keller, H. (2018) ‘Universality claim of attachment theory: Children’s socioemotional development across cultures’, Proceedings of the National Academy of Sciences, </a:t>
            </a:r>
          </a:p>
          <a:p>
            <a:r>
              <a:rPr lang="en-US" sz="110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Wright, B. et al. (2023) Routinely used interventions to improve attachment in infants and young children: A national survey and two systematic reviews. Health Technology Assessment, 27(2). Available at: </a:t>
            </a:r>
            <a:r>
              <a:rPr lang="en-US" sz="1100" dirty="0">
                <a:solidFill>
                  <a:srgbClr val="242424"/>
                </a:solidFill>
                <a:highlight>
                  <a:srgbClr val="FFFFFF"/>
                </a:highlight>
                <a:latin typeface="inherit"/>
                <a:hlinkClick r:id="rId2"/>
              </a:rPr>
              <a:t>https://www.ncbi.nlm.nih.gov/books/NBK588776/</a:t>
            </a:r>
            <a:r>
              <a:rPr lang="en-US" sz="1100" dirty="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63031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Ion Boardroom</vt:lpstr>
      <vt:lpstr>PowerPoint Presentation</vt:lpstr>
      <vt:lpstr>What is attachment Theory ?</vt:lpstr>
      <vt:lpstr>Key Concepts of Attachment Theory</vt:lpstr>
      <vt:lpstr>Understanding Shona's Behaviour</vt:lpstr>
      <vt:lpstr>Emotional Wellbeing</vt:lpstr>
      <vt:lpstr>Factors Influencing Shona’s Development</vt:lpstr>
      <vt:lpstr>Critical Evaluation of Bowlby's Attachment Theory</vt:lpstr>
      <vt:lpstr>Conclusion 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596</cp:revision>
  <dcterms:created xsi:type="dcterms:W3CDTF">2026-10-08T11:40:36Z</dcterms:created>
  <dcterms:modified xsi:type="dcterms:W3CDTF">2026-10-09T18:32:17Z</dcterms:modified>
</cp:coreProperties>
</file>