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D9EA39-72BE-4FD7-C816-8CFD71FA04AD}" v="14" dt="2026-07-04T12:11:47.9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652" autoAdjust="0"/>
  </p:normalViewPr>
  <p:slideViewPr>
    <p:cSldViewPr snapToGrid="0">
      <p:cViewPr varScale="1">
        <p:scale>
          <a:sx n="60" d="100"/>
          <a:sy n="60" d="100"/>
        </p:scale>
        <p:origin x="96"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Octavia Constantin (2331926)" userId="S::2331926@student.uwtsd.ac.uk::9b325b1b-075a-467f-82f7-93a9da4e00e9" providerId="AD" clId="Web-{2AD9EA39-72BE-4FD7-C816-8CFD71FA04AD}"/>
    <pc:docChg chg="modSld">
      <pc:chgData name="Diana-Octavia Constantin (2331926)" userId="S::2331926@student.uwtsd.ac.uk::9b325b1b-075a-467f-82f7-93a9da4e00e9" providerId="AD" clId="Web-{2AD9EA39-72BE-4FD7-C816-8CFD71FA04AD}" dt="2026-07-04T12:11:47.926" v="13" actId="20577"/>
      <pc:docMkLst>
        <pc:docMk/>
      </pc:docMkLst>
      <pc:sldChg chg="modSp">
        <pc:chgData name="Diana-Octavia Constantin (2331926)" userId="S::2331926@student.uwtsd.ac.uk::9b325b1b-075a-467f-82f7-93a9da4e00e9" providerId="AD" clId="Web-{2AD9EA39-72BE-4FD7-C816-8CFD71FA04AD}" dt="2026-07-04T12:11:47.926" v="13" actId="20577"/>
        <pc:sldMkLst>
          <pc:docMk/>
          <pc:sldMk cId="1122882663" sldId="256"/>
        </pc:sldMkLst>
        <pc:spChg chg="mod">
          <ac:chgData name="Diana-Octavia Constantin (2331926)" userId="S::2331926@student.uwtsd.ac.uk::9b325b1b-075a-467f-82f7-93a9da4e00e9" providerId="AD" clId="Web-{2AD9EA39-72BE-4FD7-C816-8CFD71FA04AD}" dt="2026-07-04T12:11:47.926" v="13" actId="20577"/>
          <ac:spMkLst>
            <pc:docMk/>
            <pc:sldMk cId="1122882663" sldId="256"/>
            <ac:spMk id="3" creationId="{AB8ACC0E-0AFD-D45A-A889-9358FF0CC054}"/>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ata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ata13.xml.rels><?xml version="1.0" encoding="UTF-8" standalone="yes"?>
<Relationships xmlns="http://schemas.openxmlformats.org/package/2006/relationships"><Relationship Id="rId3" Type="http://schemas.openxmlformats.org/officeDocument/2006/relationships/hyperlink" Target="https://www.nature.com/articles/s41598-024-52023-5.pdf" TargetMode="External"/><Relationship Id="rId2" Type="http://schemas.openxmlformats.org/officeDocument/2006/relationships/hyperlink" Target="https://www.tandfonline.com/doi/pdf/10.2147/CEOR.S346736" TargetMode="External"/><Relationship Id="rId1" Type="http://schemas.openxmlformats.org/officeDocument/2006/relationships/hyperlink" Target="https://drc.bmj.com/content/bmjdrc/10/2/e002580.full.pdf" TargetMode="External"/><Relationship Id="rId4" Type="http://schemas.openxmlformats.org/officeDocument/2006/relationships/hyperlink" Target="https://pmc.ncbi.nlm.nih.gov/articles/PMC11803194" TargetMode="External"/></Relationships>
</file>

<file path=ppt/diagrams/_rels/drawing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13.xml.rels><?xml version="1.0" encoding="UTF-8" standalone="yes"?>
<Relationships xmlns="http://schemas.openxmlformats.org/package/2006/relationships"><Relationship Id="rId3" Type="http://schemas.openxmlformats.org/officeDocument/2006/relationships/hyperlink" Target="https://www.nature.com/articles/s41598-024-52023-5.pdf" TargetMode="External"/><Relationship Id="rId2" Type="http://schemas.openxmlformats.org/officeDocument/2006/relationships/hyperlink" Target="https://www.tandfonline.com/doi/pdf/10.2147/CEOR.S346736" TargetMode="External"/><Relationship Id="rId1" Type="http://schemas.openxmlformats.org/officeDocument/2006/relationships/hyperlink" Target="https://drc.bmj.com/content/bmjdrc/10/2/e002580.full.pdf" TargetMode="External"/><Relationship Id="rId4" Type="http://schemas.openxmlformats.org/officeDocument/2006/relationships/hyperlink" Target="https://pmc.ncbi.nlm.nih.gov/articles/PMC11803194"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F814D1-BF64-4D2C-BA9A-C1F032247014}"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E354D4D7-FE8A-4CDC-8C24-1911C7C01F20}">
      <dgm:prSet/>
      <dgm:spPr/>
      <dgm:t>
        <a:bodyPr/>
        <a:lstStyle/>
        <a:p>
          <a:r>
            <a:rPr lang="en-US"/>
            <a:t>Healthcare services are being changed by digital technologies.</a:t>
          </a:r>
          <a:endParaRPr lang="en-US">
            <a:latin typeface="Times New Roman" panose="02020603050405020304" pitchFamily="18" charset="0"/>
            <a:cs typeface="Times New Roman" panose="02020603050405020304" pitchFamily="18" charset="0"/>
          </a:endParaRPr>
        </a:p>
      </dgm:t>
    </dgm:pt>
    <dgm:pt modelId="{87334E39-EA19-48E6-B329-90DD9430706C}" type="parTrans" cxnId="{323213D4-0E5B-4FB2-9A63-B898126A83CE}">
      <dgm:prSet/>
      <dgm:spPr/>
      <dgm:t>
        <a:bodyPr/>
        <a:lstStyle/>
        <a:p>
          <a:endParaRPr lang="en-US"/>
        </a:p>
      </dgm:t>
    </dgm:pt>
    <dgm:pt modelId="{86C92607-33D8-4AC4-9ED1-CD7D54C93905}" type="sibTrans" cxnId="{323213D4-0E5B-4FB2-9A63-B898126A83CE}">
      <dgm:prSet/>
      <dgm:spPr/>
      <dgm:t>
        <a:bodyPr/>
        <a:lstStyle/>
        <a:p>
          <a:endParaRPr lang="en-US"/>
        </a:p>
      </dgm:t>
    </dgm:pt>
    <dgm:pt modelId="{AC162FF4-9D34-4B38-8D3F-8F062884AA0D}">
      <dgm:prSet/>
      <dgm:spPr/>
      <dgm:t>
        <a:bodyPr/>
        <a:lstStyle/>
        <a:p>
          <a:r>
            <a:rPr lang="en-US"/>
            <a:t>Diabetes is one of the significant health problems in the UK (Lugner et al., 2024)</a:t>
          </a:r>
          <a:endParaRPr lang="en-IN"/>
        </a:p>
      </dgm:t>
    </dgm:pt>
    <dgm:pt modelId="{004E2E70-35DF-4733-BD5D-E4F8FD0FC715}" type="parTrans" cxnId="{C86FCED5-8B85-487D-AFB8-E9D45565B0FB}">
      <dgm:prSet/>
      <dgm:spPr/>
      <dgm:t>
        <a:bodyPr/>
        <a:lstStyle/>
        <a:p>
          <a:endParaRPr lang="en-IN"/>
        </a:p>
      </dgm:t>
    </dgm:pt>
    <dgm:pt modelId="{21001A15-4020-418A-8ADE-6175989AF1BE}" type="sibTrans" cxnId="{C86FCED5-8B85-487D-AFB8-E9D45565B0FB}">
      <dgm:prSet/>
      <dgm:spPr/>
      <dgm:t>
        <a:bodyPr/>
        <a:lstStyle/>
        <a:p>
          <a:endParaRPr lang="en-IN"/>
        </a:p>
      </dgm:t>
    </dgm:pt>
    <dgm:pt modelId="{BBFAB8B3-D836-4E51-9769-F336333A1E67}">
      <dgm:prSet/>
      <dgm:spPr/>
      <dgm:t>
        <a:bodyPr/>
        <a:lstStyle/>
        <a:p>
          <a:r>
            <a:rPr lang="en-US"/>
            <a:t>Freestyle Libre has changed the way glucose monitoring is done.</a:t>
          </a:r>
          <a:endParaRPr lang="en-IN"/>
        </a:p>
      </dgm:t>
    </dgm:pt>
    <dgm:pt modelId="{EBC0A4C7-09E2-4C73-A443-2727FD7BF9C1}" type="parTrans" cxnId="{DA8C8610-979D-4117-8284-5EC86668228B}">
      <dgm:prSet/>
      <dgm:spPr/>
      <dgm:t>
        <a:bodyPr/>
        <a:lstStyle/>
        <a:p>
          <a:endParaRPr lang="en-IN"/>
        </a:p>
      </dgm:t>
    </dgm:pt>
    <dgm:pt modelId="{F5B21A81-4AD9-42F3-8B2D-C18AB474A0B8}" type="sibTrans" cxnId="{DA8C8610-979D-4117-8284-5EC86668228B}">
      <dgm:prSet/>
      <dgm:spPr/>
      <dgm:t>
        <a:bodyPr/>
        <a:lstStyle/>
        <a:p>
          <a:endParaRPr lang="en-IN"/>
        </a:p>
      </dgm:t>
    </dgm:pt>
    <dgm:pt modelId="{882B4C9D-7343-43B3-8C1A-FDE1044DB86F}">
      <dgm:prSet/>
      <dgm:spPr/>
      <dgm:t>
        <a:bodyPr/>
        <a:lstStyle/>
        <a:p>
          <a:r>
            <a:rPr lang="en-US"/>
            <a:t>Freestyle Libre demonstrates how digital innovation is transforming diabetes care within the NHS.</a:t>
          </a:r>
          <a:endParaRPr lang="en-IN"/>
        </a:p>
      </dgm:t>
    </dgm:pt>
    <dgm:pt modelId="{09B0EBEA-CE11-4C7D-9AEE-583DC3A783D6}" type="parTrans" cxnId="{8D3FF3A5-7D6B-4A4F-8DB0-91B18D93DB62}">
      <dgm:prSet/>
      <dgm:spPr/>
      <dgm:t>
        <a:bodyPr/>
        <a:lstStyle/>
        <a:p>
          <a:endParaRPr lang="en-IN"/>
        </a:p>
      </dgm:t>
    </dgm:pt>
    <dgm:pt modelId="{00A997F5-92D4-4744-AA00-48E07F19F41B}" type="sibTrans" cxnId="{8D3FF3A5-7D6B-4A4F-8DB0-91B18D93DB62}">
      <dgm:prSet/>
      <dgm:spPr/>
      <dgm:t>
        <a:bodyPr/>
        <a:lstStyle/>
        <a:p>
          <a:endParaRPr lang="en-IN"/>
        </a:p>
      </dgm:t>
    </dgm:pt>
    <dgm:pt modelId="{15578C89-E754-40DC-9252-C1CCA06DD2E3}">
      <dgm:prSet/>
      <dgm:spPr/>
      <dgm:t>
        <a:bodyPr/>
        <a:lstStyle/>
        <a:p>
          <a:r>
            <a:rPr lang="en-US"/>
            <a:t>This presentation appraises its overall effects.</a:t>
          </a:r>
          <a:endParaRPr lang="en-IN"/>
        </a:p>
      </dgm:t>
    </dgm:pt>
    <dgm:pt modelId="{C6BCFEC4-D386-47BE-853F-26FA583B04C8}" type="parTrans" cxnId="{8818623D-1AF1-4AD1-B81B-1D466002A96E}">
      <dgm:prSet/>
      <dgm:spPr/>
      <dgm:t>
        <a:bodyPr/>
        <a:lstStyle/>
        <a:p>
          <a:endParaRPr lang="en-IN"/>
        </a:p>
      </dgm:t>
    </dgm:pt>
    <dgm:pt modelId="{022D3B44-CA5B-40BA-A206-9680ECE6B93A}" type="sibTrans" cxnId="{8818623D-1AF1-4AD1-B81B-1D466002A96E}">
      <dgm:prSet/>
      <dgm:spPr/>
      <dgm:t>
        <a:bodyPr/>
        <a:lstStyle/>
        <a:p>
          <a:endParaRPr lang="en-IN"/>
        </a:p>
      </dgm:t>
    </dgm:pt>
    <dgm:pt modelId="{EB64D038-C9A1-4AE9-AB54-857BE99AFE93}" type="pres">
      <dgm:prSet presAssocID="{5EF814D1-BF64-4D2C-BA9A-C1F032247014}" presName="diagram" presStyleCnt="0">
        <dgm:presLayoutVars>
          <dgm:dir/>
          <dgm:resizeHandles val="exact"/>
        </dgm:presLayoutVars>
      </dgm:prSet>
      <dgm:spPr/>
    </dgm:pt>
    <dgm:pt modelId="{C3D09E41-E8BE-491E-854B-B68C4E70F19E}" type="pres">
      <dgm:prSet presAssocID="{E354D4D7-FE8A-4CDC-8C24-1911C7C01F20}" presName="node" presStyleLbl="node1" presStyleIdx="0" presStyleCnt="5">
        <dgm:presLayoutVars>
          <dgm:bulletEnabled val="1"/>
        </dgm:presLayoutVars>
      </dgm:prSet>
      <dgm:spPr/>
    </dgm:pt>
    <dgm:pt modelId="{F0E3047E-C197-4D6C-AB24-EB04785324B6}" type="pres">
      <dgm:prSet presAssocID="{86C92607-33D8-4AC4-9ED1-CD7D54C93905}" presName="sibTrans" presStyleCnt="0"/>
      <dgm:spPr/>
    </dgm:pt>
    <dgm:pt modelId="{319C35E7-7365-438A-BD92-AC1968DF463F}" type="pres">
      <dgm:prSet presAssocID="{AC162FF4-9D34-4B38-8D3F-8F062884AA0D}" presName="node" presStyleLbl="node1" presStyleIdx="1" presStyleCnt="5">
        <dgm:presLayoutVars>
          <dgm:bulletEnabled val="1"/>
        </dgm:presLayoutVars>
      </dgm:prSet>
      <dgm:spPr/>
    </dgm:pt>
    <dgm:pt modelId="{0CB7C786-A625-4C36-96BF-9F0E3FC0CA72}" type="pres">
      <dgm:prSet presAssocID="{21001A15-4020-418A-8ADE-6175989AF1BE}" presName="sibTrans" presStyleCnt="0"/>
      <dgm:spPr/>
    </dgm:pt>
    <dgm:pt modelId="{B5A719EB-4920-4C6A-B49E-AC650402D857}" type="pres">
      <dgm:prSet presAssocID="{BBFAB8B3-D836-4E51-9769-F336333A1E67}" presName="node" presStyleLbl="node1" presStyleIdx="2" presStyleCnt="5">
        <dgm:presLayoutVars>
          <dgm:bulletEnabled val="1"/>
        </dgm:presLayoutVars>
      </dgm:prSet>
      <dgm:spPr/>
    </dgm:pt>
    <dgm:pt modelId="{A36B28BF-0506-46B9-B884-F4D36F4CC50F}" type="pres">
      <dgm:prSet presAssocID="{F5B21A81-4AD9-42F3-8B2D-C18AB474A0B8}" presName="sibTrans" presStyleCnt="0"/>
      <dgm:spPr/>
    </dgm:pt>
    <dgm:pt modelId="{57976AAC-2D11-45F6-A9A1-C5C4564E5D97}" type="pres">
      <dgm:prSet presAssocID="{882B4C9D-7343-43B3-8C1A-FDE1044DB86F}" presName="node" presStyleLbl="node1" presStyleIdx="3" presStyleCnt="5">
        <dgm:presLayoutVars>
          <dgm:bulletEnabled val="1"/>
        </dgm:presLayoutVars>
      </dgm:prSet>
      <dgm:spPr/>
    </dgm:pt>
    <dgm:pt modelId="{38D6F72C-6F72-42AD-9F5E-3964CC663CA2}" type="pres">
      <dgm:prSet presAssocID="{00A997F5-92D4-4744-AA00-48E07F19F41B}" presName="sibTrans" presStyleCnt="0"/>
      <dgm:spPr/>
    </dgm:pt>
    <dgm:pt modelId="{875B9FD6-A698-47F5-9E2F-3C0B2FC91D7B}" type="pres">
      <dgm:prSet presAssocID="{15578C89-E754-40DC-9252-C1CCA06DD2E3}" presName="node" presStyleLbl="node1" presStyleIdx="4" presStyleCnt="5">
        <dgm:presLayoutVars>
          <dgm:bulletEnabled val="1"/>
        </dgm:presLayoutVars>
      </dgm:prSet>
      <dgm:spPr/>
    </dgm:pt>
  </dgm:ptLst>
  <dgm:cxnLst>
    <dgm:cxn modelId="{DA8C8610-979D-4117-8284-5EC86668228B}" srcId="{5EF814D1-BF64-4D2C-BA9A-C1F032247014}" destId="{BBFAB8B3-D836-4E51-9769-F336333A1E67}" srcOrd="2" destOrd="0" parTransId="{EBC0A4C7-09E2-4C73-A443-2727FD7BF9C1}" sibTransId="{F5B21A81-4AD9-42F3-8B2D-C18AB474A0B8}"/>
    <dgm:cxn modelId="{F54D7928-7A09-4256-BADC-4A4763174697}" type="presOf" srcId="{882B4C9D-7343-43B3-8C1A-FDE1044DB86F}" destId="{57976AAC-2D11-45F6-A9A1-C5C4564E5D97}" srcOrd="0" destOrd="0" presId="urn:microsoft.com/office/officeart/2005/8/layout/default"/>
    <dgm:cxn modelId="{8818623D-1AF1-4AD1-B81B-1D466002A96E}" srcId="{5EF814D1-BF64-4D2C-BA9A-C1F032247014}" destId="{15578C89-E754-40DC-9252-C1CCA06DD2E3}" srcOrd="4" destOrd="0" parTransId="{C6BCFEC4-D386-47BE-853F-26FA583B04C8}" sibTransId="{022D3B44-CA5B-40BA-A206-9680ECE6B93A}"/>
    <dgm:cxn modelId="{E31A6B71-3CA8-439F-BAE3-1D0F1503EE41}" type="presOf" srcId="{E354D4D7-FE8A-4CDC-8C24-1911C7C01F20}" destId="{C3D09E41-E8BE-491E-854B-B68C4E70F19E}" srcOrd="0" destOrd="0" presId="urn:microsoft.com/office/officeart/2005/8/layout/default"/>
    <dgm:cxn modelId="{E0B15655-E368-4909-8B25-1E3EB8AD35D9}" type="presOf" srcId="{AC162FF4-9D34-4B38-8D3F-8F062884AA0D}" destId="{319C35E7-7365-438A-BD92-AC1968DF463F}" srcOrd="0" destOrd="0" presId="urn:microsoft.com/office/officeart/2005/8/layout/default"/>
    <dgm:cxn modelId="{74A51595-1B24-4C36-8294-B642EEA81654}" type="presOf" srcId="{5EF814D1-BF64-4D2C-BA9A-C1F032247014}" destId="{EB64D038-C9A1-4AE9-AB54-857BE99AFE93}" srcOrd="0" destOrd="0" presId="urn:microsoft.com/office/officeart/2005/8/layout/default"/>
    <dgm:cxn modelId="{C947C6A4-49A7-46A6-AD5A-F37DE9448B97}" type="presOf" srcId="{BBFAB8B3-D836-4E51-9769-F336333A1E67}" destId="{B5A719EB-4920-4C6A-B49E-AC650402D857}" srcOrd="0" destOrd="0" presId="urn:microsoft.com/office/officeart/2005/8/layout/default"/>
    <dgm:cxn modelId="{8D3FF3A5-7D6B-4A4F-8DB0-91B18D93DB62}" srcId="{5EF814D1-BF64-4D2C-BA9A-C1F032247014}" destId="{882B4C9D-7343-43B3-8C1A-FDE1044DB86F}" srcOrd="3" destOrd="0" parTransId="{09B0EBEA-CE11-4C7D-9AEE-583DC3A783D6}" sibTransId="{00A997F5-92D4-4744-AA00-48E07F19F41B}"/>
    <dgm:cxn modelId="{36248EB8-A9FF-447D-A30F-36984917BACD}" type="presOf" srcId="{15578C89-E754-40DC-9252-C1CCA06DD2E3}" destId="{875B9FD6-A698-47F5-9E2F-3C0B2FC91D7B}" srcOrd="0" destOrd="0" presId="urn:microsoft.com/office/officeart/2005/8/layout/default"/>
    <dgm:cxn modelId="{323213D4-0E5B-4FB2-9A63-B898126A83CE}" srcId="{5EF814D1-BF64-4D2C-BA9A-C1F032247014}" destId="{E354D4D7-FE8A-4CDC-8C24-1911C7C01F20}" srcOrd="0" destOrd="0" parTransId="{87334E39-EA19-48E6-B329-90DD9430706C}" sibTransId="{86C92607-33D8-4AC4-9ED1-CD7D54C93905}"/>
    <dgm:cxn modelId="{C86FCED5-8B85-487D-AFB8-E9D45565B0FB}" srcId="{5EF814D1-BF64-4D2C-BA9A-C1F032247014}" destId="{AC162FF4-9D34-4B38-8D3F-8F062884AA0D}" srcOrd="1" destOrd="0" parTransId="{004E2E70-35DF-4733-BD5D-E4F8FD0FC715}" sibTransId="{21001A15-4020-418A-8ADE-6175989AF1BE}"/>
    <dgm:cxn modelId="{F04AA093-3C57-406C-A044-A2940774606D}" type="presParOf" srcId="{EB64D038-C9A1-4AE9-AB54-857BE99AFE93}" destId="{C3D09E41-E8BE-491E-854B-B68C4E70F19E}" srcOrd="0" destOrd="0" presId="urn:microsoft.com/office/officeart/2005/8/layout/default"/>
    <dgm:cxn modelId="{3A50D372-C532-4580-8817-9DCB65B32AD0}" type="presParOf" srcId="{EB64D038-C9A1-4AE9-AB54-857BE99AFE93}" destId="{F0E3047E-C197-4D6C-AB24-EB04785324B6}" srcOrd="1" destOrd="0" presId="urn:microsoft.com/office/officeart/2005/8/layout/default"/>
    <dgm:cxn modelId="{10B635CD-27F9-4944-9B90-81A9AA40BFAD}" type="presParOf" srcId="{EB64D038-C9A1-4AE9-AB54-857BE99AFE93}" destId="{319C35E7-7365-438A-BD92-AC1968DF463F}" srcOrd="2" destOrd="0" presId="urn:microsoft.com/office/officeart/2005/8/layout/default"/>
    <dgm:cxn modelId="{B5913194-7466-42C6-8AB9-F777AD5A1B2D}" type="presParOf" srcId="{EB64D038-C9A1-4AE9-AB54-857BE99AFE93}" destId="{0CB7C786-A625-4C36-96BF-9F0E3FC0CA72}" srcOrd="3" destOrd="0" presId="urn:microsoft.com/office/officeart/2005/8/layout/default"/>
    <dgm:cxn modelId="{3FC32CF3-7964-479B-BFD5-EF3902D354C0}" type="presParOf" srcId="{EB64D038-C9A1-4AE9-AB54-857BE99AFE93}" destId="{B5A719EB-4920-4C6A-B49E-AC650402D857}" srcOrd="4" destOrd="0" presId="urn:microsoft.com/office/officeart/2005/8/layout/default"/>
    <dgm:cxn modelId="{55CC24A5-505D-47A4-A2EB-B68B1310ADA8}" type="presParOf" srcId="{EB64D038-C9A1-4AE9-AB54-857BE99AFE93}" destId="{A36B28BF-0506-46B9-B884-F4D36F4CC50F}" srcOrd="5" destOrd="0" presId="urn:microsoft.com/office/officeart/2005/8/layout/default"/>
    <dgm:cxn modelId="{FF773EDA-CF02-4300-AE90-3F3A98B5A08D}" type="presParOf" srcId="{EB64D038-C9A1-4AE9-AB54-857BE99AFE93}" destId="{57976AAC-2D11-45F6-A9A1-C5C4564E5D97}" srcOrd="6" destOrd="0" presId="urn:microsoft.com/office/officeart/2005/8/layout/default"/>
    <dgm:cxn modelId="{87512F82-A399-405C-9DB1-201534DA0FA2}" type="presParOf" srcId="{EB64D038-C9A1-4AE9-AB54-857BE99AFE93}" destId="{38D6F72C-6F72-42AD-9F5E-3964CC663CA2}" srcOrd="7" destOrd="0" presId="urn:microsoft.com/office/officeart/2005/8/layout/default"/>
    <dgm:cxn modelId="{6FB9B677-5831-40E6-AC80-748EE019AD49}" type="presParOf" srcId="{EB64D038-C9A1-4AE9-AB54-857BE99AFE93}" destId="{875B9FD6-A698-47F5-9E2F-3C0B2FC91D7B}"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AD599E-DC89-4F9E-B80A-749B24231C2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8446044-DA12-4D36-B5D1-54283D48E7FB}">
      <dgm:prSet/>
      <dgm:spPr/>
      <dgm:t>
        <a:bodyPr/>
        <a:lstStyle/>
        <a:p>
          <a:r>
            <a:rPr lang="en-US">
              <a:latin typeface="Times New Roman" panose="02020603050405020304" pitchFamily="18" charset="0"/>
              <a:cs typeface="Times New Roman" panose="02020603050405020304" pitchFamily="18" charset="0"/>
            </a:rPr>
            <a:t>FreeStyle Libre is a wearable glucose monitoring device that is wearable.</a:t>
          </a:r>
          <a:endParaRPr lang="en-US" dirty="0">
            <a:latin typeface="Times New Roman" panose="02020603050405020304" pitchFamily="18" charset="0"/>
            <a:cs typeface="Times New Roman" panose="02020603050405020304" pitchFamily="18" charset="0"/>
          </a:endParaRPr>
        </a:p>
      </dgm:t>
    </dgm:pt>
    <dgm:pt modelId="{A1E270D3-5126-46F6-89C5-47178D537E0D}" type="parTrans" cxnId="{58F7011F-2088-496C-8273-F45E31DC90B8}">
      <dgm:prSet/>
      <dgm:spPr/>
      <dgm:t>
        <a:bodyPr/>
        <a:lstStyle/>
        <a:p>
          <a:endParaRPr lang="en-US"/>
        </a:p>
      </dgm:t>
    </dgm:pt>
    <dgm:pt modelId="{7401A7B5-7807-4981-BE4B-4D557DC76D57}" type="sibTrans" cxnId="{58F7011F-2088-496C-8273-F45E31DC90B8}">
      <dgm:prSet/>
      <dgm:spPr/>
      <dgm:t>
        <a:bodyPr/>
        <a:lstStyle/>
        <a:p>
          <a:endParaRPr lang="en-US"/>
        </a:p>
      </dgm:t>
    </dgm:pt>
    <dgm:pt modelId="{8C3EE993-12A4-4823-9B5C-DEC5BBFAA78A}">
      <dgm:prSet/>
      <dgm:spPr/>
      <dgm:t>
        <a:bodyPr/>
        <a:lstStyle/>
        <a:p>
          <a:r>
            <a:rPr lang="en-US">
              <a:latin typeface="Times New Roman" panose="02020603050405020304" pitchFamily="18" charset="0"/>
              <a:cs typeface="Times New Roman" panose="02020603050405020304" pitchFamily="18" charset="0"/>
            </a:rPr>
            <a:t>Tests glucose throughout the day.</a:t>
          </a:r>
        </a:p>
      </dgm:t>
    </dgm:pt>
    <dgm:pt modelId="{EE9A1633-F29C-42DB-B05B-729E9DE7A7F6}" type="sibTrans" cxnId="{F3B70E00-D812-4A3A-B92B-57648B08CCC9}">
      <dgm:prSet/>
      <dgm:spPr/>
      <dgm:t>
        <a:bodyPr/>
        <a:lstStyle/>
        <a:p>
          <a:endParaRPr lang="en-US"/>
        </a:p>
      </dgm:t>
    </dgm:pt>
    <dgm:pt modelId="{D863EFD7-B944-44C6-8DE6-A22A08BB8053}" type="parTrans" cxnId="{F3B70E00-D812-4A3A-B92B-57648B08CCC9}">
      <dgm:prSet/>
      <dgm:spPr/>
      <dgm:t>
        <a:bodyPr/>
        <a:lstStyle/>
        <a:p>
          <a:endParaRPr lang="en-US"/>
        </a:p>
      </dgm:t>
    </dgm:pt>
    <dgm:pt modelId="{93CFDC39-1E78-43B6-8D9A-9FCD06D957EB}">
      <dgm:prSet/>
      <dgm:spPr/>
      <dgm:t>
        <a:bodyPr/>
        <a:lstStyle/>
        <a:p>
          <a:r>
            <a:rPr lang="en-US" dirty="0">
              <a:latin typeface="Times New Roman" panose="02020603050405020304" pitchFamily="18" charset="0"/>
              <a:cs typeface="Times New Roman" panose="02020603050405020304" pitchFamily="18" charset="0"/>
            </a:rPr>
            <a:t>The sensor is connected to a reader or smartphone.</a:t>
          </a:r>
        </a:p>
      </dgm:t>
    </dgm:pt>
    <dgm:pt modelId="{97871DED-C038-446D-BAF7-8C581E486664}" type="sibTrans" cxnId="{ABF30590-5F18-4E7F-9AFA-705CFCCC402A}">
      <dgm:prSet/>
      <dgm:spPr/>
      <dgm:t>
        <a:bodyPr/>
        <a:lstStyle/>
        <a:p>
          <a:endParaRPr lang="en-US"/>
        </a:p>
      </dgm:t>
    </dgm:pt>
    <dgm:pt modelId="{90EB7460-041C-4EF8-A112-B2D3295C88A4}" type="parTrans" cxnId="{ABF30590-5F18-4E7F-9AFA-705CFCCC402A}">
      <dgm:prSet/>
      <dgm:spPr/>
      <dgm:t>
        <a:bodyPr/>
        <a:lstStyle/>
        <a:p>
          <a:endParaRPr lang="en-US"/>
        </a:p>
      </dgm:t>
    </dgm:pt>
    <dgm:pt modelId="{5574F4CF-13CE-48E4-8179-6D5A1B023B0F}">
      <dgm:prSet/>
      <dgm:spPr/>
      <dgm:t>
        <a:bodyPr/>
        <a:lstStyle/>
        <a:p>
          <a:r>
            <a:rPr lang="en-US" dirty="0">
              <a:latin typeface="Times New Roman" panose="02020603050405020304" pitchFamily="18" charset="0"/>
              <a:cs typeface="Times New Roman" panose="02020603050405020304" pitchFamily="18" charset="0"/>
            </a:rPr>
            <a:t>It gets rid of finger-prick testing.</a:t>
          </a:r>
        </a:p>
      </dgm:t>
    </dgm:pt>
    <dgm:pt modelId="{FA328B84-A495-4EA3-82F8-35138DB2919D}" type="sibTrans" cxnId="{E1FEBFB6-9957-4625-9A4B-90ED484CC59C}">
      <dgm:prSet/>
      <dgm:spPr/>
      <dgm:t>
        <a:bodyPr/>
        <a:lstStyle/>
        <a:p>
          <a:endParaRPr lang="en-US"/>
        </a:p>
      </dgm:t>
    </dgm:pt>
    <dgm:pt modelId="{676B10AB-E6A6-42E5-BB64-C60E09FC94C0}" type="parTrans" cxnId="{E1FEBFB6-9957-4625-9A4B-90ED484CC59C}">
      <dgm:prSet/>
      <dgm:spPr/>
      <dgm:t>
        <a:bodyPr/>
        <a:lstStyle/>
        <a:p>
          <a:endParaRPr lang="en-US"/>
        </a:p>
      </dgm:t>
    </dgm:pt>
    <dgm:pt modelId="{CDC15A3A-7222-4884-BE3D-DDCCA6A71009}" type="pres">
      <dgm:prSet presAssocID="{64AD599E-DC89-4F9E-B80A-749B24231C25}" presName="linear" presStyleCnt="0">
        <dgm:presLayoutVars>
          <dgm:animLvl val="lvl"/>
          <dgm:resizeHandles val="exact"/>
        </dgm:presLayoutVars>
      </dgm:prSet>
      <dgm:spPr/>
    </dgm:pt>
    <dgm:pt modelId="{E1742A94-E631-42F9-87CE-75E78BEAD0A8}" type="pres">
      <dgm:prSet presAssocID="{98446044-DA12-4D36-B5D1-54283D48E7FB}" presName="parentText" presStyleLbl="node1" presStyleIdx="0" presStyleCnt="4">
        <dgm:presLayoutVars>
          <dgm:chMax val="0"/>
          <dgm:bulletEnabled val="1"/>
        </dgm:presLayoutVars>
      </dgm:prSet>
      <dgm:spPr/>
    </dgm:pt>
    <dgm:pt modelId="{A3C0128F-A74F-4D87-9CEA-73DC682E61CD}" type="pres">
      <dgm:prSet presAssocID="{7401A7B5-7807-4981-BE4B-4D557DC76D57}" presName="spacer" presStyleCnt="0"/>
      <dgm:spPr/>
    </dgm:pt>
    <dgm:pt modelId="{E5240B0C-78F8-40C6-9792-36F0E08ADF07}" type="pres">
      <dgm:prSet presAssocID="{8C3EE993-12A4-4823-9B5C-DEC5BBFAA78A}" presName="parentText" presStyleLbl="node1" presStyleIdx="1" presStyleCnt="4">
        <dgm:presLayoutVars>
          <dgm:chMax val="0"/>
          <dgm:bulletEnabled val="1"/>
        </dgm:presLayoutVars>
      </dgm:prSet>
      <dgm:spPr/>
    </dgm:pt>
    <dgm:pt modelId="{E253D1A6-FE86-46F6-8CB4-2A51875E44BF}" type="pres">
      <dgm:prSet presAssocID="{EE9A1633-F29C-42DB-B05B-729E9DE7A7F6}" presName="spacer" presStyleCnt="0"/>
      <dgm:spPr/>
    </dgm:pt>
    <dgm:pt modelId="{FDCD7FAA-7088-4AEE-95ED-2D9F49D8E09C}" type="pres">
      <dgm:prSet presAssocID="{93CFDC39-1E78-43B6-8D9A-9FCD06D957EB}" presName="parentText" presStyleLbl="node1" presStyleIdx="2" presStyleCnt="4">
        <dgm:presLayoutVars>
          <dgm:chMax val="0"/>
          <dgm:bulletEnabled val="1"/>
        </dgm:presLayoutVars>
      </dgm:prSet>
      <dgm:spPr/>
    </dgm:pt>
    <dgm:pt modelId="{7D8DE052-7222-4885-BD09-05417A4E319A}" type="pres">
      <dgm:prSet presAssocID="{97871DED-C038-446D-BAF7-8C581E486664}" presName="spacer" presStyleCnt="0"/>
      <dgm:spPr/>
    </dgm:pt>
    <dgm:pt modelId="{3C693F54-5105-4F65-95FF-3B86DEE77DFA}" type="pres">
      <dgm:prSet presAssocID="{5574F4CF-13CE-48E4-8179-6D5A1B023B0F}" presName="parentText" presStyleLbl="node1" presStyleIdx="3" presStyleCnt="4">
        <dgm:presLayoutVars>
          <dgm:chMax val="0"/>
          <dgm:bulletEnabled val="1"/>
        </dgm:presLayoutVars>
      </dgm:prSet>
      <dgm:spPr/>
    </dgm:pt>
  </dgm:ptLst>
  <dgm:cxnLst>
    <dgm:cxn modelId="{F3B70E00-D812-4A3A-B92B-57648B08CCC9}" srcId="{64AD599E-DC89-4F9E-B80A-749B24231C25}" destId="{8C3EE993-12A4-4823-9B5C-DEC5BBFAA78A}" srcOrd="1" destOrd="0" parTransId="{D863EFD7-B944-44C6-8DE6-A22A08BB8053}" sibTransId="{EE9A1633-F29C-42DB-B05B-729E9DE7A7F6}"/>
    <dgm:cxn modelId="{58F7011F-2088-496C-8273-F45E31DC90B8}" srcId="{64AD599E-DC89-4F9E-B80A-749B24231C25}" destId="{98446044-DA12-4D36-B5D1-54283D48E7FB}" srcOrd="0" destOrd="0" parTransId="{A1E270D3-5126-46F6-89C5-47178D537E0D}" sibTransId="{7401A7B5-7807-4981-BE4B-4D557DC76D57}"/>
    <dgm:cxn modelId="{93C78543-6967-44E4-B01A-08DA2330828E}" type="presOf" srcId="{98446044-DA12-4D36-B5D1-54283D48E7FB}" destId="{E1742A94-E631-42F9-87CE-75E78BEAD0A8}" srcOrd="0" destOrd="0" presId="urn:microsoft.com/office/officeart/2005/8/layout/vList2"/>
    <dgm:cxn modelId="{BDA4A365-CD13-41CF-93C3-C46CD27A4355}" type="presOf" srcId="{64AD599E-DC89-4F9E-B80A-749B24231C25}" destId="{CDC15A3A-7222-4884-BE3D-DDCCA6A71009}" srcOrd="0" destOrd="0" presId="urn:microsoft.com/office/officeart/2005/8/layout/vList2"/>
    <dgm:cxn modelId="{37A7DD70-7D00-46A6-822F-1AE1DDE39857}" type="presOf" srcId="{8C3EE993-12A4-4823-9B5C-DEC5BBFAA78A}" destId="{E5240B0C-78F8-40C6-9792-36F0E08ADF07}" srcOrd="0" destOrd="0" presId="urn:microsoft.com/office/officeart/2005/8/layout/vList2"/>
    <dgm:cxn modelId="{ABF30590-5F18-4E7F-9AFA-705CFCCC402A}" srcId="{64AD599E-DC89-4F9E-B80A-749B24231C25}" destId="{93CFDC39-1E78-43B6-8D9A-9FCD06D957EB}" srcOrd="2" destOrd="0" parTransId="{90EB7460-041C-4EF8-A112-B2D3295C88A4}" sibTransId="{97871DED-C038-446D-BAF7-8C581E486664}"/>
    <dgm:cxn modelId="{EE0509AD-9992-40CE-869D-AEAA71BE0C6B}" type="presOf" srcId="{93CFDC39-1E78-43B6-8D9A-9FCD06D957EB}" destId="{FDCD7FAA-7088-4AEE-95ED-2D9F49D8E09C}" srcOrd="0" destOrd="0" presId="urn:microsoft.com/office/officeart/2005/8/layout/vList2"/>
    <dgm:cxn modelId="{E1FEBFB6-9957-4625-9A4B-90ED484CC59C}" srcId="{64AD599E-DC89-4F9E-B80A-749B24231C25}" destId="{5574F4CF-13CE-48E4-8179-6D5A1B023B0F}" srcOrd="3" destOrd="0" parTransId="{676B10AB-E6A6-42E5-BB64-C60E09FC94C0}" sibTransId="{FA328B84-A495-4EA3-82F8-35138DB2919D}"/>
    <dgm:cxn modelId="{4D991EB7-F34F-4C56-9C1A-5D3639AE39D7}" type="presOf" srcId="{5574F4CF-13CE-48E4-8179-6D5A1B023B0F}" destId="{3C693F54-5105-4F65-95FF-3B86DEE77DFA}" srcOrd="0" destOrd="0" presId="urn:microsoft.com/office/officeart/2005/8/layout/vList2"/>
    <dgm:cxn modelId="{C8BCC104-80E8-47C3-8F3C-4F3ABB117459}" type="presParOf" srcId="{CDC15A3A-7222-4884-BE3D-DDCCA6A71009}" destId="{E1742A94-E631-42F9-87CE-75E78BEAD0A8}" srcOrd="0" destOrd="0" presId="urn:microsoft.com/office/officeart/2005/8/layout/vList2"/>
    <dgm:cxn modelId="{6B29CD68-C092-4324-BC20-AB81C16C81A7}" type="presParOf" srcId="{CDC15A3A-7222-4884-BE3D-DDCCA6A71009}" destId="{A3C0128F-A74F-4D87-9CEA-73DC682E61CD}" srcOrd="1" destOrd="0" presId="urn:microsoft.com/office/officeart/2005/8/layout/vList2"/>
    <dgm:cxn modelId="{BCB65939-25FF-4CF6-B2F5-BF54FEBEF0FA}" type="presParOf" srcId="{CDC15A3A-7222-4884-BE3D-DDCCA6A71009}" destId="{E5240B0C-78F8-40C6-9792-36F0E08ADF07}" srcOrd="2" destOrd="0" presId="urn:microsoft.com/office/officeart/2005/8/layout/vList2"/>
    <dgm:cxn modelId="{7D0954ED-6E43-4193-BFEB-8D5D0824818E}" type="presParOf" srcId="{CDC15A3A-7222-4884-BE3D-DDCCA6A71009}" destId="{E253D1A6-FE86-46F6-8CB4-2A51875E44BF}" srcOrd="3" destOrd="0" presId="urn:microsoft.com/office/officeart/2005/8/layout/vList2"/>
    <dgm:cxn modelId="{EE82E3B8-5295-4BC5-BDE1-0A130333B717}" type="presParOf" srcId="{CDC15A3A-7222-4884-BE3D-DDCCA6A71009}" destId="{FDCD7FAA-7088-4AEE-95ED-2D9F49D8E09C}" srcOrd="4" destOrd="0" presId="urn:microsoft.com/office/officeart/2005/8/layout/vList2"/>
    <dgm:cxn modelId="{AC69A5ED-EDA3-4002-AAC0-AF69B9EA0578}" type="presParOf" srcId="{CDC15A3A-7222-4884-BE3D-DDCCA6A71009}" destId="{7D8DE052-7222-4885-BD09-05417A4E319A}" srcOrd="5" destOrd="0" presId="urn:microsoft.com/office/officeart/2005/8/layout/vList2"/>
    <dgm:cxn modelId="{7646CDAB-7511-4A37-AA93-84B64358D0BB}" type="presParOf" srcId="{CDC15A3A-7222-4884-BE3D-DDCCA6A71009}" destId="{3C693F54-5105-4F65-95FF-3B86DEE77DF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FDE229-6DE4-43C5-8FD2-BBF198A11B5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6448CE7-68BF-4C26-B4FE-D57B11E181F2}">
      <dgm:prSet/>
      <dgm:spPr/>
      <dgm:t>
        <a:bodyPr/>
        <a:lstStyle/>
        <a:p>
          <a:r>
            <a:rPr lang="en-US" dirty="0">
              <a:latin typeface="Times New Roman" panose="02020603050405020304" pitchFamily="18" charset="0"/>
              <a:cs typeface="Times New Roman" panose="02020603050405020304" pitchFamily="18" charset="0"/>
            </a:rPr>
            <a:t>Single glucose is obtained by finger-prick testing (Swaby et al., 2026)</a:t>
          </a:r>
        </a:p>
      </dgm:t>
    </dgm:pt>
    <dgm:pt modelId="{5FEB63B3-FF24-44CF-905D-93122298D7BE}" type="parTrans" cxnId="{32698F8A-9F3A-482D-AB48-EF2EDA90D86A}">
      <dgm:prSet/>
      <dgm:spPr/>
      <dgm:t>
        <a:bodyPr/>
        <a:lstStyle/>
        <a:p>
          <a:endParaRPr lang="en-US"/>
        </a:p>
      </dgm:t>
    </dgm:pt>
    <dgm:pt modelId="{EFF7D34A-6822-4543-BAD4-158F7DF48EBA}" type="sibTrans" cxnId="{32698F8A-9F3A-482D-AB48-EF2EDA90D86A}">
      <dgm:prSet/>
      <dgm:spPr/>
      <dgm:t>
        <a:bodyPr/>
        <a:lstStyle/>
        <a:p>
          <a:endParaRPr lang="en-US"/>
        </a:p>
      </dgm:t>
    </dgm:pt>
    <dgm:pt modelId="{34AEDA68-14FD-43B2-B712-C8D8AFDE63B9}">
      <dgm:prSet/>
      <dgm:spPr/>
      <dgm:t>
        <a:bodyPr/>
        <a:lstStyle/>
        <a:p>
          <a:r>
            <a:rPr lang="en-US" dirty="0">
              <a:latin typeface="Times New Roman" panose="02020603050405020304" pitchFamily="18" charset="0"/>
              <a:cs typeface="Times New Roman" panose="02020603050405020304" pitchFamily="18" charset="0"/>
            </a:rPr>
            <a:t>Freestyle Libre has continuous glucose monitoring.</a:t>
          </a:r>
        </a:p>
      </dgm:t>
    </dgm:pt>
    <dgm:pt modelId="{E8ADA891-ADA6-4308-A84C-D04EA3061FB5}" type="parTrans" cxnId="{990404DE-5A97-41FF-95B3-442688DB143F}">
      <dgm:prSet/>
      <dgm:spPr/>
      <dgm:t>
        <a:bodyPr/>
        <a:lstStyle/>
        <a:p>
          <a:endParaRPr lang="en-US"/>
        </a:p>
      </dgm:t>
    </dgm:pt>
    <dgm:pt modelId="{C3B01D24-50C7-467C-BB99-1F2F343AE40C}" type="sibTrans" cxnId="{990404DE-5A97-41FF-95B3-442688DB143F}">
      <dgm:prSet/>
      <dgm:spPr/>
      <dgm:t>
        <a:bodyPr/>
        <a:lstStyle/>
        <a:p>
          <a:endParaRPr lang="en-US"/>
        </a:p>
      </dgm:t>
    </dgm:pt>
    <dgm:pt modelId="{21250539-EF18-4EFB-9904-8110463EC626}">
      <dgm:prSet/>
      <dgm:spPr/>
      <dgm:t>
        <a:bodyPr/>
        <a:lstStyle/>
        <a:p>
          <a:r>
            <a:rPr lang="en-US">
              <a:latin typeface="Times New Roman" panose="02020603050405020304" pitchFamily="18" charset="0"/>
              <a:cs typeface="Times New Roman" panose="02020603050405020304" pitchFamily="18" charset="0"/>
            </a:rPr>
            <a:t>The trends of glucose can be detected more easily.</a:t>
          </a:r>
        </a:p>
      </dgm:t>
    </dgm:pt>
    <dgm:pt modelId="{8CE6CE46-0136-43E3-9189-EB4E05D0E57D}" type="parTrans" cxnId="{F24D3298-6814-4415-B2C5-C4E003845AEE}">
      <dgm:prSet/>
      <dgm:spPr/>
      <dgm:t>
        <a:bodyPr/>
        <a:lstStyle/>
        <a:p>
          <a:endParaRPr lang="en-US"/>
        </a:p>
      </dgm:t>
    </dgm:pt>
    <dgm:pt modelId="{40DD12DC-15B3-48D5-8F7A-A0130AEC6C3D}" type="sibTrans" cxnId="{F24D3298-6814-4415-B2C5-C4E003845AEE}">
      <dgm:prSet/>
      <dgm:spPr/>
      <dgm:t>
        <a:bodyPr/>
        <a:lstStyle/>
        <a:p>
          <a:endParaRPr lang="en-US"/>
        </a:p>
      </dgm:t>
    </dgm:pt>
    <dgm:pt modelId="{4DA1F30A-9891-4661-8652-89A51E993930}">
      <dgm:prSet/>
      <dgm:spPr/>
      <dgm:t>
        <a:bodyPr/>
        <a:lstStyle/>
        <a:p>
          <a:r>
            <a:rPr lang="en-US" dirty="0">
              <a:latin typeface="Times New Roman" panose="02020603050405020304" pitchFamily="18" charset="0"/>
              <a:cs typeface="Times New Roman" panose="02020603050405020304" pitchFamily="18" charset="0"/>
            </a:rPr>
            <a:t>Patients are provided with additional health information.</a:t>
          </a:r>
        </a:p>
      </dgm:t>
    </dgm:pt>
    <dgm:pt modelId="{B8053360-66D8-431D-8E4B-ACAAEAAEF3D0}" type="parTrans" cxnId="{A1C3F21F-3588-4F4C-A476-4190C848C226}">
      <dgm:prSet/>
      <dgm:spPr/>
      <dgm:t>
        <a:bodyPr/>
        <a:lstStyle/>
        <a:p>
          <a:endParaRPr lang="en-US"/>
        </a:p>
      </dgm:t>
    </dgm:pt>
    <dgm:pt modelId="{276FCC9C-5244-4FE0-8D1D-4B03D3953012}" type="sibTrans" cxnId="{A1C3F21F-3588-4F4C-A476-4190C848C226}">
      <dgm:prSet/>
      <dgm:spPr/>
      <dgm:t>
        <a:bodyPr/>
        <a:lstStyle/>
        <a:p>
          <a:endParaRPr lang="en-US"/>
        </a:p>
      </dgm:t>
    </dgm:pt>
    <dgm:pt modelId="{02E0E0B2-35A8-4AAE-BDD3-402A6F0F58D5}" type="pres">
      <dgm:prSet presAssocID="{D4FDE229-6DE4-43C5-8FD2-BBF198A11B5B}" presName="diagram" presStyleCnt="0">
        <dgm:presLayoutVars>
          <dgm:dir/>
          <dgm:resizeHandles val="exact"/>
        </dgm:presLayoutVars>
      </dgm:prSet>
      <dgm:spPr/>
    </dgm:pt>
    <dgm:pt modelId="{0A6C2DC9-A5B0-4C17-892F-985B296BFDEC}" type="pres">
      <dgm:prSet presAssocID="{76448CE7-68BF-4C26-B4FE-D57B11E181F2}" presName="node" presStyleLbl="node1" presStyleIdx="0" presStyleCnt="4">
        <dgm:presLayoutVars>
          <dgm:bulletEnabled val="1"/>
        </dgm:presLayoutVars>
      </dgm:prSet>
      <dgm:spPr/>
    </dgm:pt>
    <dgm:pt modelId="{5A8F3E45-81FD-4CE4-9534-2B2751E8B81E}" type="pres">
      <dgm:prSet presAssocID="{EFF7D34A-6822-4543-BAD4-158F7DF48EBA}" presName="sibTrans" presStyleCnt="0"/>
      <dgm:spPr/>
    </dgm:pt>
    <dgm:pt modelId="{DCDC6A5D-13B3-4715-8F42-B6FC7A866564}" type="pres">
      <dgm:prSet presAssocID="{34AEDA68-14FD-43B2-B712-C8D8AFDE63B9}" presName="node" presStyleLbl="node1" presStyleIdx="1" presStyleCnt="4">
        <dgm:presLayoutVars>
          <dgm:bulletEnabled val="1"/>
        </dgm:presLayoutVars>
      </dgm:prSet>
      <dgm:spPr/>
    </dgm:pt>
    <dgm:pt modelId="{40730D46-BFA1-416D-90ED-4A41092B7B48}" type="pres">
      <dgm:prSet presAssocID="{C3B01D24-50C7-467C-BB99-1F2F343AE40C}" presName="sibTrans" presStyleCnt="0"/>
      <dgm:spPr/>
    </dgm:pt>
    <dgm:pt modelId="{25E66502-3CD4-4612-B75A-AFC9DDBE5D8C}" type="pres">
      <dgm:prSet presAssocID="{21250539-EF18-4EFB-9904-8110463EC626}" presName="node" presStyleLbl="node1" presStyleIdx="2" presStyleCnt="4">
        <dgm:presLayoutVars>
          <dgm:bulletEnabled val="1"/>
        </dgm:presLayoutVars>
      </dgm:prSet>
      <dgm:spPr/>
    </dgm:pt>
    <dgm:pt modelId="{51E0B858-731A-47A7-A852-20A1498C6D45}" type="pres">
      <dgm:prSet presAssocID="{40DD12DC-15B3-48D5-8F7A-A0130AEC6C3D}" presName="sibTrans" presStyleCnt="0"/>
      <dgm:spPr/>
    </dgm:pt>
    <dgm:pt modelId="{2B306F30-04EF-410C-B994-E004EFE0216C}" type="pres">
      <dgm:prSet presAssocID="{4DA1F30A-9891-4661-8652-89A51E993930}" presName="node" presStyleLbl="node1" presStyleIdx="3" presStyleCnt="4">
        <dgm:presLayoutVars>
          <dgm:bulletEnabled val="1"/>
        </dgm:presLayoutVars>
      </dgm:prSet>
      <dgm:spPr/>
    </dgm:pt>
  </dgm:ptLst>
  <dgm:cxnLst>
    <dgm:cxn modelId="{39FF4D02-6237-4063-BFEC-54B0732AB4C9}" type="presOf" srcId="{76448CE7-68BF-4C26-B4FE-D57B11E181F2}" destId="{0A6C2DC9-A5B0-4C17-892F-985B296BFDEC}" srcOrd="0" destOrd="0" presId="urn:microsoft.com/office/officeart/2005/8/layout/default"/>
    <dgm:cxn modelId="{53824D09-3A8B-4A49-A263-3912E29EC359}" type="presOf" srcId="{4DA1F30A-9891-4661-8652-89A51E993930}" destId="{2B306F30-04EF-410C-B994-E004EFE0216C}" srcOrd="0" destOrd="0" presId="urn:microsoft.com/office/officeart/2005/8/layout/default"/>
    <dgm:cxn modelId="{A1C3F21F-3588-4F4C-A476-4190C848C226}" srcId="{D4FDE229-6DE4-43C5-8FD2-BBF198A11B5B}" destId="{4DA1F30A-9891-4661-8652-89A51E993930}" srcOrd="3" destOrd="0" parTransId="{B8053360-66D8-431D-8E4B-ACAAEAAEF3D0}" sibTransId="{276FCC9C-5244-4FE0-8D1D-4B03D3953012}"/>
    <dgm:cxn modelId="{C15EEC25-6BA6-42AE-BEB8-9723A81D46D1}" type="presOf" srcId="{34AEDA68-14FD-43B2-B712-C8D8AFDE63B9}" destId="{DCDC6A5D-13B3-4715-8F42-B6FC7A866564}" srcOrd="0" destOrd="0" presId="urn:microsoft.com/office/officeart/2005/8/layout/default"/>
    <dgm:cxn modelId="{F2FBF126-592E-4572-ADF5-8D13FFC0D570}" type="presOf" srcId="{21250539-EF18-4EFB-9904-8110463EC626}" destId="{25E66502-3CD4-4612-B75A-AFC9DDBE5D8C}" srcOrd="0" destOrd="0" presId="urn:microsoft.com/office/officeart/2005/8/layout/default"/>
    <dgm:cxn modelId="{32698F8A-9F3A-482D-AB48-EF2EDA90D86A}" srcId="{D4FDE229-6DE4-43C5-8FD2-BBF198A11B5B}" destId="{76448CE7-68BF-4C26-B4FE-D57B11E181F2}" srcOrd="0" destOrd="0" parTransId="{5FEB63B3-FF24-44CF-905D-93122298D7BE}" sibTransId="{EFF7D34A-6822-4543-BAD4-158F7DF48EBA}"/>
    <dgm:cxn modelId="{F24D3298-6814-4415-B2C5-C4E003845AEE}" srcId="{D4FDE229-6DE4-43C5-8FD2-BBF198A11B5B}" destId="{21250539-EF18-4EFB-9904-8110463EC626}" srcOrd="2" destOrd="0" parTransId="{8CE6CE46-0136-43E3-9189-EB4E05D0E57D}" sibTransId="{40DD12DC-15B3-48D5-8F7A-A0130AEC6C3D}"/>
    <dgm:cxn modelId="{990404DE-5A97-41FF-95B3-442688DB143F}" srcId="{D4FDE229-6DE4-43C5-8FD2-BBF198A11B5B}" destId="{34AEDA68-14FD-43B2-B712-C8D8AFDE63B9}" srcOrd="1" destOrd="0" parTransId="{E8ADA891-ADA6-4308-A84C-D04EA3061FB5}" sibTransId="{C3B01D24-50C7-467C-BB99-1F2F343AE40C}"/>
    <dgm:cxn modelId="{E48D65FA-CAFC-4252-83D7-1D2F93431A9E}" type="presOf" srcId="{D4FDE229-6DE4-43C5-8FD2-BBF198A11B5B}" destId="{02E0E0B2-35A8-4AAE-BDD3-402A6F0F58D5}" srcOrd="0" destOrd="0" presId="urn:microsoft.com/office/officeart/2005/8/layout/default"/>
    <dgm:cxn modelId="{A2B326A0-D2EA-4DA7-AC9D-5C8F2A317EDB}" type="presParOf" srcId="{02E0E0B2-35A8-4AAE-BDD3-402A6F0F58D5}" destId="{0A6C2DC9-A5B0-4C17-892F-985B296BFDEC}" srcOrd="0" destOrd="0" presId="urn:microsoft.com/office/officeart/2005/8/layout/default"/>
    <dgm:cxn modelId="{710170DB-7462-4198-96B2-FCBB84833EC9}" type="presParOf" srcId="{02E0E0B2-35A8-4AAE-BDD3-402A6F0F58D5}" destId="{5A8F3E45-81FD-4CE4-9534-2B2751E8B81E}" srcOrd="1" destOrd="0" presId="urn:microsoft.com/office/officeart/2005/8/layout/default"/>
    <dgm:cxn modelId="{567E65B1-7CB5-4B5D-B3F4-7489D927BD5E}" type="presParOf" srcId="{02E0E0B2-35A8-4AAE-BDD3-402A6F0F58D5}" destId="{DCDC6A5D-13B3-4715-8F42-B6FC7A866564}" srcOrd="2" destOrd="0" presId="urn:microsoft.com/office/officeart/2005/8/layout/default"/>
    <dgm:cxn modelId="{1B9CA076-06A9-4549-8B75-72C838BF4062}" type="presParOf" srcId="{02E0E0B2-35A8-4AAE-BDD3-402A6F0F58D5}" destId="{40730D46-BFA1-416D-90ED-4A41092B7B48}" srcOrd="3" destOrd="0" presId="urn:microsoft.com/office/officeart/2005/8/layout/default"/>
    <dgm:cxn modelId="{3E39AB62-121C-4FA4-B6B9-45445AF94A22}" type="presParOf" srcId="{02E0E0B2-35A8-4AAE-BDD3-402A6F0F58D5}" destId="{25E66502-3CD4-4612-B75A-AFC9DDBE5D8C}" srcOrd="4" destOrd="0" presId="urn:microsoft.com/office/officeart/2005/8/layout/default"/>
    <dgm:cxn modelId="{E48D6674-3842-4555-8BFA-C79E046D5D94}" type="presParOf" srcId="{02E0E0B2-35A8-4AAE-BDD3-402A6F0F58D5}" destId="{51E0B858-731A-47A7-A852-20A1498C6D45}" srcOrd="5" destOrd="0" presId="urn:microsoft.com/office/officeart/2005/8/layout/default"/>
    <dgm:cxn modelId="{4A3C945E-6C13-44E6-A2B9-DCE520D20FCB}" type="presParOf" srcId="{02E0E0B2-35A8-4AAE-BDD3-402A6F0F58D5}" destId="{2B306F30-04EF-410C-B994-E004EFE0216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411DD1-E638-44F9-8229-101EF3F57C6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3531383-140F-48D7-B99D-A23EC1192734}">
      <dgm:prSet/>
      <dgm:spPr/>
      <dgm:t>
        <a:bodyPr/>
        <a:lstStyle/>
        <a:p>
          <a:r>
            <a:rPr lang="en-US"/>
            <a:t>Healthcare professionals can make clinical decisions fast.</a:t>
          </a:r>
        </a:p>
      </dgm:t>
    </dgm:pt>
    <dgm:pt modelId="{4D92F01D-C378-450C-BC31-17F880A0C2D7}" type="parTrans" cxnId="{72F16E6D-5E28-4568-9091-A489E0A41F91}">
      <dgm:prSet/>
      <dgm:spPr/>
      <dgm:t>
        <a:bodyPr/>
        <a:lstStyle/>
        <a:p>
          <a:endParaRPr lang="en-US"/>
        </a:p>
      </dgm:t>
    </dgm:pt>
    <dgm:pt modelId="{3E7BA503-446E-4D0C-819B-5F7BD9FD2AC3}" type="sibTrans" cxnId="{72F16E6D-5E28-4568-9091-A489E0A41F91}">
      <dgm:prSet/>
      <dgm:spPr/>
      <dgm:t>
        <a:bodyPr/>
        <a:lstStyle/>
        <a:p>
          <a:endParaRPr lang="en-US"/>
        </a:p>
      </dgm:t>
    </dgm:pt>
    <dgm:pt modelId="{85BB442D-327B-4E13-8FF0-298D4653AE55}">
      <dgm:prSet/>
      <dgm:spPr/>
      <dgm:t>
        <a:bodyPr/>
        <a:lstStyle/>
        <a:p>
          <a:r>
            <a:rPr lang="en-US"/>
            <a:t>The continuous data supplements patient follow-up.</a:t>
          </a:r>
        </a:p>
      </dgm:t>
    </dgm:pt>
    <dgm:pt modelId="{3C7488EF-75A1-4E70-AE1C-C6880AD4478A}" type="parTrans" cxnId="{49CBEEB5-2FD6-4D4F-8BA7-454A46E86F60}">
      <dgm:prSet/>
      <dgm:spPr/>
      <dgm:t>
        <a:bodyPr/>
        <a:lstStyle/>
        <a:p>
          <a:endParaRPr lang="en-US"/>
        </a:p>
      </dgm:t>
    </dgm:pt>
    <dgm:pt modelId="{23C2E2BD-C3D4-444E-BA71-E242FED02CBD}" type="sibTrans" cxnId="{49CBEEB5-2FD6-4D4F-8BA7-454A46E86F60}">
      <dgm:prSet/>
      <dgm:spPr/>
      <dgm:t>
        <a:bodyPr/>
        <a:lstStyle/>
        <a:p>
          <a:endParaRPr lang="en-US"/>
        </a:p>
      </dgm:t>
    </dgm:pt>
    <dgm:pt modelId="{8C4A6EC7-B6AF-49E1-BF4D-0C60160EF9D3}">
      <dgm:prSet/>
      <dgm:spPr/>
      <dgm:t>
        <a:bodyPr/>
        <a:lstStyle/>
        <a:p>
          <a:r>
            <a:rPr lang="en-US"/>
            <a:t>The administration work is reduced to a minimum.</a:t>
          </a:r>
        </a:p>
      </dgm:t>
    </dgm:pt>
    <dgm:pt modelId="{7E03B279-8E01-47D1-8F80-ED3137996D15}" type="parTrans" cxnId="{9E3DEA5E-A00F-4F8F-AFEC-652AB528B09A}">
      <dgm:prSet/>
      <dgm:spPr/>
      <dgm:t>
        <a:bodyPr/>
        <a:lstStyle/>
        <a:p>
          <a:endParaRPr lang="en-US"/>
        </a:p>
      </dgm:t>
    </dgm:pt>
    <dgm:pt modelId="{88521278-4F7B-4B1F-89F9-7C0F2B4E659B}" type="sibTrans" cxnId="{9E3DEA5E-A00F-4F8F-AFEC-652AB528B09A}">
      <dgm:prSet/>
      <dgm:spPr/>
      <dgm:t>
        <a:bodyPr/>
        <a:lstStyle/>
        <a:p>
          <a:endParaRPr lang="en-US"/>
        </a:p>
      </dgm:t>
    </dgm:pt>
    <dgm:pt modelId="{049BBD12-C5AB-420E-8780-38333D66C545}">
      <dgm:prSet/>
      <dgm:spPr/>
      <dgm:t>
        <a:bodyPr/>
        <a:lstStyle/>
        <a:p>
          <a:r>
            <a:rPr lang="en-IN"/>
            <a:t>Digital technology enhances evidence-based clinical practice. </a:t>
          </a:r>
          <a:endParaRPr lang="en-US"/>
        </a:p>
      </dgm:t>
    </dgm:pt>
    <dgm:pt modelId="{599D73A6-974D-4385-939C-8288417BEBE6}" type="parTrans" cxnId="{64C31ACF-32D8-4CC0-A1CF-CB914AE5346D}">
      <dgm:prSet/>
      <dgm:spPr/>
      <dgm:t>
        <a:bodyPr/>
        <a:lstStyle/>
        <a:p>
          <a:endParaRPr lang="en-US"/>
        </a:p>
      </dgm:t>
    </dgm:pt>
    <dgm:pt modelId="{59CFD108-84F1-49FD-968A-975094382D4F}" type="sibTrans" cxnId="{64C31ACF-32D8-4CC0-A1CF-CB914AE5346D}">
      <dgm:prSet/>
      <dgm:spPr/>
      <dgm:t>
        <a:bodyPr/>
        <a:lstStyle/>
        <a:p>
          <a:endParaRPr lang="en-US"/>
        </a:p>
      </dgm:t>
    </dgm:pt>
    <dgm:pt modelId="{1F13C587-3D5B-4E7F-A81C-CA8ACDF2AA0E}">
      <dgm:prSet/>
      <dgm:spPr/>
      <dgm:t>
        <a:bodyPr/>
        <a:lstStyle/>
        <a:p>
          <a:r>
            <a:rPr lang="en-US"/>
            <a:t>There is more time to attend to patients.</a:t>
          </a:r>
        </a:p>
      </dgm:t>
    </dgm:pt>
    <dgm:pt modelId="{A0A17B55-88AB-4B22-9230-13CD39A39268}" type="parTrans" cxnId="{6ECA2F5B-C942-4FA7-A9BE-F62B7FDC294E}">
      <dgm:prSet/>
      <dgm:spPr/>
      <dgm:t>
        <a:bodyPr/>
        <a:lstStyle/>
        <a:p>
          <a:endParaRPr lang="en-US"/>
        </a:p>
      </dgm:t>
    </dgm:pt>
    <dgm:pt modelId="{355145FD-42EB-49E7-B136-F049A43F9BF3}" type="sibTrans" cxnId="{6ECA2F5B-C942-4FA7-A9BE-F62B7FDC294E}">
      <dgm:prSet/>
      <dgm:spPr/>
      <dgm:t>
        <a:bodyPr/>
        <a:lstStyle/>
        <a:p>
          <a:endParaRPr lang="en-US"/>
        </a:p>
      </dgm:t>
    </dgm:pt>
    <dgm:pt modelId="{88E660FC-1B67-433C-B886-5D2D24D2E03E}" type="pres">
      <dgm:prSet presAssocID="{07411DD1-E638-44F9-8229-101EF3F57C64}" presName="root" presStyleCnt="0">
        <dgm:presLayoutVars>
          <dgm:dir/>
          <dgm:resizeHandles val="exact"/>
        </dgm:presLayoutVars>
      </dgm:prSet>
      <dgm:spPr/>
    </dgm:pt>
    <dgm:pt modelId="{69898CEE-CADF-4029-8C0D-768D784B1107}" type="pres">
      <dgm:prSet presAssocID="{63531383-140F-48D7-B99D-A23EC1192734}" presName="compNode" presStyleCnt="0"/>
      <dgm:spPr/>
    </dgm:pt>
    <dgm:pt modelId="{2E46B0A6-CE04-4952-9831-356775A69635}" type="pres">
      <dgm:prSet presAssocID="{63531383-140F-48D7-B99D-A23EC1192734}" presName="bgRect" presStyleLbl="bgShp" presStyleIdx="0" presStyleCnt="5"/>
      <dgm:spPr/>
    </dgm:pt>
    <dgm:pt modelId="{E1774334-5E57-4C39-B872-45B41427C7E6}" type="pres">
      <dgm:prSet presAssocID="{63531383-140F-48D7-B99D-A23EC119273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25090237-0206-4580-9FEF-07C522FC2715}" type="pres">
      <dgm:prSet presAssocID="{63531383-140F-48D7-B99D-A23EC1192734}" presName="spaceRect" presStyleCnt="0"/>
      <dgm:spPr/>
    </dgm:pt>
    <dgm:pt modelId="{FF5A27F5-82DE-4AEA-8743-E443D0579162}" type="pres">
      <dgm:prSet presAssocID="{63531383-140F-48D7-B99D-A23EC1192734}" presName="parTx" presStyleLbl="revTx" presStyleIdx="0" presStyleCnt="5">
        <dgm:presLayoutVars>
          <dgm:chMax val="0"/>
          <dgm:chPref val="0"/>
        </dgm:presLayoutVars>
      </dgm:prSet>
      <dgm:spPr/>
    </dgm:pt>
    <dgm:pt modelId="{E59D9D8E-874A-4DFA-9E79-824BE2920DF3}" type="pres">
      <dgm:prSet presAssocID="{3E7BA503-446E-4D0C-819B-5F7BD9FD2AC3}" presName="sibTrans" presStyleCnt="0"/>
      <dgm:spPr/>
    </dgm:pt>
    <dgm:pt modelId="{1D08D234-B54D-4E83-8E7B-77F5C73D7833}" type="pres">
      <dgm:prSet presAssocID="{85BB442D-327B-4E13-8FF0-298D4653AE55}" presName="compNode" presStyleCnt="0"/>
      <dgm:spPr/>
    </dgm:pt>
    <dgm:pt modelId="{AE4C7A50-7710-4BC8-BF24-2F9881EBE152}" type="pres">
      <dgm:prSet presAssocID="{85BB442D-327B-4E13-8FF0-298D4653AE55}" presName="bgRect" presStyleLbl="bgShp" presStyleIdx="1" presStyleCnt="5"/>
      <dgm:spPr/>
    </dgm:pt>
    <dgm:pt modelId="{BCD772E9-C0AE-4D11-98FD-C8DFE4F8BEAC}" type="pres">
      <dgm:prSet presAssocID="{85BB442D-327B-4E13-8FF0-298D4653AE5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2F2AAC54-A10A-4A3F-90CD-65556A6ACE76}" type="pres">
      <dgm:prSet presAssocID="{85BB442D-327B-4E13-8FF0-298D4653AE55}" presName="spaceRect" presStyleCnt="0"/>
      <dgm:spPr/>
    </dgm:pt>
    <dgm:pt modelId="{3FDA0688-4CD5-4495-B274-172DA337DA3F}" type="pres">
      <dgm:prSet presAssocID="{85BB442D-327B-4E13-8FF0-298D4653AE55}" presName="parTx" presStyleLbl="revTx" presStyleIdx="1" presStyleCnt="5">
        <dgm:presLayoutVars>
          <dgm:chMax val="0"/>
          <dgm:chPref val="0"/>
        </dgm:presLayoutVars>
      </dgm:prSet>
      <dgm:spPr/>
    </dgm:pt>
    <dgm:pt modelId="{99967377-722D-4B4A-945E-53784F573433}" type="pres">
      <dgm:prSet presAssocID="{23C2E2BD-C3D4-444E-BA71-E242FED02CBD}" presName="sibTrans" presStyleCnt="0"/>
      <dgm:spPr/>
    </dgm:pt>
    <dgm:pt modelId="{95522819-48C4-4E6C-AC48-4341025576F5}" type="pres">
      <dgm:prSet presAssocID="{8C4A6EC7-B6AF-49E1-BF4D-0C60160EF9D3}" presName="compNode" presStyleCnt="0"/>
      <dgm:spPr/>
    </dgm:pt>
    <dgm:pt modelId="{EE3449CD-0D14-45CB-87DA-C9FEC44EB4FF}" type="pres">
      <dgm:prSet presAssocID="{8C4A6EC7-B6AF-49E1-BF4D-0C60160EF9D3}" presName="bgRect" presStyleLbl="bgShp" presStyleIdx="2" presStyleCnt="5"/>
      <dgm:spPr/>
    </dgm:pt>
    <dgm:pt modelId="{CBE2B839-F395-4F74-9D45-80EF66404D7A}" type="pres">
      <dgm:prSet presAssocID="{8C4A6EC7-B6AF-49E1-BF4D-0C60160EF9D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erarchy"/>
        </a:ext>
      </dgm:extLst>
    </dgm:pt>
    <dgm:pt modelId="{6E57FB3E-3E76-4B91-8C70-6E1462DCFE6E}" type="pres">
      <dgm:prSet presAssocID="{8C4A6EC7-B6AF-49E1-BF4D-0C60160EF9D3}" presName="spaceRect" presStyleCnt="0"/>
      <dgm:spPr/>
    </dgm:pt>
    <dgm:pt modelId="{3F99787E-AA45-4C8E-B774-9DD2C1213BAE}" type="pres">
      <dgm:prSet presAssocID="{8C4A6EC7-B6AF-49E1-BF4D-0C60160EF9D3}" presName="parTx" presStyleLbl="revTx" presStyleIdx="2" presStyleCnt="5">
        <dgm:presLayoutVars>
          <dgm:chMax val="0"/>
          <dgm:chPref val="0"/>
        </dgm:presLayoutVars>
      </dgm:prSet>
      <dgm:spPr/>
    </dgm:pt>
    <dgm:pt modelId="{195BFCC2-A295-415A-AFA1-85E0989F768D}" type="pres">
      <dgm:prSet presAssocID="{88521278-4F7B-4B1F-89F9-7C0F2B4E659B}" presName="sibTrans" presStyleCnt="0"/>
      <dgm:spPr/>
    </dgm:pt>
    <dgm:pt modelId="{F1ECD224-5991-4464-A86B-18B8FC370FC4}" type="pres">
      <dgm:prSet presAssocID="{049BBD12-C5AB-420E-8780-38333D66C545}" presName="compNode" presStyleCnt="0"/>
      <dgm:spPr/>
    </dgm:pt>
    <dgm:pt modelId="{15320402-3198-4AF6-98E8-E923F4EE32B4}" type="pres">
      <dgm:prSet presAssocID="{049BBD12-C5AB-420E-8780-38333D66C545}" presName="bgRect" presStyleLbl="bgShp" presStyleIdx="3" presStyleCnt="5"/>
      <dgm:spPr/>
    </dgm:pt>
    <dgm:pt modelId="{A7FF72DF-F51B-41D4-A735-285A3E5E595A}" type="pres">
      <dgm:prSet presAssocID="{049BBD12-C5AB-420E-8780-38333D66C54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6AC38A79-94B3-46BC-B53A-23A8A764B058}" type="pres">
      <dgm:prSet presAssocID="{049BBD12-C5AB-420E-8780-38333D66C545}" presName="spaceRect" presStyleCnt="0"/>
      <dgm:spPr/>
    </dgm:pt>
    <dgm:pt modelId="{DEDB9C83-5F47-40F5-9ED7-ED683419879F}" type="pres">
      <dgm:prSet presAssocID="{049BBD12-C5AB-420E-8780-38333D66C545}" presName="parTx" presStyleLbl="revTx" presStyleIdx="3" presStyleCnt="5">
        <dgm:presLayoutVars>
          <dgm:chMax val="0"/>
          <dgm:chPref val="0"/>
        </dgm:presLayoutVars>
      </dgm:prSet>
      <dgm:spPr/>
    </dgm:pt>
    <dgm:pt modelId="{69F0C3E0-1DE0-48A3-BFC4-03759F6842AB}" type="pres">
      <dgm:prSet presAssocID="{59CFD108-84F1-49FD-968A-975094382D4F}" presName="sibTrans" presStyleCnt="0"/>
      <dgm:spPr/>
    </dgm:pt>
    <dgm:pt modelId="{5ACFB663-7423-4094-BDD9-88A665D3183C}" type="pres">
      <dgm:prSet presAssocID="{1F13C587-3D5B-4E7F-A81C-CA8ACDF2AA0E}" presName="compNode" presStyleCnt="0"/>
      <dgm:spPr/>
    </dgm:pt>
    <dgm:pt modelId="{D2DEB2BD-2C68-44DB-9411-E7558C016280}" type="pres">
      <dgm:prSet presAssocID="{1F13C587-3D5B-4E7F-A81C-CA8ACDF2AA0E}" presName="bgRect" presStyleLbl="bgShp" presStyleIdx="4" presStyleCnt="5"/>
      <dgm:spPr/>
    </dgm:pt>
    <dgm:pt modelId="{A5AFD883-87CE-44B4-BD62-69B49ECCC6A3}" type="pres">
      <dgm:prSet presAssocID="{1F13C587-3D5B-4E7F-A81C-CA8ACDF2AA0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ospital"/>
        </a:ext>
      </dgm:extLst>
    </dgm:pt>
    <dgm:pt modelId="{9C7D04D6-5396-4094-AE0F-8F568096A6CA}" type="pres">
      <dgm:prSet presAssocID="{1F13C587-3D5B-4E7F-A81C-CA8ACDF2AA0E}" presName="spaceRect" presStyleCnt="0"/>
      <dgm:spPr/>
    </dgm:pt>
    <dgm:pt modelId="{21D120F2-AE92-486F-8617-9A9A991C16DB}" type="pres">
      <dgm:prSet presAssocID="{1F13C587-3D5B-4E7F-A81C-CA8ACDF2AA0E}" presName="parTx" presStyleLbl="revTx" presStyleIdx="4" presStyleCnt="5">
        <dgm:presLayoutVars>
          <dgm:chMax val="0"/>
          <dgm:chPref val="0"/>
        </dgm:presLayoutVars>
      </dgm:prSet>
      <dgm:spPr/>
    </dgm:pt>
  </dgm:ptLst>
  <dgm:cxnLst>
    <dgm:cxn modelId="{7AA59336-A865-44E2-8E84-07E1E997DCFE}" type="presOf" srcId="{85BB442D-327B-4E13-8FF0-298D4653AE55}" destId="{3FDA0688-4CD5-4495-B274-172DA337DA3F}" srcOrd="0" destOrd="0" presId="urn:microsoft.com/office/officeart/2018/2/layout/IconVerticalSolidList"/>
    <dgm:cxn modelId="{6ECA2F5B-C942-4FA7-A9BE-F62B7FDC294E}" srcId="{07411DD1-E638-44F9-8229-101EF3F57C64}" destId="{1F13C587-3D5B-4E7F-A81C-CA8ACDF2AA0E}" srcOrd="4" destOrd="0" parTransId="{A0A17B55-88AB-4B22-9230-13CD39A39268}" sibTransId="{355145FD-42EB-49E7-B136-F049A43F9BF3}"/>
    <dgm:cxn modelId="{9E3DEA5E-A00F-4F8F-AFEC-652AB528B09A}" srcId="{07411DD1-E638-44F9-8229-101EF3F57C64}" destId="{8C4A6EC7-B6AF-49E1-BF4D-0C60160EF9D3}" srcOrd="2" destOrd="0" parTransId="{7E03B279-8E01-47D1-8F80-ED3137996D15}" sibTransId="{88521278-4F7B-4B1F-89F9-7C0F2B4E659B}"/>
    <dgm:cxn modelId="{BBECDB67-59F1-4509-8AD1-DD8AD50C30CD}" type="presOf" srcId="{8C4A6EC7-B6AF-49E1-BF4D-0C60160EF9D3}" destId="{3F99787E-AA45-4C8E-B774-9DD2C1213BAE}" srcOrd="0" destOrd="0" presId="urn:microsoft.com/office/officeart/2018/2/layout/IconVerticalSolidList"/>
    <dgm:cxn modelId="{72F16E6D-5E28-4568-9091-A489E0A41F91}" srcId="{07411DD1-E638-44F9-8229-101EF3F57C64}" destId="{63531383-140F-48D7-B99D-A23EC1192734}" srcOrd="0" destOrd="0" parTransId="{4D92F01D-C378-450C-BC31-17F880A0C2D7}" sibTransId="{3E7BA503-446E-4D0C-819B-5F7BD9FD2AC3}"/>
    <dgm:cxn modelId="{49CBEEB5-2FD6-4D4F-8BA7-454A46E86F60}" srcId="{07411DD1-E638-44F9-8229-101EF3F57C64}" destId="{85BB442D-327B-4E13-8FF0-298D4653AE55}" srcOrd="1" destOrd="0" parTransId="{3C7488EF-75A1-4E70-AE1C-C6880AD4478A}" sibTransId="{23C2E2BD-C3D4-444E-BA71-E242FED02CBD}"/>
    <dgm:cxn modelId="{64C31ACF-32D8-4CC0-A1CF-CB914AE5346D}" srcId="{07411DD1-E638-44F9-8229-101EF3F57C64}" destId="{049BBD12-C5AB-420E-8780-38333D66C545}" srcOrd="3" destOrd="0" parTransId="{599D73A6-974D-4385-939C-8288417BEBE6}" sibTransId="{59CFD108-84F1-49FD-968A-975094382D4F}"/>
    <dgm:cxn modelId="{B014A0E1-5BE4-4735-AAC8-29E421349BC0}" type="presOf" srcId="{07411DD1-E638-44F9-8229-101EF3F57C64}" destId="{88E660FC-1B67-433C-B886-5D2D24D2E03E}" srcOrd="0" destOrd="0" presId="urn:microsoft.com/office/officeart/2018/2/layout/IconVerticalSolidList"/>
    <dgm:cxn modelId="{BF0AD6F2-E975-4A2C-B54F-5962A2815ABE}" type="presOf" srcId="{63531383-140F-48D7-B99D-A23EC1192734}" destId="{FF5A27F5-82DE-4AEA-8743-E443D0579162}" srcOrd="0" destOrd="0" presId="urn:microsoft.com/office/officeart/2018/2/layout/IconVerticalSolidList"/>
    <dgm:cxn modelId="{224738FD-E3E9-43DA-8134-8EE342FA05E1}" type="presOf" srcId="{1F13C587-3D5B-4E7F-A81C-CA8ACDF2AA0E}" destId="{21D120F2-AE92-486F-8617-9A9A991C16DB}" srcOrd="0" destOrd="0" presId="urn:microsoft.com/office/officeart/2018/2/layout/IconVerticalSolidList"/>
    <dgm:cxn modelId="{051BC7FE-9690-4209-9F61-5B8A7BF48892}" type="presOf" srcId="{049BBD12-C5AB-420E-8780-38333D66C545}" destId="{DEDB9C83-5F47-40F5-9ED7-ED683419879F}" srcOrd="0" destOrd="0" presId="urn:microsoft.com/office/officeart/2018/2/layout/IconVerticalSolidList"/>
    <dgm:cxn modelId="{C3E5FF9A-A298-4984-9DB6-C3A33A5F10B4}" type="presParOf" srcId="{88E660FC-1B67-433C-B886-5D2D24D2E03E}" destId="{69898CEE-CADF-4029-8C0D-768D784B1107}" srcOrd="0" destOrd="0" presId="urn:microsoft.com/office/officeart/2018/2/layout/IconVerticalSolidList"/>
    <dgm:cxn modelId="{7034FD2A-460F-4E38-92FA-326AC53C53AD}" type="presParOf" srcId="{69898CEE-CADF-4029-8C0D-768D784B1107}" destId="{2E46B0A6-CE04-4952-9831-356775A69635}" srcOrd="0" destOrd="0" presId="urn:microsoft.com/office/officeart/2018/2/layout/IconVerticalSolidList"/>
    <dgm:cxn modelId="{0215DB0D-163A-4AA7-9B32-3594FC2AA680}" type="presParOf" srcId="{69898CEE-CADF-4029-8C0D-768D784B1107}" destId="{E1774334-5E57-4C39-B872-45B41427C7E6}" srcOrd="1" destOrd="0" presId="urn:microsoft.com/office/officeart/2018/2/layout/IconVerticalSolidList"/>
    <dgm:cxn modelId="{32C64CD9-1477-4D6A-A5A4-294326CE76F2}" type="presParOf" srcId="{69898CEE-CADF-4029-8C0D-768D784B1107}" destId="{25090237-0206-4580-9FEF-07C522FC2715}" srcOrd="2" destOrd="0" presId="urn:microsoft.com/office/officeart/2018/2/layout/IconVerticalSolidList"/>
    <dgm:cxn modelId="{70CCE27E-F595-44B7-852F-08B4D5CA318A}" type="presParOf" srcId="{69898CEE-CADF-4029-8C0D-768D784B1107}" destId="{FF5A27F5-82DE-4AEA-8743-E443D0579162}" srcOrd="3" destOrd="0" presId="urn:microsoft.com/office/officeart/2018/2/layout/IconVerticalSolidList"/>
    <dgm:cxn modelId="{C2538F19-9DB8-42F4-9FD6-D37D105CFC3D}" type="presParOf" srcId="{88E660FC-1B67-433C-B886-5D2D24D2E03E}" destId="{E59D9D8E-874A-4DFA-9E79-824BE2920DF3}" srcOrd="1" destOrd="0" presId="urn:microsoft.com/office/officeart/2018/2/layout/IconVerticalSolidList"/>
    <dgm:cxn modelId="{D0C613D8-66E8-4F21-9169-BA975E7358A3}" type="presParOf" srcId="{88E660FC-1B67-433C-B886-5D2D24D2E03E}" destId="{1D08D234-B54D-4E83-8E7B-77F5C73D7833}" srcOrd="2" destOrd="0" presId="urn:microsoft.com/office/officeart/2018/2/layout/IconVerticalSolidList"/>
    <dgm:cxn modelId="{8CAE0134-A4CE-466D-BD4A-A64316D88877}" type="presParOf" srcId="{1D08D234-B54D-4E83-8E7B-77F5C73D7833}" destId="{AE4C7A50-7710-4BC8-BF24-2F9881EBE152}" srcOrd="0" destOrd="0" presId="urn:microsoft.com/office/officeart/2018/2/layout/IconVerticalSolidList"/>
    <dgm:cxn modelId="{140B9983-ADA7-4221-AE24-1EE8CC898F78}" type="presParOf" srcId="{1D08D234-B54D-4E83-8E7B-77F5C73D7833}" destId="{BCD772E9-C0AE-4D11-98FD-C8DFE4F8BEAC}" srcOrd="1" destOrd="0" presId="urn:microsoft.com/office/officeart/2018/2/layout/IconVerticalSolidList"/>
    <dgm:cxn modelId="{98C59E03-5CFF-4FD2-A01C-552C3F9B4329}" type="presParOf" srcId="{1D08D234-B54D-4E83-8E7B-77F5C73D7833}" destId="{2F2AAC54-A10A-4A3F-90CD-65556A6ACE76}" srcOrd="2" destOrd="0" presId="urn:microsoft.com/office/officeart/2018/2/layout/IconVerticalSolidList"/>
    <dgm:cxn modelId="{F1CD81C0-77FF-473B-83AB-4D9A4C7BFFC1}" type="presParOf" srcId="{1D08D234-B54D-4E83-8E7B-77F5C73D7833}" destId="{3FDA0688-4CD5-4495-B274-172DA337DA3F}" srcOrd="3" destOrd="0" presId="urn:microsoft.com/office/officeart/2018/2/layout/IconVerticalSolidList"/>
    <dgm:cxn modelId="{50519B12-33B2-44C1-95F4-ECD9843F0DC0}" type="presParOf" srcId="{88E660FC-1B67-433C-B886-5D2D24D2E03E}" destId="{99967377-722D-4B4A-945E-53784F573433}" srcOrd="3" destOrd="0" presId="urn:microsoft.com/office/officeart/2018/2/layout/IconVerticalSolidList"/>
    <dgm:cxn modelId="{EDB2DBD5-67C5-4D75-9092-C814AA6BAC1B}" type="presParOf" srcId="{88E660FC-1B67-433C-B886-5D2D24D2E03E}" destId="{95522819-48C4-4E6C-AC48-4341025576F5}" srcOrd="4" destOrd="0" presId="urn:microsoft.com/office/officeart/2018/2/layout/IconVerticalSolidList"/>
    <dgm:cxn modelId="{1C9419E9-D0A8-4931-B9B6-659A2ACFB43A}" type="presParOf" srcId="{95522819-48C4-4E6C-AC48-4341025576F5}" destId="{EE3449CD-0D14-45CB-87DA-C9FEC44EB4FF}" srcOrd="0" destOrd="0" presId="urn:microsoft.com/office/officeart/2018/2/layout/IconVerticalSolidList"/>
    <dgm:cxn modelId="{AB21F048-7BA5-4ABF-ADF0-00875893057F}" type="presParOf" srcId="{95522819-48C4-4E6C-AC48-4341025576F5}" destId="{CBE2B839-F395-4F74-9D45-80EF66404D7A}" srcOrd="1" destOrd="0" presId="urn:microsoft.com/office/officeart/2018/2/layout/IconVerticalSolidList"/>
    <dgm:cxn modelId="{79DB8C2B-626C-45AD-A800-411C9391AC9C}" type="presParOf" srcId="{95522819-48C4-4E6C-AC48-4341025576F5}" destId="{6E57FB3E-3E76-4B91-8C70-6E1462DCFE6E}" srcOrd="2" destOrd="0" presId="urn:microsoft.com/office/officeart/2018/2/layout/IconVerticalSolidList"/>
    <dgm:cxn modelId="{AA2BFBFF-D82E-43EA-8BE8-038D4ECDFC21}" type="presParOf" srcId="{95522819-48C4-4E6C-AC48-4341025576F5}" destId="{3F99787E-AA45-4C8E-B774-9DD2C1213BAE}" srcOrd="3" destOrd="0" presId="urn:microsoft.com/office/officeart/2018/2/layout/IconVerticalSolidList"/>
    <dgm:cxn modelId="{2970B0EA-D7C2-4BA1-808D-597FE66DBFA6}" type="presParOf" srcId="{88E660FC-1B67-433C-B886-5D2D24D2E03E}" destId="{195BFCC2-A295-415A-AFA1-85E0989F768D}" srcOrd="5" destOrd="0" presId="urn:microsoft.com/office/officeart/2018/2/layout/IconVerticalSolidList"/>
    <dgm:cxn modelId="{2458628C-753F-4FA6-93D4-B052B005BB1C}" type="presParOf" srcId="{88E660FC-1B67-433C-B886-5D2D24D2E03E}" destId="{F1ECD224-5991-4464-A86B-18B8FC370FC4}" srcOrd="6" destOrd="0" presId="urn:microsoft.com/office/officeart/2018/2/layout/IconVerticalSolidList"/>
    <dgm:cxn modelId="{63917D4A-214E-4364-9518-50CA71FA45D3}" type="presParOf" srcId="{F1ECD224-5991-4464-A86B-18B8FC370FC4}" destId="{15320402-3198-4AF6-98E8-E923F4EE32B4}" srcOrd="0" destOrd="0" presId="urn:microsoft.com/office/officeart/2018/2/layout/IconVerticalSolidList"/>
    <dgm:cxn modelId="{A6AA98C6-D6B4-45B7-A2D6-17E7C021E98B}" type="presParOf" srcId="{F1ECD224-5991-4464-A86B-18B8FC370FC4}" destId="{A7FF72DF-F51B-41D4-A735-285A3E5E595A}" srcOrd="1" destOrd="0" presId="urn:microsoft.com/office/officeart/2018/2/layout/IconVerticalSolidList"/>
    <dgm:cxn modelId="{8889E340-E72F-4440-9948-2F5728D3E8A3}" type="presParOf" srcId="{F1ECD224-5991-4464-A86B-18B8FC370FC4}" destId="{6AC38A79-94B3-46BC-B53A-23A8A764B058}" srcOrd="2" destOrd="0" presId="urn:microsoft.com/office/officeart/2018/2/layout/IconVerticalSolidList"/>
    <dgm:cxn modelId="{431368EF-4E84-4AC9-A2F9-421D819608C7}" type="presParOf" srcId="{F1ECD224-5991-4464-A86B-18B8FC370FC4}" destId="{DEDB9C83-5F47-40F5-9ED7-ED683419879F}" srcOrd="3" destOrd="0" presId="urn:microsoft.com/office/officeart/2018/2/layout/IconVerticalSolidList"/>
    <dgm:cxn modelId="{D81C9478-823C-4BC6-B385-C44D3B91B86E}" type="presParOf" srcId="{88E660FC-1B67-433C-B886-5D2D24D2E03E}" destId="{69F0C3E0-1DE0-48A3-BFC4-03759F6842AB}" srcOrd="7" destOrd="0" presId="urn:microsoft.com/office/officeart/2018/2/layout/IconVerticalSolidList"/>
    <dgm:cxn modelId="{B8C63651-364E-460E-8ED5-C369F1CE58DB}" type="presParOf" srcId="{88E660FC-1B67-433C-B886-5D2D24D2E03E}" destId="{5ACFB663-7423-4094-BDD9-88A665D3183C}" srcOrd="8" destOrd="0" presId="urn:microsoft.com/office/officeart/2018/2/layout/IconVerticalSolidList"/>
    <dgm:cxn modelId="{780EC633-39F7-4193-BBF4-D41C4DEE66BB}" type="presParOf" srcId="{5ACFB663-7423-4094-BDD9-88A665D3183C}" destId="{D2DEB2BD-2C68-44DB-9411-E7558C016280}" srcOrd="0" destOrd="0" presId="urn:microsoft.com/office/officeart/2018/2/layout/IconVerticalSolidList"/>
    <dgm:cxn modelId="{3EC5D2B9-2B29-41F6-907C-5849968FD5FA}" type="presParOf" srcId="{5ACFB663-7423-4094-BDD9-88A665D3183C}" destId="{A5AFD883-87CE-44B4-BD62-69B49ECCC6A3}" srcOrd="1" destOrd="0" presId="urn:microsoft.com/office/officeart/2018/2/layout/IconVerticalSolidList"/>
    <dgm:cxn modelId="{A52143BF-BDD6-4A06-836C-0FCFD93580AB}" type="presParOf" srcId="{5ACFB663-7423-4094-BDD9-88A665D3183C}" destId="{9C7D04D6-5396-4094-AE0F-8F568096A6CA}" srcOrd="2" destOrd="0" presId="urn:microsoft.com/office/officeart/2018/2/layout/IconVerticalSolidList"/>
    <dgm:cxn modelId="{BB8D2376-04D7-4E37-BFDE-85AAF4FFF75F}" type="presParOf" srcId="{5ACFB663-7423-4094-BDD9-88A665D3183C}" destId="{21D120F2-AE92-486F-8617-9A9A991C16D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6B9A01-F90E-442D-BFD1-6902C0EE488A}"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BFAAE8A-D817-40F8-A422-85CC9165307C}">
      <dgm:prSet/>
      <dgm:spPr/>
      <dgm:t>
        <a:bodyPr/>
        <a:lstStyle/>
        <a:p>
          <a:pPr>
            <a:defRPr cap="all"/>
          </a:pPr>
          <a:r>
            <a:rPr lang="en-US"/>
            <a:t>There aren’t enough digital training employees.</a:t>
          </a:r>
        </a:p>
      </dgm:t>
    </dgm:pt>
    <dgm:pt modelId="{63B65040-46D6-4CDB-A577-DCB43B43391E}" type="parTrans" cxnId="{984CAB28-150B-46D7-84D9-39C44651058F}">
      <dgm:prSet/>
      <dgm:spPr/>
      <dgm:t>
        <a:bodyPr/>
        <a:lstStyle/>
        <a:p>
          <a:endParaRPr lang="en-US"/>
        </a:p>
      </dgm:t>
    </dgm:pt>
    <dgm:pt modelId="{CE3697AF-921B-49CF-A48F-3DC96CCE7D74}" type="sibTrans" cxnId="{984CAB28-150B-46D7-84D9-39C44651058F}">
      <dgm:prSet/>
      <dgm:spPr/>
      <dgm:t>
        <a:bodyPr/>
        <a:lstStyle/>
        <a:p>
          <a:endParaRPr lang="en-US"/>
        </a:p>
      </dgm:t>
    </dgm:pt>
    <dgm:pt modelId="{89E225CD-15A1-47A3-949A-2E0666B8AA4B}">
      <dgm:prSet/>
      <dgm:spPr/>
      <dgm:t>
        <a:bodyPr/>
        <a:lstStyle/>
        <a:p>
          <a:pPr>
            <a:defRPr cap="all"/>
          </a:pPr>
          <a:r>
            <a:rPr lang="en-US"/>
            <a:t>Due to new technology, implementation costs are high.</a:t>
          </a:r>
        </a:p>
      </dgm:t>
    </dgm:pt>
    <dgm:pt modelId="{2684C362-9F4D-40F7-A0F4-9F62C573775F}" type="parTrans" cxnId="{2949BF6D-36B5-4BA0-8789-122B37F75FF1}">
      <dgm:prSet/>
      <dgm:spPr/>
      <dgm:t>
        <a:bodyPr/>
        <a:lstStyle/>
        <a:p>
          <a:endParaRPr lang="en-US"/>
        </a:p>
      </dgm:t>
    </dgm:pt>
    <dgm:pt modelId="{F9E6A798-56BB-4175-8E3E-CCCEEA782280}" type="sibTrans" cxnId="{2949BF6D-36B5-4BA0-8789-122B37F75FF1}">
      <dgm:prSet/>
      <dgm:spPr/>
      <dgm:t>
        <a:bodyPr/>
        <a:lstStyle/>
        <a:p>
          <a:endParaRPr lang="en-US"/>
        </a:p>
      </dgm:t>
    </dgm:pt>
    <dgm:pt modelId="{0818E146-4ED9-4C8A-BCCB-F8C85688EDA1}">
      <dgm:prSet/>
      <dgm:spPr/>
      <dgm:t>
        <a:bodyPr/>
        <a:lstStyle/>
        <a:p>
          <a:pPr>
            <a:defRPr cap="all"/>
          </a:pPr>
          <a:r>
            <a:rPr lang="en-US"/>
            <a:t>Healthcare personnel depend on digital systems more.</a:t>
          </a:r>
        </a:p>
      </dgm:t>
    </dgm:pt>
    <dgm:pt modelId="{6540EC12-7E3A-4F63-981C-C4E8D647A18B}" type="parTrans" cxnId="{2432E9A6-78E0-4DEB-B639-79F7917B4F61}">
      <dgm:prSet/>
      <dgm:spPr/>
      <dgm:t>
        <a:bodyPr/>
        <a:lstStyle/>
        <a:p>
          <a:endParaRPr lang="en-US"/>
        </a:p>
      </dgm:t>
    </dgm:pt>
    <dgm:pt modelId="{3FF2B90B-F4D3-4A11-8383-2E1E68B170CA}" type="sibTrans" cxnId="{2432E9A6-78E0-4DEB-B639-79F7917B4F61}">
      <dgm:prSet/>
      <dgm:spPr/>
      <dgm:t>
        <a:bodyPr/>
        <a:lstStyle/>
        <a:p>
          <a:endParaRPr lang="en-US"/>
        </a:p>
      </dgm:t>
    </dgm:pt>
    <dgm:pt modelId="{BECE1B79-9C7E-4DD7-9C1A-4ECF00014697}">
      <dgm:prSet/>
      <dgm:spPr/>
      <dgm:t>
        <a:bodyPr/>
        <a:lstStyle/>
        <a:p>
          <a:pPr>
            <a:defRPr cap="all"/>
          </a:pPr>
          <a:r>
            <a:rPr lang="en-US"/>
            <a:t>Technical failures: Technical failures may disrupt patient care </a:t>
          </a:r>
        </a:p>
      </dgm:t>
    </dgm:pt>
    <dgm:pt modelId="{F5324177-A037-4C90-8B8C-84ECA50A6A2F}" type="parTrans" cxnId="{A99B6DBE-C792-4C4E-BE5F-2CEEF7C5D8A2}">
      <dgm:prSet/>
      <dgm:spPr/>
      <dgm:t>
        <a:bodyPr/>
        <a:lstStyle/>
        <a:p>
          <a:endParaRPr lang="en-US"/>
        </a:p>
      </dgm:t>
    </dgm:pt>
    <dgm:pt modelId="{ABD38AC7-1450-48B5-9B30-98AE5260A28A}" type="sibTrans" cxnId="{A99B6DBE-C792-4C4E-BE5F-2CEEF7C5D8A2}">
      <dgm:prSet/>
      <dgm:spPr/>
      <dgm:t>
        <a:bodyPr/>
        <a:lstStyle/>
        <a:p>
          <a:endParaRPr lang="en-US"/>
        </a:p>
      </dgm:t>
    </dgm:pt>
    <dgm:pt modelId="{040759E2-713F-44C0-9D7E-2E81F4AB04D9}" type="pres">
      <dgm:prSet presAssocID="{3F6B9A01-F90E-442D-BFD1-6902C0EE488A}" presName="root" presStyleCnt="0">
        <dgm:presLayoutVars>
          <dgm:dir/>
          <dgm:resizeHandles val="exact"/>
        </dgm:presLayoutVars>
      </dgm:prSet>
      <dgm:spPr/>
    </dgm:pt>
    <dgm:pt modelId="{D2C9993F-A8F5-4D44-AB3B-805408072490}" type="pres">
      <dgm:prSet presAssocID="{8BFAAE8A-D817-40F8-A422-85CC9165307C}" presName="compNode" presStyleCnt="0"/>
      <dgm:spPr/>
    </dgm:pt>
    <dgm:pt modelId="{6DECE494-1B89-4E1D-97A2-67C5C9343BFC}" type="pres">
      <dgm:prSet presAssocID="{8BFAAE8A-D817-40F8-A422-85CC9165307C}" presName="iconBgRect" presStyleLbl="bgShp" presStyleIdx="0" presStyleCnt="4"/>
      <dgm:spPr>
        <a:prstGeom prst="round2DiagRect">
          <a:avLst>
            <a:gd name="adj1" fmla="val 29727"/>
            <a:gd name="adj2" fmla="val 0"/>
          </a:avLst>
        </a:prstGeom>
      </dgm:spPr>
    </dgm:pt>
    <dgm:pt modelId="{5A2EB447-867B-445C-B9E1-61C52ADE030C}" type="pres">
      <dgm:prSet presAssocID="{8BFAAE8A-D817-40F8-A422-85CC9165307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aptop"/>
        </a:ext>
      </dgm:extLst>
    </dgm:pt>
    <dgm:pt modelId="{91730F69-3B62-4F14-8E71-C2D6F55F7203}" type="pres">
      <dgm:prSet presAssocID="{8BFAAE8A-D817-40F8-A422-85CC9165307C}" presName="spaceRect" presStyleCnt="0"/>
      <dgm:spPr/>
    </dgm:pt>
    <dgm:pt modelId="{FA8776CA-2689-4338-89D6-7E2F9C2D5F7F}" type="pres">
      <dgm:prSet presAssocID="{8BFAAE8A-D817-40F8-A422-85CC9165307C}" presName="textRect" presStyleLbl="revTx" presStyleIdx="0" presStyleCnt="4">
        <dgm:presLayoutVars>
          <dgm:chMax val="1"/>
          <dgm:chPref val="1"/>
        </dgm:presLayoutVars>
      </dgm:prSet>
      <dgm:spPr/>
    </dgm:pt>
    <dgm:pt modelId="{A24524F7-C046-4D81-9518-2BD49D4C3F13}" type="pres">
      <dgm:prSet presAssocID="{CE3697AF-921B-49CF-A48F-3DC96CCE7D74}" presName="sibTrans" presStyleCnt="0"/>
      <dgm:spPr/>
    </dgm:pt>
    <dgm:pt modelId="{84C49AFC-C866-4069-A4A9-34591ADA4746}" type="pres">
      <dgm:prSet presAssocID="{89E225CD-15A1-47A3-949A-2E0666B8AA4B}" presName="compNode" presStyleCnt="0"/>
      <dgm:spPr/>
    </dgm:pt>
    <dgm:pt modelId="{01696622-B796-4FD5-B223-4D7C8C9505D6}" type="pres">
      <dgm:prSet presAssocID="{89E225CD-15A1-47A3-949A-2E0666B8AA4B}" presName="iconBgRect" presStyleLbl="bgShp" presStyleIdx="1" presStyleCnt="4"/>
      <dgm:spPr>
        <a:prstGeom prst="round2DiagRect">
          <a:avLst>
            <a:gd name="adj1" fmla="val 29727"/>
            <a:gd name="adj2" fmla="val 0"/>
          </a:avLst>
        </a:prstGeom>
      </dgm:spPr>
    </dgm:pt>
    <dgm:pt modelId="{5F5E17E6-6EB6-4A09-A9FF-35A3047A8A6B}" type="pres">
      <dgm:prSet presAssocID="{89E225CD-15A1-47A3-949A-2E0666B8AA4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B5071CAB-3181-4FB1-B8B8-7476D5BB0CEA}" type="pres">
      <dgm:prSet presAssocID="{89E225CD-15A1-47A3-949A-2E0666B8AA4B}" presName="spaceRect" presStyleCnt="0"/>
      <dgm:spPr/>
    </dgm:pt>
    <dgm:pt modelId="{230CC689-FCC4-470D-81E6-EABEB9AB2406}" type="pres">
      <dgm:prSet presAssocID="{89E225CD-15A1-47A3-949A-2E0666B8AA4B}" presName="textRect" presStyleLbl="revTx" presStyleIdx="1" presStyleCnt="4">
        <dgm:presLayoutVars>
          <dgm:chMax val="1"/>
          <dgm:chPref val="1"/>
        </dgm:presLayoutVars>
      </dgm:prSet>
      <dgm:spPr/>
    </dgm:pt>
    <dgm:pt modelId="{FAB65559-9F22-4D42-8FC1-BF61BC75432A}" type="pres">
      <dgm:prSet presAssocID="{F9E6A798-56BB-4175-8E3E-CCCEEA782280}" presName="sibTrans" presStyleCnt="0"/>
      <dgm:spPr/>
    </dgm:pt>
    <dgm:pt modelId="{7008E64A-9DBD-4871-864C-7B74CD9B2015}" type="pres">
      <dgm:prSet presAssocID="{0818E146-4ED9-4C8A-BCCB-F8C85688EDA1}" presName="compNode" presStyleCnt="0"/>
      <dgm:spPr/>
    </dgm:pt>
    <dgm:pt modelId="{AF196F21-4D94-42CA-AD96-0B99ACC75FD1}" type="pres">
      <dgm:prSet presAssocID="{0818E146-4ED9-4C8A-BCCB-F8C85688EDA1}" presName="iconBgRect" presStyleLbl="bgShp" presStyleIdx="2" presStyleCnt="4"/>
      <dgm:spPr>
        <a:prstGeom prst="round2DiagRect">
          <a:avLst>
            <a:gd name="adj1" fmla="val 29727"/>
            <a:gd name="adj2" fmla="val 0"/>
          </a:avLst>
        </a:prstGeom>
      </dgm:spPr>
    </dgm:pt>
    <dgm:pt modelId="{4470B424-C447-4090-8AD8-422810595746}" type="pres">
      <dgm:prSet presAssocID="{0818E146-4ED9-4C8A-BCCB-F8C85688EDA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ethoscope"/>
        </a:ext>
      </dgm:extLst>
    </dgm:pt>
    <dgm:pt modelId="{8151FD6F-99F9-4633-97F6-63E7C577564D}" type="pres">
      <dgm:prSet presAssocID="{0818E146-4ED9-4C8A-BCCB-F8C85688EDA1}" presName="spaceRect" presStyleCnt="0"/>
      <dgm:spPr/>
    </dgm:pt>
    <dgm:pt modelId="{7901F728-22BB-4EAD-8C7D-23CF5C68C633}" type="pres">
      <dgm:prSet presAssocID="{0818E146-4ED9-4C8A-BCCB-F8C85688EDA1}" presName="textRect" presStyleLbl="revTx" presStyleIdx="2" presStyleCnt="4">
        <dgm:presLayoutVars>
          <dgm:chMax val="1"/>
          <dgm:chPref val="1"/>
        </dgm:presLayoutVars>
      </dgm:prSet>
      <dgm:spPr/>
    </dgm:pt>
    <dgm:pt modelId="{0F7E05F8-8029-486D-AC54-E286E69F7F2E}" type="pres">
      <dgm:prSet presAssocID="{3FF2B90B-F4D3-4A11-8383-2E1E68B170CA}" presName="sibTrans" presStyleCnt="0"/>
      <dgm:spPr/>
    </dgm:pt>
    <dgm:pt modelId="{D17FB0C3-122E-4615-9C11-CF75B1150A1D}" type="pres">
      <dgm:prSet presAssocID="{BECE1B79-9C7E-4DD7-9C1A-4ECF00014697}" presName="compNode" presStyleCnt="0"/>
      <dgm:spPr/>
    </dgm:pt>
    <dgm:pt modelId="{D72D586B-352A-40A2-BA12-80FB63EFA9C7}" type="pres">
      <dgm:prSet presAssocID="{BECE1B79-9C7E-4DD7-9C1A-4ECF00014697}" presName="iconBgRect" presStyleLbl="bgShp" presStyleIdx="3" presStyleCnt="4"/>
      <dgm:spPr>
        <a:prstGeom prst="round2DiagRect">
          <a:avLst>
            <a:gd name="adj1" fmla="val 29727"/>
            <a:gd name="adj2" fmla="val 0"/>
          </a:avLst>
        </a:prstGeom>
      </dgm:spPr>
    </dgm:pt>
    <dgm:pt modelId="{B2C33A92-6CC9-4193-886D-0346FDCF5ED0}" type="pres">
      <dgm:prSet presAssocID="{BECE1B79-9C7E-4DD7-9C1A-4ECF0001469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85CD49C9-E685-4281-8032-EF08EEDE4F37}" type="pres">
      <dgm:prSet presAssocID="{BECE1B79-9C7E-4DD7-9C1A-4ECF00014697}" presName="spaceRect" presStyleCnt="0"/>
      <dgm:spPr/>
    </dgm:pt>
    <dgm:pt modelId="{16EF6992-26B9-488B-A718-88DC4FD03F77}" type="pres">
      <dgm:prSet presAssocID="{BECE1B79-9C7E-4DD7-9C1A-4ECF00014697}" presName="textRect" presStyleLbl="revTx" presStyleIdx="3" presStyleCnt="4">
        <dgm:presLayoutVars>
          <dgm:chMax val="1"/>
          <dgm:chPref val="1"/>
        </dgm:presLayoutVars>
      </dgm:prSet>
      <dgm:spPr/>
    </dgm:pt>
  </dgm:ptLst>
  <dgm:cxnLst>
    <dgm:cxn modelId="{984CAB28-150B-46D7-84D9-39C44651058F}" srcId="{3F6B9A01-F90E-442D-BFD1-6902C0EE488A}" destId="{8BFAAE8A-D817-40F8-A422-85CC9165307C}" srcOrd="0" destOrd="0" parTransId="{63B65040-46D6-4CDB-A577-DCB43B43391E}" sibTransId="{CE3697AF-921B-49CF-A48F-3DC96CCE7D74}"/>
    <dgm:cxn modelId="{BF20AA64-F8C3-4032-A83C-F0FE4F24C21A}" type="presOf" srcId="{BECE1B79-9C7E-4DD7-9C1A-4ECF00014697}" destId="{16EF6992-26B9-488B-A718-88DC4FD03F77}" srcOrd="0" destOrd="0" presId="urn:microsoft.com/office/officeart/2018/5/layout/IconLeafLabelList"/>
    <dgm:cxn modelId="{2949BF6D-36B5-4BA0-8789-122B37F75FF1}" srcId="{3F6B9A01-F90E-442D-BFD1-6902C0EE488A}" destId="{89E225CD-15A1-47A3-949A-2E0666B8AA4B}" srcOrd="1" destOrd="0" parTransId="{2684C362-9F4D-40F7-A0F4-9F62C573775F}" sibTransId="{F9E6A798-56BB-4175-8E3E-CCCEEA782280}"/>
    <dgm:cxn modelId="{89292D75-3033-46E7-A7C3-D6342AFDD402}" type="presOf" srcId="{0818E146-4ED9-4C8A-BCCB-F8C85688EDA1}" destId="{7901F728-22BB-4EAD-8C7D-23CF5C68C633}" srcOrd="0" destOrd="0" presId="urn:microsoft.com/office/officeart/2018/5/layout/IconLeafLabelList"/>
    <dgm:cxn modelId="{2432E9A6-78E0-4DEB-B639-79F7917B4F61}" srcId="{3F6B9A01-F90E-442D-BFD1-6902C0EE488A}" destId="{0818E146-4ED9-4C8A-BCCB-F8C85688EDA1}" srcOrd="2" destOrd="0" parTransId="{6540EC12-7E3A-4F63-981C-C4E8D647A18B}" sibTransId="{3FF2B90B-F4D3-4A11-8383-2E1E68B170CA}"/>
    <dgm:cxn modelId="{79703FAE-FC71-4F57-8FA7-93A563C087D3}" type="presOf" srcId="{89E225CD-15A1-47A3-949A-2E0666B8AA4B}" destId="{230CC689-FCC4-470D-81E6-EABEB9AB2406}" srcOrd="0" destOrd="0" presId="urn:microsoft.com/office/officeart/2018/5/layout/IconLeafLabelList"/>
    <dgm:cxn modelId="{D07244B3-D85D-4FD4-A253-B83F8D297051}" type="presOf" srcId="{8BFAAE8A-D817-40F8-A422-85CC9165307C}" destId="{FA8776CA-2689-4338-89D6-7E2F9C2D5F7F}" srcOrd="0" destOrd="0" presId="urn:microsoft.com/office/officeart/2018/5/layout/IconLeafLabelList"/>
    <dgm:cxn modelId="{A99B6DBE-C792-4C4E-BE5F-2CEEF7C5D8A2}" srcId="{3F6B9A01-F90E-442D-BFD1-6902C0EE488A}" destId="{BECE1B79-9C7E-4DD7-9C1A-4ECF00014697}" srcOrd="3" destOrd="0" parTransId="{F5324177-A037-4C90-8B8C-84ECA50A6A2F}" sibTransId="{ABD38AC7-1450-48B5-9B30-98AE5260A28A}"/>
    <dgm:cxn modelId="{9410D7E4-5E5F-4309-8C0B-462E80D6C00C}" type="presOf" srcId="{3F6B9A01-F90E-442D-BFD1-6902C0EE488A}" destId="{040759E2-713F-44C0-9D7E-2E81F4AB04D9}" srcOrd="0" destOrd="0" presId="urn:microsoft.com/office/officeart/2018/5/layout/IconLeafLabelList"/>
    <dgm:cxn modelId="{CDA1590B-5F7B-4C26-A9B3-290E945E2678}" type="presParOf" srcId="{040759E2-713F-44C0-9D7E-2E81F4AB04D9}" destId="{D2C9993F-A8F5-4D44-AB3B-805408072490}" srcOrd="0" destOrd="0" presId="urn:microsoft.com/office/officeart/2018/5/layout/IconLeafLabelList"/>
    <dgm:cxn modelId="{76C00959-8E89-4B62-ABA3-52DFFF1DB4A2}" type="presParOf" srcId="{D2C9993F-A8F5-4D44-AB3B-805408072490}" destId="{6DECE494-1B89-4E1D-97A2-67C5C9343BFC}" srcOrd="0" destOrd="0" presId="urn:microsoft.com/office/officeart/2018/5/layout/IconLeafLabelList"/>
    <dgm:cxn modelId="{E9F776D4-8E43-43B9-BC4F-18FD31738B46}" type="presParOf" srcId="{D2C9993F-A8F5-4D44-AB3B-805408072490}" destId="{5A2EB447-867B-445C-B9E1-61C52ADE030C}" srcOrd="1" destOrd="0" presId="urn:microsoft.com/office/officeart/2018/5/layout/IconLeafLabelList"/>
    <dgm:cxn modelId="{DDAE8E99-B7A7-4525-BCB4-583A40CF6BD0}" type="presParOf" srcId="{D2C9993F-A8F5-4D44-AB3B-805408072490}" destId="{91730F69-3B62-4F14-8E71-C2D6F55F7203}" srcOrd="2" destOrd="0" presId="urn:microsoft.com/office/officeart/2018/5/layout/IconLeafLabelList"/>
    <dgm:cxn modelId="{E1130F64-A05F-4CA8-B849-12D830FA023A}" type="presParOf" srcId="{D2C9993F-A8F5-4D44-AB3B-805408072490}" destId="{FA8776CA-2689-4338-89D6-7E2F9C2D5F7F}" srcOrd="3" destOrd="0" presId="urn:microsoft.com/office/officeart/2018/5/layout/IconLeafLabelList"/>
    <dgm:cxn modelId="{45EA825D-79E8-44FD-A727-089A0B49ECB1}" type="presParOf" srcId="{040759E2-713F-44C0-9D7E-2E81F4AB04D9}" destId="{A24524F7-C046-4D81-9518-2BD49D4C3F13}" srcOrd="1" destOrd="0" presId="urn:microsoft.com/office/officeart/2018/5/layout/IconLeafLabelList"/>
    <dgm:cxn modelId="{37D0017D-8D0F-4074-81D8-04E65517BE4D}" type="presParOf" srcId="{040759E2-713F-44C0-9D7E-2E81F4AB04D9}" destId="{84C49AFC-C866-4069-A4A9-34591ADA4746}" srcOrd="2" destOrd="0" presId="urn:microsoft.com/office/officeart/2018/5/layout/IconLeafLabelList"/>
    <dgm:cxn modelId="{856895BD-34B4-4EB4-8482-0460F2C5B944}" type="presParOf" srcId="{84C49AFC-C866-4069-A4A9-34591ADA4746}" destId="{01696622-B796-4FD5-B223-4D7C8C9505D6}" srcOrd="0" destOrd="0" presId="urn:microsoft.com/office/officeart/2018/5/layout/IconLeafLabelList"/>
    <dgm:cxn modelId="{066E9C01-6CF4-488B-A81A-F5B47216C02E}" type="presParOf" srcId="{84C49AFC-C866-4069-A4A9-34591ADA4746}" destId="{5F5E17E6-6EB6-4A09-A9FF-35A3047A8A6B}" srcOrd="1" destOrd="0" presId="urn:microsoft.com/office/officeart/2018/5/layout/IconLeafLabelList"/>
    <dgm:cxn modelId="{C6E258CA-FB0D-4DEC-A02B-B34DF62B2852}" type="presParOf" srcId="{84C49AFC-C866-4069-A4A9-34591ADA4746}" destId="{B5071CAB-3181-4FB1-B8B8-7476D5BB0CEA}" srcOrd="2" destOrd="0" presId="urn:microsoft.com/office/officeart/2018/5/layout/IconLeafLabelList"/>
    <dgm:cxn modelId="{C69015E7-906E-4600-87B7-B74A3D2856B5}" type="presParOf" srcId="{84C49AFC-C866-4069-A4A9-34591ADA4746}" destId="{230CC689-FCC4-470D-81E6-EABEB9AB2406}" srcOrd="3" destOrd="0" presId="urn:microsoft.com/office/officeart/2018/5/layout/IconLeafLabelList"/>
    <dgm:cxn modelId="{F64A08D5-8522-4DDB-B1E5-FC7AD370EE51}" type="presParOf" srcId="{040759E2-713F-44C0-9D7E-2E81F4AB04D9}" destId="{FAB65559-9F22-4D42-8FC1-BF61BC75432A}" srcOrd="3" destOrd="0" presId="urn:microsoft.com/office/officeart/2018/5/layout/IconLeafLabelList"/>
    <dgm:cxn modelId="{94271033-5BA9-4C6F-AFF3-6B55BB895FAA}" type="presParOf" srcId="{040759E2-713F-44C0-9D7E-2E81F4AB04D9}" destId="{7008E64A-9DBD-4871-864C-7B74CD9B2015}" srcOrd="4" destOrd="0" presId="urn:microsoft.com/office/officeart/2018/5/layout/IconLeafLabelList"/>
    <dgm:cxn modelId="{6CE43B71-CC6C-46C1-9E3E-AF7D225B8020}" type="presParOf" srcId="{7008E64A-9DBD-4871-864C-7B74CD9B2015}" destId="{AF196F21-4D94-42CA-AD96-0B99ACC75FD1}" srcOrd="0" destOrd="0" presId="urn:microsoft.com/office/officeart/2018/5/layout/IconLeafLabelList"/>
    <dgm:cxn modelId="{175CB4DF-E706-4714-92DD-1118688EBB77}" type="presParOf" srcId="{7008E64A-9DBD-4871-864C-7B74CD9B2015}" destId="{4470B424-C447-4090-8AD8-422810595746}" srcOrd="1" destOrd="0" presId="urn:microsoft.com/office/officeart/2018/5/layout/IconLeafLabelList"/>
    <dgm:cxn modelId="{080E6762-FE42-402F-B457-791BA60EF998}" type="presParOf" srcId="{7008E64A-9DBD-4871-864C-7B74CD9B2015}" destId="{8151FD6F-99F9-4633-97F6-63E7C577564D}" srcOrd="2" destOrd="0" presId="urn:microsoft.com/office/officeart/2018/5/layout/IconLeafLabelList"/>
    <dgm:cxn modelId="{00D17E85-4A05-4092-9A1F-D598D7A31774}" type="presParOf" srcId="{7008E64A-9DBD-4871-864C-7B74CD9B2015}" destId="{7901F728-22BB-4EAD-8C7D-23CF5C68C633}" srcOrd="3" destOrd="0" presId="urn:microsoft.com/office/officeart/2018/5/layout/IconLeafLabelList"/>
    <dgm:cxn modelId="{B2BAA763-1757-4239-B6A4-BAE7306939A7}" type="presParOf" srcId="{040759E2-713F-44C0-9D7E-2E81F4AB04D9}" destId="{0F7E05F8-8029-486D-AC54-E286E69F7F2E}" srcOrd="5" destOrd="0" presId="urn:microsoft.com/office/officeart/2018/5/layout/IconLeafLabelList"/>
    <dgm:cxn modelId="{22B868EA-778F-4013-A51D-A85724013926}" type="presParOf" srcId="{040759E2-713F-44C0-9D7E-2E81F4AB04D9}" destId="{D17FB0C3-122E-4615-9C11-CF75B1150A1D}" srcOrd="6" destOrd="0" presId="urn:microsoft.com/office/officeart/2018/5/layout/IconLeafLabelList"/>
    <dgm:cxn modelId="{0996E223-8024-45CA-B4E2-3BE4C444159C}" type="presParOf" srcId="{D17FB0C3-122E-4615-9C11-CF75B1150A1D}" destId="{D72D586B-352A-40A2-BA12-80FB63EFA9C7}" srcOrd="0" destOrd="0" presId="urn:microsoft.com/office/officeart/2018/5/layout/IconLeafLabelList"/>
    <dgm:cxn modelId="{87A299A8-3B86-4B05-8560-7E4F5FC9967C}" type="presParOf" srcId="{D17FB0C3-122E-4615-9C11-CF75B1150A1D}" destId="{B2C33A92-6CC9-4193-886D-0346FDCF5ED0}" srcOrd="1" destOrd="0" presId="urn:microsoft.com/office/officeart/2018/5/layout/IconLeafLabelList"/>
    <dgm:cxn modelId="{BAE3BEEB-AFD1-4602-8CB5-F607D836692B}" type="presParOf" srcId="{D17FB0C3-122E-4615-9C11-CF75B1150A1D}" destId="{85CD49C9-E685-4281-8032-EF08EEDE4F37}" srcOrd="2" destOrd="0" presId="urn:microsoft.com/office/officeart/2018/5/layout/IconLeafLabelList"/>
    <dgm:cxn modelId="{088021B6-28A3-44EC-9161-B24BF81D10F4}" type="presParOf" srcId="{D17FB0C3-122E-4615-9C11-CF75B1150A1D}" destId="{16EF6992-26B9-488B-A718-88DC4FD03F7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A770974-1257-4273-972B-E19A2611D2E6}"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C33A9A51-F987-475D-AB66-4777715EFF99}">
      <dgm:prSet/>
      <dgm:spPr/>
      <dgm:t>
        <a:bodyPr/>
        <a:lstStyle/>
        <a:p>
          <a:pPr>
            <a:defRPr cap="all"/>
          </a:pPr>
          <a:r>
            <a:rPr lang="en-US"/>
            <a:t>Remote monitoring enhances access to healthcare.</a:t>
          </a:r>
        </a:p>
      </dgm:t>
    </dgm:pt>
    <dgm:pt modelId="{5A5C7825-E2A1-4E57-B609-57D259FD0D92}" type="parTrans" cxnId="{950260A1-9CBB-466B-9E10-5B149E344FD3}">
      <dgm:prSet/>
      <dgm:spPr/>
      <dgm:t>
        <a:bodyPr/>
        <a:lstStyle/>
        <a:p>
          <a:endParaRPr lang="en-US"/>
        </a:p>
      </dgm:t>
    </dgm:pt>
    <dgm:pt modelId="{BCD2378F-278B-4A70-89F5-64CBF91D3656}" type="sibTrans" cxnId="{950260A1-9CBB-466B-9E10-5B149E344FD3}">
      <dgm:prSet/>
      <dgm:spPr/>
      <dgm:t>
        <a:bodyPr/>
        <a:lstStyle/>
        <a:p>
          <a:endParaRPr lang="en-US"/>
        </a:p>
      </dgm:t>
    </dgm:pt>
    <dgm:pt modelId="{F4B2CF61-8E0B-4730-AF8E-DAFEA58A18B3}">
      <dgm:prSet/>
      <dgm:spPr/>
      <dgm:t>
        <a:bodyPr/>
        <a:lstStyle/>
        <a:p>
          <a:pPr>
            <a:defRPr cap="all"/>
          </a:pPr>
          <a:r>
            <a:rPr lang="en-US"/>
            <a:t>Increasing rates of intervention are positive for results.</a:t>
          </a:r>
          <a:endParaRPr lang="en-IN"/>
        </a:p>
      </dgm:t>
    </dgm:pt>
    <dgm:pt modelId="{77D46F58-149C-42CA-848D-5D3AD0F396AC}" type="parTrans" cxnId="{5F91226D-083E-4770-B0C3-37FAA26D161B}">
      <dgm:prSet/>
      <dgm:spPr/>
      <dgm:t>
        <a:bodyPr/>
        <a:lstStyle/>
        <a:p>
          <a:endParaRPr lang="en-IN"/>
        </a:p>
      </dgm:t>
    </dgm:pt>
    <dgm:pt modelId="{0A443610-BCC3-42FD-B142-9867C662AC5F}" type="sibTrans" cxnId="{5F91226D-083E-4770-B0C3-37FAA26D161B}">
      <dgm:prSet/>
      <dgm:spPr/>
      <dgm:t>
        <a:bodyPr/>
        <a:lstStyle/>
        <a:p>
          <a:endParaRPr lang="en-IN"/>
        </a:p>
      </dgm:t>
    </dgm:pt>
    <dgm:pt modelId="{C390388D-062A-4E12-A40E-11CEE7B35F68}">
      <dgm:prSet/>
      <dgm:spPr/>
      <dgm:t>
        <a:bodyPr/>
        <a:lstStyle/>
        <a:p>
          <a:pPr>
            <a:defRPr cap="all"/>
          </a:pPr>
          <a:r>
            <a:rPr lang="en-US"/>
            <a:t>Care for patients is more coordinated.</a:t>
          </a:r>
          <a:endParaRPr lang="en-IN"/>
        </a:p>
      </dgm:t>
    </dgm:pt>
    <dgm:pt modelId="{6C05AD72-DE4E-4546-BA01-B75541761844}" type="parTrans" cxnId="{DD3039D6-10BB-4F55-A870-7E9BED8B3C9E}">
      <dgm:prSet/>
      <dgm:spPr/>
      <dgm:t>
        <a:bodyPr/>
        <a:lstStyle/>
        <a:p>
          <a:endParaRPr lang="en-IN"/>
        </a:p>
      </dgm:t>
    </dgm:pt>
    <dgm:pt modelId="{EF40C7D0-7B41-48D3-8B6F-B7B6DDE2F474}" type="sibTrans" cxnId="{DD3039D6-10BB-4F55-A870-7E9BED8B3C9E}">
      <dgm:prSet/>
      <dgm:spPr/>
      <dgm:t>
        <a:bodyPr/>
        <a:lstStyle/>
        <a:p>
          <a:endParaRPr lang="en-IN"/>
        </a:p>
      </dgm:t>
    </dgm:pt>
    <dgm:pt modelId="{4BE79EF5-80A9-4918-B742-D5D0DA642F1C}">
      <dgm:prSet/>
      <dgm:spPr/>
      <dgm:t>
        <a:bodyPr/>
        <a:lstStyle/>
        <a:p>
          <a:pPr>
            <a:defRPr cap="all"/>
          </a:pPr>
          <a:r>
            <a:rPr lang="en-IN"/>
            <a:t>Digital healthcare improves continuity of patient care. </a:t>
          </a:r>
        </a:p>
      </dgm:t>
    </dgm:pt>
    <dgm:pt modelId="{98E8C50F-590E-471A-9F46-87B3315F3E66}" type="parTrans" cxnId="{333DB8FF-EAC6-4201-B48B-CC8C97250859}">
      <dgm:prSet/>
      <dgm:spPr/>
      <dgm:t>
        <a:bodyPr/>
        <a:lstStyle/>
        <a:p>
          <a:endParaRPr lang="en-IN"/>
        </a:p>
      </dgm:t>
    </dgm:pt>
    <dgm:pt modelId="{B3C51A8D-CC0A-4A00-BD5F-F000F30C7DB8}" type="sibTrans" cxnId="{333DB8FF-EAC6-4201-B48B-CC8C97250859}">
      <dgm:prSet/>
      <dgm:spPr/>
      <dgm:t>
        <a:bodyPr/>
        <a:lstStyle/>
        <a:p>
          <a:endParaRPr lang="en-IN"/>
        </a:p>
      </dgm:t>
    </dgm:pt>
    <dgm:pt modelId="{75979176-871D-47FE-916A-195E4824E45F}">
      <dgm:prSet/>
      <dgm:spPr/>
      <dgm:t>
        <a:bodyPr/>
        <a:lstStyle/>
        <a:p>
          <a:pPr>
            <a:defRPr cap="all"/>
          </a:pPr>
          <a:r>
            <a:rPr lang="en-US"/>
            <a:t>Improved medical care.</a:t>
          </a:r>
          <a:endParaRPr lang="en-IN"/>
        </a:p>
      </dgm:t>
    </dgm:pt>
    <dgm:pt modelId="{F292873B-E287-4524-A290-F645339DCA67}" type="parTrans" cxnId="{950CAD8A-EF06-4899-A003-8317D9F685B7}">
      <dgm:prSet/>
      <dgm:spPr/>
      <dgm:t>
        <a:bodyPr/>
        <a:lstStyle/>
        <a:p>
          <a:endParaRPr lang="en-IN"/>
        </a:p>
      </dgm:t>
    </dgm:pt>
    <dgm:pt modelId="{29D79F8D-A9CC-47B1-80C8-9AF1480ECEBF}" type="sibTrans" cxnId="{950CAD8A-EF06-4899-A003-8317D9F685B7}">
      <dgm:prSet/>
      <dgm:spPr/>
      <dgm:t>
        <a:bodyPr/>
        <a:lstStyle/>
        <a:p>
          <a:endParaRPr lang="en-IN"/>
        </a:p>
      </dgm:t>
    </dgm:pt>
    <dgm:pt modelId="{E0811A2D-DAF5-46D0-8949-5AA683A65F6B}" type="pres">
      <dgm:prSet presAssocID="{4A770974-1257-4273-972B-E19A2611D2E6}" presName="diagram" presStyleCnt="0">
        <dgm:presLayoutVars>
          <dgm:dir/>
          <dgm:resizeHandles val="exact"/>
        </dgm:presLayoutVars>
      </dgm:prSet>
      <dgm:spPr/>
    </dgm:pt>
    <dgm:pt modelId="{B6BABC7D-2E79-41C3-A8F6-371DD18FB7BE}" type="pres">
      <dgm:prSet presAssocID="{C33A9A51-F987-475D-AB66-4777715EFF99}" presName="node" presStyleLbl="node1" presStyleIdx="0" presStyleCnt="5">
        <dgm:presLayoutVars>
          <dgm:bulletEnabled val="1"/>
        </dgm:presLayoutVars>
      </dgm:prSet>
      <dgm:spPr/>
    </dgm:pt>
    <dgm:pt modelId="{22443DD8-CDB4-4EF4-B69B-C5FCFEB21A8E}" type="pres">
      <dgm:prSet presAssocID="{BCD2378F-278B-4A70-89F5-64CBF91D3656}" presName="sibTrans" presStyleCnt="0"/>
      <dgm:spPr/>
    </dgm:pt>
    <dgm:pt modelId="{82CC1C05-301B-4529-B3FC-0E64F2BC9881}" type="pres">
      <dgm:prSet presAssocID="{F4B2CF61-8E0B-4730-AF8E-DAFEA58A18B3}" presName="node" presStyleLbl="node1" presStyleIdx="1" presStyleCnt="5">
        <dgm:presLayoutVars>
          <dgm:bulletEnabled val="1"/>
        </dgm:presLayoutVars>
      </dgm:prSet>
      <dgm:spPr/>
    </dgm:pt>
    <dgm:pt modelId="{52315949-AAB1-41DC-A06C-8FB378B4D5DF}" type="pres">
      <dgm:prSet presAssocID="{0A443610-BCC3-42FD-B142-9867C662AC5F}" presName="sibTrans" presStyleCnt="0"/>
      <dgm:spPr/>
    </dgm:pt>
    <dgm:pt modelId="{A1985181-BFC2-4153-AAEE-0867A4046F38}" type="pres">
      <dgm:prSet presAssocID="{C390388D-062A-4E12-A40E-11CEE7B35F68}" presName="node" presStyleLbl="node1" presStyleIdx="2" presStyleCnt="5">
        <dgm:presLayoutVars>
          <dgm:bulletEnabled val="1"/>
        </dgm:presLayoutVars>
      </dgm:prSet>
      <dgm:spPr/>
    </dgm:pt>
    <dgm:pt modelId="{A5DAFA5A-298A-4DB4-AADC-1FB452402BC9}" type="pres">
      <dgm:prSet presAssocID="{EF40C7D0-7B41-48D3-8B6F-B7B6DDE2F474}" presName="sibTrans" presStyleCnt="0"/>
      <dgm:spPr/>
    </dgm:pt>
    <dgm:pt modelId="{1E32E56D-8BE9-445D-8298-8F6ED54DEF30}" type="pres">
      <dgm:prSet presAssocID="{4BE79EF5-80A9-4918-B742-D5D0DA642F1C}" presName="node" presStyleLbl="node1" presStyleIdx="3" presStyleCnt="5">
        <dgm:presLayoutVars>
          <dgm:bulletEnabled val="1"/>
        </dgm:presLayoutVars>
      </dgm:prSet>
      <dgm:spPr/>
    </dgm:pt>
    <dgm:pt modelId="{FE92DF3B-3696-465B-8AF2-A3760991ADE7}" type="pres">
      <dgm:prSet presAssocID="{B3C51A8D-CC0A-4A00-BD5F-F000F30C7DB8}" presName="sibTrans" presStyleCnt="0"/>
      <dgm:spPr/>
    </dgm:pt>
    <dgm:pt modelId="{990ADB50-3A36-404C-94F0-126B8C9D90C0}" type="pres">
      <dgm:prSet presAssocID="{75979176-871D-47FE-916A-195E4824E45F}" presName="node" presStyleLbl="node1" presStyleIdx="4" presStyleCnt="5">
        <dgm:presLayoutVars>
          <dgm:bulletEnabled val="1"/>
        </dgm:presLayoutVars>
      </dgm:prSet>
      <dgm:spPr/>
    </dgm:pt>
  </dgm:ptLst>
  <dgm:cxnLst>
    <dgm:cxn modelId="{BE9DDF31-1AD9-4936-A42E-A2E7C09B43A1}" type="presOf" srcId="{4BE79EF5-80A9-4918-B742-D5D0DA642F1C}" destId="{1E32E56D-8BE9-445D-8298-8F6ED54DEF30}" srcOrd="0" destOrd="0" presId="urn:microsoft.com/office/officeart/2005/8/layout/default"/>
    <dgm:cxn modelId="{57BA6335-023C-48D9-871A-DF8F0957DEC4}" type="presOf" srcId="{4A770974-1257-4273-972B-E19A2611D2E6}" destId="{E0811A2D-DAF5-46D0-8949-5AA683A65F6B}" srcOrd="0" destOrd="0" presId="urn:microsoft.com/office/officeart/2005/8/layout/default"/>
    <dgm:cxn modelId="{5F91226D-083E-4770-B0C3-37FAA26D161B}" srcId="{4A770974-1257-4273-972B-E19A2611D2E6}" destId="{F4B2CF61-8E0B-4730-AF8E-DAFEA58A18B3}" srcOrd="1" destOrd="0" parTransId="{77D46F58-149C-42CA-848D-5D3AD0F396AC}" sibTransId="{0A443610-BCC3-42FD-B142-9867C662AC5F}"/>
    <dgm:cxn modelId="{950CAD8A-EF06-4899-A003-8317D9F685B7}" srcId="{4A770974-1257-4273-972B-E19A2611D2E6}" destId="{75979176-871D-47FE-916A-195E4824E45F}" srcOrd="4" destOrd="0" parTransId="{F292873B-E287-4524-A290-F645339DCA67}" sibTransId="{29D79F8D-A9CC-47B1-80C8-9AF1480ECEBF}"/>
    <dgm:cxn modelId="{1145AF8B-8497-4CCF-A269-15AE22310181}" type="presOf" srcId="{F4B2CF61-8E0B-4730-AF8E-DAFEA58A18B3}" destId="{82CC1C05-301B-4529-B3FC-0E64F2BC9881}" srcOrd="0" destOrd="0" presId="urn:microsoft.com/office/officeart/2005/8/layout/default"/>
    <dgm:cxn modelId="{950260A1-9CBB-466B-9E10-5B149E344FD3}" srcId="{4A770974-1257-4273-972B-E19A2611D2E6}" destId="{C33A9A51-F987-475D-AB66-4777715EFF99}" srcOrd="0" destOrd="0" parTransId="{5A5C7825-E2A1-4E57-B609-57D259FD0D92}" sibTransId="{BCD2378F-278B-4A70-89F5-64CBF91D3656}"/>
    <dgm:cxn modelId="{6E9109A3-EC53-41FF-A443-72DB6E9B28A2}" type="presOf" srcId="{75979176-871D-47FE-916A-195E4824E45F}" destId="{990ADB50-3A36-404C-94F0-126B8C9D90C0}" srcOrd="0" destOrd="0" presId="urn:microsoft.com/office/officeart/2005/8/layout/default"/>
    <dgm:cxn modelId="{E77416D0-2DE5-4420-9042-7E95684BFCCD}" type="presOf" srcId="{C33A9A51-F987-475D-AB66-4777715EFF99}" destId="{B6BABC7D-2E79-41C3-A8F6-371DD18FB7BE}" srcOrd="0" destOrd="0" presId="urn:microsoft.com/office/officeart/2005/8/layout/default"/>
    <dgm:cxn modelId="{DD3039D6-10BB-4F55-A870-7E9BED8B3C9E}" srcId="{4A770974-1257-4273-972B-E19A2611D2E6}" destId="{C390388D-062A-4E12-A40E-11CEE7B35F68}" srcOrd="2" destOrd="0" parTransId="{6C05AD72-DE4E-4546-BA01-B75541761844}" sibTransId="{EF40C7D0-7B41-48D3-8B6F-B7B6DDE2F474}"/>
    <dgm:cxn modelId="{775693F1-863F-4A8F-B572-6F374ED2CE38}" type="presOf" srcId="{C390388D-062A-4E12-A40E-11CEE7B35F68}" destId="{A1985181-BFC2-4153-AAEE-0867A4046F38}" srcOrd="0" destOrd="0" presId="urn:microsoft.com/office/officeart/2005/8/layout/default"/>
    <dgm:cxn modelId="{333DB8FF-EAC6-4201-B48B-CC8C97250859}" srcId="{4A770974-1257-4273-972B-E19A2611D2E6}" destId="{4BE79EF5-80A9-4918-B742-D5D0DA642F1C}" srcOrd="3" destOrd="0" parTransId="{98E8C50F-590E-471A-9F46-87B3315F3E66}" sibTransId="{B3C51A8D-CC0A-4A00-BD5F-F000F30C7DB8}"/>
    <dgm:cxn modelId="{2633029F-9B90-4569-A61A-DE7F5DEFE007}" type="presParOf" srcId="{E0811A2D-DAF5-46D0-8949-5AA683A65F6B}" destId="{B6BABC7D-2E79-41C3-A8F6-371DD18FB7BE}" srcOrd="0" destOrd="0" presId="urn:microsoft.com/office/officeart/2005/8/layout/default"/>
    <dgm:cxn modelId="{8FB11A49-DE7D-4EAF-8A3F-C0BC7CDAD47D}" type="presParOf" srcId="{E0811A2D-DAF5-46D0-8949-5AA683A65F6B}" destId="{22443DD8-CDB4-4EF4-B69B-C5FCFEB21A8E}" srcOrd="1" destOrd="0" presId="urn:microsoft.com/office/officeart/2005/8/layout/default"/>
    <dgm:cxn modelId="{38854147-43ED-4E29-A65F-0DCA65A6D57D}" type="presParOf" srcId="{E0811A2D-DAF5-46D0-8949-5AA683A65F6B}" destId="{82CC1C05-301B-4529-B3FC-0E64F2BC9881}" srcOrd="2" destOrd="0" presId="urn:microsoft.com/office/officeart/2005/8/layout/default"/>
    <dgm:cxn modelId="{9F3A38B5-72C0-4029-9FB6-5EB82915B1B7}" type="presParOf" srcId="{E0811A2D-DAF5-46D0-8949-5AA683A65F6B}" destId="{52315949-AAB1-41DC-A06C-8FB378B4D5DF}" srcOrd="3" destOrd="0" presId="urn:microsoft.com/office/officeart/2005/8/layout/default"/>
    <dgm:cxn modelId="{A9584F05-8EDD-40A1-A16C-6818D2527E51}" type="presParOf" srcId="{E0811A2D-DAF5-46D0-8949-5AA683A65F6B}" destId="{A1985181-BFC2-4153-AAEE-0867A4046F38}" srcOrd="4" destOrd="0" presId="urn:microsoft.com/office/officeart/2005/8/layout/default"/>
    <dgm:cxn modelId="{2C73A7FF-A415-4208-8962-1F3F654962E8}" type="presParOf" srcId="{E0811A2D-DAF5-46D0-8949-5AA683A65F6B}" destId="{A5DAFA5A-298A-4DB4-AADC-1FB452402BC9}" srcOrd="5" destOrd="0" presId="urn:microsoft.com/office/officeart/2005/8/layout/default"/>
    <dgm:cxn modelId="{6CC09516-B704-405C-98FA-D26A5D08718A}" type="presParOf" srcId="{E0811A2D-DAF5-46D0-8949-5AA683A65F6B}" destId="{1E32E56D-8BE9-445D-8298-8F6ED54DEF30}" srcOrd="6" destOrd="0" presId="urn:microsoft.com/office/officeart/2005/8/layout/default"/>
    <dgm:cxn modelId="{73266051-C010-4B7E-ADDF-33862CC0674E}" type="presParOf" srcId="{E0811A2D-DAF5-46D0-8949-5AA683A65F6B}" destId="{FE92DF3B-3696-465B-8AF2-A3760991ADE7}" srcOrd="7" destOrd="0" presId="urn:microsoft.com/office/officeart/2005/8/layout/default"/>
    <dgm:cxn modelId="{1D879869-D050-498A-BECF-F72A11B0C6AD}" type="presParOf" srcId="{E0811A2D-DAF5-46D0-8949-5AA683A65F6B}" destId="{990ADB50-3A36-404C-94F0-126B8C9D90C0}"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8AC9EA-36CD-4664-9D4F-5B2A2ABAAB82}"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591E2B91-B3FC-42A1-A3B7-F7F089CAF6C8}">
      <dgm:prSet/>
      <dgm:spPr/>
      <dgm:t>
        <a:bodyPr/>
        <a:lstStyle/>
        <a:p>
          <a:pPr>
            <a:defRPr cap="all"/>
          </a:pPr>
          <a:r>
            <a:rPr lang="en-US" dirty="0">
              <a:latin typeface="Times New Roman" panose="02020603050405020304" pitchFamily="18" charset="0"/>
              <a:cs typeface="Times New Roman" panose="02020603050405020304" pitchFamily="18" charset="0"/>
            </a:rPr>
            <a:t>Monitors can be impacted by sensor failures.</a:t>
          </a:r>
        </a:p>
      </dgm:t>
    </dgm:pt>
    <dgm:pt modelId="{BAD1FA3C-FD62-4048-9632-11C1973B8B75}" type="parTrans" cxnId="{723763FD-5864-4077-88F3-8B973DF414C4}">
      <dgm:prSet/>
      <dgm:spPr/>
      <dgm:t>
        <a:bodyPr/>
        <a:lstStyle/>
        <a:p>
          <a:endParaRPr lang="en-US"/>
        </a:p>
      </dgm:t>
    </dgm:pt>
    <dgm:pt modelId="{A9FCEF65-422B-405A-911B-FCE211CE8A37}" type="sibTrans" cxnId="{723763FD-5864-4077-88F3-8B973DF414C4}">
      <dgm:prSet/>
      <dgm:spPr/>
      <dgm:t>
        <a:bodyPr/>
        <a:lstStyle/>
        <a:p>
          <a:endParaRPr lang="en-US"/>
        </a:p>
      </dgm:t>
    </dgm:pt>
    <dgm:pt modelId="{9E257F2F-B3BA-4AB4-B918-C73380918FDE}">
      <dgm:prSet/>
      <dgm:spPr/>
      <dgm:t>
        <a:bodyPr/>
        <a:lstStyle/>
        <a:p>
          <a:pPr>
            <a:defRPr cap="all"/>
          </a:pPr>
          <a:r>
            <a:rPr lang="en-US" dirty="0">
              <a:latin typeface="Times New Roman" panose="02020603050405020304" pitchFamily="18" charset="0"/>
              <a:cs typeface="Times New Roman" panose="02020603050405020304" pitchFamily="18" charset="0"/>
            </a:rPr>
            <a:t>Large volumes of data have to be processed.</a:t>
          </a:r>
        </a:p>
      </dgm:t>
    </dgm:pt>
    <dgm:pt modelId="{E90781F2-7D33-4763-AB11-01FE7D6C75A8}" type="parTrans" cxnId="{909A2438-7E0A-46CC-9E89-FD0F195E538E}">
      <dgm:prSet/>
      <dgm:spPr/>
      <dgm:t>
        <a:bodyPr/>
        <a:lstStyle/>
        <a:p>
          <a:endParaRPr lang="en-US"/>
        </a:p>
      </dgm:t>
    </dgm:pt>
    <dgm:pt modelId="{0399DE1A-BC2D-4512-8538-8017C66EE3D2}" type="sibTrans" cxnId="{909A2438-7E0A-46CC-9E89-FD0F195E538E}">
      <dgm:prSet/>
      <dgm:spPr/>
      <dgm:t>
        <a:bodyPr/>
        <a:lstStyle/>
        <a:p>
          <a:endParaRPr lang="en-US"/>
        </a:p>
      </dgm:t>
    </dgm:pt>
    <dgm:pt modelId="{89C40129-FC5A-4493-B7B2-96D6459194EE}">
      <dgm:prSet/>
      <dgm:spPr/>
      <dgm:t>
        <a:bodyPr/>
        <a:lstStyle/>
        <a:p>
          <a:pPr>
            <a:defRPr cap="all"/>
          </a:pPr>
          <a:r>
            <a:rPr lang="en-US">
              <a:latin typeface="Times New Roman" panose="02020603050405020304" pitchFamily="18" charset="0"/>
              <a:cs typeface="Times New Roman" panose="02020603050405020304" pitchFamily="18" charset="0"/>
            </a:rPr>
            <a:t>There can be a problem with internet connectivity.</a:t>
          </a:r>
        </a:p>
      </dgm:t>
    </dgm:pt>
    <dgm:pt modelId="{9FBF983D-4D60-4F51-8B34-B0355D5DC309}" type="parTrans" cxnId="{D8DA171F-1A78-43AF-863B-5CCF30C2BD38}">
      <dgm:prSet/>
      <dgm:spPr/>
      <dgm:t>
        <a:bodyPr/>
        <a:lstStyle/>
        <a:p>
          <a:endParaRPr lang="en-US"/>
        </a:p>
      </dgm:t>
    </dgm:pt>
    <dgm:pt modelId="{F5C38C00-EB6A-4CFA-B3E0-862263D9BC5C}" type="sibTrans" cxnId="{D8DA171F-1A78-43AF-863B-5CCF30C2BD38}">
      <dgm:prSet/>
      <dgm:spPr/>
      <dgm:t>
        <a:bodyPr/>
        <a:lstStyle/>
        <a:p>
          <a:endParaRPr lang="en-US"/>
        </a:p>
      </dgm:t>
    </dgm:pt>
    <dgm:pt modelId="{16814D25-32F1-4CC8-8B6D-15AC41484C25}">
      <dgm:prSet/>
      <dgm:spPr/>
      <dgm:t>
        <a:bodyPr/>
        <a:lstStyle/>
        <a:p>
          <a:pPr>
            <a:defRPr cap="all"/>
          </a:pPr>
          <a:r>
            <a:rPr lang="en-US" dirty="0">
              <a:latin typeface="Times New Roman" panose="02020603050405020304" pitchFamily="18" charset="0"/>
              <a:cs typeface="Times New Roman" panose="02020603050405020304" pitchFamily="18" charset="0"/>
            </a:rPr>
            <a:t>Digital infrastructure is a project that requires re-investment.</a:t>
          </a:r>
        </a:p>
      </dgm:t>
    </dgm:pt>
    <dgm:pt modelId="{CE65BFEA-40F7-4E8F-A8C5-FD92F48E54FC}" type="parTrans" cxnId="{B140B983-69BC-4D99-8C29-7ECD47C5F1B6}">
      <dgm:prSet/>
      <dgm:spPr/>
      <dgm:t>
        <a:bodyPr/>
        <a:lstStyle/>
        <a:p>
          <a:endParaRPr lang="en-US"/>
        </a:p>
      </dgm:t>
    </dgm:pt>
    <dgm:pt modelId="{6FAF19DD-31C4-457E-8390-4C0E7EC5B72A}" type="sibTrans" cxnId="{B140B983-69BC-4D99-8C29-7ECD47C5F1B6}">
      <dgm:prSet/>
      <dgm:spPr/>
      <dgm:t>
        <a:bodyPr/>
        <a:lstStyle/>
        <a:p>
          <a:endParaRPr lang="en-US"/>
        </a:p>
      </dgm:t>
    </dgm:pt>
    <dgm:pt modelId="{A78B8C3C-1481-4000-B47F-811A50C53455}" type="pres">
      <dgm:prSet presAssocID="{138AC9EA-36CD-4664-9D4F-5B2A2ABAAB82}" presName="hierChild1" presStyleCnt="0">
        <dgm:presLayoutVars>
          <dgm:chPref val="1"/>
          <dgm:dir/>
          <dgm:animOne val="branch"/>
          <dgm:animLvl val="lvl"/>
          <dgm:resizeHandles/>
        </dgm:presLayoutVars>
      </dgm:prSet>
      <dgm:spPr/>
    </dgm:pt>
    <dgm:pt modelId="{706D8752-9152-4ACD-B0B2-26A1400595B8}" type="pres">
      <dgm:prSet presAssocID="{591E2B91-B3FC-42A1-A3B7-F7F089CAF6C8}" presName="hierRoot1" presStyleCnt="0"/>
      <dgm:spPr/>
    </dgm:pt>
    <dgm:pt modelId="{27D08028-383E-4E24-8B1E-B113EF6307D0}" type="pres">
      <dgm:prSet presAssocID="{591E2B91-B3FC-42A1-A3B7-F7F089CAF6C8}" presName="composite" presStyleCnt="0"/>
      <dgm:spPr/>
    </dgm:pt>
    <dgm:pt modelId="{3531F327-8207-436E-A45D-79B58B9298D6}" type="pres">
      <dgm:prSet presAssocID="{591E2B91-B3FC-42A1-A3B7-F7F089CAF6C8}" presName="background" presStyleLbl="node0" presStyleIdx="0" presStyleCnt="4"/>
      <dgm:spPr/>
    </dgm:pt>
    <dgm:pt modelId="{75816A2A-1EAB-4D46-8C54-D4087AACC576}" type="pres">
      <dgm:prSet presAssocID="{591E2B91-B3FC-42A1-A3B7-F7F089CAF6C8}" presName="text" presStyleLbl="fgAcc0" presStyleIdx="0" presStyleCnt="4">
        <dgm:presLayoutVars>
          <dgm:chPref val="3"/>
        </dgm:presLayoutVars>
      </dgm:prSet>
      <dgm:spPr/>
    </dgm:pt>
    <dgm:pt modelId="{C926051A-BC29-4420-9B61-0FFBD0096ABA}" type="pres">
      <dgm:prSet presAssocID="{591E2B91-B3FC-42A1-A3B7-F7F089CAF6C8}" presName="hierChild2" presStyleCnt="0"/>
      <dgm:spPr/>
    </dgm:pt>
    <dgm:pt modelId="{BC8D9DF6-4033-4247-A3FC-17E8F6C1DA73}" type="pres">
      <dgm:prSet presAssocID="{9E257F2F-B3BA-4AB4-B918-C73380918FDE}" presName="hierRoot1" presStyleCnt="0"/>
      <dgm:spPr/>
    </dgm:pt>
    <dgm:pt modelId="{10D8D985-ED5B-4CDD-A994-6883494BEE75}" type="pres">
      <dgm:prSet presAssocID="{9E257F2F-B3BA-4AB4-B918-C73380918FDE}" presName="composite" presStyleCnt="0"/>
      <dgm:spPr/>
    </dgm:pt>
    <dgm:pt modelId="{D5E64B8A-7A52-4CA0-AA84-CA16FEE657F1}" type="pres">
      <dgm:prSet presAssocID="{9E257F2F-B3BA-4AB4-B918-C73380918FDE}" presName="background" presStyleLbl="node0" presStyleIdx="1" presStyleCnt="4"/>
      <dgm:spPr/>
    </dgm:pt>
    <dgm:pt modelId="{9A06347C-746C-4699-9D52-39D4D855BE06}" type="pres">
      <dgm:prSet presAssocID="{9E257F2F-B3BA-4AB4-B918-C73380918FDE}" presName="text" presStyleLbl="fgAcc0" presStyleIdx="1" presStyleCnt="4">
        <dgm:presLayoutVars>
          <dgm:chPref val="3"/>
        </dgm:presLayoutVars>
      </dgm:prSet>
      <dgm:spPr/>
    </dgm:pt>
    <dgm:pt modelId="{062C769A-663B-42DB-A496-7C94DE251731}" type="pres">
      <dgm:prSet presAssocID="{9E257F2F-B3BA-4AB4-B918-C73380918FDE}" presName="hierChild2" presStyleCnt="0"/>
      <dgm:spPr/>
    </dgm:pt>
    <dgm:pt modelId="{98F195BD-5894-4E16-8C6F-08D62CAC1BEC}" type="pres">
      <dgm:prSet presAssocID="{89C40129-FC5A-4493-B7B2-96D6459194EE}" presName="hierRoot1" presStyleCnt="0"/>
      <dgm:spPr/>
    </dgm:pt>
    <dgm:pt modelId="{7A487CB3-0DBB-4F6C-9028-34C98AEF9DCE}" type="pres">
      <dgm:prSet presAssocID="{89C40129-FC5A-4493-B7B2-96D6459194EE}" presName="composite" presStyleCnt="0"/>
      <dgm:spPr/>
    </dgm:pt>
    <dgm:pt modelId="{C3911F4D-EEB9-4590-8BCE-528992611B66}" type="pres">
      <dgm:prSet presAssocID="{89C40129-FC5A-4493-B7B2-96D6459194EE}" presName="background" presStyleLbl="node0" presStyleIdx="2" presStyleCnt="4"/>
      <dgm:spPr/>
    </dgm:pt>
    <dgm:pt modelId="{5A338BCF-BA85-41FE-B171-781AE9A04F86}" type="pres">
      <dgm:prSet presAssocID="{89C40129-FC5A-4493-B7B2-96D6459194EE}" presName="text" presStyleLbl="fgAcc0" presStyleIdx="2" presStyleCnt="4">
        <dgm:presLayoutVars>
          <dgm:chPref val="3"/>
        </dgm:presLayoutVars>
      </dgm:prSet>
      <dgm:spPr/>
    </dgm:pt>
    <dgm:pt modelId="{C7C08DAC-3048-433F-B3EB-799788A221E9}" type="pres">
      <dgm:prSet presAssocID="{89C40129-FC5A-4493-B7B2-96D6459194EE}" presName="hierChild2" presStyleCnt="0"/>
      <dgm:spPr/>
    </dgm:pt>
    <dgm:pt modelId="{D34D87BF-A47B-418B-BB4C-CA51E8422AE1}" type="pres">
      <dgm:prSet presAssocID="{16814D25-32F1-4CC8-8B6D-15AC41484C25}" presName="hierRoot1" presStyleCnt="0"/>
      <dgm:spPr/>
    </dgm:pt>
    <dgm:pt modelId="{27922D63-4D41-4472-AAE4-987AAC0202ED}" type="pres">
      <dgm:prSet presAssocID="{16814D25-32F1-4CC8-8B6D-15AC41484C25}" presName="composite" presStyleCnt="0"/>
      <dgm:spPr/>
    </dgm:pt>
    <dgm:pt modelId="{D09C9B1F-CF37-4215-9F8D-A7E2CD60D83E}" type="pres">
      <dgm:prSet presAssocID="{16814D25-32F1-4CC8-8B6D-15AC41484C25}" presName="background" presStyleLbl="node0" presStyleIdx="3" presStyleCnt="4"/>
      <dgm:spPr/>
    </dgm:pt>
    <dgm:pt modelId="{B761C9F5-3743-4680-B7F4-6803E45BF5EE}" type="pres">
      <dgm:prSet presAssocID="{16814D25-32F1-4CC8-8B6D-15AC41484C25}" presName="text" presStyleLbl="fgAcc0" presStyleIdx="3" presStyleCnt="4">
        <dgm:presLayoutVars>
          <dgm:chPref val="3"/>
        </dgm:presLayoutVars>
      </dgm:prSet>
      <dgm:spPr/>
    </dgm:pt>
    <dgm:pt modelId="{4DAD8502-9EE8-418D-8323-CE6BE79EFA29}" type="pres">
      <dgm:prSet presAssocID="{16814D25-32F1-4CC8-8B6D-15AC41484C25}" presName="hierChild2" presStyleCnt="0"/>
      <dgm:spPr/>
    </dgm:pt>
  </dgm:ptLst>
  <dgm:cxnLst>
    <dgm:cxn modelId="{074ED400-6668-4273-AE18-4E05899BF1A0}" type="presOf" srcId="{16814D25-32F1-4CC8-8B6D-15AC41484C25}" destId="{B761C9F5-3743-4680-B7F4-6803E45BF5EE}" srcOrd="0" destOrd="0" presId="urn:microsoft.com/office/officeart/2005/8/layout/hierarchy1"/>
    <dgm:cxn modelId="{D8DA171F-1A78-43AF-863B-5CCF30C2BD38}" srcId="{138AC9EA-36CD-4664-9D4F-5B2A2ABAAB82}" destId="{89C40129-FC5A-4493-B7B2-96D6459194EE}" srcOrd="2" destOrd="0" parTransId="{9FBF983D-4D60-4F51-8B34-B0355D5DC309}" sibTransId="{F5C38C00-EB6A-4CFA-B3E0-862263D9BC5C}"/>
    <dgm:cxn modelId="{2B329322-4E11-402E-A6F1-F0F9B177CAEF}" type="presOf" srcId="{89C40129-FC5A-4493-B7B2-96D6459194EE}" destId="{5A338BCF-BA85-41FE-B171-781AE9A04F86}" srcOrd="0" destOrd="0" presId="urn:microsoft.com/office/officeart/2005/8/layout/hierarchy1"/>
    <dgm:cxn modelId="{909A2438-7E0A-46CC-9E89-FD0F195E538E}" srcId="{138AC9EA-36CD-4664-9D4F-5B2A2ABAAB82}" destId="{9E257F2F-B3BA-4AB4-B918-C73380918FDE}" srcOrd="1" destOrd="0" parTransId="{E90781F2-7D33-4763-AB11-01FE7D6C75A8}" sibTransId="{0399DE1A-BC2D-4512-8538-8017C66EE3D2}"/>
    <dgm:cxn modelId="{C45A8577-E492-4EB3-8BF3-A235A3AA0B34}" type="presOf" srcId="{591E2B91-B3FC-42A1-A3B7-F7F089CAF6C8}" destId="{75816A2A-1EAB-4D46-8C54-D4087AACC576}" srcOrd="0" destOrd="0" presId="urn:microsoft.com/office/officeart/2005/8/layout/hierarchy1"/>
    <dgm:cxn modelId="{82FCDB77-7F4B-4161-9C60-D247D50434F6}" type="presOf" srcId="{9E257F2F-B3BA-4AB4-B918-C73380918FDE}" destId="{9A06347C-746C-4699-9D52-39D4D855BE06}" srcOrd="0" destOrd="0" presId="urn:microsoft.com/office/officeart/2005/8/layout/hierarchy1"/>
    <dgm:cxn modelId="{B140B983-69BC-4D99-8C29-7ECD47C5F1B6}" srcId="{138AC9EA-36CD-4664-9D4F-5B2A2ABAAB82}" destId="{16814D25-32F1-4CC8-8B6D-15AC41484C25}" srcOrd="3" destOrd="0" parTransId="{CE65BFEA-40F7-4E8F-A8C5-FD92F48E54FC}" sibTransId="{6FAF19DD-31C4-457E-8390-4C0E7EC5B72A}"/>
    <dgm:cxn modelId="{29092994-EC93-4FED-9057-520FD569664F}" type="presOf" srcId="{138AC9EA-36CD-4664-9D4F-5B2A2ABAAB82}" destId="{A78B8C3C-1481-4000-B47F-811A50C53455}" srcOrd="0" destOrd="0" presId="urn:microsoft.com/office/officeart/2005/8/layout/hierarchy1"/>
    <dgm:cxn modelId="{723763FD-5864-4077-88F3-8B973DF414C4}" srcId="{138AC9EA-36CD-4664-9D4F-5B2A2ABAAB82}" destId="{591E2B91-B3FC-42A1-A3B7-F7F089CAF6C8}" srcOrd="0" destOrd="0" parTransId="{BAD1FA3C-FD62-4048-9632-11C1973B8B75}" sibTransId="{A9FCEF65-422B-405A-911B-FCE211CE8A37}"/>
    <dgm:cxn modelId="{FC788349-CA6B-4D86-9470-3C5299921876}" type="presParOf" srcId="{A78B8C3C-1481-4000-B47F-811A50C53455}" destId="{706D8752-9152-4ACD-B0B2-26A1400595B8}" srcOrd="0" destOrd="0" presId="urn:microsoft.com/office/officeart/2005/8/layout/hierarchy1"/>
    <dgm:cxn modelId="{4DA17258-F924-4939-809D-65F07212E152}" type="presParOf" srcId="{706D8752-9152-4ACD-B0B2-26A1400595B8}" destId="{27D08028-383E-4E24-8B1E-B113EF6307D0}" srcOrd="0" destOrd="0" presId="urn:microsoft.com/office/officeart/2005/8/layout/hierarchy1"/>
    <dgm:cxn modelId="{E4B4A083-355F-4818-8788-9CAC21343DDC}" type="presParOf" srcId="{27D08028-383E-4E24-8B1E-B113EF6307D0}" destId="{3531F327-8207-436E-A45D-79B58B9298D6}" srcOrd="0" destOrd="0" presId="urn:microsoft.com/office/officeart/2005/8/layout/hierarchy1"/>
    <dgm:cxn modelId="{2F43371B-43BD-4A11-91FC-89E0D8BDAA6E}" type="presParOf" srcId="{27D08028-383E-4E24-8B1E-B113EF6307D0}" destId="{75816A2A-1EAB-4D46-8C54-D4087AACC576}" srcOrd="1" destOrd="0" presId="urn:microsoft.com/office/officeart/2005/8/layout/hierarchy1"/>
    <dgm:cxn modelId="{570A78C8-0926-4717-81BE-429870E2DE87}" type="presParOf" srcId="{706D8752-9152-4ACD-B0B2-26A1400595B8}" destId="{C926051A-BC29-4420-9B61-0FFBD0096ABA}" srcOrd="1" destOrd="0" presId="urn:microsoft.com/office/officeart/2005/8/layout/hierarchy1"/>
    <dgm:cxn modelId="{EE83637B-D24F-4DF6-8269-7BED0840BFBE}" type="presParOf" srcId="{A78B8C3C-1481-4000-B47F-811A50C53455}" destId="{BC8D9DF6-4033-4247-A3FC-17E8F6C1DA73}" srcOrd="1" destOrd="0" presId="urn:microsoft.com/office/officeart/2005/8/layout/hierarchy1"/>
    <dgm:cxn modelId="{DAF58869-EEA2-4C66-A1D9-2F3BE2620110}" type="presParOf" srcId="{BC8D9DF6-4033-4247-A3FC-17E8F6C1DA73}" destId="{10D8D985-ED5B-4CDD-A994-6883494BEE75}" srcOrd="0" destOrd="0" presId="urn:microsoft.com/office/officeart/2005/8/layout/hierarchy1"/>
    <dgm:cxn modelId="{526B0349-86BB-45F6-99BC-4041948D2D91}" type="presParOf" srcId="{10D8D985-ED5B-4CDD-A994-6883494BEE75}" destId="{D5E64B8A-7A52-4CA0-AA84-CA16FEE657F1}" srcOrd="0" destOrd="0" presId="urn:microsoft.com/office/officeart/2005/8/layout/hierarchy1"/>
    <dgm:cxn modelId="{593F2AD2-0D16-400F-BD01-8D021C469A03}" type="presParOf" srcId="{10D8D985-ED5B-4CDD-A994-6883494BEE75}" destId="{9A06347C-746C-4699-9D52-39D4D855BE06}" srcOrd="1" destOrd="0" presId="urn:microsoft.com/office/officeart/2005/8/layout/hierarchy1"/>
    <dgm:cxn modelId="{E6027942-6BE9-42B8-BB5A-DD254B998DA7}" type="presParOf" srcId="{BC8D9DF6-4033-4247-A3FC-17E8F6C1DA73}" destId="{062C769A-663B-42DB-A496-7C94DE251731}" srcOrd="1" destOrd="0" presId="urn:microsoft.com/office/officeart/2005/8/layout/hierarchy1"/>
    <dgm:cxn modelId="{B6D259FC-66DB-464B-85A6-3E0AD10F822B}" type="presParOf" srcId="{A78B8C3C-1481-4000-B47F-811A50C53455}" destId="{98F195BD-5894-4E16-8C6F-08D62CAC1BEC}" srcOrd="2" destOrd="0" presId="urn:microsoft.com/office/officeart/2005/8/layout/hierarchy1"/>
    <dgm:cxn modelId="{7B21E9B3-20D3-4A4C-846F-2AC1F2958F12}" type="presParOf" srcId="{98F195BD-5894-4E16-8C6F-08D62CAC1BEC}" destId="{7A487CB3-0DBB-4F6C-9028-34C98AEF9DCE}" srcOrd="0" destOrd="0" presId="urn:microsoft.com/office/officeart/2005/8/layout/hierarchy1"/>
    <dgm:cxn modelId="{AF81CA66-1C02-4C93-B538-6396B9EDFA19}" type="presParOf" srcId="{7A487CB3-0DBB-4F6C-9028-34C98AEF9DCE}" destId="{C3911F4D-EEB9-4590-8BCE-528992611B66}" srcOrd="0" destOrd="0" presId="urn:microsoft.com/office/officeart/2005/8/layout/hierarchy1"/>
    <dgm:cxn modelId="{6CD40544-C604-45D5-9545-0E6A9D661DD1}" type="presParOf" srcId="{7A487CB3-0DBB-4F6C-9028-34C98AEF9DCE}" destId="{5A338BCF-BA85-41FE-B171-781AE9A04F86}" srcOrd="1" destOrd="0" presId="urn:microsoft.com/office/officeart/2005/8/layout/hierarchy1"/>
    <dgm:cxn modelId="{117A9B37-8A28-445B-9D3A-AA03D668C3E1}" type="presParOf" srcId="{98F195BD-5894-4E16-8C6F-08D62CAC1BEC}" destId="{C7C08DAC-3048-433F-B3EB-799788A221E9}" srcOrd="1" destOrd="0" presId="urn:microsoft.com/office/officeart/2005/8/layout/hierarchy1"/>
    <dgm:cxn modelId="{EA88E74E-67C5-4B80-9ACA-8D779C5B784F}" type="presParOf" srcId="{A78B8C3C-1481-4000-B47F-811A50C53455}" destId="{D34D87BF-A47B-418B-BB4C-CA51E8422AE1}" srcOrd="3" destOrd="0" presId="urn:microsoft.com/office/officeart/2005/8/layout/hierarchy1"/>
    <dgm:cxn modelId="{CD0B4AE6-22FA-4CFC-9169-7883E13A9D27}" type="presParOf" srcId="{D34D87BF-A47B-418B-BB4C-CA51E8422AE1}" destId="{27922D63-4D41-4472-AAE4-987AAC0202ED}" srcOrd="0" destOrd="0" presId="urn:microsoft.com/office/officeart/2005/8/layout/hierarchy1"/>
    <dgm:cxn modelId="{5FF54E76-4B60-4791-B374-8B75FF974A37}" type="presParOf" srcId="{27922D63-4D41-4472-AAE4-987AAC0202ED}" destId="{D09C9B1F-CF37-4215-9F8D-A7E2CD60D83E}" srcOrd="0" destOrd="0" presId="urn:microsoft.com/office/officeart/2005/8/layout/hierarchy1"/>
    <dgm:cxn modelId="{2B8D498C-15B1-4B65-BE19-A660BA5CE6A9}" type="presParOf" srcId="{27922D63-4D41-4472-AAE4-987AAC0202ED}" destId="{B761C9F5-3743-4680-B7F4-6803E45BF5EE}" srcOrd="1" destOrd="0" presId="urn:microsoft.com/office/officeart/2005/8/layout/hierarchy1"/>
    <dgm:cxn modelId="{63CEF9FC-8A53-4134-A51F-DC55F13AE42E}" type="presParOf" srcId="{D34D87BF-A47B-418B-BB4C-CA51E8422AE1}" destId="{4DAD8502-9EE8-418D-8323-CE6BE79EFA2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94258DC-02C1-42D0-A8AD-FA9CB0D9635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CDE9C17-DECE-44D1-94C1-93F8A2F91F37}">
      <dgm:prSet/>
      <dgm:spPr/>
      <dgm:t>
        <a:bodyPr/>
        <a:lstStyle/>
        <a:p>
          <a:pPr>
            <a:lnSpc>
              <a:spcPct val="100000"/>
            </a:lnSpc>
          </a:pPr>
          <a:r>
            <a:rPr lang="en-US"/>
            <a:t>Ongoing monitoring of the glucose level by patients.</a:t>
          </a:r>
          <a:endParaRPr lang="en-US">
            <a:latin typeface="Times New Roman" panose="02020603050405020304" pitchFamily="18" charset="0"/>
            <a:cs typeface="Times New Roman" panose="02020603050405020304" pitchFamily="18" charset="0"/>
          </a:endParaRPr>
        </a:p>
      </dgm:t>
    </dgm:pt>
    <dgm:pt modelId="{184EB3CD-C515-4F0F-B41B-F8041CE69A96}" type="parTrans" cxnId="{5914F808-E34E-4AE8-A924-3FD806D98FEC}">
      <dgm:prSet/>
      <dgm:spPr/>
      <dgm:t>
        <a:bodyPr/>
        <a:lstStyle/>
        <a:p>
          <a:endParaRPr lang="en-US"/>
        </a:p>
      </dgm:t>
    </dgm:pt>
    <dgm:pt modelId="{8C5F2F6C-2906-4726-8626-B0C8BFD83892}" type="sibTrans" cxnId="{5914F808-E34E-4AE8-A924-3FD806D98FEC}">
      <dgm:prSet/>
      <dgm:spPr/>
      <dgm:t>
        <a:bodyPr/>
        <a:lstStyle/>
        <a:p>
          <a:endParaRPr lang="en-US"/>
        </a:p>
      </dgm:t>
    </dgm:pt>
    <dgm:pt modelId="{EFC0E6E1-FB9B-43CF-BD90-74C27FB9C4A3}">
      <dgm:prSet/>
      <dgm:spPr/>
      <dgm:t>
        <a:bodyPr/>
        <a:lstStyle/>
        <a:p>
          <a:pPr>
            <a:lnSpc>
              <a:spcPct val="100000"/>
            </a:lnSpc>
          </a:pPr>
          <a:r>
            <a:rPr lang="en-US"/>
            <a:t>Short Version: Minimised finger-prick testing.</a:t>
          </a:r>
          <a:endParaRPr lang="en-IN"/>
        </a:p>
      </dgm:t>
    </dgm:pt>
    <dgm:pt modelId="{304839E6-3999-45FF-BAA8-583F270A9F85}" type="parTrans" cxnId="{7C732461-C709-49B6-AB47-1F638D636F87}">
      <dgm:prSet/>
      <dgm:spPr/>
      <dgm:t>
        <a:bodyPr/>
        <a:lstStyle/>
        <a:p>
          <a:endParaRPr lang="en-IN"/>
        </a:p>
      </dgm:t>
    </dgm:pt>
    <dgm:pt modelId="{8743162A-CDE6-4B6B-901C-34C9DD478E6A}" type="sibTrans" cxnId="{7C732461-C709-49B6-AB47-1F638D636F87}">
      <dgm:prSet/>
      <dgm:spPr/>
      <dgm:t>
        <a:bodyPr/>
        <a:lstStyle/>
        <a:p>
          <a:endParaRPr lang="en-IN"/>
        </a:p>
      </dgm:t>
    </dgm:pt>
    <dgm:pt modelId="{0E57925A-D964-4DD9-B052-866BFD85CEA5}">
      <dgm:prSet/>
      <dgm:spPr/>
      <dgm:t>
        <a:bodyPr/>
        <a:lstStyle/>
        <a:p>
          <a:pPr>
            <a:lnSpc>
              <a:spcPct val="100000"/>
            </a:lnSpc>
          </a:pPr>
          <a:r>
            <a:rPr lang="en-US"/>
            <a:t>Self-management is becoming easier.</a:t>
          </a:r>
          <a:endParaRPr lang="en-IN"/>
        </a:p>
      </dgm:t>
    </dgm:pt>
    <dgm:pt modelId="{4ED52B4D-D93D-4D97-960E-661F7AC2E0AC}" type="parTrans" cxnId="{ADCC7FEA-4E0F-42A5-BFB4-5E78AAA0AB8D}">
      <dgm:prSet/>
      <dgm:spPr/>
      <dgm:t>
        <a:bodyPr/>
        <a:lstStyle/>
        <a:p>
          <a:endParaRPr lang="en-IN"/>
        </a:p>
      </dgm:t>
    </dgm:pt>
    <dgm:pt modelId="{CD61C5EA-9821-4B62-8E19-7426CEA15778}" type="sibTrans" cxnId="{ADCC7FEA-4E0F-42A5-BFB4-5E78AAA0AB8D}">
      <dgm:prSet/>
      <dgm:spPr/>
      <dgm:t>
        <a:bodyPr/>
        <a:lstStyle/>
        <a:p>
          <a:endParaRPr lang="en-IN"/>
        </a:p>
      </dgm:t>
    </dgm:pt>
    <dgm:pt modelId="{F5810850-AAE2-4D0D-8A5D-772165115B11}">
      <dgm:prSet/>
      <dgm:spPr/>
      <dgm:t>
        <a:bodyPr/>
        <a:lstStyle/>
        <a:p>
          <a:pPr>
            <a:lnSpc>
              <a:spcPct val="100000"/>
            </a:lnSpc>
          </a:pPr>
          <a:r>
            <a:rPr lang="en-US"/>
            <a:t>The quality of life is improved.</a:t>
          </a:r>
          <a:endParaRPr lang="en-IN"/>
        </a:p>
      </dgm:t>
    </dgm:pt>
    <dgm:pt modelId="{BA4653F4-A1F5-4CF6-ABDF-8F329F8784F9}" type="parTrans" cxnId="{5B84D36A-87E6-4A4E-82A1-99C395AA1086}">
      <dgm:prSet/>
      <dgm:spPr/>
      <dgm:t>
        <a:bodyPr/>
        <a:lstStyle/>
        <a:p>
          <a:endParaRPr lang="en-IN"/>
        </a:p>
      </dgm:t>
    </dgm:pt>
    <dgm:pt modelId="{F20CCF76-4DF7-494F-A7AC-124920D93B85}" type="sibTrans" cxnId="{5B84D36A-87E6-4A4E-82A1-99C395AA1086}">
      <dgm:prSet/>
      <dgm:spPr/>
      <dgm:t>
        <a:bodyPr/>
        <a:lstStyle/>
        <a:p>
          <a:endParaRPr lang="en-IN"/>
        </a:p>
      </dgm:t>
    </dgm:pt>
    <dgm:pt modelId="{7AECF2BF-5D41-4968-9AB0-5BC92AB23A3F}">
      <dgm:prSet/>
      <dgm:spPr/>
      <dgm:t>
        <a:bodyPr/>
        <a:lstStyle/>
        <a:p>
          <a:pPr>
            <a:lnSpc>
              <a:spcPct val="100000"/>
            </a:lnSpc>
          </a:pPr>
          <a:r>
            <a:rPr lang="en-IN"/>
            <a:t>Patients become busier in managing their own health.</a:t>
          </a:r>
        </a:p>
      </dgm:t>
    </dgm:pt>
    <dgm:pt modelId="{77C20653-A7CB-4468-845E-810CA3A139B5}" type="parTrans" cxnId="{C1DC0FA8-FB7B-45DE-A54D-E26797B1EF6E}">
      <dgm:prSet/>
      <dgm:spPr/>
      <dgm:t>
        <a:bodyPr/>
        <a:lstStyle/>
        <a:p>
          <a:endParaRPr lang="en-IN"/>
        </a:p>
      </dgm:t>
    </dgm:pt>
    <dgm:pt modelId="{717D274F-118B-4DEC-891E-A2716A7F96F3}" type="sibTrans" cxnId="{C1DC0FA8-FB7B-45DE-A54D-E26797B1EF6E}">
      <dgm:prSet/>
      <dgm:spPr/>
      <dgm:t>
        <a:bodyPr/>
        <a:lstStyle/>
        <a:p>
          <a:endParaRPr lang="en-IN"/>
        </a:p>
      </dgm:t>
    </dgm:pt>
    <dgm:pt modelId="{A2916227-E187-4227-AA95-56F865F5472C}" type="pres">
      <dgm:prSet presAssocID="{E94258DC-02C1-42D0-A8AD-FA9CB0D96351}" presName="root" presStyleCnt="0">
        <dgm:presLayoutVars>
          <dgm:dir/>
          <dgm:resizeHandles val="exact"/>
        </dgm:presLayoutVars>
      </dgm:prSet>
      <dgm:spPr/>
    </dgm:pt>
    <dgm:pt modelId="{559646A6-CDA7-466E-9ED6-4D81C2899B47}" type="pres">
      <dgm:prSet presAssocID="{5CDE9C17-DECE-44D1-94C1-93F8A2F91F37}" presName="compNode" presStyleCnt="0"/>
      <dgm:spPr/>
    </dgm:pt>
    <dgm:pt modelId="{50B81250-2900-4F0E-84D9-43DB72716510}" type="pres">
      <dgm:prSet presAssocID="{5CDE9C17-DECE-44D1-94C1-93F8A2F91F37}" presName="bgRect" presStyleLbl="bgShp" presStyleIdx="0" presStyleCnt="5"/>
      <dgm:spPr/>
    </dgm:pt>
    <dgm:pt modelId="{F39D4B87-D1AD-4910-96E7-EBC7912179C3}" type="pres">
      <dgm:prSet presAssocID="{5CDE9C17-DECE-44D1-94C1-93F8A2F91F37}"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edle"/>
        </a:ext>
      </dgm:extLst>
    </dgm:pt>
    <dgm:pt modelId="{4165BCAD-E02E-4375-9017-BF22C023FE71}" type="pres">
      <dgm:prSet presAssocID="{5CDE9C17-DECE-44D1-94C1-93F8A2F91F37}" presName="spaceRect" presStyleCnt="0"/>
      <dgm:spPr/>
    </dgm:pt>
    <dgm:pt modelId="{D4CD99A4-F377-4C77-92F1-F676EAD56CBA}" type="pres">
      <dgm:prSet presAssocID="{5CDE9C17-DECE-44D1-94C1-93F8A2F91F37}" presName="parTx" presStyleLbl="revTx" presStyleIdx="0" presStyleCnt="5">
        <dgm:presLayoutVars>
          <dgm:chMax val="0"/>
          <dgm:chPref val="0"/>
        </dgm:presLayoutVars>
      </dgm:prSet>
      <dgm:spPr/>
    </dgm:pt>
    <dgm:pt modelId="{1B4F9A6D-2C1F-49BD-9D6B-C58A7A4B43BB}" type="pres">
      <dgm:prSet presAssocID="{8C5F2F6C-2906-4726-8626-B0C8BFD83892}" presName="sibTrans" presStyleCnt="0"/>
      <dgm:spPr/>
    </dgm:pt>
    <dgm:pt modelId="{A06BB61D-CFCF-487D-9927-8CBD817486BE}" type="pres">
      <dgm:prSet presAssocID="{EFC0E6E1-FB9B-43CF-BD90-74C27FB9C4A3}" presName="compNode" presStyleCnt="0"/>
      <dgm:spPr/>
    </dgm:pt>
    <dgm:pt modelId="{34AC2C59-22BF-4C1C-B1A5-C180CEE15724}" type="pres">
      <dgm:prSet presAssocID="{EFC0E6E1-FB9B-43CF-BD90-74C27FB9C4A3}" presName="bgRect" presStyleLbl="bgShp" presStyleIdx="1" presStyleCnt="5"/>
      <dgm:spPr/>
    </dgm:pt>
    <dgm:pt modelId="{5EE4E99B-476D-4739-AC11-4DAF429FD6CB}" type="pres">
      <dgm:prSet presAssocID="{EFC0E6E1-FB9B-43CF-BD90-74C27FB9C4A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nger Print"/>
        </a:ext>
      </dgm:extLst>
    </dgm:pt>
    <dgm:pt modelId="{E866A3D0-2CC2-40F6-B338-3F9EA18BB014}" type="pres">
      <dgm:prSet presAssocID="{EFC0E6E1-FB9B-43CF-BD90-74C27FB9C4A3}" presName="spaceRect" presStyleCnt="0"/>
      <dgm:spPr/>
    </dgm:pt>
    <dgm:pt modelId="{F5FE8247-C4DA-45F7-A964-09F51379AE19}" type="pres">
      <dgm:prSet presAssocID="{EFC0E6E1-FB9B-43CF-BD90-74C27FB9C4A3}" presName="parTx" presStyleLbl="revTx" presStyleIdx="1" presStyleCnt="5">
        <dgm:presLayoutVars>
          <dgm:chMax val="0"/>
          <dgm:chPref val="0"/>
        </dgm:presLayoutVars>
      </dgm:prSet>
      <dgm:spPr/>
    </dgm:pt>
    <dgm:pt modelId="{C1AF9980-9BEA-4DDE-980F-BA21DFAEE54E}" type="pres">
      <dgm:prSet presAssocID="{8743162A-CDE6-4B6B-901C-34C9DD478E6A}" presName="sibTrans" presStyleCnt="0"/>
      <dgm:spPr/>
    </dgm:pt>
    <dgm:pt modelId="{5F59EBF2-9C3D-4769-B6BD-91EFBB2F31F7}" type="pres">
      <dgm:prSet presAssocID="{0E57925A-D964-4DD9-B052-866BFD85CEA5}" presName="compNode" presStyleCnt="0"/>
      <dgm:spPr/>
    </dgm:pt>
    <dgm:pt modelId="{7A7265B8-C245-4B1B-A48A-0AEA7C3A4683}" type="pres">
      <dgm:prSet presAssocID="{0E57925A-D964-4DD9-B052-866BFD85CEA5}" presName="bgRect" presStyleLbl="bgShp" presStyleIdx="2" presStyleCnt="5"/>
      <dgm:spPr/>
    </dgm:pt>
    <dgm:pt modelId="{31D6BA98-6F3E-4BFB-B212-0B9523198714}" type="pres">
      <dgm:prSet presAssocID="{0E57925A-D964-4DD9-B052-866BFD85CEA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025BDDA9-A82B-4DC4-BA61-B803E6235A6D}" type="pres">
      <dgm:prSet presAssocID="{0E57925A-D964-4DD9-B052-866BFD85CEA5}" presName="spaceRect" presStyleCnt="0"/>
      <dgm:spPr/>
    </dgm:pt>
    <dgm:pt modelId="{3E8E17B8-47D8-4EA8-AC91-3A4C08032D91}" type="pres">
      <dgm:prSet presAssocID="{0E57925A-D964-4DD9-B052-866BFD85CEA5}" presName="parTx" presStyleLbl="revTx" presStyleIdx="2" presStyleCnt="5">
        <dgm:presLayoutVars>
          <dgm:chMax val="0"/>
          <dgm:chPref val="0"/>
        </dgm:presLayoutVars>
      </dgm:prSet>
      <dgm:spPr/>
    </dgm:pt>
    <dgm:pt modelId="{947424E8-EDEB-4CEF-ACF4-0E6D22CDFD1E}" type="pres">
      <dgm:prSet presAssocID="{CD61C5EA-9821-4B62-8E19-7426CEA15778}" presName="sibTrans" presStyleCnt="0"/>
      <dgm:spPr/>
    </dgm:pt>
    <dgm:pt modelId="{9A5DA1B6-2DE4-4D1D-8E54-D711DB17B17E}" type="pres">
      <dgm:prSet presAssocID="{F5810850-AAE2-4D0D-8A5D-772165115B11}" presName="compNode" presStyleCnt="0"/>
      <dgm:spPr/>
    </dgm:pt>
    <dgm:pt modelId="{CC0140E6-0D53-409F-87A9-DDCDEF13AD34}" type="pres">
      <dgm:prSet presAssocID="{F5810850-AAE2-4D0D-8A5D-772165115B11}" presName="bgRect" presStyleLbl="bgShp" presStyleIdx="3" presStyleCnt="5"/>
      <dgm:spPr/>
    </dgm:pt>
    <dgm:pt modelId="{CEFA56D3-8F90-4BD9-81D9-DCACA15BF2DD}" type="pres">
      <dgm:prSet presAssocID="{F5810850-AAE2-4D0D-8A5D-772165115B1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FBF46908-153A-428B-ACFA-9332E56EA634}" type="pres">
      <dgm:prSet presAssocID="{F5810850-AAE2-4D0D-8A5D-772165115B11}" presName="spaceRect" presStyleCnt="0"/>
      <dgm:spPr/>
    </dgm:pt>
    <dgm:pt modelId="{B349FF38-3055-44D8-9DA3-A6638D61E7C0}" type="pres">
      <dgm:prSet presAssocID="{F5810850-AAE2-4D0D-8A5D-772165115B11}" presName="parTx" presStyleLbl="revTx" presStyleIdx="3" presStyleCnt="5">
        <dgm:presLayoutVars>
          <dgm:chMax val="0"/>
          <dgm:chPref val="0"/>
        </dgm:presLayoutVars>
      </dgm:prSet>
      <dgm:spPr/>
    </dgm:pt>
    <dgm:pt modelId="{34F6EA68-0526-4969-AAF1-1C81D2670864}" type="pres">
      <dgm:prSet presAssocID="{F20CCF76-4DF7-494F-A7AC-124920D93B85}" presName="sibTrans" presStyleCnt="0"/>
      <dgm:spPr/>
    </dgm:pt>
    <dgm:pt modelId="{112AD341-8A5B-4365-8015-7084FD1FC199}" type="pres">
      <dgm:prSet presAssocID="{7AECF2BF-5D41-4968-9AB0-5BC92AB23A3F}" presName="compNode" presStyleCnt="0"/>
      <dgm:spPr/>
    </dgm:pt>
    <dgm:pt modelId="{2FBC8A22-B504-4FB0-ADC5-D3DC27CF9224}" type="pres">
      <dgm:prSet presAssocID="{7AECF2BF-5D41-4968-9AB0-5BC92AB23A3F}" presName="bgRect" presStyleLbl="bgShp" presStyleIdx="4" presStyleCnt="5"/>
      <dgm:spPr/>
    </dgm:pt>
    <dgm:pt modelId="{D4D7200E-72D0-47D1-9032-278C8E387C6D}" type="pres">
      <dgm:prSet presAssocID="{7AECF2BF-5D41-4968-9AB0-5BC92AB23A3F}"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us"/>
        </a:ext>
      </dgm:extLst>
    </dgm:pt>
    <dgm:pt modelId="{54B8C51C-942F-48B8-BA84-F4456A202AA0}" type="pres">
      <dgm:prSet presAssocID="{7AECF2BF-5D41-4968-9AB0-5BC92AB23A3F}" presName="spaceRect" presStyleCnt="0"/>
      <dgm:spPr/>
    </dgm:pt>
    <dgm:pt modelId="{4AE94147-A228-48D3-9F92-BFA26545DE81}" type="pres">
      <dgm:prSet presAssocID="{7AECF2BF-5D41-4968-9AB0-5BC92AB23A3F}" presName="parTx" presStyleLbl="revTx" presStyleIdx="4" presStyleCnt="5">
        <dgm:presLayoutVars>
          <dgm:chMax val="0"/>
          <dgm:chPref val="0"/>
        </dgm:presLayoutVars>
      </dgm:prSet>
      <dgm:spPr/>
    </dgm:pt>
  </dgm:ptLst>
  <dgm:cxnLst>
    <dgm:cxn modelId="{5914F808-E34E-4AE8-A924-3FD806D98FEC}" srcId="{E94258DC-02C1-42D0-A8AD-FA9CB0D96351}" destId="{5CDE9C17-DECE-44D1-94C1-93F8A2F91F37}" srcOrd="0" destOrd="0" parTransId="{184EB3CD-C515-4F0F-B41B-F8041CE69A96}" sibTransId="{8C5F2F6C-2906-4726-8626-B0C8BFD83892}"/>
    <dgm:cxn modelId="{997B570D-8ACA-4BC8-A507-2425D9774353}" type="presOf" srcId="{EFC0E6E1-FB9B-43CF-BD90-74C27FB9C4A3}" destId="{F5FE8247-C4DA-45F7-A964-09F51379AE19}" srcOrd="0" destOrd="0" presId="urn:microsoft.com/office/officeart/2018/2/layout/IconVerticalSolidList"/>
    <dgm:cxn modelId="{FD24C11A-B0DC-4EC5-8225-AAB763FB98FD}" type="presOf" srcId="{5CDE9C17-DECE-44D1-94C1-93F8A2F91F37}" destId="{D4CD99A4-F377-4C77-92F1-F676EAD56CBA}" srcOrd="0" destOrd="0" presId="urn:microsoft.com/office/officeart/2018/2/layout/IconVerticalSolidList"/>
    <dgm:cxn modelId="{7C732461-C709-49B6-AB47-1F638D636F87}" srcId="{E94258DC-02C1-42D0-A8AD-FA9CB0D96351}" destId="{EFC0E6E1-FB9B-43CF-BD90-74C27FB9C4A3}" srcOrd="1" destOrd="0" parTransId="{304839E6-3999-45FF-BAA8-583F270A9F85}" sibTransId="{8743162A-CDE6-4B6B-901C-34C9DD478E6A}"/>
    <dgm:cxn modelId="{5B84D36A-87E6-4A4E-82A1-99C395AA1086}" srcId="{E94258DC-02C1-42D0-A8AD-FA9CB0D96351}" destId="{F5810850-AAE2-4D0D-8A5D-772165115B11}" srcOrd="3" destOrd="0" parTransId="{BA4653F4-A1F5-4CF6-ABDF-8F329F8784F9}" sibTransId="{F20CCF76-4DF7-494F-A7AC-124920D93B85}"/>
    <dgm:cxn modelId="{A710D950-A7B8-4FB0-A6E2-E39E62F58CA9}" type="presOf" srcId="{0E57925A-D964-4DD9-B052-866BFD85CEA5}" destId="{3E8E17B8-47D8-4EA8-AC91-3A4C08032D91}" srcOrd="0" destOrd="0" presId="urn:microsoft.com/office/officeart/2018/2/layout/IconVerticalSolidList"/>
    <dgm:cxn modelId="{AE3B045A-0480-41BF-93CD-4C63FC3A3BFE}" type="presOf" srcId="{7AECF2BF-5D41-4968-9AB0-5BC92AB23A3F}" destId="{4AE94147-A228-48D3-9F92-BFA26545DE81}" srcOrd="0" destOrd="0" presId="urn:microsoft.com/office/officeart/2018/2/layout/IconVerticalSolidList"/>
    <dgm:cxn modelId="{C1DC0FA8-FB7B-45DE-A54D-E26797B1EF6E}" srcId="{E94258DC-02C1-42D0-A8AD-FA9CB0D96351}" destId="{7AECF2BF-5D41-4968-9AB0-5BC92AB23A3F}" srcOrd="4" destOrd="0" parTransId="{77C20653-A7CB-4468-845E-810CA3A139B5}" sibTransId="{717D274F-118B-4DEC-891E-A2716A7F96F3}"/>
    <dgm:cxn modelId="{FCD88DCB-BAF6-4018-8906-C8D4A546E396}" type="presOf" srcId="{E94258DC-02C1-42D0-A8AD-FA9CB0D96351}" destId="{A2916227-E187-4227-AA95-56F865F5472C}" srcOrd="0" destOrd="0" presId="urn:microsoft.com/office/officeart/2018/2/layout/IconVerticalSolidList"/>
    <dgm:cxn modelId="{0E19CDD1-47E4-40ED-B967-A69C83849C10}" type="presOf" srcId="{F5810850-AAE2-4D0D-8A5D-772165115B11}" destId="{B349FF38-3055-44D8-9DA3-A6638D61E7C0}" srcOrd="0" destOrd="0" presId="urn:microsoft.com/office/officeart/2018/2/layout/IconVerticalSolidList"/>
    <dgm:cxn modelId="{ADCC7FEA-4E0F-42A5-BFB4-5E78AAA0AB8D}" srcId="{E94258DC-02C1-42D0-A8AD-FA9CB0D96351}" destId="{0E57925A-D964-4DD9-B052-866BFD85CEA5}" srcOrd="2" destOrd="0" parTransId="{4ED52B4D-D93D-4D97-960E-661F7AC2E0AC}" sibTransId="{CD61C5EA-9821-4B62-8E19-7426CEA15778}"/>
    <dgm:cxn modelId="{AE73084F-2D21-4B1A-8AA6-1A0593D06D2B}" type="presParOf" srcId="{A2916227-E187-4227-AA95-56F865F5472C}" destId="{559646A6-CDA7-466E-9ED6-4D81C2899B47}" srcOrd="0" destOrd="0" presId="urn:microsoft.com/office/officeart/2018/2/layout/IconVerticalSolidList"/>
    <dgm:cxn modelId="{FF208260-5C26-49CD-89E7-007812EF312A}" type="presParOf" srcId="{559646A6-CDA7-466E-9ED6-4D81C2899B47}" destId="{50B81250-2900-4F0E-84D9-43DB72716510}" srcOrd="0" destOrd="0" presId="urn:microsoft.com/office/officeart/2018/2/layout/IconVerticalSolidList"/>
    <dgm:cxn modelId="{AABEC093-9DB6-4F64-8C20-A76FEF3475DE}" type="presParOf" srcId="{559646A6-CDA7-466E-9ED6-4D81C2899B47}" destId="{F39D4B87-D1AD-4910-96E7-EBC7912179C3}" srcOrd="1" destOrd="0" presId="urn:microsoft.com/office/officeart/2018/2/layout/IconVerticalSolidList"/>
    <dgm:cxn modelId="{0BC6BDBD-A9B8-475F-B805-5A86BBAB0184}" type="presParOf" srcId="{559646A6-CDA7-466E-9ED6-4D81C2899B47}" destId="{4165BCAD-E02E-4375-9017-BF22C023FE71}" srcOrd="2" destOrd="0" presId="urn:microsoft.com/office/officeart/2018/2/layout/IconVerticalSolidList"/>
    <dgm:cxn modelId="{DEDAC3AE-CEAB-47B7-9A4C-015C8C5517DD}" type="presParOf" srcId="{559646A6-CDA7-466E-9ED6-4D81C2899B47}" destId="{D4CD99A4-F377-4C77-92F1-F676EAD56CBA}" srcOrd="3" destOrd="0" presId="urn:microsoft.com/office/officeart/2018/2/layout/IconVerticalSolidList"/>
    <dgm:cxn modelId="{68921620-DC50-407B-A3D3-E2CE20E4A8ED}" type="presParOf" srcId="{A2916227-E187-4227-AA95-56F865F5472C}" destId="{1B4F9A6D-2C1F-49BD-9D6B-C58A7A4B43BB}" srcOrd="1" destOrd="0" presId="urn:microsoft.com/office/officeart/2018/2/layout/IconVerticalSolidList"/>
    <dgm:cxn modelId="{FC90FC8A-C9D5-4C0D-B685-EFA629091D0A}" type="presParOf" srcId="{A2916227-E187-4227-AA95-56F865F5472C}" destId="{A06BB61D-CFCF-487D-9927-8CBD817486BE}" srcOrd="2" destOrd="0" presId="urn:microsoft.com/office/officeart/2018/2/layout/IconVerticalSolidList"/>
    <dgm:cxn modelId="{363BFFBB-B9EE-4299-8824-502766641D1B}" type="presParOf" srcId="{A06BB61D-CFCF-487D-9927-8CBD817486BE}" destId="{34AC2C59-22BF-4C1C-B1A5-C180CEE15724}" srcOrd="0" destOrd="0" presId="urn:microsoft.com/office/officeart/2018/2/layout/IconVerticalSolidList"/>
    <dgm:cxn modelId="{E9F71A5C-EF29-4287-BAD0-775D8826C4FC}" type="presParOf" srcId="{A06BB61D-CFCF-487D-9927-8CBD817486BE}" destId="{5EE4E99B-476D-4739-AC11-4DAF429FD6CB}" srcOrd="1" destOrd="0" presId="urn:microsoft.com/office/officeart/2018/2/layout/IconVerticalSolidList"/>
    <dgm:cxn modelId="{F3AD73EC-9868-4AAD-8853-AF7278CBCEA2}" type="presParOf" srcId="{A06BB61D-CFCF-487D-9927-8CBD817486BE}" destId="{E866A3D0-2CC2-40F6-B338-3F9EA18BB014}" srcOrd="2" destOrd="0" presId="urn:microsoft.com/office/officeart/2018/2/layout/IconVerticalSolidList"/>
    <dgm:cxn modelId="{7749CF57-6B79-44CE-9966-53179F3B0D40}" type="presParOf" srcId="{A06BB61D-CFCF-487D-9927-8CBD817486BE}" destId="{F5FE8247-C4DA-45F7-A964-09F51379AE19}" srcOrd="3" destOrd="0" presId="urn:microsoft.com/office/officeart/2018/2/layout/IconVerticalSolidList"/>
    <dgm:cxn modelId="{B27DF049-8811-4C5A-BA4F-AD4DB796E563}" type="presParOf" srcId="{A2916227-E187-4227-AA95-56F865F5472C}" destId="{C1AF9980-9BEA-4DDE-980F-BA21DFAEE54E}" srcOrd="3" destOrd="0" presId="urn:microsoft.com/office/officeart/2018/2/layout/IconVerticalSolidList"/>
    <dgm:cxn modelId="{7B82BFED-08AE-4712-854C-0515676AE061}" type="presParOf" srcId="{A2916227-E187-4227-AA95-56F865F5472C}" destId="{5F59EBF2-9C3D-4769-B6BD-91EFBB2F31F7}" srcOrd="4" destOrd="0" presId="urn:microsoft.com/office/officeart/2018/2/layout/IconVerticalSolidList"/>
    <dgm:cxn modelId="{64DAE730-0818-47E2-8B09-4F73D574060A}" type="presParOf" srcId="{5F59EBF2-9C3D-4769-B6BD-91EFBB2F31F7}" destId="{7A7265B8-C245-4B1B-A48A-0AEA7C3A4683}" srcOrd="0" destOrd="0" presId="urn:microsoft.com/office/officeart/2018/2/layout/IconVerticalSolidList"/>
    <dgm:cxn modelId="{62C0692C-A584-421B-AE54-39B6CA83EF64}" type="presParOf" srcId="{5F59EBF2-9C3D-4769-B6BD-91EFBB2F31F7}" destId="{31D6BA98-6F3E-4BFB-B212-0B9523198714}" srcOrd="1" destOrd="0" presId="urn:microsoft.com/office/officeart/2018/2/layout/IconVerticalSolidList"/>
    <dgm:cxn modelId="{330E809D-80CD-49BB-B5D7-9022312AC3B7}" type="presParOf" srcId="{5F59EBF2-9C3D-4769-B6BD-91EFBB2F31F7}" destId="{025BDDA9-A82B-4DC4-BA61-B803E6235A6D}" srcOrd="2" destOrd="0" presId="urn:microsoft.com/office/officeart/2018/2/layout/IconVerticalSolidList"/>
    <dgm:cxn modelId="{7F6DF944-632C-4B87-83F4-3327C4A24B8E}" type="presParOf" srcId="{5F59EBF2-9C3D-4769-B6BD-91EFBB2F31F7}" destId="{3E8E17B8-47D8-4EA8-AC91-3A4C08032D91}" srcOrd="3" destOrd="0" presId="urn:microsoft.com/office/officeart/2018/2/layout/IconVerticalSolidList"/>
    <dgm:cxn modelId="{422BAAA0-0DDA-4B50-8E39-CA2F704C84C5}" type="presParOf" srcId="{A2916227-E187-4227-AA95-56F865F5472C}" destId="{947424E8-EDEB-4CEF-ACF4-0E6D22CDFD1E}" srcOrd="5" destOrd="0" presId="urn:microsoft.com/office/officeart/2018/2/layout/IconVerticalSolidList"/>
    <dgm:cxn modelId="{F0CCAD56-9BE0-4C57-BD9E-326C89BBB767}" type="presParOf" srcId="{A2916227-E187-4227-AA95-56F865F5472C}" destId="{9A5DA1B6-2DE4-4D1D-8E54-D711DB17B17E}" srcOrd="6" destOrd="0" presId="urn:microsoft.com/office/officeart/2018/2/layout/IconVerticalSolidList"/>
    <dgm:cxn modelId="{1E04EF8E-76CE-4A7B-B3BB-1081A204EC6B}" type="presParOf" srcId="{9A5DA1B6-2DE4-4D1D-8E54-D711DB17B17E}" destId="{CC0140E6-0D53-409F-87A9-DDCDEF13AD34}" srcOrd="0" destOrd="0" presId="urn:microsoft.com/office/officeart/2018/2/layout/IconVerticalSolidList"/>
    <dgm:cxn modelId="{7C5F643A-CC87-4E5A-8293-3F0955A3CC61}" type="presParOf" srcId="{9A5DA1B6-2DE4-4D1D-8E54-D711DB17B17E}" destId="{CEFA56D3-8F90-4BD9-81D9-DCACA15BF2DD}" srcOrd="1" destOrd="0" presId="urn:microsoft.com/office/officeart/2018/2/layout/IconVerticalSolidList"/>
    <dgm:cxn modelId="{E8BBB32D-7A91-48B5-B3CB-913480605A8A}" type="presParOf" srcId="{9A5DA1B6-2DE4-4D1D-8E54-D711DB17B17E}" destId="{FBF46908-153A-428B-ACFA-9332E56EA634}" srcOrd="2" destOrd="0" presId="urn:microsoft.com/office/officeart/2018/2/layout/IconVerticalSolidList"/>
    <dgm:cxn modelId="{983E2DA0-2C83-4EED-B8A6-AEDD64BC2D19}" type="presParOf" srcId="{9A5DA1B6-2DE4-4D1D-8E54-D711DB17B17E}" destId="{B349FF38-3055-44D8-9DA3-A6638D61E7C0}" srcOrd="3" destOrd="0" presId="urn:microsoft.com/office/officeart/2018/2/layout/IconVerticalSolidList"/>
    <dgm:cxn modelId="{B323D40F-9C2F-4D09-B8ED-08737DA33C3F}" type="presParOf" srcId="{A2916227-E187-4227-AA95-56F865F5472C}" destId="{34F6EA68-0526-4969-AAF1-1C81D2670864}" srcOrd="7" destOrd="0" presId="urn:microsoft.com/office/officeart/2018/2/layout/IconVerticalSolidList"/>
    <dgm:cxn modelId="{05C2FB19-25D8-4788-9392-558892856982}" type="presParOf" srcId="{A2916227-E187-4227-AA95-56F865F5472C}" destId="{112AD341-8A5B-4365-8015-7084FD1FC199}" srcOrd="8" destOrd="0" presId="urn:microsoft.com/office/officeart/2018/2/layout/IconVerticalSolidList"/>
    <dgm:cxn modelId="{C1E94E82-C09F-4610-ABAE-710CDC1A540B}" type="presParOf" srcId="{112AD341-8A5B-4365-8015-7084FD1FC199}" destId="{2FBC8A22-B504-4FB0-ADC5-D3DC27CF9224}" srcOrd="0" destOrd="0" presId="urn:microsoft.com/office/officeart/2018/2/layout/IconVerticalSolidList"/>
    <dgm:cxn modelId="{453E5728-83C2-4FC0-A474-AA1CD088C54C}" type="presParOf" srcId="{112AD341-8A5B-4365-8015-7084FD1FC199}" destId="{D4D7200E-72D0-47D1-9032-278C8E387C6D}" srcOrd="1" destOrd="0" presId="urn:microsoft.com/office/officeart/2018/2/layout/IconVerticalSolidList"/>
    <dgm:cxn modelId="{B9D77A76-125D-4F21-AD9D-9B8EFABF6BA8}" type="presParOf" srcId="{112AD341-8A5B-4365-8015-7084FD1FC199}" destId="{54B8C51C-942F-48B8-BA84-F4456A202AA0}" srcOrd="2" destOrd="0" presId="urn:microsoft.com/office/officeart/2018/2/layout/IconVerticalSolidList"/>
    <dgm:cxn modelId="{0C5F0CFF-B95E-4BCE-9964-2456089172DC}" type="presParOf" srcId="{112AD341-8A5B-4365-8015-7084FD1FC199}" destId="{4AE94147-A228-48D3-9F92-BFA26545DE8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50B4DD0-155F-447A-B2A2-92500D86CB7A}"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60453250-EA99-4B03-BB42-46083EEB1A74}">
      <dgm:prSet/>
      <dgm:spPr/>
      <dgm:t>
        <a:bodyPr/>
        <a:lstStyle/>
        <a:p>
          <a:r>
            <a:rPr lang="en-US"/>
            <a:t>Improved management of diabetes lessens hospital care.</a:t>
          </a:r>
        </a:p>
      </dgm:t>
    </dgm:pt>
    <dgm:pt modelId="{48544524-7389-4B96-98E5-1F18BEFEFED9}" type="parTrans" cxnId="{A060AB1A-9E72-4883-ABC0-E4CB857B4D3B}">
      <dgm:prSet/>
      <dgm:spPr/>
      <dgm:t>
        <a:bodyPr/>
        <a:lstStyle/>
        <a:p>
          <a:endParaRPr lang="en-US"/>
        </a:p>
      </dgm:t>
    </dgm:pt>
    <dgm:pt modelId="{D4D24608-6268-4B1A-94F6-787C08FAB5EB}" type="sibTrans" cxnId="{A060AB1A-9E72-4883-ABC0-E4CB857B4D3B}">
      <dgm:prSet/>
      <dgm:spPr/>
      <dgm:t>
        <a:bodyPr/>
        <a:lstStyle/>
        <a:p>
          <a:endParaRPr lang="en-US"/>
        </a:p>
      </dgm:t>
    </dgm:pt>
    <dgm:pt modelId="{EA024B94-345B-4D50-8959-C8A54D500A9A}">
      <dgm:prSet/>
      <dgm:spPr/>
      <dgm:t>
        <a:bodyPr/>
        <a:lstStyle/>
        <a:p>
          <a:r>
            <a:rPr lang="en-US"/>
            <a:t>The use of NHS resources is more efficient.</a:t>
          </a:r>
        </a:p>
      </dgm:t>
    </dgm:pt>
    <dgm:pt modelId="{26AE0280-5692-40A3-9EF5-927F8E68FC9D}" type="parTrans" cxnId="{0360C126-C765-420B-81B0-876BEB86604F}">
      <dgm:prSet/>
      <dgm:spPr/>
      <dgm:t>
        <a:bodyPr/>
        <a:lstStyle/>
        <a:p>
          <a:endParaRPr lang="en-US"/>
        </a:p>
      </dgm:t>
    </dgm:pt>
    <dgm:pt modelId="{75777345-30F8-4F2B-A0D7-69AED106AED7}" type="sibTrans" cxnId="{0360C126-C765-420B-81B0-876BEB86604F}">
      <dgm:prSet/>
      <dgm:spPr/>
      <dgm:t>
        <a:bodyPr/>
        <a:lstStyle/>
        <a:p>
          <a:endParaRPr lang="en-US"/>
        </a:p>
      </dgm:t>
    </dgm:pt>
    <dgm:pt modelId="{AF9516E2-F5A0-44CD-8250-0422BAE4DDF7}">
      <dgm:prSet/>
      <dgm:spPr/>
      <dgm:t>
        <a:bodyPr/>
        <a:lstStyle/>
        <a:p>
          <a:r>
            <a:rPr lang="en-US"/>
            <a:t>Family is efficient in taking care of the patient.</a:t>
          </a:r>
        </a:p>
      </dgm:t>
    </dgm:pt>
    <dgm:pt modelId="{FD3DE6D5-06A7-4153-9D96-B4840CF13F0D}" type="parTrans" cxnId="{BE0E914A-F7F8-4074-8206-0EFA256B062A}">
      <dgm:prSet/>
      <dgm:spPr/>
      <dgm:t>
        <a:bodyPr/>
        <a:lstStyle/>
        <a:p>
          <a:endParaRPr lang="en-US"/>
        </a:p>
      </dgm:t>
    </dgm:pt>
    <dgm:pt modelId="{6E7BF389-2977-4EB4-A0F9-BE4CD02D74B9}" type="sibTrans" cxnId="{BE0E914A-F7F8-4074-8206-0EFA256B062A}">
      <dgm:prSet/>
      <dgm:spPr/>
      <dgm:t>
        <a:bodyPr/>
        <a:lstStyle/>
        <a:p>
          <a:endParaRPr lang="en-US"/>
        </a:p>
      </dgm:t>
    </dgm:pt>
    <dgm:pt modelId="{3CBF7A38-F611-454F-A859-251D76B0A672}">
      <dgm:prSet/>
      <dgm:spPr/>
      <dgm:t>
        <a:bodyPr/>
        <a:lstStyle/>
        <a:p>
          <a:r>
            <a:rPr lang="en-US" dirty="0"/>
            <a:t>The health outcomes of the community continue to be enhanced.</a:t>
          </a:r>
        </a:p>
      </dgm:t>
    </dgm:pt>
    <dgm:pt modelId="{45115E98-9290-4173-8DAE-10DA1A13327B}" type="parTrans" cxnId="{C9FFE284-419D-4A1B-9EBB-3F166FBE12E4}">
      <dgm:prSet/>
      <dgm:spPr/>
      <dgm:t>
        <a:bodyPr/>
        <a:lstStyle/>
        <a:p>
          <a:endParaRPr lang="en-US"/>
        </a:p>
      </dgm:t>
    </dgm:pt>
    <dgm:pt modelId="{139BDBE0-C249-4EB6-BB00-FCD45C219D86}" type="sibTrans" cxnId="{C9FFE284-419D-4A1B-9EBB-3F166FBE12E4}">
      <dgm:prSet/>
      <dgm:spPr/>
      <dgm:t>
        <a:bodyPr/>
        <a:lstStyle/>
        <a:p>
          <a:endParaRPr lang="en-US"/>
        </a:p>
      </dgm:t>
    </dgm:pt>
    <dgm:pt modelId="{EA6213FE-6018-43A1-B302-3F4A7D4852F9}">
      <dgm:prSet/>
      <dgm:spPr/>
      <dgm:t>
        <a:bodyPr/>
        <a:lstStyle/>
        <a:p>
          <a:pPr>
            <a:buFont typeface="Times New Roman" panose="02020603050405020304" pitchFamily="18" charset="0"/>
            <a:buChar char="•"/>
          </a:pPr>
          <a:r>
            <a:rPr lang="en-US"/>
            <a:t>Technology supports more natural NHS services.</a:t>
          </a:r>
          <a:endParaRPr lang="en-US" dirty="0"/>
        </a:p>
      </dgm:t>
    </dgm:pt>
    <dgm:pt modelId="{D710F503-49F0-4EA6-8E7F-0E59FE1F7053}" type="parTrans" cxnId="{DE43CD91-B873-4FE7-94B8-4A00F255F74D}">
      <dgm:prSet/>
      <dgm:spPr/>
      <dgm:t>
        <a:bodyPr/>
        <a:lstStyle/>
        <a:p>
          <a:endParaRPr lang="en-IN"/>
        </a:p>
      </dgm:t>
    </dgm:pt>
    <dgm:pt modelId="{4441D30C-7088-4745-B845-52F80ADE1066}" type="sibTrans" cxnId="{DE43CD91-B873-4FE7-94B8-4A00F255F74D}">
      <dgm:prSet/>
      <dgm:spPr/>
      <dgm:t>
        <a:bodyPr/>
        <a:lstStyle/>
        <a:p>
          <a:endParaRPr lang="en-IN"/>
        </a:p>
      </dgm:t>
    </dgm:pt>
    <dgm:pt modelId="{DB2EAFA6-93DB-4627-A5C6-7592247E724F}" type="pres">
      <dgm:prSet presAssocID="{C50B4DD0-155F-447A-B2A2-92500D86CB7A}" presName="vert0" presStyleCnt="0">
        <dgm:presLayoutVars>
          <dgm:dir/>
          <dgm:animOne val="branch"/>
          <dgm:animLvl val="lvl"/>
        </dgm:presLayoutVars>
      </dgm:prSet>
      <dgm:spPr/>
    </dgm:pt>
    <dgm:pt modelId="{10F1D1E4-A8B5-4F4D-A849-5BEDC4C02E03}" type="pres">
      <dgm:prSet presAssocID="{60453250-EA99-4B03-BB42-46083EEB1A74}" presName="thickLine" presStyleLbl="alignNode1" presStyleIdx="0" presStyleCnt="5"/>
      <dgm:spPr/>
    </dgm:pt>
    <dgm:pt modelId="{8C4A6C32-5B84-4072-9CE9-30A4BCF187AE}" type="pres">
      <dgm:prSet presAssocID="{60453250-EA99-4B03-BB42-46083EEB1A74}" presName="horz1" presStyleCnt="0"/>
      <dgm:spPr/>
    </dgm:pt>
    <dgm:pt modelId="{C8A07547-7D74-4D7F-A46B-507A37C8D1C9}" type="pres">
      <dgm:prSet presAssocID="{60453250-EA99-4B03-BB42-46083EEB1A74}" presName="tx1" presStyleLbl="revTx" presStyleIdx="0" presStyleCnt="5"/>
      <dgm:spPr/>
    </dgm:pt>
    <dgm:pt modelId="{AC917830-1157-430C-914D-F2C0D6F93C2C}" type="pres">
      <dgm:prSet presAssocID="{60453250-EA99-4B03-BB42-46083EEB1A74}" presName="vert1" presStyleCnt="0"/>
      <dgm:spPr/>
    </dgm:pt>
    <dgm:pt modelId="{C19F9836-98DC-4FB7-9B78-57F9863A4836}" type="pres">
      <dgm:prSet presAssocID="{EA024B94-345B-4D50-8959-C8A54D500A9A}" presName="thickLine" presStyleLbl="alignNode1" presStyleIdx="1" presStyleCnt="5"/>
      <dgm:spPr/>
    </dgm:pt>
    <dgm:pt modelId="{E73E789B-2A46-4AF4-8900-3185B0202982}" type="pres">
      <dgm:prSet presAssocID="{EA024B94-345B-4D50-8959-C8A54D500A9A}" presName="horz1" presStyleCnt="0"/>
      <dgm:spPr/>
    </dgm:pt>
    <dgm:pt modelId="{64C27013-913B-4409-92EB-005ABB5E201D}" type="pres">
      <dgm:prSet presAssocID="{EA024B94-345B-4D50-8959-C8A54D500A9A}" presName="tx1" presStyleLbl="revTx" presStyleIdx="1" presStyleCnt="5"/>
      <dgm:spPr/>
    </dgm:pt>
    <dgm:pt modelId="{A591A02D-C613-44E6-B1ED-3E4882BD1E8A}" type="pres">
      <dgm:prSet presAssocID="{EA024B94-345B-4D50-8959-C8A54D500A9A}" presName="vert1" presStyleCnt="0"/>
      <dgm:spPr/>
    </dgm:pt>
    <dgm:pt modelId="{DFCC08EE-567D-47B5-8F20-B71608F3FB2A}" type="pres">
      <dgm:prSet presAssocID="{AF9516E2-F5A0-44CD-8250-0422BAE4DDF7}" presName="thickLine" presStyleLbl="alignNode1" presStyleIdx="2" presStyleCnt="5"/>
      <dgm:spPr/>
    </dgm:pt>
    <dgm:pt modelId="{313E5DE8-7989-4415-81F2-115BDD21E1E3}" type="pres">
      <dgm:prSet presAssocID="{AF9516E2-F5A0-44CD-8250-0422BAE4DDF7}" presName="horz1" presStyleCnt="0"/>
      <dgm:spPr/>
    </dgm:pt>
    <dgm:pt modelId="{FD37AABB-6621-4431-A968-79AA5A9EB432}" type="pres">
      <dgm:prSet presAssocID="{AF9516E2-F5A0-44CD-8250-0422BAE4DDF7}" presName="tx1" presStyleLbl="revTx" presStyleIdx="2" presStyleCnt="5"/>
      <dgm:spPr/>
    </dgm:pt>
    <dgm:pt modelId="{8546D210-5957-4306-9D75-635697BD44CE}" type="pres">
      <dgm:prSet presAssocID="{AF9516E2-F5A0-44CD-8250-0422BAE4DDF7}" presName="vert1" presStyleCnt="0"/>
      <dgm:spPr/>
    </dgm:pt>
    <dgm:pt modelId="{9C426514-A1EE-4174-AF28-9A1E7C3E819C}" type="pres">
      <dgm:prSet presAssocID="{3CBF7A38-F611-454F-A859-251D76B0A672}" presName="thickLine" presStyleLbl="alignNode1" presStyleIdx="3" presStyleCnt="5"/>
      <dgm:spPr/>
    </dgm:pt>
    <dgm:pt modelId="{C6E8DD90-1B57-43A4-A6D2-7C924DCC1ECE}" type="pres">
      <dgm:prSet presAssocID="{3CBF7A38-F611-454F-A859-251D76B0A672}" presName="horz1" presStyleCnt="0"/>
      <dgm:spPr/>
    </dgm:pt>
    <dgm:pt modelId="{85CA5B41-D6C4-47F7-BD19-08683F4FFFBB}" type="pres">
      <dgm:prSet presAssocID="{3CBF7A38-F611-454F-A859-251D76B0A672}" presName="tx1" presStyleLbl="revTx" presStyleIdx="3" presStyleCnt="5"/>
      <dgm:spPr/>
    </dgm:pt>
    <dgm:pt modelId="{58A51612-CBBD-44A8-ADAE-2A6FB8A8DF7A}" type="pres">
      <dgm:prSet presAssocID="{3CBF7A38-F611-454F-A859-251D76B0A672}" presName="vert1" presStyleCnt="0"/>
      <dgm:spPr/>
    </dgm:pt>
    <dgm:pt modelId="{1AE2F3F2-16E0-44B7-BE52-B37BC6145684}" type="pres">
      <dgm:prSet presAssocID="{EA6213FE-6018-43A1-B302-3F4A7D4852F9}" presName="thickLine" presStyleLbl="alignNode1" presStyleIdx="4" presStyleCnt="5"/>
      <dgm:spPr/>
    </dgm:pt>
    <dgm:pt modelId="{C7514E92-550E-46F8-A216-3A313365AAF0}" type="pres">
      <dgm:prSet presAssocID="{EA6213FE-6018-43A1-B302-3F4A7D4852F9}" presName="horz1" presStyleCnt="0"/>
      <dgm:spPr/>
    </dgm:pt>
    <dgm:pt modelId="{57A2066B-F24F-4656-9701-C878DFB086E4}" type="pres">
      <dgm:prSet presAssocID="{EA6213FE-6018-43A1-B302-3F4A7D4852F9}" presName="tx1" presStyleLbl="revTx" presStyleIdx="4" presStyleCnt="5"/>
      <dgm:spPr/>
    </dgm:pt>
    <dgm:pt modelId="{3A6066E0-9513-4FA0-B20B-717FC31D6E93}" type="pres">
      <dgm:prSet presAssocID="{EA6213FE-6018-43A1-B302-3F4A7D4852F9}" presName="vert1" presStyleCnt="0"/>
      <dgm:spPr/>
    </dgm:pt>
  </dgm:ptLst>
  <dgm:cxnLst>
    <dgm:cxn modelId="{A060AB1A-9E72-4883-ABC0-E4CB857B4D3B}" srcId="{C50B4DD0-155F-447A-B2A2-92500D86CB7A}" destId="{60453250-EA99-4B03-BB42-46083EEB1A74}" srcOrd="0" destOrd="0" parTransId="{48544524-7389-4B96-98E5-1F18BEFEFED9}" sibTransId="{D4D24608-6268-4B1A-94F6-787C08FAB5EB}"/>
    <dgm:cxn modelId="{558D9A1C-92EA-42E9-B283-229125592F75}" type="presOf" srcId="{60453250-EA99-4B03-BB42-46083EEB1A74}" destId="{C8A07547-7D74-4D7F-A46B-507A37C8D1C9}" srcOrd="0" destOrd="0" presId="urn:microsoft.com/office/officeart/2008/layout/LinedList"/>
    <dgm:cxn modelId="{E4E7011F-6584-4817-9215-B0942B3E827E}" type="presOf" srcId="{3CBF7A38-F611-454F-A859-251D76B0A672}" destId="{85CA5B41-D6C4-47F7-BD19-08683F4FFFBB}" srcOrd="0" destOrd="0" presId="urn:microsoft.com/office/officeart/2008/layout/LinedList"/>
    <dgm:cxn modelId="{0360C126-C765-420B-81B0-876BEB86604F}" srcId="{C50B4DD0-155F-447A-B2A2-92500D86CB7A}" destId="{EA024B94-345B-4D50-8959-C8A54D500A9A}" srcOrd="1" destOrd="0" parTransId="{26AE0280-5692-40A3-9EF5-927F8E68FC9D}" sibTransId="{75777345-30F8-4F2B-A0D7-69AED106AED7}"/>
    <dgm:cxn modelId="{CC3C003B-72FA-4A2E-8BF2-63837D57E769}" type="presOf" srcId="{AF9516E2-F5A0-44CD-8250-0422BAE4DDF7}" destId="{FD37AABB-6621-4431-A968-79AA5A9EB432}" srcOrd="0" destOrd="0" presId="urn:microsoft.com/office/officeart/2008/layout/LinedList"/>
    <dgm:cxn modelId="{BE0E914A-F7F8-4074-8206-0EFA256B062A}" srcId="{C50B4DD0-155F-447A-B2A2-92500D86CB7A}" destId="{AF9516E2-F5A0-44CD-8250-0422BAE4DDF7}" srcOrd="2" destOrd="0" parTransId="{FD3DE6D5-06A7-4153-9D96-B4840CF13F0D}" sibTransId="{6E7BF389-2977-4EB4-A0F9-BE4CD02D74B9}"/>
    <dgm:cxn modelId="{C9FFE284-419D-4A1B-9EBB-3F166FBE12E4}" srcId="{C50B4DD0-155F-447A-B2A2-92500D86CB7A}" destId="{3CBF7A38-F611-454F-A859-251D76B0A672}" srcOrd="3" destOrd="0" parTransId="{45115E98-9290-4173-8DAE-10DA1A13327B}" sibTransId="{139BDBE0-C249-4EB6-BB00-FCD45C219D86}"/>
    <dgm:cxn modelId="{DE43CD91-B873-4FE7-94B8-4A00F255F74D}" srcId="{C50B4DD0-155F-447A-B2A2-92500D86CB7A}" destId="{EA6213FE-6018-43A1-B302-3F4A7D4852F9}" srcOrd="4" destOrd="0" parTransId="{D710F503-49F0-4EA6-8E7F-0E59FE1F7053}" sibTransId="{4441D30C-7088-4745-B845-52F80ADE1066}"/>
    <dgm:cxn modelId="{170F92A9-98ED-4548-AF77-7ECDB2323D33}" type="presOf" srcId="{EA6213FE-6018-43A1-B302-3F4A7D4852F9}" destId="{57A2066B-F24F-4656-9701-C878DFB086E4}" srcOrd="0" destOrd="0" presId="urn:microsoft.com/office/officeart/2008/layout/LinedList"/>
    <dgm:cxn modelId="{4EA4BAAD-A1AB-4BDA-AE5C-8A62B62837A9}" type="presOf" srcId="{C50B4DD0-155F-447A-B2A2-92500D86CB7A}" destId="{DB2EAFA6-93DB-4627-A5C6-7592247E724F}" srcOrd="0" destOrd="0" presId="urn:microsoft.com/office/officeart/2008/layout/LinedList"/>
    <dgm:cxn modelId="{CF2CE1B2-1DEF-4564-8F29-C2461381FE6F}" type="presOf" srcId="{EA024B94-345B-4D50-8959-C8A54D500A9A}" destId="{64C27013-913B-4409-92EB-005ABB5E201D}" srcOrd="0" destOrd="0" presId="urn:microsoft.com/office/officeart/2008/layout/LinedList"/>
    <dgm:cxn modelId="{962CCDD2-EF35-4B1C-A120-7E4C4F64B7C7}" type="presParOf" srcId="{DB2EAFA6-93DB-4627-A5C6-7592247E724F}" destId="{10F1D1E4-A8B5-4F4D-A849-5BEDC4C02E03}" srcOrd="0" destOrd="0" presId="urn:microsoft.com/office/officeart/2008/layout/LinedList"/>
    <dgm:cxn modelId="{F0D42F6F-6086-4F6A-9A92-3D248603C606}" type="presParOf" srcId="{DB2EAFA6-93DB-4627-A5C6-7592247E724F}" destId="{8C4A6C32-5B84-4072-9CE9-30A4BCF187AE}" srcOrd="1" destOrd="0" presId="urn:microsoft.com/office/officeart/2008/layout/LinedList"/>
    <dgm:cxn modelId="{B4891AA4-C7A5-4073-8C02-0E00449C1FB1}" type="presParOf" srcId="{8C4A6C32-5B84-4072-9CE9-30A4BCF187AE}" destId="{C8A07547-7D74-4D7F-A46B-507A37C8D1C9}" srcOrd="0" destOrd="0" presId="urn:microsoft.com/office/officeart/2008/layout/LinedList"/>
    <dgm:cxn modelId="{8909CD91-E645-4C5B-A79E-BBF79C3CFCB3}" type="presParOf" srcId="{8C4A6C32-5B84-4072-9CE9-30A4BCF187AE}" destId="{AC917830-1157-430C-914D-F2C0D6F93C2C}" srcOrd="1" destOrd="0" presId="urn:microsoft.com/office/officeart/2008/layout/LinedList"/>
    <dgm:cxn modelId="{E762B1C5-6B04-40A5-8196-9B63DF5FCCA2}" type="presParOf" srcId="{DB2EAFA6-93DB-4627-A5C6-7592247E724F}" destId="{C19F9836-98DC-4FB7-9B78-57F9863A4836}" srcOrd="2" destOrd="0" presId="urn:microsoft.com/office/officeart/2008/layout/LinedList"/>
    <dgm:cxn modelId="{EE3DDAA4-2E78-47FF-9A66-A68015B50A1F}" type="presParOf" srcId="{DB2EAFA6-93DB-4627-A5C6-7592247E724F}" destId="{E73E789B-2A46-4AF4-8900-3185B0202982}" srcOrd="3" destOrd="0" presId="urn:microsoft.com/office/officeart/2008/layout/LinedList"/>
    <dgm:cxn modelId="{03197AD2-44E7-4F7C-8F8E-517F9F8B12AE}" type="presParOf" srcId="{E73E789B-2A46-4AF4-8900-3185B0202982}" destId="{64C27013-913B-4409-92EB-005ABB5E201D}" srcOrd="0" destOrd="0" presId="urn:microsoft.com/office/officeart/2008/layout/LinedList"/>
    <dgm:cxn modelId="{D1C1AA4F-0C07-4D3B-B86E-0A40058138EE}" type="presParOf" srcId="{E73E789B-2A46-4AF4-8900-3185B0202982}" destId="{A591A02D-C613-44E6-B1ED-3E4882BD1E8A}" srcOrd="1" destOrd="0" presId="urn:microsoft.com/office/officeart/2008/layout/LinedList"/>
    <dgm:cxn modelId="{EDE931C9-827C-4EB9-9E03-C42DC46B095B}" type="presParOf" srcId="{DB2EAFA6-93DB-4627-A5C6-7592247E724F}" destId="{DFCC08EE-567D-47B5-8F20-B71608F3FB2A}" srcOrd="4" destOrd="0" presId="urn:microsoft.com/office/officeart/2008/layout/LinedList"/>
    <dgm:cxn modelId="{05BB3621-FFE0-4864-BE8A-43FC457C5E06}" type="presParOf" srcId="{DB2EAFA6-93DB-4627-A5C6-7592247E724F}" destId="{313E5DE8-7989-4415-81F2-115BDD21E1E3}" srcOrd="5" destOrd="0" presId="urn:microsoft.com/office/officeart/2008/layout/LinedList"/>
    <dgm:cxn modelId="{6DCF3EFE-17C9-4B75-B539-5778F52D102B}" type="presParOf" srcId="{313E5DE8-7989-4415-81F2-115BDD21E1E3}" destId="{FD37AABB-6621-4431-A968-79AA5A9EB432}" srcOrd="0" destOrd="0" presId="urn:microsoft.com/office/officeart/2008/layout/LinedList"/>
    <dgm:cxn modelId="{E2CF53C2-BD88-4922-B70B-851C47C535FB}" type="presParOf" srcId="{313E5DE8-7989-4415-81F2-115BDD21E1E3}" destId="{8546D210-5957-4306-9D75-635697BD44CE}" srcOrd="1" destOrd="0" presId="urn:microsoft.com/office/officeart/2008/layout/LinedList"/>
    <dgm:cxn modelId="{95F5F37B-B54E-46F7-AB56-391E1625EDD7}" type="presParOf" srcId="{DB2EAFA6-93DB-4627-A5C6-7592247E724F}" destId="{9C426514-A1EE-4174-AF28-9A1E7C3E819C}" srcOrd="6" destOrd="0" presId="urn:microsoft.com/office/officeart/2008/layout/LinedList"/>
    <dgm:cxn modelId="{50630D17-CB50-43D2-9958-417C6E9D1856}" type="presParOf" srcId="{DB2EAFA6-93DB-4627-A5C6-7592247E724F}" destId="{C6E8DD90-1B57-43A4-A6D2-7C924DCC1ECE}" srcOrd="7" destOrd="0" presId="urn:microsoft.com/office/officeart/2008/layout/LinedList"/>
    <dgm:cxn modelId="{8BF86D67-C9FD-44D4-B561-AA3C588872F5}" type="presParOf" srcId="{C6E8DD90-1B57-43A4-A6D2-7C924DCC1ECE}" destId="{85CA5B41-D6C4-47F7-BD19-08683F4FFFBB}" srcOrd="0" destOrd="0" presId="urn:microsoft.com/office/officeart/2008/layout/LinedList"/>
    <dgm:cxn modelId="{E6977E53-4ADE-4944-A855-AC83615CCDE1}" type="presParOf" srcId="{C6E8DD90-1B57-43A4-A6D2-7C924DCC1ECE}" destId="{58A51612-CBBD-44A8-ADAE-2A6FB8A8DF7A}" srcOrd="1" destOrd="0" presId="urn:microsoft.com/office/officeart/2008/layout/LinedList"/>
    <dgm:cxn modelId="{B020B676-9848-49BD-A143-D23761F48A3E}" type="presParOf" srcId="{DB2EAFA6-93DB-4627-A5C6-7592247E724F}" destId="{1AE2F3F2-16E0-44B7-BE52-B37BC6145684}" srcOrd="8" destOrd="0" presId="urn:microsoft.com/office/officeart/2008/layout/LinedList"/>
    <dgm:cxn modelId="{DC8D0121-7036-4BBE-8FED-17B6A5A51E4C}" type="presParOf" srcId="{DB2EAFA6-93DB-4627-A5C6-7592247E724F}" destId="{C7514E92-550E-46F8-A216-3A313365AAF0}" srcOrd="9" destOrd="0" presId="urn:microsoft.com/office/officeart/2008/layout/LinedList"/>
    <dgm:cxn modelId="{A9871A8B-B61B-4AA2-8BE9-38858633C5D0}" type="presParOf" srcId="{C7514E92-550E-46F8-A216-3A313365AAF0}" destId="{57A2066B-F24F-4656-9701-C878DFB086E4}" srcOrd="0" destOrd="0" presId="urn:microsoft.com/office/officeart/2008/layout/LinedList"/>
    <dgm:cxn modelId="{4B11AAE1-33D7-4993-AC7E-F933315412A2}" type="presParOf" srcId="{C7514E92-550E-46F8-A216-3A313365AAF0}" destId="{3A6066E0-9513-4FA0-B20B-717FC31D6E9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3710883-55EB-4D3E-862E-209A26B53631}"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6739B5C-85DE-4E65-969E-189D58971BF7}">
      <dgm:prSet/>
      <dgm:spPr/>
      <dgm:t>
        <a:bodyPr/>
        <a:lstStyle/>
        <a:p>
          <a:r>
            <a:rPr lang="en-US">
              <a:latin typeface="Times New Roman" panose="02020603050405020304" pitchFamily="18" charset="0"/>
              <a:cs typeface="Times New Roman" panose="02020603050405020304" pitchFamily="18" charset="0"/>
            </a:rPr>
            <a:t>Digital exclusion: Digital exclusion restricts parity.</a:t>
          </a:r>
        </a:p>
      </dgm:t>
    </dgm:pt>
    <dgm:pt modelId="{D26EEB47-F63E-49FF-A011-B1328252C67A}" type="parTrans" cxnId="{8648B39A-3D02-42A5-A29B-B892283A7ACE}">
      <dgm:prSet/>
      <dgm:spPr/>
      <dgm:t>
        <a:bodyPr/>
        <a:lstStyle/>
        <a:p>
          <a:endParaRPr lang="en-US"/>
        </a:p>
      </dgm:t>
    </dgm:pt>
    <dgm:pt modelId="{98E0E17B-B8A3-4F97-9007-5F0FEB6030E2}" type="sibTrans" cxnId="{8648B39A-3D02-42A5-A29B-B892283A7ACE}">
      <dgm:prSet/>
      <dgm:spPr/>
      <dgm:t>
        <a:bodyPr/>
        <a:lstStyle/>
        <a:p>
          <a:endParaRPr lang="en-US"/>
        </a:p>
      </dgm:t>
    </dgm:pt>
    <dgm:pt modelId="{B2697A74-215A-401D-8D18-1EA7E7D3CB9D}">
      <dgm:prSet/>
      <dgm:spPr/>
      <dgm:t>
        <a:bodyPr/>
        <a:lstStyle/>
        <a:p>
          <a:r>
            <a:rPr lang="en-US">
              <a:latin typeface="Times New Roman" panose="02020603050405020304" pitchFamily="18" charset="0"/>
              <a:cs typeface="Times New Roman" panose="02020603050405020304" pitchFamily="18" charset="0"/>
            </a:rPr>
            <a:t>The prices of devices are still a hindrance.</a:t>
          </a:r>
        </a:p>
      </dgm:t>
    </dgm:pt>
    <dgm:pt modelId="{A7A455F2-17E5-49EB-8893-FC56498CA313}" type="parTrans" cxnId="{88FBBB4F-881C-4ECE-9F13-E316C0C6BF40}">
      <dgm:prSet/>
      <dgm:spPr/>
      <dgm:t>
        <a:bodyPr/>
        <a:lstStyle/>
        <a:p>
          <a:endParaRPr lang="en-US"/>
        </a:p>
      </dgm:t>
    </dgm:pt>
    <dgm:pt modelId="{499234AC-CB1F-4708-8EE8-E3C1C8DE3264}" type="sibTrans" cxnId="{88FBBB4F-881C-4ECE-9F13-E316C0C6BF40}">
      <dgm:prSet/>
      <dgm:spPr/>
      <dgm:t>
        <a:bodyPr/>
        <a:lstStyle/>
        <a:p>
          <a:endParaRPr lang="en-US"/>
        </a:p>
      </dgm:t>
    </dgm:pt>
    <dgm:pt modelId="{B0253FFE-C0F3-421A-BC7D-3355D5836928}">
      <dgm:prSet/>
      <dgm:spPr/>
      <dgm:t>
        <a:bodyPr/>
        <a:lstStyle/>
        <a:p>
          <a:r>
            <a:rPr lang="en-US" dirty="0">
              <a:latin typeface="Times New Roman" panose="02020603050405020304" pitchFamily="18" charset="0"/>
              <a:cs typeface="Times New Roman" panose="02020603050405020304" pitchFamily="18" charset="0"/>
            </a:rPr>
            <a:t>Rural communities have problems relating to connectivity.</a:t>
          </a:r>
        </a:p>
      </dgm:t>
    </dgm:pt>
    <dgm:pt modelId="{D1E70471-5859-4D38-A92F-FA02AA9A5D5C}" type="parTrans" cxnId="{856E4A92-1FEE-4782-ABC7-FA63984C5211}">
      <dgm:prSet/>
      <dgm:spPr/>
      <dgm:t>
        <a:bodyPr/>
        <a:lstStyle/>
        <a:p>
          <a:endParaRPr lang="en-US"/>
        </a:p>
      </dgm:t>
    </dgm:pt>
    <dgm:pt modelId="{5E52ED40-F54A-4FC1-9707-539F6F5C3EC2}" type="sibTrans" cxnId="{856E4A92-1FEE-4782-ABC7-FA63984C5211}">
      <dgm:prSet/>
      <dgm:spPr/>
      <dgm:t>
        <a:bodyPr/>
        <a:lstStyle/>
        <a:p>
          <a:endParaRPr lang="en-US"/>
        </a:p>
      </dgm:t>
    </dgm:pt>
    <dgm:pt modelId="{0D808073-E228-492D-BE39-CF41C33FB856}">
      <dgm:prSet/>
      <dgm:spPr/>
      <dgm:t>
        <a:bodyPr/>
        <a:lstStyle/>
        <a:p>
          <a:r>
            <a:rPr lang="en-US" dirty="0">
              <a:latin typeface="Times New Roman" panose="02020603050405020304" pitchFamily="18" charset="0"/>
              <a:cs typeface="Times New Roman" panose="02020603050405020304" pitchFamily="18" charset="0"/>
            </a:rPr>
            <a:t>The aged need additional online support.</a:t>
          </a:r>
        </a:p>
      </dgm:t>
    </dgm:pt>
    <dgm:pt modelId="{BB94A060-1CCC-402A-B991-1B0EE7B1DD50}" type="parTrans" cxnId="{21080EB4-74E4-43D4-9E94-C3BA63AA85EE}">
      <dgm:prSet/>
      <dgm:spPr/>
      <dgm:t>
        <a:bodyPr/>
        <a:lstStyle/>
        <a:p>
          <a:endParaRPr lang="en-US"/>
        </a:p>
      </dgm:t>
    </dgm:pt>
    <dgm:pt modelId="{932D8890-A5BE-4A9E-859F-2C70AEEB80C1}" type="sibTrans" cxnId="{21080EB4-74E4-43D4-9E94-C3BA63AA85EE}">
      <dgm:prSet/>
      <dgm:spPr/>
      <dgm:t>
        <a:bodyPr/>
        <a:lstStyle/>
        <a:p>
          <a:endParaRPr lang="en-US"/>
        </a:p>
      </dgm:t>
    </dgm:pt>
    <dgm:pt modelId="{2AFBED35-F57D-4141-8A20-98387D96592B}" type="pres">
      <dgm:prSet presAssocID="{D3710883-55EB-4D3E-862E-209A26B53631}" presName="vert0" presStyleCnt="0">
        <dgm:presLayoutVars>
          <dgm:dir/>
          <dgm:animOne val="branch"/>
          <dgm:animLvl val="lvl"/>
        </dgm:presLayoutVars>
      </dgm:prSet>
      <dgm:spPr/>
    </dgm:pt>
    <dgm:pt modelId="{6BA8C0FF-7375-432A-9F39-2C68EE3C1538}" type="pres">
      <dgm:prSet presAssocID="{B6739B5C-85DE-4E65-969E-189D58971BF7}" presName="thickLine" presStyleLbl="alignNode1" presStyleIdx="0" presStyleCnt="4"/>
      <dgm:spPr/>
    </dgm:pt>
    <dgm:pt modelId="{EE3A6D81-882F-4072-AE04-23A329CDA39D}" type="pres">
      <dgm:prSet presAssocID="{B6739B5C-85DE-4E65-969E-189D58971BF7}" presName="horz1" presStyleCnt="0"/>
      <dgm:spPr/>
    </dgm:pt>
    <dgm:pt modelId="{3E289453-5CA1-461C-B53B-6D999591F20F}" type="pres">
      <dgm:prSet presAssocID="{B6739B5C-85DE-4E65-969E-189D58971BF7}" presName="tx1" presStyleLbl="revTx" presStyleIdx="0" presStyleCnt="4"/>
      <dgm:spPr/>
    </dgm:pt>
    <dgm:pt modelId="{EDD20788-2F9B-406A-84D7-07C3E4435249}" type="pres">
      <dgm:prSet presAssocID="{B6739B5C-85DE-4E65-969E-189D58971BF7}" presName="vert1" presStyleCnt="0"/>
      <dgm:spPr/>
    </dgm:pt>
    <dgm:pt modelId="{92A4CF3A-A82A-4470-B18B-68B878B27046}" type="pres">
      <dgm:prSet presAssocID="{B2697A74-215A-401D-8D18-1EA7E7D3CB9D}" presName="thickLine" presStyleLbl="alignNode1" presStyleIdx="1" presStyleCnt="4"/>
      <dgm:spPr/>
    </dgm:pt>
    <dgm:pt modelId="{46A56A96-E23A-4B0F-805A-C3B0CAFBD7BE}" type="pres">
      <dgm:prSet presAssocID="{B2697A74-215A-401D-8D18-1EA7E7D3CB9D}" presName="horz1" presStyleCnt="0"/>
      <dgm:spPr/>
    </dgm:pt>
    <dgm:pt modelId="{44391C56-9FD9-439B-9AE6-44A64A919575}" type="pres">
      <dgm:prSet presAssocID="{B2697A74-215A-401D-8D18-1EA7E7D3CB9D}" presName="tx1" presStyleLbl="revTx" presStyleIdx="1" presStyleCnt="4"/>
      <dgm:spPr/>
    </dgm:pt>
    <dgm:pt modelId="{55CB0305-C100-4269-BE98-EC49A2CF0256}" type="pres">
      <dgm:prSet presAssocID="{B2697A74-215A-401D-8D18-1EA7E7D3CB9D}" presName="vert1" presStyleCnt="0"/>
      <dgm:spPr/>
    </dgm:pt>
    <dgm:pt modelId="{46911B86-6698-44A0-A796-C5408BCA9A2C}" type="pres">
      <dgm:prSet presAssocID="{B0253FFE-C0F3-421A-BC7D-3355D5836928}" presName="thickLine" presStyleLbl="alignNode1" presStyleIdx="2" presStyleCnt="4"/>
      <dgm:spPr/>
    </dgm:pt>
    <dgm:pt modelId="{36971D9A-E097-42C4-9060-6E218A4D3A65}" type="pres">
      <dgm:prSet presAssocID="{B0253FFE-C0F3-421A-BC7D-3355D5836928}" presName="horz1" presStyleCnt="0"/>
      <dgm:spPr/>
    </dgm:pt>
    <dgm:pt modelId="{5A6227BB-3C29-432A-BFA8-4D9C90216664}" type="pres">
      <dgm:prSet presAssocID="{B0253FFE-C0F3-421A-BC7D-3355D5836928}" presName="tx1" presStyleLbl="revTx" presStyleIdx="2" presStyleCnt="4"/>
      <dgm:spPr/>
    </dgm:pt>
    <dgm:pt modelId="{741FFD0A-A9DB-4AE3-AB27-EEFDF1186539}" type="pres">
      <dgm:prSet presAssocID="{B0253FFE-C0F3-421A-BC7D-3355D5836928}" presName="vert1" presStyleCnt="0"/>
      <dgm:spPr/>
    </dgm:pt>
    <dgm:pt modelId="{03DA3AC9-63CD-46E3-9DB4-D08BA4D74547}" type="pres">
      <dgm:prSet presAssocID="{0D808073-E228-492D-BE39-CF41C33FB856}" presName="thickLine" presStyleLbl="alignNode1" presStyleIdx="3" presStyleCnt="4"/>
      <dgm:spPr/>
    </dgm:pt>
    <dgm:pt modelId="{A9E6DD45-5D96-4496-BB51-4B3DF41BDF5E}" type="pres">
      <dgm:prSet presAssocID="{0D808073-E228-492D-BE39-CF41C33FB856}" presName="horz1" presStyleCnt="0"/>
      <dgm:spPr/>
    </dgm:pt>
    <dgm:pt modelId="{1F55D8CD-7C0A-444B-B505-11771D965EA7}" type="pres">
      <dgm:prSet presAssocID="{0D808073-E228-492D-BE39-CF41C33FB856}" presName="tx1" presStyleLbl="revTx" presStyleIdx="3" presStyleCnt="4"/>
      <dgm:spPr/>
    </dgm:pt>
    <dgm:pt modelId="{A2F30D93-B923-4840-A280-34A3D2BBDC10}" type="pres">
      <dgm:prSet presAssocID="{0D808073-E228-492D-BE39-CF41C33FB856}" presName="vert1" presStyleCnt="0"/>
      <dgm:spPr/>
    </dgm:pt>
  </dgm:ptLst>
  <dgm:cxnLst>
    <dgm:cxn modelId="{FA832230-97F4-401B-A786-DC14C4DECBEF}" type="presOf" srcId="{B2697A74-215A-401D-8D18-1EA7E7D3CB9D}" destId="{44391C56-9FD9-439B-9AE6-44A64A919575}" srcOrd="0" destOrd="0" presId="urn:microsoft.com/office/officeart/2008/layout/LinedList"/>
    <dgm:cxn modelId="{9DE11A3C-7FCA-4DBA-9C32-59D5B7FA568A}" type="presOf" srcId="{0D808073-E228-492D-BE39-CF41C33FB856}" destId="{1F55D8CD-7C0A-444B-B505-11771D965EA7}" srcOrd="0" destOrd="0" presId="urn:microsoft.com/office/officeart/2008/layout/LinedList"/>
    <dgm:cxn modelId="{88FBBB4F-881C-4ECE-9F13-E316C0C6BF40}" srcId="{D3710883-55EB-4D3E-862E-209A26B53631}" destId="{B2697A74-215A-401D-8D18-1EA7E7D3CB9D}" srcOrd="1" destOrd="0" parTransId="{A7A455F2-17E5-49EB-8893-FC56498CA313}" sibTransId="{499234AC-CB1F-4708-8EE8-E3C1C8DE3264}"/>
    <dgm:cxn modelId="{856E4A92-1FEE-4782-ABC7-FA63984C5211}" srcId="{D3710883-55EB-4D3E-862E-209A26B53631}" destId="{B0253FFE-C0F3-421A-BC7D-3355D5836928}" srcOrd="2" destOrd="0" parTransId="{D1E70471-5859-4D38-A92F-FA02AA9A5D5C}" sibTransId="{5E52ED40-F54A-4FC1-9707-539F6F5C3EC2}"/>
    <dgm:cxn modelId="{8648B39A-3D02-42A5-A29B-B892283A7ACE}" srcId="{D3710883-55EB-4D3E-862E-209A26B53631}" destId="{B6739B5C-85DE-4E65-969E-189D58971BF7}" srcOrd="0" destOrd="0" parTransId="{D26EEB47-F63E-49FF-A011-B1328252C67A}" sibTransId="{98E0E17B-B8A3-4F97-9007-5F0FEB6030E2}"/>
    <dgm:cxn modelId="{21080EB4-74E4-43D4-9E94-C3BA63AA85EE}" srcId="{D3710883-55EB-4D3E-862E-209A26B53631}" destId="{0D808073-E228-492D-BE39-CF41C33FB856}" srcOrd="3" destOrd="0" parTransId="{BB94A060-1CCC-402A-B991-1B0EE7B1DD50}" sibTransId="{932D8890-A5BE-4A9E-859F-2C70AEEB80C1}"/>
    <dgm:cxn modelId="{993806C3-0C16-4B6D-8F1F-578835172E8F}" type="presOf" srcId="{B6739B5C-85DE-4E65-969E-189D58971BF7}" destId="{3E289453-5CA1-461C-B53B-6D999591F20F}" srcOrd="0" destOrd="0" presId="urn:microsoft.com/office/officeart/2008/layout/LinedList"/>
    <dgm:cxn modelId="{D835FFC9-BE74-450B-BDF1-5B2117704662}" type="presOf" srcId="{D3710883-55EB-4D3E-862E-209A26B53631}" destId="{2AFBED35-F57D-4141-8A20-98387D96592B}" srcOrd="0" destOrd="0" presId="urn:microsoft.com/office/officeart/2008/layout/LinedList"/>
    <dgm:cxn modelId="{726410FF-A536-4B01-8533-1B3083C6EA62}" type="presOf" srcId="{B0253FFE-C0F3-421A-BC7D-3355D5836928}" destId="{5A6227BB-3C29-432A-BFA8-4D9C90216664}" srcOrd="0" destOrd="0" presId="urn:microsoft.com/office/officeart/2008/layout/LinedList"/>
    <dgm:cxn modelId="{E7ADCD39-46D5-4FD5-ACF8-0D2C165D8874}" type="presParOf" srcId="{2AFBED35-F57D-4141-8A20-98387D96592B}" destId="{6BA8C0FF-7375-432A-9F39-2C68EE3C1538}" srcOrd="0" destOrd="0" presId="urn:microsoft.com/office/officeart/2008/layout/LinedList"/>
    <dgm:cxn modelId="{E0F45BAC-DBBB-46A5-AE75-4789E06EC7C0}" type="presParOf" srcId="{2AFBED35-F57D-4141-8A20-98387D96592B}" destId="{EE3A6D81-882F-4072-AE04-23A329CDA39D}" srcOrd="1" destOrd="0" presId="urn:microsoft.com/office/officeart/2008/layout/LinedList"/>
    <dgm:cxn modelId="{4CCEFDD6-C08E-47C9-8125-ADD7BD71D2F4}" type="presParOf" srcId="{EE3A6D81-882F-4072-AE04-23A329CDA39D}" destId="{3E289453-5CA1-461C-B53B-6D999591F20F}" srcOrd="0" destOrd="0" presId="urn:microsoft.com/office/officeart/2008/layout/LinedList"/>
    <dgm:cxn modelId="{812C0B04-61C6-4B46-B476-C5409B0CCA23}" type="presParOf" srcId="{EE3A6D81-882F-4072-AE04-23A329CDA39D}" destId="{EDD20788-2F9B-406A-84D7-07C3E4435249}" srcOrd="1" destOrd="0" presId="urn:microsoft.com/office/officeart/2008/layout/LinedList"/>
    <dgm:cxn modelId="{F3BD2365-2838-4610-9199-F3D3DC3F2299}" type="presParOf" srcId="{2AFBED35-F57D-4141-8A20-98387D96592B}" destId="{92A4CF3A-A82A-4470-B18B-68B878B27046}" srcOrd="2" destOrd="0" presId="urn:microsoft.com/office/officeart/2008/layout/LinedList"/>
    <dgm:cxn modelId="{ABAE0D14-2210-4CEC-BAFA-3E229392C4F2}" type="presParOf" srcId="{2AFBED35-F57D-4141-8A20-98387D96592B}" destId="{46A56A96-E23A-4B0F-805A-C3B0CAFBD7BE}" srcOrd="3" destOrd="0" presId="urn:microsoft.com/office/officeart/2008/layout/LinedList"/>
    <dgm:cxn modelId="{149487A1-72F5-44BA-B0DE-5FC04ED63D8E}" type="presParOf" srcId="{46A56A96-E23A-4B0F-805A-C3B0CAFBD7BE}" destId="{44391C56-9FD9-439B-9AE6-44A64A919575}" srcOrd="0" destOrd="0" presId="urn:microsoft.com/office/officeart/2008/layout/LinedList"/>
    <dgm:cxn modelId="{C41FB280-6C98-4F0A-8840-F24AE85CA30E}" type="presParOf" srcId="{46A56A96-E23A-4B0F-805A-C3B0CAFBD7BE}" destId="{55CB0305-C100-4269-BE98-EC49A2CF0256}" srcOrd="1" destOrd="0" presId="urn:microsoft.com/office/officeart/2008/layout/LinedList"/>
    <dgm:cxn modelId="{B98B9F52-6C36-4933-8BD6-C4A6E2F7A912}" type="presParOf" srcId="{2AFBED35-F57D-4141-8A20-98387D96592B}" destId="{46911B86-6698-44A0-A796-C5408BCA9A2C}" srcOrd="4" destOrd="0" presId="urn:microsoft.com/office/officeart/2008/layout/LinedList"/>
    <dgm:cxn modelId="{44555F62-4F7F-43DC-BB9A-A4D19014727B}" type="presParOf" srcId="{2AFBED35-F57D-4141-8A20-98387D96592B}" destId="{36971D9A-E097-42C4-9060-6E218A4D3A65}" srcOrd="5" destOrd="0" presId="urn:microsoft.com/office/officeart/2008/layout/LinedList"/>
    <dgm:cxn modelId="{8289C0E5-1E30-47A0-9DA4-1A57EDFE2B68}" type="presParOf" srcId="{36971D9A-E097-42C4-9060-6E218A4D3A65}" destId="{5A6227BB-3C29-432A-BFA8-4D9C90216664}" srcOrd="0" destOrd="0" presId="urn:microsoft.com/office/officeart/2008/layout/LinedList"/>
    <dgm:cxn modelId="{D22EDBA0-B74F-4C6A-AE2A-7E273109DC6F}" type="presParOf" srcId="{36971D9A-E097-42C4-9060-6E218A4D3A65}" destId="{741FFD0A-A9DB-4AE3-AB27-EEFDF1186539}" srcOrd="1" destOrd="0" presId="urn:microsoft.com/office/officeart/2008/layout/LinedList"/>
    <dgm:cxn modelId="{2D66B168-5580-4D3B-9D27-78AC62528A3A}" type="presParOf" srcId="{2AFBED35-F57D-4141-8A20-98387D96592B}" destId="{03DA3AC9-63CD-46E3-9DB4-D08BA4D74547}" srcOrd="6" destOrd="0" presId="urn:microsoft.com/office/officeart/2008/layout/LinedList"/>
    <dgm:cxn modelId="{06C8D0EC-7346-43F3-81AA-30EC9511045D}" type="presParOf" srcId="{2AFBED35-F57D-4141-8A20-98387D96592B}" destId="{A9E6DD45-5D96-4496-BB51-4B3DF41BDF5E}" srcOrd="7" destOrd="0" presId="urn:microsoft.com/office/officeart/2008/layout/LinedList"/>
    <dgm:cxn modelId="{E23B47DA-C902-491E-95B0-BEC28FB9E06D}" type="presParOf" srcId="{A9E6DD45-5D96-4496-BB51-4B3DF41BDF5E}" destId="{1F55D8CD-7C0A-444B-B505-11771D965EA7}" srcOrd="0" destOrd="0" presId="urn:microsoft.com/office/officeart/2008/layout/LinedList"/>
    <dgm:cxn modelId="{F6D625B5-FF20-4989-85CC-F93F893361B4}" type="presParOf" srcId="{A9E6DD45-5D96-4496-BB51-4B3DF41BDF5E}" destId="{A2F30D93-B923-4840-A280-34A3D2BBDC1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1E73504-9E23-4210-86CE-4BC3CACDEAB7}"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2513E622-843A-4F7F-9C74-4714AF0DD752}">
      <dgm:prSet/>
      <dgm:spPr/>
      <dgm:t>
        <a:bodyPr/>
        <a:lstStyle/>
        <a:p>
          <a:r>
            <a:rPr lang="en-US"/>
            <a:t>Freestyle Libre has revolutionised the way diabetes is handled (Glennie, Berard and Levrat-Guillen, 2022).</a:t>
          </a:r>
          <a:endParaRPr lang="en-US">
            <a:latin typeface="Times New Roman" panose="02020603050405020304" pitchFamily="18" charset="0"/>
            <a:cs typeface="Times New Roman" panose="02020603050405020304" pitchFamily="18" charset="0"/>
          </a:endParaRPr>
        </a:p>
      </dgm:t>
    </dgm:pt>
    <dgm:pt modelId="{FAC67BFB-EE11-4F00-B59D-011D3665CFC2}" type="parTrans" cxnId="{BDF9DF8E-6C43-40E2-9E2C-62E663FC9C88}">
      <dgm:prSet/>
      <dgm:spPr/>
      <dgm:t>
        <a:bodyPr/>
        <a:lstStyle/>
        <a:p>
          <a:endParaRPr lang="en-US"/>
        </a:p>
      </dgm:t>
    </dgm:pt>
    <dgm:pt modelId="{07BC04F8-DC1F-4BBB-8D8E-4A1B3CF6098F}" type="sibTrans" cxnId="{BDF9DF8E-6C43-40E2-9E2C-62E663FC9C88}">
      <dgm:prSet/>
      <dgm:spPr/>
      <dgm:t>
        <a:bodyPr/>
        <a:lstStyle/>
        <a:p>
          <a:endParaRPr lang="en-US"/>
        </a:p>
      </dgm:t>
    </dgm:pt>
    <dgm:pt modelId="{DE35FBBB-FA34-4A2A-A793-0C22412C5E70}">
      <dgm:prSet/>
      <dgm:spPr/>
      <dgm:t>
        <a:bodyPr/>
        <a:lstStyle/>
        <a:p>
          <a:pPr>
            <a:buFont typeface="Times New Roman" panose="02020603050405020304" pitchFamily="18" charset="0"/>
            <a:buChar char="•"/>
          </a:pPr>
          <a:r>
            <a:rPr lang="en-IN"/>
            <a:t>The long-term benefits outweigh the implementation challenges. </a:t>
          </a:r>
        </a:p>
      </dgm:t>
    </dgm:pt>
    <dgm:pt modelId="{1AB83811-2120-4B5C-B780-96160FDE206F}" type="parTrans" cxnId="{8CE09210-4BD7-4624-A989-0B0B01ACECDE}">
      <dgm:prSet/>
      <dgm:spPr/>
      <dgm:t>
        <a:bodyPr/>
        <a:lstStyle/>
        <a:p>
          <a:endParaRPr lang="en-IN"/>
        </a:p>
      </dgm:t>
    </dgm:pt>
    <dgm:pt modelId="{DE9D2B46-DF3C-4181-9F03-80193577550F}" type="sibTrans" cxnId="{8CE09210-4BD7-4624-A989-0B0B01ACECDE}">
      <dgm:prSet/>
      <dgm:spPr/>
      <dgm:t>
        <a:bodyPr/>
        <a:lstStyle/>
        <a:p>
          <a:endParaRPr lang="en-IN"/>
        </a:p>
      </dgm:t>
    </dgm:pt>
    <dgm:pt modelId="{BC314F6B-07F7-4A5C-A4B2-EC190E3D0D9C}">
      <dgm:prSet/>
      <dgm:spPr/>
      <dgm:t>
        <a:bodyPr/>
        <a:lstStyle/>
        <a:p>
          <a:pPr>
            <a:buFont typeface="Times New Roman" panose="02020603050405020304" pitchFamily="18" charset="0"/>
            <a:buChar char="•"/>
          </a:pPr>
          <a:r>
            <a:rPr lang="en-IN"/>
            <a:t>Freestyle Libre supports the NHS's digital transformation strategy</a:t>
          </a:r>
          <a:r>
            <a:rPr lang="en-IN" b="1"/>
            <a:t>.</a:t>
          </a:r>
          <a:r>
            <a:rPr lang="en-IN"/>
            <a:t> </a:t>
          </a:r>
        </a:p>
      </dgm:t>
    </dgm:pt>
    <dgm:pt modelId="{A84A834A-29CB-4E86-BFE9-ABD1E05EA3E6}" type="parTrans" cxnId="{B1EC5108-1DE9-42E4-997C-CB1450B9D0FC}">
      <dgm:prSet/>
      <dgm:spPr/>
      <dgm:t>
        <a:bodyPr/>
        <a:lstStyle/>
        <a:p>
          <a:endParaRPr lang="en-IN"/>
        </a:p>
      </dgm:t>
    </dgm:pt>
    <dgm:pt modelId="{AB2C1FE4-4636-450F-BD17-1E217AE8C089}" type="sibTrans" cxnId="{B1EC5108-1DE9-42E4-997C-CB1450B9D0FC}">
      <dgm:prSet/>
      <dgm:spPr/>
      <dgm:t>
        <a:bodyPr/>
        <a:lstStyle/>
        <a:p>
          <a:endParaRPr lang="en-IN"/>
        </a:p>
      </dgm:t>
    </dgm:pt>
    <dgm:pt modelId="{76E0EEA4-D711-4483-ACFF-DCB26B8BEFAD}">
      <dgm:prSet/>
      <dgm:spPr/>
      <dgm:t>
        <a:bodyPr/>
        <a:lstStyle/>
        <a:p>
          <a:pPr>
            <a:buFont typeface="Times New Roman" panose="02020603050405020304" pitchFamily="18" charset="0"/>
            <a:buChar char="•"/>
          </a:pPr>
          <a:r>
            <a:rPr lang="en-US"/>
            <a:t>Negatives are outweighed by merits.</a:t>
          </a:r>
          <a:endParaRPr lang="en-IN"/>
        </a:p>
      </dgm:t>
    </dgm:pt>
    <dgm:pt modelId="{18FCAFF5-F59B-4D3D-9C54-32C16E504F17}" type="parTrans" cxnId="{A1C67BBC-7FE0-4332-83E2-CB5C95BBBDED}">
      <dgm:prSet/>
      <dgm:spPr/>
      <dgm:t>
        <a:bodyPr/>
        <a:lstStyle/>
        <a:p>
          <a:endParaRPr lang="en-IN"/>
        </a:p>
      </dgm:t>
    </dgm:pt>
    <dgm:pt modelId="{7EE90F75-F409-4A7A-9486-BE8FE4670A9E}" type="sibTrans" cxnId="{A1C67BBC-7FE0-4332-83E2-CB5C95BBBDED}">
      <dgm:prSet/>
      <dgm:spPr/>
      <dgm:t>
        <a:bodyPr/>
        <a:lstStyle/>
        <a:p>
          <a:endParaRPr lang="en-IN"/>
        </a:p>
      </dgm:t>
    </dgm:pt>
    <dgm:pt modelId="{447D4781-2523-429E-A286-3431847AA023}">
      <dgm:prSet/>
      <dgm:spPr/>
      <dgm:t>
        <a:bodyPr/>
        <a:lstStyle/>
        <a:p>
          <a:pPr>
            <a:buFont typeface="Times New Roman" panose="02020603050405020304" pitchFamily="18" charset="0"/>
            <a:buChar char="•"/>
          </a:pPr>
          <a:r>
            <a:rPr lang="en-US"/>
            <a:t>Continue NHS investment.</a:t>
          </a:r>
          <a:endParaRPr lang="en-IN"/>
        </a:p>
      </dgm:t>
    </dgm:pt>
    <dgm:pt modelId="{C2C8746A-D4AB-415C-8042-688B39C004CC}" type="parTrans" cxnId="{2CAFCDDD-9433-446E-B9DB-8E035E28CA4A}">
      <dgm:prSet/>
      <dgm:spPr/>
      <dgm:t>
        <a:bodyPr/>
        <a:lstStyle/>
        <a:p>
          <a:endParaRPr lang="en-IN"/>
        </a:p>
      </dgm:t>
    </dgm:pt>
    <dgm:pt modelId="{FC6F1C7C-71F7-476D-9527-18D1C1E8CE47}" type="sibTrans" cxnId="{2CAFCDDD-9433-446E-B9DB-8E035E28CA4A}">
      <dgm:prSet/>
      <dgm:spPr/>
      <dgm:t>
        <a:bodyPr/>
        <a:lstStyle/>
        <a:p>
          <a:endParaRPr lang="en-IN"/>
        </a:p>
      </dgm:t>
    </dgm:pt>
    <dgm:pt modelId="{DECD9DAF-E75C-4912-A962-5F6C5635FFA6}" type="pres">
      <dgm:prSet presAssocID="{31E73504-9E23-4210-86CE-4BC3CACDEAB7}" presName="diagram" presStyleCnt="0">
        <dgm:presLayoutVars>
          <dgm:dir/>
          <dgm:resizeHandles val="exact"/>
        </dgm:presLayoutVars>
      </dgm:prSet>
      <dgm:spPr/>
    </dgm:pt>
    <dgm:pt modelId="{187FC0C1-45CD-41A2-8116-0FD1C3FC2906}" type="pres">
      <dgm:prSet presAssocID="{2513E622-843A-4F7F-9C74-4714AF0DD752}" presName="node" presStyleLbl="node1" presStyleIdx="0" presStyleCnt="5">
        <dgm:presLayoutVars>
          <dgm:bulletEnabled val="1"/>
        </dgm:presLayoutVars>
      </dgm:prSet>
      <dgm:spPr/>
    </dgm:pt>
    <dgm:pt modelId="{6BB1813F-B1D3-4E1B-960E-8FD3D579B586}" type="pres">
      <dgm:prSet presAssocID="{07BC04F8-DC1F-4BBB-8D8E-4A1B3CF6098F}" presName="sibTrans" presStyleCnt="0"/>
      <dgm:spPr/>
    </dgm:pt>
    <dgm:pt modelId="{CD1DF164-2973-4214-A60F-E162F67673DB}" type="pres">
      <dgm:prSet presAssocID="{DE35FBBB-FA34-4A2A-A793-0C22412C5E70}" presName="node" presStyleLbl="node1" presStyleIdx="1" presStyleCnt="5">
        <dgm:presLayoutVars>
          <dgm:bulletEnabled val="1"/>
        </dgm:presLayoutVars>
      </dgm:prSet>
      <dgm:spPr/>
    </dgm:pt>
    <dgm:pt modelId="{7EF38296-D369-405D-93FF-E7B64D04D4C4}" type="pres">
      <dgm:prSet presAssocID="{DE9D2B46-DF3C-4181-9F03-80193577550F}" presName="sibTrans" presStyleCnt="0"/>
      <dgm:spPr/>
    </dgm:pt>
    <dgm:pt modelId="{EF730F61-2CCC-49AB-B901-C6CD9B9AFDC0}" type="pres">
      <dgm:prSet presAssocID="{BC314F6B-07F7-4A5C-A4B2-EC190E3D0D9C}" presName="node" presStyleLbl="node1" presStyleIdx="2" presStyleCnt="5">
        <dgm:presLayoutVars>
          <dgm:bulletEnabled val="1"/>
        </dgm:presLayoutVars>
      </dgm:prSet>
      <dgm:spPr/>
    </dgm:pt>
    <dgm:pt modelId="{3E37B60F-B56B-4303-BE07-039B983A8864}" type="pres">
      <dgm:prSet presAssocID="{AB2C1FE4-4636-450F-BD17-1E217AE8C089}" presName="sibTrans" presStyleCnt="0"/>
      <dgm:spPr/>
    </dgm:pt>
    <dgm:pt modelId="{0D457E44-A5DE-4824-9018-0F45E9BA043B}" type="pres">
      <dgm:prSet presAssocID="{76E0EEA4-D711-4483-ACFF-DCB26B8BEFAD}" presName="node" presStyleLbl="node1" presStyleIdx="3" presStyleCnt="5">
        <dgm:presLayoutVars>
          <dgm:bulletEnabled val="1"/>
        </dgm:presLayoutVars>
      </dgm:prSet>
      <dgm:spPr/>
    </dgm:pt>
    <dgm:pt modelId="{2902B91A-292E-4854-A023-067F4ED40FBE}" type="pres">
      <dgm:prSet presAssocID="{7EE90F75-F409-4A7A-9486-BE8FE4670A9E}" presName="sibTrans" presStyleCnt="0"/>
      <dgm:spPr/>
    </dgm:pt>
    <dgm:pt modelId="{E0B8E7C6-FBB8-4C48-996A-44798A43D2F0}" type="pres">
      <dgm:prSet presAssocID="{447D4781-2523-429E-A286-3431847AA023}" presName="node" presStyleLbl="node1" presStyleIdx="4" presStyleCnt="5">
        <dgm:presLayoutVars>
          <dgm:bulletEnabled val="1"/>
        </dgm:presLayoutVars>
      </dgm:prSet>
      <dgm:spPr/>
    </dgm:pt>
  </dgm:ptLst>
  <dgm:cxnLst>
    <dgm:cxn modelId="{B1EC5108-1DE9-42E4-997C-CB1450B9D0FC}" srcId="{31E73504-9E23-4210-86CE-4BC3CACDEAB7}" destId="{BC314F6B-07F7-4A5C-A4B2-EC190E3D0D9C}" srcOrd="2" destOrd="0" parTransId="{A84A834A-29CB-4E86-BFE9-ABD1E05EA3E6}" sibTransId="{AB2C1FE4-4636-450F-BD17-1E217AE8C089}"/>
    <dgm:cxn modelId="{8CE09210-4BD7-4624-A989-0B0B01ACECDE}" srcId="{31E73504-9E23-4210-86CE-4BC3CACDEAB7}" destId="{DE35FBBB-FA34-4A2A-A793-0C22412C5E70}" srcOrd="1" destOrd="0" parTransId="{1AB83811-2120-4B5C-B780-96160FDE206F}" sibTransId="{DE9D2B46-DF3C-4181-9F03-80193577550F}"/>
    <dgm:cxn modelId="{C8BC846A-71D2-4E6D-B321-8A0ED3157BE6}" type="presOf" srcId="{76E0EEA4-D711-4483-ACFF-DCB26B8BEFAD}" destId="{0D457E44-A5DE-4824-9018-0F45E9BA043B}" srcOrd="0" destOrd="0" presId="urn:microsoft.com/office/officeart/2005/8/layout/default"/>
    <dgm:cxn modelId="{D069838B-14D6-4821-89C1-80C78371782F}" type="presOf" srcId="{DE35FBBB-FA34-4A2A-A793-0C22412C5E70}" destId="{CD1DF164-2973-4214-A60F-E162F67673DB}" srcOrd="0" destOrd="0" presId="urn:microsoft.com/office/officeart/2005/8/layout/default"/>
    <dgm:cxn modelId="{BDF9DF8E-6C43-40E2-9E2C-62E663FC9C88}" srcId="{31E73504-9E23-4210-86CE-4BC3CACDEAB7}" destId="{2513E622-843A-4F7F-9C74-4714AF0DD752}" srcOrd="0" destOrd="0" parTransId="{FAC67BFB-EE11-4F00-B59D-011D3665CFC2}" sibTransId="{07BC04F8-DC1F-4BBB-8D8E-4A1B3CF6098F}"/>
    <dgm:cxn modelId="{A1C67BBC-7FE0-4332-83E2-CB5C95BBBDED}" srcId="{31E73504-9E23-4210-86CE-4BC3CACDEAB7}" destId="{76E0EEA4-D711-4483-ACFF-DCB26B8BEFAD}" srcOrd="3" destOrd="0" parTransId="{18FCAFF5-F59B-4D3D-9C54-32C16E504F17}" sibTransId="{7EE90F75-F409-4A7A-9486-BE8FE4670A9E}"/>
    <dgm:cxn modelId="{68FE4FD1-A3BE-46B5-AE0D-8E2B95D4CB52}" type="presOf" srcId="{31E73504-9E23-4210-86CE-4BC3CACDEAB7}" destId="{DECD9DAF-E75C-4912-A962-5F6C5635FFA6}" srcOrd="0" destOrd="0" presId="urn:microsoft.com/office/officeart/2005/8/layout/default"/>
    <dgm:cxn modelId="{2CAFCDDD-9433-446E-B9DB-8E035E28CA4A}" srcId="{31E73504-9E23-4210-86CE-4BC3CACDEAB7}" destId="{447D4781-2523-429E-A286-3431847AA023}" srcOrd="4" destOrd="0" parTransId="{C2C8746A-D4AB-415C-8042-688B39C004CC}" sibTransId="{FC6F1C7C-71F7-476D-9527-18D1C1E8CE47}"/>
    <dgm:cxn modelId="{693680E3-3758-404F-9BFB-EC277D4D67E3}" type="presOf" srcId="{447D4781-2523-429E-A286-3431847AA023}" destId="{E0B8E7C6-FBB8-4C48-996A-44798A43D2F0}" srcOrd="0" destOrd="0" presId="urn:microsoft.com/office/officeart/2005/8/layout/default"/>
    <dgm:cxn modelId="{5DB5E6E4-33C0-4FE2-A9D3-2E7D5D954DF7}" type="presOf" srcId="{2513E622-843A-4F7F-9C74-4714AF0DD752}" destId="{187FC0C1-45CD-41A2-8116-0FD1C3FC2906}" srcOrd="0" destOrd="0" presId="urn:microsoft.com/office/officeart/2005/8/layout/default"/>
    <dgm:cxn modelId="{B31491FB-F4ED-4D0A-9691-C025454E9BDF}" type="presOf" srcId="{BC314F6B-07F7-4A5C-A4B2-EC190E3D0D9C}" destId="{EF730F61-2CCC-49AB-B901-C6CD9B9AFDC0}" srcOrd="0" destOrd="0" presId="urn:microsoft.com/office/officeart/2005/8/layout/default"/>
    <dgm:cxn modelId="{EBA21400-E0BE-43EC-84D8-0BD6E519C1BB}" type="presParOf" srcId="{DECD9DAF-E75C-4912-A962-5F6C5635FFA6}" destId="{187FC0C1-45CD-41A2-8116-0FD1C3FC2906}" srcOrd="0" destOrd="0" presId="urn:microsoft.com/office/officeart/2005/8/layout/default"/>
    <dgm:cxn modelId="{A397FF98-8F09-44A8-89DE-D7832CF887A3}" type="presParOf" srcId="{DECD9DAF-E75C-4912-A962-5F6C5635FFA6}" destId="{6BB1813F-B1D3-4E1B-960E-8FD3D579B586}" srcOrd="1" destOrd="0" presId="urn:microsoft.com/office/officeart/2005/8/layout/default"/>
    <dgm:cxn modelId="{EDFFE3D6-11BC-4E6F-AD4F-ED4819C7076E}" type="presParOf" srcId="{DECD9DAF-E75C-4912-A962-5F6C5635FFA6}" destId="{CD1DF164-2973-4214-A60F-E162F67673DB}" srcOrd="2" destOrd="0" presId="urn:microsoft.com/office/officeart/2005/8/layout/default"/>
    <dgm:cxn modelId="{6B44FFD8-B876-4AC9-A68E-F80BFAA7CD2F}" type="presParOf" srcId="{DECD9DAF-E75C-4912-A962-5F6C5635FFA6}" destId="{7EF38296-D369-405D-93FF-E7B64D04D4C4}" srcOrd="3" destOrd="0" presId="urn:microsoft.com/office/officeart/2005/8/layout/default"/>
    <dgm:cxn modelId="{BD0FB5F6-27DC-46C2-A735-6FFFA276EA85}" type="presParOf" srcId="{DECD9DAF-E75C-4912-A962-5F6C5635FFA6}" destId="{EF730F61-2CCC-49AB-B901-C6CD9B9AFDC0}" srcOrd="4" destOrd="0" presId="urn:microsoft.com/office/officeart/2005/8/layout/default"/>
    <dgm:cxn modelId="{38431FDC-D5B3-4D9C-9075-74CA82C047A4}" type="presParOf" srcId="{DECD9DAF-E75C-4912-A962-5F6C5635FFA6}" destId="{3E37B60F-B56B-4303-BE07-039B983A8864}" srcOrd="5" destOrd="0" presId="urn:microsoft.com/office/officeart/2005/8/layout/default"/>
    <dgm:cxn modelId="{F53F363C-5676-4AE6-8600-823BD6512714}" type="presParOf" srcId="{DECD9DAF-E75C-4912-A962-5F6C5635FFA6}" destId="{0D457E44-A5DE-4824-9018-0F45E9BA043B}" srcOrd="6" destOrd="0" presId="urn:microsoft.com/office/officeart/2005/8/layout/default"/>
    <dgm:cxn modelId="{2F82DA46-D6F1-4E33-BA55-FEF9AB893000}" type="presParOf" srcId="{DECD9DAF-E75C-4912-A962-5F6C5635FFA6}" destId="{2902B91A-292E-4854-A023-067F4ED40FBE}" srcOrd="7" destOrd="0" presId="urn:microsoft.com/office/officeart/2005/8/layout/default"/>
    <dgm:cxn modelId="{A248B8F9-ED44-4EB0-88A0-0FDE8FC116DE}" type="presParOf" srcId="{DECD9DAF-E75C-4912-A962-5F6C5635FFA6}" destId="{E0B8E7C6-FBB8-4C48-996A-44798A43D2F0}"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B3B9BC3-C6A2-4C0F-8930-E8A5DFC8E8A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12AFD0D-31B3-40B2-AD18-C5217EAA872A}">
      <dgm:prSet/>
      <dgm:spPr/>
      <dgm:t>
        <a:bodyPr/>
        <a:lstStyle/>
        <a:p>
          <a:pPr algn="just"/>
          <a:r>
            <a:rPr lang="en-US">
              <a:latin typeface="Times New Roman" panose="02020603050405020304" pitchFamily="18" charset="0"/>
              <a:cs typeface="Times New Roman" panose="02020603050405020304" pitchFamily="18" charset="0"/>
            </a:rPr>
            <a:t>Freestyle Libre is beneficial in the management of diabetes in the NHS.</a:t>
          </a:r>
          <a:endParaRPr lang="en-US" dirty="0">
            <a:latin typeface="Times New Roman" panose="02020603050405020304" pitchFamily="18" charset="0"/>
            <a:cs typeface="Times New Roman" panose="02020603050405020304" pitchFamily="18" charset="0"/>
          </a:endParaRPr>
        </a:p>
      </dgm:t>
    </dgm:pt>
    <dgm:pt modelId="{224DBA01-4576-4627-91D2-D2375AED113B}" type="parTrans" cxnId="{DADF8D8D-10A9-4B30-8D28-347E0C807EB8}">
      <dgm:prSet/>
      <dgm:spPr/>
      <dgm:t>
        <a:bodyPr/>
        <a:lstStyle/>
        <a:p>
          <a:endParaRPr lang="en-US"/>
        </a:p>
      </dgm:t>
    </dgm:pt>
    <dgm:pt modelId="{F5613487-4248-4DB8-9EFF-372895E1D7EF}" type="sibTrans" cxnId="{DADF8D8D-10A9-4B30-8D28-347E0C807EB8}">
      <dgm:prSet/>
      <dgm:spPr/>
      <dgm:t>
        <a:bodyPr/>
        <a:lstStyle/>
        <a:p>
          <a:endParaRPr lang="en-US"/>
        </a:p>
      </dgm:t>
    </dgm:pt>
    <dgm:pt modelId="{0FA4748E-9BA6-42D1-8965-B30B4C64C2C9}">
      <dgm:prSet/>
      <dgm:spPr/>
      <dgm:t>
        <a:bodyPr/>
        <a:lstStyle/>
        <a:p>
          <a:pPr algn="just"/>
          <a:r>
            <a:rPr lang="en-US">
              <a:latin typeface="Times New Roman" panose="02020603050405020304" pitchFamily="18" charset="0"/>
              <a:cs typeface="Times New Roman" panose="02020603050405020304" pitchFamily="18" charset="0"/>
            </a:rPr>
            <a:t>Technology is an advantage to both patients and professionals.</a:t>
          </a:r>
          <a:endParaRPr lang="en-US" dirty="0">
            <a:latin typeface="Times New Roman" panose="02020603050405020304" pitchFamily="18" charset="0"/>
            <a:cs typeface="Times New Roman" panose="02020603050405020304" pitchFamily="18" charset="0"/>
          </a:endParaRPr>
        </a:p>
      </dgm:t>
    </dgm:pt>
    <dgm:pt modelId="{3EB6939E-5380-42D0-9436-EC1564996986}" type="sibTrans" cxnId="{C097664D-08E9-4D8F-9B87-17E86A920D6F}">
      <dgm:prSet/>
      <dgm:spPr/>
      <dgm:t>
        <a:bodyPr/>
        <a:lstStyle/>
        <a:p>
          <a:endParaRPr lang="en-US"/>
        </a:p>
      </dgm:t>
    </dgm:pt>
    <dgm:pt modelId="{E9ECD246-79F5-4365-BEC5-37CF73C86FF1}" type="parTrans" cxnId="{C097664D-08E9-4D8F-9B87-17E86A920D6F}">
      <dgm:prSet/>
      <dgm:spPr/>
      <dgm:t>
        <a:bodyPr/>
        <a:lstStyle/>
        <a:p>
          <a:endParaRPr lang="en-US"/>
        </a:p>
      </dgm:t>
    </dgm:pt>
    <dgm:pt modelId="{833C78D8-2A33-4F73-9142-F85082F8FE27}">
      <dgm:prSet/>
      <dgm:spPr/>
      <dgm:t>
        <a:bodyPr/>
        <a:lstStyle/>
        <a:p>
          <a:pPr algn="just"/>
          <a:r>
            <a:rPr lang="en-US">
              <a:latin typeface="Times New Roman" panose="02020603050405020304" pitchFamily="18" charset="0"/>
              <a:cs typeface="Times New Roman" panose="02020603050405020304" pitchFamily="18" charset="0"/>
            </a:rPr>
            <a:t>Future work should be made more accessible, and training in it must be improved.</a:t>
          </a:r>
          <a:endParaRPr lang="en-US" dirty="0">
            <a:latin typeface="Times New Roman" panose="02020603050405020304" pitchFamily="18" charset="0"/>
            <a:cs typeface="Times New Roman" panose="02020603050405020304" pitchFamily="18" charset="0"/>
          </a:endParaRPr>
        </a:p>
      </dgm:t>
    </dgm:pt>
    <dgm:pt modelId="{F498A95C-3699-4138-90BD-AB400A4D755A}" type="sibTrans" cxnId="{E0F3B976-4807-4AA3-AD26-40BF92E961FE}">
      <dgm:prSet/>
      <dgm:spPr/>
      <dgm:t>
        <a:bodyPr/>
        <a:lstStyle/>
        <a:p>
          <a:endParaRPr lang="en-US"/>
        </a:p>
      </dgm:t>
    </dgm:pt>
    <dgm:pt modelId="{BF2C0898-246A-453B-ADA5-4B2BA0F7D5AA}" type="parTrans" cxnId="{E0F3B976-4807-4AA3-AD26-40BF92E961FE}">
      <dgm:prSet/>
      <dgm:spPr/>
      <dgm:t>
        <a:bodyPr/>
        <a:lstStyle/>
        <a:p>
          <a:endParaRPr lang="en-US"/>
        </a:p>
      </dgm:t>
    </dgm:pt>
    <dgm:pt modelId="{79167149-D969-4DBF-A1E9-D79779010AED}">
      <dgm:prSet/>
      <dgm:spPr/>
      <dgm:t>
        <a:bodyPr/>
        <a:lstStyle/>
        <a:p>
          <a:pPr algn="just"/>
          <a:r>
            <a:rPr lang="en-US">
              <a:latin typeface="Times New Roman" panose="02020603050405020304" pitchFamily="18" charset="0"/>
              <a:cs typeface="Times New Roman" panose="02020603050405020304" pitchFamily="18" charset="0"/>
            </a:rPr>
            <a:t>Thank you. Any questions?</a:t>
          </a:r>
          <a:endParaRPr lang="en-US" dirty="0">
            <a:latin typeface="Times New Roman" panose="02020603050405020304" pitchFamily="18" charset="0"/>
            <a:cs typeface="Times New Roman" panose="02020603050405020304" pitchFamily="18" charset="0"/>
          </a:endParaRPr>
        </a:p>
      </dgm:t>
    </dgm:pt>
    <dgm:pt modelId="{9D2DDA12-5109-4143-B88D-86C55B6C22F1}" type="sibTrans" cxnId="{1AEFB940-8D34-48BF-A1E9-0AB9824C19A5}">
      <dgm:prSet/>
      <dgm:spPr/>
      <dgm:t>
        <a:bodyPr/>
        <a:lstStyle/>
        <a:p>
          <a:endParaRPr lang="en-US"/>
        </a:p>
      </dgm:t>
    </dgm:pt>
    <dgm:pt modelId="{239EF28B-9356-4357-A0BD-F02615E96518}" type="parTrans" cxnId="{1AEFB940-8D34-48BF-A1E9-0AB9824C19A5}">
      <dgm:prSet/>
      <dgm:spPr/>
      <dgm:t>
        <a:bodyPr/>
        <a:lstStyle/>
        <a:p>
          <a:endParaRPr lang="en-US"/>
        </a:p>
      </dgm:t>
    </dgm:pt>
    <dgm:pt modelId="{5134EDF4-8F8B-4B6F-A651-F6944C265CC2}">
      <dgm:prSet/>
      <dgm:spPr/>
      <dgm:t>
        <a:bodyPr/>
        <a:lstStyle/>
        <a:p>
          <a:pPr algn="just">
            <a:buFont typeface="Times New Roman" panose="02020603050405020304" pitchFamily="18" charset="0"/>
            <a:buChar char="•"/>
          </a:pPr>
          <a:r>
            <a:rPr lang="en-US"/>
            <a:t>Freestyle Libre represents a successful example of digital healthcare innovation.</a:t>
          </a:r>
          <a:endParaRPr lang="en-US" dirty="0">
            <a:latin typeface="Times New Roman" panose="02020603050405020304" pitchFamily="18" charset="0"/>
            <a:cs typeface="Times New Roman" panose="02020603050405020304" pitchFamily="18" charset="0"/>
          </a:endParaRPr>
        </a:p>
      </dgm:t>
    </dgm:pt>
    <dgm:pt modelId="{94F878B1-1CC1-4187-B518-6D944BA6F29B}" type="parTrans" cxnId="{E4056A47-5991-4A07-A5C6-2E13D7180819}">
      <dgm:prSet/>
      <dgm:spPr/>
      <dgm:t>
        <a:bodyPr/>
        <a:lstStyle/>
        <a:p>
          <a:endParaRPr lang="en-IN"/>
        </a:p>
      </dgm:t>
    </dgm:pt>
    <dgm:pt modelId="{ACD52008-413A-4B5E-B182-FC55F8F3312A}" type="sibTrans" cxnId="{E4056A47-5991-4A07-A5C6-2E13D7180819}">
      <dgm:prSet/>
      <dgm:spPr/>
      <dgm:t>
        <a:bodyPr/>
        <a:lstStyle/>
        <a:p>
          <a:endParaRPr lang="en-IN"/>
        </a:p>
      </dgm:t>
    </dgm:pt>
    <dgm:pt modelId="{079298AD-55C1-41B9-B1AE-A350927DF4E6}" type="pres">
      <dgm:prSet presAssocID="{9B3B9BC3-C6A2-4C0F-8930-E8A5DFC8E8AC}" presName="linear" presStyleCnt="0">
        <dgm:presLayoutVars>
          <dgm:animLvl val="lvl"/>
          <dgm:resizeHandles val="exact"/>
        </dgm:presLayoutVars>
      </dgm:prSet>
      <dgm:spPr/>
    </dgm:pt>
    <dgm:pt modelId="{EC5A6455-6CB1-463F-9E31-5BE0FD4E518F}" type="pres">
      <dgm:prSet presAssocID="{C12AFD0D-31B3-40B2-AD18-C5217EAA872A}" presName="parentText" presStyleLbl="node1" presStyleIdx="0" presStyleCnt="5">
        <dgm:presLayoutVars>
          <dgm:chMax val="0"/>
          <dgm:bulletEnabled val="1"/>
        </dgm:presLayoutVars>
      </dgm:prSet>
      <dgm:spPr/>
    </dgm:pt>
    <dgm:pt modelId="{0FD85230-1813-4972-B351-5BF9658B7C14}" type="pres">
      <dgm:prSet presAssocID="{F5613487-4248-4DB8-9EFF-372895E1D7EF}" presName="spacer" presStyleCnt="0"/>
      <dgm:spPr/>
    </dgm:pt>
    <dgm:pt modelId="{41A98BC0-3D45-4049-B045-669907243153}" type="pres">
      <dgm:prSet presAssocID="{0FA4748E-9BA6-42D1-8965-B30B4C64C2C9}" presName="parentText" presStyleLbl="node1" presStyleIdx="1" presStyleCnt="5">
        <dgm:presLayoutVars>
          <dgm:chMax val="0"/>
          <dgm:bulletEnabled val="1"/>
        </dgm:presLayoutVars>
      </dgm:prSet>
      <dgm:spPr/>
    </dgm:pt>
    <dgm:pt modelId="{BCF2E745-3EAA-46BB-A3AB-F1A1DEE227DB}" type="pres">
      <dgm:prSet presAssocID="{3EB6939E-5380-42D0-9436-EC1564996986}" presName="spacer" presStyleCnt="0"/>
      <dgm:spPr/>
    </dgm:pt>
    <dgm:pt modelId="{4E8DECBA-6D42-456C-8822-5E090686FAE4}" type="pres">
      <dgm:prSet presAssocID="{833C78D8-2A33-4F73-9142-F85082F8FE27}" presName="parentText" presStyleLbl="node1" presStyleIdx="2" presStyleCnt="5">
        <dgm:presLayoutVars>
          <dgm:chMax val="0"/>
          <dgm:bulletEnabled val="1"/>
        </dgm:presLayoutVars>
      </dgm:prSet>
      <dgm:spPr/>
    </dgm:pt>
    <dgm:pt modelId="{1B06E0C2-41DF-4481-AA1F-210209AA8656}" type="pres">
      <dgm:prSet presAssocID="{F498A95C-3699-4138-90BD-AB400A4D755A}" presName="spacer" presStyleCnt="0"/>
      <dgm:spPr/>
    </dgm:pt>
    <dgm:pt modelId="{DD6E6019-4A53-4A05-90A4-0F11E1585D15}" type="pres">
      <dgm:prSet presAssocID="{5134EDF4-8F8B-4B6F-A651-F6944C265CC2}" presName="parentText" presStyleLbl="node1" presStyleIdx="3" presStyleCnt="5">
        <dgm:presLayoutVars>
          <dgm:chMax val="0"/>
          <dgm:bulletEnabled val="1"/>
        </dgm:presLayoutVars>
      </dgm:prSet>
      <dgm:spPr/>
    </dgm:pt>
    <dgm:pt modelId="{0344A5A4-3D9E-4D48-B013-E1C1CC38DD3E}" type="pres">
      <dgm:prSet presAssocID="{ACD52008-413A-4B5E-B182-FC55F8F3312A}" presName="spacer" presStyleCnt="0"/>
      <dgm:spPr/>
    </dgm:pt>
    <dgm:pt modelId="{48E34BDA-00EF-42D7-BCE5-75E7AC15D2EC}" type="pres">
      <dgm:prSet presAssocID="{79167149-D969-4DBF-A1E9-D79779010AED}" presName="parentText" presStyleLbl="node1" presStyleIdx="4" presStyleCnt="5">
        <dgm:presLayoutVars>
          <dgm:chMax val="0"/>
          <dgm:bulletEnabled val="1"/>
        </dgm:presLayoutVars>
      </dgm:prSet>
      <dgm:spPr/>
    </dgm:pt>
  </dgm:ptLst>
  <dgm:cxnLst>
    <dgm:cxn modelId="{1AEFB940-8D34-48BF-A1E9-0AB9824C19A5}" srcId="{9B3B9BC3-C6A2-4C0F-8930-E8A5DFC8E8AC}" destId="{79167149-D969-4DBF-A1E9-D79779010AED}" srcOrd="4" destOrd="0" parTransId="{239EF28B-9356-4357-A0BD-F02615E96518}" sibTransId="{9D2DDA12-5109-4143-B88D-86C55B6C22F1}"/>
    <dgm:cxn modelId="{2B4BC364-AA20-4C76-A5BA-4B3DDE3388A7}" type="presOf" srcId="{0FA4748E-9BA6-42D1-8965-B30B4C64C2C9}" destId="{41A98BC0-3D45-4049-B045-669907243153}" srcOrd="0" destOrd="0" presId="urn:microsoft.com/office/officeart/2005/8/layout/vList2"/>
    <dgm:cxn modelId="{3EF10146-2EC0-4A2A-A977-80E7E987ABE4}" type="presOf" srcId="{C12AFD0D-31B3-40B2-AD18-C5217EAA872A}" destId="{EC5A6455-6CB1-463F-9E31-5BE0FD4E518F}" srcOrd="0" destOrd="0" presId="urn:microsoft.com/office/officeart/2005/8/layout/vList2"/>
    <dgm:cxn modelId="{E4056A47-5991-4A07-A5C6-2E13D7180819}" srcId="{9B3B9BC3-C6A2-4C0F-8930-E8A5DFC8E8AC}" destId="{5134EDF4-8F8B-4B6F-A651-F6944C265CC2}" srcOrd="3" destOrd="0" parTransId="{94F878B1-1CC1-4187-B518-6D944BA6F29B}" sibTransId="{ACD52008-413A-4B5E-B182-FC55F8F3312A}"/>
    <dgm:cxn modelId="{C097664D-08E9-4D8F-9B87-17E86A920D6F}" srcId="{9B3B9BC3-C6A2-4C0F-8930-E8A5DFC8E8AC}" destId="{0FA4748E-9BA6-42D1-8965-B30B4C64C2C9}" srcOrd="1" destOrd="0" parTransId="{E9ECD246-79F5-4365-BEC5-37CF73C86FF1}" sibTransId="{3EB6939E-5380-42D0-9436-EC1564996986}"/>
    <dgm:cxn modelId="{E0F3B976-4807-4AA3-AD26-40BF92E961FE}" srcId="{9B3B9BC3-C6A2-4C0F-8930-E8A5DFC8E8AC}" destId="{833C78D8-2A33-4F73-9142-F85082F8FE27}" srcOrd="2" destOrd="0" parTransId="{BF2C0898-246A-453B-ADA5-4B2BA0F7D5AA}" sibTransId="{F498A95C-3699-4138-90BD-AB400A4D755A}"/>
    <dgm:cxn modelId="{73139F7B-FE41-411A-A102-B8F41991E9FA}" type="presOf" srcId="{9B3B9BC3-C6A2-4C0F-8930-E8A5DFC8E8AC}" destId="{079298AD-55C1-41B9-B1AE-A350927DF4E6}" srcOrd="0" destOrd="0" presId="urn:microsoft.com/office/officeart/2005/8/layout/vList2"/>
    <dgm:cxn modelId="{DADF8D8D-10A9-4B30-8D28-347E0C807EB8}" srcId="{9B3B9BC3-C6A2-4C0F-8930-E8A5DFC8E8AC}" destId="{C12AFD0D-31B3-40B2-AD18-C5217EAA872A}" srcOrd="0" destOrd="0" parTransId="{224DBA01-4576-4627-91D2-D2375AED113B}" sibTransId="{F5613487-4248-4DB8-9EFF-372895E1D7EF}"/>
    <dgm:cxn modelId="{6F1BD5A1-6E78-480A-AB21-0231BE567A21}" type="presOf" srcId="{833C78D8-2A33-4F73-9142-F85082F8FE27}" destId="{4E8DECBA-6D42-456C-8822-5E090686FAE4}" srcOrd="0" destOrd="0" presId="urn:microsoft.com/office/officeart/2005/8/layout/vList2"/>
    <dgm:cxn modelId="{E37369C0-320F-4F76-9A55-A606B988C542}" type="presOf" srcId="{5134EDF4-8F8B-4B6F-A651-F6944C265CC2}" destId="{DD6E6019-4A53-4A05-90A4-0F11E1585D15}" srcOrd="0" destOrd="0" presId="urn:microsoft.com/office/officeart/2005/8/layout/vList2"/>
    <dgm:cxn modelId="{C675A3FC-025B-47BA-B6C6-33F116E4EAD6}" type="presOf" srcId="{79167149-D969-4DBF-A1E9-D79779010AED}" destId="{48E34BDA-00EF-42D7-BCE5-75E7AC15D2EC}" srcOrd="0" destOrd="0" presId="urn:microsoft.com/office/officeart/2005/8/layout/vList2"/>
    <dgm:cxn modelId="{7868AE10-3A3E-4E29-8D8B-F76EF7540DF9}" type="presParOf" srcId="{079298AD-55C1-41B9-B1AE-A350927DF4E6}" destId="{EC5A6455-6CB1-463F-9E31-5BE0FD4E518F}" srcOrd="0" destOrd="0" presId="urn:microsoft.com/office/officeart/2005/8/layout/vList2"/>
    <dgm:cxn modelId="{F1F180A1-B31B-4D85-9A1A-D55AAF9C866A}" type="presParOf" srcId="{079298AD-55C1-41B9-B1AE-A350927DF4E6}" destId="{0FD85230-1813-4972-B351-5BF9658B7C14}" srcOrd="1" destOrd="0" presId="urn:microsoft.com/office/officeart/2005/8/layout/vList2"/>
    <dgm:cxn modelId="{F4BCE9E4-2E23-400D-AAEE-646D9A029000}" type="presParOf" srcId="{079298AD-55C1-41B9-B1AE-A350927DF4E6}" destId="{41A98BC0-3D45-4049-B045-669907243153}" srcOrd="2" destOrd="0" presId="urn:microsoft.com/office/officeart/2005/8/layout/vList2"/>
    <dgm:cxn modelId="{3DAA0750-22DD-4A07-9B49-FDE55F36889E}" type="presParOf" srcId="{079298AD-55C1-41B9-B1AE-A350927DF4E6}" destId="{BCF2E745-3EAA-46BB-A3AB-F1A1DEE227DB}" srcOrd="3" destOrd="0" presId="urn:microsoft.com/office/officeart/2005/8/layout/vList2"/>
    <dgm:cxn modelId="{847C7B46-DCFA-4476-A160-8ACFF88AAB8B}" type="presParOf" srcId="{079298AD-55C1-41B9-B1AE-A350927DF4E6}" destId="{4E8DECBA-6D42-456C-8822-5E090686FAE4}" srcOrd="4" destOrd="0" presId="urn:microsoft.com/office/officeart/2005/8/layout/vList2"/>
    <dgm:cxn modelId="{24EC44E7-02F7-4E18-9F7B-5F9B7A80CD39}" type="presParOf" srcId="{079298AD-55C1-41B9-B1AE-A350927DF4E6}" destId="{1B06E0C2-41DF-4481-AA1F-210209AA8656}" srcOrd="5" destOrd="0" presId="urn:microsoft.com/office/officeart/2005/8/layout/vList2"/>
    <dgm:cxn modelId="{DCAF03C1-4A68-480E-BEDA-282C58DF4BDF}" type="presParOf" srcId="{079298AD-55C1-41B9-B1AE-A350927DF4E6}" destId="{DD6E6019-4A53-4A05-90A4-0F11E1585D15}" srcOrd="6" destOrd="0" presId="urn:microsoft.com/office/officeart/2005/8/layout/vList2"/>
    <dgm:cxn modelId="{A88BFE27-915A-4331-9516-D7F48288DA9C}" type="presParOf" srcId="{079298AD-55C1-41B9-B1AE-A350927DF4E6}" destId="{0344A5A4-3D9E-4D48-B013-E1C1CC38DD3E}" srcOrd="7" destOrd="0" presId="urn:microsoft.com/office/officeart/2005/8/layout/vList2"/>
    <dgm:cxn modelId="{C531E72C-CFBE-4049-9671-85AC03607436}" type="presParOf" srcId="{079298AD-55C1-41B9-B1AE-A350927DF4E6}" destId="{48E34BDA-00EF-42D7-BCE5-75E7AC15D2E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D8014DA-EE24-4B23-94F6-4FBFF407F30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C85F7C3-EB8F-4462-9A3C-870852AC564E}">
      <dgm:prSet/>
      <dgm:spPr/>
      <dgm:t>
        <a:bodyPr/>
        <a:lstStyle/>
        <a:p>
          <a:r>
            <a:rPr lang="en-IN" dirty="0"/>
            <a:t>Blissett, R., Blissett, D., </a:t>
          </a:r>
          <a:r>
            <a:rPr lang="en-IN" dirty="0" err="1"/>
            <a:t>Levrat</a:t>
          </a:r>
          <a:r>
            <a:rPr lang="en-IN" dirty="0"/>
            <a:t>-Guillen, F., Deshmukh, H., Wilmot, E.G., Ryder, R.E., Walton, C. and </a:t>
          </a:r>
          <a:r>
            <a:rPr lang="en-IN" dirty="0" err="1"/>
            <a:t>Sathyapalan</a:t>
          </a:r>
          <a:r>
            <a:rPr lang="en-IN" dirty="0"/>
            <a:t>, T., 2022. ‘</a:t>
          </a:r>
          <a:r>
            <a:rPr lang="en-IN" dirty="0" err="1"/>
            <a:t>FreeStyle</a:t>
          </a:r>
          <a:r>
            <a:rPr lang="en-IN" dirty="0"/>
            <a:t> Libre Flash Glucose Monitoring system for people with type 1 diabetes in the UK: A budget impact analysis’, </a:t>
          </a:r>
          <a:r>
            <a:rPr lang="en-IN" i="1" dirty="0"/>
            <a:t>BMJ Open Diabetes Research &amp; Care</a:t>
          </a:r>
          <a:r>
            <a:rPr lang="en-IN" dirty="0"/>
            <a:t>, 10(2). </a:t>
          </a:r>
          <a:r>
            <a:rPr lang="en-IN" dirty="0">
              <a:hlinkClick xmlns:r="http://schemas.openxmlformats.org/officeDocument/2006/relationships" r:id="rId1"/>
            </a:rPr>
            <a:t>https://drc.bmj.com/content/bmjdrc/10/2/e002580.full.pdf</a:t>
          </a:r>
          <a:endParaRPr lang="en-US" dirty="0"/>
        </a:p>
      </dgm:t>
    </dgm:pt>
    <dgm:pt modelId="{2DAF9425-1B9D-4EB7-9E30-F7A7ED62401F}" type="parTrans" cxnId="{792E8041-64A6-47BD-83C4-D20DF0F294F9}">
      <dgm:prSet/>
      <dgm:spPr/>
      <dgm:t>
        <a:bodyPr/>
        <a:lstStyle/>
        <a:p>
          <a:endParaRPr lang="en-US"/>
        </a:p>
      </dgm:t>
    </dgm:pt>
    <dgm:pt modelId="{726A5431-8DE8-46A5-80EF-2964E9A676C2}" type="sibTrans" cxnId="{792E8041-64A6-47BD-83C4-D20DF0F294F9}">
      <dgm:prSet/>
      <dgm:spPr/>
      <dgm:t>
        <a:bodyPr/>
        <a:lstStyle/>
        <a:p>
          <a:endParaRPr lang="en-US"/>
        </a:p>
      </dgm:t>
    </dgm:pt>
    <dgm:pt modelId="{20AF5FEC-A753-4BA9-9590-A6D94ACD2C80}">
      <dgm:prSet/>
      <dgm:spPr/>
      <dgm:t>
        <a:bodyPr/>
        <a:lstStyle/>
        <a:p>
          <a:r>
            <a:rPr lang="en-IN"/>
            <a:t>Glennie, J.L., Berard, L. and Levrat-Guillen, F., 2022. ‘Sensor-based technology: Bringing value to people with diabetes and the healthcare system in an evolving world’, </a:t>
          </a:r>
          <a:r>
            <a:rPr lang="en-IN" i="1"/>
            <a:t>ClinicoEconomics and Outcomes Research</a:t>
          </a:r>
          <a:r>
            <a:rPr lang="en-IN"/>
            <a:t>, 14, pp.75–90. </a:t>
          </a:r>
          <a:r>
            <a:rPr lang="en-IN">
              <a:hlinkClick xmlns:r="http://schemas.openxmlformats.org/officeDocument/2006/relationships" r:id="rId2"/>
            </a:rPr>
            <a:t>https://www.tandfonline.com/doi/pdf/10.2147/CEOR.S346736</a:t>
          </a:r>
          <a:endParaRPr lang="en-US"/>
        </a:p>
      </dgm:t>
    </dgm:pt>
    <dgm:pt modelId="{2E93264A-B559-4605-B672-493EF6EA1168}" type="parTrans" cxnId="{A94C8153-3B35-4228-9E07-4FF45F8AD95E}">
      <dgm:prSet/>
      <dgm:spPr/>
      <dgm:t>
        <a:bodyPr/>
        <a:lstStyle/>
        <a:p>
          <a:endParaRPr lang="en-US"/>
        </a:p>
      </dgm:t>
    </dgm:pt>
    <dgm:pt modelId="{E41E64AC-17BB-4905-AF00-5C4C9DB27FDE}" type="sibTrans" cxnId="{A94C8153-3B35-4228-9E07-4FF45F8AD95E}">
      <dgm:prSet/>
      <dgm:spPr/>
      <dgm:t>
        <a:bodyPr/>
        <a:lstStyle/>
        <a:p>
          <a:endParaRPr lang="en-US"/>
        </a:p>
      </dgm:t>
    </dgm:pt>
    <dgm:pt modelId="{CB6C5EAB-856C-4874-B69A-25796DBEBF48}">
      <dgm:prSet/>
      <dgm:spPr/>
      <dgm:t>
        <a:bodyPr/>
        <a:lstStyle/>
        <a:p>
          <a:r>
            <a:rPr lang="en-IN"/>
            <a:t>Lugner, M., Rawshani, A., Helleryd, E. and Eliasson, B., 2024. ‘Identifying top ten predictors of type 2 diabetes through machine learning analysis of UK Biobank data’, </a:t>
          </a:r>
          <a:r>
            <a:rPr lang="en-IN" i="1"/>
            <a:t>Scientific Reports</a:t>
          </a:r>
          <a:r>
            <a:rPr lang="en-IN"/>
            <a:t>, 14(1), p.2102. </a:t>
          </a:r>
          <a:r>
            <a:rPr lang="en-IN">
              <a:hlinkClick xmlns:r="http://schemas.openxmlformats.org/officeDocument/2006/relationships" r:id="rId3"/>
            </a:rPr>
            <a:t>https://www.nature.com/articles/s41598-024-52023-5.pdf</a:t>
          </a:r>
          <a:endParaRPr lang="en-US"/>
        </a:p>
      </dgm:t>
    </dgm:pt>
    <dgm:pt modelId="{2F2EB462-3606-467F-BAAD-BD0244B20A76}" type="parTrans" cxnId="{62B44AB3-10C0-493C-9B09-7D7EA5156A5D}">
      <dgm:prSet/>
      <dgm:spPr/>
      <dgm:t>
        <a:bodyPr/>
        <a:lstStyle/>
        <a:p>
          <a:endParaRPr lang="en-US"/>
        </a:p>
      </dgm:t>
    </dgm:pt>
    <dgm:pt modelId="{2DA922A3-D548-40C1-8D0D-91DBF81445FC}" type="sibTrans" cxnId="{62B44AB3-10C0-493C-9B09-7D7EA5156A5D}">
      <dgm:prSet/>
      <dgm:spPr/>
      <dgm:t>
        <a:bodyPr/>
        <a:lstStyle/>
        <a:p>
          <a:endParaRPr lang="en-US"/>
        </a:p>
      </dgm:t>
    </dgm:pt>
    <dgm:pt modelId="{5496D349-1040-4A5A-B8FB-699C8DBF66EC}">
      <dgm:prSet/>
      <dgm:spPr/>
      <dgm:t>
        <a:bodyPr/>
        <a:lstStyle/>
        <a:p>
          <a:r>
            <a:rPr lang="en-IN" dirty="0"/>
            <a:t>Swaby, R., Scudder, C., Randell, T., Marcovecchio, M.L., Gillespie, K., Liu, Y.F., Todd, J.A., Dunseath, G., Luzio, S., Dayan, C. and Besser, R.E., 2026. ‘A study to determine a capillary alternative to the gold standard oral glucose tolerance test: Protocol’, </a:t>
          </a:r>
          <a:r>
            <a:rPr lang="en-IN" i="1" dirty="0" err="1"/>
            <a:t>Wellcome</a:t>
          </a:r>
          <a:r>
            <a:rPr lang="en-IN" i="1" dirty="0"/>
            <a:t> Open Research</a:t>
          </a:r>
          <a:r>
            <a:rPr lang="en-IN" dirty="0"/>
            <a:t>, 9, p.601. </a:t>
          </a:r>
          <a:r>
            <a:rPr lang="en-IN" dirty="0">
              <a:hlinkClick xmlns:r="http://schemas.openxmlformats.org/officeDocument/2006/relationships" r:id="rId4"/>
            </a:rPr>
            <a:t>https://pmc.ncbi.nlm.nih.gov/articles/PMC11803194</a:t>
          </a:r>
          <a:endParaRPr lang="en-US" dirty="0"/>
        </a:p>
      </dgm:t>
    </dgm:pt>
    <dgm:pt modelId="{82A82F0F-CA0C-4221-9AC9-D14E007012C7}" type="parTrans" cxnId="{06F16996-DF15-4D83-A52F-01F9DB4F1B01}">
      <dgm:prSet/>
      <dgm:spPr/>
      <dgm:t>
        <a:bodyPr/>
        <a:lstStyle/>
        <a:p>
          <a:endParaRPr lang="en-US"/>
        </a:p>
      </dgm:t>
    </dgm:pt>
    <dgm:pt modelId="{368049CA-F593-4DBC-B248-A71C679696AE}" type="sibTrans" cxnId="{06F16996-DF15-4D83-A52F-01F9DB4F1B01}">
      <dgm:prSet/>
      <dgm:spPr/>
      <dgm:t>
        <a:bodyPr/>
        <a:lstStyle/>
        <a:p>
          <a:endParaRPr lang="en-US"/>
        </a:p>
      </dgm:t>
    </dgm:pt>
    <dgm:pt modelId="{F1D3CD23-839A-4317-B255-26C9860E4A3D}" type="pres">
      <dgm:prSet presAssocID="{6D8014DA-EE24-4B23-94F6-4FBFF407F305}" presName="vert0" presStyleCnt="0">
        <dgm:presLayoutVars>
          <dgm:dir/>
          <dgm:animOne val="branch"/>
          <dgm:animLvl val="lvl"/>
        </dgm:presLayoutVars>
      </dgm:prSet>
      <dgm:spPr/>
    </dgm:pt>
    <dgm:pt modelId="{29C03527-5834-405D-BF45-22ACC32A1B05}" type="pres">
      <dgm:prSet presAssocID="{8C85F7C3-EB8F-4462-9A3C-870852AC564E}" presName="thickLine" presStyleLbl="alignNode1" presStyleIdx="0" presStyleCnt="4"/>
      <dgm:spPr/>
    </dgm:pt>
    <dgm:pt modelId="{D4D26F31-7C8C-4D0E-AD73-C50841A96D24}" type="pres">
      <dgm:prSet presAssocID="{8C85F7C3-EB8F-4462-9A3C-870852AC564E}" presName="horz1" presStyleCnt="0"/>
      <dgm:spPr/>
    </dgm:pt>
    <dgm:pt modelId="{CE36B3C8-1FAF-4AD7-9F09-D76B22A105E7}" type="pres">
      <dgm:prSet presAssocID="{8C85F7C3-EB8F-4462-9A3C-870852AC564E}" presName="tx1" presStyleLbl="revTx" presStyleIdx="0" presStyleCnt="4"/>
      <dgm:spPr/>
    </dgm:pt>
    <dgm:pt modelId="{8CAFF423-D5FE-4C7C-BF9D-6D10D39D75AB}" type="pres">
      <dgm:prSet presAssocID="{8C85F7C3-EB8F-4462-9A3C-870852AC564E}" presName="vert1" presStyleCnt="0"/>
      <dgm:spPr/>
    </dgm:pt>
    <dgm:pt modelId="{93D5968B-7F55-4A3B-8692-E25620F107E0}" type="pres">
      <dgm:prSet presAssocID="{20AF5FEC-A753-4BA9-9590-A6D94ACD2C80}" presName="thickLine" presStyleLbl="alignNode1" presStyleIdx="1" presStyleCnt="4"/>
      <dgm:spPr/>
    </dgm:pt>
    <dgm:pt modelId="{306B6830-DF0D-4CF6-A0CA-985614819C63}" type="pres">
      <dgm:prSet presAssocID="{20AF5FEC-A753-4BA9-9590-A6D94ACD2C80}" presName="horz1" presStyleCnt="0"/>
      <dgm:spPr/>
    </dgm:pt>
    <dgm:pt modelId="{3E0B7B01-141F-4F4A-8BD0-2732851369E8}" type="pres">
      <dgm:prSet presAssocID="{20AF5FEC-A753-4BA9-9590-A6D94ACD2C80}" presName="tx1" presStyleLbl="revTx" presStyleIdx="1" presStyleCnt="4"/>
      <dgm:spPr/>
    </dgm:pt>
    <dgm:pt modelId="{37FF6E87-4AFD-4D63-9E76-2C65A1E50CBE}" type="pres">
      <dgm:prSet presAssocID="{20AF5FEC-A753-4BA9-9590-A6D94ACD2C80}" presName="vert1" presStyleCnt="0"/>
      <dgm:spPr/>
    </dgm:pt>
    <dgm:pt modelId="{095C9364-60E0-4693-B9D6-CC6A7868DBA3}" type="pres">
      <dgm:prSet presAssocID="{CB6C5EAB-856C-4874-B69A-25796DBEBF48}" presName="thickLine" presStyleLbl="alignNode1" presStyleIdx="2" presStyleCnt="4"/>
      <dgm:spPr/>
    </dgm:pt>
    <dgm:pt modelId="{83A2E53B-71DD-4866-B2A1-309B000E869A}" type="pres">
      <dgm:prSet presAssocID="{CB6C5EAB-856C-4874-B69A-25796DBEBF48}" presName="horz1" presStyleCnt="0"/>
      <dgm:spPr/>
    </dgm:pt>
    <dgm:pt modelId="{18936521-A841-4E56-A458-41F223B7EF63}" type="pres">
      <dgm:prSet presAssocID="{CB6C5EAB-856C-4874-B69A-25796DBEBF48}" presName="tx1" presStyleLbl="revTx" presStyleIdx="2" presStyleCnt="4"/>
      <dgm:spPr/>
    </dgm:pt>
    <dgm:pt modelId="{A830AE46-130E-403E-82F1-A491EB5691D5}" type="pres">
      <dgm:prSet presAssocID="{CB6C5EAB-856C-4874-B69A-25796DBEBF48}" presName="vert1" presStyleCnt="0"/>
      <dgm:spPr/>
    </dgm:pt>
    <dgm:pt modelId="{99D612F4-964B-405F-AA51-31A152BB38AC}" type="pres">
      <dgm:prSet presAssocID="{5496D349-1040-4A5A-B8FB-699C8DBF66EC}" presName="thickLine" presStyleLbl="alignNode1" presStyleIdx="3" presStyleCnt="4"/>
      <dgm:spPr/>
    </dgm:pt>
    <dgm:pt modelId="{57BCEFE3-7028-4F86-BEF7-2F6FA78B90D1}" type="pres">
      <dgm:prSet presAssocID="{5496D349-1040-4A5A-B8FB-699C8DBF66EC}" presName="horz1" presStyleCnt="0"/>
      <dgm:spPr/>
    </dgm:pt>
    <dgm:pt modelId="{A57817B9-2F3F-44E2-B913-985AC288E150}" type="pres">
      <dgm:prSet presAssocID="{5496D349-1040-4A5A-B8FB-699C8DBF66EC}" presName="tx1" presStyleLbl="revTx" presStyleIdx="3" presStyleCnt="4"/>
      <dgm:spPr/>
    </dgm:pt>
    <dgm:pt modelId="{94520F32-65CD-4F46-92C6-670666DA59F5}" type="pres">
      <dgm:prSet presAssocID="{5496D349-1040-4A5A-B8FB-699C8DBF66EC}" presName="vert1" presStyleCnt="0"/>
      <dgm:spPr/>
    </dgm:pt>
  </dgm:ptLst>
  <dgm:cxnLst>
    <dgm:cxn modelId="{792E8041-64A6-47BD-83C4-D20DF0F294F9}" srcId="{6D8014DA-EE24-4B23-94F6-4FBFF407F305}" destId="{8C85F7C3-EB8F-4462-9A3C-870852AC564E}" srcOrd="0" destOrd="0" parTransId="{2DAF9425-1B9D-4EB7-9E30-F7A7ED62401F}" sibTransId="{726A5431-8DE8-46A5-80EF-2964E9A676C2}"/>
    <dgm:cxn modelId="{E9912250-B7A8-4336-A71D-00C01B26D09B}" type="presOf" srcId="{CB6C5EAB-856C-4874-B69A-25796DBEBF48}" destId="{18936521-A841-4E56-A458-41F223B7EF63}" srcOrd="0" destOrd="0" presId="urn:microsoft.com/office/officeart/2008/layout/LinedList"/>
    <dgm:cxn modelId="{DB7AF672-2482-41B0-95EC-80E00B1247FC}" type="presOf" srcId="{20AF5FEC-A753-4BA9-9590-A6D94ACD2C80}" destId="{3E0B7B01-141F-4F4A-8BD0-2732851369E8}" srcOrd="0" destOrd="0" presId="urn:microsoft.com/office/officeart/2008/layout/LinedList"/>
    <dgm:cxn modelId="{A94C8153-3B35-4228-9E07-4FF45F8AD95E}" srcId="{6D8014DA-EE24-4B23-94F6-4FBFF407F305}" destId="{20AF5FEC-A753-4BA9-9590-A6D94ACD2C80}" srcOrd="1" destOrd="0" parTransId="{2E93264A-B559-4605-B672-493EF6EA1168}" sibTransId="{E41E64AC-17BB-4905-AF00-5C4C9DB27FDE}"/>
    <dgm:cxn modelId="{F6078795-A94B-4CB0-92BD-067729F3016D}" type="presOf" srcId="{5496D349-1040-4A5A-B8FB-699C8DBF66EC}" destId="{A57817B9-2F3F-44E2-B913-985AC288E150}" srcOrd="0" destOrd="0" presId="urn:microsoft.com/office/officeart/2008/layout/LinedList"/>
    <dgm:cxn modelId="{06F16996-DF15-4D83-A52F-01F9DB4F1B01}" srcId="{6D8014DA-EE24-4B23-94F6-4FBFF407F305}" destId="{5496D349-1040-4A5A-B8FB-699C8DBF66EC}" srcOrd="3" destOrd="0" parTransId="{82A82F0F-CA0C-4221-9AC9-D14E007012C7}" sibTransId="{368049CA-F593-4DBC-B248-A71C679696AE}"/>
    <dgm:cxn modelId="{62B44AB3-10C0-493C-9B09-7D7EA5156A5D}" srcId="{6D8014DA-EE24-4B23-94F6-4FBFF407F305}" destId="{CB6C5EAB-856C-4874-B69A-25796DBEBF48}" srcOrd="2" destOrd="0" parTransId="{2F2EB462-3606-467F-BAAD-BD0244B20A76}" sibTransId="{2DA922A3-D548-40C1-8D0D-91DBF81445FC}"/>
    <dgm:cxn modelId="{D178CFE6-C7B2-495F-B366-EDDD94402B09}" type="presOf" srcId="{8C85F7C3-EB8F-4462-9A3C-870852AC564E}" destId="{CE36B3C8-1FAF-4AD7-9F09-D76B22A105E7}" srcOrd="0" destOrd="0" presId="urn:microsoft.com/office/officeart/2008/layout/LinedList"/>
    <dgm:cxn modelId="{D8E29CEE-6CC1-46C0-A39A-F19005487D96}" type="presOf" srcId="{6D8014DA-EE24-4B23-94F6-4FBFF407F305}" destId="{F1D3CD23-839A-4317-B255-26C9860E4A3D}" srcOrd="0" destOrd="0" presId="urn:microsoft.com/office/officeart/2008/layout/LinedList"/>
    <dgm:cxn modelId="{4BD059AC-FB00-4E08-940D-61DED45C613F}" type="presParOf" srcId="{F1D3CD23-839A-4317-B255-26C9860E4A3D}" destId="{29C03527-5834-405D-BF45-22ACC32A1B05}" srcOrd="0" destOrd="0" presId="urn:microsoft.com/office/officeart/2008/layout/LinedList"/>
    <dgm:cxn modelId="{3D0B54F4-836A-4DD6-9ECD-3BB197B6809B}" type="presParOf" srcId="{F1D3CD23-839A-4317-B255-26C9860E4A3D}" destId="{D4D26F31-7C8C-4D0E-AD73-C50841A96D24}" srcOrd="1" destOrd="0" presId="urn:microsoft.com/office/officeart/2008/layout/LinedList"/>
    <dgm:cxn modelId="{0CE6C060-13A7-4166-9369-198DC3E5D121}" type="presParOf" srcId="{D4D26F31-7C8C-4D0E-AD73-C50841A96D24}" destId="{CE36B3C8-1FAF-4AD7-9F09-D76B22A105E7}" srcOrd="0" destOrd="0" presId="urn:microsoft.com/office/officeart/2008/layout/LinedList"/>
    <dgm:cxn modelId="{A43C4D89-A915-44E8-B192-D0BB4D7BA5CA}" type="presParOf" srcId="{D4D26F31-7C8C-4D0E-AD73-C50841A96D24}" destId="{8CAFF423-D5FE-4C7C-BF9D-6D10D39D75AB}" srcOrd="1" destOrd="0" presId="urn:microsoft.com/office/officeart/2008/layout/LinedList"/>
    <dgm:cxn modelId="{F2F985E2-A49F-4A97-95EC-D5BEEFD1E903}" type="presParOf" srcId="{F1D3CD23-839A-4317-B255-26C9860E4A3D}" destId="{93D5968B-7F55-4A3B-8692-E25620F107E0}" srcOrd="2" destOrd="0" presId="urn:microsoft.com/office/officeart/2008/layout/LinedList"/>
    <dgm:cxn modelId="{FEFDB5B3-70FE-49D5-8D56-90C344492991}" type="presParOf" srcId="{F1D3CD23-839A-4317-B255-26C9860E4A3D}" destId="{306B6830-DF0D-4CF6-A0CA-985614819C63}" srcOrd="3" destOrd="0" presId="urn:microsoft.com/office/officeart/2008/layout/LinedList"/>
    <dgm:cxn modelId="{00C15FAE-7F10-4387-92AD-016165EC710F}" type="presParOf" srcId="{306B6830-DF0D-4CF6-A0CA-985614819C63}" destId="{3E0B7B01-141F-4F4A-8BD0-2732851369E8}" srcOrd="0" destOrd="0" presId="urn:microsoft.com/office/officeart/2008/layout/LinedList"/>
    <dgm:cxn modelId="{140D5936-F4B0-41D6-AB5F-5590E90B1D93}" type="presParOf" srcId="{306B6830-DF0D-4CF6-A0CA-985614819C63}" destId="{37FF6E87-4AFD-4D63-9E76-2C65A1E50CBE}" srcOrd="1" destOrd="0" presId="urn:microsoft.com/office/officeart/2008/layout/LinedList"/>
    <dgm:cxn modelId="{9499B267-1F07-4632-B0EE-9C827B8C9F7E}" type="presParOf" srcId="{F1D3CD23-839A-4317-B255-26C9860E4A3D}" destId="{095C9364-60E0-4693-B9D6-CC6A7868DBA3}" srcOrd="4" destOrd="0" presId="urn:microsoft.com/office/officeart/2008/layout/LinedList"/>
    <dgm:cxn modelId="{2572CA9C-B503-4EDE-9C81-79B3B2FA2C61}" type="presParOf" srcId="{F1D3CD23-839A-4317-B255-26C9860E4A3D}" destId="{83A2E53B-71DD-4866-B2A1-309B000E869A}" srcOrd="5" destOrd="0" presId="urn:microsoft.com/office/officeart/2008/layout/LinedList"/>
    <dgm:cxn modelId="{70198D77-5C1D-4EC3-8A9F-E84E79A90E8C}" type="presParOf" srcId="{83A2E53B-71DD-4866-B2A1-309B000E869A}" destId="{18936521-A841-4E56-A458-41F223B7EF63}" srcOrd="0" destOrd="0" presId="urn:microsoft.com/office/officeart/2008/layout/LinedList"/>
    <dgm:cxn modelId="{0EB611D2-26E8-4A04-AEE2-589FDF4A43DF}" type="presParOf" srcId="{83A2E53B-71DD-4866-B2A1-309B000E869A}" destId="{A830AE46-130E-403E-82F1-A491EB5691D5}" srcOrd="1" destOrd="0" presId="urn:microsoft.com/office/officeart/2008/layout/LinedList"/>
    <dgm:cxn modelId="{32E1D8EF-94F3-4E39-8A66-E0DE4B4A6B54}" type="presParOf" srcId="{F1D3CD23-839A-4317-B255-26C9860E4A3D}" destId="{99D612F4-964B-405F-AA51-31A152BB38AC}" srcOrd="6" destOrd="0" presId="urn:microsoft.com/office/officeart/2008/layout/LinedList"/>
    <dgm:cxn modelId="{BF858CDE-FA7A-45E7-9823-648E426180F1}" type="presParOf" srcId="{F1D3CD23-839A-4317-B255-26C9860E4A3D}" destId="{57BCEFE3-7028-4F86-BEF7-2F6FA78B90D1}" srcOrd="7" destOrd="0" presId="urn:microsoft.com/office/officeart/2008/layout/LinedList"/>
    <dgm:cxn modelId="{EEBE68E8-52C0-409E-9622-39929F45CE34}" type="presParOf" srcId="{57BCEFE3-7028-4F86-BEF7-2F6FA78B90D1}" destId="{A57817B9-2F3F-44E2-B913-985AC288E150}" srcOrd="0" destOrd="0" presId="urn:microsoft.com/office/officeart/2008/layout/LinedList"/>
    <dgm:cxn modelId="{909B4CBE-EFB2-4FC8-B205-29B81946569F}" type="presParOf" srcId="{57BCEFE3-7028-4F86-BEF7-2F6FA78B90D1}" destId="{94520F32-65CD-4F46-92C6-670666DA59F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D09E41-E8BE-491E-854B-B68C4E70F19E}">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Healthcare services are being changed by digital technologies.</a:t>
          </a:r>
          <a:endParaRPr lang="en-US" sz="2500" kern="1200">
            <a:latin typeface="Times New Roman" panose="02020603050405020304" pitchFamily="18" charset="0"/>
            <a:cs typeface="Times New Roman" panose="02020603050405020304" pitchFamily="18" charset="0"/>
          </a:endParaRPr>
        </a:p>
      </dsp:txBody>
      <dsp:txXfrm>
        <a:off x="0" y="39687"/>
        <a:ext cx="3286125" cy="1971675"/>
      </dsp:txXfrm>
    </dsp:sp>
    <dsp:sp modelId="{319C35E7-7365-438A-BD92-AC1968DF463F}">
      <dsp:nvSpPr>
        <dsp:cNvPr id="0" name=""/>
        <dsp:cNvSpPr/>
      </dsp:nvSpPr>
      <dsp:spPr>
        <a:xfrm>
          <a:off x="3614737" y="39687"/>
          <a:ext cx="3286125" cy="1971675"/>
        </a:xfrm>
        <a:prstGeom prst="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Diabetes is one of the significant health problems in the UK (Lugner et al., 2024)</a:t>
          </a:r>
          <a:endParaRPr lang="en-IN" sz="2500" kern="1200"/>
        </a:p>
      </dsp:txBody>
      <dsp:txXfrm>
        <a:off x="3614737" y="39687"/>
        <a:ext cx="3286125" cy="1971675"/>
      </dsp:txXfrm>
    </dsp:sp>
    <dsp:sp modelId="{B5A719EB-4920-4C6A-B49E-AC650402D857}">
      <dsp:nvSpPr>
        <dsp:cNvPr id="0" name=""/>
        <dsp:cNvSpPr/>
      </dsp:nvSpPr>
      <dsp:spPr>
        <a:xfrm>
          <a:off x="7229475" y="39687"/>
          <a:ext cx="3286125" cy="1971675"/>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Freestyle Libre has changed the way glucose monitoring is done.</a:t>
          </a:r>
          <a:endParaRPr lang="en-IN" sz="2500" kern="1200"/>
        </a:p>
      </dsp:txBody>
      <dsp:txXfrm>
        <a:off x="7229475" y="39687"/>
        <a:ext cx="3286125" cy="1971675"/>
      </dsp:txXfrm>
    </dsp:sp>
    <dsp:sp modelId="{57976AAC-2D11-45F6-A9A1-C5C4564E5D97}">
      <dsp:nvSpPr>
        <dsp:cNvPr id="0" name=""/>
        <dsp:cNvSpPr/>
      </dsp:nvSpPr>
      <dsp:spPr>
        <a:xfrm>
          <a:off x="1807368" y="2339975"/>
          <a:ext cx="3286125" cy="1971675"/>
        </a:xfrm>
        <a:prstGeom prst="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Freestyle Libre demonstrates how digital innovation is transforming diabetes care within the NHS.</a:t>
          </a:r>
          <a:endParaRPr lang="en-IN" sz="2500" kern="1200"/>
        </a:p>
      </dsp:txBody>
      <dsp:txXfrm>
        <a:off x="1807368" y="2339975"/>
        <a:ext cx="3286125" cy="1971675"/>
      </dsp:txXfrm>
    </dsp:sp>
    <dsp:sp modelId="{875B9FD6-A698-47F5-9E2F-3C0B2FC91D7B}">
      <dsp:nvSpPr>
        <dsp:cNvPr id="0" name=""/>
        <dsp:cNvSpPr/>
      </dsp:nvSpPr>
      <dsp:spPr>
        <a:xfrm>
          <a:off x="5422106" y="2339975"/>
          <a:ext cx="3286125" cy="1971675"/>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This presentation appraises its overall effects.</a:t>
          </a:r>
          <a:endParaRPr lang="en-IN" sz="2500" kern="1200"/>
        </a:p>
      </dsp:txBody>
      <dsp:txXfrm>
        <a:off x="5422106"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42A94-E631-42F9-87CE-75E78BEAD0A8}">
      <dsp:nvSpPr>
        <dsp:cNvPr id="0" name=""/>
        <dsp:cNvSpPr/>
      </dsp:nvSpPr>
      <dsp:spPr>
        <a:xfrm>
          <a:off x="0" y="665042"/>
          <a:ext cx="10927829" cy="6552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latin typeface="Times New Roman" panose="02020603050405020304" pitchFamily="18" charset="0"/>
              <a:cs typeface="Times New Roman" panose="02020603050405020304" pitchFamily="18" charset="0"/>
            </a:rPr>
            <a:t>FreeStyle Libre is a wearable glucose monitoring device that is wearable.</a:t>
          </a:r>
          <a:endParaRPr lang="en-US" sz="2800" kern="1200" dirty="0">
            <a:latin typeface="Times New Roman" panose="02020603050405020304" pitchFamily="18" charset="0"/>
            <a:cs typeface="Times New Roman" panose="02020603050405020304" pitchFamily="18" charset="0"/>
          </a:endParaRPr>
        </a:p>
      </dsp:txBody>
      <dsp:txXfrm>
        <a:off x="31984" y="697026"/>
        <a:ext cx="10863861" cy="591232"/>
      </dsp:txXfrm>
    </dsp:sp>
    <dsp:sp modelId="{E5240B0C-78F8-40C6-9792-36F0E08ADF07}">
      <dsp:nvSpPr>
        <dsp:cNvPr id="0" name=""/>
        <dsp:cNvSpPr/>
      </dsp:nvSpPr>
      <dsp:spPr>
        <a:xfrm>
          <a:off x="0" y="1400882"/>
          <a:ext cx="10927829" cy="65520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latin typeface="Times New Roman" panose="02020603050405020304" pitchFamily="18" charset="0"/>
              <a:cs typeface="Times New Roman" panose="02020603050405020304" pitchFamily="18" charset="0"/>
            </a:rPr>
            <a:t>Tests glucose throughout the day.</a:t>
          </a:r>
        </a:p>
      </dsp:txBody>
      <dsp:txXfrm>
        <a:off x="31984" y="1432866"/>
        <a:ext cx="10863861" cy="591232"/>
      </dsp:txXfrm>
    </dsp:sp>
    <dsp:sp modelId="{FDCD7FAA-7088-4AEE-95ED-2D9F49D8E09C}">
      <dsp:nvSpPr>
        <dsp:cNvPr id="0" name=""/>
        <dsp:cNvSpPr/>
      </dsp:nvSpPr>
      <dsp:spPr>
        <a:xfrm>
          <a:off x="0" y="2136722"/>
          <a:ext cx="10927829" cy="65520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The sensor is connected to a reader or smartphone.</a:t>
          </a:r>
        </a:p>
      </dsp:txBody>
      <dsp:txXfrm>
        <a:off x="31984" y="2168706"/>
        <a:ext cx="10863861" cy="591232"/>
      </dsp:txXfrm>
    </dsp:sp>
    <dsp:sp modelId="{3C693F54-5105-4F65-95FF-3B86DEE77DFA}">
      <dsp:nvSpPr>
        <dsp:cNvPr id="0" name=""/>
        <dsp:cNvSpPr/>
      </dsp:nvSpPr>
      <dsp:spPr>
        <a:xfrm>
          <a:off x="0" y="2872562"/>
          <a:ext cx="10927829" cy="65520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It gets rid of finger-prick testing.</a:t>
          </a:r>
        </a:p>
      </dsp:txBody>
      <dsp:txXfrm>
        <a:off x="31984" y="2904546"/>
        <a:ext cx="10863861" cy="5912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C2DC9-A5B0-4C17-892F-985B296BFDEC}">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latin typeface="Times New Roman" panose="02020603050405020304" pitchFamily="18" charset="0"/>
              <a:cs typeface="Times New Roman" panose="02020603050405020304" pitchFamily="18" charset="0"/>
            </a:rPr>
            <a:t>Single glucose is obtained by finger-prick testing (Swaby et al., 2026)</a:t>
          </a:r>
        </a:p>
      </dsp:txBody>
      <dsp:txXfrm>
        <a:off x="307345" y="1546"/>
        <a:ext cx="3222855" cy="1933713"/>
      </dsp:txXfrm>
    </dsp:sp>
    <dsp:sp modelId="{DCDC6A5D-13B3-4715-8F42-B6FC7A866564}">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latin typeface="Times New Roman" panose="02020603050405020304" pitchFamily="18" charset="0"/>
              <a:cs typeface="Times New Roman" panose="02020603050405020304" pitchFamily="18" charset="0"/>
            </a:rPr>
            <a:t>Freestyle Libre has continuous glucose monitoring.</a:t>
          </a:r>
        </a:p>
      </dsp:txBody>
      <dsp:txXfrm>
        <a:off x="3852486" y="1546"/>
        <a:ext cx="3222855" cy="1933713"/>
      </dsp:txXfrm>
    </dsp:sp>
    <dsp:sp modelId="{25E66502-3CD4-4612-B75A-AFC9DDBE5D8C}">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latin typeface="Times New Roman" panose="02020603050405020304" pitchFamily="18" charset="0"/>
              <a:cs typeface="Times New Roman" panose="02020603050405020304" pitchFamily="18" charset="0"/>
            </a:rPr>
            <a:t>The trends of glucose can be detected more easily.</a:t>
          </a:r>
        </a:p>
      </dsp:txBody>
      <dsp:txXfrm>
        <a:off x="7397627" y="1546"/>
        <a:ext cx="3222855" cy="1933713"/>
      </dsp:txXfrm>
    </dsp:sp>
    <dsp:sp modelId="{2B306F30-04EF-410C-B994-E004EFE0216C}">
      <dsp:nvSpPr>
        <dsp:cNvPr id="0" name=""/>
        <dsp:cNvSpPr/>
      </dsp:nvSpPr>
      <dsp:spPr>
        <a:xfrm>
          <a:off x="3852486"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latin typeface="Times New Roman" panose="02020603050405020304" pitchFamily="18" charset="0"/>
              <a:cs typeface="Times New Roman" panose="02020603050405020304" pitchFamily="18" charset="0"/>
            </a:rPr>
            <a:t>Patients are provided with additional health information.</a:t>
          </a:r>
        </a:p>
      </dsp:txBody>
      <dsp:txXfrm>
        <a:off x="3852486" y="2257545"/>
        <a:ext cx="3222855" cy="19337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6B0A6-CE04-4952-9831-356775A69635}">
      <dsp:nvSpPr>
        <dsp:cNvPr id="0" name=""/>
        <dsp:cNvSpPr/>
      </dsp:nvSpPr>
      <dsp:spPr>
        <a:xfrm>
          <a:off x="0" y="430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774334-5E57-4C39-B872-45B41427C7E6}">
      <dsp:nvSpPr>
        <dsp:cNvPr id="0" name=""/>
        <dsp:cNvSpPr/>
      </dsp:nvSpPr>
      <dsp:spPr>
        <a:xfrm>
          <a:off x="277554" y="21075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5A27F5-82DE-4AEA-8743-E443D0579162}">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kern="1200"/>
            <a:t>Healthcare professionals can make clinical decisions fast.</a:t>
          </a:r>
        </a:p>
      </dsp:txBody>
      <dsp:txXfrm>
        <a:off x="1059754" y="4307"/>
        <a:ext cx="5304469" cy="917536"/>
      </dsp:txXfrm>
    </dsp:sp>
    <dsp:sp modelId="{AE4C7A50-7710-4BC8-BF24-2F9881EBE152}">
      <dsp:nvSpPr>
        <dsp:cNvPr id="0" name=""/>
        <dsp:cNvSpPr/>
      </dsp:nvSpPr>
      <dsp:spPr>
        <a:xfrm>
          <a:off x="0" y="115122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772E9-C0AE-4D11-98FD-C8DFE4F8BEAC}">
      <dsp:nvSpPr>
        <dsp:cNvPr id="0" name=""/>
        <dsp:cNvSpPr/>
      </dsp:nvSpPr>
      <dsp:spPr>
        <a:xfrm>
          <a:off x="277554" y="135767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DA0688-4CD5-4495-B274-172DA337DA3F}">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kern="1200"/>
            <a:t>The continuous data supplements patient follow-up.</a:t>
          </a:r>
        </a:p>
      </dsp:txBody>
      <dsp:txXfrm>
        <a:off x="1059754" y="1151227"/>
        <a:ext cx="5304469" cy="917536"/>
      </dsp:txXfrm>
    </dsp:sp>
    <dsp:sp modelId="{EE3449CD-0D14-45CB-87DA-C9FEC44EB4FF}">
      <dsp:nvSpPr>
        <dsp:cNvPr id="0" name=""/>
        <dsp:cNvSpPr/>
      </dsp:nvSpPr>
      <dsp:spPr>
        <a:xfrm>
          <a:off x="0" y="229814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2B839-F395-4F74-9D45-80EF66404D7A}">
      <dsp:nvSpPr>
        <dsp:cNvPr id="0" name=""/>
        <dsp:cNvSpPr/>
      </dsp:nvSpPr>
      <dsp:spPr>
        <a:xfrm>
          <a:off x="277554" y="250459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99787E-AA45-4C8E-B774-9DD2C1213BAE}">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kern="1200"/>
            <a:t>The administration work is reduced to a minimum.</a:t>
          </a:r>
        </a:p>
      </dsp:txBody>
      <dsp:txXfrm>
        <a:off x="1059754" y="2298147"/>
        <a:ext cx="5304469" cy="917536"/>
      </dsp:txXfrm>
    </dsp:sp>
    <dsp:sp modelId="{15320402-3198-4AF6-98E8-E923F4EE32B4}">
      <dsp:nvSpPr>
        <dsp:cNvPr id="0" name=""/>
        <dsp:cNvSpPr/>
      </dsp:nvSpPr>
      <dsp:spPr>
        <a:xfrm>
          <a:off x="0" y="344506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FF72DF-F51B-41D4-A735-285A3E5E595A}">
      <dsp:nvSpPr>
        <dsp:cNvPr id="0" name=""/>
        <dsp:cNvSpPr/>
      </dsp:nvSpPr>
      <dsp:spPr>
        <a:xfrm>
          <a:off x="277554" y="365151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DB9C83-5F47-40F5-9ED7-ED683419879F}">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IN" sz="1900" kern="1200"/>
            <a:t>Digital technology enhances evidence-based clinical practice. </a:t>
          </a:r>
          <a:endParaRPr lang="en-US" sz="1900" kern="1200"/>
        </a:p>
      </dsp:txBody>
      <dsp:txXfrm>
        <a:off x="1059754" y="3445068"/>
        <a:ext cx="5304469" cy="917536"/>
      </dsp:txXfrm>
    </dsp:sp>
    <dsp:sp modelId="{D2DEB2BD-2C68-44DB-9411-E7558C016280}">
      <dsp:nvSpPr>
        <dsp:cNvPr id="0" name=""/>
        <dsp:cNvSpPr/>
      </dsp:nvSpPr>
      <dsp:spPr>
        <a:xfrm>
          <a:off x="0" y="459198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FD883-87CE-44B4-BD62-69B49ECCC6A3}">
      <dsp:nvSpPr>
        <dsp:cNvPr id="0" name=""/>
        <dsp:cNvSpPr/>
      </dsp:nvSpPr>
      <dsp:spPr>
        <a:xfrm>
          <a:off x="277554" y="479843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D120F2-AE92-486F-8617-9A9A991C16DB}">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kern="1200"/>
            <a:t>There is more time to attend to patients.</a:t>
          </a:r>
        </a:p>
      </dsp:txBody>
      <dsp:txXfrm>
        <a:off x="1059754" y="4591988"/>
        <a:ext cx="5304469" cy="9175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ECE494-1B89-4E1D-97A2-67C5C9343BFC}">
      <dsp:nvSpPr>
        <dsp:cNvPr id="0" name=""/>
        <dsp:cNvSpPr/>
      </dsp:nvSpPr>
      <dsp:spPr>
        <a:xfrm>
          <a:off x="562927" y="788206"/>
          <a:ext cx="1445998" cy="144599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2EB447-867B-445C-B9E1-61C52ADE030C}">
      <dsp:nvSpPr>
        <dsp:cNvPr id="0" name=""/>
        <dsp:cNvSpPr/>
      </dsp:nvSpPr>
      <dsp:spPr>
        <a:xfrm>
          <a:off x="871091"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8776CA-2689-4338-89D6-7E2F9C2D5F7F}">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There aren’t enough digital training employees.</a:t>
          </a:r>
        </a:p>
      </dsp:txBody>
      <dsp:txXfrm>
        <a:off x="100682" y="2684598"/>
        <a:ext cx="2370489" cy="720000"/>
      </dsp:txXfrm>
    </dsp:sp>
    <dsp:sp modelId="{01696622-B796-4FD5-B223-4D7C8C9505D6}">
      <dsp:nvSpPr>
        <dsp:cNvPr id="0" name=""/>
        <dsp:cNvSpPr/>
      </dsp:nvSpPr>
      <dsp:spPr>
        <a:xfrm>
          <a:off x="3348252" y="788206"/>
          <a:ext cx="1445998" cy="144599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5E17E6-6EB6-4A09-A9FF-35A3047A8A6B}">
      <dsp:nvSpPr>
        <dsp:cNvPr id="0" name=""/>
        <dsp:cNvSpPr/>
      </dsp:nvSpPr>
      <dsp:spPr>
        <a:xfrm>
          <a:off x="3656416"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0CC689-FCC4-470D-81E6-EABEB9AB2406}">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Due to new technology, implementation costs are high.</a:t>
          </a:r>
        </a:p>
      </dsp:txBody>
      <dsp:txXfrm>
        <a:off x="2886007" y="2684598"/>
        <a:ext cx="2370489" cy="720000"/>
      </dsp:txXfrm>
    </dsp:sp>
    <dsp:sp modelId="{AF196F21-4D94-42CA-AD96-0B99ACC75FD1}">
      <dsp:nvSpPr>
        <dsp:cNvPr id="0" name=""/>
        <dsp:cNvSpPr/>
      </dsp:nvSpPr>
      <dsp:spPr>
        <a:xfrm>
          <a:off x="6133577" y="788206"/>
          <a:ext cx="1445998" cy="144599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70B424-C447-4090-8AD8-422810595746}">
      <dsp:nvSpPr>
        <dsp:cNvPr id="0" name=""/>
        <dsp:cNvSpPr/>
      </dsp:nvSpPr>
      <dsp:spPr>
        <a:xfrm>
          <a:off x="6441741"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1F728-22BB-4EAD-8C7D-23CF5C68C633}">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Healthcare personnel depend on digital systems more.</a:t>
          </a:r>
        </a:p>
      </dsp:txBody>
      <dsp:txXfrm>
        <a:off x="5671332" y="2684598"/>
        <a:ext cx="2370489" cy="720000"/>
      </dsp:txXfrm>
    </dsp:sp>
    <dsp:sp modelId="{D72D586B-352A-40A2-BA12-80FB63EFA9C7}">
      <dsp:nvSpPr>
        <dsp:cNvPr id="0" name=""/>
        <dsp:cNvSpPr/>
      </dsp:nvSpPr>
      <dsp:spPr>
        <a:xfrm>
          <a:off x="8918902" y="788206"/>
          <a:ext cx="1445998" cy="144599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C33A92-6CC9-4193-886D-0346FDCF5ED0}">
      <dsp:nvSpPr>
        <dsp:cNvPr id="0" name=""/>
        <dsp:cNvSpPr/>
      </dsp:nvSpPr>
      <dsp:spPr>
        <a:xfrm>
          <a:off x="9227066"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EF6992-26B9-488B-A718-88DC4FD03F77}">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Technical failures: Technical failures may disrupt patient care </a:t>
          </a:r>
        </a:p>
      </dsp:txBody>
      <dsp:txXfrm>
        <a:off x="8456657" y="2684598"/>
        <a:ext cx="2370489"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ABC7D-2E79-41C3-A8F6-371DD18FB7BE}">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defRPr cap="all"/>
          </a:pPr>
          <a:r>
            <a:rPr lang="en-US" sz="2500" kern="1200"/>
            <a:t>Remote monitoring enhances access to healthcare.</a:t>
          </a:r>
        </a:p>
      </dsp:txBody>
      <dsp:txXfrm>
        <a:off x="0" y="39687"/>
        <a:ext cx="3286125" cy="1971675"/>
      </dsp:txXfrm>
    </dsp:sp>
    <dsp:sp modelId="{82CC1C05-301B-4529-B3FC-0E64F2BC9881}">
      <dsp:nvSpPr>
        <dsp:cNvPr id="0" name=""/>
        <dsp:cNvSpPr/>
      </dsp:nvSpPr>
      <dsp:spPr>
        <a:xfrm>
          <a:off x="3614737" y="39687"/>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defRPr cap="all"/>
          </a:pPr>
          <a:r>
            <a:rPr lang="en-US" sz="2500" kern="1200"/>
            <a:t>Increasing rates of intervention are positive for results.</a:t>
          </a:r>
          <a:endParaRPr lang="en-IN" sz="2500" kern="1200"/>
        </a:p>
      </dsp:txBody>
      <dsp:txXfrm>
        <a:off x="3614737" y="39687"/>
        <a:ext cx="3286125" cy="1971675"/>
      </dsp:txXfrm>
    </dsp:sp>
    <dsp:sp modelId="{A1985181-BFC2-4153-AAEE-0867A4046F38}">
      <dsp:nvSpPr>
        <dsp:cNvPr id="0" name=""/>
        <dsp:cNvSpPr/>
      </dsp:nvSpPr>
      <dsp:spPr>
        <a:xfrm>
          <a:off x="7229475" y="39687"/>
          <a:ext cx="3286125" cy="197167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defRPr cap="all"/>
          </a:pPr>
          <a:r>
            <a:rPr lang="en-US" sz="2500" kern="1200"/>
            <a:t>Care for patients is more coordinated.</a:t>
          </a:r>
          <a:endParaRPr lang="en-IN" sz="2500" kern="1200"/>
        </a:p>
      </dsp:txBody>
      <dsp:txXfrm>
        <a:off x="7229475" y="39687"/>
        <a:ext cx="3286125" cy="1971675"/>
      </dsp:txXfrm>
    </dsp:sp>
    <dsp:sp modelId="{1E32E56D-8BE9-445D-8298-8F6ED54DEF30}">
      <dsp:nvSpPr>
        <dsp:cNvPr id="0" name=""/>
        <dsp:cNvSpPr/>
      </dsp:nvSpPr>
      <dsp:spPr>
        <a:xfrm>
          <a:off x="1807368" y="2339975"/>
          <a:ext cx="3286125" cy="197167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defRPr cap="all"/>
          </a:pPr>
          <a:r>
            <a:rPr lang="en-IN" sz="2500" kern="1200"/>
            <a:t>Digital healthcare improves continuity of patient care. </a:t>
          </a:r>
        </a:p>
      </dsp:txBody>
      <dsp:txXfrm>
        <a:off x="1807368" y="2339975"/>
        <a:ext cx="3286125" cy="1971675"/>
      </dsp:txXfrm>
    </dsp:sp>
    <dsp:sp modelId="{990ADB50-3A36-404C-94F0-126B8C9D90C0}">
      <dsp:nvSpPr>
        <dsp:cNvPr id="0" name=""/>
        <dsp:cNvSpPr/>
      </dsp:nvSpPr>
      <dsp:spPr>
        <a:xfrm>
          <a:off x="5422106" y="2339975"/>
          <a:ext cx="3286125" cy="1971675"/>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defRPr cap="all"/>
          </a:pPr>
          <a:r>
            <a:rPr lang="en-US" sz="2500" kern="1200"/>
            <a:t>Improved medical care.</a:t>
          </a:r>
          <a:endParaRPr lang="en-IN" sz="2500" kern="1200"/>
        </a:p>
      </dsp:txBody>
      <dsp:txXfrm>
        <a:off x="5422106" y="2339975"/>
        <a:ext cx="3286125" cy="19716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1F327-8207-436E-A45D-79B58B9298D6}">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816A2A-1EAB-4D46-8C54-D4087AACC576}">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defRPr cap="all"/>
          </a:pPr>
          <a:r>
            <a:rPr lang="en-US" sz="1800" kern="1200" dirty="0">
              <a:latin typeface="Times New Roman" panose="02020603050405020304" pitchFamily="18" charset="0"/>
              <a:cs typeface="Times New Roman" panose="02020603050405020304" pitchFamily="18" charset="0"/>
            </a:rPr>
            <a:t>Monitors can be impacted by sensor failures.</a:t>
          </a:r>
        </a:p>
      </dsp:txBody>
      <dsp:txXfrm>
        <a:off x="299702" y="1282093"/>
        <a:ext cx="2200851" cy="1366505"/>
      </dsp:txXfrm>
    </dsp:sp>
    <dsp:sp modelId="{D5E64B8A-7A52-4CA0-AA84-CA16FEE657F1}">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06347C-746C-4699-9D52-39D4D855BE06}">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defRPr cap="all"/>
          </a:pPr>
          <a:r>
            <a:rPr lang="en-US" sz="1800" kern="1200" dirty="0">
              <a:latin typeface="Times New Roman" panose="02020603050405020304" pitchFamily="18" charset="0"/>
              <a:cs typeface="Times New Roman" panose="02020603050405020304" pitchFamily="18" charset="0"/>
            </a:rPr>
            <a:t>Large volumes of data have to be processed.</a:t>
          </a:r>
        </a:p>
      </dsp:txBody>
      <dsp:txXfrm>
        <a:off x="3093555" y="1282093"/>
        <a:ext cx="2200851" cy="1366505"/>
      </dsp:txXfrm>
    </dsp:sp>
    <dsp:sp modelId="{C3911F4D-EEB9-4590-8BCE-528992611B66}">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338BCF-BA85-41FE-B171-781AE9A04F86}">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defRPr cap="all"/>
          </a:pPr>
          <a:r>
            <a:rPr lang="en-US" sz="1800" kern="1200">
              <a:latin typeface="Times New Roman" panose="02020603050405020304" pitchFamily="18" charset="0"/>
              <a:cs typeface="Times New Roman" panose="02020603050405020304" pitchFamily="18" charset="0"/>
            </a:rPr>
            <a:t>There can be a problem with internet connectivity.</a:t>
          </a:r>
        </a:p>
      </dsp:txBody>
      <dsp:txXfrm>
        <a:off x="5887408" y="1282093"/>
        <a:ext cx="2200851" cy="1366505"/>
      </dsp:txXfrm>
    </dsp:sp>
    <dsp:sp modelId="{D09C9B1F-CF37-4215-9F8D-A7E2CD60D83E}">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61C9F5-3743-4680-B7F4-6803E45BF5EE}">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defRPr cap="all"/>
          </a:pPr>
          <a:r>
            <a:rPr lang="en-US" sz="1800" kern="1200" dirty="0">
              <a:latin typeface="Times New Roman" panose="02020603050405020304" pitchFamily="18" charset="0"/>
              <a:cs typeface="Times New Roman" panose="02020603050405020304" pitchFamily="18" charset="0"/>
            </a:rPr>
            <a:t>Digital infrastructure is a project that requires re-investment.</a:t>
          </a:r>
        </a:p>
      </dsp:txBody>
      <dsp:txXfrm>
        <a:off x="8681261" y="1282093"/>
        <a:ext cx="2200851" cy="136650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81250-2900-4F0E-84D9-43DB72716510}">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9D4B87-D1AD-4910-96E7-EBC7912179C3}">
      <dsp:nvSpPr>
        <dsp:cNvPr id="0" name=""/>
        <dsp:cNvSpPr/>
      </dsp:nvSpPr>
      <dsp:spPr>
        <a:xfrm>
          <a:off x="281355" y="213639"/>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CD99A4-F377-4C77-92F1-F676EAD56CBA}">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US" sz="1900" kern="1200"/>
            <a:t>Ongoing monitoring of the glucose level by patients.</a:t>
          </a:r>
          <a:endParaRPr lang="en-US" sz="1900" kern="1200">
            <a:latin typeface="Times New Roman" panose="02020603050405020304" pitchFamily="18" charset="0"/>
            <a:cs typeface="Times New Roman" panose="02020603050405020304" pitchFamily="18" charset="0"/>
          </a:endParaRPr>
        </a:p>
      </dsp:txBody>
      <dsp:txXfrm>
        <a:off x="1074268" y="4366"/>
        <a:ext cx="5170996" cy="930102"/>
      </dsp:txXfrm>
    </dsp:sp>
    <dsp:sp modelId="{34AC2C59-22BF-4C1C-B1A5-C180CEE15724}">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E4E99B-476D-4739-AC11-4DAF429FD6CB}">
      <dsp:nvSpPr>
        <dsp:cNvPr id="0" name=""/>
        <dsp:cNvSpPr/>
      </dsp:nvSpPr>
      <dsp:spPr>
        <a:xfrm>
          <a:off x="281355" y="1376267"/>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FE8247-C4DA-45F7-A964-09F51379AE19}">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US" sz="1900" kern="1200"/>
            <a:t>Short Version: Minimised finger-prick testing.</a:t>
          </a:r>
          <a:endParaRPr lang="en-IN" sz="1900" kern="1200"/>
        </a:p>
      </dsp:txBody>
      <dsp:txXfrm>
        <a:off x="1074268" y="1166994"/>
        <a:ext cx="5170996" cy="930102"/>
      </dsp:txXfrm>
    </dsp:sp>
    <dsp:sp modelId="{7A7265B8-C245-4B1B-A48A-0AEA7C3A4683}">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D6BA98-6F3E-4BFB-B212-0B9523198714}">
      <dsp:nvSpPr>
        <dsp:cNvPr id="0" name=""/>
        <dsp:cNvSpPr/>
      </dsp:nvSpPr>
      <dsp:spPr>
        <a:xfrm>
          <a:off x="281355" y="2538895"/>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8E17B8-47D8-4EA8-AC91-3A4C08032D91}">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US" sz="1900" kern="1200"/>
            <a:t>Self-management is becoming easier.</a:t>
          </a:r>
          <a:endParaRPr lang="en-IN" sz="1900" kern="1200"/>
        </a:p>
      </dsp:txBody>
      <dsp:txXfrm>
        <a:off x="1074268" y="2329622"/>
        <a:ext cx="5170996" cy="930102"/>
      </dsp:txXfrm>
    </dsp:sp>
    <dsp:sp modelId="{CC0140E6-0D53-409F-87A9-DDCDEF13AD34}">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A56D3-8F90-4BD9-81D9-DCACA15BF2DD}">
      <dsp:nvSpPr>
        <dsp:cNvPr id="0" name=""/>
        <dsp:cNvSpPr/>
      </dsp:nvSpPr>
      <dsp:spPr>
        <a:xfrm>
          <a:off x="281355" y="3701523"/>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49FF38-3055-44D8-9DA3-A6638D61E7C0}">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US" sz="1900" kern="1200"/>
            <a:t>The quality of life is improved.</a:t>
          </a:r>
          <a:endParaRPr lang="en-IN" sz="1900" kern="1200"/>
        </a:p>
      </dsp:txBody>
      <dsp:txXfrm>
        <a:off x="1074268" y="3492250"/>
        <a:ext cx="5170996" cy="930102"/>
      </dsp:txXfrm>
    </dsp:sp>
    <dsp:sp modelId="{2FBC8A22-B504-4FB0-ADC5-D3DC27CF9224}">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D7200E-72D0-47D1-9032-278C8E387C6D}">
      <dsp:nvSpPr>
        <dsp:cNvPr id="0" name=""/>
        <dsp:cNvSpPr/>
      </dsp:nvSpPr>
      <dsp:spPr>
        <a:xfrm>
          <a:off x="281355" y="4864151"/>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E94147-A228-48D3-9F92-BFA26545DE81}">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IN" sz="1900" kern="1200"/>
            <a:t>Patients become busier in managing their own health.</a:t>
          </a:r>
        </a:p>
      </dsp:txBody>
      <dsp:txXfrm>
        <a:off x="1074268" y="4654878"/>
        <a:ext cx="5170996" cy="9301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1D1E4-A8B5-4F4D-A849-5BEDC4C02E03}">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8A07547-7D74-4D7F-A46B-507A37C8D1C9}">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Improved management of diabetes lessens hospital care.</a:t>
          </a:r>
        </a:p>
      </dsp:txBody>
      <dsp:txXfrm>
        <a:off x="0" y="665"/>
        <a:ext cx="6666833" cy="1090517"/>
      </dsp:txXfrm>
    </dsp:sp>
    <dsp:sp modelId="{C19F9836-98DC-4FB7-9B78-57F9863A4836}">
      <dsp:nvSpPr>
        <dsp:cNvPr id="0" name=""/>
        <dsp:cNvSpPr/>
      </dsp:nvSpPr>
      <dsp:spPr>
        <a:xfrm>
          <a:off x="0" y="1091183"/>
          <a:ext cx="6666833" cy="0"/>
        </a:xfrm>
        <a:prstGeom prst="line">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w="12700" cap="flat" cmpd="sng" algn="ctr">
          <a:solidFill>
            <a:schemeClr val="accent2">
              <a:hueOff val="1610903"/>
              <a:satOff val="-4623"/>
              <a:lumOff val="-740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4C27013-913B-4409-92EB-005ABB5E201D}">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use of NHS resources is more efficient.</a:t>
          </a:r>
        </a:p>
      </dsp:txBody>
      <dsp:txXfrm>
        <a:off x="0" y="1091183"/>
        <a:ext cx="6666833" cy="1090517"/>
      </dsp:txXfrm>
    </dsp:sp>
    <dsp:sp modelId="{DFCC08EE-567D-47B5-8F20-B71608F3FB2A}">
      <dsp:nvSpPr>
        <dsp:cNvPr id="0" name=""/>
        <dsp:cNvSpPr/>
      </dsp:nvSpPr>
      <dsp:spPr>
        <a:xfrm>
          <a:off x="0" y="2181701"/>
          <a:ext cx="6666833" cy="0"/>
        </a:xfrm>
        <a:prstGeom prst="line">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37AABB-6621-4431-A968-79AA5A9EB432}">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Family is efficient in taking care of the patient.</a:t>
          </a:r>
        </a:p>
      </dsp:txBody>
      <dsp:txXfrm>
        <a:off x="0" y="2181701"/>
        <a:ext cx="6666833" cy="1090517"/>
      </dsp:txXfrm>
    </dsp:sp>
    <dsp:sp modelId="{9C426514-A1EE-4174-AF28-9A1E7C3E819C}">
      <dsp:nvSpPr>
        <dsp:cNvPr id="0" name=""/>
        <dsp:cNvSpPr/>
      </dsp:nvSpPr>
      <dsp:spPr>
        <a:xfrm>
          <a:off x="0" y="3272218"/>
          <a:ext cx="6666833" cy="0"/>
        </a:xfrm>
        <a:prstGeom prst="line">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w="12700" cap="flat" cmpd="sng" algn="ctr">
          <a:solidFill>
            <a:schemeClr val="accent2">
              <a:hueOff val="4832710"/>
              <a:satOff val="-13870"/>
              <a:lumOff val="-2220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CA5B41-D6C4-47F7-BD19-08683F4FFFBB}">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The health outcomes of the community continue to be enhanced.</a:t>
          </a:r>
        </a:p>
      </dsp:txBody>
      <dsp:txXfrm>
        <a:off x="0" y="3272218"/>
        <a:ext cx="6666833" cy="1090517"/>
      </dsp:txXfrm>
    </dsp:sp>
    <dsp:sp modelId="{1AE2F3F2-16E0-44B7-BE52-B37BC6145684}">
      <dsp:nvSpPr>
        <dsp:cNvPr id="0" name=""/>
        <dsp:cNvSpPr/>
      </dsp:nvSpPr>
      <dsp:spPr>
        <a:xfrm>
          <a:off x="0" y="4362736"/>
          <a:ext cx="666683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7A2066B-F24F-4656-9701-C878DFB086E4}">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Font typeface="Times New Roman" panose="02020603050405020304" pitchFamily="18" charset="0"/>
            <a:buNone/>
          </a:pPr>
          <a:r>
            <a:rPr lang="en-US" sz="3000" kern="1200"/>
            <a:t>Technology supports more natural NHS services.</a:t>
          </a:r>
          <a:endParaRPr lang="en-US" sz="3000" kern="1200" dirty="0"/>
        </a:p>
      </dsp:txBody>
      <dsp:txXfrm>
        <a:off x="0" y="4362736"/>
        <a:ext cx="6666833" cy="10905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A8C0FF-7375-432A-9F39-2C68EE3C1538}">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E289453-5CA1-461C-B53B-6D999591F20F}">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latin typeface="Times New Roman" panose="02020603050405020304" pitchFamily="18" charset="0"/>
              <a:cs typeface="Times New Roman" panose="02020603050405020304" pitchFamily="18" charset="0"/>
            </a:rPr>
            <a:t>Digital exclusion: Digital exclusion restricts parity.</a:t>
          </a:r>
        </a:p>
      </dsp:txBody>
      <dsp:txXfrm>
        <a:off x="0" y="0"/>
        <a:ext cx="6666833" cy="1363480"/>
      </dsp:txXfrm>
    </dsp:sp>
    <dsp:sp modelId="{92A4CF3A-A82A-4470-B18B-68B878B27046}">
      <dsp:nvSpPr>
        <dsp:cNvPr id="0" name=""/>
        <dsp:cNvSpPr/>
      </dsp:nvSpPr>
      <dsp:spPr>
        <a:xfrm>
          <a:off x="0" y="1363480"/>
          <a:ext cx="6666833" cy="0"/>
        </a:xfrm>
        <a:prstGeom prst="line">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w="12700" cap="flat" cmpd="sng" algn="ctr">
          <a:solidFill>
            <a:schemeClr val="accent2">
              <a:hueOff val="2147871"/>
              <a:satOff val="-6164"/>
              <a:lumOff val="-987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4391C56-9FD9-439B-9AE6-44A64A919575}">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latin typeface="Times New Roman" panose="02020603050405020304" pitchFamily="18" charset="0"/>
              <a:cs typeface="Times New Roman" panose="02020603050405020304" pitchFamily="18" charset="0"/>
            </a:rPr>
            <a:t>The prices of devices are still a hindrance.</a:t>
          </a:r>
        </a:p>
      </dsp:txBody>
      <dsp:txXfrm>
        <a:off x="0" y="1363480"/>
        <a:ext cx="6666833" cy="1363480"/>
      </dsp:txXfrm>
    </dsp:sp>
    <dsp:sp modelId="{46911B86-6698-44A0-A796-C5408BCA9A2C}">
      <dsp:nvSpPr>
        <dsp:cNvPr id="0" name=""/>
        <dsp:cNvSpPr/>
      </dsp:nvSpPr>
      <dsp:spPr>
        <a:xfrm>
          <a:off x="0" y="2726960"/>
          <a:ext cx="6666833" cy="0"/>
        </a:xfrm>
        <a:prstGeom prst="line">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w="12700" cap="flat" cmpd="sng" algn="ctr">
          <a:solidFill>
            <a:schemeClr val="accent2">
              <a:hueOff val="4295743"/>
              <a:satOff val="-12329"/>
              <a:lumOff val="-1973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A6227BB-3C29-432A-BFA8-4D9C90216664}">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dirty="0">
              <a:latin typeface="Times New Roman" panose="02020603050405020304" pitchFamily="18" charset="0"/>
              <a:cs typeface="Times New Roman" panose="02020603050405020304" pitchFamily="18" charset="0"/>
            </a:rPr>
            <a:t>Rural communities have problems relating to connectivity.</a:t>
          </a:r>
        </a:p>
      </dsp:txBody>
      <dsp:txXfrm>
        <a:off x="0" y="2726960"/>
        <a:ext cx="6666833" cy="1363480"/>
      </dsp:txXfrm>
    </dsp:sp>
    <dsp:sp modelId="{03DA3AC9-63CD-46E3-9DB4-D08BA4D74547}">
      <dsp:nvSpPr>
        <dsp:cNvPr id="0" name=""/>
        <dsp:cNvSpPr/>
      </dsp:nvSpPr>
      <dsp:spPr>
        <a:xfrm>
          <a:off x="0" y="4090440"/>
          <a:ext cx="666683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F55D8CD-7C0A-444B-B505-11771D965EA7}">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dirty="0">
              <a:latin typeface="Times New Roman" panose="02020603050405020304" pitchFamily="18" charset="0"/>
              <a:cs typeface="Times New Roman" panose="02020603050405020304" pitchFamily="18" charset="0"/>
            </a:rPr>
            <a:t>The aged need additional online support.</a:t>
          </a:r>
        </a:p>
      </dsp:txBody>
      <dsp:txXfrm>
        <a:off x="0" y="4090440"/>
        <a:ext cx="6666833" cy="13634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7FC0C1-45CD-41A2-8116-0FD1C3FC2906}">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Freestyle Libre has revolutionised the way diabetes is handled (Glennie, Berard and Levrat-Guillen, 2022).</a:t>
          </a:r>
          <a:endParaRPr lang="en-US" sz="2500" kern="1200">
            <a:latin typeface="Times New Roman" panose="02020603050405020304" pitchFamily="18" charset="0"/>
            <a:cs typeface="Times New Roman" panose="02020603050405020304" pitchFamily="18" charset="0"/>
          </a:endParaRPr>
        </a:p>
      </dsp:txBody>
      <dsp:txXfrm>
        <a:off x="0" y="39687"/>
        <a:ext cx="3286125" cy="1971675"/>
      </dsp:txXfrm>
    </dsp:sp>
    <dsp:sp modelId="{CD1DF164-2973-4214-A60F-E162F67673DB}">
      <dsp:nvSpPr>
        <dsp:cNvPr id="0" name=""/>
        <dsp:cNvSpPr/>
      </dsp:nvSpPr>
      <dsp:spPr>
        <a:xfrm>
          <a:off x="3614737" y="39687"/>
          <a:ext cx="3286125" cy="1971675"/>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Times New Roman" panose="02020603050405020304" pitchFamily="18" charset="0"/>
            <a:buNone/>
          </a:pPr>
          <a:r>
            <a:rPr lang="en-IN" sz="2500" kern="1200"/>
            <a:t>The long-term benefits outweigh the implementation challenges. </a:t>
          </a:r>
        </a:p>
      </dsp:txBody>
      <dsp:txXfrm>
        <a:off x="3614737" y="39687"/>
        <a:ext cx="3286125" cy="1971675"/>
      </dsp:txXfrm>
    </dsp:sp>
    <dsp:sp modelId="{EF730F61-2CCC-49AB-B901-C6CD9B9AFDC0}">
      <dsp:nvSpPr>
        <dsp:cNvPr id="0" name=""/>
        <dsp:cNvSpPr/>
      </dsp:nvSpPr>
      <dsp:spPr>
        <a:xfrm>
          <a:off x="7229475" y="39687"/>
          <a:ext cx="3286125" cy="1971675"/>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Times New Roman" panose="02020603050405020304" pitchFamily="18" charset="0"/>
            <a:buNone/>
          </a:pPr>
          <a:r>
            <a:rPr lang="en-IN" sz="2500" kern="1200"/>
            <a:t>Freestyle Libre supports the NHS's digital transformation strategy</a:t>
          </a:r>
          <a:r>
            <a:rPr lang="en-IN" sz="2500" b="1" kern="1200"/>
            <a:t>.</a:t>
          </a:r>
          <a:r>
            <a:rPr lang="en-IN" sz="2500" kern="1200"/>
            <a:t> </a:t>
          </a:r>
        </a:p>
      </dsp:txBody>
      <dsp:txXfrm>
        <a:off x="7229475" y="39687"/>
        <a:ext cx="3286125" cy="1971675"/>
      </dsp:txXfrm>
    </dsp:sp>
    <dsp:sp modelId="{0D457E44-A5DE-4824-9018-0F45E9BA043B}">
      <dsp:nvSpPr>
        <dsp:cNvPr id="0" name=""/>
        <dsp:cNvSpPr/>
      </dsp:nvSpPr>
      <dsp:spPr>
        <a:xfrm>
          <a:off x="1807368" y="2339975"/>
          <a:ext cx="3286125" cy="1971675"/>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Times New Roman" panose="02020603050405020304" pitchFamily="18" charset="0"/>
            <a:buNone/>
          </a:pPr>
          <a:r>
            <a:rPr lang="en-US" sz="2500" kern="1200"/>
            <a:t>Negatives are outweighed by merits.</a:t>
          </a:r>
          <a:endParaRPr lang="en-IN" sz="2500" kern="1200"/>
        </a:p>
      </dsp:txBody>
      <dsp:txXfrm>
        <a:off x="1807368" y="2339975"/>
        <a:ext cx="3286125" cy="1971675"/>
      </dsp:txXfrm>
    </dsp:sp>
    <dsp:sp modelId="{E0B8E7C6-FBB8-4C48-996A-44798A43D2F0}">
      <dsp:nvSpPr>
        <dsp:cNvPr id="0" name=""/>
        <dsp:cNvSpPr/>
      </dsp:nvSpPr>
      <dsp:spPr>
        <a:xfrm>
          <a:off x="5422106" y="2339975"/>
          <a:ext cx="3286125" cy="1971675"/>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Times New Roman" panose="02020603050405020304" pitchFamily="18" charset="0"/>
            <a:buNone/>
          </a:pPr>
          <a:r>
            <a:rPr lang="en-US" sz="2500" kern="1200"/>
            <a:t>Continue NHS investment.</a:t>
          </a:r>
          <a:endParaRPr lang="en-IN" sz="2500" kern="1200"/>
        </a:p>
      </dsp:txBody>
      <dsp:txXfrm>
        <a:off x="5422106" y="2339975"/>
        <a:ext cx="3286125" cy="19716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A6455-6CB1-463F-9E31-5BE0FD4E518F}">
      <dsp:nvSpPr>
        <dsp:cNvPr id="0" name=""/>
        <dsp:cNvSpPr/>
      </dsp:nvSpPr>
      <dsp:spPr>
        <a:xfrm>
          <a:off x="0" y="655642"/>
          <a:ext cx="10515600" cy="5550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Freestyle Libre is beneficial in the management of diabetes in the NHS.</a:t>
          </a:r>
          <a:endParaRPr lang="en-US" sz="2300" kern="1200" dirty="0">
            <a:latin typeface="Times New Roman" panose="02020603050405020304" pitchFamily="18" charset="0"/>
            <a:cs typeface="Times New Roman" panose="02020603050405020304" pitchFamily="18" charset="0"/>
          </a:endParaRPr>
        </a:p>
      </dsp:txBody>
      <dsp:txXfrm>
        <a:off x="27094" y="682736"/>
        <a:ext cx="10461412" cy="500830"/>
      </dsp:txXfrm>
    </dsp:sp>
    <dsp:sp modelId="{41A98BC0-3D45-4049-B045-669907243153}">
      <dsp:nvSpPr>
        <dsp:cNvPr id="0" name=""/>
        <dsp:cNvSpPr/>
      </dsp:nvSpPr>
      <dsp:spPr>
        <a:xfrm>
          <a:off x="0" y="1276900"/>
          <a:ext cx="10515600" cy="5550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Technology is an advantage to both patients and professionals.</a:t>
          </a:r>
          <a:endParaRPr lang="en-US" sz="2300" kern="1200" dirty="0">
            <a:latin typeface="Times New Roman" panose="02020603050405020304" pitchFamily="18" charset="0"/>
            <a:cs typeface="Times New Roman" panose="02020603050405020304" pitchFamily="18" charset="0"/>
          </a:endParaRPr>
        </a:p>
      </dsp:txBody>
      <dsp:txXfrm>
        <a:off x="27094" y="1303994"/>
        <a:ext cx="10461412" cy="500830"/>
      </dsp:txXfrm>
    </dsp:sp>
    <dsp:sp modelId="{4E8DECBA-6D42-456C-8822-5E090686FAE4}">
      <dsp:nvSpPr>
        <dsp:cNvPr id="0" name=""/>
        <dsp:cNvSpPr/>
      </dsp:nvSpPr>
      <dsp:spPr>
        <a:xfrm>
          <a:off x="0" y="1898159"/>
          <a:ext cx="10515600" cy="5550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Future work should be made more accessible, and training in it must be improved.</a:t>
          </a:r>
          <a:endParaRPr lang="en-US" sz="2300" kern="1200" dirty="0">
            <a:latin typeface="Times New Roman" panose="02020603050405020304" pitchFamily="18" charset="0"/>
            <a:cs typeface="Times New Roman" panose="02020603050405020304" pitchFamily="18" charset="0"/>
          </a:endParaRPr>
        </a:p>
      </dsp:txBody>
      <dsp:txXfrm>
        <a:off x="27094" y="1925253"/>
        <a:ext cx="10461412" cy="500830"/>
      </dsp:txXfrm>
    </dsp:sp>
    <dsp:sp modelId="{DD6E6019-4A53-4A05-90A4-0F11E1585D15}">
      <dsp:nvSpPr>
        <dsp:cNvPr id="0" name=""/>
        <dsp:cNvSpPr/>
      </dsp:nvSpPr>
      <dsp:spPr>
        <a:xfrm>
          <a:off x="0" y="2519418"/>
          <a:ext cx="10515600" cy="5550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Font typeface="Times New Roman" panose="02020603050405020304" pitchFamily="18" charset="0"/>
            <a:buNone/>
          </a:pPr>
          <a:r>
            <a:rPr lang="en-US" sz="2300" kern="1200"/>
            <a:t>Freestyle Libre represents a successful example of digital healthcare innovation.</a:t>
          </a:r>
          <a:endParaRPr lang="en-US" sz="2300" kern="1200" dirty="0">
            <a:latin typeface="Times New Roman" panose="02020603050405020304" pitchFamily="18" charset="0"/>
            <a:cs typeface="Times New Roman" panose="02020603050405020304" pitchFamily="18" charset="0"/>
          </a:endParaRPr>
        </a:p>
      </dsp:txBody>
      <dsp:txXfrm>
        <a:off x="27094" y="2546512"/>
        <a:ext cx="10461412" cy="500830"/>
      </dsp:txXfrm>
    </dsp:sp>
    <dsp:sp modelId="{48E34BDA-00EF-42D7-BCE5-75E7AC15D2EC}">
      <dsp:nvSpPr>
        <dsp:cNvPr id="0" name=""/>
        <dsp:cNvSpPr/>
      </dsp:nvSpPr>
      <dsp:spPr>
        <a:xfrm>
          <a:off x="0" y="3140677"/>
          <a:ext cx="10515600" cy="5550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Thank you. Any questions?</a:t>
          </a:r>
          <a:endParaRPr lang="en-US" sz="2300" kern="1200" dirty="0">
            <a:latin typeface="Times New Roman" panose="02020603050405020304" pitchFamily="18" charset="0"/>
            <a:cs typeface="Times New Roman" panose="02020603050405020304" pitchFamily="18" charset="0"/>
          </a:endParaRPr>
        </a:p>
      </dsp:txBody>
      <dsp:txXfrm>
        <a:off x="27094" y="3167771"/>
        <a:ext cx="10461412" cy="50083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03527-5834-405D-BF45-22ACC32A1B05}">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36B3C8-1FAF-4AD7-9F09-D76B22A105E7}">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t>Blissett, R., Blissett, D., </a:t>
          </a:r>
          <a:r>
            <a:rPr lang="en-IN" sz="1700" kern="1200" dirty="0" err="1"/>
            <a:t>Levrat</a:t>
          </a:r>
          <a:r>
            <a:rPr lang="en-IN" sz="1700" kern="1200" dirty="0"/>
            <a:t>-Guillen, F., Deshmukh, H., Wilmot, E.G., Ryder, R.E., Walton, C. and </a:t>
          </a:r>
          <a:r>
            <a:rPr lang="en-IN" sz="1700" kern="1200" dirty="0" err="1"/>
            <a:t>Sathyapalan</a:t>
          </a:r>
          <a:r>
            <a:rPr lang="en-IN" sz="1700" kern="1200" dirty="0"/>
            <a:t>, T., 2022. ‘</a:t>
          </a:r>
          <a:r>
            <a:rPr lang="en-IN" sz="1700" kern="1200" dirty="0" err="1"/>
            <a:t>FreeStyle</a:t>
          </a:r>
          <a:r>
            <a:rPr lang="en-IN" sz="1700" kern="1200" dirty="0"/>
            <a:t> Libre Flash Glucose Monitoring system for people with type 1 diabetes in the UK: A budget impact analysis’, </a:t>
          </a:r>
          <a:r>
            <a:rPr lang="en-IN" sz="1700" i="1" kern="1200" dirty="0"/>
            <a:t>BMJ Open Diabetes Research &amp; Care</a:t>
          </a:r>
          <a:r>
            <a:rPr lang="en-IN" sz="1700" kern="1200" dirty="0"/>
            <a:t>, 10(2). </a:t>
          </a:r>
          <a:r>
            <a:rPr lang="en-IN" sz="1700" kern="1200" dirty="0">
              <a:hlinkClick xmlns:r="http://schemas.openxmlformats.org/officeDocument/2006/relationships" r:id="rId1"/>
            </a:rPr>
            <a:t>https://drc.bmj.com/content/bmjdrc/10/2/e002580.full.pdf</a:t>
          </a:r>
          <a:endParaRPr lang="en-US" sz="1700" kern="1200" dirty="0"/>
        </a:p>
      </dsp:txBody>
      <dsp:txXfrm>
        <a:off x="0" y="0"/>
        <a:ext cx="10515600" cy="1087834"/>
      </dsp:txXfrm>
    </dsp:sp>
    <dsp:sp modelId="{93D5968B-7F55-4A3B-8692-E25620F107E0}">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0B7B01-141F-4F4A-8BD0-2732851369E8}">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t>Glennie, J.L., Berard, L. and Levrat-Guillen, F., 2022. ‘Sensor-based technology: Bringing value to people with diabetes and the healthcare system in an evolving world’, </a:t>
          </a:r>
          <a:r>
            <a:rPr lang="en-IN" sz="1700" i="1" kern="1200"/>
            <a:t>ClinicoEconomics and Outcomes Research</a:t>
          </a:r>
          <a:r>
            <a:rPr lang="en-IN" sz="1700" kern="1200"/>
            <a:t>, 14, pp.75–90. </a:t>
          </a:r>
          <a:r>
            <a:rPr lang="en-IN" sz="1700" kern="1200">
              <a:hlinkClick xmlns:r="http://schemas.openxmlformats.org/officeDocument/2006/relationships" r:id="rId2"/>
            </a:rPr>
            <a:t>https://www.tandfonline.com/doi/pdf/10.2147/CEOR.S346736</a:t>
          </a:r>
          <a:endParaRPr lang="en-US" sz="1700" kern="1200"/>
        </a:p>
      </dsp:txBody>
      <dsp:txXfrm>
        <a:off x="0" y="1087834"/>
        <a:ext cx="10515600" cy="1087834"/>
      </dsp:txXfrm>
    </dsp:sp>
    <dsp:sp modelId="{095C9364-60E0-4693-B9D6-CC6A7868DBA3}">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936521-A841-4E56-A458-41F223B7EF63}">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t>Lugner, M., Rawshani, A., Helleryd, E. and Eliasson, B., 2024. ‘Identifying top ten predictors of type 2 diabetes through machine learning analysis of UK Biobank data’, </a:t>
          </a:r>
          <a:r>
            <a:rPr lang="en-IN" sz="1700" i="1" kern="1200"/>
            <a:t>Scientific Reports</a:t>
          </a:r>
          <a:r>
            <a:rPr lang="en-IN" sz="1700" kern="1200"/>
            <a:t>, 14(1), p.2102. </a:t>
          </a:r>
          <a:r>
            <a:rPr lang="en-IN" sz="1700" kern="1200">
              <a:hlinkClick xmlns:r="http://schemas.openxmlformats.org/officeDocument/2006/relationships" r:id="rId3"/>
            </a:rPr>
            <a:t>https://www.nature.com/articles/s41598-024-52023-5.pdf</a:t>
          </a:r>
          <a:endParaRPr lang="en-US" sz="1700" kern="1200"/>
        </a:p>
      </dsp:txBody>
      <dsp:txXfrm>
        <a:off x="0" y="2175669"/>
        <a:ext cx="10515600" cy="1087834"/>
      </dsp:txXfrm>
    </dsp:sp>
    <dsp:sp modelId="{99D612F4-964B-405F-AA51-31A152BB38AC}">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7817B9-2F3F-44E2-B913-985AC288E150}">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t>Swaby, R., Scudder, C., Randell, T., Marcovecchio, M.L., Gillespie, K., Liu, Y.F., Todd, J.A., Dunseath, G., Luzio, S., Dayan, C. and Besser, R.E., 2026. ‘A study to determine a capillary alternative to the gold standard oral glucose tolerance test: Protocol’, </a:t>
          </a:r>
          <a:r>
            <a:rPr lang="en-IN" sz="1700" i="1" kern="1200" dirty="0" err="1"/>
            <a:t>Wellcome</a:t>
          </a:r>
          <a:r>
            <a:rPr lang="en-IN" sz="1700" i="1" kern="1200" dirty="0"/>
            <a:t> Open Research</a:t>
          </a:r>
          <a:r>
            <a:rPr lang="en-IN" sz="1700" kern="1200" dirty="0"/>
            <a:t>, 9, p.601. </a:t>
          </a:r>
          <a:r>
            <a:rPr lang="en-IN" sz="1700" kern="1200" dirty="0">
              <a:hlinkClick xmlns:r="http://schemas.openxmlformats.org/officeDocument/2006/relationships" r:id="rId4"/>
            </a:rPr>
            <a:t>https://pmc.ncbi.nlm.nih.gov/articles/PMC11803194</a:t>
          </a:r>
          <a:endParaRPr lang="en-US" sz="1700" kern="1200" dirty="0"/>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7A2FCA-9B1F-4EB0-9969-8C0BF95126DE}" type="datetimeFigureOut">
              <a:rPr lang="en-IN" smtClean="0"/>
              <a:t>04-07-2026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EC91C7-DCE8-4595-810B-E3C34744BA5D}" type="slidenum">
              <a:rPr lang="en-IN" smtClean="0"/>
              <a:t>‹#›</a:t>
            </a:fld>
            <a:endParaRPr lang="en-IN"/>
          </a:p>
        </p:txBody>
      </p:sp>
    </p:spTree>
    <p:extLst>
      <p:ext uri="{BB962C8B-B14F-4D97-AF65-F5344CB8AC3E}">
        <p14:creationId xmlns:p14="http://schemas.microsoft.com/office/powerpoint/2010/main" val="1195311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online revolution has introduced a few new technologies, which can improve the efficiency and quality of healthcare. The UK has millions of diabetics, and thus there must be effective monitoring. Freestyle Libre is one of the largest digital developments to be implemented in the NHS. The presentation critically analyses its impacts on the healthcare services and care of its patients.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2</a:t>
            </a:fld>
            <a:endParaRPr lang="en-IN"/>
          </a:p>
        </p:txBody>
      </p:sp>
    </p:spTree>
    <p:extLst>
      <p:ext uri="{BB962C8B-B14F-4D97-AF65-F5344CB8AC3E}">
        <p14:creationId xmlns:p14="http://schemas.microsoft.com/office/powerpoint/2010/main" val="2685321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Freestyle Libre is a flash glucose monitor that was invented by Abbott. On the upper arm, a mini sensor is fitted, and the levels of glucose in the interstitial fluid are constantly monitored. The sensor allows patients to scan the sensor with a smartphone or reader, ensuring diabetes management is more convenient, easier and less invasive than other traditional approaches.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3</a:t>
            </a:fld>
            <a:endParaRPr lang="en-IN"/>
          </a:p>
        </p:txBody>
      </p:sp>
    </p:spTree>
    <p:extLst>
      <p:ext uri="{BB962C8B-B14F-4D97-AF65-F5344CB8AC3E}">
        <p14:creationId xmlns:p14="http://schemas.microsoft.com/office/powerpoint/2010/main" val="1739379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Freestyle Libre was introduced by the NHS, which aimed to improve patient self-management and the management of diabetes. Continuous glucose data is useful in tracking patients more effectively and makes short-term clinical assessments by clinicians. Technology has reduced the utilisation of the previous methodology of monitoring and has increased patient engagement and advancement in the overall management of diabetes.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4</a:t>
            </a:fld>
            <a:endParaRPr lang="en-IN"/>
          </a:p>
        </p:txBody>
      </p:sp>
    </p:spTree>
    <p:extLst>
      <p:ext uri="{BB962C8B-B14F-4D97-AF65-F5344CB8AC3E}">
        <p14:creationId xmlns:p14="http://schemas.microsoft.com/office/powerpoint/2010/main" val="21743461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Finger-prick testing is only able to measure glucose at a single point in time. Freestyle Libre monitors the level of glucose both day and night continuously, so patients and clinicians are able to see patterns and trends. This assists in making better treatment decisions and can intervene earlier on in case the level of glucose is abnormal.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5</a:t>
            </a:fld>
            <a:endParaRPr lang="en-IN"/>
          </a:p>
        </p:txBody>
      </p:sp>
    </p:spTree>
    <p:extLst>
      <p:ext uri="{BB962C8B-B14F-4D97-AF65-F5344CB8AC3E}">
        <p14:creationId xmlns:p14="http://schemas.microsoft.com/office/powerpoint/2010/main" val="2292540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Freestyle Libre has enhanced the efficiency of the workforce in that it has been able to provide continuous glucose data, enabling them to make faster and more informed clinical decisions. Workers in the health care industry would spend less time documenting the data that was manually collected and would be more involved with the patients. This enhances productivity and quality of diabetes care in health care institutions.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6</a:t>
            </a:fld>
            <a:endParaRPr lang="en-IN"/>
          </a:p>
        </p:txBody>
      </p:sp>
    </p:spTree>
    <p:extLst>
      <p:ext uri="{BB962C8B-B14F-4D97-AF65-F5344CB8AC3E}">
        <p14:creationId xmlns:p14="http://schemas.microsoft.com/office/powerpoint/2010/main" val="597684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Freestyle Libre is not without its benefits, yet the successful operation of the health system needs proper personnel training and digitisation skills. Organisations in the healthcare sector must invest in technology infrastructure and further professional growth. Patient monitoring and clinical decision-making can even be temporarily impacted by technical problems or system failures.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7</a:t>
            </a:fld>
            <a:endParaRPr lang="en-IN"/>
          </a:p>
        </p:txBody>
      </p:sp>
    </p:spTree>
    <p:extLst>
      <p:ext uri="{BB962C8B-B14F-4D97-AF65-F5344CB8AC3E}">
        <p14:creationId xmlns:p14="http://schemas.microsoft.com/office/powerpoint/2010/main" val="676377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Freestyle Libre can be used to monitor patients remotely, so that clinicians can access patient data without having to visit the hospital regularly. Early intervention is better in terms of patient outcomes, and the multidisciplinary teams can exchange information more efficiently. These improvements have improved efficiency, flexibility and patient-based provision of health care.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8</a:t>
            </a:fld>
            <a:endParaRPr lang="en-IN"/>
          </a:p>
        </p:txBody>
      </p:sp>
    </p:spTree>
    <p:extLst>
      <p:ext uri="{BB962C8B-B14F-4D97-AF65-F5344CB8AC3E}">
        <p14:creationId xmlns:p14="http://schemas.microsoft.com/office/powerpoint/2010/main" val="38473816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Ongoing surveillance leads to huge amounts of data about patients that need to be stored safely and processed efficiently. Establishment of patient monitoring can be disrupted because of some technical issues or sensor malfunction, or due to the absence of high Internet speeds. Healthcare organisations thus need a secure digital infrastructure and efficient information management to aid service provision.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9</a:t>
            </a:fld>
            <a:endParaRPr lang="en-IN"/>
          </a:p>
        </p:txBody>
      </p:sp>
    </p:spTree>
    <p:extLst>
      <p:ext uri="{BB962C8B-B14F-4D97-AF65-F5344CB8AC3E}">
        <p14:creationId xmlns:p14="http://schemas.microsoft.com/office/powerpoint/2010/main" val="976923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Freestyle Libre is more freedom-giving to patients as it allows them to check the level of glucose and do it without a drop of blood disrupting the flow to their fingertips. Users will be able to make better judgments about diet, exercise and medication as they will be able to understand the glucose patterns. This results in better management of diabetes and quality of life.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10</a:t>
            </a:fld>
            <a:endParaRPr lang="en-IN"/>
          </a:p>
        </p:txBody>
      </p:sp>
    </p:spTree>
    <p:extLst>
      <p:ext uri="{BB962C8B-B14F-4D97-AF65-F5344CB8AC3E}">
        <p14:creationId xmlns:p14="http://schemas.microsoft.com/office/powerpoint/2010/main" val="12770270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Although it has its benefits, there are some patients who feel discomfort always using the sensor. The users might develop anxiety because of frequent alerts for glucose. Another concern with digital health records is related to the privacy of data, as CSRs can also abandon trust when they need to, which is not accessible when they do not have access to the equipment.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11</a:t>
            </a:fld>
            <a:endParaRPr lang="en-IN"/>
          </a:p>
        </p:txBody>
      </p:sp>
    </p:spTree>
    <p:extLst>
      <p:ext uri="{BB962C8B-B14F-4D97-AF65-F5344CB8AC3E}">
        <p14:creationId xmlns:p14="http://schemas.microsoft.com/office/powerpoint/2010/main" val="11012614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wider community gains by reducing complications related to diabetes and lowering the unwarranted hospitalisations brought about by diabetes. More efficient provisions of resources can thus be allocated in healthcare. It also encourages more active families to take part in supporting patients in the provision of information about glucose and healthier societies with better populations.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12</a:t>
            </a:fld>
            <a:endParaRPr lang="en-IN"/>
          </a:p>
        </p:txBody>
      </p:sp>
    </p:spTree>
    <p:extLst>
      <p:ext uri="{BB962C8B-B14F-4D97-AF65-F5344CB8AC3E}">
        <p14:creationId xmlns:p14="http://schemas.microsoft.com/office/powerpoint/2010/main" val="1081994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Access to digital healthcare technologies is not equal for all people. The elderly, rural and less digitally literate people may have difficulties in maximizing on Freestyle Libre. The increase in internet connection, digital literacy and affordability will help reduce healthcare provision disparities.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13</a:t>
            </a:fld>
            <a:endParaRPr lang="en-IN"/>
          </a:p>
        </p:txBody>
      </p:sp>
    </p:spTree>
    <p:extLst>
      <p:ext uri="{BB962C8B-B14F-4D97-AF65-F5344CB8AC3E}">
        <p14:creationId xmlns:p14="http://schemas.microsoft.com/office/powerpoint/2010/main" val="10238846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Freestyle Libre has so far largely improved the UK situation regarding patient outcomes, the abilities of the workforce, as well as the way health care is provided about patient diabetes. Although implementation costs, digital literacy and accessibility are the impediments, the advantages of technology are clearly bigger than the disadvantages, and the technology can still be an asset to the NHS.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14</a:t>
            </a:fld>
            <a:endParaRPr lang="en-IN"/>
          </a:p>
        </p:txBody>
      </p:sp>
    </p:spTree>
    <p:extLst>
      <p:ext uri="{BB962C8B-B14F-4D97-AF65-F5344CB8AC3E}">
        <p14:creationId xmlns:p14="http://schemas.microsoft.com/office/powerpoint/2010/main" val="3979081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conclude, Freestyle Libre is an effective digital transformation in the healthcare system of the UK. It improves the quality of care for patients, improves the health practitioners and strengthens the provision of service. Further investment in personnel training, electronic infrastructure and equal access will solidify its long-term success. Thanks, and I look forward to your questions.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EC91C7-DCE8-4595-810B-E3C34744BA5D}" type="slidenum">
              <a:rPr lang="en-IN" smtClean="0"/>
              <a:t>15</a:t>
            </a:fld>
            <a:endParaRPr lang="en-IN"/>
          </a:p>
        </p:txBody>
      </p:sp>
    </p:spTree>
    <p:extLst>
      <p:ext uri="{BB962C8B-B14F-4D97-AF65-F5344CB8AC3E}">
        <p14:creationId xmlns:p14="http://schemas.microsoft.com/office/powerpoint/2010/main" val="3929364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14DDA-D283-EB71-F3E6-D94C061F1D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0803EB3A-CD7E-0C92-8CBD-5423104FA7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7F0685E-3050-89E1-BC82-1702FFF32C7D}"/>
              </a:ext>
            </a:extLst>
          </p:cNvPr>
          <p:cNvSpPr>
            <a:spLocks noGrp="1"/>
          </p:cNvSpPr>
          <p:nvPr>
            <p:ph type="dt" sz="half" idx="10"/>
          </p:nvPr>
        </p:nvSpPr>
        <p:spPr/>
        <p:txBody>
          <a:bodyPr/>
          <a:lstStyle/>
          <a:p>
            <a:fld id="{CAEA4E35-470F-4D58-9AED-1A7C522038E4}" type="datetimeFigureOut">
              <a:rPr lang="en-IN" smtClean="0"/>
              <a:t>04-07-2026</a:t>
            </a:fld>
            <a:endParaRPr lang="en-IN"/>
          </a:p>
        </p:txBody>
      </p:sp>
      <p:sp>
        <p:nvSpPr>
          <p:cNvPr id="5" name="Footer Placeholder 4">
            <a:extLst>
              <a:ext uri="{FF2B5EF4-FFF2-40B4-BE49-F238E27FC236}">
                <a16:creationId xmlns:a16="http://schemas.microsoft.com/office/drawing/2014/main" id="{B83EC8A7-767A-B740-DC01-142862D40EB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7336252-F4CF-60CE-110C-B908873FD737}"/>
              </a:ext>
            </a:extLst>
          </p:cNvPr>
          <p:cNvSpPr>
            <a:spLocks noGrp="1"/>
          </p:cNvSpPr>
          <p:nvPr>
            <p:ph type="sldNum" sz="quarter" idx="12"/>
          </p:nvPr>
        </p:nvSpPr>
        <p:spPr/>
        <p:txBody>
          <a:bodyPr/>
          <a:lstStyle/>
          <a:p>
            <a:fld id="{5207D774-DD5D-49F4-AFAD-270568F2BA7A}" type="slidenum">
              <a:rPr lang="en-IN" smtClean="0"/>
              <a:t>‹#›</a:t>
            </a:fld>
            <a:endParaRPr lang="en-IN"/>
          </a:p>
        </p:txBody>
      </p:sp>
    </p:spTree>
    <p:extLst>
      <p:ext uri="{BB962C8B-B14F-4D97-AF65-F5344CB8AC3E}">
        <p14:creationId xmlns:p14="http://schemas.microsoft.com/office/powerpoint/2010/main" val="2560625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25CC-7E3C-EC50-1C11-371987D2333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8077DFC-A30B-EC0B-40E4-F1C962107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2E21AEE-04AE-7D57-BB0C-377999A80F1F}"/>
              </a:ext>
            </a:extLst>
          </p:cNvPr>
          <p:cNvSpPr>
            <a:spLocks noGrp="1"/>
          </p:cNvSpPr>
          <p:nvPr>
            <p:ph type="dt" sz="half" idx="10"/>
          </p:nvPr>
        </p:nvSpPr>
        <p:spPr/>
        <p:txBody>
          <a:bodyPr/>
          <a:lstStyle/>
          <a:p>
            <a:fld id="{CAEA4E35-470F-4D58-9AED-1A7C522038E4}" type="datetimeFigureOut">
              <a:rPr lang="en-IN" smtClean="0"/>
              <a:t>04-07-2026</a:t>
            </a:fld>
            <a:endParaRPr lang="en-IN"/>
          </a:p>
        </p:txBody>
      </p:sp>
      <p:sp>
        <p:nvSpPr>
          <p:cNvPr id="5" name="Footer Placeholder 4">
            <a:extLst>
              <a:ext uri="{FF2B5EF4-FFF2-40B4-BE49-F238E27FC236}">
                <a16:creationId xmlns:a16="http://schemas.microsoft.com/office/drawing/2014/main" id="{4AF7CA09-2108-D166-29B9-C613CE33CF3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7C517F8-D96D-2638-2F60-F0BE0669D552}"/>
              </a:ext>
            </a:extLst>
          </p:cNvPr>
          <p:cNvSpPr>
            <a:spLocks noGrp="1"/>
          </p:cNvSpPr>
          <p:nvPr>
            <p:ph type="sldNum" sz="quarter" idx="12"/>
          </p:nvPr>
        </p:nvSpPr>
        <p:spPr/>
        <p:txBody>
          <a:bodyPr/>
          <a:lstStyle/>
          <a:p>
            <a:fld id="{5207D774-DD5D-49F4-AFAD-270568F2BA7A}" type="slidenum">
              <a:rPr lang="en-IN" smtClean="0"/>
              <a:t>‹#›</a:t>
            </a:fld>
            <a:endParaRPr lang="en-IN"/>
          </a:p>
        </p:txBody>
      </p:sp>
    </p:spTree>
    <p:extLst>
      <p:ext uri="{BB962C8B-B14F-4D97-AF65-F5344CB8AC3E}">
        <p14:creationId xmlns:p14="http://schemas.microsoft.com/office/powerpoint/2010/main" val="743237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19B5-531C-2956-96BB-4AEA6132AA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10E1246-803F-29D9-68F5-BBCFF53F59B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0BC83E-DFA5-AB86-F01F-BE9C354EDA22}"/>
              </a:ext>
            </a:extLst>
          </p:cNvPr>
          <p:cNvSpPr>
            <a:spLocks noGrp="1"/>
          </p:cNvSpPr>
          <p:nvPr>
            <p:ph type="dt" sz="half" idx="10"/>
          </p:nvPr>
        </p:nvSpPr>
        <p:spPr/>
        <p:txBody>
          <a:bodyPr/>
          <a:lstStyle/>
          <a:p>
            <a:fld id="{CAEA4E35-470F-4D58-9AED-1A7C522038E4}" type="datetimeFigureOut">
              <a:rPr lang="en-IN" smtClean="0"/>
              <a:t>04-07-2026</a:t>
            </a:fld>
            <a:endParaRPr lang="en-IN"/>
          </a:p>
        </p:txBody>
      </p:sp>
      <p:sp>
        <p:nvSpPr>
          <p:cNvPr id="5" name="Footer Placeholder 4">
            <a:extLst>
              <a:ext uri="{FF2B5EF4-FFF2-40B4-BE49-F238E27FC236}">
                <a16:creationId xmlns:a16="http://schemas.microsoft.com/office/drawing/2014/main" id="{E21FAD87-FC71-588A-B45A-208B72B7391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0CCD937-228D-6FEB-45C1-C4C1E3E1C65E}"/>
              </a:ext>
            </a:extLst>
          </p:cNvPr>
          <p:cNvSpPr>
            <a:spLocks noGrp="1"/>
          </p:cNvSpPr>
          <p:nvPr>
            <p:ph type="sldNum" sz="quarter" idx="12"/>
          </p:nvPr>
        </p:nvSpPr>
        <p:spPr/>
        <p:txBody>
          <a:bodyPr/>
          <a:lstStyle/>
          <a:p>
            <a:fld id="{5207D774-DD5D-49F4-AFAD-270568F2BA7A}" type="slidenum">
              <a:rPr lang="en-IN" smtClean="0"/>
              <a:t>‹#›</a:t>
            </a:fld>
            <a:endParaRPr lang="en-IN"/>
          </a:p>
        </p:txBody>
      </p:sp>
    </p:spTree>
    <p:extLst>
      <p:ext uri="{BB962C8B-B14F-4D97-AF65-F5344CB8AC3E}">
        <p14:creationId xmlns:p14="http://schemas.microsoft.com/office/powerpoint/2010/main" val="3272228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2BABF-74B0-71C4-BCCC-5DCB7AEE6D7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B46CD67-318C-8811-3536-75601D2CEE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704FD816-FAA6-377E-5467-D01ABC0D54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17D2F0A-7F28-1540-2140-97CFE66BCDD7}"/>
              </a:ext>
            </a:extLst>
          </p:cNvPr>
          <p:cNvSpPr>
            <a:spLocks noGrp="1"/>
          </p:cNvSpPr>
          <p:nvPr>
            <p:ph type="dt" sz="half" idx="10"/>
          </p:nvPr>
        </p:nvSpPr>
        <p:spPr/>
        <p:txBody>
          <a:bodyPr/>
          <a:lstStyle/>
          <a:p>
            <a:fld id="{CAEA4E35-470F-4D58-9AED-1A7C522038E4}" type="datetimeFigureOut">
              <a:rPr lang="en-IN" smtClean="0"/>
              <a:t>04-07-2026</a:t>
            </a:fld>
            <a:endParaRPr lang="en-IN"/>
          </a:p>
        </p:txBody>
      </p:sp>
      <p:sp>
        <p:nvSpPr>
          <p:cNvPr id="6" name="Footer Placeholder 5">
            <a:extLst>
              <a:ext uri="{FF2B5EF4-FFF2-40B4-BE49-F238E27FC236}">
                <a16:creationId xmlns:a16="http://schemas.microsoft.com/office/drawing/2014/main" id="{1C907039-F619-7F5E-39A5-0BB652124D6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A5A8B1B-E712-BC80-1B8E-E1DBAC14262F}"/>
              </a:ext>
            </a:extLst>
          </p:cNvPr>
          <p:cNvSpPr>
            <a:spLocks noGrp="1"/>
          </p:cNvSpPr>
          <p:nvPr>
            <p:ph type="sldNum" sz="quarter" idx="12"/>
          </p:nvPr>
        </p:nvSpPr>
        <p:spPr/>
        <p:txBody>
          <a:bodyPr/>
          <a:lstStyle/>
          <a:p>
            <a:fld id="{5207D774-DD5D-49F4-AFAD-270568F2BA7A}" type="slidenum">
              <a:rPr lang="en-IN" smtClean="0"/>
              <a:t>‹#›</a:t>
            </a:fld>
            <a:endParaRPr lang="en-IN"/>
          </a:p>
        </p:txBody>
      </p:sp>
    </p:spTree>
    <p:extLst>
      <p:ext uri="{BB962C8B-B14F-4D97-AF65-F5344CB8AC3E}">
        <p14:creationId xmlns:p14="http://schemas.microsoft.com/office/powerpoint/2010/main" val="840428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FF5F-3D63-8DCD-80F0-0439E82DA191}"/>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ADAC236-0D45-CBAA-DB4D-0184CA47D8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D22E7F1-EEBC-8EA8-B5C4-AF1F70F926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6F4D5DD3-CA16-F633-3C95-63D6B1009A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576B94-BFA5-3FCB-8D8E-F07045814E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406804F-CB58-AB7E-2468-A835EB305D60}"/>
              </a:ext>
            </a:extLst>
          </p:cNvPr>
          <p:cNvSpPr>
            <a:spLocks noGrp="1"/>
          </p:cNvSpPr>
          <p:nvPr>
            <p:ph type="dt" sz="half" idx="10"/>
          </p:nvPr>
        </p:nvSpPr>
        <p:spPr/>
        <p:txBody>
          <a:bodyPr/>
          <a:lstStyle/>
          <a:p>
            <a:fld id="{CAEA4E35-470F-4D58-9AED-1A7C522038E4}" type="datetimeFigureOut">
              <a:rPr lang="en-IN" smtClean="0"/>
              <a:t>04-07-2026</a:t>
            </a:fld>
            <a:endParaRPr lang="en-IN"/>
          </a:p>
        </p:txBody>
      </p:sp>
      <p:sp>
        <p:nvSpPr>
          <p:cNvPr id="8" name="Footer Placeholder 7">
            <a:extLst>
              <a:ext uri="{FF2B5EF4-FFF2-40B4-BE49-F238E27FC236}">
                <a16:creationId xmlns:a16="http://schemas.microsoft.com/office/drawing/2014/main" id="{8C6A4122-ADE3-252C-B4C6-336FF8ACBD3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43FA627E-0791-8D64-B602-F7799EC9AA7B}"/>
              </a:ext>
            </a:extLst>
          </p:cNvPr>
          <p:cNvSpPr>
            <a:spLocks noGrp="1"/>
          </p:cNvSpPr>
          <p:nvPr>
            <p:ph type="sldNum" sz="quarter" idx="12"/>
          </p:nvPr>
        </p:nvSpPr>
        <p:spPr/>
        <p:txBody>
          <a:bodyPr/>
          <a:lstStyle/>
          <a:p>
            <a:fld id="{5207D774-DD5D-49F4-AFAD-270568F2BA7A}" type="slidenum">
              <a:rPr lang="en-IN" smtClean="0"/>
              <a:t>‹#›</a:t>
            </a:fld>
            <a:endParaRPr lang="en-IN"/>
          </a:p>
        </p:txBody>
      </p:sp>
    </p:spTree>
    <p:extLst>
      <p:ext uri="{BB962C8B-B14F-4D97-AF65-F5344CB8AC3E}">
        <p14:creationId xmlns:p14="http://schemas.microsoft.com/office/powerpoint/2010/main" val="2961504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03F6F-C56B-BBB8-9DAB-B9F708EE67B2}"/>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FCB5216B-5B88-0D56-4A63-DF14C4AAE7D3}"/>
              </a:ext>
            </a:extLst>
          </p:cNvPr>
          <p:cNvSpPr>
            <a:spLocks noGrp="1"/>
          </p:cNvSpPr>
          <p:nvPr>
            <p:ph type="dt" sz="half" idx="10"/>
          </p:nvPr>
        </p:nvSpPr>
        <p:spPr/>
        <p:txBody>
          <a:bodyPr/>
          <a:lstStyle/>
          <a:p>
            <a:fld id="{CAEA4E35-470F-4D58-9AED-1A7C522038E4}" type="datetimeFigureOut">
              <a:rPr lang="en-IN" smtClean="0"/>
              <a:t>04-07-2026</a:t>
            </a:fld>
            <a:endParaRPr lang="en-IN"/>
          </a:p>
        </p:txBody>
      </p:sp>
      <p:sp>
        <p:nvSpPr>
          <p:cNvPr id="4" name="Footer Placeholder 3">
            <a:extLst>
              <a:ext uri="{FF2B5EF4-FFF2-40B4-BE49-F238E27FC236}">
                <a16:creationId xmlns:a16="http://schemas.microsoft.com/office/drawing/2014/main" id="{6DBD5E3C-DF08-363B-0EC8-23C88870865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5A32E77-AE36-0988-3152-A62FFBD49BEC}"/>
              </a:ext>
            </a:extLst>
          </p:cNvPr>
          <p:cNvSpPr>
            <a:spLocks noGrp="1"/>
          </p:cNvSpPr>
          <p:nvPr>
            <p:ph type="sldNum" sz="quarter" idx="12"/>
          </p:nvPr>
        </p:nvSpPr>
        <p:spPr/>
        <p:txBody>
          <a:bodyPr/>
          <a:lstStyle/>
          <a:p>
            <a:fld id="{5207D774-DD5D-49F4-AFAD-270568F2BA7A}" type="slidenum">
              <a:rPr lang="en-IN" smtClean="0"/>
              <a:t>‹#›</a:t>
            </a:fld>
            <a:endParaRPr lang="en-IN"/>
          </a:p>
        </p:txBody>
      </p:sp>
    </p:spTree>
    <p:extLst>
      <p:ext uri="{BB962C8B-B14F-4D97-AF65-F5344CB8AC3E}">
        <p14:creationId xmlns:p14="http://schemas.microsoft.com/office/powerpoint/2010/main" val="4264249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B4156A-C503-FEDF-CE4D-D78C743EE024}"/>
              </a:ext>
            </a:extLst>
          </p:cNvPr>
          <p:cNvSpPr>
            <a:spLocks noGrp="1"/>
          </p:cNvSpPr>
          <p:nvPr>
            <p:ph type="dt" sz="half" idx="10"/>
          </p:nvPr>
        </p:nvSpPr>
        <p:spPr/>
        <p:txBody>
          <a:bodyPr/>
          <a:lstStyle/>
          <a:p>
            <a:fld id="{CAEA4E35-470F-4D58-9AED-1A7C522038E4}" type="datetimeFigureOut">
              <a:rPr lang="en-IN" smtClean="0"/>
              <a:t>04-07-2026</a:t>
            </a:fld>
            <a:endParaRPr lang="en-IN"/>
          </a:p>
        </p:txBody>
      </p:sp>
      <p:sp>
        <p:nvSpPr>
          <p:cNvPr id="3" name="Footer Placeholder 2">
            <a:extLst>
              <a:ext uri="{FF2B5EF4-FFF2-40B4-BE49-F238E27FC236}">
                <a16:creationId xmlns:a16="http://schemas.microsoft.com/office/drawing/2014/main" id="{D72DDB85-9C39-50C8-4178-F56DB3E35A5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E24EF7D-7FFA-1E5A-AEAD-F1DDE59E91A5}"/>
              </a:ext>
            </a:extLst>
          </p:cNvPr>
          <p:cNvSpPr>
            <a:spLocks noGrp="1"/>
          </p:cNvSpPr>
          <p:nvPr>
            <p:ph type="sldNum" sz="quarter" idx="12"/>
          </p:nvPr>
        </p:nvSpPr>
        <p:spPr/>
        <p:txBody>
          <a:bodyPr/>
          <a:lstStyle/>
          <a:p>
            <a:fld id="{5207D774-DD5D-49F4-AFAD-270568F2BA7A}" type="slidenum">
              <a:rPr lang="en-IN" smtClean="0"/>
              <a:t>‹#›</a:t>
            </a:fld>
            <a:endParaRPr lang="en-IN"/>
          </a:p>
        </p:txBody>
      </p:sp>
    </p:spTree>
    <p:extLst>
      <p:ext uri="{BB962C8B-B14F-4D97-AF65-F5344CB8AC3E}">
        <p14:creationId xmlns:p14="http://schemas.microsoft.com/office/powerpoint/2010/main" val="3075399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1577B-CF81-F6C9-FCCA-EE4E8C4CEF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7248353-6293-8A03-4F30-52817CCA00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EE837490-4097-1AAA-50CC-72A9DA1743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8E0880-02E7-A63A-EB2C-96338BBEBFE5}"/>
              </a:ext>
            </a:extLst>
          </p:cNvPr>
          <p:cNvSpPr>
            <a:spLocks noGrp="1"/>
          </p:cNvSpPr>
          <p:nvPr>
            <p:ph type="dt" sz="half" idx="10"/>
          </p:nvPr>
        </p:nvSpPr>
        <p:spPr/>
        <p:txBody>
          <a:bodyPr/>
          <a:lstStyle/>
          <a:p>
            <a:fld id="{CAEA4E35-470F-4D58-9AED-1A7C522038E4}" type="datetimeFigureOut">
              <a:rPr lang="en-IN" smtClean="0"/>
              <a:t>04-07-2026</a:t>
            </a:fld>
            <a:endParaRPr lang="en-IN"/>
          </a:p>
        </p:txBody>
      </p:sp>
      <p:sp>
        <p:nvSpPr>
          <p:cNvPr id="6" name="Footer Placeholder 5">
            <a:extLst>
              <a:ext uri="{FF2B5EF4-FFF2-40B4-BE49-F238E27FC236}">
                <a16:creationId xmlns:a16="http://schemas.microsoft.com/office/drawing/2014/main" id="{47E65119-74C4-17F3-A5C8-B4A110EB63C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4BC7A14-5343-E57F-2C1C-258F4A332717}"/>
              </a:ext>
            </a:extLst>
          </p:cNvPr>
          <p:cNvSpPr>
            <a:spLocks noGrp="1"/>
          </p:cNvSpPr>
          <p:nvPr>
            <p:ph type="sldNum" sz="quarter" idx="12"/>
          </p:nvPr>
        </p:nvSpPr>
        <p:spPr/>
        <p:txBody>
          <a:bodyPr/>
          <a:lstStyle/>
          <a:p>
            <a:fld id="{5207D774-DD5D-49F4-AFAD-270568F2BA7A}" type="slidenum">
              <a:rPr lang="en-IN" smtClean="0"/>
              <a:t>‹#›</a:t>
            </a:fld>
            <a:endParaRPr lang="en-IN"/>
          </a:p>
        </p:txBody>
      </p:sp>
    </p:spTree>
    <p:extLst>
      <p:ext uri="{BB962C8B-B14F-4D97-AF65-F5344CB8AC3E}">
        <p14:creationId xmlns:p14="http://schemas.microsoft.com/office/powerpoint/2010/main" val="2849007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DD88E-585F-8054-ECF6-8194001157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DACBA4F-F294-8034-938E-90FE75F6A7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37A0FD9D-C6F1-3B1E-8899-52B91A791E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B5F3D4-AAFC-B9E9-DA06-C889D85B44BF}"/>
              </a:ext>
            </a:extLst>
          </p:cNvPr>
          <p:cNvSpPr>
            <a:spLocks noGrp="1"/>
          </p:cNvSpPr>
          <p:nvPr>
            <p:ph type="dt" sz="half" idx="10"/>
          </p:nvPr>
        </p:nvSpPr>
        <p:spPr/>
        <p:txBody>
          <a:bodyPr/>
          <a:lstStyle/>
          <a:p>
            <a:fld id="{CAEA4E35-470F-4D58-9AED-1A7C522038E4}" type="datetimeFigureOut">
              <a:rPr lang="en-IN" smtClean="0"/>
              <a:t>04-07-2026</a:t>
            </a:fld>
            <a:endParaRPr lang="en-IN"/>
          </a:p>
        </p:txBody>
      </p:sp>
      <p:sp>
        <p:nvSpPr>
          <p:cNvPr id="6" name="Footer Placeholder 5">
            <a:extLst>
              <a:ext uri="{FF2B5EF4-FFF2-40B4-BE49-F238E27FC236}">
                <a16:creationId xmlns:a16="http://schemas.microsoft.com/office/drawing/2014/main" id="{3F327F22-C2B1-75ED-3AF6-6801CB1C9DC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3CB44F2-8277-5E50-CA1D-8FA7BD3617A3}"/>
              </a:ext>
            </a:extLst>
          </p:cNvPr>
          <p:cNvSpPr>
            <a:spLocks noGrp="1"/>
          </p:cNvSpPr>
          <p:nvPr>
            <p:ph type="sldNum" sz="quarter" idx="12"/>
          </p:nvPr>
        </p:nvSpPr>
        <p:spPr/>
        <p:txBody>
          <a:bodyPr/>
          <a:lstStyle/>
          <a:p>
            <a:fld id="{5207D774-DD5D-49F4-AFAD-270568F2BA7A}" type="slidenum">
              <a:rPr lang="en-IN" smtClean="0"/>
              <a:t>‹#›</a:t>
            </a:fld>
            <a:endParaRPr lang="en-IN"/>
          </a:p>
        </p:txBody>
      </p:sp>
    </p:spTree>
    <p:extLst>
      <p:ext uri="{BB962C8B-B14F-4D97-AF65-F5344CB8AC3E}">
        <p14:creationId xmlns:p14="http://schemas.microsoft.com/office/powerpoint/2010/main" val="15940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14ECA-777A-4FD1-0158-586753D55166}"/>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C505C9E-82CA-33F5-85B6-38FF77AC663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B3CCC15-2CF2-D9D5-937B-82145E50DFB5}"/>
              </a:ext>
            </a:extLst>
          </p:cNvPr>
          <p:cNvSpPr>
            <a:spLocks noGrp="1"/>
          </p:cNvSpPr>
          <p:nvPr>
            <p:ph type="dt" sz="half" idx="10"/>
          </p:nvPr>
        </p:nvSpPr>
        <p:spPr/>
        <p:txBody>
          <a:bodyPr/>
          <a:lstStyle/>
          <a:p>
            <a:fld id="{CAEA4E35-470F-4D58-9AED-1A7C522038E4}" type="datetimeFigureOut">
              <a:rPr lang="en-IN" smtClean="0"/>
              <a:t>04-07-2026</a:t>
            </a:fld>
            <a:endParaRPr lang="en-IN"/>
          </a:p>
        </p:txBody>
      </p:sp>
      <p:sp>
        <p:nvSpPr>
          <p:cNvPr id="5" name="Footer Placeholder 4">
            <a:extLst>
              <a:ext uri="{FF2B5EF4-FFF2-40B4-BE49-F238E27FC236}">
                <a16:creationId xmlns:a16="http://schemas.microsoft.com/office/drawing/2014/main" id="{CC8BFDCB-1F22-7C56-3011-3DCC16502F7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3E0FCA1-2AE5-4D36-A92A-BE1D6EA1A1E9}"/>
              </a:ext>
            </a:extLst>
          </p:cNvPr>
          <p:cNvSpPr>
            <a:spLocks noGrp="1"/>
          </p:cNvSpPr>
          <p:nvPr>
            <p:ph type="sldNum" sz="quarter" idx="12"/>
          </p:nvPr>
        </p:nvSpPr>
        <p:spPr/>
        <p:txBody>
          <a:bodyPr/>
          <a:lstStyle/>
          <a:p>
            <a:fld id="{5207D774-DD5D-49F4-AFAD-270568F2BA7A}" type="slidenum">
              <a:rPr lang="en-IN" smtClean="0"/>
              <a:t>‹#›</a:t>
            </a:fld>
            <a:endParaRPr lang="en-IN"/>
          </a:p>
        </p:txBody>
      </p:sp>
    </p:spTree>
    <p:extLst>
      <p:ext uri="{BB962C8B-B14F-4D97-AF65-F5344CB8AC3E}">
        <p14:creationId xmlns:p14="http://schemas.microsoft.com/office/powerpoint/2010/main" val="539500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49EE7F-C81B-BE33-6428-44FD068A1B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D03E774-3ADD-7E94-4A78-A8AD8FD761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4389EF2-512F-97B5-4DE5-465446A3F6F9}"/>
              </a:ext>
            </a:extLst>
          </p:cNvPr>
          <p:cNvSpPr>
            <a:spLocks noGrp="1"/>
          </p:cNvSpPr>
          <p:nvPr>
            <p:ph type="dt" sz="half" idx="10"/>
          </p:nvPr>
        </p:nvSpPr>
        <p:spPr/>
        <p:txBody>
          <a:bodyPr/>
          <a:lstStyle/>
          <a:p>
            <a:fld id="{CAEA4E35-470F-4D58-9AED-1A7C522038E4}" type="datetimeFigureOut">
              <a:rPr lang="en-IN" smtClean="0"/>
              <a:t>04-07-2026</a:t>
            </a:fld>
            <a:endParaRPr lang="en-IN"/>
          </a:p>
        </p:txBody>
      </p:sp>
      <p:sp>
        <p:nvSpPr>
          <p:cNvPr id="5" name="Footer Placeholder 4">
            <a:extLst>
              <a:ext uri="{FF2B5EF4-FFF2-40B4-BE49-F238E27FC236}">
                <a16:creationId xmlns:a16="http://schemas.microsoft.com/office/drawing/2014/main" id="{936338ED-9590-BEF0-0A4B-21A71DB4CF8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9AD400C-E11D-A6BE-5D77-C5DA32A5C656}"/>
              </a:ext>
            </a:extLst>
          </p:cNvPr>
          <p:cNvSpPr>
            <a:spLocks noGrp="1"/>
          </p:cNvSpPr>
          <p:nvPr>
            <p:ph type="sldNum" sz="quarter" idx="12"/>
          </p:nvPr>
        </p:nvSpPr>
        <p:spPr/>
        <p:txBody>
          <a:bodyPr/>
          <a:lstStyle/>
          <a:p>
            <a:fld id="{5207D774-DD5D-49F4-AFAD-270568F2BA7A}" type="slidenum">
              <a:rPr lang="en-IN" smtClean="0"/>
              <a:t>‹#›</a:t>
            </a:fld>
            <a:endParaRPr lang="en-IN"/>
          </a:p>
        </p:txBody>
      </p:sp>
    </p:spTree>
    <p:extLst>
      <p:ext uri="{BB962C8B-B14F-4D97-AF65-F5344CB8AC3E}">
        <p14:creationId xmlns:p14="http://schemas.microsoft.com/office/powerpoint/2010/main" val="2061915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652090-ECB5-4F1F-CE54-37D790E01A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B3A7CF9-2693-457A-9390-8E032F276F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5079711-ABDC-FD13-F50B-434D4891CC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AEA4E35-470F-4D58-9AED-1A7C522038E4}" type="datetimeFigureOut">
              <a:rPr lang="en-IN" smtClean="0"/>
              <a:t>04-07-2026</a:t>
            </a:fld>
            <a:endParaRPr lang="en-IN"/>
          </a:p>
        </p:txBody>
      </p:sp>
      <p:sp>
        <p:nvSpPr>
          <p:cNvPr id="5" name="Footer Placeholder 4">
            <a:extLst>
              <a:ext uri="{FF2B5EF4-FFF2-40B4-BE49-F238E27FC236}">
                <a16:creationId xmlns:a16="http://schemas.microsoft.com/office/drawing/2014/main" id="{D660839F-CA5E-1743-9EC2-0CC3B2928B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2397337A-EDCF-3093-2F40-2C9CC7F169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207D774-DD5D-49F4-AFAD-270568F2BA7A}" type="slidenum">
              <a:rPr lang="en-IN" smtClean="0"/>
              <a:t>‹#›</a:t>
            </a:fld>
            <a:endParaRPr lang="en-IN"/>
          </a:p>
        </p:txBody>
      </p:sp>
    </p:spTree>
    <p:extLst>
      <p:ext uri="{BB962C8B-B14F-4D97-AF65-F5344CB8AC3E}">
        <p14:creationId xmlns:p14="http://schemas.microsoft.com/office/powerpoint/2010/main" val="33683400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2.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8.jpeg"/><Relationship Id="rId7" Type="http://schemas.openxmlformats.org/officeDocument/2006/relationships/diagramColors" Target="../diagrams/colors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BAA458-63EE-2D75-3AAE-2492A4B3C1D3}"/>
              </a:ext>
            </a:extLst>
          </p:cNvPr>
          <p:cNvSpPr>
            <a:spLocks noGrp="1"/>
          </p:cNvSpPr>
          <p:nvPr>
            <p:ph type="ctrTitle"/>
          </p:nvPr>
        </p:nvSpPr>
        <p:spPr>
          <a:xfrm>
            <a:off x="4162567" y="818984"/>
            <a:ext cx="6714699" cy="3178689"/>
          </a:xfrm>
        </p:spPr>
        <p:txBody>
          <a:bodyPr>
            <a:normAutofit/>
          </a:bodyPr>
          <a:lstStyle/>
          <a:p>
            <a:r>
              <a:rPr lang="en-IN" sz="4800" b="1" dirty="0">
                <a:solidFill>
                  <a:srgbClr val="FFFFFF"/>
                </a:solidFill>
              </a:rPr>
              <a:t>BMHP6026 </a:t>
            </a:r>
            <a:br>
              <a:rPr lang="en-IN" sz="4800" b="1" dirty="0">
                <a:solidFill>
                  <a:srgbClr val="FFFFFF"/>
                </a:solidFill>
              </a:rPr>
            </a:br>
            <a:r>
              <a:rPr lang="en-IN" sz="4800" b="1" dirty="0">
                <a:solidFill>
                  <a:srgbClr val="FFFFFF"/>
                </a:solidFill>
              </a:rPr>
              <a:t>Digital Transformation in the Health and Care Professions</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B8ACC0E-0AFD-D45A-A889-9358FF0CC054}"/>
              </a:ext>
            </a:extLst>
          </p:cNvPr>
          <p:cNvSpPr>
            <a:spLocks noGrp="1"/>
          </p:cNvSpPr>
          <p:nvPr>
            <p:ph type="subTitle" idx="1"/>
          </p:nvPr>
        </p:nvSpPr>
        <p:spPr>
          <a:xfrm>
            <a:off x="4250673" y="4960962"/>
            <a:ext cx="7055893" cy="1078054"/>
          </a:xfrm>
        </p:spPr>
        <p:txBody>
          <a:bodyPr vert="horz" lIns="91440" tIns="45720" rIns="91440" bIns="45720" rtlCol="0" anchor="t">
            <a:normAutofit/>
          </a:bodyPr>
          <a:lstStyle/>
          <a:p>
            <a:pPr algn="l"/>
            <a:r>
              <a:rPr lang="en-IN" b="1">
                <a:solidFill>
                  <a:srgbClr val="FFFFFF"/>
                </a:solidFill>
              </a:rPr>
              <a:t>Student Name: Diana Constantin </a:t>
            </a:r>
          </a:p>
          <a:p>
            <a:pPr algn="l"/>
            <a:r>
              <a:rPr lang="en-IN" b="1">
                <a:solidFill>
                  <a:srgbClr val="FFFFFF"/>
                </a:solidFill>
              </a:rPr>
              <a:t>Student ID: 2331926</a:t>
            </a:r>
          </a:p>
          <a:p>
            <a:pPr algn="l"/>
            <a:endParaRPr lang="en-IN" b="1" dirty="0">
              <a:solidFill>
                <a:srgbClr val="FFFFFF"/>
              </a:solidFill>
            </a:endParaRPr>
          </a:p>
        </p:txBody>
      </p:sp>
    </p:spTree>
    <p:extLst>
      <p:ext uri="{BB962C8B-B14F-4D97-AF65-F5344CB8AC3E}">
        <p14:creationId xmlns:p14="http://schemas.microsoft.com/office/powerpoint/2010/main" val="1122882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38C4DEBA-99FB-12E1-A643-3DD0542DB838}"/>
              </a:ext>
            </a:extLst>
          </p:cNvPr>
          <p:cNvPicPr>
            <a:picLocks noChangeAspect="1"/>
          </p:cNvPicPr>
          <p:nvPr/>
        </p:nvPicPr>
        <p:blipFill>
          <a:blip r:embed="rId3">
            <a:alphaModFix amt="35000"/>
          </a:blip>
          <a:srcRect t="6496" b="1850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EBF80BC-6092-6261-1085-745784C03B6F}"/>
              </a:ext>
            </a:extLst>
          </p:cNvPr>
          <p:cNvSpPr>
            <a:spLocks noGrp="1"/>
          </p:cNvSpPr>
          <p:nvPr>
            <p:ph type="title"/>
          </p:nvPr>
        </p:nvSpPr>
        <p:spPr>
          <a:xfrm>
            <a:off x="838200" y="365125"/>
            <a:ext cx="10515600" cy="1325563"/>
          </a:xfrm>
        </p:spPr>
        <p:txBody>
          <a:bodyPr>
            <a:normAutofit/>
          </a:bodyPr>
          <a:lstStyle/>
          <a:p>
            <a:pPr algn="ctr"/>
            <a:r>
              <a:rPr lang="en-IN" b="1" dirty="0">
                <a:solidFill>
                  <a:srgbClr val="FFFFFF"/>
                </a:solidFill>
                <a:latin typeface="Times New Roman" panose="02020603050405020304" pitchFamily="18" charset="0"/>
                <a:cs typeface="Times New Roman" panose="02020603050405020304" pitchFamily="18" charset="0"/>
              </a:rPr>
              <a:t>Introduction</a:t>
            </a:r>
            <a:endParaRPr lang="en-IN"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83164415-8A29-A9BA-7DB9-6EC1319B10E3}"/>
              </a:ext>
            </a:extLst>
          </p:cNvPr>
          <p:cNvGraphicFramePr>
            <a:graphicFrameLocks noGrp="1"/>
          </p:cNvGraphicFramePr>
          <p:nvPr>
            <p:ph idx="1"/>
            <p:extLst>
              <p:ext uri="{D42A27DB-BD31-4B8C-83A1-F6EECF244321}">
                <p14:modId xmlns:p14="http://schemas.microsoft.com/office/powerpoint/2010/main" val="14029588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174145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42E9CF-4B16-E451-C8C1-7A543DE88764}"/>
              </a:ext>
            </a:extLst>
          </p:cNvPr>
          <p:cNvSpPr>
            <a:spLocks noGrp="1"/>
          </p:cNvSpPr>
          <p:nvPr>
            <p:ph type="title"/>
          </p:nvPr>
        </p:nvSpPr>
        <p:spPr>
          <a:xfrm>
            <a:off x="1371597" y="348865"/>
            <a:ext cx="10044023" cy="877729"/>
          </a:xfrm>
        </p:spPr>
        <p:txBody>
          <a:bodyPr anchor="ctr">
            <a:normAutofit/>
          </a:bodyPr>
          <a:lstStyle/>
          <a:p>
            <a:pPr algn="ctr"/>
            <a:r>
              <a:rPr lang="en-US" sz="4000" b="1" dirty="0">
                <a:solidFill>
                  <a:srgbClr val="FFFFFF"/>
                </a:solidFill>
                <a:latin typeface="Times New Roman" panose="02020603050405020304" pitchFamily="18" charset="0"/>
                <a:cs typeface="Times New Roman" panose="02020603050405020304" pitchFamily="18" charset="0"/>
              </a:rPr>
              <a:t>What is Freestyle Libre?</a:t>
            </a:r>
            <a:endParaRPr lang="en-IN" sz="40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2E2C76A0-FEB2-2947-9AC5-0A35B52C9526}"/>
              </a:ext>
            </a:extLst>
          </p:cNvPr>
          <p:cNvGraphicFramePr>
            <a:graphicFrameLocks noGrp="1"/>
          </p:cNvGraphicFramePr>
          <p:nvPr>
            <p:ph idx="1"/>
            <p:extLst>
              <p:ext uri="{D42A27DB-BD31-4B8C-83A1-F6EECF244321}">
                <p14:modId xmlns:p14="http://schemas.microsoft.com/office/powerpoint/2010/main" val="196596643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2597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psules and pills inside a glass bowl">
            <a:extLst>
              <a:ext uri="{FF2B5EF4-FFF2-40B4-BE49-F238E27FC236}">
                <a16:creationId xmlns:a16="http://schemas.microsoft.com/office/drawing/2014/main" id="{49128A8D-63A7-0DCF-A8F0-27573D4645CD}"/>
              </a:ext>
            </a:extLst>
          </p:cNvPr>
          <p:cNvPicPr>
            <a:picLocks noChangeAspect="1"/>
          </p:cNvPicPr>
          <p:nvPr/>
        </p:nvPicPr>
        <p:blipFill>
          <a:blip r:embed="rId3"/>
          <a:srcRect t="9091" r="13818"/>
          <a:stretch>
            <a:fillRect/>
          </a:stretch>
        </p:blipFill>
        <p:spPr>
          <a:xfrm>
            <a:off x="20" y="10"/>
            <a:ext cx="8668492" cy="6857990"/>
          </a:xfrm>
          <a:prstGeom prst="rect">
            <a:avLst/>
          </a:prstGeom>
        </p:spPr>
      </p:pic>
      <p:sp>
        <p:nvSpPr>
          <p:cNvPr id="25" name="Rectangle 24">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A196B1-5267-E61A-66CE-42EC6FCC2A42}"/>
              </a:ext>
            </a:extLst>
          </p:cNvPr>
          <p:cNvSpPr>
            <a:spLocks noGrp="1"/>
          </p:cNvSpPr>
          <p:nvPr>
            <p:ph type="title"/>
          </p:nvPr>
        </p:nvSpPr>
        <p:spPr>
          <a:xfrm>
            <a:off x="8233562" y="1166368"/>
            <a:ext cx="3438144" cy="1124712"/>
          </a:xfrm>
        </p:spPr>
        <p:txBody>
          <a:bodyPr anchor="b">
            <a:normAutofit/>
          </a:bodyPr>
          <a:lstStyle/>
          <a:p>
            <a:r>
              <a:rPr lang="en-US" sz="2800" b="1" dirty="0">
                <a:solidFill>
                  <a:schemeClr val="bg1"/>
                </a:solidFill>
                <a:latin typeface="Times New Roman" panose="02020603050405020304" pitchFamily="18" charset="0"/>
                <a:cs typeface="Times New Roman" panose="02020603050405020304" pitchFamily="18" charset="0"/>
              </a:rPr>
              <a:t>NHS Implementation</a:t>
            </a:r>
            <a:endParaRPr lang="en-IN" sz="2800" dirty="0">
              <a:solidFill>
                <a:schemeClr val="bg1"/>
              </a:solidFill>
              <a:latin typeface="Times New Roman" panose="02020603050405020304" pitchFamily="18" charset="0"/>
              <a:cs typeface="Times New Roman" panose="02020603050405020304" pitchFamily="18" charset="0"/>
            </a:endParaRPr>
          </a:p>
        </p:txBody>
      </p:sp>
      <p:sp>
        <p:nvSpPr>
          <p:cNvPr id="27" name="Rectangle 2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310C545-7AD2-EB24-CC60-620DFD1B2F68}"/>
              </a:ext>
            </a:extLst>
          </p:cNvPr>
          <p:cNvSpPr>
            <a:spLocks noGrp="1"/>
          </p:cNvSpPr>
          <p:nvPr>
            <p:ph idx="1"/>
          </p:nvPr>
        </p:nvSpPr>
        <p:spPr>
          <a:xfrm>
            <a:off x="8101263" y="2718054"/>
            <a:ext cx="3733511" cy="3987546"/>
          </a:xfrm>
        </p:spPr>
        <p:txBody>
          <a:bodyPr anchor="t">
            <a:normAutofit/>
          </a:bodyPr>
          <a:lstStyle/>
          <a:p>
            <a:pPr lvl="0"/>
            <a:r>
              <a:rPr lang="en-US" sz="1800" dirty="0">
                <a:solidFill>
                  <a:schemeClr val="bg1"/>
                </a:solidFill>
                <a:latin typeface="Times New Roman" panose="02020603050405020304" pitchFamily="18" charset="0"/>
                <a:cs typeface="Times New Roman" panose="02020603050405020304" pitchFamily="18" charset="0"/>
              </a:rPr>
              <a:t>Freestyle Libre was adopted in the NHS for the care of diabetes (Blissett et al., 2022).</a:t>
            </a:r>
            <a:endParaRPr lang="en-IN" sz="1800" dirty="0">
              <a:solidFill>
                <a:schemeClr val="bg1"/>
              </a:solidFill>
              <a:latin typeface="Times New Roman" panose="02020603050405020304" pitchFamily="18" charset="0"/>
              <a:cs typeface="Times New Roman" panose="02020603050405020304" pitchFamily="18" charset="0"/>
            </a:endParaRPr>
          </a:p>
          <a:p>
            <a:pPr lvl="0"/>
            <a:r>
              <a:rPr lang="en-US" sz="1800" dirty="0">
                <a:solidFill>
                  <a:schemeClr val="bg1"/>
                </a:solidFill>
                <a:latin typeface="Times New Roman" panose="02020603050405020304" pitchFamily="18" charset="0"/>
                <a:cs typeface="Times New Roman" panose="02020603050405020304" pitchFamily="18" charset="0"/>
              </a:rPr>
              <a:t>It assists in better control of glucose.</a:t>
            </a:r>
            <a:endParaRPr lang="en-IN" sz="1800" dirty="0">
              <a:solidFill>
                <a:schemeClr val="bg1"/>
              </a:solidFill>
              <a:latin typeface="Times New Roman" panose="02020603050405020304" pitchFamily="18" charset="0"/>
              <a:cs typeface="Times New Roman" panose="02020603050405020304" pitchFamily="18" charset="0"/>
            </a:endParaRPr>
          </a:p>
          <a:p>
            <a:pPr lvl="0"/>
            <a:r>
              <a:rPr lang="en-US" sz="1800" dirty="0">
                <a:solidFill>
                  <a:schemeClr val="bg1"/>
                </a:solidFill>
                <a:latin typeface="Times New Roman" panose="02020603050405020304" pitchFamily="18" charset="0"/>
                <a:cs typeface="Times New Roman" panose="02020603050405020304" pitchFamily="18" charset="0"/>
              </a:rPr>
              <a:t>Patients will be able to control diabetes more on their own.</a:t>
            </a:r>
            <a:endParaRPr lang="en-IN" sz="1800" dirty="0">
              <a:solidFill>
                <a:schemeClr val="bg1"/>
              </a:solidFill>
              <a:latin typeface="Times New Roman" panose="02020603050405020304" pitchFamily="18" charset="0"/>
              <a:cs typeface="Times New Roman" panose="02020603050405020304" pitchFamily="18" charset="0"/>
            </a:endParaRPr>
          </a:p>
          <a:p>
            <a:pPr lvl="0"/>
            <a:r>
              <a:rPr lang="en-US" sz="1800" dirty="0">
                <a:solidFill>
                  <a:schemeClr val="bg1"/>
                </a:solidFill>
                <a:latin typeface="Times New Roman" panose="02020603050405020304" pitchFamily="18" charset="0"/>
                <a:cs typeface="Times New Roman" panose="02020603050405020304" pitchFamily="18" charset="0"/>
              </a:rPr>
              <a:t>The technology supports proactive and personalised patient care.</a:t>
            </a:r>
            <a:endParaRPr lang="en-IN" sz="1800" dirty="0">
              <a:solidFill>
                <a:schemeClr val="bg1"/>
              </a:solidFill>
              <a:latin typeface="Times New Roman" panose="02020603050405020304" pitchFamily="18" charset="0"/>
              <a:cs typeface="Times New Roman" panose="02020603050405020304" pitchFamily="18" charset="0"/>
            </a:endParaRPr>
          </a:p>
          <a:p>
            <a:pPr lvl="0"/>
            <a:r>
              <a:rPr lang="en-US" sz="1800" dirty="0">
                <a:solidFill>
                  <a:schemeClr val="bg1"/>
                </a:solidFill>
                <a:latin typeface="Times New Roman" panose="02020603050405020304" pitchFamily="18" charset="0"/>
                <a:cs typeface="Times New Roman" panose="02020603050405020304" pitchFamily="18" charset="0"/>
              </a:rPr>
              <a:t>Clinicians receive real-time glucose information.</a:t>
            </a:r>
            <a:endParaRPr lang="en-IN" sz="1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3089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8FA635-C028-1B75-22EB-17D51DEE43E6}"/>
              </a:ext>
            </a:extLst>
          </p:cNvPr>
          <p:cNvSpPr>
            <a:spLocks noGrp="1"/>
          </p:cNvSpPr>
          <p:nvPr>
            <p:ph type="title"/>
          </p:nvPr>
        </p:nvSpPr>
        <p:spPr>
          <a:xfrm>
            <a:off x="1371597" y="348865"/>
            <a:ext cx="10044023" cy="877729"/>
          </a:xfrm>
        </p:spPr>
        <p:txBody>
          <a:bodyPr anchor="ctr">
            <a:normAutofit/>
          </a:bodyPr>
          <a:lstStyle/>
          <a:p>
            <a:pPr algn="just"/>
            <a:r>
              <a:rPr lang="en-IN" sz="4000" b="1" dirty="0">
                <a:solidFill>
                  <a:srgbClr val="FFFFFF"/>
                </a:solidFill>
                <a:latin typeface="Times New Roman" panose="02020603050405020304" pitchFamily="18" charset="0"/>
                <a:cs typeface="Times New Roman" panose="02020603050405020304" pitchFamily="18" charset="0"/>
              </a:rPr>
              <a:t>Comparison with Finger-Prick Testing</a:t>
            </a:r>
            <a:endParaRPr lang="en-IN" sz="40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97453270-1B8B-895E-F789-BE26D7C3B793}"/>
              </a:ext>
            </a:extLst>
          </p:cNvPr>
          <p:cNvGraphicFramePr>
            <a:graphicFrameLocks noGrp="1"/>
          </p:cNvGraphicFramePr>
          <p:nvPr>
            <p:ph idx="1"/>
            <p:extLst>
              <p:ext uri="{D42A27DB-BD31-4B8C-83A1-F6EECF244321}">
                <p14:modId xmlns:p14="http://schemas.microsoft.com/office/powerpoint/2010/main" val="80009645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2104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8">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AA41A9-F06D-3E0F-232B-BF0292F3F52F}"/>
              </a:ext>
            </a:extLst>
          </p:cNvPr>
          <p:cNvSpPr>
            <a:spLocks noGrp="1"/>
          </p:cNvSpPr>
          <p:nvPr>
            <p:ph type="title"/>
          </p:nvPr>
        </p:nvSpPr>
        <p:spPr>
          <a:xfrm>
            <a:off x="621792" y="1161288"/>
            <a:ext cx="3602736" cy="4526280"/>
          </a:xfrm>
        </p:spPr>
        <p:txBody>
          <a:bodyPr>
            <a:normAutofit/>
          </a:bodyPr>
          <a:lstStyle/>
          <a:p>
            <a:pPr algn="ctr"/>
            <a:r>
              <a:rPr lang="en-IN" sz="4000" b="1" dirty="0">
                <a:latin typeface="Times New Roman" panose="02020603050405020304" pitchFamily="18" charset="0"/>
                <a:cs typeface="Times New Roman" panose="02020603050405020304" pitchFamily="18" charset="0"/>
              </a:rPr>
              <a:t>Positive Impact on the Workforce</a:t>
            </a:r>
            <a:endParaRPr lang="en-IN" sz="4000" dirty="0">
              <a:latin typeface="Times New Roman" panose="02020603050405020304" pitchFamily="18" charset="0"/>
              <a:cs typeface="Times New Roman" panose="02020603050405020304" pitchFamily="18" charset="0"/>
            </a:endParaRPr>
          </a:p>
        </p:txBody>
      </p:sp>
      <p:sp>
        <p:nvSpPr>
          <p:cNvPr id="23" name="Rectangle 22">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3" name="Content Placeholder 2">
            <a:extLst>
              <a:ext uri="{FF2B5EF4-FFF2-40B4-BE49-F238E27FC236}">
                <a16:creationId xmlns:a16="http://schemas.microsoft.com/office/drawing/2014/main" id="{130A8D62-E49F-12BE-4C83-3470AE18A812}"/>
              </a:ext>
            </a:extLst>
          </p:cNvPr>
          <p:cNvGraphicFramePr>
            <a:graphicFrameLocks noGrp="1"/>
          </p:cNvGraphicFramePr>
          <p:nvPr>
            <p:ph idx="1"/>
            <p:extLst>
              <p:ext uri="{D42A27DB-BD31-4B8C-83A1-F6EECF244321}">
                <p14:modId xmlns:p14="http://schemas.microsoft.com/office/powerpoint/2010/main" val="71472289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3993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C28B71-BE14-35B0-D970-8005FF386961}"/>
              </a:ext>
            </a:extLst>
          </p:cNvPr>
          <p:cNvSpPr>
            <a:spLocks noGrp="1"/>
          </p:cNvSpPr>
          <p:nvPr>
            <p:ph type="title"/>
          </p:nvPr>
        </p:nvSpPr>
        <p:spPr>
          <a:xfrm>
            <a:off x="1371597" y="348865"/>
            <a:ext cx="10044023" cy="877729"/>
          </a:xfrm>
        </p:spPr>
        <p:txBody>
          <a:bodyPr anchor="ctr">
            <a:normAutofit/>
          </a:bodyPr>
          <a:lstStyle/>
          <a:p>
            <a:pPr algn="ctr"/>
            <a:r>
              <a:rPr lang="en-US" sz="4000" b="1" dirty="0">
                <a:solidFill>
                  <a:srgbClr val="FFFFFF"/>
                </a:solidFill>
                <a:latin typeface="Times New Roman" panose="02020603050405020304" pitchFamily="18" charset="0"/>
                <a:cs typeface="Times New Roman" panose="02020603050405020304" pitchFamily="18" charset="0"/>
              </a:rPr>
              <a:t>Workforce Challenges</a:t>
            </a:r>
            <a:endParaRPr lang="en-IN" sz="40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4F5E4E58-115B-539E-1294-5C058FE7D010}"/>
              </a:ext>
            </a:extLst>
          </p:cNvPr>
          <p:cNvGraphicFramePr>
            <a:graphicFrameLocks noGrp="1"/>
          </p:cNvGraphicFramePr>
          <p:nvPr>
            <p:ph idx="1"/>
            <p:extLst>
              <p:ext uri="{D42A27DB-BD31-4B8C-83A1-F6EECF244321}">
                <p14:modId xmlns:p14="http://schemas.microsoft.com/office/powerpoint/2010/main" val="38838615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8376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68A152CD-747B-7FFC-B252-4DA9EEEA0F4E}"/>
              </a:ext>
            </a:extLst>
          </p:cNvPr>
          <p:cNvPicPr>
            <a:picLocks noChangeAspect="1"/>
          </p:cNvPicPr>
          <p:nvPr/>
        </p:nvPicPr>
        <p:blipFill>
          <a:blip r:embed="rId3">
            <a:alphaModFix amt="3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E0315F2-C3D3-193F-9E1A-D30BE417E9DD}"/>
              </a:ext>
            </a:extLst>
          </p:cNvPr>
          <p:cNvSpPr>
            <a:spLocks noGrp="1"/>
          </p:cNvSpPr>
          <p:nvPr>
            <p:ph type="title"/>
          </p:nvPr>
        </p:nvSpPr>
        <p:spPr>
          <a:xfrm>
            <a:off x="838200" y="365125"/>
            <a:ext cx="10515600" cy="1325563"/>
          </a:xfrm>
        </p:spPr>
        <p:txBody>
          <a:bodyPr>
            <a:normAutofit/>
          </a:bodyPr>
          <a:lstStyle/>
          <a:p>
            <a:r>
              <a:rPr lang="en-IN" b="1">
                <a:solidFill>
                  <a:srgbClr val="FFFFFF"/>
                </a:solidFill>
                <a:latin typeface="Times New Roman" panose="02020603050405020304" pitchFamily="18" charset="0"/>
                <a:cs typeface="Times New Roman" panose="02020603050405020304" pitchFamily="18" charset="0"/>
              </a:rPr>
              <a:t> Positive Impact on Service Delivery</a:t>
            </a:r>
            <a:endParaRPr lang="en-IN">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DB262834-BEE7-13FB-1FC8-48A0C954A2E1}"/>
              </a:ext>
            </a:extLst>
          </p:cNvPr>
          <p:cNvGraphicFramePr>
            <a:graphicFrameLocks noGrp="1"/>
          </p:cNvGraphicFramePr>
          <p:nvPr>
            <p:ph idx="1"/>
            <p:extLst>
              <p:ext uri="{D42A27DB-BD31-4B8C-83A1-F6EECF244321}">
                <p14:modId xmlns:p14="http://schemas.microsoft.com/office/powerpoint/2010/main" val="2859223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1443845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98260A-7B4D-8B6E-52F8-291FBE35B913}"/>
              </a:ext>
            </a:extLst>
          </p:cNvPr>
          <p:cNvSpPr>
            <a:spLocks noGrp="1"/>
          </p:cNvSpPr>
          <p:nvPr>
            <p:ph type="title"/>
          </p:nvPr>
        </p:nvSpPr>
        <p:spPr>
          <a:xfrm>
            <a:off x="1383564" y="348865"/>
            <a:ext cx="9718111" cy="1576446"/>
          </a:xfrm>
        </p:spPr>
        <p:txBody>
          <a:bodyPr anchor="ctr">
            <a:normAutofit/>
          </a:bodyPr>
          <a:lstStyle/>
          <a:p>
            <a:pPr algn="ctr"/>
            <a:r>
              <a:rPr lang="en-US" sz="4000" b="1" dirty="0">
                <a:solidFill>
                  <a:srgbClr val="FFFFFF"/>
                </a:solidFill>
                <a:latin typeface="Times New Roman" panose="02020603050405020304" pitchFamily="18" charset="0"/>
                <a:cs typeface="Times New Roman" panose="02020603050405020304" pitchFamily="18" charset="0"/>
              </a:rPr>
              <a:t>Challenges to Service Delivery</a:t>
            </a:r>
            <a:endParaRPr lang="en-IN" sz="40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3FA9BD81-D045-34A1-828C-C8F71BBA7285}"/>
              </a:ext>
            </a:extLst>
          </p:cNvPr>
          <p:cNvGraphicFramePr>
            <a:graphicFrameLocks noGrp="1"/>
          </p:cNvGraphicFramePr>
          <p:nvPr>
            <p:ph idx="1"/>
            <p:extLst>
              <p:ext uri="{D42A27DB-BD31-4B8C-83A1-F6EECF244321}">
                <p14:modId xmlns:p14="http://schemas.microsoft.com/office/powerpoint/2010/main" val="30042901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325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1CBB2F4-D87A-31AB-5964-AC7692614EA4}"/>
              </a:ext>
            </a:extLst>
          </p:cNvPr>
          <p:cNvSpPr>
            <a:spLocks noGrp="1"/>
          </p:cNvSpPr>
          <p:nvPr>
            <p:ph type="title"/>
          </p:nvPr>
        </p:nvSpPr>
        <p:spPr>
          <a:xfrm>
            <a:off x="479394" y="1070800"/>
            <a:ext cx="3939688" cy="5583126"/>
          </a:xfrm>
        </p:spPr>
        <p:txBody>
          <a:bodyPr>
            <a:normAutofit/>
          </a:bodyPr>
          <a:lstStyle/>
          <a:p>
            <a:pPr algn="ctr"/>
            <a:r>
              <a:rPr lang="en-US" b="1" dirty="0">
                <a:latin typeface="Times New Roman" panose="02020603050405020304" pitchFamily="18" charset="0"/>
                <a:cs typeface="Times New Roman" panose="02020603050405020304" pitchFamily="18" charset="0"/>
              </a:rPr>
              <a:t>Benefits to the patients</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D97D810-ECF4-2594-21EC-0597D07C71FB}"/>
              </a:ext>
            </a:extLst>
          </p:cNvPr>
          <p:cNvGraphicFramePr>
            <a:graphicFrameLocks noGrp="1"/>
          </p:cNvGraphicFramePr>
          <p:nvPr>
            <p:ph idx="1"/>
            <p:extLst>
              <p:ext uri="{D42A27DB-BD31-4B8C-83A1-F6EECF244321}">
                <p14:modId xmlns:p14="http://schemas.microsoft.com/office/powerpoint/2010/main" val="234819408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4804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8CDD6B-EDFF-86D9-49ED-258F67579714}"/>
              </a:ext>
            </a:extLst>
          </p:cNvPr>
          <p:cNvSpPr>
            <a:spLocks noGrp="1"/>
          </p:cNvSpPr>
          <p:nvPr>
            <p:ph type="title"/>
          </p:nvPr>
        </p:nvSpPr>
        <p:spPr>
          <a:xfrm>
            <a:off x="826396" y="586855"/>
            <a:ext cx="4230100" cy="3387497"/>
          </a:xfrm>
        </p:spPr>
        <p:txBody>
          <a:bodyPr anchor="b">
            <a:normAutofit/>
          </a:bodyPr>
          <a:lstStyle/>
          <a:p>
            <a:pPr algn="ctr"/>
            <a:r>
              <a:rPr lang="en-US" b="1" dirty="0">
                <a:solidFill>
                  <a:srgbClr val="FFFFFF"/>
                </a:solidFill>
                <a:latin typeface="Times New Roman" panose="02020603050405020304" pitchFamily="18" charset="0"/>
                <a:cs typeface="Times New Roman" panose="02020603050405020304" pitchFamily="18" charset="0"/>
              </a:rPr>
              <a:t>Patient-level Challenges</a:t>
            </a:r>
            <a:endParaRPr lang="en-IN"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5935CC6-1C95-8337-33C3-6E0DB60C580B}"/>
              </a:ext>
            </a:extLst>
          </p:cNvPr>
          <p:cNvSpPr>
            <a:spLocks noGrp="1"/>
          </p:cNvSpPr>
          <p:nvPr>
            <p:ph idx="1"/>
          </p:nvPr>
        </p:nvSpPr>
        <p:spPr>
          <a:xfrm>
            <a:off x="6503158" y="649480"/>
            <a:ext cx="4862447" cy="5546047"/>
          </a:xfrm>
        </p:spPr>
        <p:txBody>
          <a:bodyPr anchor="ctr">
            <a:normAutofit/>
          </a:bodyPr>
          <a:lstStyle/>
          <a:p>
            <a:pPr lvl="0"/>
            <a:r>
              <a:rPr lang="en-US" dirty="0">
                <a:latin typeface="Times New Roman" panose="02020603050405020304" pitchFamily="18" charset="0"/>
                <a:cs typeface="Times New Roman" panose="02020603050405020304" pitchFamily="18" charset="0"/>
              </a:rPr>
              <a:t>There are cases of skin irritation in some users.</a:t>
            </a:r>
            <a:endParaRPr lang="en-IN" dirty="0">
              <a:latin typeface="Times New Roman" panose="02020603050405020304" pitchFamily="18" charset="0"/>
              <a:cs typeface="Times New Roman" panose="02020603050405020304" pitchFamily="18" charset="0"/>
            </a:endParaRPr>
          </a:p>
          <a:p>
            <a:pPr lvl="0"/>
            <a:r>
              <a:rPr lang="en-US" dirty="0">
                <a:latin typeface="Times New Roman" panose="02020603050405020304" pitchFamily="18" charset="0"/>
                <a:cs typeface="Times New Roman" panose="02020603050405020304" pitchFamily="18" charset="0"/>
              </a:rPr>
              <a:t>Constant alerts may be a source of anxiety.</a:t>
            </a:r>
            <a:endParaRPr lang="en-IN" dirty="0">
              <a:latin typeface="Times New Roman" panose="02020603050405020304" pitchFamily="18" charset="0"/>
              <a:cs typeface="Times New Roman" panose="02020603050405020304" pitchFamily="18" charset="0"/>
            </a:endParaRPr>
          </a:p>
          <a:p>
            <a:pPr lvl="0"/>
            <a:r>
              <a:rPr lang="en-US" dirty="0">
                <a:latin typeface="Times New Roman" panose="02020603050405020304" pitchFamily="18" charset="0"/>
                <a:cs typeface="Times New Roman" panose="02020603050405020304" pitchFamily="18" charset="0"/>
              </a:rPr>
              <a:t>The aspect of privacy remains an issue.</a:t>
            </a:r>
            <a:endParaRPr lang="en-IN" dirty="0">
              <a:latin typeface="Times New Roman" panose="02020603050405020304" pitchFamily="18" charset="0"/>
              <a:cs typeface="Times New Roman" panose="02020603050405020304" pitchFamily="18" charset="0"/>
            </a:endParaRPr>
          </a:p>
          <a:p>
            <a:pPr lvl="0"/>
            <a:r>
              <a:rPr lang="en-US" dirty="0">
                <a:latin typeface="Times New Roman" panose="02020603050405020304" pitchFamily="18" charset="0"/>
                <a:cs typeface="Times New Roman" panose="02020603050405020304" pitchFamily="18" charset="0"/>
              </a:rPr>
              <a:t>Patients could be relied on by patients.</a:t>
            </a:r>
            <a:endParaRPr lang="en-IN"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256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97E1B-B85F-2510-7827-C367971FE97A}"/>
              </a:ext>
            </a:extLst>
          </p:cNvPr>
          <p:cNvSpPr>
            <a:spLocks noGrp="1"/>
          </p:cNvSpPr>
          <p:nvPr>
            <p:ph type="title"/>
          </p:nvPr>
        </p:nvSpPr>
        <p:spPr>
          <a:xfrm>
            <a:off x="620115" y="1683756"/>
            <a:ext cx="3115265" cy="2396359"/>
          </a:xfrm>
        </p:spPr>
        <p:txBody>
          <a:bodyPr anchor="b">
            <a:normAutofit/>
          </a:bodyPr>
          <a:lstStyle/>
          <a:p>
            <a:pPr algn="ctr"/>
            <a:r>
              <a:rPr lang="en-US" sz="4000" b="1">
                <a:solidFill>
                  <a:srgbClr val="FFFFFF"/>
                </a:solidFill>
                <a:latin typeface="Times New Roman" panose="02020603050405020304" pitchFamily="18" charset="0"/>
                <a:cs typeface="Times New Roman" panose="02020603050405020304" pitchFamily="18" charset="0"/>
              </a:rPr>
              <a:t>Community Impact</a:t>
            </a:r>
            <a:endParaRPr lang="en-IN" sz="40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08C80A7F-9D5B-BEF0-A12A-6643DB820208}"/>
              </a:ext>
            </a:extLst>
          </p:cNvPr>
          <p:cNvGraphicFramePr>
            <a:graphicFrameLocks noGrp="1"/>
          </p:cNvGraphicFramePr>
          <p:nvPr>
            <p:ph idx="1"/>
            <p:extLst>
              <p:ext uri="{D42A27DB-BD31-4B8C-83A1-F6EECF244321}">
                <p14:modId xmlns:p14="http://schemas.microsoft.com/office/powerpoint/2010/main" val="133541493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7831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061C5-D10C-9011-3912-E0714F69E354}"/>
              </a:ext>
            </a:extLst>
          </p:cNvPr>
          <p:cNvSpPr>
            <a:spLocks noGrp="1"/>
          </p:cNvSpPr>
          <p:nvPr>
            <p:ph type="title"/>
          </p:nvPr>
        </p:nvSpPr>
        <p:spPr>
          <a:xfrm>
            <a:off x="586478" y="1683756"/>
            <a:ext cx="3115265" cy="2396359"/>
          </a:xfrm>
        </p:spPr>
        <p:txBody>
          <a:bodyPr anchor="b">
            <a:normAutofit/>
          </a:bodyPr>
          <a:lstStyle/>
          <a:p>
            <a:pPr algn="ctr"/>
            <a:r>
              <a:rPr lang="en-US" sz="4000" b="1" dirty="0">
                <a:solidFill>
                  <a:srgbClr val="FFFFFF"/>
                </a:solidFill>
                <a:latin typeface="Times New Roman" panose="02020603050405020304" pitchFamily="18" charset="0"/>
                <a:cs typeface="Times New Roman" panose="02020603050405020304" pitchFamily="18" charset="0"/>
              </a:rPr>
              <a:t>Community Challenges</a:t>
            </a:r>
            <a:endParaRPr lang="en-IN" sz="40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F52881AE-8393-87EC-67F8-7350C02D43D5}"/>
              </a:ext>
            </a:extLst>
          </p:cNvPr>
          <p:cNvGraphicFramePr>
            <a:graphicFrameLocks noGrp="1"/>
          </p:cNvGraphicFramePr>
          <p:nvPr>
            <p:ph idx="1"/>
            <p:extLst>
              <p:ext uri="{D42A27DB-BD31-4B8C-83A1-F6EECF244321}">
                <p14:modId xmlns:p14="http://schemas.microsoft.com/office/powerpoint/2010/main" val="61938573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1821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92980C7C-E0E8-BB03-68B4-C3DF11074D66}"/>
              </a:ext>
            </a:extLst>
          </p:cNvPr>
          <p:cNvPicPr>
            <a:picLocks noChangeAspect="1"/>
          </p:cNvPicPr>
          <p:nvPr/>
        </p:nvPicPr>
        <p:blipFill>
          <a:blip r:embed="rId3">
            <a:alphaModFix amt="3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5D10EE8-97E5-7757-142F-1870DC339F69}"/>
              </a:ext>
            </a:extLst>
          </p:cNvPr>
          <p:cNvSpPr>
            <a:spLocks noGrp="1"/>
          </p:cNvSpPr>
          <p:nvPr>
            <p:ph type="title"/>
          </p:nvPr>
        </p:nvSpPr>
        <p:spPr>
          <a:xfrm>
            <a:off x="838200" y="365125"/>
            <a:ext cx="10515600" cy="1325563"/>
          </a:xfrm>
        </p:spPr>
        <p:txBody>
          <a:bodyPr>
            <a:normAutofit/>
          </a:bodyPr>
          <a:lstStyle/>
          <a:p>
            <a:r>
              <a:rPr lang="en-US" b="1" dirty="0">
                <a:solidFill>
                  <a:srgbClr val="FFFFFF"/>
                </a:solidFill>
                <a:latin typeface="Times New Roman" panose="02020603050405020304" pitchFamily="18" charset="0"/>
                <a:cs typeface="Times New Roman" panose="02020603050405020304" pitchFamily="18" charset="0"/>
              </a:rPr>
              <a:t>Overall Evaluation</a:t>
            </a:r>
            <a:br>
              <a:rPr lang="en-IN" dirty="0">
                <a:solidFill>
                  <a:srgbClr val="FFFFFF"/>
                </a:solidFill>
                <a:latin typeface="Times New Roman" panose="02020603050405020304" pitchFamily="18" charset="0"/>
                <a:cs typeface="Times New Roman" panose="02020603050405020304" pitchFamily="18" charset="0"/>
              </a:rPr>
            </a:br>
            <a:endParaRPr lang="en-IN"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2FB7ECAC-237D-EA81-EBFF-B2EADB85320A}"/>
              </a:ext>
            </a:extLst>
          </p:cNvPr>
          <p:cNvGraphicFramePr>
            <a:graphicFrameLocks noGrp="1"/>
          </p:cNvGraphicFramePr>
          <p:nvPr>
            <p:ph idx="1"/>
            <p:extLst>
              <p:ext uri="{D42A27DB-BD31-4B8C-83A1-F6EECF244321}">
                <p14:modId xmlns:p14="http://schemas.microsoft.com/office/powerpoint/2010/main" val="20136245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56307750"/>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A63D5-887A-B17A-AEF0-7EF58C50AC09}"/>
              </a:ext>
            </a:extLst>
          </p:cNvPr>
          <p:cNvSpPr>
            <a:spLocks noGrp="1"/>
          </p:cNvSpPr>
          <p:nvPr>
            <p:ph type="title"/>
          </p:nvPr>
        </p:nvSpPr>
        <p:spPr/>
        <p:txBody>
          <a:bodyPr/>
          <a:lstStyle/>
          <a:p>
            <a:pPr algn="ctr"/>
            <a:r>
              <a:rPr lang="en-US" b="1">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1DA0FAB2-1EC7-4009-D25A-73C336EED143}"/>
              </a:ext>
            </a:extLst>
          </p:cNvPr>
          <p:cNvGraphicFramePr>
            <a:graphicFrameLocks noGrp="1"/>
          </p:cNvGraphicFramePr>
          <p:nvPr>
            <p:ph idx="1"/>
            <p:extLst>
              <p:ext uri="{D42A27DB-BD31-4B8C-83A1-F6EECF244321}">
                <p14:modId xmlns:p14="http://schemas.microsoft.com/office/powerpoint/2010/main" val="82039533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4807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C38E5-F135-3BC5-66B2-1E781750E400}"/>
              </a:ext>
            </a:extLst>
          </p:cNvPr>
          <p:cNvSpPr>
            <a:spLocks noGrp="1"/>
          </p:cNvSpPr>
          <p:nvPr>
            <p:ph type="title"/>
          </p:nvPr>
        </p:nvSpPr>
        <p:spPr/>
        <p:txBody>
          <a:bodyPr/>
          <a:lstStyle/>
          <a:p>
            <a:pPr algn="just"/>
            <a:r>
              <a:rPr lang="en-US" dirty="0">
                <a:latin typeface="Times New Roman" panose="02020603050405020304" pitchFamily="18" charset="0"/>
                <a:cs typeface="Times New Roman" panose="02020603050405020304" pitchFamily="18" charset="0"/>
              </a:rPr>
              <a:t>Reference</a:t>
            </a:r>
            <a:endParaRPr lang="en-IN"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BBD8FAD3-3A17-6F0B-597A-57677F31B30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8449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TotalTime>
  <Words>1851</Words>
  <Application>Microsoft Office PowerPoint</Application>
  <PresentationFormat>Widescreen</PresentationFormat>
  <Paragraphs>114</Paragraphs>
  <Slides>16</Slides>
  <Notes>14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BMHP6026  Digital Transformation in the Health and Care Professions</vt:lpstr>
      <vt:lpstr>Introduction</vt:lpstr>
      <vt:lpstr>What is Freestyle Libre?</vt:lpstr>
      <vt:lpstr>NHS Implementation</vt:lpstr>
      <vt:lpstr>Comparison with Finger-Prick Testing</vt:lpstr>
      <vt:lpstr>Positive Impact on the Workforce</vt:lpstr>
      <vt:lpstr>Workforce Challenges</vt:lpstr>
      <vt:lpstr> Positive Impact on Service Delivery</vt:lpstr>
      <vt:lpstr>Challenges to Service Delivery</vt:lpstr>
      <vt:lpstr>Benefits to the patients </vt:lpstr>
      <vt:lpstr>Patient-level Challenges</vt:lpstr>
      <vt:lpstr>Community Impact</vt:lpstr>
      <vt:lpstr>Community Challenges</vt:lpstr>
      <vt:lpstr>Overall Evaluation </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11</cp:revision>
  <dcterms:created xsi:type="dcterms:W3CDTF">2026-07-02T12:03:55Z</dcterms:created>
  <dcterms:modified xsi:type="dcterms:W3CDTF">2026-07-04T12:11:52Z</dcterms:modified>
</cp:coreProperties>
</file>