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31" r:id="rId1"/>
    <p:sldMasterId id="2147484043" r:id="rId2"/>
    <p:sldMasterId id="2147484055" r:id="rId3"/>
  </p:sldMasterIdLst>
  <p:notesMasterIdLst>
    <p:notesMasterId r:id="rId34"/>
  </p:notesMasterIdLst>
  <p:sldIdLst>
    <p:sldId id="285" r:id="rId4"/>
    <p:sldId id="286" r:id="rId5"/>
    <p:sldId id="263" r:id="rId6"/>
    <p:sldId id="264" r:id="rId7"/>
    <p:sldId id="268" r:id="rId8"/>
    <p:sldId id="269" r:id="rId9"/>
    <p:sldId id="267" r:id="rId10"/>
    <p:sldId id="261" r:id="rId11"/>
    <p:sldId id="288" r:id="rId12"/>
    <p:sldId id="289" r:id="rId13"/>
    <p:sldId id="290" r:id="rId14"/>
    <p:sldId id="259" r:id="rId15"/>
    <p:sldId id="270" r:id="rId16"/>
    <p:sldId id="271" r:id="rId17"/>
    <p:sldId id="272" r:id="rId18"/>
    <p:sldId id="273" r:id="rId19"/>
    <p:sldId id="256" r:id="rId20"/>
    <p:sldId id="274" r:id="rId21"/>
    <p:sldId id="275" r:id="rId22"/>
    <p:sldId id="276" r:id="rId23"/>
    <p:sldId id="26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7" r:id="rId32"/>
    <p:sldId id="262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40C9212-59A5-714B-A3BC-4E2A856C93A3}">
          <p14:sldIdLst>
            <p14:sldId id="285"/>
            <p14:sldId id="286"/>
            <p14:sldId id="263"/>
            <p14:sldId id="264"/>
            <p14:sldId id="268"/>
            <p14:sldId id="269"/>
            <p14:sldId id="267"/>
            <p14:sldId id="261"/>
            <p14:sldId id="288"/>
            <p14:sldId id="289"/>
            <p14:sldId id="290"/>
            <p14:sldId id="259"/>
            <p14:sldId id="270"/>
            <p14:sldId id="271"/>
            <p14:sldId id="272"/>
            <p14:sldId id="273"/>
            <p14:sldId id="256"/>
            <p14:sldId id="274"/>
            <p14:sldId id="275"/>
            <p14:sldId id="276"/>
            <p14:sldId id="266"/>
            <p14:sldId id="277"/>
            <p14:sldId id="278"/>
            <p14:sldId id="279"/>
            <p14:sldId id="280"/>
            <p14:sldId id="281"/>
            <p14:sldId id="282"/>
            <p14:sldId id="283"/>
            <p14:sldId id="287"/>
            <p14:sldId id="2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EB9B"/>
    <a:srgbClr val="AAC9ED"/>
    <a:srgbClr val="D8DCF4"/>
    <a:srgbClr val="F4DCD2"/>
    <a:srgbClr val="E0A7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E66C61-16A5-467A-991C-136A9A61CF1D}" v="13" dt="2021-04-23T20:27:12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940"/>
  </p:normalViewPr>
  <p:slideViewPr>
    <p:cSldViewPr snapToGrid="0" snapToObjects="1">
      <p:cViewPr varScale="1">
        <p:scale>
          <a:sx n="60" d="100"/>
          <a:sy n="60" d="100"/>
        </p:scale>
        <p:origin x="90" y="12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jpg"/><Relationship Id="rId1" Type="http://schemas.openxmlformats.org/officeDocument/2006/relationships/image" Target="../media/image66.jpg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9.jpe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svg"/><Relationship Id="rId1" Type="http://schemas.openxmlformats.org/officeDocument/2006/relationships/image" Target="../media/image70.png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jpg"/><Relationship Id="rId1" Type="http://schemas.openxmlformats.org/officeDocument/2006/relationships/image" Target="../media/image66.jp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9.jpe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svg"/><Relationship Id="rId1" Type="http://schemas.openxmlformats.org/officeDocument/2006/relationships/image" Target="../media/image70.png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F59F80-A6BA-4591-90C7-159DEF70102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8DFF71-2793-42CE-9237-7F8F820F3BD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WHY ARE WE HERE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B8F065-B742-43D6-AC12-DE150797B255}" type="parTrans" cxnId="{0AE888EE-E580-446C-B0A6-F783F0E53EE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0384BD-E823-4259-8C6E-F6DA83867E74}" type="sibTrans" cxnId="{0AE888EE-E580-446C-B0A6-F783F0E53EE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C5B442-DD75-4C1A-8847-E10E3A7D128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OUR GOAL TODAY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8C49F9-E020-4722-BBC1-F48066EF4E39}" type="parTrans" cxnId="{58597907-915A-4EFF-9482-218882DBB42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5B7E12-435E-45F8-846C-FB1C3BCBAA03}" type="sibTrans" cxnId="{58597907-915A-4EFF-9482-218882DBB42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FDB416-E3FC-4F6C-9F9B-22B66E8EB97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EFFECTIVE TEAMWORKING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B8029D-C5DE-4569-A6F7-426CEB9BDB64}" type="parTrans" cxnId="{B952132F-F717-40C3-9254-9AF469BE86C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35536D-BEC6-4A57-AE88-D92D13CA4428}" type="sibTrans" cxnId="{B952132F-F717-40C3-9254-9AF469BE86C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5044ED-EB97-407E-8F71-BBA4DB2E4BA9}" type="pres">
      <dgm:prSet presAssocID="{22F59F80-A6BA-4591-90C7-159DEF70102B}" presName="root" presStyleCnt="0">
        <dgm:presLayoutVars>
          <dgm:dir/>
          <dgm:resizeHandles val="exact"/>
        </dgm:presLayoutVars>
      </dgm:prSet>
      <dgm:spPr/>
    </dgm:pt>
    <dgm:pt modelId="{998BF2C8-E4F9-4E9C-BCC7-3A40739B6AB2}" type="pres">
      <dgm:prSet presAssocID="{A98DFF71-2793-42CE-9237-7F8F820F3BD8}" presName="compNode" presStyleCnt="0"/>
      <dgm:spPr/>
    </dgm:pt>
    <dgm:pt modelId="{61982E4E-3DFA-4D97-9514-DDF0CD03096A}" type="pres">
      <dgm:prSet presAssocID="{A98DFF71-2793-42CE-9237-7F8F820F3B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B596AFE-635A-4958-B250-D47952340AC2}" type="pres">
      <dgm:prSet presAssocID="{A98DFF71-2793-42CE-9237-7F8F820F3BD8}" presName="spaceRect" presStyleCnt="0"/>
      <dgm:spPr/>
    </dgm:pt>
    <dgm:pt modelId="{38959D0D-9071-41D3-8A19-C2379CFFE769}" type="pres">
      <dgm:prSet presAssocID="{A98DFF71-2793-42CE-9237-7F8F820F3BD8}" presName="textRect" presStyleLbl="revTx" presStyleIdx="0" presStyleCnt="3">
        <dgm:presLayoutVars>
          <dgm:chMax val="1"/>
          <dgm:chPref val="1"/>
        </dgm:presLayoutVars>
      </dgm:prSet>
      <dgm:spPr/>
    </dgm:pt>
    <dgm:pt modelId="{52A8D5B3-419E-48FC-8868-3C7C878DF880}" type="pres">
      <dgm:prSet presAssocID="{150384BD-E823-4259-8C6E-F6DA83867E74}" presName="sibTrans" presStyleCnt="0"/>
      <dgm:spPr/>
    </dgm:pt>
    <dgm:pt modelId="{DEF2106B-BDD6-444C-A739-3B5C5CDBE9DA}" type="pres">
      <dgm:prSet presAssocID="{D2C5B442-DD75-4C1A-8847-E10E3A7D1283}" presName="compNode" presStyleCnt="0"/>
      <dgm:spPr/>
    </dgm:pt>
    <dgm:pt modelId="{ADA99531-2555-4744-B587-2B6E5A5FC329}" type="pres">
      <dgm:prSet presAssocID="{D2C5B442-DD75-4C1A-8847-E10E3A7D128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3B06FEB-7C9F-4812-8560-113E454E452A}" type="pres">
      <dgm:prSet presAssocID="{D2C5B442-DD75-4C1A-8847-E10E3A7D1283}" presName="spaceRect" presStyleCnt="0"/>
      <dgm:spPr/>
    </dgm:pt>
    <dgm:pt modelId="{E3A1AC5A-EC6F-4C64-B9F1-9DE14193319D}" type="pres">
      <dgm:prSet presAssocID="{D2C5B442-DD75-4C1A-8847-E10E3A7D1283}" presName="textRect" presStyleLbl="revTx" presStyleIdx="1" presStyleCnt="3">
        <dgm:presLayoutVars>
          <dgm:chMax val="1"/>
          <dgm:chPref val="1"/>
        </dgm:presLayoutVars>
      </dgm:prSet>
      <dgm:spPr/>
    </dgm:pt>
    <dgm:pt modelId="{5799D7E4-1F02-4EEA-93E0-90F21F04539E}" type="pres">
      <dgm:prSet presAssocID="{C85B7E12-435E-45F8-846C-FB1C3BCBAA03}" presName="sibTrans" presStyleCnt="0"/>
      <dgm:spPr/>
    </dgm:pt>
    <dgm:pt modelId="{5DD16D8C-AF68-462D-BCCD-CE60F7BA400F}" type="pres">
      <dgm:prSet presAssocID="{DCFDB416-E3FC-4F6C-9F9B-22B66E8EB97F}" presName="compNode" presStyleCnt="0"/>
      <dgm:spPr/>
    </dgm:pt>
    <dgm:pt modelId="{EACF6192-54D1-438F-B7BC-18BD5EA08183}" type="pres">
      <dgm:prSet presAssocID="{DCFDB416-E3FC-4F6C-9F9B-22B66E8EB97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081CB44-74DF-454B-821C-7E2491EBC37E}" type="pres">
      <dgm:prSet presAssocID="{DCFDB416-E3FC-4F6C-9F9B-22B66E8EB97F}" presName="spaceRect" presStyleCnt="0"/>
      <dgm:spPr/>
    </dgm:pt>
    <dgm:pt modelId="{0D3B2741-B64B-44FD-9BC4-B344B4F32361}" type="pres">
      <dgm:prSet presAssocID="{DCFDB416-E3FC-4F6C-9F9B-22B66E8EB97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8597907-915A-4EFF-9482-218882DBB42C}" srcId="{22F59F80-A6BA-4591-90C7-159DEF70102B}" destId="{D2C5B442-DD75-4C1A-8847-E10E3A7D1283}" srcOrd="1" destOrd="0" parTransId="{198C49F9-E020-4722-BBC1-F48066EF4E39}" sibTransId="{C85B7E12-435E-45F8-846C-FB1C3BCBAA03}"/>
    <dgm:cxn modelId="{B952132F-F717-40C3-9254-9AF469BE86C6}" srcId="{22F59F80-A6BA-4591-90C7-159DEF70102B}" destId="{DCFDB416-E3FC-4F6C-9F9B-22B66E8EB97F}" srcOrd="2" destOrd="0" parTransId="{36B8029D-C5DE-4569-A6F7-426CEB9BDB64}" sibTransId="{2635536D-BEC6-4A57-AE88-D92D13CA4428}"/>
    <dgm:cxn modelId="{B714A164-363C-4E2B-B3ED-85DACE807A68}" type="presOf" srcId="{D2C5B442-DD75-4C1A-8847-E10E3A7D1283}" destId="{E3A1AC5A-EC6F-4C64-B9F1-9DE14193319D}" srcOrd="0" destOrd="0" presId="urn:microsoft.com/office/officeart/2018/2/layout/IconLabelList"/>
    <dgm:cxn modelId="{46079270-A6F6-4DCE-9F2C-952774844A7E}" type="presOf" srcId="{A98DFF71-2793-42CE-9237-7F8F820F3BD8}" destId="{38959D0D-9071-41D3-8A19-C2379CFFE769}" srcOrd="0" destOrd="0" presId="urn:microsoft.com/office/officeart/2018/2/layout/IconLabelList"/>
    <dgm:cxn modelId="{480663C4-E5A3-4462-A292-AE1624AB427E}" type="presOf" srcId="{DCFDB416-E3FC-4F6C-9F9B-22B66E8EB97F}" destId="{0D3B2741-B64B-44FD-9BC4-B344B4F32361}" srcOrd="0" destOrd="0" presId="urn:microsoft.com/office/officeart/2018/2/layout/IconLabelList"/>
    <dgm:cxn modelId="{3097A4DA-E75E-4F6A-9A74-D309325A9561}" type="presOf" srcId="{22F59F80-A6BA-4591-90C7-159DEF70102B}" destId="{775044ED-EB97-407E-8F71-BBA4DB2E4BA9}" srcOrd="0" destOrd="0" presId="urn:microsoft.com/office/officeart/2018/2/layout/IconLabelList"/>
    <dgm:cxn modelId="{0AE888EE-E580-446C-B0A6-F783F0E53EEA}" srcId="{22F59F80-A6BA-4591-90C7-159DEF70102B}" destId="{A98DFF71-2793-42CE-9237-7F8F820F3BD8}" srcOrd="0" destOrd="0" parTransId="{96B8F065-B742-43D6-AC12-DE150797B255}" sibTransId="{150384BD-E823-4259-8C6E-F6DA83867E74}"/>
    <dgm:cxn modelId="{146D3B4F-67C9-40C4-931C-7C57C7429404}" type="presParOf" srcId="{775044ED-EB97-407E-8F71-BBA4DB2E4BA9}" destId="{998BF2C8-E4F9-4E9C-BCC7-3A40739B6AB2}" srcOrd="0" destOrd="0" presId="urn:microsoft.com/office/officeart/2018/2/layout/IconLabelList"/>
    <dgm:cxn modelId="{38AD29F7-77D0-49E3-80A7-48154C1CCC0A}" type="presParOf" srcId="{998BF2C8-E4F9-4E9C-BCC7-3A40739B6AB2}" destId="{61982E4E-3DFA-4D97-9514-DDF0CD03096A}" srcOrd="0" destOrd="0" presId="urn:microsoft.com/office/officeart/2018/2/layout/IconLabelList"/>
    <dgm:cxn modelId="{0DBECFA9-2AC9-4CF4-AEFE-B724259A1AEB}" type="presParOf" srcId="{998BF2C8-E4F9-4E9C-BCC7-3A40739B6AB2}" destId="{7B596AFE-635A-4958-B250-D47952340AC2}" srcOrd="1" destOrd="0" presId="urn:microsoft.com/office/officeart/2018/2/layout/IconLabelList"/>
    <dgm:cxn modelId="{9B6B1046-3836-4355-A73F-854991F50003}" type="presParOf" srcId="{998BF2C8-E4F9-4E9C-BCC7-3A40739B6AB2}" destId="{38959D0D-9071-41D3-8A19-C2379CFFE769}" srcOrd="2" destOrd="0" presId="urn:microsoft.com/office/officeart/2018/2/layout/IconLabelList"/>
    <dgm:cxn modelId="{FB6AB988-4092-4AF0-9F15-5845D4A6B6FB}" type="presParOf" srcId="{775044ED-EB97-407E-8F71-BBA4DB2E4BA9}" destId="{52A8D5B3-419E-48FC-8868-3C7C878DF880}" srcOrd="1" destOrd="0" presId="urn:microsoft.com/office/officeart/2018/2/layout/IconLabelList"/>
    <dgm:cxn modelId="{2B13F800-59D1-4637-9C43-12449A6BCFAE}" type="presParOf" srcId="{775044ED-EB97-407E-8F71-BBA4DB2E4BA9}" destId="{DEF2106B-BDD6-444C-A739-3B5C5CDBE9DA}" srcOrd="2" destOrd="0" presId="urn:microsoft.com/office/officeart/2018/2/layout/IconLabelList"/>
    <dgm:cxn modelId="{848E8CB9-B07A-486A-B478-595D279DDDB9}" type="presParOf" srcId="{DEF2106B-BDD6-444C-A739-3B5C5CDBE9DA}" destId="{ADA99531-2555-4744-B587-2B6E5A5FC329}" srcOrd="0" destOrd="0" presId="urn:microsoft.com/office/officeart/2018/2/layout/IconLabelList"/>
    <dgm:cxn modelId="{591751C1-54E1-4C27-8201-035C34423629}" type="presParOf" srcId="{DEF2106B-BDD6-444C-A739-3B5C5CDBE9DA}" destId="{43B06FEB-7C9F-4812-8560-113E454E452A}" srcOrd="1" destOrd="0" presId="urn:microsoft.com/office/officeart/2018/2/layout/IconLabelList"/>
    <dgm:cxn modelId="{6AB0D9F0-1379-402F-8363-3C22E1EFA604}" type="presParOf" srcId="{DEF2106B-BDD6-444C-A739-3B5C5CDBE9DA}" destId="{E3A1AC5A-EC6F-4C64-B9F1-9DE14193319D}" srcOrd="2" destOrd="0" presId="urn:microsoft.com/office/officeart/2018/2/layout/IconLabelList"/>
    <dgm:cxn modelId="{6B372BDA-E841-442D-9A3C-A182C8F43D66}" type="presParOf" srcId="{775044ED-EB97-407E-8F71-BBA4DB2E4BA9}" destId="{5799D7E4-1F02-4EEA-93E0-90F21F04539E}" srcOrd="3" destOrd="0" presId="urn:microsoft.com/office/officeart/2018/2/layout/IconLabelList"/>
    <dgm:cxn modelId="{34DEA5B5-416F-4D0F-91A5-53C86DE7E790}" type="presParOf" srcId="{775044ED-EB97-407E-8F71-BBA4DB2E4BA9}" destId="{5DD16D8C-AF68-462D-BCCD-CE60F7BA400F}" srcOrd="4" destOrd="0" presId="urn:microsoft.com/office/officeart/2018/2/layout/IconLabelList"/>
    <dgm:cxn modelId="{F4890F0A-7AFB-46F5-A3E2-FBD8F5B70916}" type="presParOf" srcId="{5DD16D8C-AF68-462D-BCCD-CE60F7BA400F}" destId="{EACF6192-54D1-438F-B7BC-18BD5EA08183}" srcOrd="0" destOrd="0" presId="urn:microsoft.com/office/officeart/2018/2/layout/IconLabelList"/>
    <dgm:cxn modelId="{2FBD0254-B901-42C2-91F1-2AC3D50DD4C8}" type="presParOf" srcId="{5DD16D8C-AF68-462D-BCCD-CE60F7BA400F}" destId="{7081CB44-74DF-454B-821C-7E2491EBC37E}" srcOrd="1" destOrd="0" presId="urn:microsoft.com/office/officeart/2018/2/layout/IconLabelList"/>
    <dgm:cxn modelId="{CC38A4EC-6C08-4CCA-B668-33352FDFAA80}" type="presParOf" srcId="{5DD16D8C-AF68-462D-BCCD-CE60F7BA400F}" destId="{0D3B2741-B64B-44FD-9BC4-B344B4F323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ENCOURAGES MEMBERS TO OPEN UP AND GIVE THEIR BEST </a:t>
          </a:r>
          <a:endParaRPr lang="it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IMPROVES RESULTS</a:t>
          </a:r>
          <a:endParaRPr lang="it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COMMUNICATIONS ARE FREER AND OPEN</a:t>
          </a:r>
          <a:r>
            <a:rPr lang="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965D39-8D6F-44E0-8413-C54744164DFA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91334B-4CE4-4753-BECF-85E8FDE4A075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defRPr cap="all"/>
          </a:pPr>
          <a:r>
            <a:rPr lang="en-US" dirty="0"/>
            <a:t>MORE WORK DONE IN LESS TIME</a:t>
          </a:r>
        </a:p>
      </dgm:t>
    </dgm:pt>
    <dgm:pt modelId="{018F2F00-3342-4F24-9E67-D0528657299A}" type="parTrans" cxnId="{EBCDF7B2-BD52-46B3-99B4-237EDE479E44}">
      <dgm:prSet/>
      <dgm:spPr/>
      <dgm:t>
        <a:bodyPr/>
        <a:lstStyle/>
        <a:p>
          <a:endParaRPr lang="en-US" sz="2800"/>
        </a:p>
      </dgm:t>
    </dgm:pt>
    <dgm:pt modelId="{9D873851-0C50-41A4-B4C9-192DB091FA10}" type="sibTrans" cxnId="{EBCDF7B2-BD52-46B3-99B4-237EDE479E44}">
      <dgm:prSet/>
      <dgm:spPr/>
      <dgm:t>
        <a:bodyPr/>
        <a:lstStyle/>
        <a:p>
          <a:endParaRPr lang="en-US"/>
        </a:p>
      </dgm:t>
    </dgm:pt>
    <dgm:pt modelId="{C4916138-B38C-4A35-A841-27FF6E8B6302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defRPr cap="all"/>
          </a:pPr>
          <a:r>
            <a:rPr lang="en-US" dirty="0"/>
            <a:t>MORE CREATIVITY</a:t>
          </a:r>
        </a:p>
      </dgm:t>
    </dgm:pt>
    <dgm:pt modelId="{14EFD360-CF73-43E0-9BA1-FFF4E3323936}" type="parTrans" cxnId="{70E50057-831C-470F-80B0-4DBD292AFEFB}">
      <dgm:prSet/>
      <dgm:spPr/>
      <dgm:t>
        <a:bodyPr/>
        <a:lstStyle/>
        <a:p>
          <a:endParaRPr lang="en-US" sz="2800"/>
        </a:p>
      </dgm:t>
    </dgm:pt>
    <dgm:pt modelId="{AC4514D7-C66B-4FDA-AFD2-D55DBD14A35A}" type="sibTrans" cxnId="{70E50057-831C-470F-80B0-4DBD292AFEFB}">
      <dgm:prSet/>
      <dgm:spPr/>
      <dgm:t>
        <a:bodyPr/>
        <a:lstStyle/>
        <a:p>
          <a:endParaRPr lang="en-US"/>
        </a:p>
      </dgm:t>
    </dgm:pt>
    <dgm:pt modelId="{E46008D5-F269-4DEE-AE38-55EDDAC53944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defRPr cap="all"/>
          </a:pPr>
          <a:r>
            <a:rPr lang="it-IT" b="0" i="0" baseline="0" dirty="0"/>
            <a:t>MEMBERS CAN RELY ON EACH OTHER</a:t>
          </a:r>
          <a:endParaRPr lang="en-US" dirty="0"/>
        </a:p>
      </dgm:t>
    </dgm:pt>
    <dgm:pt modelId="{987E7690-7A01-4456-ABB6-B5E7564D752B}" type="parTrans" cxnId="{8CAAE974-CB1F-4AFA-9CBE-0728C664ED31}">
      <dgm:prSet/>
      <dgm:spPr/>
      <dgm:t>
        <a:bodyPr/>
        <a:lstStyle/>
        <a:p>
          <a:endParaRPr lang="en-US" sz="2800"/>
        </a:p>
      </dgm:t>
    </dgm:pt>
    <dgm:pt modelId="{9E03B6CF-2916-412D-98D2-2B8F77EB5DF9}" type="sibTrans" cxnId="{8CAAE974-CB1F-4AFA-9CBE-0728C664ED31}">
      <dgm:prSet/>
      <dgm:spPr/>
      <dgm:t>
        <a:bodyPr/>
        <a:lstStyle/>
        <a:p>
          <a:endParaRPr lang="en-US"/>
        </a:p>
      </dgm:t>
    </dgm:pt>
    <dgm:pt modelId="{9831E3CD-713E-40D2-B3D3-05DEA2B78EEA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defRPr cap="all"/>
          </a:pPr>
          <a:r>
            <a:rPr lang="it-IT" b="0" i="0" baseline="0"/>
            <a:t>LESS CHANCE OF FAILING </a:t>
          </a:r>
          <a:endParaRPr lang="en-US"/>
        </a:p>
      </dgm:t>
    </dgm:pt>
    <dgm:pt modelId="{DBE58C2B-6D93-4070-993E-8A9523FA6F0F}" type="parTrans" cxnId="{5F632AE9-6CD5-445A-89A3-2E3CE3B6142E}">
      <dgm:prSet/>
      <dgm:spPr/>
      <dgm:t>
        <a:bodyPr/>
        <a:lstStyle/>
        <a:p>
          <a:endParaRPr lang="en-US" sz="2800"/>
        </a:p>
      </dgm:t>
    </dgm:pt>
    <dgm:pt modelId="{EC5D541C-2C68-4271-BEEE-8257C834A9D4}" type="sibTrans" cxnId="{5F632AE9-6CD5-445A-89A3-2E3CE3B6142E}">
      <dgm:prSet/>
      <dgm:spPr/>
      <dgm:t>
        <a:bodyPr/>
        <a:lstStyle/>
        <a:p>
          <a:endParaRPr lang="en-US"/>
        </a:p>
      </dgm:t>
    </dgm:pt>
    <dgm:pt modelId="{D48B82EE-CCE6-4A14-A6C8-71566F24C5F0}">
      <dgm:prSet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defRPr cap="all"/>
          </a:pPr>
          <a:r>
            <a:rPr lang="en-US" b="0" i="0" baseline="0"/>
            <a:t>WORK EQUALLY DIVIDED</a:t>
          </a:r>
          <a:endParaRPr lang="en-US"/>
        </a:p>
      </dgm:t>
    </dgm:pt>
    <dgm:pt modelId="{E4ADB410-40D9-4C61-BF58-17107472F8A2}" type="parTrans" cxnId="{135BF392-D69F-4940-9508-6A719BD36F1D}">
      <dgm:prSet/>
      <dgm:spPr/>
      <dgm:t>
        <a:bodyPr/>
        <a:lstStyle/>
        <a:p>
          <a:endParaRPr lang="en-US" sz="2800"/>
        </a:p>
      </dgm:t>
    </dgm:pt>
    <dgm:pt modelId="{DC00BA60-C268-415D-B77B-EE579575712A}" type="sibTrans" cxnId="{135BF392-D69F-4940-9508-6A719BD36F1D}">
      <dgm:prSet/>
      <dgm:spPr/>
      <dgm:t>
        <a:bodyPr/>
        <a:lstStyle/>
        <a:p>
          <a:endParaRPr lang="en-US"/>
        </a:p>
      </dgm:t>
    </dgm:pt>
    <dgm:pt modelId="{8358A35C-A6CE-4995-965B-AEAAF1B1D28B}" type="pres">
      <dgm:prSet presAssocID="{F5965D39-8D6F-44E0-8413-C54744164DF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2FCE27-F7A5-4E22-9376-B888CAF157BD}" type="pres">
      <dgm:prSet presAssocID="{4091334B-4CE4-4753-BECF-85E8FDE4A075}" presName="hierRoot1" presStyleCnt="0"/>
      <dgm:spPr/>
    </dgm:pt>
    <dgm:pt modelId="{6051706E-9F15-43F2-9347-9F60C014FC3B}" type="pres">
      <dgm:prSet presAssocID="{4091334B-4CE4-4753-BECF-85E8FDE4A075}" presName="composite" presStyleCnt="0"/>
      <dgm:spPr/>
    </dgm:pt>
    <dgm:pt modelId="{A49FE94F-2568-4B97-AEFE-460E7A5FEEDC}" type="pres">
      <dgm:prSet presAssocID="{4091334B-4CE4-4753-BECF-85E8FDE4A075}" presName="background" presStyleLbl="node0" presStyleIdx="0" presStyleCnt="5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</dgm:pt>
    <dgm:pt modelId="{2C38C47F-AB0C-4097-8F3B-1E45E0BACE0E}" type="pres">
      <dgm:prSet presAssocID="{4091334B-4CE4-4753-BECF-85E8FDE4A075}" presName="text" presStyleLbl="fgAcc0" presStyleIdx="0" presStyleCnt="5">
        <dgm:presLayoutVars>
          <dgm:chPref val="3"/>
        </dgm:presLayoutVars>
      </dgm:prSet>
      <dgm:spPr/>
    </dgm:pt>
    <dgm:pt modelId="{00A550ED-42F4-437B-9863-965C413D9BC5}" type="pres">
      <dgm:prSet presAssocID="{4091334B-4CE4-4753-BECF-85E8FDE4A075}" presName="hierChild2" presStyleCnt="0"/>
      <dgm:spPr/>
    </dgm:pt>
    <dgm:pt modelId="{68B227C9-26BC-446E-87A0-C0F4A271A072}" type="pres">
      <dgm:prSet presAssocID="{C4916138-B38C-4A35-A841-27FF6E8B6302}" presName="hierRoot1" presStyleCnt="0"/>
      <dgm:spPr/>
    </dgm:pt>
    <dgm:pt modelId="{86465DEC-BA6C-4AFC-8593-ABCD10E86465}" type="pres">
      <dgm:prSet presAssocID="{C4916138-B38C-4A35-A841-27FF6E8B6302}" presName="composite" presStyleCnt="0"/>
      <dgm:spPr/>
    </dgm:pt>
    <dgm:pt modelId="{951DAA5D-8377-4505-B023-721EA329D316}" type="pres">
      <dgm:prSet presAssocID="{C4916138-B38C-4A35-A841-27FF6E8B6302}" presName="background" presStyleLbl="node0" presStyleIdx="1" presStyleCnt="5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</dgm:pt>
    <dgm:pt modelId="{1E94DD4B-8DE1-49F1-A572-CA6F5D853D90}" type="pres">
      <dgm:prSet presAssocID="{C4916138-B38C-4A35-A841-27FF6E8B6302}" presName="text" presStyleLbl="fgAcc0" presStyleIdx="1" presStyleCnt="5">
        <dgm:presLayoutVars>
          <dgm:chPref val="3"/>
        </dgm:presLayoutVars>
      </dgm:prSet>
      <dgm:spPr/>
    </dgm:pt>
    <dgm:pt modelId="{2E449292-5353-4BB3-9B75-F1D875BFA422}" type="pres">
      <dgm:prSet presAssocID="{C4916138-B38C-4A35-A841-27FF6E8B6302}" presName="hierChild2" presStyleCnt="0"/>
      <dgm:spPr/>
    </dgm:pt>
    <dgm:pt modelId="{5AEFF671-9D1D-486F-A824-E236B07CD39E}" type="pres">
      <dgm:prSet presAssocID="{E46008D5-F269-4DEE-AE38-55EDDAC53944}" presName="hierRoot1" presStyleCnt="0"/>
      <dgm:spPr/>
    </dgm:pt>
    <dgm:pt modelId="{1C22D7BD-6651-4144-B43D-0B1EB7FE80CA}" type="pres">
      <dgm:prSet presAssocID="{E46008D5-F269-4DEE-AE38-55EDDAC53944}" presName="composite" presStyleCnt="0"/>
      <dgm:spPr/>
    </dgm:pt>
    <dgm:pt modelId="{060F7910-D905-413D-B994-1C4770147A53}" type="pres">
      <dgm:prSet presAssocID="{E46008D5-F269-4DEE-AE38-55EDDAC53944}" presName="background" presStyleLbl="node0" presStyleIdx="2" presStyleCnt="5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</dgm:pt>
    <dgm:pt modelId="{49207C70-53FE-42E8-A7BA-082BA8E992C5}" type="pres">
      <dgm:prSet presAssocID="{E46008D5-F269-4DEE-AE38-55EDDAC53944}" presName="text" presStyleLbl="fgAcc0" presStyleIdx="2" presStyleCnt="5">
        <dgm:presLayoutVars>
          <dgm:chPref val="3"/>
        </dgm:presLayoutVars>
      </dgm:prSet>
      <dgm:spPr/>
    </dgm:pt>
    <dgm:pt modelId="{21A34CD1-0EE3-4049-A7FF-025EA747802F}" type="pres">
      <dgm:prSet presAssocID="{E46008D5-F269-4DEE-AE38-55EDDAC53944}" presName="hierChild2" presStyleCnt="0"/>
      <dgm:spPr/>
    </dgm:pt>
    <dgm:pt modelId="{81D9B490-18C7-409C-BEAC-F663832B0CEE}" type="pres">
      <dgm:prSet presAssocID="{9831E3CD-713E-40D2-B3D3-05DEA2B78EEA}" presName="hierRoot1" presStyleCnt="0"/>
      <dgm:spPr/>
    </dgm:pt>
    <dgm:pt modelId="{AE97AD64-F502-47F4-9875-FB6199A40040}" type="pres">
      <dgm:prSet presAssocID="{9831E3CD-713E-40D2-B3D3-05DEA2B78EEA}" presName="composite" presStyleCnt="0"/>
      <dgm:spPr/>
    </dgm:pt>
    <dgm:pt modelId="{194216CC-4AD1-4189-B085-38B0FFDF17B7}" type="pres">
      <dgm:prSet presAssocID="{9831E3CD-713E-40D2-B3D3-05DEA2B78EEA}" presName="background" presStyleLbl="node0" presStyleIdx="3" presStyleCnt="5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</dgm:pt>
    <dgm:pt modelId="{A0A3A2EF-DA13-4261-8620-F0FB2259610E}" type="pres">
      <dgm:prSet presAssocID="{9831E3CD-713E-40D2-B3D3-05DEA2B78EEA}" presName="text" presStyleLbl="fgAcc0" presStyleIdx="3" presStyleCnt="5">
        <dgm:presLayoutVars>
          <dgm:chPref val="3"/>
        </dgm:presLayoutVars>
      </dgm:prSet>
      <dgm:spPr/>
    </dgm:pt>
    <dgm:pt modelId="{D45AC618-56DA-400B-A7D2-EB433AAD62ED}" type="pres">
      <dgm:prSet presAssocID="{9831E3CD-713E-40D2-B3D3-05DEA2B78EEA}" presName="hierChild2" presStyleCnt="0"/>
      <dgm:spPr/>
    </dgm:pt>
    <dgm:pt modelId="{39F80243-C916-4E72-B843-C7193199F22D}" type="pres">
      <dgm:prSet presAssocID="{D48B82EE-CCE6-4A14-A6C8-71566F24C5F0}" presName="hierRoot1" presStyleCnt="0"/>
      <dgm:spPr/>
    </dgm:pt>
    <dgm:pt modelId="{37391A5A-88D2-4BF1-A491-E04909B1C160}" type="pres">
      <dgm:prSet presAssocID="{D48B82EE-CCE6-4A14-A6C8-71566F24C5F0}" presName="composite" presStyleCnt="0"/>
      <dgm:spPr/>
    </dgm:pt>
    <dgm:pt modelId="{630F3C50-F281-450A-8883-26898EAAD6BC}" type="pres">
      <dgm:prSet presAssocID="{D48B82EE-CCE6-4A14-A6C8-71566F24C5F0}" presName="background" presStyleLbl="node0" presStyleIdx="4" presStyleCnt="5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</dgm:pt>
    <dgm:pt modelId="{D3295F31-EE58-47DA-A2B1-596CEC49978A}" type="pres">
      <dgm:prSet presAssocID="{D48B82EE-CCE6-4A14-A6C8-71566F24C5F0}" presName="text" presStyleLbl="fgAcc0" presStyleIdx="4" presStyleCnt="5">
        <dgm:presLayoutVars>
          <dgm:chPref val="3"/>
        </dgm:presLayoutVars>
      </dgm:prSet>
      <dgm:spPr/>
    </dgm:pt>
    <dgm:pt modelId="{FFCDF699-C19E-4C94-B7D2-2E70485BBA2D}" type="pres">
      <dgm:prSet presAssocID="{D48B82EE-CCE6-4A14-A6C8-71566F24C5F0}" presName="hierChild2" presStyleCnt="0"/>
      <dgm:spPr/>
    </dgm:pt>
  </dgm:ptLst>
  <dgm:cxnLst>
    <dgm:cxn modelId="{C1615129-2630-45CA-AB3E-2122068ED352}" type="presOf" srcId="{F5965D39-8D6F-44E0-8413-C54744164DFA}" destId="{8358A35C-A6CE-4995-965B-AEAAF1B1D28B}" srcOrd="0" destOrd="0" presId="urn:microsoft.com/office/officeart/2005/8/layout/hierarchy1"/>
    <dgm:cxn modelId="{91745C2C-3D2E-4F89-A363-B001274B28AA}" type="presOf" srcId="{C4916138-B38C-4A35-A841-27FF6E8B6302}" destId="{1E94DD4B-8DE1-49F1-A572-CA6F5D853D90}" srcOrd="0" destOrd="0" presId="urn:microsoft.com/office/officeart/2005/8/layout/hierarchy1"/>
    <dgm:cxn modelId="{5127185D-D94D-417C-ABC8-4455BCAFE369}" type="presOf" srcId="{D48B82EE-CCE6-4A14-A6C8-71566F24C5F0}" destId="{D3295F31-EE58-47DA-A2B1-596CEC49978A}" srcOrd="0" destOrd="0" presId="urn:microsoft.com/office/officeart/2005/8/layout/hierarchy1"/>
    <dgm:cxn modelId="{93BA9260-41F0-4F7D-9EFD-4F66D1C7FD16}" type="presOf" srcId="{4091334B-4CE4-4753-BECF-85E8FDE4A075}" destId="{2C38C47F-AB0C-4097-8F3B-1E45E0BACE0E}" srcOrd="0" destOrd="0" presId="urn:microsoft.com/office/officeart/2005/8/layout/hierarchy1"/>
    <dgm:cxn modelId="{8CAAE974-CB1F-4AFA-9CBE-0728C664ED31}" srcId="{F5965D39-8D6F-44E0-8413-C54744164DFA}" destId="{E46008D5-F269-4DEE-AE38-55EDDAC53944}" srcOrd="2" destOrd="0" parTransId="{987E7690-7A01-4456-ABB6-B5E7564D752B}" sibTransId="{9E03B6CF-2916-412D-98D2-2B8F77EB5DF9}"/>
    <dgm:cxn modelId="{70E50057-831C-470F-80B0-4DBD292AFEFB}" srcId="{F5965D39-8D6F-44E0-8413-C54744164DFA}" destId="{C4916138-B38C-4A35-A841-27FF6E8B6302}" srcOrd="1" destOrd="0" parTransId="{14EFD360-CF73-43E0-9BA1-FFF4E3323936}" sibTransId="{AC4514D7-C66B-4FDA-AFD2-D55DBD14A35A}"/>
    <dgm:cxn modelId="{135BF392-D69F-4940-9508-6A719BD36F1D}" srcId="{F5965D39-8D6F-44E0-8413-C54744164DFA}" destId="{D48B82EE-CCE6-4A14-A6C8-71566F24C5F0}" srcOrd="4" destOrd="0" parTransId="{E4ADB410-40D9-4C61-BF58-17107472F8A2}" sibTransId="{DC00BA60-C268-415D-B77B-EE579575712A}"/>
    <dgm:cxn modelId="{E47F2AB1-5AB1-4C2D-8298-4A7F0C7D152A}" type="presOf" srcId="{E46008D5-F269-4DEE-AE38-55EDDAC53944}" destId="{49207C70-53FE-42E8-A7BA-082BA8E992C5}" srcOrd="0" destOrd="0" presId="urn:microsoft.com/office/officeart/2005/8/layout/hierarchy1"/>
    <dgm:cxn modelId="{EBCDF7B2-BD52-46B3-99B4-237EDE479E44}" srcId="{F5965D39-8D6F-44E0-8413-C54744164DFA}" destId="{4091334B-4CE4-4753-BECF-85E8FDE4A075}" srcOrd="0" destOrd="0" parTransId="{018F2F00-3342-4F24-9E67-D0528657299A}" sibTransId="{9D873851-0C50-41A4-B4C9-192DB091FA10}"/>
    <dgm:cxn modelId="{4BC59FD9-02C1-4279-99AE-68D86C08E588}" type="presOf" srcId="{9831E3CD-713E-40D2-B3D3-05DEA2B78EEA}" destId="{A0A3A2EF-DA13-4261-8620-F0FB2259610E}" srcOrd="0" destOrd="0" presId="urn:microsoft.com/office/officeart/2005/8/layout/hierarchy1"/>
    <dgm:cxn modelId="{5F632AE9-6CD5-445A-89A3-2E3CE3B6142E}" srcId="{F5965D39-8D6F-44E0-8413-C54744164DFA}" destId="{9831E3CD-713E-40D2-B3D3-05DEA2B78EEA}" srcOrd="3" destOrd="0" parTransId="{DBE58C2B-6D93-4070-993E-8A9523FA6F0F}" sibTransId="{EC5D541C-2C68-4271-BEEE-8257C834A9D4}"/>
    <dgm:cxn modelId="{0277D4D7-99E8-4501-9C68-C47DBCE58E3E}" type="presParOf" srcId="{8358A35C-A6CE-4995-965B-AEAAF1B1D28B}" destId="{A82FCE27-F7A5-4E22-9376-B888CAF157BD}" srcOrd="0" destOrd="0" presId="urn:microsoft.com/office/officeart/2005/8/layout/hierarchy1"/>
    <dgm:cxn modelId="{70F117DC-CD2A-4C48-8E29-5CC20869CF45}" type="presParOf" srcId="{A82FCE27-F7A5-4E22-9376-B888CAF157BD}" destId="{6051706E-9F15-43F2-9347-9F60C014FC3B}" srcOrd="0" destOrd="0" presId="urn:microsoft.com/office/officeart/2005/8/layout/hierarchy1"/>
    <dgm:cxn modelId="{04487E04-47DE-4092-A47A-3CEB3D39A251}" type="presParOf" srcId="{6051706E-9F15-43F2-9347-9F60C014FC3B}" destId="{A49FE94F-2568-4B97-AEFE-460E7A5FEEDC}" srcOrd="0" destOrd="0" presId="urn:microsoft.com/office/officeart/2005/8/layout/hierarchy1"/>
    <dgm:cxn modelId="{6050967C-C157-42B5-8030-F1EEA52ECEBF}" type="presParOf" srcId="{6051706E-9F15-43F2-9347-9F60C014FC3B}" destId="{2C38C47F-AB0C-4097-8F3B-1E45E0BACE0E}" srcOrd="1" destOrd="0" presId="urn:microsoft.com/office/officeart/2005/8/layout/hierarchy1"/>
    <dgm:cxn modelId="{4AF723DE-7A9A-44E5-B242-66BD1F915DA6}" type="presParOf" srcId="{A82FCE27-F7A5-4E22-9376-B888CAF157BD}" destId="{00A550ED-42F4-437B-9863-965C413D9BC5}" srcOrd="1" destOrd="0" presId="urn:microsoft.com/office/officeart/2005/8/layout/hierarchy1"/>
    <dgm:cxn modelId="{5C019775-A548-410C-B750-9CCD7F72F526}" type="presParOf" srcId="{8358A35C-A6CE-4995-965B-AEAAF1B1D28B}" destId="{68B227C9-26BC-446E-87A0-C0F4A271A072}" srcOrd="1" destOrd="0" presId="urn:microsoft.com/office/officeart/2005/8/layout/hierarchy1"/>
    <dgm:cxn modelId="{6B303973-B588-42D6-9B0A-1C0D0B3DA0DD}" type="presParOf" srcId="{68B227C9-26BC-446E-87A0-C0F4A271A072}" destId="{86465DEC-BA6C-4AFC-8593-ABCD10E86465}" srcOrd="0" destOrd="0" presId="urn:microsoft.com/office/officeart/2005/8/layout/hierarchy1"/>
    <dgm:cxn modelId="{D97A0320-F2F1-457D-A496-15DEE4296FF2}" type="presParOf" srcId="{86465DEC-BA6C-4AFC-8593-ABCD10E86465}" destId="{951DAA5D-8377-4505-B023-721EA329D316}" srcOrd="0" destOrd="0" presId="urn:microsoft.com/office/officeart/2005/8/layout/hierarchy1"/>
    <dgm:cxn modelId="{CE70D38F-CBE7-43B0-8BA9-3DAE02A09430}" type="presParOf" srcId="{86465DEC-BA6C-4AFC-8593-ABCD10E86465}" destId="{1E94DD4B-8DE1-49F1-A572-CA6F5D853D90}" srcOrd="1" destOrd="0" presId="urn:microsoft.com/office/officeart/2005/8/layout/hierarchy1"/>
    <dgm:cxn modelId="{1296841A-DA8E-47FA-A5E4-018A504A8E23}" type="presParOf" srcId="{68B227C9-26BC-446E-87A0-C0F4A271A072}" destId="{2E449292-5353-4BB3-9B75-F1D875BFA422}" srcOrd="1" destOrd="0" presId="urn:microsoft.com/office/officeart/2005/8/layout/hierarchy1"/>
    <dgm:cxn modelId="{9FB813B8-4FEC-4189-AA6A-A46C3CC789E7}" type="presParOf" srcId="{8358A35C-A6CE-4995-965B-AEAAF1B1D28B}" destId="{5AEFF671-9D1D-486F-A824-E236B07CD39E}" srcOrd="2" destOrd="0" presId="urn:microsoft.com/office/officeart/2005/8/layout/hierarchy1"/>
    <dgm:cxn modelId="{8A8EB230-11F9-43C6-BD53-971701967C0F}" type="presParOf" srcId="{5AEFF671-9D1D-486F-A824-E236B07CD39E}" destId="{1C22D7BD-6651-4144-B43D-0B1EB7FE80CA}" srcOrd="0" destOrd="0" presId="urn:microsoft.com/office/officeart/2005/8/layout/hierarchy1"/>
    <dgm:cxn modelId="{5C1CC9BB-A58A-4180-8330-CA922F3FA98A}" type="presParOf" srcId="{1C22D7BD-6651-4144-B43D-0B1EB7FE80CA}" destId="{060F7910-D905-413D-B994-1C4770147A53}" srcOrd="0" destOrd="0" presId="urn:microsoft.com/office/officeart/2005/8/layout/hierarchy1"/>
    <dgm:cxn modelId="{A626D475-7633-4EAB-922B-1603A1A85B69}" type="presParOf" srcId="{1C22D7BD-6651-4144-B43D-0B1EB7FE80CA}" destId="{49207C70-53FE-42E8-A7BA-082BA8E992C5}" srcOrd="1" destOrd="0" presId="urn:microsoft.com/office/officeart/2005/8/layout/hierarchy1"/>
    <dgm:cxn modelId="{A83D3F85-F530-41F5-B000-5B8A5C6897C9}" type="presParOf" srcId="{5AEFF671-9D1D-486F-A824-E236B07CD39E}" destId="{21A34CD1-0EE3-4049-A7FF-025EA747802F}" srcOrd="1" destOrd="0" presId="urn:microsoft.com/office/officeart/2005/8/layout/hierarchy1"/>
    <dgm:cxn modelId="{2E72FB02-3011-43E7-B6EC-95E938FC977C}" type="presParOf" srcId="{8358A35C-A6CE-4995-965B-AEAAF1B1D28B}" destId="{81D9B490-18C7-409C-BEAC-F663832B0CEE}" srcOrd="3" destOrd="0" presId="urn:microsoft.com/office/officeart/2005/8/layout/hierarchy1"/>
    <dgm:cxn modelId="{07CAB962-6EA6-4EAA-BC07-C1CC74C8850F}" type="presParOf" srcId="{81D9B490-18C7-409C-BEAC-F663832B0CEE}" destId="{AE97AD64-F502-47F4-9875-FB6199A40040}" srcOrd="0" destOrd="0" presId="urn:microsoft.com/office/officeart/2005/8/layout/hierarchy1"/>
    <dgm:cxn modelId="{2E1950B9-45C0-48D5-8943-0FB8E9447526}" type="presParOf" srcId="{AE97AD64-F502-47F4-9875-FB6199A40040}" destId="{194216CC-4AD1-4189-B085-38B0FFDF17B7}" srcOrd="0" destOrd="0" presId="urn:microsoft.com/office/officeart/2005/8/layout/hierarchy1"/>
    <dgm:cxn modelId="{E80C3E55-49F6-4C46-9EA4-A49A2E9E61C6}" type="presParOf" srcId="{AE97AD64-F502-47F4-9875-FB6199A40040}" destId="{A0A3A2EF-DA13-4261-8620-F0FB2259610E}" srcOrd="1" destOrd="0" presId="urn:microsoft.com/office/officeart/2005/8/layout/hierarchy1"/>
    <dgm:cxn modelId="{421617F6-3843-44A5-911D-D8658852686C}" type="presParOf" srcId="{81D9B490-18C7-409C-BEAC-F663832B0CEE}" destId="{D45AC618-56DA-400B-A7D2-EB433AAD62ED}" srcOrd="1" destOrd="0" presId="urn:microsoft.com/office/officeart/2005/8/layout/hierarchy1"/>
    <dgm:cxn modelId="{82696A31-1928-4E93-B9B6-AEB6076889E3}" type="presParOf" srcId="{8358A35C-A6CE-4995-965B-AEAAF1B1D28B}" destId="{39F80243-C916-4E72-B843-C7193199F22D}" srcOrd="4" destOrd="0" presId="urn:microsoft.com/office/officeart/2005/8/layout/hierarchy1"/>
    <dgm:cxn modelId="{45479517-AB81-49E2-8C00-F487013446BF}" type="presParOf" srcId="{39F80243-C916-4E72-B843-C7193199F22D}" destId="{37391A5A-88D2-4BF1-A491-E04909B1C160}" srcOrd="0" destOrd="0" presId="urn:microsoft.com/office/officeart/2005/8/layout/hierarchy1"/>
    <dgm:cxn modelId="{9DBA190F-F641-41B5-AA3C-2D336C9E65D8}" type="presParOf" srcId="{37391A5A-88D2-4BF1-A491-E04909B1C160}" destId="{630F3C50-F281-450A-8883-26898EAAD6BC}" srcOrd="0" destOrd="0" presId="urn:microsoft.com/office/officeart/2005/8/layout/hierarchy1"/>
    <dgm:cxn modelId="{2EA80473-2FD8-4B8D-A3EC-226ADA9CAA96}" type="presParOf" srcId="{37391A5A-88D2-4BF1-A491-E04909B1C160}" destId="{D3295F31-EE58-47DA-A2B1-596CEC49978A}" srcOrd="1" destOrd="0" presId="urn:microsoft.com/office/officeart/2005/8/layout/hierarchy1"/>
    <dgm:cxn modelId="{6CA1300D-5B34-40AD-BCA8-C5D1BCB14366}" type="presParOf" srcId="{39F80243-C916-4E72-B843-C7193199F22D}" destId="{FFCDF699-C19E-4C94-B7D2-2E70485BBA2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 rtlCol="0"/>
        <a:lstStyle/>
        <a:p>
          <a:pPr rtl="0">
            <a:defRPr cap="all"/>
          </a:pPr>
          <a:r>
            <a:rPr lang="en-US" sz="2400">
              <a:solidFill>
                <a:schemeClr val="tx1"/>
              </a:solidFill>
            </a:rPr>
            <a:t>DIFFERENT IDEAS </a:t>
          </a:r>
          <a:r>
            <a:rPr lang="en-US" sz="2400" dirty="0">
              <a:solidFill>
                <a:schemeClr val="tx1"/>
              </a:solidFill>
            </a:rPr>
            <a:t>AND PERSPECTIVES</a:t>
          </a:r>
          <a:endParaRPr lang="it" sz="2400" dirty="0">
            <a:solidFill>
              <a:schemeClr val="tx1"/>
            </a:solidFill>
          </a:endParaRPr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 rtlCol="0"/>
        <a:lstStyle/>
        <a:p>
          <a:pPr rtl="0">
            <a:defRPr cap="all"/>
          </a:pPr>
          <a:r>
            <a:rPr lang="en-US" sz="2400" dirty="0">
              <a:solidFill>
                <a:schemeClr val="tx1"/>
              </a:solidFill>
            </a:rPr>
            <a:t>MORE WILLING TO TAKE RISKS</a:t>
          </a:r>
          <a:endParaRPr lang="it" sz="2400" dirty="0">
            <a:solidFill>
              <a:schemeClr val="tx1"/>
            </a:solidFill>
          </a:endParaRPr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solidFill>
            <a:srgbClr val="2E3722"/>
          </a:solidFill>
        </a:ln>
      </dgm:spPr>
      <dgm:t>
        <a:bodyPr rtlCol="0"/>
        <a:lstStyle/>
        <a:p>
          <a:pPr rtl="0">
            <a:defRPr cap="all"/>
          </a:pPr>
          <a:r>
            <a:rPr lang="en-US" sz="2400" dirty="0">
              <a:solidFill>
                <a:schemeClr val="tx1"/>
              </a:solidFill>
            </a:rPr>
            <a:t>TWO HEADS BETTER THAN ONE</a:t>
          </a:r>
          <a:endParaRPr lang="it" sz="2400" dirty="0">
            <a:solidFill>
              <a:schemeClr val="tx1"/>
            </a:solidFill>
          </a:endParaRPr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0650864F-F7EA-4A8E-89E1-198681977DA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>
              <a:solidFill>
                <a:schemeClr val="tx1"/>
              </a:solidFill>
            </a:rPr>
            <a:t>FLEXIBLE WORK SCHEDULE</a:t>
          </a:r>
          <a:endParaRPr lang="en-GB" sz="2400" dirty="0">
            <a:solidFill>
              <a:schemeClr val="tx1"/>
            </a:solidFill>
          </a:endParaRPr>
        </a:p>
      </dgm:t>
    </dgm:pt>
    <dgm:pt modelId="{D572A583-DF47-49A5-BFCC-4D71F62E0947}" type="parTrans" cxnId="{877F7FC0-6966-4C0E-BFDF-5C61B8D1AFDE}">
      <dgm:prSet/>
      <dgm:spPr/>
      <dgm:t>
        <a:bodyPr/>
        <a:lstStyle/>
        <a:p>
          <a:endParaRPr lang="en-GB"/>
        </a:p>
      </dgm:t>
    </dgm:pt>
    <dgm:pt modelId="{C2F0A863-A3A1-4E8B-A1D1-73416044F32C}" type="sibTrans" cxnId="{877F7FC0-6966-4C0E-BFDF-5C61B8D1AFDE}">
      <dgm:prSet/>
      <dgm:spPr/>
      <dgm:t>
        <a:bodyPr/>
        <a:lstStyle/>
        <a:p>
          <a:endParaRPr lang="en-GB"/>
        </a:p>
      </dgm:t>
    </dgm:pt>
    <dgm:pt modelId="{30478B54-14A6-4605-BBBB-2DF7B7A0CAB9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>
              <a:solidFill>
                <a:schemeClr val="tx1"/>
              </a:solidFill>
            </a:rPr>
            <a:t>BETTER WORK-LIFE BALANCE</a:t>
          </a:r>
          <a:endParaRPr lang="en-GB" sz="2400" dirty="0">
            <a:solidFill>
              <a:schemeClr val="tx1"/>
            </a:solidFill>
          </a:endParaRPr>
        </a:p>
      </dgm:t>
    </dgm:pt>
    <dgm:pt modelId="{CA448E05-9606-4D99-A7DC-2C7929214FC4}" type="parTrans" cxnId="{80DAEB68-969F-4E55-92A3-49C408AE664A}">
      <dgm:prSet/>
      <dgm:spPr/>
      <dgm:t>
        <a:bodyPr/>
        <a:lstStyle/>
        <a:p>
          <a:endParaRPr lang="en-GB"/>
        </a:p>
      </dgm:t>
    </dgm:pt>
    <dgm:pt modelId="{8D693AAD-49AB-44BA-821B-5396E3F2B34C}" type="sibTrans" cxnId="{80DAEB68-969F-4E55-92A3-49C408AE664A}">
      <dgm:prSet/>
      <dgm:spPr/>
      <dgm:t>
        <a:bodyPr/>
        <a:lstStyle/>
        <a:p>
          <a:endParaRPr lang="en-GB"/>
        </a:p>
      </dgm:t>
    </dgm:pt>
    <dgm:pt modelId="{BF1D73DD-DC3A-40C9-9502-DA6ECDBF9D6E}" type="pres">
      <dgm:prSet presAssocID="{01A66772-F185-4D58-B8BB-E9370D7A7A2B}" presName="diagram" presStyleCnt="0">
        <dgm:presLayoutVars>
          <dgm:dir/>
          <dgm:resizeHandles val="exact"/>
        </dgm:presLayoutVars>
      </dgm:prSet>
      <dgm:spPr/>
    </dgm:pt>
    <dgm:pt modelId="{3BFF558A-E974-43D0-B10A-FCE27BFD0A32}" type="pres">
      <dgm:prSet presAssocID="{40FC4FFE-8987-4A26-B7F4-8A516F18ADAE}" presName="node" presStyleLbl="node1" presStyleIdx="0" presStyleCnt="5">
        <dgm:presLayoutVars>
          <dgm:bulletEnabled val="1"/>
        </dgm:presLayoutVars>
      </dgm:prSet>
      <dgm:spPr/>
    </dgm:pt>
    <dgm:pt modelId="{5DC6C10D-7F13-475D-8B4B-303C806C5853}" type="pres">
      <dgm:prSet presAssocID="{5B62599A-5C9B-48E7-896E-EA782AC60C8B}" presName="sibTrans" presStyleCnt="0"/>
      <dgm:spPr/>
    </dgm:pt>
    <dgm:pt modelId="{5B829465-B1DE-4F2D-83F7-01B43271D865}" type="pres">
      <dgm:prSet presAssocID="{49225C73-1633-42F1-AB3B-7CB183E5F8B8}" presName="node" presStyleLbl="node1" presStyleIdx="1" presStyleCnt="5">
        <dgm:presLayoutVars>
          <dgm:bulletEnabled val="1"/>
        </dgm:presLayoutVars>
      </dgm:prSet>
      <dgm:spPr/>
    </dgm:pt>
    <dgm:pt modelId="{93E75C4D-8DE0-45CC-BBAD-C0F3E77D91EC}" type="pres">
      <dgm:prSet presAssocID="{9646853A-8964-4519-A5B1-0B7D18B2983D}" presName="sibTrans" presStyleCnt="0"/>
      <dgm:spPr/>
    </dgm:pt>
    <dgm:pt modelId="{38EBE6E1-58EC-48FD-99BC-872365C2CCB4}" type="pres">
      <dgm:prSet presAssocID="{1C383F32-22E8-4F62-A3E0-BDC3D5F48992}" presName="node" presStyleLbl="node1" presStyleIdx="2" presStyleCnt="5">
        <dgm:presLayoutVars>
          <dgm:bulletEnabled val="1"/>
        </dgm:presLayoutVars>
      </dgm:prSet>
      <dgm:spPr/>
    </dgm:pt>
    <dgm:pt modelId="{07815421-C6FE-4736-AFED-BB0996B647A3}" type="pres">
      <dgm:prSet presAssocID="{8500F72A-2C6D-4FDF-9C1D-CA691380EB0B}" presName="sibTrans" presStyleCnt="0"/>
      <dgm:spPr/>
    </dgm:pt>
    <dgm:pt modelId="{E24B2E4D-2E40-4BC6-A47A-5DA97927DBD5}" type="pres">
      <dgm:prSet presAssocID="{0650864F-F7EA-4A8E-89E1-198681977DA6}" presName="node" presStyleLbl="node1" presStyleIdx="3" presStyleCnt="5" custLinFactNeighborX="423">
        <dgm:presLayoutVars>
          <dgm:bulletEnabled val="1"/>
        </dgm:presLayoutVars>
      </dgm:prSet>
      <dgm:spPr/>
    </dgm:pt>
    <dgm:pt modelId="{CF287ABD-6CEB-43D8-B925-BAB7731F92B6}" type="pres">
      <dgm:prSet presAssocID="{C2F0A863-A3A1-4E8B-A1D1-73416044F32C}" presName="sibTrans" presStyleCnt="0"/>
      <dgm:spPr/>
    </dgm:pt>
    <dgm:pt modelId="{509467E3-61F9-4F4B-A264-BECE7FA6FC57}" type="pres">
      <dgm:prSet presAssocID="{30478B54-14A6-4605-BBBB-2DF7B7A0CAB9}" presName="node" presStyleLbl="node1" presStyleIdx="4" presStyleCnt="5">
        <dgm:presLayoutVars>
          <dgm:bulletEnabled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5C0ACB11-B5DF-4ED8-8022-4611F4B1F8F2}" type="presOf" srcId="{30478B54-14A6-4605-BBBB-2DF7B7A0CAB9}" destId="{509467E3-61F9-4F4B-A264-BECE7FA6FC57}" srcOrd="0" destOrd="0" presId="urn:microsoft.com/office/officeart/2005/8/layout/default"/>
    <dgm:cxn modelId="{70F3AC22-DD03-4773-B2CF-A5E62123BD4C}" type="presOf" srcId="{0650864F-F7EA-4A8E-89E1-198681977DA6}" destId="{E24B2E4D-2E40-4BC6-A47A-5DA97927DBD5}" srcOrd="0" destOrd="0" presId="urn:microsoft.com/office/officeart/2005/8/layout/default"/>
    <dgm:cxn modelId="{80DAEB68-969F-4E55-92A3-49C408AE664A}" srcId="{01A66772-F185-4D58-B8BB-E9370D7A7A2B}" destId="{30478B54-14A6-4605-BBBB-2DF7B7A0CAB9}" srcOrd="4" destOrd="0" parTransId="{CA448E05-9606-4D99-A7DC-2C7929214FC4}" sibTransId="{8D693AAD-49AB-44BA-821B-5396E3F2B34C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0591484C-D384-40AF-B410-C5FCE3D2F976}" type="presOf" srcId="{1C383F32-22E8-4F62-A3E0-BDC3D5F48992}" destId="{38EBE6E1-58EC-48FD-99BC-872365C2CCB4}" srcOrd="0" destOrd="0" presId="urn:microsoft.com/office/officeart/2005/8/layout/defaul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B5BA5883-4492-4FC3-BB4E-77558BC7AAF8}" type="presOf" srcId="{40FC4FFE-8987-4A26-B7F4-8A516F18ADAE}" destId="{3BFF558A-E974-43D0-B10A-FCE27BFD0A32}" srcOrd="0" destOrd="0" presId="urn:microsoft.com/office/officeart/2005/8/layout/default"/>
    <dgm:cxn modelId="{BC74FAAB-B76D-4700-ACC2-83E171DE3CE4}" type="presOf" srcId="{01A66772-F185-4D58-B8BB-E9370D7A7A2B}" destId="{BF1D73DD-DC3A-40C9-9502-DA6ECDBF9D6E}" srcOrd="0" destOrd="0" presId="urn:microsoft.com/office/officeart/2005/8/layout/default"/>
    <dgm:cxn modelId="{877F7FC0-6966-4C0E-BFDF-5C61B8D1AFDE}" srcId="{01A66772-F185-4D58-B8BB-E9370D7A7A2B}" destId="{0650864F-F7EA-4A8E-89E1-198681977DA6}" srcOrd="3" destOrd="0" parTransId="{D572A583-DF47-49A5-BFCC-4D71F62E0947}" sibTransId="{C2F0A863-A3A1-4E8B-A1D1-73416044F32C}"/>
    <dgm:cxn modelId="{BA2C95DD-FC62-43E3-A0EF-DA6E8165965D}" type="presOf" srcId="{49225C73-1633-42F1-AB3B-7CB183E5F8B8}" destId="{5B829465-B1DE-4F2D-83F7-01B43271D865}" srcOrd="0" destOrd="0" presId="urn:microsoft.com/office/officeart/2005/8/layout/default"/>
    <dgm:cxn modelId="{20607474-0868-4BA0-ABDA-AEB0A9CCAD18}" type="presParOf" srcId="{BF1D73DD-DC3A-40C9-9502-DA6ECDBF9D6E}" destId="{3BFF558A-E974-43D0-B10A-FCE27BFD0A32}" srcOrd="0" destOrd="0" presId="urn:microsoft.com/office/officeart/2005/8/layout/default"/>
    <dgm:cxn modelId="{D18B8417-2B40-46CD-A859-136F9369F21D}" type="presParOf" srcId="{BF1D73DD-DC3A-40C9-9502-DA6ECDBF9D6E}" destId="{5DC6C10D-7F13-475D-8B4B-303C806C5853}" srcOrd="1" destOrd="0" presId="urn:microsoft.com/office/officeart/2005/8/layout/default"/>
    <dgm:cxn modelId="{C3A215A5-D07F-4AD6-B0BF-F44EDD08C561}" type="presParOf" srcId="{BF1D73DD-DC3A-40C9-9502-DA6ECDBF9D6E}" destId="{5B829465-B1DE-4F2D-83F7-01B43271D865}" srcOrd="2" destOrd="0" presId="urn:microsoft.com/office/officeart/2005/8/layout/default"/>
    <dgm:cxn modelId="{A44F893C-E666-40ED-8CB1-1E6D82B6802E}" type="presParOf" srcId="{BF1D73DD-DC3A-40C9-9502-DA6ECDBF9D6E}" destId="{93E75C4D-8DE0-45CC-BBAD-C0F3E77D91EC}" srcOrd="3" destOrd="0" presId="urn:microsoft.com/office/officeart/2005/8/layout/default"/>
    <dgm:cxn modelId="{951DABD9-9FBD-4DD1-8F4D-E0CBC70528F4}" type="presParOf" srcId="{BF1D73DD-DC3A-40C9-9502-DA6ECDBF9D6E}" destId="{38EBE6E1-58EC-48FD-99BC-872365C2CCB4}" srcOrd="4" destOrd="0" presId="urn:microsoft.com/office/officeart/2005/8/layout/default"/>
    <dgm:cxn modelId="{BC5816C3-7F92-48F6-8931-BAD0DDF2CCEB}" type="presParOf" srcId="{BF1D73DD-DC3A-40C9-9502-DA6ECDBF9D6E}" destId="{07815421-C6FE-4736-AFED-BB0996B647A3}" srcOrd="5" destOrd="0" presId="urn:microsoft.com/office/officeart/2005/8/layout/default"/>
    <dgm:cxn modelId="{657C9E9A-ACC5-46E7-850C-5AE44D873534}" type="presParOf" srcId="{BF1D73DD-DC3A-40C9-9502-DA6ECDBF9D6E}" destId="{E24B2E4D-2E40-4BC6-A47A-5DA97927DBD5}" srcOrd="6" destOrd="0" presId="urn:microsoft.com/office/officeart/2005/8/layout/default"/>
    <dgm:cxn modelId="{58F55CAA-A57A-485C-95FA-73B62C2EA770}" type="presParOf" srcId="{BF1D73DD-DC3A-40C9-9502-DA6ECDBF9D6E}" destId="{CF287ABD-6CEB-43D8-B925-BAB7731F92B6}" srcOrd="7" destOrd="0" presId="urn:microsoft.com/office/officeart/2005/8/layout/default"/>
    <dgm:cxn modelId="{565454DF-41FF-4955-8E82-00F3F32E21CA}" type="presParOf" srcId="{BF1D73DD-DC3A-40C9-9502-DA6ECDBF9D6E}" destId="{509467E3-61F9-4F4B-A264-BECE7FA6FC5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0BE34BA-B05E-471B-8A13-F60FD165E05B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24B689-56DB-490C-8F42-6A151DC86B92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algn="l"/>
          <a:r>
            <a:rPr lang="en-GB" sz="2400" b="1" dirty="0"/>
            <a:t>-  </a:t>
          </a:r>
          <a:r>
            <a:rPr lang="en-GB" sz="2000" b="1" dirty="0"/>
            <a:t>SHARING SUCCESS IMPROVES TEAM MOTIVATION </a:t>
          </a:r>
        </a:p>
        <a:p>
          <a:pPr algn="l"/>
          <a:r>
            <a:rPr lang="en-GB" sz="2000" b="1" dirty="0"/>
            <a:t>-  MORE CONTROL OF THE WORKING PROCESS</a:t>
          </a:r>
          <a:endParaRPr lang="en-US" sz="2000" b="1" dirty="0"/>
        </a:p>
      </dgm:t>
    </dgm:pt>
    <dgm:pt modelId="{08EA82A3-D49B-449A-A0A6-C5CEE4247E38}" type="parTrans" cxnId="{FA07CC86-DBB8-4B59-8325-5950D3B7A831}">
      <dgm:prSet/>
      <dgm:spPr/>
      <dgm:t>
        <a:bodyPr/>
        <a:lstStyle/>
        <a:p>
          <a:endParaRPr lang="en-US"/>
        </a:p>
      </dgm:t>
    </dgm:pt>
    <dgm:pt modelId="{EAEF87D9-8902-42D0-B468-DD93BC63B120}" type="sibTrans" cxnId="{FA07CC86-DBB8-4B59-8325-5950D3B7A831}">
      <dgm:prSet/>
      <dgm:spPr/>
      <dgm:t>
        <a:bodyPr/>
        <a:lstStyle/>
        <a:p>
          <a:endParaRPr lang="en-US"/>
        </a:p>
      </dgm:t>
    </dgm:pt>
    <dgm:pt modelId="{A3C44A44-BC6F-4D20-B04C-4E238EDAA8B9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algn="l"/>
          <a:r>
            <a:rPr lang="en-GB" sz="2000" b="1" dirty="0">
              <a:solidFill>
                <a:schemeClr val="tx1"/>
              </a:solidFill>
            </a:rPr>
            <a:t>-  OPPORTUNITY TO ADVANCE IN CAREER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2000" b="1" dirty="0">
              <a:solidFill>
                <a:schemeClr val="tx1"/>
              </a:solidFill>
            </a:rPr>
            <a:t>-  LEARN NEW SKILLS FROM OTHER MEMBERS </a:t>
          </a:r>
          <a:endParaRPr lang="en-US" sz="2000" b="1" dirty="0">
            <a:solidFill>
              <a:schemeClr val="tx1"/>
            </a:solidFill>
          </a:endParaRPr>
        </a:p>
      </dgm:t>
    </dgm:pt>
    <dgm:pt modelId="{5B011CDE-8C9C-4F73-BC48-97D63A41EB6C}" type="parTrans" cxnId="{B40F13F7-CD0C-4DF7-A031-307DA694DF04}">
      <dgm:prSet/>
      <dgm:spPr/>
      <dgm:t>
        <a:bodyPr/>
        <a:lstStyle/>
        <a:p>
          <a:endParaRPr lang="en-US"/>
        </a:p>
      </dgm:t>
    </dgm:pt>
    <dgm:pt modelId="{1E8BD210-60FD-46AE-80DB-DE8FEAF7025B}" type="sibTrans" cxnId="{B40F13F7-CD0C-4DF7-A031-307DA694DF04}">
      <dgm:prSet/>
      <dgm:spPr/>
      <dgm:t>
        <a:bodyPr/>
        <a:lstStyle/>
        <a:p>
          <a:endParaRPr lang="en-US"/>
        </a:p>
      </dgm:t>
    </dgm:pt>
    <dgm:pt modelId="{C162AA4A-FB83-44D8-B2D2-780C16287242}" type="pres">
      <dgm:prSet presAssocID="{70BE34BA-B05E-471B-8A13-F60FD165E05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CE4587-27C9-4A8D-B30F-2756A42AA429}" type="pres">
      <dgm:prSet presAssocID="{CC24B689-56DB-490C-8F42-6A151DC86B92}" presName="hierRoot1" presStyleCnt="0"/>
      <dgm:spPr/>
    </dgm:pt>
    <dgm:pt modelId="{D570A9D5-FB4B-4B51-8246-96CB4C4F69F7}" type="pres">
      <dgm:prSet presAssocID="{CC24B689-56DB-490C-8F42-6A151DC86B92}" presName="composite" presStyleCnt="0"/>
      <dgm:spPr/>
    </dgm:pt>
    <dgm:pt modelId="{A3E8B63D-466B-46D7-BB3A-C5EDDF00F821}" type="pres">
      <dgm:prSet presAssocID="{CC24B689-56DB-490C-8F42-6A151DC86B92}" presName="background" presStyleLbl="node0" presStyleIdx="0" presStyleCnt="2"/>
      <dgm:spPr/>
    </dgm:pt>
    <dgm:pt modelId="{DF199476-4D5B-4473-B5D7-734F050D796B}" type="pres">
      <dgm:prSet presAssocID="{CC24B689-56DB-490C-8F42-6A151DC86B92}" presName="text" presStyleLbl="fgAcc0" presStyleIdx="0" presStyleCnt="2" custLinFactNeighborX="-872" custLinFactNeighborY="-915">
        <dgm:presLayoutVars>
          <dgm:chPref val="3"/>
        </dgm:presLayoutVars>
      </dgm:prSet>
      <dgm:spPr/>
    </dgm:pt>
    <dgm:pt modelId="{98282CC6-2B7D-4175-BA54-676EBA8F5883}" type="pres">
      <dgm:prSet presAssocID="{CC24B689-56DB-490C-8F42-6A151DC86B92}" presName="hierChild2" presStyleCnt="0"/>
      <dgm:spPr/>
    </dgm:pt>
    <dgm:pt modelId="{CF108D9D-7223-4709-B589-BFB8EDB79BEB}" type="pres">
      <dgm:prSet presAssocID="{A3C44A44-BC6F-4D20-B04C-4E238EDAA8B9}" presName="hierRoot1" presStyleCnt="0"/>
      <dgm:spPr/>
    </dgm:pt>
    <dgm:pt modelId="{3C59E298-5265-4F00-867F-4D44E2DDFF89}" type="pres">
      <dgm:prSet presAssocID="{A3C44A44-BC6F-4D20-B04C-4E238EDAA8B9}" presName="composite" presStyleCnt="0"/>
      <dgm:spPr/>
    </dgm:pt>
    <dgm:pt modelId="{6232E7D0-BF7E-4885-BC69-4F8090AB5B1F}" type="pres">
      <dgm:prSet presAssocID="{A3C44A44-BC6F-4D20-B04C-4E238EDAA8B9}" presName="background" presStyleLbl="node0" presStyleIdx="1" presStyleCnt="2"/>
      <dgm:spPr/>
    </dgm:pt>
    <dgm:pt modelId="{5BB70A21-F599-4614-A46E-389BF56EF332}" type="pres">
      <dgm:prSet presAssocID="{A3C44A44-BC6F-4D20-B04C-4E238EDAA8B9}" presName="text" presStyleLbl="fgAcc0" presStyleIdx="1" presStyleCnt="2" custLinFactNeighborX="-2035" custLinFactNeighborY="915">
        <dgm:presLayoutVars>
          <dgm:chPref val="3"/>
        </dgm:presLayoutVars>
      </dgm:prSet>
      <dgm:spPr/>
    </dgm:pt>
    <dgm:pt modelId="{190EE5C0-99F5-424C-9327-6B919145FFC3}" type="pres">
      <dgm:prSet presAssocID="{A3C44A44-BC6F-4D20-B04C-4E238EDAA8B9}" presName="hierChild2" presStyleCnt="0"/>
      <dgm:spPr/>
    </dgm:pt>
  </dgm:ptLst>
  <dgm:cxnLst>
    <dgm:cxn modelId="{57477446-72DE-4618-8A75-2C534ED3ADD6}" type="presOf" srcId="{70BE34BA-B05E-471B-8A13-F60FD165E05B}" destId="{C162AA4A-FB83-44D8-B2D2-780C16287242}" srcOrd="0" destOrd="0" presId="urn:microsoft.com/office/officeart/2005/8/layout/hierarchy1"/>
    <dgm:cxn modelId="{FA07CC86-DBB8-4B59-8325-5950D3B7A831}" srcId="{70BE34BA-B05E-471B-8A13-F60FD165E05B}" destId="{CC24B689-56DB-490C-8F42-6A151DC86B92}" srcOrd="0" destOrd="0" parTransId="{08EA82A3-D49B-449A-A0A6-C5CEE4247E38}" sibTransId="{EAEF87D9-8902-42D0-B468-DD93BC63B120}"/>
    <dgm:cxn modelId="{841CDCDB-8A6F-42DD-B76A-95271476042F}" type="presOf" srcId="{CC24B689-56DB-490C-8F42-6A151DC86B92}" destId="{DF199476-4D5B-4473-B5D7-734F050D796B}" srcOrd="0" destOrd="0" presId="urn:microsoft.com/office/officeart/2005/8/layout/hierarchy1"/>
    <dgm:cxn modelId="{A140B3DF-CCF7-4ADD-BCA0-19DEE48ACB11}" type="presOf" srcId="{A3C44A44-BC6F-4D20-B04C-4E238EDAA8B9}" destId="{5BB70A21-F599-4614-A46E-389BF56EF332}" srcOrd="0" destOrd="0" presId="urn:microsoft.com/office/officeart/2005/8/layout/hierarchy1"/>
    <dgm:cxn modelId="{B40F13F7-CD0C-4DF7-A031-307DA694DF04}" srcId="{70BE34BA-B05E-471B-8A13-F60FD165E05B}" destId="{A3C44A44-BC6F-4D20-B04C-4E238EDAA8B9}" srcOrd="1" destOrd="0" parTransId="{5B011CDE-8C9C-4F73-BC48-97D63A41EB6C}" sibTransId="{1E8BD210-60FD-46AE-80DB-DE8FEAF7025B}"/>
    <dgm:cxn modelId="{B5418DA0-4A5A-4F0E-96F2-3213E52C7331}" type="presParOf" srcId="{C162AA4A-FB83-44D8-B2D2-780C16287242}" destId="{38CE4587-27C9-4A8D-B30F-2756A42AA429}" srcOrd="0" destOrd="0" presId="urn:microsoft.com/office/officeart/2005/8/layout/hierarchy1"/>
    <dgm:cxn modelId="{42AE966D-428E-4DB2-8E0C-6F3ED2DECFA9}" type="presParOf" srcId="{38CE4587-27C9-4A8D-B30F-2756A42AA429}" destId="{D570A9D5-FB4B-4B51-8246-96CB4C4F69F7}" srcOrd="0" destOrd="0" presId="urn:microsoft.com/office/officeart/2005/8/layout/hierarchy1"/>
    <dgm:cxn modelId="{EB62352D-C01B-4128-BB5C-6F37DD36E11B}" type="presParOf" srcId="{D570A9D5-FB4B-4B51-8246-96CB4C4F69F7}" destId="{A3E8B63D-466B-46D7-BB3A-C5EDDF00F821}" srcOrd="0" destOrd="0" presId="urn:microsoft.com/office/officeart/2005/8/layout/hierarchy1"/>
    <dgm:cxn modelId="{9D254053-32C1-4426-8A2B-544E4A897BCA}" type="presParOf" srcId="{D570A9D5-FB4B-4B51-8246-96CB4C4F69F7}" destId="{DF199476-4D5B-4473-B5D7-734F050D796B}" srcOrd="1" destOrd="0" presId="urn:microsoft.com/office/officeart/2005/8/layout/hierarchy1"/>
    <dgm:cxn modelId="{A1DE9762-1E50-4625-98D6-EB1D2E6B25B3}" type="presParOf" srcId="{38CE4587-27C9-4A8D-B30F-2756A42AA429}" destId="{98282CC6-2B7D-4175-BA54-676EBA8F5883}" srcOrd="1" destOrd="0" presId="urn:microsoft.com/office/officeart/2005/8/layout/hierarchy1"/>
    <dgm:cxn modelId="{BA381D35-C06F-46E5-B65A-C18330A6F983}" type="presParOf" srcId="{C162AA4A-FB83-44D8-B2D2-780C16287242}" destId="{CF108D9D-7223-4709-B589-BFB8EDB79BEB}" srcOrd="1" destOrd="0" presId="urn:microsoft.com/office/officeart/2005/8/layout/hierarchy1"/>
    <dgm:cxn modelId="{45FD9247-6FEB-4664-9C06-3C6728235694}" type="presParOf" srcId="{CF108D9D-7223-4709-B589-BFB8EDB79BEB}" destId="{3C59E298-5265-4F00-867F-4D44E2DDFF89}" srcOrd="0" destOrd="0" presId="urn:microsoft.com/office/officeart/2005/8/layout/hierarchy1"/>
    <dgm:cxn modelId="{CFF3CA54-62F7-46E8-B67F-16C2F5A483F8}" type="presParOf" srcId="{3C59E298-5265-4F00-867F-4D44E2DDFF89}" destId="{6232E7D0-BF7E-4885-BC69-4F8090AB5B1F}" srcOrd="0" destOrd="0" presId="urn:microsoft.com/office/officeart/2005/8/layout/hierarchy1"/>
    <dgm:cxn modelId="{DD5EF417-6C1E-43A9-84CB-84B375333688}" type="presParOf" srcId="{3C59E298-5265-4F00-867F-4D44E2DDFF89}" destId="{5BB70A21-F599-4614-A46E-389BF56EF332}" srcOrd="1" destOrd="0" presId="urn:microsoft.com/office/officeart/2005/8/layout/hierarchy1"/>
    <dgm:cxn modelId="{14952393-A2E1-48D0-9E92-B3A635E8E5D1}" type="presParOf" srcId="{CF108D9D-7223-4709-B589-BFB8EDB79BEB}" destId="{190EE5C0-99F5-424C-9327-6B919145FF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2E0A24-EB8E-43F4-BDAE-765223CE5081}" type="doc">
      <dgm:prSet loTypeId="urn:microsoft.com/office/officeart/2018/5/layout/IconCircleLabelList" loCatId="icon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E31E8AD8-132B-4D54-B9DD-0403AA413CD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FORMING</a:t>
          </a:r>
        </a:p>
      </dgm:t>
    </dgm:pt>
    <dgm:pt modelId="{76D40BEA-251B-4990-A7F3-00472B3E7959}" type="parTrans" cxnId="{B1E925AB-3800-47C6-9C7F-4797FD56E6AA}">
      <dgm:prSet/>
      <dgm:spPr/>
      <dgm:t>
        <a:bodyPr/>
        <a:lstStyle/>
        <a:p>
          <a:endParaRPr lang="en-US"/>
        </a:p>
      </dgm:t>
    </dgm:pt>
    <dgm:pt modelId="{0E4719A9-BCA3-43FA-B393-E4B983D46FF8}" type="sibTrans" cxnId="{B1E925AB-3800-47C6-9C7F-4797FD56E6AA}">
      <dgm:prSet/>
      <dgm:spPr/>
      <dgm:t>
        <a:bodyPr/>
        <a:lstStyle/>
        <a:p>
          <a:endParaRPr lang="en-US"/>
        </a:p>
      </dgm:t>
    </dgm:pt>
    <dgm:pt modelId="{A8B3B03F-FC85-45F3-8828-029F465C0C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STORMING</a:t>
          </a:r>
        </a:p>
      </dgm:t>
    </dgm:pt>
    <dgm:pt modelId="{FBF33B4A-BCD1-4D92-970A-53558EE991BC}" type="parTrans" cxnId="{79D60009-54E8-4A60-B52F-609661E603BA}">
      <dgm:prSet/>
      <dgm:spPr/>
      <dgm:t>
        <a:bodyPr/>
        <a:lstStyle/>
        <a:p>
          <a:endParaRPr lang="en-US"/>
        </a:p>
      </dgm:t>
    </dgm:pt>
    <dgm:pt modelId="{3CE1C58A-B792-424D-9204-F921F8985561}" type="sibTrans" cxnId="{79D60009-54E8-4A60-B52F-609661E603BA}">
      <dgm:prSet/>
      <dgm:spPr/>
      <dgm:t>
        <a:bodyPr/>
        <a:lstStyle/>
        <a:p>
          <a:endParaRPr lang="en-US"/>
        </a:p>
      </dgm:t>
    </dgm:pt>
    <dgm:pt modelId="{272A0933-FCC4-4D2C-AEF9-FC5C8AF47FE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NORMING</a:t>
          </a:r>
        </a:p>
      </dgm:t>
    </dgm:pt>
    <dgm:pt modelId="{1B6CBC75-9E7B-460D-BEFA-42533E035BE3}" type="parTrans" cxnId="{5FC8AB71-28B9-4BC5-8073-64C5BF27250F}">
      <dgm:prSet/>
      <dgm:spPr/>
      <dgm:t>
        <a:bodyPr/>
        <a:lstStyle/>
        <a:p>
          <a:endParaRPr lang="en-US"/>
        </a:p>
      </dgm:t>
    </dgm:pt>
    <dgm:pt modelId="{E22CA3BB-F162-4A34-95C1-5808A8A83318}" type="sibTrans" cxnId="{5FC8AB71-28B9-4BC5-8073-64C5BF27250F}">
      <dgm:prSet/>
      <dgm:spPr/>
      <dgm:t>
        <a:bodyPr/>
        <a:lstStyle/>
        <a:p>
          <a:endParaRPr lang="en-US"/>
        </a:p>
      </dgm:t>
    </dgm:pt>
    <dgm:pt modelId="{A40BC68F-2336-4F1A-8B03-2FFDE4574C0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PERFORMING</a:t>
          </a:r>
        </a:p>
      </dgm:t>
    </dgm:pt>
    <dgm:pt modelId="{07575DFE-B432-4B03-9DA8-681448B4CA90}" type="parTrans" cxnId="{FA83DAC0-BD20-45D2-B7A1-A43F082BA754}">
      <dgm:prSet/>
      <dgm:spPr/>
      <dgm:t>
        <a:bodyPr/>
        <a:lstStyle/>
        <a:p>
          <a:endParaRPr lang="en-US"/>
        </a:p>
      </dgm:t>
    </dgm:pt>
    <dgm:pt modelId="{04804E96-668F-4188-BF72-A6B3AB5DDADA}" type="sibTrans" cxnId="{FA83DAC0-BD20-45D2-B7A1-A43F082BA754}">
      <dgm:prSet/>
      <dgm:spPr/>
      <dgm:t>
        <a:bodyPr/>
        <a:lstStyle/>
        <a:p>
          <a:endParaRPr lang="en-US"/>
        </a:p>
      </dgm:t>
    </dgm:pt>
    <dgm:pt modelId="{CAC9319C-6C3B-4922-B898-906EBC7BDC29}" type="pres">
      <dgm:prSet presAssocID="{4C2E0A24-EB8E-43F4-BDAE-765223CE5081}" presName="root" presStyleCnt="0">
        <dgm:presLayoutVars>
          <dgm:dir/>
          <dgm:resizeHandles val="exact"/>
        </dgm:presLayoutVars>
      </dgm:prSet>
      <dgm:spPr/>
    </dgm:pt>
    <dgm:pt modelId="{ED303148-064B-4BAD-883D-E7AF853C6369}" type="pres">
      <dgm:prSet presAssocID="{E31E8AD8-132B-4D54-B9DD-0403AA413CD8}" presName="compNode" presStyleCnt="0"/>
      <dgm:spPr/>
    </dgm:pt>
    <dgm:pt modelId="{8D3AC776-7B0E-4AC5-95F0-C9B5BE3027BA}" type="pres">
      <dgm:prSet presAssocID="{E31E8AD8-132B-4D54-B9DD-0403AA413CD8}" presName="iconBgRect" presStyleLbl="bgShp" presStyleIdx="0" presStyleCnt="4"/>
      <dgm:spPr/>
    </dgm:pt>
    <dgm:pt modelId="{70C065E1-D8DC-438E-8528-DFF66084DB1C}" type="pres">
      <dgm:prSet presAssocID="{E31E8AD8-132B-4D54-B9DD-0403AA413CD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mboo"/>
        </a:ext>
      </dgm:extLst>
    </dgm:pt>
    <dgm:pt modelId="{C435953E-8453-495C-BA6A-61ED091C6907}" type="pres">
      <dgm:prSet presAssocID="{E31E8AD8-132B-4D54-B9DD-0403AA413CD8}" presName="spaceRect" presStyleCnt="0"/>
      <dgm:spPr/>
    </dgm:pt>
    <dgm:pt modelId="{9967F64A-1C6D-40AB-976E-832467FEEA6A}" type="pres">
      <dgm:prSet presAssocID="{E31E8AD8-132B-4D54-B9DD-0403AA413CD8}" presName="textRect" presStyleLbl="revTx" presStyleIdx="0" presStyleCnt="4">
        <dgm:presLayoutVars>
          <dgm:chMax val="1"/>
          <dgm:chPref val="1"/>
        </dgm:presLayoutVars>
      </dgm:prSet>
      <dgm:spPr/>
    </dgm:pt>
    <dgm:pt modelId="{065E3F2A-57D5-432D-B36A-F8602A2138A0}" type="pres">
      <dgm:prSet presAssocID="{0E4719A9-BCA3-43FA-B393-E4B983D46FF8}" presName="sibTrans" presStyleCnt="0"/>
      <dgm:spPr/>
    </dgm:pt>
    <dgm:pt modelId="{B07D1F78-F251-4767-81EF-29404F564024}" type="pres">
      <dgm:prSet presAssocID="{A8B3B03F-FC85-45F3-8828-029F465C0C9C}" presName="compNode" presStyleCnt="0"/>
      <dgm:spPr/>
    </dgm:pt>
    <dgm:pt modelId="{D9CF55EA-E7D7-44F7-B188-C23276848C17}" type="pres">
      <dgm:prSet presAssocID="{A8B3B03F-FC85-45F3-8828-029F465C0C9C}" presName="iconBgRect" presStyleLbl="bgShp" presStyleIdx="1" presStyleCnt="4"/>
      <dgm:spPr/>
    </dgm:pt>
    <dgm:pt modelId="{7DA2B30F-47A3-4DFC-B11F-7CDB8338D45A}" type="pres">
      <dgm:prSet presAssocID="{A8B3B03F-FC85-45F3-8828-029F465C0C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E5092F16-08D4-4304-BC1C-20E79CF7C90A}" type="pres">
      <dgm:prSet presAssocID="{A8B3B03F-FC85-45F3-8828-029F465C0C9C}" presName="spaceRect" presStyleCnt="0"/>
      <dgm:spPr/>
    </dgm:pt>
    <dgm:pt modelId="{6C24415E-FF17-4B3D-9940-A6226DEA1B2F}" type="pres">
      <dgm:prSet presAssocID="{A8B3B03F-FC85-45F3-8828-029F465C0C9C}" presName="textRect" presStyleLbl="revTx" presStyleIdx="1" presStyleCnt="4">
        <dgm:presLayoutVars>
          <dgm:chMax val="1"/>
          <dgm:chPref val="1"/>
        </dgm:presLayoutVars>
      </dgm:prSet>
      <dgm:spPr/>
    </dgm:pt>
    <dgm:pt modelId="{A8ECD354-061E-4BB0-9FA5-506678320FD8}" type="pres">
      <dgm:prSet presAssocID="{3CE1C58A-B792-424D-9204-F921F8985561}" presName="sibTrans" presStyleCnt="0"/>
      <dgm:spPr/>
    </dgm:pt>
    <dgm:pt modelId="{F7F322F8-82CB-4453-99F8-13ED3A0EC1A6}" type="pres">
      <dgm:prSet presAssocID="{272A0933-FCC4-4D2C-AEF9-FC5C8AF47FE7}" presName="compNode" presStyleCnt="0"/>
      <dgm:spPr/>
    </dgm:pt>
    <dgm:pt modelId="{E5984B24-3001-4404-B8C7-2440BB35FFD8}" type="pres">
      <dgm:prSet presAssocID="{272A0933-FCC4-4D2C-AEF9-FC5C8AF47FE7}" presName="iconBgRect" presStyleLbl="bgShp" presStyleIdx="2" presStyleCnt="4"/>
      <dgm:spPr/>
    </dgm:pt>
    <dgm:pt modelId="{2337A35F-99B5-4172-95B2-F8F9F11478E4}" type="pres">
      <dgm:prSet presAssocID="{272A0933-FCC4-4D2C-AEF9-FC5C8AF47F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3E861B0-C6B0-4FB8-8212-155CC9C8CA5F}" type="pres">
      <dgm:prSet presAssocID="{272A0933-FCC4-4D2C-AEF9-FC5C8AF47FE7}" presName="spaceRect" presStyleCnt="0"/>
      <dgm:spPr/>
    </dgm:pt>
    <dgm:pt modelId="{FED68373-B52A-4413-A4B5-007DF1069A9E}" type="pres">
      <dgm:prSet presAssocID="{272A0933-FCC4-4D2C-AEF9-FC5C8AF47FE7}" presName="textRect" presStyleLbl="revTx" presStyleIdx="2" presStyleCnt="4">
        <dgm:presLayoutVars>
          <dgm:chMax val="1"/>
          <dgm:chPref val="1"/>
        </dgm:presLayoutVars>
      </dgm:prSet>
      <dgm:spPr/>
    </dgm:pt>
    <dgm:pt modelId="{C18CFF74-31C3-40AC-988E-6EE79F52F523}" type="pres">
      <dgm:prSet presAssocID="{E22CA3BB-F162-4A34-95C1-5808A8A83318}" presName="sibTrans" presStyleCnt="0"/>
      <dgm:spPr/>
    </dgm:pt>
    <dgm:pt modelId="{F8DDA630-9C75-4BF3-BA3C-0D0782867EBF}" type="pres">
      <dgm:prSet presAssocID="{A40BC68F-2336-4F1A-8B03-2FFDE4574C0A}" presName="compNode" presStyleCnt="0"/>
      <dgm:spPr/>
    </dgm:pt>
    <dgm:pt modelId="{DD43635A-5096-43D7-8A90-9F0383D2FCE1}" type="pres">
      <dgm:prSet presAssocID="{A40BC68F-2336-4F1A-8B03-2FFDE4574C0A}" presName="iconBgRect" presStyleLbl="bgShp" presStyleIdx="3" presStyleCnt="4"/>
      <dgm:spPr/>
    </dgm:pt>
    <dgm:pt modelId="{AB5B379F-5E1D-45B0-8D4C-DB3CA899D8AF}" type="pres">
      <dgm:prSet presAssocID="{A40BC68F-2336-4F1A-8B03-2FFDE4574C0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5F5B1CE1-6553-4DE9-94D4-6DBF0C624061}" type="pres">
      <dgm:prSet presAssocID="{A40BC68F-2336-4F1A-8B03-2FFDE4574C0A}" presName="spaceRect" presStyleCnt="0"/>
      <dgm:spPr/>
    </dgm:pt>
    <dgm:pt modelId="{5FBD1018-D1AC-4DE8-97BF-6358251D3972}" type="pres">
      <dgm:prSet presAssocID="{A40BC68F-2336-4F1A-8B03-2FFDE4574C0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9D60009-54E8-4A60-B52F-609661E603BA}" srcId="{4C2E0A24-EB8E-43F4-BDAE-765223CE5081}" destId="{A8B3B03F-FC85-45F3-8828-029F465C0C9C}" srcOrd="1" destOrd="0" parTransId="{FBF33B4A-BCD1-4D92-970A-53558EE991BC}" sibTransId="{3CE1C58A-B792-424D-9204-F921F8985561}"/>
    <dgm:cxn modelId="{03531C3A-C5BD-794B-9BB0-613814E7CB49}" type="presOf" srcId="{A8B3B03F-FC85-45F3-8828-029F465C0C9C}" destId="{6C24415E-FF17-4B3D-9940-A6226DEA1B2F}" srcOrd="0" destOrd="0" presId="urn:microsoft.com/office/officeart/2018/5/layout/IconCircleLabelList"/>
    <dgm:cxn modelId="{0CAFAE69-A9B6-DC40-B65E-B866FEA62073}" type="presOf" srcId="{4C2E0A24-EB8E-43F4-BDAE-765223CE5081}" destId="{CAC9319C-6C3B-4922-B898-906EBC7BDC29}" srcOrd="0" destOrd="0" presId="urn:microsoft.com/office/officeart/2018/5/layout/IconCircleLabelList"/>
    <dgm:cxn modelId="{5FC8AB71-28B9-4BC5-8073-64C5BF27250F}" srcId="{4C2E0A24-EB8E-43F4-BDAE-765223CE5081}" destId="{272A0933-FCC4-4D2C-AEF9-FC5C8AF47FE7}" srcOrd="2" destOrd="0" parTransId="{1B6CBC75-9E7B-460D-BEFA-42533E035BE3}" sibTransId="{E22CA3BB-F162-4A34-95C1-5808A8A83318}"/>
    <dgm:cxn modelId="{C5905988-38F2-E144-A714-37A98EC42C29}" type="presOf" srcId="{A40BC68F-2336-4F1A-8B03-2FFDE4574C0A}" destId="{5FBD1018-D1AC-4DE8-97BF-6358251D3972}" srcOrd="0" destOrd="0" presId="urn:microsoft.com/office/officeart/2018/5/layout/IconCircleLabelList"/>
    <dgm:cxn modelId="{B1E925AB-3800-47C6-9C7F-4797FD56E6AA}" srcId="{4C2E0A24-EB8E-43F4-BDAE-765223CE5081}" destId="{E31E8AD8-132B-4D54-B9DD-0403AA413CD8}" srcOrd="0" destOrd="0" parTransId="{76D40BEA-251B-4990-A7F3-00472B3E7959}" sibTransId="{0E4719A9-BCA3-43FA-B393-E4B983D46FF8}"/>
    <dgm:cxn modelId="{3A81E6AF-FBF9-EA42-A461-4AD6239061A8}" type="presOf" srcId="{E31E8AD8-132B-4D54-B9DD-0403AA413CD8}" destId="{9967F64A-1C6D-40AB-976E-832467FEEA6A}" srcOrd="0" destOrd="0" presId="urn:microsoft.com/office/officeart/2018/5/layout/IconCircleLabelList"/>
    <dgm:cxn modelId="{FA83DAC0-BD20-45D2-B7A1-A43F082BA754}" srcId="{4C2E0A24-EB8E-43F4-BDAE-765223CE5081}" destId="{A40BC68F-2336-4F1A-8B03-2FFDE4574C0A}" srcOrd="3" destOrd="0" parTransId="{07575DFE-B432-4B03-9DA8-681448B4CA90}" sibTransId="{04804E96-668F-4188-BF72-A6B3AB5DDADA}"/>
    <dgm:cxn modelId="{D598ADD4-EEBD-7649-B08E-52EE67CBC390}" type="presOf" srcId="{272A0933-FCC4-4D2C-AEF9-FC5C8AF47FE7}" destId="{FED68373-B52A-4413-A4B5-007DF1069A9E}" srcOrd="0" destOrd="0" presId="urn:microsoft.com/office/officeart/2018/5/layout/IconCircleLabelList"/>
    <dgm:cxn modelId="{FF13BB78-A896-894C-A122-C449D8F3BC08}" type="presParOf" srcId="{CAC9319C-6C3B-4922-B898-906EBC7BDC29}" destId="{ED303148-064B-4BAD-883D-E7AF853C6369}" srcOrd="0" destOrd="0" presId="urn:microsoft.com/office/officeart/2018/5/layout/IconCircleLabelList"/>
    <dgm:cxn modelId="{E58FACE0-1045-FD46-82F7-D94F1174DF69}" type="presParOf" srcId="{ED303148-064B-4BAD-883D-E7AF853C6369}" destId="{8D3AC776-7B0E-4AC5-95F0-C9B5BE3027BA}" srcOrd="0" destOrd="0" presId="urn:microsoft.com/office/officeart/2018/5/layout/IconCircleLabelList"/>
    <dgm:cxn modelId="{22AFA157-4C42-CF4B-B0D0-7E4EC3BD786C}" type="presParOf" srcId="{ED303148-064B-4BAD-883D-E7AF853C6369}" destId="{70C065E1-D8DC-438E-8528-DFF66084DB1C}" srcOrd="1" destOrd="0" presId="urn:microsoft.com/office/officeart/2018/5/layout/IconCircleLabelList"/>
    <dgm:cxn modelId="{F60784BE-89AA-9C4B-9530-68DC722D0653}" type="presParOf" srcId="{ED303148-064B-4BAD-883D-E7AF853C6369}" destId="{C435953E-8453-495C-BA6A-61ED091C6907}" srcOrd="2" destOrd="0" presId="urn:microsoft.com/office/officeart/2018/5/layout/IconCircleLabelList"/>
    <dgm:cxn modelId="{8EF37044-9056-DC4F-8CFA-7DD58450618D}" type="presParOf" srcId="{ED303148-064B-4BAD-883D-E7AF853C6369}" destId="{9967F64A-1C6D-40AB-976E-832467FEEA6A}" srcOrd="3" destOrd="0" presId="urn:microsoft.com/office/officeart/2018/5/layout/IconCircleLabelList"/>
    <dgm:cxn modelId="{DEBA9743-FA62-8A45-8054-2939FEE3B874}" type="presParOf" srcId="{CAC9319C-6C3B-4922-B898-906EBC7BDC29}" destId="{065E3F2A-57D5-432D-B36A-F8602A2138A0}" srcOrd="1" destOrd="0" presId="urn:microsoft.com/office/officeart/2018/5/layout/IconCircleLabelList"/>
    <dgm:cxn modelId="{AF1C6BEA-1EDE-0A4C-915C-BC1A55CA19DB}" type="presParOf" srcId="{CAC9319C-6C3B-4922-B898-906EBC7BDC29}" destId="{B07D1F78-F251-4767-81EF-29404F564024}" srcOrd="2" destOrd="0" presId="urn:microsoft.com/office/officeart/2018/5/layout/IconCircleLabelList"/>
    <dgm:cxn modelId="{10572BFD-5916-054E-B0DA-55A17BDBAEA5}" type="presParOf" srcId="{B07D1F78-F251-4767-81EF-29404F564024}" destId="{D9CF55EA-E7D7-44F7-B188-C23276848C17}" srcOrd="0" destOrd="0" presId="urn:microsoft.com/office/officeart/2018/5/layout/IconCircleLabelList"/>
    <dgm:cxn modelId="{47B0F82D-C556-F84F-A6A5-C1754083AB81}" type="presParOf" srcId="{B07D1F78-F251-4767-81EF-29404F564024}" destId="{7DA2B30F-47A3-4DFC-B11F-7CDB8338D45A}" srcOrd="1" destOrd="0" presId="urn:microsoft.com/office/officeart/2018/5/layout/IconCircleLabelList"/>
    <dgm:cxn modelId="{BD635B7F-B831-B74E-98AE-2EF67418CD79}" type="presParOf" srcId="{B07D1F78-F251-4767-81EF-29404F564024}" destId="{E5092F16-08D4-4304-BC1C-20E79CF7C90A}" srcOrd="2" destOrd="0" presId="urn:microsoft.com/office/officeart/2018/5/layout/IconCircleLabelList"/>
    <dgm:cxn modelId="{B6D994F9-3FCE-F246-B93C-3CC39447D72F}" type="presParOf" srcId="{B07D1F78-F251-4767-81EF-29404F564024}" destId="{6C24415E-FF17-4B3D-9940-A6226DEA1B2F}" srcOrd="3" destOrd="0" presId="urn:microsoft.com/office/officeart/2018/5/layout/IconCircleLabelList"/>
    <dgm:cxn modelId="{42921BCB-B869-BD4E-91BF-8BD31B1BFDD4}" type="presParOf" srcId="{CAC9319C-6C3B-4922-B898-906EBC7BDC29}" destId="{A8ECD354-061E-4BB0-9FA5-506678320FD8}" srcOrd="3" destOrd="0" presId="urn:microsoft.com/office/officeart/2018/5/layout/IconCircleLabelList"/>
    <dgm:cxn modelId="{59D0C330-D079-9E4C-936E-A7F2C4624021}" type="presParOf" srcId="{CAC9319C-6C3B-4922-B898-906EBC7BDC29}" destId="{F7F322F8-82CB-4453-99F8-13ED3A0EC1A6}" srcOrd="4" destOrd="0" presId="urn:microsoft.com/office/officeart/2018/5/layout/IconCircleLabelList"/>
    <dgm:cxn modelId="{442A4890-1A12-654C-84A4-C67067387C58}" type="presParOf" srcId="{F7F322F8-82CB-4453-99F8-13ED3A0EC1A6}" destId="{E5984B24-3001-4404-B8C7-2440BB35FFD8}" srcOrd="0" destOrd="0" presId="urn:microsoft.com/office/officeart/2018/5/layout/IconCircleLabelList"/>
    <dgm:cxn modelId="{6BC02A1A-5DD0-5F49-B5ED-0E729EBFC2B4}" type="presParOf" srcId="{F7F322F8-82CB-4453-99F8-13ED3A0EC1A6}" destId="{2337A35F-99B5-4172-95B2-F8F9F11478E4}" srcOrd="1" destOrd="0" presId="urn:microsoft.com/office/officeart/2018/5/layout/IconCircleLabelList"/>
    <dgm:cxn modelId="{F7830CD7-57FA-334B-9B56-4775CE59AC54}" type="presParOf" srcId="{F7F322F8-82CB-4453-99F8-13ED3A0EC1A6}" destId="{93E861B0-C6B0-4FB8-8212-155CC9C8CA5F}" srcOrd="2" destOrd="0" presId="urn:microsoft.com/office/officeart/2018/5/layout/IconCircleLabelList"/>
    <dgm:cxn modelId="{B42081C6-CA81-334E-9FB3-B7514193C1D4}" type="presParOf" srcId="{F7F322F8-82CB-4453-99F8-13ED3A0EC1A6}" destId="{FED68373-B52A-4413-A4B5-007DF1069A9E}" srcOrd="3" destOrd="0" presId="urn:microsoft.com/office/officeart/2018/5/layout/IconCircleLabelList"/>
    <dgm:cxn modelId="{FA8928C5-C4E7-934A-BF80-0081100A369E}" type="presParOf" srcId="{CAC9319C-6C3B-4922-B898-906EBC7BDC29}" destId="{C18CFF74-31C3-40AC-988E-6EE79F52F523}" srcOrd="5" destOrd="0" presId="urn:microsoft.com/office/officeart/2018/5/layout/IconCircleLabelList"/>
    <dgm:cxn modelId="{F248ED17-D0DD-E14E-86CA-E1D721EB5662}" type="presParOf" srcId="{CAC9319C-6C3B-4922-B898-906EBC7BDC29}" destId="{F8DDA630-9C75-4BF3-BA3C-0D0782867EBF}" srcOrd="6" destOrd="0" presId="urn:microsoft.com/office/officeart/2018/5/layout/IconCircleLabelList"/>
    <dgm:cxn modelId="{8F4690CF-83D9-DB46-8D29-CED2D836F4DC}" type="presParOf" srcId="{F8DDA630-9C75-4BF3-BA3C-0D0782867EBF}" destId="{DD43635A-5096-43D7-8A90-9F0383D2FCE1}" srcOrd="0" destOrd="0" presId="urn:microsoft.com/office/officeart/2018/5/layout/IconCircleLabelList"/>
    <dgm:cxn modelId="{7373DDA7-C853-4C4B-BD65-A4593A76601F}" type="presParOf" srcId="{F8DDA630-9C75-4BF3-BA3C-0D0782867EBF}" destId="{AB5B379F-5E1D-45B0-8D4C-DB3CA899D8AF}" srcOrd="1" destOrd="0" presId="urn:microsoft.com/office/officeart/2018/5/layout/IconCircleLabelList"/>
    <dgm:cxn modelId="{FCA6770E-2003-3347-8A92-F778FD47029B}" type="presParOf" srcId="{F8DDA630-9C75-4BF3-BA3C-0D0782867EBF}" destId="{5F5B1CE1-6553-4DE9-94D4-6DBF0C624061}" srcOrd="2" destOrd="0" presId="urn:microsoft.com/office/officeart/2018/5/layout/IconCircleLabelList"/>
    <dgm:cxn modelId="{1F5DF914-5348-D64E-B10E-EB6135EC298E}" type="presParOf" srcId="{F8DDA630-9C75-4BF3-BA3C-0D0782867EBF}" destId="{5FBD1018-D1AC-4DE8-97BF-6358251D397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43E35D-AFC7-4E4D-B06C-86D450CF0A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A79337BD-DCDE-4FDC-A0E3-3EFF6E53330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Group</a:t>
          </a:r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size (Dias, 2013)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868BCB-E115-4D30-A8C1-ACA6C6D81D8D}" type="parTrans" cxnId="{61D62F03-4036-4A05-819E-6474DCA77FFC}">
      <dgm:prSet/>
      <dgm:spPr/>
      <dgm:t>
        <a:bodyPr/>
        <a:lstStyle/>
        <a:p>
          <a:endParaRPr lang="en-US"/>
        </a:p>
      </dgm:t>
    </dgm:pt>
    <dgm:pt modelId="{BDFB5945-6450-4AD6-9EC9-928AA01E66D4}" type="sibTrans" cxnId="{61D62F03-4036-4A05-819E-6474DCA77FFC}">
      <dgm:prSet/>
      <dgm:spPr/>
      <dgm:t>
        <a:bodyPr/>
        <a:lstStyle/>
        <a:p>
          <a:endParaRPr lang="en-US"/>
        </a:p>
      </dgm:t>
    </dgm:pt>
    <dgm:pt modelId="{1D8C1227-662F-4B6D-8ED5-EEC5DA3C8F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Changes</a:t>
          </a:r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E43B31-70DF-4720-9C65-AB952DFDB48E}" type="parTrans" cxnId="{FDBD62AC-B84C-42C6-9FB7-1B21E6741670}">
      <dgm:prSet/>
      <dgm:spPr/>
      <dgm:t>
        <a:bodyPr/>
        <a:lstStyle/>
        <a:p>
          <a:endParaRPr lang="en-US"/>
        </a:p>
      </dgm:t>
    </dgm:pt>
    <dgm:pt modelId="{F335F03E-F10F-4214-A6DB-F5B5F7674148}" type="sibTrans" cxnId="{FDBD62AC-B84C-42C6-9FB7-1B21E6741670}">
      <dgm:prSet/>
      <dgm:spPr/>
      <dgm:t>
        <a:bodyPr/>
        <a:lstStyle/>
        <a:p>
          <a:endParaRPr lang="en-US"/>
        </a:p>
      </dgm:t>
    </dgm:pt>
    <dgm:pt modelId="{9A2D1F21-36FA-4C7C-9AF2-C92FC216CC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Individual</a:t>
          </a:r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behavior (Tasa </a:t>
          </a:r>
          <a:r>
            <a:rPr lang="en-US" sz="2000" i="1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, 2007)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D6EA95-5549-4CD6-93DD-A7A2042E85C6}" type="parTrans" cxnId="{3D75B3B3-3AB9-4FFA-B149-B4DD40836BB8}">
      <dgm:prSet/>
      <dgm:spPr/>
      <dgm:t>
        <a:bodyPr/>
        <a:lstStyle/>
        <a:p>
          <a:endParaRPr lang="en-US"/>
        </a:p>
      </dgm:t>
    </dgm:pt>
    <dgm:pt modelId="{B30B8983-62F1-4BAA-B590-76031DF90627}" type="sibTrans" cxnId="{3D75B3B3-3AB9-4FFA-B149-B4DD40836BB8}">
      <dgm:prSet/>
      <dgm:spPr/>
      <dgm:t>
        <a:bodyPr/>
        <a:lstStyle/>
        <a:p>
          <a:endParaRPr lang="en-US"/>
        </a:p>
      </dgm:t>
    </dgm:pt>
    <dgm:pt modelId="{EE46DB5C-15DA-4303-972E-4C99000A39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Lack of leadership (Brady,2016)</a:t>
          </a:r>
        </a:p>
      </dgm:t>
    </dgm:pt>
    <dgm:pt modelId="{455CF42E-CD73-4A79-8B7B-4D5E0C9AF4A1}" type="parTrans" cxnId="{5915475F-6BB6-435A-AD5A-2E9A2B1BE497}">
      <dgm:prSet/>
      <dgm:spPr/>
      <dgm:t>
        <a:bodyPr/>
        <a:lstStyle/>
        <a:p>
          <a:endParaRPr lang="en-US"/>
        </a:p>
      </dgm:t>
    </dgm:pt>
    <dgm:pt modelId="{1B410862-DC83-4ED6-928F-2C4B8E231CD1}" type="sibTrans" cxnId="{5915475F-6BB6-435A-AD5A-2E9A2B1BE497}">
      <dgm:prSet/>
      <dgm:spPr/>
      <dgm:t>
        <a:bodyPr/>
        <a:lstStyle/>
        <a:p>
          <a:endParaRPr lang="en-US"/>
        </a:p>
      </dgm:t>
    </dgm:pt>
    <dgm:pt modelId="{9172836D-AE12-43FD-B6AE-3FD024D69034}" type="pres">
      <dgm:prSet presAssocID="{6443E35D-AFC7-4E4D-B06C-86D450CF0A4C}" presName="root" presStyleCnt="0">
        <dgm:presLayoutVars>
          <dgm:dir/>
          <dgm:resizeHandles val="exact"/>
        </dgm:presLayoutVars>
      </dgm:prSet>
      <dgm:spPr/>
    </dgm:pt>
    <dgm:pt modelId="{E1620F19-9D76-4CD3-8C91-BC089B933A93}" type="pres">
      <dgm:prSet presAssocID="{A79337BD-DCDE-4FDC-A0E3-3EFF6E533303}" presName="compNode" presStyleCnt="0"/>
      <dgm:spPr/>
    </dgm:pt>
    <dgm:pt modelId="{CC8A8A3F-A024-4EBD-801D-2D0C1D88F880}" type="pres">
      <dgm:prSet presAssocID="{A79337BD-DCDE-4FDC-A0E3-3EFF6E533303}" presName="bgRect" presStyleLbl="bgShp" presStyleIdx="0" presStyleCnt="4" custLinFactNeighborX="170" custLinFactNeighborY="6632"/>
      <dgm:spPr/>
    </dgm:pt>
    <dgm:pt modelId="{0F044BC8-4B09-400B-B2A8-F2CBA14F1EBB}" type="pres">
      <dgm:prSet presAssocID="{A79337BD-DCDE-4FDC-A0E3-3EFF6E53330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t Page"/>
        </a:ext>
      </dgm:extLst>
    </dgm:pt>
    <dgm:pt modelId="{C5207445-8C07-436F-9F82-B41625EB3205}" type="pres">
      <dgm:prSet presAssocID="{A79337BD-DCDE-4FDC-A0E3-3EFF6E533303}" presName="spaceRect" presStyleCnt="0"/>
      <dgm:spPr/>
    </dgm:pt>
    <dgm:pt modelId="{65985C5A-927C-47E9-8D94-D0A42581CFE5}" type="pres">
      <dgm:prSet presAssocID="{A79337BD-DCDE-4FDC-A0E3-3EFF6E533303}" presName="parTx" presStyleLbl="revTx" presStyleIdx="0" presStyleCnt="4">
        <dgm:presLayoutVars>
          <dgm:chMax val="0"/>
          <dgm:chPref val="0"/>
        </dgm:presLayoutVars>
      </dgm:prSet>
      <dgm:spPr/>
    </dgm:pt>
    <dgm:pt modelId="{54520549-E9D1-40B0-8E03-F871274BB016}" type="pres">
      <dgm:prSet presAssocID="{BDFB5945-6450-4AD6-9EC9-928AA01E66D4}" presName="sibTrans" presStyleCnt="0"/>
      <dgm:spPr/>
    </dgm:pt>
    <dgm:pt modelId="{4A44DF4E-91A4-4D20-9E80-E708A50573E5}" type="pres">
      <dgm:prSet presAssocID="{1D8C1227-662F-4B6D-8ED5-EEC5DA3C8FF2}" presName="compNode" presStyleCnt="0"/>
      <dgm:spPr/>
    </dgm:pt>
    <dgm:pt modelId="{7A0D7C82-B2EA-477B-961E-F0ABCF323171}" type="pres">
      <dgm:prSet presAssocID="{1D8C1227-662F-4B6D-8ED5-EEC5DA3C8FF2}" presName="bgRect" presStyleLbl="bgShp" presStyleIdx="1" presStyleCnt="4"/>
      <dgm:spPr/>
    </dgm:pt>
    <dgm:pt modelId="{EF920878-F29F-45E1-8E9A-596891FE105A}" type="pres">
      <dgm:prSet presAssocID="{1D8C1227-662F-4B6D-8ED5-EEC5DA3C8F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iguration Solid"/>
        </a:ext>
      </dgm:extLst>
    </dgm:pt>
    <dgm:pt modelId="{BAC870EF-4DC1-4569-9034-8D624A285FE8}" type="pres">
      <dgm:prSet presAssocID="{1D8C1227-662F-4B6D-8ED5-EEC5DA3C8FF2}" presName="spaceRect" presStyleCnt="0"/>
      <dgm:spPr/>
    </dgm:pt>
    <dgm:pt modelId="{38757F6D-4577-4334-B6BB-E4F94832B064}" type="pres">
      <dgm:prSet presAssocID="{1D8C1227-662F-4B6D-8ED5-EEC5DA3C8FF2}" presName="parTx" presStyleLbl="revTx" presStyleIdx="1" presStyleCnt="4">
        <dgm:presLayoutVars>
          <dgm:chMax val="0"/>
          <dgm:chPref val="0"/>
        </dgm:presLayoutVars>
      </dgm:prSet>
      <dgm:spPr/>
    </dgm:pt>
    <dgm:pt modelId="{85011E5B-B97B-4F4D-9D43-613C0C67A3CB}" type="pres">
      <dgm:prSet presAssocID="{F335F03E-F10F-4214-A6DB-F5B5F7674148}" presName="sibTrans" presStyleCnt="0"/>
      <dgm:spPr/>
    </dgm:pt>
    <dgm:pt modelId="{E56F2F7A-25E5-4373-B688-B4184036DB04}" type="pres">
      <dgm:prSet presAssocID="{9A2D1F21-36FA-4C7C-9AF2-C92FC216CC46}" presName="compNode" presStyleCnt="0"/>
      <dgm:spPr/>
    </dgm:pt>
    <dgm:pt modelId="{70F0ECDE-C3AF-4E3C-8B23-15F969E3A310}" type="pres">
      <dgm:prSet presAssocID="{9A2D1F21-36FA-4C7C-9AF2-C92FC216CC46}" presName="bgRect" presStyleLbl="bgShp" presStyleIdx="2" presStyleCnt="4"/>
      <dgm:spPr/>
    </dgm:pt>
    <dgm:pt modelId="{168AD923-3ED2-42C9-81C2-08F1CCE396C6}" type="pres">
      <dgm:prSet presAssocID="{9A2D1F21-36FA-4C7C-9AF2-C92FC216CC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F49D4CDD-ED4B-4D2B-9588-1E9366768114}" type="pres">
      <dgm:prSet presAssocID="{9A2D1F21-36FA-4C7C-9AF2-C92FC216CC46}" presName="spaceRect" presStyleCnt="0"/>
      <dgm:spPr/>
    </dgm:pt>
    <dgm:pt modelId="{DBBCEE3B-BF90-488C-8956-8762B792973C}" type="pres">
      <dgm:prSet presAssocID="{9A2D1F21-36FA-4C7C-9AF2-C92FC216CC46}" presName="parTx" presStyleLbl="revTx" presStyleIdx="2" presStyleCnt="4">
        <dgm:presLayoutVars>
          <dgm:chMax val="0"/>
          <dgm:chPref val="0"/>
        </dgm:presLayoutVars>
      </dgm:prSet>
      <dgm:spPr/>
    </dgm:pt>
    <dgm:pt modelId="{07FCCD5E-603F-4F01-B84E-19463BA7E741}" type="pres">
      <dgm:prSet presAssocID="{B30B8983-62F1-4BAA-B590-76031DF90627}" presName="sibTrans" presStyleCnt="0"/>
      <dgm:spPr/>
    </dgm:pt>
    <dgm:pt modelId="{096C81E4-4EB7-40FA-A689-8DD7F22DF9D4}" type="pres">
      <dgm:prSet presAssocID="{EE46DB5C-15DA-4303-972E-4C99000A3957}" presName="compNode" presStyleCnt="0"/>
      <dgm:spPr/>
    </dgm:pt>
    <dgm:pt modelId="{532A5170-D7CA-4638-8ECB-D7AC5CD3E539}" type="pres">
      <dgm:prSet presAssocID="{EE46DB5C-15DA-4303-972E-4C99000A3957}" presName="bgRect" presStyleLbl="bgShp" presStyleIdx="3" presStyleCnt="4"/>
      <dgm:spPr/>
    </dgm:pt>
    <dgm:pt modelId="{2A4FDFBF-114C-4BA6-9E3A-8E0AFD7186E2}" type="pres">
      <dgm:prSet presAssocID="{EE46DB5C-15DA-4303-972E-4C99000A395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E6CF5054-998D-4B52-BB24-4A0AA1C83DCC}" type="pres">
      <dgm:prSet presAssocID="{EE46DB5C-15DA-4303-972E-4C99000A3957}" presName="spaceRect" presStyleCnt="0"/>
      <dgm:spPr/>
    </dgm:pt>
    <dgm:pt modelId="{6C2E4498-9D55-4C4E-9A47-D263669BAB9A}" type="pres">
      <dgm:prSet presAssocID="{EE46DB5C-15DA-4303-972E-4C99000A395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1D62F03-4036-4A05-819E-6474DCA77FFC}" srcId="{6443E35D-AFC7-4E4D-B06C-86D450CF0A4C}" destId="{A79337BD-DCDE-4FDC-A0E3-3EFF6E533303}" srcOrd="0" destOrd="0" parTransId="{1E868BCB-E115-4D30-A8C1-ACA6C6D81D8D}" sibTransId="{BDFB5945-6450-4AD6-9EC9-928AA01E66D4}"/>
    <dgm:cxn modelId="{56A4C80A-F430-4ACB-A958-6B1FE1550392}" type="presOf" srcId="{6443E35D-AFC7-4E4D-B06C-86D450CF0A4C}" destId="{9172836D-AE12-43FD-B6AE-3FD024D69034}" srcOrd="0" destOrd="0" presId="urn:microsoft.com/office/officeart/2018/2/layout/IconVerticalSolidList"/>
    <dgm:cxn modelId="{B075FB12-08B3-4A09-8ED7-F29E96180C5F}" type="presOf" srcId="{1D8C1227-662F-4B6D-8ED5-EEC5DA3C8FF2}" destId="{38757F6D-4577-4334-B6BB-E4F94832B064}" srcOrd="0" destOrd="0" presId="urn:microsoft.com/office/officeart/2018/2/layout/IconVerticalSolidList"/>
    <dgm:cxn modelId="{5915475F-6BB6-435A-AD5A-2E9A2B1BE497}" srcId="{6443E35D-AFC7-4E4D-B06C-86D450CF0A4C}" destId="{EE46DB5C-15DA-4303-972E-4C99000A3957}" srcOrd="3" destOrd="0" parTransId="{455CF42E-CD73-4A79-8B7B-4D5E0C9AF4A1}" sibTransId="{1B410862-DC83-4ED6-928F-2C4B8E231CD1}"/>
    <dgm:cxn modelId="{2C2C6B9B-EFF6-41B2-916C-C3B310019549}" type="presOf" srcId="{EE46DB5C-15DA-4303-972E-4C99000A3957}" destId="{6C2E4498-9D55-4C4E-9A47-D263669BAB9A}" srcOrd="0" destOrd="0" presId="urn:microsoft.com/office/officeart/2018/2/layout/IconVerticalSolidList"/>
    <dgm:cxn modelId="{FDBD62AC-B84C-42C6-9FB7-1B21E6741670}" srcId="{6443E35D-AFC7-4E4D-B06C-86D450CF0A4C}" destId="{1D8C1227-662F-4B6D-8ED5-EEC5DA3C8FF2}" srcOrd="1" destOrd="0" parTransId="{C4E43B31-70DF-4720-9C65-AB952DFDB48E}" sibTransId="{F335F03E-F10F-4214-A6DB-F5B5F7674148}"/>
    <dgm:cxn modelId="{3D75B3B3-3AB9-4FFA-B149-B4DD40836BB8}" srcId="{6443E35D-AFC7-4E4D-B06C-86D450CF0A4C}" destId="{9A2D1F21-36FA-4C7C-9AF2-C92FC216CC46}" srcOrd="2" destOrd="0" parTransId="{2ED6EA95-5549-4CD6-93DD-A7A2042E85C6}" sibTransId="{B30B8983-62F1-4BAA-B590-76031DF90627}"/>
    <dgm:cxn modelId="{10C9EDBA-0637-48D5-AA48-A73C80B218DC}" type="presOf" srcId="{9A2D1F21-36FA-4C7C-9AF2-C92FC216CC46}" destId="{DBBCEE3B-BF90-488C-8956-8762B792973C}" srcOrd="0" destOrd="0" presId="urn:microsoft.com/office/officeart/2018/2/layout/IconVerticalSolidList"/>
    <dgm:cxn modelId="{591C82ED-AB03-48E0-BCC6-CF9F6CCDB7AA}" type="presOf" srcId="{A79337BD-DCDE-4FDC-A0E3-3EFF6E533303}" destId="{65985C5A-927C-47E9-8D94-D0A42581CFE5}" srcOrd="0" destOrd="0" presId="urn:microsoft.com/office/officeart/2018/2/layout/IconVerticalSolidList"/>
    <dgm:cxn modelId="{6FB9BD8B-B4F5-4881-92D2-B761C4F25B6A}" type="presParOf" srcId="{9172836D-AE12-43FD-B6AE-3FD024D69034}" destId="{E1620F19-9D76-4CD3-8C91-BC089B933A93}" srcOrd="0" destOrd="0" presId="urn:microsoft.com/office/officeart/2018/2/layout/IconVerticalSolidList"/>
    <dgm:cxn modelId="{45CE8689-D65D-43E2-AE19-62C364CC93B2}" type="presParOf" srcId="{E1620F19-9D76-4CD3-8C91-BC089B933A93}" destId="{CC8A8A3F-A024-4EBD-801D-2D0C1D88F880}" srcOrd="0" destOrd="0" presId="urn:microsoft.com/office/officeart/2018/2/layout/IconVerticalSolidList"/>
    <dgm:cxn modelId="{D30B2A79-C862-43B4-89B0-B8E190004873}" type="presParOf" srcId="{E1620F19-9D76-4CD3-8C91-BC089B933A93}" destId="{0F044BC8-4B09-400B-B2A8-F2CBA14F1EBB}" srcOrd="1" destOrd="0" presId="urn:microsoft.com/office/officeart/2018/2/layout/IconVerticalSolidList"/>
    <dgm:cxn modelId="{B68008B4-6BEC-465D-ADBF-A1E5EDBC97EF}" type="presParOf" srcId="{E1620F19-9D76-4CD3-8C91-BC089B933A93}" destId="{C5207445-8C07-436F-9F82-B41625EB3205}" srcOrd="2" destOrd="0" presId="urn:microsoft.com/office/officeart/2018/2/layout/IconVerticalSolidList"/>
    <dgm:cxn modelId="{3AB45130-970A-4FAE-8867-CB09BAF8316E}" type="presParOf" srcId="{E1620F19-9D76-4CD3-8C91-BC089B933A93}" destId="{65985C5A-927C-47E9-8D94-D0A42581CFE5}" srcOrd="3" destOrd="0" presId="urn:microsoft.com/office/officeart/2018/2/layout/IconVerticalSolidList"/>
    <dgm:cxn modelId="{5547D4B8-967F-4DBF-94E3-0E9A3C84F252}" type="presParOf" srcId="{9172836D-AE12-43FD-B6AE-3FD024D69034}" destId="{54520549-E9D1-40B0-8E03-F871274BB016}" srcOrd="1" destOrd="0" presId="urn:microsoft.com/office/officeart/2018/2/layout/IconVerticalSolidList"/>
    <dgm:cxn modelId="{B122BC0C-6196-44D7-BFC1-54F415690071}" type="presParOf" srcId="{9172836D-AE12-43FD-B6AE-3FD024D69034}" destId="{4A44DF4E-91A4-4D20-9E80-E708A50573E5}" srcOrd="2" destOrd="0" presId="urn:microsoft.com/office/officeart/2018/2/layout/IconVerticalSolidList"/>
    <dgm:cxn modelId="{17240DD2-2034-437F-B81F-CEAFA6D79DF8}" type="presParOf" srcId="{4A44DF4E-91A4-4D20-9E80-E708A50573E5}" destId="{7A0D7C82-B2EA-477B-961E-F0ABCF323171}" srcOrd="0" destOrd="0" presId="urn:microsoft.com/office/officeart/2018/2/layout/IconVerticalSolidList"/>
    <dgm:cxn modelId="{6CC6550D-A54E-4876-B389-584BAEC2C5D7}" type="presParOf" srcId="{4A44DF4E-91A4-4D20-9E80-E708A50573E5}" destId="{EF920878-F29F-45E1-8E9A-596891FE105A}" srcOrd="1" destOrd="0" presId="urn:microsoft.com/office/officeart/2018/2/layout/IconVerticalSolidList"/>
    <dgm:cxn modelId="{47057632-9883-449D-B1C0-720CCE63D655}" type="presParOf" srcId="{4A44DF4E-91A4-4D20-9E80-E708A50573E5}" destId="{BAC870EF-4DC1-4569-9034-8D624A285FE8}" srcOrd="2" destOrd="0" presId="urn:microsoft.com/office/officeart/2018/2/layout/IconVerticalSolidList"/>
    <dgm:cxn modelId="{31814B46-4A38-4A63-942A-42AA62458A56}" type="presParOf" srcId="{4A44DF4E-91A4-4D20-9E80-E708A50573E5}" destId="{38757F6D-4577-4334-B6BB-E4F94832B064}" srcOrd="3" destOrd="0" presId="urn:microsoft.com/office/officeart/2018/2/layout/IconVerticalSolidList"/>
    <dgm:cxn modelId="{77BE101F-C95C-4BE6-8D8C-EC42AF23CB13}" type="presParOf" srcId="{9172836D-AE12-43FD-B6AE-3FD024D69034}" destId="{85011E5B-B97B-4F4D-9D43-613C0C67A3CB}" srcOrd="3" destOrd="0" presId="urn:microsoft.com/office/officeart/2018/2/layout/IconVerticalSolidList"/>
    <dgm:cxn modelId="{FF180214-323D-421F-85CC-B024F390A784}" type="presParOf" srcId="{9172836D-AE12-43FD-B6AE-3FD024D69034}" destId="{E56F2F7A-25E5-4373-B688-B4184036DB04}" srcOrd="4" destOrd="0" presId="urn:microsoft.com/office/officeart/2018/2/layout/IconVerticalSolidList"/>
    <dgm:cxn modelId="{56103FBD-3C8D-47B9-922A-DD8643224136}" type="presParOf" srcId="{E56F2F7A-25E5-4373-B688-B4184036DB04}" destId="{70F0ECDE-C3AF-4E3C-8B23-15F969E3A310}" srcOrd="0" destOrd="0" presId="urn:microsoft.com/office/officeart/2018/2/layout/IconVerticalSolidList"/>
    <dgm:cxn modelId="{0BA57E26-E961-4C17-A6CA-BDAE9300B578}" type="presParOf" srcId="{E56F2F7A-25E5-4373-B688-B4184036DB04}" destId="{168AD923-3ED2-42C9-81C2-08F1CCE396C6}" srcOrd="1" destOrd="0" presId="urn:microsoft.com/office/officeart/2018/2/layout/IconVerticalSolidList"/>
    <dgm:cxn modelId="{3ABB8A22-24C4-4E13-9508-474679B0BCED}" type="presParOf" srcId="{E56F2F7A-25E5-4373-B688-B4184036DB04}" destId="{F49D4CDD-ED4B-4D2B-9588-1E9366768114}" srcOrd="2" destOrd="0" presId="urn:microsoft.com/office/officeart/2018/2/layout/IconVerticalSolidList"/>
    <dgm:cxn modelId="{53806DF3-56E6-4522-A8DA-324BB54FB108}" type="presParOf" srcId="{E56F2F7A-25E5-4373-B688-B4184036DB04}" destId="{DBBCEE3B-BF90-488C-8956-8762B792973C}" srcOrd="3" destOrd="0" presId="urn:microsoft.com/office/officeart/2018/2/layout/IconVerticalSolidList"/>
    <dgm:cxn modelId="{5376E198-08FA-407D-87DB-8241161C007A}" type="presParOf" srcId="{9172836D-AE12-43FD-B6AE-3FD024D69034}" destId="{07FCCD5E-603F-4F01-B84E-19463BA7E741}" srcOrd="5" destOrd="0" presId="urn:microsoft.com/office/officeart/2018/2/layout/IconVerticalSolidList"/>
    <dgm:cxn modelId="{88E2C804-FDF7-4A46-9FCE-3B88C41E4E05}" type="presParOf" srcId="{9172836D-AE12-43FD-B6AE-3FD024D69034}" destId="{096C81E4-4EB7-40FA-A689-8DD7F22DF9D4}" srcOrd="6" destOrd="0" presId="urn:microsoft.com/office/officeart/2018/2/layout/IconVerticalSolidList"/>
    <dgm:cxn modelId="{FBD76779-5AA6-4BDA-90F5-06B8E9B5656C}" type="presParOf" srcId="{096C81E4-4EB7-40FA-A689-8DD7F22DF9D4}" destId="{532A5170-D7CA-4638-8ECB-D7AC5CD3E539}" srcOrd="0" destOrd="0" presId="urn:microsoft.com/office/officeart/2018/2/layout/IconVerticalSolidList"/>
    <dgm:cxn modelId="{02491D5B-73E6-4F6F-B419-EE168934807B}" type="presParOf" srcId="{096C81E4-4EB7-40FA-A689-8DD7F22DF9D4}" destId="{2A4FDFBF-114C-4BA6-9E3A-8E0AFD7186E2}" srcOrd="1" destOrd="0" presId="urn:microsoft.com/office/officeart/2018/2/layout/IconVerticalSolidList"/>
    <dgm:cxn modelId="{153F7902-B0A3-423F-A526-946E8A5062D1}" type="presParOf" srcId="{096C81E4-4EB7-40FA-A689-8DD7F22DF9D4}" destId="{E6CF5054-998D-4B52-BB24-4A0AA1C83DCC}" srcOrd="2" destOrd="0" presId="urn:microsoft.com/office/officeart/2018/2/layout/IconVerticalSolidList"/>
    <dgm:cxn modelId="{0E6EA66E-C64F-46E5-8630-7357590FB0F1}" type="presParOf" srcId="{096C81E4-4EB7-40FA-A689-8DD7F22DF9D4}" destId="{6C2E4498-9D55-4C4E-9A47-D263669BAB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83CC46-2285-4904-AA8D-9E3671E1AEDC}" type="doc">
      <dgm:prSet loTypeId="urn:microsoft.com/office/officeart/2005/8/layout/list1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61AF6EF1-96BD-46B5-92A6-762F1EC23E0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C11936-9C2E-418D-B385-CE6EEAD264FB}" type="parTrans" cxnId="{EE204286-68F9-48BD-87D8-26ACC0AD255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215A10-5AEB-4A88-B2B9-DDD5225ED0DC}" type="sibTrans" cxnId="{EE204286-68F9-48BD-87D8-26ACC0AD255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5002F2-514C-49F4-BB16-94F8CE036355}">
      <dgm:prSet custT="1"/>
      <dgm:spPr/>
      <dgm:t>
        <a:bodyPr/>
        <a:lstStyle/>
        <a:p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Intelligence</a:t>
          </a: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C34FB4-B26E-4572-BC46-8AB4DE450FD8}" type="parTrans" cxnId="{BC3BFE64-8298-4E49-BBD6-7C630B19ED7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DD11B1-1AE1-467A-84C8-A69DF5225F1C}" type="sibTrans" cxnId="{BC3BFE64-8298-4E49-BBD6-7C630B19ED7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23A1E6-8AF3-43CC-871F-7251CDD9D5AE}">
      <dgm:prSet custT="1"/>
      <dgm:spPr/>
      <dgm:t>
        <a:bodyPr/>
        <a:lstStyle/>
        <a:p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Control</a:t>
          </a: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796CC0-F337-4264-9595-897FA2841011}" type="parTrans" cxnId="{71F32152-3D52-4AB5-8C1F-C819447B7D8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92B358-39F2-4386-9386-9D7743DCBBD9}" type="sibTrans" cxnId="{71F32152-3D52-4AB5-8C1F-C819447B7D8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80577E-D844-4B38-A4AD-A0A22373676E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Extroversion / Introversion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30E89B-BBDF-40AC-B337-57E1FE5D424C}" type="parTrans" cxnId="{4572B964-7E22-402F-AF89-79403E8E8C3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152699-2D0E-4AFB-9499-422C9153E656}" type="sibTrans" cxnId="{4572B964-7E22-402F-AF89-79403E8E8C3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96CB5C-E5D2-42B4-BDCF-DB8CB547FBBE}">
      <dgm:prSet custT="1"/>
      <dgm:spPr/>
      <dgm:t>
        <a:bodyPr/>
        <a:lstStyle/>
        <a:p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Stability / Anxiety</a:t>
          </a: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B22CDA-A207-4F76-9C09-EEFE836AFBFA}" type="parTrans" cxnId="{8E92A571-24A4-4528-BA5C-C717FEEFD1E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05992A-158A-4340-A431-3D775C979CB1}" type="sibTrans" cxnId="{8E92A571-24A4-4528-BA5C-C717FEEFD1E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CD52F5-8B16-4870-90BE-DBA932F5F582}" type="pres">
      <dgm:prSet presAssocID="{BC83CC46-2285-4904-AA8D-9E3671E1AEDC}" presName="linear" presStyleCnt="0">
        <dgm:presLayoutVars>
          <dgm:dir/>
          <dgm:animLvl val="lvl"/>
          <dgm:resizeHandles val="exact"/>
        </dgm:presLayoutVars>
      </dgm:prSet>
      <dgm:spPr/>
    </dgm:pt>
    <dgm:pt modelId="{1397A6F1-6BB9-41EB-8C2E-8DF9C2A96D42}" type="pres">
      <dgm:prSet presAssocID="{61AF6EF1-96BD-46B5-92A6-762F1EC23E0C}" presName="parentLin" presStyleCnt="0"/>
      <dgm:spPr/>
    </dgm:pt>
    <dgm:pt modelId="{B1C62CFF-4C69-4FA4-B984-A88EF459E018}" type="pres">
      <dgm:prSet presAssocID="{61AF6EF1-96BD-46B5-92A6-762F1EC23E0C}" presName="parentLeftMargin" presStyleLbl="node1" presStyleIdx="0" presStyleCnt="1"/>
      <dgm:spPr/>
    </dgm:pt>
    <dgm:pt modelId="{2EC76EA7-CA9C-439D-82D3-3D10F85AD7D7}" type="pres">
      <dgm:prSet presAssocID="{61AF6EF1-96BD-46B5-92A6-762F1EC23E0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C2D25D2-3E4C-4EC8-B950-F7B8A9FCF8A8}" type="pres">
      <dgm:prSet presAssocID="{61AF6EF1-96BD-46B5-92A6-762F1EC23E0C}" presName="negativeSpace" presStyleCnt="0"/>
      <dgm:spPr/>
    </dgm:pt>
    <dgm:pt modelId="{18CDE1FA-DC0B-448C-A424-3CBE435E13CA}" type="pres">
      <dgm:prSet presAssocID="{61AF6EF1-96BD-46B5-92A6-762F1EC23E0C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5B17A03-B3BE-445B-8001-76D141609943}" type="presOf" srcId="{F65002F2-514C-49F4-BB16-94F8CE036355}" destId="{18CDE1FA-DC0B-448C-A424-3CBE435E13CA}" srcOrd="0" destOrd="0" presId="urn:microsoft.com/office/officeart/2005/8/layout/list1"/>
    <dgm:cxn modelId="{4572B964-7E22-402F-AF89-79403E8E8C3F}" srcId="{61AF6EF1-96BD-46B5-92A6-762F1EC23E0C}" destId="{DD80577E-D844-4B38-A4AD-A0A22373676E}" srcOrd="2" destOrd="0" parTransId="{E330E89B-BBDF-40AC-B337-57E1FE5D424C}" sibTransId="{98152699-2D0E-4AFB-9499-422C9153E656}"/>
    <dgm:cxn modelId="{BC3BFE64-8298-4E49-BBD6-7C630B19ED70}" srcId="{61AF6EF1-96BD-46B5-92A6-762F1EC23E0C}" destId="{F65002F2-514C-49F4-BB16-94F8CE036355}" srcOrd="0" destOrd="0" parTransId="{DEC34FB4-B26E-4572-BC46-8AB4DE450FD8}" sibTransId="{FFDD11B1-1AE1-467A-84C8-A69DF5225F1C}"/>
    <dgm:cxn modelId="{5158756C-AFDC-4E3D-9B0B-DCA1DA4DCAE9}" type="presOf" srcId="{61AF6EF1-96BD-46B5-92A6-762F1EC23E0C}" destId="{B1C62CFF-4C69-4FA4-B984-A88EF459E018}" srcOrd="0" destOrd="0" presId="urn:microsoft.com/office/officeart/2005/8/layout/list1"/>
    <dgm:cxn modelId="{C1C4BF6D-1ED1-4BAE-8276-6D08C59C8836}" type="presOf" srcId="{61AF6EF1-96BD-46B5-92A6-762F1EC23E0C}" destId="{2EC76EA7-CA9C-439D-82D3-3D10F85AD7D7}" srcOrd="1" destOrd="0" presId="urn:microsoft.com/office/officeart/2005/8/layout/list1"/>
    <dgm:cxn modelId="{8E92A571-24A4-4528-BA5C-C717FEEFD1EF}" srcId="{61AF6EF1-96BD-46B5-92A6-762F1EC23E0C}" destId="{3796CB5C-E5D2-42B4-BDCF-DB8CB547FBBE}" srcOrd="3" destOrd="0" parTransId="{A3B22CDA-A207-4F76-9C09-EEFE836AFBFA}" sibTransId="{A905992A-158A-4340-A431-3D775C979CB1}"/>
    <dgm:cxn modelId="{71F32152-3D52-4AB5-8C1F-C819447B7D8E}" srcId="{61AF6EF1-96BD-46B5-92A6-762F1EC23E0C}" destId="{3023A1E6-8AF3-43CC-871F-7251CDD9D5AE}" srcOrd="1" destOrd="0" parTransId="{21796CC0-F337-4264-9595-897FA2841011}" sibTransId="{F792B358-39F2-4386-9386-9D7743DCBBD9}"/>
    <dgm:cxn modelId="{EE204286-68F9-48BD-87D8-26ACC0AD2553}" srcId="{BC83CC46-2285-4904-AA8D-9E3671E1AEDC}" destId="{61AF6EF1-96BD-46B5-92A6-762F1EC23E0C}" srcOrd="0" destOrd="0" parTransId="{01C11936-9C2E-418D-B385-CE6EEAD264FB}" sibTransId="{4A215A10-5AEB-4A88-B2B9-DDD5225ED0DC}"/>
    <dgm:cxn modelId="{6DA99086-FB8A-4A41-A4B3-088CE20E2249}" type="presOf" srcId="{3796CB5C-E5D2-42B4-BDCF-DB8CB547FBBE}" destId="{18CDE1FA-DC0B-448C-A424-3CBE435E13CA}" srcOrd="0" destOrd="3" presId="urn:microsoft.com/office/officeart/2005/8/layout/list1"/>
    <dgm:cxn modelId="{2D777C8E-4979-4EC7-A294-37378CC756C7}" type="presOf" srcId="{DD80577E-D844-4B38-A4AD-A0A22373676E}" destId="{18CDE1FA-DC0B-448C-A424-3CBE435E13CA}" srcOrd="0" destOrd="2" presId="urn:microsoft.com/office/officeart/2005/8/layout/list1"/>
    <dgm:cxn modelId="{33E470CD-BA70-4AE4-9551-322FB882CB26}" type="presOf" srcId="{3023A1E6-8AF3-43CC-871F-7251CDD9D5AE}" destId="{18CDE1FA-DC0B-448C-A424-3CBE435E13CA}" srcOrd="0" destOrd="1" presId="urn:microsoft.com/office/officeart/2005/8/layout/list1"/>
    <dgm:cxn modelId="{3BBEAECF-5498-488E-885E-9E30E1013EEE}" type="presOf" srcId="{BC83CC46-2285-4904-AA8D-9E3671E1AEDC}" destId="{85CD52F5-8B16-4870-90BE-DBA932F5F582}" srcOrd="0" destOrd="0" presId="urn:microsoft.com/office/officeart/2005/8/layout/list1"/>
    <dgm:cxn modelId="{8673342D-E2A5-4B7E-B4AA-77DE2D200E67}" type="presParOf" srcId="{85CD52F5-8B16-4870-90BE-DBA932F5F582}" destId="{1397A6F1-6BB9-41EB-8C2E-8DF9C2A96D42}" srcOrd="0" destOrd="0" presId="urn:microsoft.com/office/officeart/2005/8/layout/list1"/>
    <dgm:cxn modelId="{68691700-B2F1-4413-BF96-8DFB7962674F}" type="presParOf" srcId="{1397A6F1-6BB9-41EB-8C2E-8DF9C2A96D42}" destId="{B1C62CFF-4C69-4FA4-B984-A88EF459E018}" srcOrd="0" destOrd="0" presId="urn:microsoft.com/office/officeart/2005/8/layout/list1"/>
    <dgm:cxn modelId="{897AD62B-6B3B-4FC7-9F48-6E440165B976}" type="presParOf" srcId="{1397A6F1-6BB9-41EB-8C2E-8DF9C2A96D42}" destId="{2EC76EA7-CA9C-439D-82D3-3D10F85AD7D7}" srcOrd="1" destOrd="0" presId="urn:microsoft.com/office/officeart/2005/8/layout/list1"/>
    <dgm:cxn modelId="{B9CB16E1-9127-4CB7-BB12-E29ADADB7388}" type="presParOf" srcId="{85CD52F5-8B16-4870-90BE-DBA932F5F582}" destId="{1C2D25D2-3E4C-4EC8-B950-F7B8A9FCF8A8}" srcOrd="1" destOrd="0" presId="urn:microsoft.com/office/officeart/2005/8/layout/list1"/>
    <dgm:cxn modelId="{3A173C3B-578B-429A-A061-B68451BFB526}" type="presParOf" srcId="{85CD52F5-8B16-4870-90BE-DBA932F5F582}" destId="{18CDE1FA-DC0B-448C-A424-3CBE435E13C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3992028-EEE3-4096-8588-5EB3CD50F38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240A2B3-2969-4038-B45C-4B6586DCC37D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Coordinator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4C966B-FA04-4C7F-9CAB-39A3DBE19AF0}" type="parTrans" cxnId="{FF74C3DB-B09C-410E-853B-0065CF9E63E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C0F0B5-27F9-40F9-9A8A-194C93DD1CC9}" type="sibTrans" cxnId="{FF74C3DB-B09C-410E-853B-0065CF9E63E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7046BC-13F3-4038-9D97-C94C06F33A28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Implementer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3E1561-693C-47D1-BA80-697B4267CF65}" type="parTrans" cxnId="{D8840A85-B8E4-4045-895F-F394BF3BCB7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A1F179-625D-4FE2-BB55-27A5400F0910}" type="sibTrans" cxnId="{D8840A85-B8E4-4045-895F-F394BF3BCB7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F92525-AE0B-40E9-9B22-905A95ECD2D1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Plant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EB2B44-AF38-4098-830E-5A2EA97F207E}" type="parTrans" cxnId="{2FD3D3CF-57A0-4DD7-8EB3-17EDF84159B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135A0A-3233-4517-B954-9534F72A916B}" type="sibTrans" cxnId="{2FD3D3CF-57A0-4DD7-8EB3-17EDF84159B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5792FC-82CF-438D-A010-206B9DC4B21C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Monitor / Evaluator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02E030-C0CD-49BD-8CDD-C9201547F1E0}" type="parTrans" cxnId="{86C2C4D5-1F98-44D9-ABED-A6B5496A25D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6487B9-2E04-4AFE-BE82-5165C24EA6DB}" type="sibTrans" cxnId="{86C2C4D5-1F98-44D9-ABED-A6B5496A25D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DBAD82-0B11-4AC4-AD9E-3C2FF10770AD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Resources Investigator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881A69-18BC-4D85-A365-C3AC171AD137}" type="parTrans" cxnId="{D7ACEBF1-7A84-450F-87A2-8DD63347A23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042CAB-FA60-451B-BAEF-888B1A6BF90F}" type="sibTrans" cxnId="{D7ACEBF1-7A84-450F-87A2-8DD63347A233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EB239-0A88-49FE-BC26-A2B5BC22E8B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Team Worker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282EC4-58D4-48AC-AA24-36F715954C9C}" type="parTrans" cxnId="{BA157059-2B78-4D8A-9E6B-8A3CD10A658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A29A95-002A-4FC8-99DF-D7EC88F59C62}" type="sibTrans" cxnId="{BA157059-2B78-4D8A-9E6B-8A3CD10A658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E5817A-3A32-4F39-BD94-6998F0249BEB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Shaper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16AF89-2373-4538-B4E8-91A1BDCCA1BD}" type="parTrans" cxnId="{7A0919E1-3F26-4ACF-8629-18315009729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1EA5F0-02C6-461B-838B-B6E014751572}" type="sibTrans" cxnId="{7A0919E1-3F26-4ACF-8629-18315009729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279002-9E7E-461F-9352-B7B4A219A29A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Completer / Finisher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AA12D8-9396-40B9-B6E9-00DC8A4539C2}" type="parTrans" cxnId="{1F217A34-00AE-43EF-9C23-64B392052CC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8CECB1-4D1B-44CC-A641-74C4203D5D36}" type="sibTrans" cxnId="{1F217A34-00AE-43EF-9C23-64B392052CC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3B2560-2104-4E8D-B9C5-CD11EBCD078C}" type="pres">
      <dgm:prSet presAssocID="{83992028-EEE3-4096-8588-5EB3CD50F386}" presName="linear" presStyleCnt="0">
        <dgm:presLayoutVars>
          <dgm:animLvl val="lvl"/>
          <dgm:resizeHandles val="exact"/>
        </dgm:presLayoutVars>
      </dgm:prSet>
      <dgm:spPr/>
    </dgm:pt>
    <dgm:pt modelId="{05FCDC62-E240-4FE5-96E3-AEA73D01BC23}" type="pres">
      <dgm:prSet presAssocID="{9240A2B3-2969-4038-B45C-4B6586DCC37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B2C286B-89F1-499D-8F26-CB38592DEC51}" type="pres">
      <dgm:prSet presAssocID="{AEC0F0B5-27F9-40F9-9A8A-194C93DD1CC9}" presName="spacer" presStyleCnt="0"/>
      <dgm:spPr/>
    </dgm:pt>
    <dgm:pt modelId="{B9255BEA-D3DD-4FFE-95E7-188DF31A4048}" type="pres">
      <dgm:prSet presAssocID="{407046BC-13F3-4038-9D97-C94C06F33A2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C900E3A-41A2-41BF-A57F-56DADCA8B04F}" type="pres">
      <dgm:prSet presAssocID="{B1A1F179-625D-4FE2-BB55-27A5400F0910}" presName="spacer" presStyleCnt="0"/>
      <dgm:spPr/>
    </dgm:pt>
    <dgm:pt modelId="{D0C46A37-2379-4ACE-B5D2-C71F6DC7F148}" type="pres">
      <dgm:prSet presAssocID="{91F92525-AE0B-40E9-9B22-905A95ECD2D1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61D831B-F70C-4FB4-BDBF-7C84BA21125F}" type="pres">
      <dgm:prSet presAssocID="{1A135A0A-3233-4517-B954-9534F72A916B}" presName="spacer" presStyleCnt="0"/>
      <dgm:spPr/>
    </dgm:pt>
    <dgm:pt modelId="{41EDEDEB-4CBE-4BE3-A436-7658E4A6AD5B}" type="pres">
      <dgm:prSet presAssocID="{965792FC-82CF-438D-A010-206B9DC4B21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0D807BB-24C2-4555-9141-53D1D2E04AF3}" type="pres">
      <dgm:prSet presAssocID="{D46487B9-2E04-4AFE-BE82-5165C24EA6DB}" presName="spacer" presStyleCnt="0"/>
      <dgm:spPr/>
    </dgm:pt>
    <dgm:pt modelId="{D8294B8C-F85E-4DB4-86FA-C5D1C0249B13}" type="pres">
      <dgm:prSet presAssocID="{23DBAD82-0B11-4AC4-AD9E-3C2FF10770A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9D5A4DC-9D5A-4460-BED3-EA7C0A2E16F8}" type="pres">
      <dgm:prSet presAssocID="{5B042CAB-FA60-451B-BAEF-888B1A6BF90F}" presName="spacer" presStyleCnt="0"/>
      <dgm:spPr/>
    </dgm:pt>
    <dgm:pt modelId="{31848429-08F1-4219-9545-2BDCCED23060}" type="pres">
      <dgm:prSet presAssocID="{8E2EB239-0A88-49FE-BC26-A2B5BC22E8B7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91E1839-706C-492E-B5E7-971255310B9E}" type="pres">
      <dgm:prSet presAssocID="{7BA29A95-002A-4FC8-99DF-D7EC88F59C62}" presName="spacer" presStyleCnt="0"/>
      <dgm:spPr/>
    </dgm:pt>
    <dgm:pt modelId="{46F3E8C6-1400-46AD-98B1-9A417783A865}" type="pres">
      <dgm:prSet presAssocID="{CFE5817A-3A32-4F39-BD94-6998F0249BEB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22FBF029-18CD-4369-BB1E-B318FF8A6577}" type="pres">
      <dgm:prSet presAssocID="{8E1EA5F0-02C6-461B-838B-B6E014751572}" presName="spacer" presStyleCnt="0"/>
      <dgm:spPr/>
    </dgm:pt>
    <dgm:pt modelId="{B28F3366-4153-4F61-A0BD-25502C4CB4EB}" type="pres">
      <dgm:prSet presAssocID="{29279002-9E7E-461F-9352-B7B4A219A29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F217A34-00AE-43EF-9C23-64B392052CC5}" srcId="{83992028-EEE3-4096-8588-5EB3CD50F386}" destId="{29279002-9E7E-461F-9352-B7B4A219A29A}" srcOrd="7" destOrd="0" parTransId="{5BAA12D8-9396-40B9-B6E9-00DC8A4539C2}" sibTransId="{3B8CECB1-4D1B-44CC-A641-74C4203D5D36}"/>
    <dgm:cxn modelId="{24A8C540-8C8B-4C23-89B2-7691E37D6552}" type="presOf" srcId="{CFE5817A-3A32-4F39-BD94-6998F0249BEB}" destId="{46F3E8C6-1400-46AD-98B1-9A417783A865}" srcOrd="0" destOrd="0" presId="urn:microsoft.com/office/officeart/2005/8/layout/vList2"/>
    <dgm:cxn modelId="{3B0C3266-B978-46EA-9658-2157F8010DFD}" type="presOf" srcId="{23DBAD82-0B11-4AC4-AD9E-3C2FF10770AD}" destId="{D8294B8C-F85E-4DB4-86FA-C5D1C0249B13}" srcOrd="0" destOrd="0" presId="urn:microsoft.com/office/officeart/2005/8/layout/vList2"/>
    <dgm:cxn modelId="{AC755E50-2AB5-40D2-942F-F90AD215F218}" type="presOf" srcId="{91F92525-AE0B-40E9-9B22-905A95ECD2D1}" destId="{D0C46A37-2379-4ACE-B5D2-C71F6DC7F148}" srcOrd="0" destOrd="0" presId="urn:microsoft.com/office/officeart/2005/8/layout/vList2"/>
    <dgm:cxn modelId="{BA157059-2B78-4D8A-9E6B-8A3CD10A658E}" srcId="{83992028-EEE3-4096-8588-5EB3CD50F386}" destId="{8E2EB239-0A88-49FE-BC26-A2B5BC22E8B7}" srcOrd="5" destOrd="0" parTransId="{35282EC4-58D4-48AC-AA24-36F715954C9C}" sibTransId="{7BA29A95-002A-4FC8-99DF-D7EC88F59C62}"/>
    <dgm:cxn modelId="{3EF9347E-7C2E-4735-B02F-F81E0BD8628D}" type="presOf" srcId="{83992028-EEE3-4096-8588-5EB3CD50F386}" destId="{AA3B2560-2104-4E8D-B9C5-CD11EBCD078C}" srcOrd="0" destOrd="0" presId="urn:microsoft.com/office/officeart/2005/8/layout/vList2"/>
    <dgm:cxn modelId="{CF49CA84-D45B-4F33-AF69-5ED0A7862F69}" type="presOf" srcId="{965792FC-82CF-438D-A010-206B9DC4B21C}" destId="{41EDEDEB-4CBE-4BE3-A436-7658E4A6AD5B}" srcOrd="0" destOrd="0" presId="urn:microsoft.com/office/officeart/2005/8/layout/vList2"/>
    <dgm:cxn modelId="{D8840A85-B8E4-4045-895F-F394BF3BCB7E}" srcId="{83992028-EEE3-4096-8588-5EB3CD50F386}" destId="{407046BC-13F3-4038-9D97-C94C06F33A28}" srcOrd="1" destOrd="0" parTransId="{BA3E1561-693C-47D1-BA80-697B4267CF65}" sibTransId="{B1A1F179-625D-4FE2-BB55-27A5400F0910}"/>
    <dgm:cxn modelId="{F0BAB39D-CDBC-448B-A0B3-A209F195D6A6}" type="presOf" srcId="{8E2EB239-0A88-49FE-BC26-A2B5BC22E8B7}" destId="{31848429-08F1-4219-9545-2BDCCED23060}" srcOrd="0" destOrd="0" presId="urn:microsoft.com/office/officeart/2005/8/layout/vList2"/>
    <dgm:cxn modelId="{80C765AD-C618-43A7-9309-3B2EFDBC5E05}" type="presOf" srcId="{9240A2B3-2969-4038-B45C-4B6586DCC37D}" destId="{05FCDC62-E240-4FE5-96E3-AEA73D01BC23}" srcOrd="0" destOrd="0" presId="urn:microsoft.com/office/officeart/2005/8/layout/vList2"/>
    <dgm:cxn modelId="{2FD3D3CF-57A0-4DD7-8EB3-17EDF84159BC}" srcId="{83992028-EEE3-4096-8588-5EB3CD50F386}" destId="{91F92525-AE0B-40E9-9B22-905A95ECD2D1}" srcOrd="2" destOrd="0" parTransId="{B5EB2B44-AF38-4098-830E-5A2EA97F207E}" sibTransId="{1A135A0A-3233-4517-B954-9534F72A916B}"/>
    <dgm:cxn modelId="{86C2C4D5-1F98-44D9-ABED-A6B5496A25DC}" srcId="{83992028-EEE3-4096-8588-5EB3CD50F386}" destId="{965792FC-82CF-438D-A010-206B9DC4B21C}" srcOrd="3" destOrd="0" parTransId="{2302E030-C0CD-49BD-8CDD-C9201547F1E0}" sibTransId="{D46487B9-2E04-4AFE-BE82-5165C24EA6DB}"/>
    <dgm:cxn modelId="{4D0F34DA-954B-4C8F-A71E-69777187BFEC}" type="presOf" srcId="{407046BC-13F3-4038-9D97-C94C06F33A28}" destId="{B9255BEA-D3DD-4FFE-95E7-188DF31A4048}" srcOrd="0" destOrd="0" presId="urn:microsoft.com/office/officeart/2005/8/layout/vList2"/>
    <dgm:cxn modelId="{75738EDB-F0C7-4CEE-92FA-4792888B68F4}" type="presOf" srcId="{29279002-9E7E-461F-9352-B7B4A219A29A}" destId="{B28F3366-4153-4F61-A0BD-25502C4CB4EB}" srcOrd="0" destOrd="0" presId="urn:microsoft.com/office/officeart/2005/8/layout/vList2"/>
    <dgm:cxn modelId="{FF74C3DB-B09C-410E-853B-0065CF9E63ED}" srcId="{83992028-EEE3-4096-8588-5EB3CD50F386}" destId="{9240A2B3-2969-4038-B45C-4B6586DCC37D}" srcOrd="0" destOrd="0" parTransId="{284C966B-FA04-4C7F-9CAB-39A3DBE19AF0}" sibTransId="{AEC0F0B5-27F9-40F9-9A8A-194C93DD1CC9}"/>
    <dgm:cxn modelId="{7A0919E1-3F26-4ACF-8629-18315009729A}" srcId="{83992028-EEE3-4096-8588-5EB3CD50F386}" destId="{CFE5817A-3A32-4F39-BD94-6998F0249BEB}" srcOrd="6" destOrd="0" parTransId="{5F16AF89-2373-4538-B4E8-91A1BDCCA1BD}" sibTransId="{8E1EA5F0-02C6-461B-838B-B6E014751572}"/>
    <dgm:cxn modelId="{D7ACEBF1-7A84-450F-87A2-8DD63347A233}" srcId="{83992028-EEE3-4096-8588-5EB3CD50F386}" destId="{23DBAD82-0B11-4AC4-AD9E-3C2FF10770AD}" srcOrd="4" destOrd="0" parTransId="{A6881A69-18BC-4D85-A365-C3AC171AD137}" sibTransId="{5B042CAB-FA60-451B-BAEF-888B1A6BF90F}"/>
    <dgm:cxn modelId="{307E9C4D-4BF1-4A87-8945-6CD54998852C}" type="presParOf" srcId="{AA3B2560-2104-4E8D-B9C5-CD11EBCD078C}" destId="{05FCDC62-E240-4FE5-96E3-AEA73D01BC23}" srcOrd="0" destOrd="0" presId="urn:microsoft.com/office/officeart/2005/8/layout/vList2"/>
    <dgm:cxn modelId="{1DDD2A46-8DC7-44C3-980D-A18572F261F0}" type="presParOf" srcId="{AA3B2560-2104-4E8D-B9C5-CD11EBCD078C}" destId="{EB2C286B-89F1-499D-8F26-CB38592DEC51}" srcOrd="1" destOrd="0" presId="urn:microsoft.com/office/officeart/2005/8/layout/vList2"/>
    <dgm:cxn modelId="{58AFE0E4-461D-4AA5-B8C8-09B0B88E346E}" type="presParOf" srcId="{AA3B2560-2104-4E8D-B9C5-CD11EBCD078C}" destId="{B9255BEA-D3DD-4FFE-95E7-188DF31A4048}" srcOrd="2" destOrd="0" presId="urn:microsoft.com/office/officeart/2005/8/layout/vList2"/>
    <dgm:cxn modelId="{4290FCD6-1209-4294-A93B-4AB3B693ADD2}" type="presParOf" srcId="{AA3B2560-2104-4E8D-B9C5-CD11EBCD078C}" destId="{4C900E3A-41A2-41BF-A57F-56DADCA8B04F}" srcOrd="3" destOrd="0" presId="urn:microsoft.com/office/officeart/2005/8/layout/vList2"/>
    <dgm:cxn modelId="{DFF56159-D8E6-4B06-AF1D-C0157228ACB3}" type="presParOf" srcId="{AA3B2560-2104-4E8D-B9C5-CD11EBCD078C}" destId="{D0C46A37-2379-4ACE-B5D2-C71F6DC7F148}" srcOrd="4" destOrd="0" presId="urn:microsoft.com/office/officeart/2005/8/layout/vList2"/>
    <dgm:cxn modelId="{43E8FE81-AB67-4359-BA81-4908375BA00C}" type="presParOf" srcId="{AA3B2560-2104-4E8D-B9C5-CD11EBCD078C}" destId="{E61D831B-F70C-4FB4-BDBF-7C84BA21125F}" srcOrd="5" destOrd="0" presId="urn:microsoft.com/office/officeart/2005/8/layout/vList2"/>
    <dgm:cxn modelId="{14DC144B-3ED6-42C1-88BC-2926B50057CB}" type="presParOf" srcId="{AA3B2560-2104-4E8D-B9C5-CD11EBCD078C}" destId="{41EDEDEB-4CBE-4BE3-A436-7658E4A6AD5B}" srcOrd="6" destOrd="0" presId="urn:microsoft.com/office/officeart/2005/8/layout/vList2"/>
    <dgm:cxn modelId="{90D4AEC9-851B-4E61-9177-75F453AE9D20}" type="presParOf" srcId="{AA3B2560-2104-4E8D-B9C5-CD11EBCD078C}" destId="{A0D807BB-24C2-4555-9141-53D1D2E04AF3}" srcOrd="7" destOrd="0" presId="urn:microsoft.com/office/officeart/2005/8/layout/vList2"/>
    <dgm:cxn modelId="{8718D844-32A0-4559-977D-D23712468EC3}" type="presParOf" srcId="{AA3B2560-2104-4E8D-B9C5-CD11EBCD078C}" destId="{D8294B8C-F85E-4DB4-86FA-C5D1C0249B13}" srcOrd="8" destOrd="0" presId="urn:microsoft.com/office/officeart/2005/8/layout/vList2"/>
    <dgm:cxn modelId="{765126FA-7159-4487-8650-22AB45548B91}" type="presParOf" srcId="{AA3B2560-2104-4E8D-B9C5-CD11EBCD078C}" destId="{B9D5A4DC-9D5A-4460-BED3-EA7C0A2E16F8}" srcOrd="9" destOrd="0" presId="urn:microsoft.com/office/officeart/2005/8/layout/vList2"/>
    <dgm:cxn modelId="{DF4105F3-A132-4CD6-9930-684DF05971E2}" type="presParOf" srcId="{AA3B2560-2104-4E8D-B9C5-CD11EBCD078C}" destId="{31848429-08F1-4219-9545-2BDCCED23060}" srcOrd="10" destOrd="0" presId="urn:microsoft.com/office/officeart/2005/8/layout/vList2"/>
    <dgm:cxn modelId="{96BFB554-9602-41B1-8577-61218FC4FF6D}" type="presParOf" srcId="{AA3B2560-2104-4E8D-B9C5-CD11EBCD078C}" destId="{391E1839-706C-492E-B5E7-971255310B9E}" srcOrd="11" destOrd="0" presId="urn:microsoft.com/office/officeart/2005/8/layout/vList2"/>
    <dgm:cxn modelId="{CF2295B3-BAEC-4673-9FE2-AEE363EF0B6A}" type="presParOf" srcId="{AA3B2560-2104-4E8D-B9C5-CD11EBCD078C}" destId="{46F3E8C6-1400-46AD-98B1-9A417783A865}" srcOrd="12" destOrd="0" presId="urn:microsoft.com/office/officeart/2005/8/layout/vList2"/>
    <dgm:cxn modelId="{133997E5-486D-46E6-91A9-F437DA03D27A}" type="presParOf" srcId="{AA3B2560-2104-4E8D-B9C5-CD11EBCD078C}" destId="{22FBF029-18CD-4369-BB1E-B318FF8A6577}" srcOrd="13" destOrd="0" presId="urn:microsoft.com/office/officeart/2005/8/layout/vList2"/>
    <dgm:cxn modelId="{DA67BBC8-9433-4228-91FB-680CF0016CAA}" type="presParOf" srcId="{AA3B2560-2104-4E8D-B9C5-CD11EBCD078C}" destId="{B28F3366-4153-4F61-A0BD-25502C4CB4E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B7FB61F-4410-4F23-8B63-5005711372B2}" type="doc">
      <dgm:prSet loTypeId="urn:microsoft.com/office/officeart/2008/layout/LinedList" loCatId="list" qsTypeId="urn:microsoft.com/office/officeart/2005/8/quickstyle/simple5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B717A45-03FF-42B8-8BEF-8B9B9079F4FF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Understand the causes of conflict</a:t>
          </a:r>
        </a:p>
      </dgm:t>
    </dgm:pt>
    <dgm:pt modelId="{14AF5A76-7FC1-44D9-99C7-B6C0E6599CE1}" type="parTrans" cxnId="{C18ADF2B-8DDE-4898-A9A0-3474ABDE5A9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347A5F-D442-431A-B347-ECAB8DFAF96B}" type="sibTrans" cxnId="{C18ADF2B-8DDE-4898-A9A0-3474ABDE5A9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70F91C-9ABC-45F9-A8EE-B05D11A3A270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Conflict arises from differences</a:t>
          </a:r>
        </a:p>
      </dgm:t>
    </dgm:pt>
    <dgm:pt modelId="{3C384A2D-227C-423F-8A06-4D40327D592A}" type="parTrans" cxnId="{2C18D1BE-9E77-4684-A6BB-A57C49F8BC8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5EAD70-56DA-45D9-B22E-8C6C6A6E5B54}" type="sibTrans" cxnId="{2C18D1BE-9E77-4684-A6BB-A57C49F8BC8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D0CE70-B132-4B08-95CC-E2D28E83E6D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Avoid negative consequences that can result from disagreements</a:t>
          </a:r>
        </a:p>
      </dgm:t>
    </dgm:pt>
    <dgm:pt modelId="{DC7D01BF-C78D-4F65-BABF-23D64AC2A9F0}" type="parTrans" cxnId="{E4412CDD-DEA7-4DE3-8EE0-8695E3E643A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73221D-6C65-45CE-A3B3-52820420D413}" type="sibTrans" cxnId="{E4412CDD-DEA7-4DE3-8EE0-8695E3E643A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74502D-0652-4347-91A8-A7EE20C74213}" type="pres">
      <dgm:prSet presAssocID="{6B7FB61F-4410-4F23-8B63-5005711372B2}" presName="vert0" presStyleCnt="0">
        <dgm:presLayoutVars>
          <dgm:dir/>
          <dgm:animOne val="branch"/>
          <dgm:animLvl val="lvl"/>
        </dgm:presLayoutVars>
      </dgm:prSet>
      <dgm:spPr/>
    </dgm:pt>
    <dgm:pt modelId="{D866F8A2-0652-0648-862A-A4FBA992E411}" type="pres">
      <dgm:prSet presAssocID="{5B717A45-03FF-42B8-8BEF-8B9B9079F4FF}" presName="thickLine" presStyleLbl="alignNode1" presStyleIdx="0" presStyleCnt="3"/>
      <dgm:spPr/>
    </dgm:pt>
    <dgm:pt modelId="{EE670409-A2C4-E04B-9AD6-5C0E4E4C1C37}" type="pres">
      <dgm:prSet presAssocID="{5B717A45-03FF-42B8-8BEF-8B9B9079F4FF}" presName="horz1" presStyleCnt="0"/>
      <dgm:spPr/>
    </dgm:pt>
    <dgm:pt modelId="{0A6825B7-2932-1F42-AB22-14DA66225C55}" type="pres">
      <dgm:prSet presAssocID="{5B717A45-03FF-42B8-8BEF-8B9B9079F4FF}" presName="tx1" presStyleLbl="revTx" presStyleIdx="0" presStyleCnt="3"/>
      <dgm:spPr/>
    </dgm:pt>
    <dgm:pt modelId="{80D7B9A4-2DA0-9F41-AD8C-C210B065B83B}" type="pres">
      <dgm:prSet presAssocID="{5B717A45-03FF-42B8-8BEF-8B9B9079F4FF}" presName="vert1" presStyleCnt="0"/>
      <dgm:spPr/>
    </dgm:pt>
    <dgm:pt modelId="{B670EEF0-1B65-8540-8AA3-BE99F22C3277}" type="pres">
      <dgm:prSet presAssocID="{F670F91C-9ABC-45F9-A8EE-B05D11A3A270}" presName="thickLine" presStyleLbl="alignNode1" presStyleIdx="1" presStyleCnt="3"/>
      <dgm:spPr/>
    </dgm:pt>
    <dgm:pt modelId="{42715835-8B4C-5F4B-9906-95F040710ACB}" type="pres">
      <dgm:prSet presAssocID="{F670F91C-9ABC-45F9-A8EE-B05D11A3A270}" presName="horz1" presStyleCnt="0"/>
      <dgm:spPr/>
    </dgm:pt>
    <dgm:pt modelId="{EEED1797-41CE-FE48-85FD-3E15EA07B2D4}" type="pres">
      <dgm:prSet presAssocID="{F670F91C-9ABC-45F9-A8EE-B05D11A3A270}" presName="tx1" presStyleLbl="revTx" presStyleIdx="1" presStyleCnt="3"/>
      <dgm:spPr/>
    </dgm:pt>
    <dgm:pt modelId="{273ADC14-9E0A-B647-8ED6-BE38C5DCF46C}" type="pres">
      <dgm:prSet presAssocID="{F670F91C-9ABC-45F9-A8EE-B05D11A3A270}" presName="vert1" presStyleCnt="0"/>
      <dgm:spPr/>
    </dgm:pt>
    <dgm:pt modelId="{0B16F312-68F9-A041-8223-192420DEC55E}" type="pres">
      <dgm:prSet presAssocID="{55D0CE70-B132-4B08-95CC-E2D28E83E6D3}" presName="thickLine" presStyleLbl="alignNode1" presStyleIdx="2" presStyleCnt="3"/>
      <dgm:spPr/>
    </dgm:pt>
    <dgm:pt modelId="{6B12CF2B-6B37-E447-B32F-751DE6E51FE2}" type="pres">
      <dgm:prSet presAssocID="{55D0CE70-B132-4B08-95CC-E2D28E83E6D3}" presName="horz1" presStyleCnt="0"/>
      <dgm:spPr/>
    </dgm:pt>
    <dgm:pt modelId="{6DDB43DD-E8CE-3C43-871D-291C31EFA513}" type="pres">
      <dgm:prSet presAssocID="{55D0CE70-B132-4B08-95CC-E2D28E83E6D3}" presName="tx1" presStyleLbl="revTx" presStyleIdx="2" presStyleCnt="3"/>
      <dgm:spPr/>
    </dgm:pt>
    <dgm:pt modelId="{95B06B72-53DC-9148-9AEB-207F851A86F4}" type="pres">
      <dgm:prSet presAssocID="{55D0CE70-B132-4B08-95CC-E2D28E83E6D3}" presName="vert1" presStyleCnt="0"/>
      <dgm:spPr/>
    </dgm:pt>
  </dgm:ptLst>
  <dgm:cxnLst>
    <dgm:cxn modelId="{3196380C-8934-DB4C-AE5B-DC337DCF2BAC}" type="presOf" srcId="{5B717A45-03FF-42B8-8BEF-8B9B9079F4FF}" destId="{0A6825B7-2932-1F42-AB22-14DA66225C55}" srcOrd="0" destOrd="0" presId="urn:microsoft.com/office/officeart/2008/layout/LinedList"/>
    <dgm:cxn modelId="{C18ADF2B-8DDE-4898-A9A0-3474ABDE5A9B}" srcId="{6B7FB61F-4410-4F23-8B63-5005711372B2}" destId="{5B717A45-03FF-42B8-8BEF-8B9B9079F4FF}" srcOrd="0" destOrd="0" parTransId="{14AF5A76-7FC1-44D9-99C7-B6C0E6599CE1}" sibTransId="{61347A5F-D442-431A-B347-ECAB8DFAF96B}"/>
    <dgm:cxn modelId="{31C26267-F5E3-7047-8522-495C2DFCBD4D}" type="presOf" srcId="{6B7FB61F-4410-4F23-8B63-5005711372B2}" destId="{7D74502D-0652-4347-91A8-A7EE20C74213}" srcOrd="0" destOrd="0" presId="urn:microsoft.com/office/officeart/2008/layout/LinedList"/>
    <dgm:cxn modelId="{2FB15684-0B85-0D4B-AD26-24427F554A97}" type="presOf" srcId="{55D0CE70-B132-4B08-95CC-E2D28E83E6D3}" destId="{6DDB43DD-E8CE-3C43-871D-291C31EFA513}" srcOrd="0" destOrd="0" presId="urn:microsoft.com/office/officeart/2008/layout/LinedList"/>
    <dgm:cxn modelId="{2C18D1BE-9E77-4684-A6BB-A57C49F8BC8E}" srcId="{6B7FB61F-4410-4F23-8B63-5005711372B2}" destId="{F670F91C-9ABC-45F9-A8EE-B05D11A3A270}" srcOrd="1" destOrd="0" parTransId="{3C384A2D-227C-423F-8A06-4D40327D592A}" sibTransId="{8F5EAD70-56DA-45D9-B22E-8C6C6A6E5B54}"/>
    <dgm:cxn modelId="{E4412CDD-DEA7-4DE3-8EE0-8695E3E643AB}" srcId="{6B7FB61F-4410-4F23-8B63-5005711372B2}" destId="{55D0CE70-B132-4B08-95CC-E2D28E83E6D3}" srcOrd="2" destOrd="0" parTransId="{DC7D01BF-C78D-4F65-BABF-23D64AC2A9F0}" sibTransId="{EA73221D-6C65-45CE-A3B3-52820420D413}"/>
    <dgm:cxn modelId="{3D3962FD-6EBA-334B-920D-06F645491DD6}" type="presOf" srcId="{F670F91C-9ABC-45F9-A8EE-B05D11A3A270}" destId="{EEED1797-41CE-FE48-85FD-3E15EA07B2D4}" srcOrd="0" destOrd="0" presId="urn:microsoft.com/office/officeart/2008/layout/LinedList"/>
    <dgm:cxn modelId="{DD2F9D88-F0B4-C742-BE20-61525B55373E}" type="presParOf" srcId="{7D74502D-0652-4347-91A8-A7EE20C74213}" destId="{D866F8A2-0652-0648-862A-A4FBA992E411}" srcOrd="0" destOrd="0" presId="urn:microsoft.com/office/officeart/2008/layout/LinedList"/>
    <dgm:cxn modelId="{788F02B0-3F4F-C24B-A6B7-B37E5BA982FE}" type="presParOf" srcId="{7D74502D-0652-4347-91A8-A7EE20C74213}" destId="{EE670409-A2C4-E04B-9AD6-5C0E4E4C1C37}" srcOrd="1" destOrd="0" presId="urn:microsoft.com/office/officeart/2008/layout/LinedList"/>
    <dgm:cxn modelId="{75B3975C-0F2B-224E-B9D4-B644566DD5B6}" type="presParOf" srcId="{EE670409-A2C4-E04B-9AD6-5C0E4E4C1C37}" destId="{0A6825B7-2932-1F42-AB22-14DA66225C55}" srcOrd="0" destOrd="0" presId="urn:microsoft.com/office/officeart/2008/layout/LinedList"/>
    <dgm:cxn modelId="{1AA561BC-261A-474A-82F5-C5C670FDE0E5}" type="presParOf" srcId="{EE670409-A2C4-E04B-9AD6-5C0E4E4C1C37}" destId="{80D7B9A4-2DA0-9F41-AD8C-C210B065B83B}" srcOrd="1" destOrd="0" presId="urn:microsoft.com/office/officeart/2008/layout/LinedList"/>
    <dgm:cxn modelId="{5A49C1F9-EF8B-D546-B941-564FC18AB5DB}" type="presParOf" srcId="{7D74502D-0652-4347-91A8-A7EE20C74213}" destId="{B670EEF0-1B65-8540-8AA3-BE99F22C3277}" srcOrd="2" destOrd="0" presId="urn:microsoft.com/office/officeart/2008/layout/LinedList"/>
    <dgm:cxn modelId="{1AA73392-5A37-B94F-9958-67D972B8F3BA}" type="presParOf" srcId="{7D74502D-0652-4347-91A8-A7EE20C74213}" destId="{42715835-8B4C-5F4B-9906-95F040710ACB}" srcOrd="3" destOrd="0" presId="urn:microsoft.com/office/officeart/2008/layout/LinedList"/>
    <dgm:cxn modelId="{32685465-2122-144C-8257-8183677EFFDD}" type="presParOf" srcId="{42715835-8B4C-5F4B-9906-95F040710ACB}" destId="{EEED1797-41CE-FE48-85FD-3E15EA07B2D4}" srcOrd="0" destOrd="0" presId="urn:microsoft.com/office/officeart/2008/layout/LinedList"/>
    <dgm:cxn modelId="{834B5C60-4D3F-D141-A2B7-923DD0C09079}" type="presParOf" srcId="{42715835-8B4C-5F4B-9906-95F040710ACB}" destId="{273ADC14-9E0A-B647-8ED6-BE38C5DCF46C}" srcOrd="1" destOrd="0" presId="urn:microsoft.com/office/officeart/2008/layout/LinedList"/>
    <dgm:cxn modelId="{AD2047A7-628A-6244-821C-E59E284F37C4}" type="presParOf" srcId="{7D74502D-0652-4347-91A8-A7EE20C74213}" destId="{0B16F312-68F9-A041-8223-192420DEC55E}" srcOrd="4" destOrd="0" presId="urn:microsoft.com/office/officeart/2008/layout/LinedList"/>
    <dgm:cxn modelId="{A73DC9B1-BF20-DF4D-88E3-00ACDEFDDB60}" type="presParOf" srcId="{7D74502D-0652-4347-91A8-A7EE20C74213}" destId="{6B12CF2B-6B37-E447-B32F-751DE6E51FE2}" srcOrd="5" destOrd="0" presId="urn:microsoft.com/office/officeart/2008/layout/LinedList"/>
    <dgm:cxn modelId="{E524DC35-0CF1-5940-96F7-F359921A28C2}" type="presParOf" srcId="{6B12CF2B-6B37-E447-B32F-751DE6E51FE2}" destId="{6DDB43DD-E8CE-3C43-871D-291C31EFA513}" srcOrd="0" destOrd="0" presId="urn:microsoft.com/office/officeart/2008/layout/LinedList"/>
    <dgm:cxn modelId="{A5810CAF-4D66-4447-94BD-F3E8FB177A52}" type="presParOf" srcId="{6B12CF2B-6B37-E447-B32F-751DE6E51FE2}" destId="{95B06B72-53DC-9148-9AEB-207F851A86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D8ACB04-FDBC-4750-946F-4D40445543B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25830E8-C4AC-4EEB-8E93-B62163211163}">
      <dgm:prSet custT="1"/>
      <dgm:spPr/>
      <dgm:t>
        <a:bodyPr/>
        <a:lstStyle/>
        <a:p>
          <a:pPr>
            <a:defRPr cap="all"/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Listen </a:t>
          </a:r>
        </a:p>
      </dgm:t>
    </dgm:pt>
    <dgm:pt modelId="{259B1D00-86F6-4013-B912-78CD9C6AD8D8}" type="parTrans" cxnId="{3DF79756-F4D9-4C1D-9FE0-071138FF447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9CEE02-54B6-4DDC-A25A-EB8CFD31587F}" type="sibTrans" cxnId="{3DF79756-F4D9-4C1D-9FE0-071138FF447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16FFD9-AE85-40A1-8802-A854DD323E88}">
      <dgm:prSet custT="1"/>
      <dgm:spPr/>
      <dgm:t>
        <a:bodyPr/>
        <a:lstStyle/>
        <a:p>
          <a:pPr>
            <a:defRPr cap="all"/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acknowledge </a:t>
          </a:r>
        </a:p>
      </dgm:t>
    </dgm:pt>
    <dgm:pt modelId="{95BF9C32-CFE1-4F26-818D-8F15608972E4}" type="parTrans" cxnId="{6E1762F7-27FF-42DF-8F83-ECFC9B7F864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A313E9-F656-4794-B3D5-DE35CC791F4D}" type="sibTrans" cxnId="{6E1762F7-27FF-42DF-8F83-ECFC9B7F864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AFE05B-35AF-4194-9052-E7E56FDA31F8}">
      <dgm:prSet custT="1"/>
      <dgm:spPr/>
      <dgm:t>
        <a:bodyPr/>
        <a:lstStyle/>
        <a:p>
          <a:pPr>
            <a:defRPr cap="all"/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respond </a:t>
          </a:r>
        </a:p>
      </dgm:t>
    </dgm:pt>
    <dgm:pt modelId="{5732B5B3-2FF5-477C-945C-5A485AC62DC3}" type="parTrans" cxnId="{550D0D46-EE72-4B45-BF53-34012C064D2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AE7F13-9E95-4E01-9393-6EF25EA772A1}" type="sibTrans" cxnId="{550D0D46-EE72-4B45-BF53-34012C064D2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71345F-FED9-4B26-BCA5-D5DCF3FE9ECF}">
      <dgm:prSet custT="1"/>
      <dgm:spPr/>
      <dgm:t>
        <a:bodyPr/>
        <a:lstStyle/>
        <a:p>
          <a:pPr>
            <a:defRPr cap="all"/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resolve remaining differences</a:t>
          </a:r>
        </a:p>
      </dgm:t>
    </dgm:pt>
    <dgm:pt modelId="{A626122D-B3AA-428B-BDDB-22A463BA73D2}" type="parTrans" cxnId="{71BFDDB1-51E6-4496-8374-03A1D6C0571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287E74-F8EB-49F3-8B0C-DA5540F9D0FC}" type="sibTrans" cxnId="{71BFDDB1-51E6-4496-8374-03A1D6C0571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2C97C5-C941-4993-9283-FA8206F4C5BD}" type="pres">
      <dgm:prSet presAssocID="{ED8ACB04-FDBC-4750-946F-4D40445543BC}" presName="root" presStyleCnt="0">
        <dgm:presLayoutVars>
          <dgm:dir/>
          <dgm:resizeHandles val="exact"/>
        </dgm:presLayoutVars>
      </dgm:prSet>
      <dgm:spPr/>
    </dgm:pt>
    <dgm:pt modelId="{0B74B2E0-5730-4710-9A98-3D36A97FCF0A}" type="pres">
      <dgm:prSet presAssocID="{C25830E8-C4AC-4EEB-8E93-B62163211163}" presName="compNode" presStyleCnt="0"/>
      <dgm:spPr/>
    </dgm:pt>
    <dgm:pt modelId="{263E5533-5B91-4DF7-8E73-9A17D2A7CCFD}" type="pres">
      <dgm:prSet presAssocID="{C25830E8-C4AC-4EEB-8E93-B62163211163}" presName="iconBgRect" presStyleLbl="bgShp" presStyleIdx="0" presStyleCnt="4"/>
      <dgm:spPr/>
    </dgm:pt>
    <dgm:pt modelId="{261CFA9B-CA26-479F-9339-89B0AA20B759}" type="pres">
      <dgm:prSet presAssocID="{C25830E8-C4AC-4EEB-8E93-B621632111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2D13D2E2-9DDE-485D-B5AF-D96194A34C1A}" type="pres">
      <dgm:prSet presAssocID="{C25830E8-C4AC-4EEB-8E93-B62163211163}" presName="spaceRect" presStyleCnt="0"/>
      <dgm:spPr/>
    </dgm:pt>
    <dgm:pt modelId="{61796E92-7115-4FFE-AE4D-21CCF7238561}" type="pres">
      <dgm:prSet presAssocID="{C25830E8-C4AC-4EEB-8E93-B62163211163}" presName="textRect" presStyleLbl="revTx" presStyleIdx="0" presStyleCnt="4">
        <dgm:presLayoutVars>
          <dgm:chMax val="1"/>
          <dgm:chPref val="1"/>
        </dgm:presLayoutVars>
      </dgm:prSet>
      <dgm:spPr/>
    </dgm:pt>
    <dgm:pt modelId="{7F2BDDE5-7BF8-4D83-8682-7D86192031C6}" type="pres">
      <dgm:prSet presAssocID="{1C9CEE02-54B6-4DDC-A25A-EB8CFD31587F}" presName="sibTrans" presStyleCnt="0"/>
      <dgm:spPr/>
    </dgm:pt>
    <dgm:pt modelId="{8737F415-6BDD-4D93-8FAC-9BC9F0737569}" type="pres">
      <dgm:prSet presAssocID="{E316FFD9-AE85-40A1-8802-A854DD323E88}" presName="compNode" presStyleCnt="0"/>
      <dgm:spPr/>
    </dgm:pt>
    <dgm:pt modelId="{BBA468F4-82A3-4362-82C9-2FA4E5DB6C6A}" type="pres">
      <dgm:prSet presAssocID="{E316FFD9-AE85-40A1-8802-A854DD323E88}" presName="iconBgRect" presStyleLbl="bgShp" presStyleIdx="1" presStyleCnt="4"/>
      <dgm:spPr/>
    </dgm:pt>
    <dgm:pt modelId="{93D517A1-785A-44E6-869F-2B4D67C60341}" type="pres">
      <dgm:prSet presAssocID="{E316FFD9-AE85-40A1-8802-A854DD323E8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DB7D0883-F674-4807-BD56-B7FA9293E3A9}" type="pres">
      <dgm:prSet presAssocID="{E316FFD9-AE85-40A1-8802-A854DD323E88}" presName="spaceRect" presStyleCnt="0"/>
      <dgm:spPr/>
    </dgm:pt>
    <dgm:pt modelId="{BBDF6990-1B44-4C7F-96DA-13BDF94122DC}" type="pres">
      <dgm:prSet presAssocID="{E316FFD9-AE85-40A1-8802-A854DD323E88}" presName="textRect" presStyleLbl="revTx" presStyleIdx="1" presStyleCnt="4">
        <dgm:presLayoutVars>
          <dgm:chMax val="1"/>
          <dgm:chPref val="1"/>
        </dgm:presLayoutVars>
      </dgm:prSet>
      <dgm:spPr/>
    </dgm:pt>
    <dgm:pt modelId="{6B988389-CCA2-4092-B9E7-61E0F0B12BBA}" type="pres">
      <dgm:prSet presAssocID="{08A313E9-F656-4794-B3D5-DE35CC791F4D}" presName="sibTrans" presStyleCnt="0"/>
      <dgm:spPr/>
    </dgm:pt>
    <dgm:pt modelId="{5BDA4D62-5D5E-4D43-89F3-F90A52598087}" type="pres">
      <dgm:prSet presAssocID="{90AFE05B-35AF-4194-9052-E7E56FDA31F8}" presName="compNode" presStyleCnt="0"/>
      <dgm:spPr/>
    </dgm:pt>
    <dgm:pt modelId="{9F4AFA4B-6872-47F5-9575-3996D0EFB8A2}" type="pres">
      <dgm:prSet presAssocID="{90AFE05B-35AF-4194-9052-E7E56FDA31F8}" presName="iconBgRect" presStyleLbl="bgShp" presStyleIdx="2" presStyleCnt="4"/>
      <dgm:spPr/>
    </dgm:pt>
    <dgm:pt modelId="{B543AE0C-E8ED-45F1-9457-2D7B3A0A658F}" type="pres">
      <dgm:prSet presAssocID="{90AFE05B-35AF-4194-9052-E7E56FDA31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3A269E71-0318-43B0-9995-18B55AD79070}" type="pres">
      <dgm:prSet presAssocID="{90AFE05B-35AF-4194-9052-E7E56FDA31F8}" presName="spaceRect" presStyleCnt="0"/>
      <dgm:spPr/>
    </dgm:pt>
    <dgm:pt modelId="{6B3E3650-7521-4AA6-832A-1FF3D7009BD6}" type="pres">
      <dgm:prSet presAssocID="{90AFE05B-35AF-4194-9052-E7E56FDA31F8}" presName="textRect" presStyleLbl="revTx" presStyleIdx="2" presStyleCnt="4">
        <dgm:presLayoutVars>
          <dgm:chMax val="1"/>
          <dgm:chPref val="1"/>
        </dgm:presLayoutVars>
      </dgm:prSet>
      <dgm:spPr/>
    </dgm:pt>
    <dgm:pt modelId="{DC62B1C1-9FE3-4460-B8FF-9E6D78AB44DC}" type="pres">
      <dgm:prSet presAssocID="{97AE7F13-9E95-4E01-9393-6EF25EA772A1}" presName="sibTrans" presStyleCnt="0"/>
      <dgm:spPr/>
    </dgm:pt>
    <dgm:pt modelId="{B4363364-7EA5-42D3-8EE6-9FD3EFF81259}" type="pres">
      <dgm:prSet presAssocID="{8E71345F-FED9-4B26-BCA5-D5DCF3FE9ECF}" presName="compNode" presStyleCnt="0"/>
      <dgm:spPr/>
    </dgm:pt>
    <dgm:pt modelId="{5BE58F27-6FA8-43B7-BAB6-C166FE4B329E}" type="pres">
      <dgm:prSet presAssocID="{8E71345F-FED9-4B26-BCA5-D5DCF3FE9ECF}" presName="iconBgRect" presStyleLbl="bgShp" presStyleIdx="3" presStyleCnt="4"/>
      <dgm:spPr/>
    </dgm:pt>
    <dgm:pt modelId="{CFD06150-16D6-4767-9364-374731D9EC39}" type="pres">
      <dgm:prSet presAssocID="{8E71345F-FED9-4B26-BCA5-D5DCF3FE9E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F743BBF-DD5F-4510-A612-CDCC6F6D4D28}" type="pres">
      <dgm:prSet presAssocID="{8E71345F-FED9-4B26-BCA5-D5DCF3FE9ECF}" presName="spaceRect" presStyleCnt="0"/>
      <dgm:spPr/>
    </dgm:pt>
    <dgm:pt modelId="{02C19C0F-344B-48C7-B39D-33CF059A6399}" type="pres">
      <dgm:prSet presAssocID="{8E71345F-FED9-4B26-BCA5-D5DCF3FE9EC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835F63F-327E-42A2-AC70-BA3FDD5FE2AE}" type="presOf" srcId="{C25830E8-C4AC-4EEB-8E93-B62163211163}" destId="{61796E92-7115-4FFE-AE4D-21CCF7238561}" srcOrd="0" destOrd="0" presId="urn:microsoft.com/office/officeart/2018/5/layout/IconCircleLabelList"/>
    <dgm:cxn modelId="{550D0D46-EE72-4B45-BF53-34012C064D2C}" srcId="{ED8ACB04-FDBC-4750-946F-4D40445543BC}" destId="{90AFE05B-35AF-4194-9052-E7E56FDA31F8}" srcOrd="2" destOrd="0" parTransId="{5732B5B3-2FF5-477C-945C-5A485AC62DC3}" sibTransId="{97AE7F13-9E95-4E01-9393-6EF25EA772A1}"/>
    <dgm:cxn modelId="{AB8A4B4C-1CA9-4E78-B3C8-6143C5350602}" type="presOf" srcId="{E316FFD9-AE85-40A1-8802-A854DD323E88}" destId="{BBDF6990-1B44-4C7F-96DA-13BDF94122DC}" srcOrd="0" destOrd="0" presId="urn:microsoft.com/office/officeart/2018/5/layout/IconCircleLabelList"/>
    <dgm:cxn modelId="{0EE73D53-197B-482B-B7D1-1D75EA9D25E1}" type="presOf" srcId="{90AFE05B-35AF-4194-9052-E7E56FDA31F8}" destId="{6B3E3650-7521-4AA6-832A-1FF3D7009BD6}" srcOrd="0" destOrd="0" presId="urn:microsoft.com/office/officeart/2018/5/layout/IconCircleLabelList"/>
    <dgm:cxn modelId="{3DF79756-F4D9-4C1D-9FE0-071138FF447B}" srcId="{ED8ACB04-FDBC-4750-946F-4D40445543BC}" destId="{C25830E8-C4AC-4EEB-8E93-B62163211163}" srcOrd="0" destOrd="0" parTransId="{259B1D00-86F6-4013-B912-78CD9C6AD8D8}" sibTransId="{1C9CEE02-54B6-4DDC-A25A-EB8CFD31587F}"/>
    <dgm:cxn modelId="{033BD5A6-C25D-4094-934F-20B8FF96F879}" type="presOf" srcId="{8E71345F-FED9-4B26-BCA5-D5DCF3FE9ECF}" destId="{02C19C0F-344B-48C7-B39D-33CF059A6399}" srcOrd="0" destOrd="0" presId="urn:microsoft.com/office/officeart/2018/5/layout/IconCircleLabelList"/>
    <dgm:cxn modelId="{71BFDDB1-51E6-4496-8374-03A1D6C05712}" srcId="{ED8ACB04-FDBC-4750-946F-4D40445543BC}" destId="{8E71345F-FED9-4B26-BCA5-D5DCF3FE9ECF}" srcOrd="3" destOrd="0" parTransId="{A626122D-B3AA-428B-BDDB-22A463BA73D2}" sibTransId="{A9287E74-F8EB-49F3-8B0C-DA5540F9D0FC}"/>
    <dgm:cxn modelId="{D6AE67CF-D15C-4B4E-A404-980CC4C91192}" type="presOf" srcId="{ED8ACB04-FDBC-4750-946F-4D40445543BC}" destId="{AF2C97C5-C941-4993-9283-FA8206F4C5BD}" srcOrd="0" destOrd="0" presId="urn:microsoft.com/office/officeart/2018/5/layout/IconCircleLabelList"/>
    <dgm:cxn modelId="{6E1762F7-27FF-42DF-8F83-ECFC9B7F8641}" srcId="{ED8ACB04-FDBC-4750-946F-4D40445543BC}" destId="{E316FFD9-AE85-40A1-8802-A854DD323E88}" srcOrd="1" destOrd="0" parTransId="{95BF9C32-CFE1-4F26-818D-8F15608972E4}" sibTransId="{08A313E9-F656-4794-B3D5-DE35CC791F4D}"/>
    <dgm:cxn modelId="{EECBBFB4-54E9-4683-B157-A95874F6E96B}" type="presParOf" srcId="{AF2C97C5-C941-4993-9283-FA8206F4C5BD}" destId="{0B74B2E0-5730-4710-9A98-3D36A97FCF0A}" srcOrd="0" destOrd="0" presId="urn:microsoft.com/office/officeart/2018/5/layout/IconCircleLabelList"/>
    <dgm:cxn modelId="{C3136154-B41F-4D3C-96E1-7F282D03857E}" type="presParOf" srcId="{0B74B2E0-5730-4710-9A98-3D36A97FCF0A}" destId="{263E5533-5B91-4DF7-8E73-9A17D2A7CCFD}" srcOrd="0" destOrd="0" presId="urn:microsoft.com/office/officeart/2018/5/layout/IconCircleLabelList"/>
    <dgm:cxn modelId="{AA1A0F15-F680-4459-B411-CDE95906061D}" type="presParOf" srcId="{0B74B2E0-5730-4710-9A98-3D36A97FCF0A}" destId="{261CFA9B-CA26-479F-9339-89B0AA20B759}" srcOrd="1" destOrd="0" presId="urn:microsoft.com/office/officeart/2018/5/layout/IconCircleLabelList"/>
    <dgm:cxn modelId="{29E1E358-68F5-4E4D-B242-0C3EAB5F71AA}" type="presParOf" srcId="{0B74B2E0-5730-4710-9A98-3D36A97FCF0A}" destId="{2D13D2E2-9DDE-485D-B5AF-D96194A34C1A}" srcOrd="2" destOrd="0" presId="urn:microsoft.com/office/officeart/2018/5/layout/IconCircleLabelList"/>
    <dgm:cxn modelId="{38FB5117-D3F7-40CD-A6DF-D150C2DC19D9}" type="presParOf" srcId="{0B74B2E0-5730-4710-9A98-3D36A97FCF0A}" destId="{61796E92-7115-4FFE-AE4D-21CCF7238561}" srcOrd="3" destOrd="0" presId="urn:microsoft.com/office/officeart/2018/5/layout/IconCircleLabelList"/>
    <dgm:cxn modelId="{86ED587C-0B51-4E51-A29A-1488297EAC91}" type="presParOf" srcId="{AF2C97C5-C941-4993-9283-FA8206F4C5BD}" destId="{7F2BDDE5-7BF8-4D83-8682-7D86192031C6}" srcOrd="1" destOrd="0" presId="urn:microsoft.com/office/officeart/2018/5/layout/IconCircleLabelList"/>
    <dgm:cxn modelId="{668B8A6A-3A3C-4A7D-9EFF-8E2BD5B907FF}" type="presParOf" srcId="{AF2C97C5-C941-4993-9283-FA8206F4C5BD}" destId="{8737F415-6BDD-4D93-8FAC-9BC9F0737569}" srcOrd="2" destOrd="0" presId="urn:microsoft.com/office/officeart/2018/5/layout/IconCircleLabelList"/>
    <dgm:cxn modelId="{5C24DAC7-8816-401C-BF6F-4EDEFEE44BD8}" type="presParOf" srcId="{8737F415-6BDD-4D93-8FAC-9BC9F0737569}" destId="{BBA468F4-82A3-4362-82C9-2FA4E5DB6C6A}" srcOrd="0" destOrd="0" presId="urn:microsoft.com/office/officeart/2018/5/layout/IconCircleLabelList"/>
    <dgm:cxn modelId="{2FED110C-D5A9-4326-8233-4DC88F33635E}" type="presParOf" srcId="{8737F415-6BDD-4D93-8FAC-9BC9F0737569}" destId="{93D517A1-785A-44E6-869F-2B4D67C60341}" srcOrd="1" destOrd="0" presId="urn:microsoft.com/office/officeart/2018/5/layout/IconCircleLabelList"/>
    <dgm:cxn modelId="{E47D863B-2790-47E7-A905-42F785449CFF}" type="presParOf" srcId="{8737F415-6BDD-4D93-8FAC-9BC9F0737569}" destId="{DB7D0883-F674-4807-BD56-B7FA9293E3A9}" srcOrd="2" destOrd="0" presId="urn:microsoft.com/office/officeart/2018/5/layout/IconCircleLabelList"/>
    <dgm:cxn modelId="{E8AD3E35-2A3D-4145-A6E1-5F86534C2352}" type="presParOf" srcId="{8737F415-6BDD-4D93-8FAC-9BC9F0737569}" destId="{BBDF6990-1B44-4C7F-96DA-13BDF94122DC}" srcOrd="3" destOrd="0" presId="urn:microsoft.com/office/officeart/2018/5/layout/IconCircleLabelList"/>
    <dgm:cxn modelId="{E479032B-AA20-4E45-8B79-916088492139}" type="presParOf" srcId="{AF2C97C5-C941-4993-9283-FA8206F4C5BD}" destId="{6B988389-CCA2-4092-B9E7-61E0F0B12BBA}" srcOrd="3" destOrd="0" presId="urn:microsoft.com/office/officeart/2018/5/layout/IconCircleLabelList"/>
    <dgm:cxn modelId="{84736DA4-3FD1-4FE9-A96F-97A559414A2B}" type="presParOf" srcId="{AF2C97C5-C941-4993-9283-FA8206F4C5BD}" destId="{5BDA4D62-5D5E-4D43-89F3-F90A52598087}" srcOrd="4" destOrd="0" presId="urn:microsoft.com/office/officeart/2018/5/layout/IconCircleLabelList"/>
    <dgm:cxn modelId="{A49FA4AF-914A-42D5-830E-26E9DC880033}" type="presParOf" srcId="{5BDA4D62-5D5E-4D43-89F3-F90A52598087}" destId="{9F4AFA4B-6872-47F5-9575-3996D0EFB8A2}" srcOrd="0" destOrd="0" presId="urn:microsoft.com/office/officeart/2018/5/layout/IconCircleLabelList"/>
    <dgm:cxn modelId="{8D6845C7-D3D3-45CE-BD8D-3507BD9C01FE}" type="presParOf" srcId="{5BDA4D62-5D5E-4D43-89F3-F90A52598087}" destId="{B543AE0C-E8ED-45F1-9457-2D7B3A0A658F}" srcOrd="1" destOrd="0" presId="urn:microsoft.com/office/officeart/2018/5/layout/IconCircleLabelList"/>
    <dgm:cxn modelId="{8B76EDF0-2E61-4E84-B489-DDB777C254CB}" type="presParOf" srcId="{5BDA4D62-5D5E-4D43-89F3-F90A52598087}" destId="{3A269E71-0318-43B0-9995-18B55AD79070}" srcOrd="2" destOrd="0" presId="urn:microsoft.com/office/officeart/2018/5/layout/IconCircleLabelList"/>
    <dgm:cxn modelId="{DC6DE9D7-1132-48E0-A867-FA4CB83653D2}" type="presParOf" srcId="{5BDA4D62-5D5E-4D43-89F3-F90A52598087}" destId="{6B3E3650-7521-4AA6-832A-1FF3D7009BD6}" srcOrd="3" destOrd="0" presId="urn:microsoft.com/office/officeart/2018/5/layout/IconCircleLabelList"/>
    <dgm:cxn modelId="{C725F370-823F-41A4-BEE6-F64C229BFC08}" type="presParOf" srcId="{AF2C97C5-C941-4993-9283-FA8206F4C5BD}" destId="{DC62B1C1-9FE3-4460-B8FF-9E6D78AB44DC}" srcOrd="5" destOrd="0" presId="urn:microsoft.com/office/officeart/2018/5/layout/IconCircleLabelList"/>
    <dgm:cxn modelId="{F0014606-014F-448C-992B-90FEE466A81C}" type="presParOf" srcId="{AF2C97C5-C941-4993-9283-FA8206F4C5BD}" destId="{B4363364-7EA5-42D3-8EE6-9FD3EFF81259}" srcOrd="6" destOrd="0" presId="urn:microsoft.com/office/officeart/2018/5/layout/IconCircleLabelList"/>
    <dgm:cxn modelId="{6285240C-46FB-4380-8933-B3C9D6608BC4}" type="presParOf" srcId="{B4363364-7EA5-42D3-8EE6-9FD3EFF81259}" destId="{5BE58F27-6FA8-43B7-BAB6-C166FE4B329E}" srcOrd="0" destOrd="0" presId="urn:microsoft.com/office/officeart/2018/5/layout/IconCircleLabelList"/>
    <dgm:cxn modelId="{5890DDA6-72CB-4DB4-85E0-4AC9E5A8D118}" type="presParOf" srcId="{B4363364-7EA5-42D3-8EE6-9FD3EFF81259}" destId="{CFD06150-16D6-4767-9364-374731D9EC39}" srcOrd="1" destOrd="0" presId="urn:microsoft.com/office/officeart/2018/5/layout/IconCircleLabelList"/>
    <dgm:cxn modelId="{368E0D85-93A0-4BA8-9813-582E80309FF1}" type="presParOf" srcId="{B4363364-7EA5-42D3-8EE6-9FD3EFF81259}" destId="{AF743BBF-DD5F-4510-A612-CDCC6F6D4D28}" srcOrd="2" destOrd="0" presId="urn:microsoft.com/office/officeart/2018/5/layout/IconCircleLabelList"/>
    <dgm:cxn modelId="{AB68EB68-C3B7-457C-AEE3-F24E2BE317F5}" type="presParOf" srcId="{B4363364-7EA5-42D3-8EE6-9FD3EFF81259}" destId="{02C19C0F-344B-48C7-B39D-33CF059A639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7269EB0-1C9A-4E17-B717-AE4DE613018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84B865-8FF7-48AC-A355-1922BBF44DC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Competition</a:t>
          </a:r>
        </a:p>
      </dgm:t>
    </dgm:pt>
    <dgm:pt modelId="{6A72965B-F81D-4542-A39E-C0DA5D223908}" type="parTrans" cxnId="{86B0535E-7A02-4E2A-BB49-2E729668BA9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634B69-1512-49EA-9376-CF8A2652B0AD}" type="sibTrans" cxnId="{86B0535E-7A02-4E2A-BB49-2E729668BA9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499B3-F84B-4E8A-9CCD-7C31DC8117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Collaboration</a:t>
          </a:r>
        </a:p>
      </dgm:t>
    </dgm:pt>
    <dgm:pt modelId="{7022ADCC-5741-4142-A16C-235DADA7C97D}" type="parTrans" cxnId="{476EE575-7B72-48B1-B127-1C806C8F0C0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6F5528-6440-4E9D-B36E-84BFCB90D7EF}" type="sibTrans" cxnId="{476EE575-7B72-48B1-B127-1C806C8F0C0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4A98E1-B70B-4580-BCD1-DF7CCB0366B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Compromise</a:t>
          </a:r>
        </a:p>
      </dgm:t>
    </dgm:pt>
    <dgm:pt modelId="{87F9BF49-27E5-4761-AE5F-201A1E524609}" type="parTrans" cxnId="{26D734C5-C7F6-432D-A880-B5773F388D3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676867-1DEF-48A8-80CB-380FBB07461E}" type="sibTrans" cxnId="{26D734C5-C7F6-432D-A880-B5773F388D3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656A96-F65E-45BC-87EE-9C31CAD431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Avoidance</a:t>
          </a:r>
        </a:p>
      </dgm:t>
    </dgm:pt>
    <dgm:pt modelId="{055C0129-A405-44BC-AB84-57328D6BDBB7}" type="parTrans" cxnId="{7FE7CB11-2B65-4A4D-A011-01EDC9AEB59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8CA773-93FA-4E06-84CB-7F76BBF20EAC}" type="sibTrans" cxnId="{7FE7CB11-2B65-4A4D-A011-01EDC9AEB59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BA02EB-C15D-4483-92C3-39B1861EE17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Accommodation</a:t>
          </a:r>
        </a:p>
      </dgm:t>
    </dgm:pt>
    <dgm:pt modelId="{3BFFE445-D8D0-403C-8263-DBB0A450B0F8}" type="parTrans" cxnId="{A76112F4-62DD-4E31-B277-8E7C350BC18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97CE8D-1FCF-47A4-AF71-FE149A3BBA0A}" type="sibTrans" cxnId="{A76112F4-62DD-4E31-B277-8E7C350BC18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F0D6C6-50B2-4E86-9815-064F45E3A18A}" type="pres">
      <dgm:prSet presAssocID="{F7269EB0-1C9A-4E17-B717-AE4DE6130188}" presName="root" presStyleCnt="0">
        <dgm:presLayoutVars>
          <dgm:dir/>
          <dgm:resizeHandles val="exact"/>
        </dgm:presLayoutVars>
      </dgm:prSet>
      <dgm:spPr/>
    </dgm:pt>
    <dgm:pt modelId="{B027EB92-A7F5-4258-BFE0-7479764C2711}" type="pres">
      <dgm:prSet presAssocID="{8384B865-8FF7-48AC-A355-1922BBF44DC5}" presName="compNode" presStyleCnt="0"/>
      <dgm:spPr/>
    </dgm:pt>
    <dgm:pt modelId="{EB1A1A4D-F59A-43FC-8E7F-B96978503268}" type="pres">
      <dgm:prSet presAssocID="{8384B865-8FF7-48AC-A355-1922BBF44DC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EEA9C6E-A802-4685-895D-2078060D22FE}" type="pres">
      <dgm:prSet presAssocID="{8384B865-8FF7-48AC-A355-1922BBF44DC5}" presName="spaceRect" presStyleCnt="0"/>
      <dgm:spPr/>
    </dgm:pt>
    <dgm:pt modelId="{11C782C7-2573-4691-A5D1-770F519F46D6}" type="pres">
      <dgm:prSet presAssocID="{8384B865-8FF7-48AC-A355-1922BBF44DC5}" presName="textRect" presStyleLbl="revTx" presStyleIdx="0" presStyleCnt="5">
        <dgm:presLayoutVars>
          <dgm:chMax val="1"/>
          <dgm:chPref val="1"/>
        </dgm:presLayoutVars>
      </dgm:prSet>
      <dgm:spPr/>
    </dgm:pt>
    <dgm:pt modelId="{1E9FF7EB-8465-463E-A7B4-61F285731943}" type="pres">
      <dgm:prSet presAssocID="{97634B69-1512-49EA-9376-CF8A2652B0AD}" presName="sibTrans" presStyleCnt="0"/>
      <dgm:spPr/>
    </dgm:pt>
    <dgm:pt modelId="{766B3A39-E40A-4A09-BFBA-699FCC85A575}" type="pres">
      <dgm:prSet presAssocID="{16BA02EB-C15D-4483-92C3-39B1861EE170}" presName="compNode" presStyleCnt="0"/>
      <dgm:spPr/>
    </dgm:pt>
    <dgm:pt modelId="{08A89B96-0B48-4394-9C68-296218C78987}" type="pres">
      <dgm:prSet presAssocID="{16BA02EB-C15D-4483-92C3-39B1861EE17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C6000EA6-D64A-4E62-A4A9-6EF084F788C2}" type="pres">
      <dgm:prSet presAssocID="{16BA02EB-C15D-4483-92C3-39B1861EE170}" presName="spaceRect" presStyleCnt="0"/>
      <dgm:spPr/>
    </dgm:pt>
    <dgm:pt modelId="{6C3F23A1-1346-4BA9-A668-9CAC46182FB6}" type="pres">
      <dgm:prSet presAssocID="{16BA02EB-C15D-4483-92C3-39B1861EE170}" presName="textRect" presStyleLbl="revTx" presStyleIdx="1" presStyleCnt="5" custScaleX="108296">
        <dgm:presLayoutVars>
          <dgm:chMax val="1"/>
          <dgm:chPref val="1"/>
        </dgm:presLayoutVars>
      </dgm:prSet>
      <dgm:spPr/>
    </dgm:pt>
    <dgm:pt modelId="{94C32D13-BF1E-B340-8DB1-8D14F9BE67E2}" type="pres">
      <dgm:prSet presAssocID="{F997CE8D-1FCF-47A4-AF71-FE149A3BBA0A}" presName="sibTrans" presStyleCnt="0"/>
      <dgm:spPr/>
    </dgm:pt>
    <dgm:pt modelId="{A26718A4-FC07-4265-A76B-CDC2DA7BD24C}" type="pres">
      <dgm:prSet presAssocID="{CA656A96-F65E-45BC-87EE-9C31CAD431D4}" presName="compNode" presStyleCnt="0"/>
      <dgm:spPr/>
    </dgm:pt>
    <dgm:pt modelId="{22CE4C0A-0E8B-4BA0-97F5-C3ECC63CC910}" type="pres">
      <dgm:prSet presAssocID="{CA656A96-F65E-45BC-87EE-9C31CAD431D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19B8C2C-F70F-4AB4-B7AB-5F3796E857BD}" type="pres">
      <dgm:prSet presAssocID="{CA656A96-F65E-45BC-87EE-9C31CAD431D4}" presName="spaceRect" presStyleCnt="0"/>
      <dgm:spPr/>
    </dgm:pt>
    <dgm:pt modelId="{8C5C5FE5-A666-456B-A185-BEE16114C8C5}" type="pres">
      <dgm:prSet presAssocID="{CA656A96-F65E-45BC-87EE-9C31CAD431D4}" presName="textRect" presStyleLbl="revTx" presStyleIdx="2" presStyleCnt="5">
        <dgm:presLayoutVars>
          <dgm:chMax val="1"/>
          <dgm:chPref val="1"/>
        </dgm:presLayoutVars>
      </dgm:prSet>
      <dgm:spPr/>
    </dgm:pt>
    <dgm:pt modelId="{004C7A4D-9BFF-0740-8103-850DABAB6D06}" type="pres">
      <dgm:prSet presAssocID="{C68CA773-93FA-4E06-84CB-7F76BBF20EAC}" presName="sibTrans" presStyleCnt="0"/>
      <dgm:spPr/>
    </dgm:pt>
    <dgm:pt modelId="{A840DCC6-8C9B-4E58-B27F-68EF78413298}" type="pres">
      <dgm:prSet presAssocID="{7F4A98E1-B70B-4580-BCD1-DF7CCB0366B0}" presName="compNode" presStyleCnt="0"/>
      <dgm:spPr/>
    </dgm:pt>
    <dgm:pt modelId="{A0C5538B-C7B6-45B0-BEC0-D523260CBC10}" type="pres">
      <dgm:prSet presAssocID="{7F4A98E1-B70B-4580-BCD1-DF7CCB0366B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F4BA99A4-E7FB-456B-95B8-3067D73705FD}" type="pres">
      <dgm:prSet presAssocID="{7F4A98E1-B70B-4580-BCD1-DF7CCB0366B0}" presName="spaceRect" presStyleCnt="0"/>
      <dgm:spPr/>
    </dgm:pt>
    <dgm:pt modelId="{E5FEC315-C16F-478C-BAA1-1275086E5405}" type="pres">
      <dgm:prSet presAssocID="{7F4A98E1-B70B-4580-BCD1-DF7CCB0366B0}" presName="textRect" presStyleLbl="revTx" presStyleIdx="3" presStyleCnt="5">
        <dgm:presLayoutVars>
          <dgm:chMax val="1"/>
          <dgm:chPref val="1"/>
        </dgm:presLayoutVars>
      </dgm:prSet>
      <dgm:spPr/>
    </dgm:pt>
    <dgm:pt modelId="{E65115F2-1476-B64B-94CA-E89B17FE8956}" type="pres">
      <dgm:prSet presAssocID="{61676867-1DEF-48A8-80CB-380FBB07461E}" presName="sibTrans" presStyleCnt="0"/>
      <dgm:spPr/>
    </dgm:pt>
    <dgm:pt modelId="{D666D914-57FC-4DCD-929A-35DC1F92C4E1}" type="pres">
      <dgm:prSet presAssocID="{102499B3-F84B-4E8A-9CCD-7C31DC8117CA}" presName="compNode" presStyleCnt="0"/>
      <dgm:spPr/>
    </dgm:pt>
    <dgm:pt modelId="{F8B8C07B-62E7-4158-B138-B7D171CED632}" type="pres">
      <dgm:prSet presAssocID="{102499B3-F84B-4E8A-9CCD-7C31DC8117C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9203AB0-416A-4A25-AB81-D8985ED52E42}" type="pres">
      <dgm:prSet presAssocID="{102499B3-F84B-4E8A-9CCD-7C31DC8117CA}" presName="spaceRect" presStyleCnt="0"/>
      <dgm:spPr/>
    </dgm:pt>
    <dgm:pt modelId="{B5454AAD-67B5-4A05-8F13-B47D3CB70190}" type="pres">
      <dgm:prSet presAssocID="{102499B3-F84B-4E8A-9CCD-7C31DC8117C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FE7CB11-2B65-4A4D-A011-01EDC9AEB599}" srcId="{F7269EB0-1C9A-4E17-B717-AE4DE6130188}" destId="{CA656A96-F65E-45BC-87EE-9C31CAD431D4}" srcOrd="2" destOrd="0" parTransId="{055C0129-A405-44BC-AB84-57328D6BDBB7}" sibTransId="{C68CA773-93FA-4E06-84CB-7F76BBF20EAC}"/>
    <dgm:cxn modelId="{86B0535E-7A02-4E2A-BB49-2E729668BA9D}" srcId="{F7269EB0-1C9A-4E17-B717-AE4DE6130188}" destId="{8384B865-8FF7-48AC-A355-1922BBF44DC5}" srcOrd="0" destOrd="0" parTransId="{6A72965B-F81D-4542-A39E-C0DA5D223908}" sibTransId="{97634B69-1512-49EA-9376-CF8A2652B0AD}"/>
    <dgm:cxn modelId="{9875BE67-B219-034A-B6F9-425FEA4E96F6}" type="presOf" srcId="{CA656A96-F65E-45BC-87EE-9C31CAD431D4}" destId="{8C5C5FE5-A666-456B-A185-BEE16114C8C5}" srcOrd="0" destOrd="0" presId="urn:microsoft.com/office/officeart/2018/2/layout/IconLabelList"/>
    <dgm:cxn modelId="{476EE575-7B72-48B1-B127-1C806C8F0C0F}" srcId="{F7269EB0-1C9A-4E17-B717-AE4DE6130188}" destId="{102499B3-F84B-4E8A-9CCD-7C31DC8117CA}" srcOrd="4" destOrd="0" parTransId="{7022ADCC-5741-4142-A16C-235DADA7C97D}" sibTransId="{DD6F5528-6440-4E9D-B36E-84BFCB90D7EF}"/>
    <dgm:cxn modelId="{F0005479-5C71-4F44-A077-6852864D4F7A}" type="presOf" srcId="{16BA02EB-C15D-4483-92C3-39B1861EE170}" destId="{6C3F23A1-1346-4BA9-A668-9CAC46182FB6}" srcOrd="0" destOrd="0" presId="urn:microsoft.com/office/officeart/2018/2/layout/IconLabelList"/>
    <dgm:cxn modelId="{D183DC88-FB6E-7C47-874E-4CE747D1B8FC}" type="presOf" srcId="{102499B3-F84B-4E8A-9CCD-7C31DC8117CA}" destId="{B5454AAD-67B5-4A05-8F13-B47D3CB70190}" srcOrd="0" destOrd="0" presId="urn:microsoft.com/office/officeart/2018/2/layout/IconLabelList"/>
    <dgm:cxn modelId="{DB71A98E-C55F-6C4D-9888-61FA50C28083}" type="presOf" srcId="{8384B865-8FF7-48AC-A355-1922BBF44DC5}" destId="{11C782C7-2573-4691-A5D1-770F519F46D6}" srcOrd="0" destOrd="0" presId="urn:microsoft.com/office/officeart/2018/2/layout/IconLabelList"/>
    <dgm:cxn modelId="{188752B4-1FB0-1749-A528-BFB43E4DFB51}" type="presOf" srcId="{7F4A98E1-B70B-4580-BCD1-DF7CCB0366B0}" destId="{E5FEC315-C16F-478C-BAA1-1275086E5405}" srcOrd="0" destOrd="0" presId="urn:microsoft.com/office/officeart/2018/2/layout/IconLabelList"/>
    <dgm:cxn modelId="{26D734C5-C7F6-432D-A880-B5773F388D3D}" srcId="{F7269EB0-1C9A-4E17-B717-AE4DE6130188}" destId="{7F4A98E1-B70B-4580-BCD1-DF7CCB0366B0}" srcOrd="3" destOrd="0" parTransId="{87F9BF49-27E5-4761-AE5F-201A1E524609}" sibTransId="{61676867-1DEF-48A8-80CB-380FBB07461E}"/>
    <dgm:cxn modelId="{B6F4A6CD-4731-4B7D-83CF-2BA75E8C5A4D}" type="presOf" srcId="{F7269EB0-1C9A-4E17-B717-AE4DE6130188}" destId="{84F0D6C6-50B2-4E86-9815-064F45E3A18A}" srcOrd="0" destOrd="0" presId="urn:microsoft.com/office/officeart/2018/2/layout/IconLabelList"/>
    <dgm:cxn modelId="{A76112F4-62DD-4E31-B277-8E7C350BC18D}" srcId="{F7269EB0-1C9A-4E17-B717-AE4DE6130188}" destId="{16BA02EB-C15D-4483-92C3-39B1861EE170}" srcOrd="1" destOrd="0" parTransId="{3BFFE445-D8D0-403C-8263-DBB0A450B0F8}" sibTransId="{F997CE8D-1FCF-47A4-AF71-FE149A3BBA0A}"/>
    <dgm:cxn modelId="{EB7CB502-3B8A-B644-9571-F18B70D00161}" type="presParOf" srcId="{84F0D6C6-50B2-4E86-9815-064F45E3A18A}" destId="{B027EB92-A7F5-4258-BFE0-7479764C2711}" srcOrd="0" destOrd="0" presId="urn:microsoft.com/office/officeart/2018/2/layout/IconLabelList"/>
    <dgm:cxn modelId="{9EA465F6-2172-1342-9DFC-88F9F28792B2}" type="presParOf" srcId="{B027EB92-A7F5-4258-BFE0-7479764C2711}" destId="{EB1A1A4D-F59A-43FC-8E7F-B96978503268}" srcOrd="0" destOrd="0" presId="urn:microsoft.com/office/officeart/2018/2/layout/IconLabelList"/>
    <dgm:cxn modelId="{5AFA87FD-47FB-9F45-A72E-6C43E93BFFB9}" type="presParOf" srcId="{B027EB92-A7F5-4258-BFE0-7479764C2711}" destId="{CEEA9C6E-A802-4685-895D-2078060D22FE}" srcOrd="1" destOrd="0" presId="urn:microsoft.com/office/officeart/2018/2/layout/IconLabelList"/>
    <dgm:cxn modelId="{BF1A3717-A391-3D40-8F93-AB64DDE9DB7A}" type="presParOf" srcId="{B027EB92-A7F5-4258-BFE0-7479764C2711}" destId="{11C782C7-2573-4691-A5D1-770F519F46D6}" srcOrd="2" destOrd="0" presId="urn:microsoft.com/office/officeart/2018/2/layout/IconLabelList"/>
    <dgm:cxn modelId="{982797C8-D3FD-DA4E-9315-61D1A400E021}" type="presParOf" srcId="{84F0D6C6-50B2-4E86-9815-064F45E3A18A}" destId="{1E9FF7EB-8465-463E-A7B4-61F285731943}" srcOrd="1" destOrd="0" presId="urn:microsoft.com/office/officeart/2018/2/layout/IconLabelList"/>
    <dgm:cxn modelId="{8321EC79-1BD3-554E-9FE4-7D9ADDC8ABD2}" type="presParOf" srcId="{84F0D6C6-50B2-4E86-9815-064F45E3A18A}" destId="{766B3A39-E40A-4A09-BFBA-699FCC85A575}" srcOrd="2" destOrd="0" presId="urn:microsoft.com/office/officeart/2018/2/layout/IconLabelList"/>
    <dgm:cxn modelId="{DB56D9DC-145F-144D-97A6-053406D8766C}" type="presParOf" srcId="{766B3A39-E40A-4A09-BFBA-699FCC85A575}" destId="{08A89B96-0B48-4394-9C68-296218C78987}" srcOrd="0" destOrd="0" presId="urn:microsoft.com/office/officeart/2018/2/layout/IconLabelList"/>
    <dgm:cxn modelId="{83908BD6-A649-3241-9436-A548E6735C3E}" type="presParOf" srcId="{766B3A39-E40A-4A09-BFBA-699FCC85A575}" destId="{C6000EA6-D64A-4E62-A4A9-6EF084F788C2}" srcOrd="1" destOrd="0" presId="urn:microsoft.com/office/officeart/2018/2/layout/IconLabelList"/>
    <dgm:cxn modelId="{0DAA85EF-A826-7B46-B4C1-F8C021E969F0}" type="presParOf" srcId="{766B3A39-E40A-4A09-BFBA-699FCC85A575}" destId="{6C3F23A1-1346-4BA9-A668-9CAC46182FB6}" srcOrd="2" destOrd="0" presId="urn:microsoft.com/office/officeart/2018/2/layout/IconLabelList"/>
    <dgm:cxn modelId="{52D7AD27-262C-9548-AA15-A3456E42861D}" type="presParOf" srcId="{84F0D6C6-50B2-4E86-9815-064F45E3A18A}" destId="{94C32D13-BF1E-B340-8DB1-8D14F9BE67E2}" srcOrd="3" destOrd="0" presId="urn:microsoft.com/office/officeart/2018/2/layout/IconLabelList"/>
    <dgm:cxn modelId="{2A80F4BC-A15B-F84F-BAB2-11EDE139816D}" type="presParOf" srcId="{84F0D6C6-50B2-4E86-9815-064F45E3A18A}" destId="{A26718A4-FC07-4265-A76B-CDC2DA7BD24C}" srcOrd="4" destOrd="0" presId="urn:microsoft.com/office/officeart/2018/2/layout/IconLabelList"/>
    <dgm:cxn modelId="{871E9E2F-6CCB-3043-A1A5-69F59144A32E}" type="presParOf" srcId="{A26718A4-FC07-4265-A76B-CDC2DA7BD24C}" destId="{22CE4C0A-0E8B-4BA0-97F5-C3ECC63CC910}" srcOrd="0" destOrd="0" presId="urn:microsoft.com/office/officeart/2018/2/layout/IconLabelList"/>
    <dgm:cxn modelId="{0720766D-F614-354B-9762-930457873BFF}" type="presParOf" srcId="{A26718A4-FC07-4265-A76B-CDC2DA7BD24C}" destId="{819B8C2C-F70F-4AB4-B7AB-5F3796E857BD}" srcOrd="1" destOrd="0" presId="urn:microsoft.com/office/officeart/2018/2/layout/IconLabelList"/>
    <dgm:cxn modelId="{F085AE56-95EB-9B46-AA0A-483848B3C117}" type="presParOf" srcId="{A26718A4-FC07-4265-A76B-CDC2DA7BD24C}" destId="{8C5C5FE5-A666-456B-A185-BEE16114C8C5}" srcOrd="2" destOrd="0" presId="urn:microsoft.com/office/officeart/2018/2/layout/IconLabelList"/>
    <dgm:cxn modelId="{6F798647-12D7-524D-90F9-85EAA67BD571}" type="presParOf" srcId="{84F0D6C6-50B2-4E86-9815-064F45E3A18A}" destId="{004C7A4D-9BFF-0740-8103-850DABAB6D06}" srcOrd="5" destOrd="0" presId="urn:microsoft.com/office/officeart/2018/2/layout/IconLabelList"/>
    <dgm:cxn modelId="{CA2E7287-A393-D047-9E41-74C804683A5B}" type="presParOf" srcId="{84F0D6C6-50B2-4E86-9815-064F45E3A18A}" destId="{A840DCC6-8C9B-4E58-B27F-68EF78413298}" srcOrd="6" destOrd="0" presId="urn:microsoft.com/office/officeart/2018/2/layout/IconLabelList"/>
    <dgm:cxn modelId="{47C3B1DB-282C-9D49-8260-7E3871393062}" type="presParOf" srcId="{A840DCC6-8C9B-4E58-B27F-68EF78413298}" destId="{A0C5538B-C7B6-45B0-BEC0-D523260CBC10}" srcOrd="0" destOrd="0" presId="urn:microsoft.com/office/officeart/2018/2/layout/IconLabelList"/>
    <dgm:cxn modelId="{861285E9-AF10-834E-99B7-9F2730CBBE8C}" type="presParOf" srcId="{A840DCC6-8C9B-4E58-B27F-68EF78413298}" destId="{F4BA99A4-E7FB-456B-95B8-3067D73705FD}" srcOrd="1" destOrd="0" presId="urn:microsoft.com/office/officeart/2018/2/layout/IconLabelList"/>
    <dgm:cxn modelId="{89E3C064-CDCF-F743-ACD2-AFFC81A53159}" type="presParOf" srcId="{A840DCC6-8C9B-4E58-B27F-68EF78413298}" destId="{E5FEC315-C16F-478C-BAA1-1275086E5405}" srcOrd="2" destOrd="0" presId="urn:microsoft.com/office/officeart/2018/2/layout/IconLabelList"/>
    <dgm:cxn modelId="{FF8308B1-8AE5-7A43-95F2-5FACE35892FA}" type="presParOf" srcId="{84F0D6C6-50B2-4E86-9815-064F45E3A18A}" destId="{E65115F2-1476-B64B-94CA-E89B17FE8956}" srcOrd="7" destOrd="0" presId="urn:microsoft.com/office/officeart/2018/2/layout/IconLabelList"/>
    <dgm:cxn modelId="{239E623A-6E1D-5640-A1A9-C20FB1D9737B}" type="presParOf" srcId="{84F0D6C6-50B2-4E86-9815-064F45E3A18A}" destId="{D666D914-57FC-4DCD-929A-35DC1F92C4E1}" srcOrd="8" destOrd="0" presId="urn:microsoft.com/office/officeart/2018/2/layout/IconLabelList"/>
    <dgm:cxn modelId="{97ECF871-769A-CE4D-8557-810C1092EC8B}" type="presParOf" srcId="{D666D914-57FC-4DCD-929A-35DC1F92C4E1}" destId="{F8B8C07B-62E7-4158-B138-B7D171CED632}" srcOrd="0" destOrd="0" presId="urn:microsoft.com/office/officeart/2018/2/layout/IconLabelList"/>
    <dgm:cxn modelId="{17623D77-F005-1847-B525-802F046960CC}" type="presParOf" srcId="{D666D914-57FC-4DCD-929A-35DC1F92C4E1}" destId="{39203AB0-416A-4A25-AB81-D8985ED52E42}" srcOrd="1" destOrd="0" presId="urn:microsoft.com/office/officeart/2018/2/layout/IconLabelList"/>
    <dgm:cxn modelId="{1ADF7EB5-8826-4D44-AE7E-0DE24519B324}" type="presParOf" srcId="{D666D914-57FC-4DCD-929A-35DC1F92C4E1}" destId="{B5454AAD-67B5-4A05-8F13-B47D3CB7019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86890D1-24FD-5C47-A754-C2BA492C9D71}" type="doc">
      <dgm:prSet loTypeId="urn:microsoft.com/office/officeart/2005/8/layout/vList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460DAA05-33B0-164F-B8D5-A62DECEF0A8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To be able to understand, to deal with differences, to respect different opinions, and to know how to receive criticism and criticize.</a:t>
          </a:r>
          <a:endParaRPr lang="pt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11DFAE-27FA-9545-8715-706709B6D3CE}" type="parTrans" cxnId="{9949AFAB-CAE0-4E4E-8680-331A5CB13CBB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40DA89-4498-4845-9A0E-C03965126559}" type="sibTrans" cxnId="{9949AFAB-CAE0-4E4E-8680-331A5CB13CBB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5DD39D-AD2D-CA48-8DAD-D93BABB651A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This can turn the failure rate into components of success. (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Soni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  <a:endParaRPr lang="pt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4180C5-78DF-3A40-802A-FB4262B99CD6}" type="parTrans" cxnId="{79C9691D-0589-2244-9A77-B38C6709FDB6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05658C-D8C4-BD4D-9AAE-640DC90861B0}" type="sibTrans" cxnId="{79C9691D-0589-2244-9A77-B38C6709FDB6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7F773F-B33E-9D4C-9CD3-1548AA8A4EA7}">
      <dgm:prSet custT="1"/>
      <dgm:spPr/>
      <dgm:t>
        <a:bodyPr/>
        <a:lstStyle/>
        <a:p>
          <a:r>
            <a:rPr lang="en-GB" sz="2000" noProof="0" dirty="0">
              <a:latin typeface="Arial" panose="020B0604020202020204" pitchFamily="34" charset="0"/>
              <a:cs typeface="Arial" panose="020B0604020202020204" pitchFamily="34" charset="0"/>
            </a:rPr>
            <a:t>Have the strategy to act quickly when faced with a group member having difficulties communicating.</a:t>
          </a:r>
        </a:p>
      </dgm:t>
    </dgm:pt>
    <dgm:pt modelId="{063CD10A-4335-2B48-BC18-91D34295FCF2}" type="parTrans" cxnId="{5A7A4935-FC1B-2441-B3AA-999C678BEBFC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61A9AE-EFD2-D34A-B897-69D716610578}" type="sibTrans" cxnId="{5A7A4935-FC1B-2441-B3AA-999C678BEBFC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E54AB5-D5E6-AC4A-90D3-F94EA9E26D7D}" type="pres">
      <dgm:prSet presAssocID="{286890D1-24FD-5C47-A754-C2BA492C9D71}" presName="linear" presStyleCnt="0">
        <dgm:presLayoutVars>
          <dgm:dir/>
          <dgm:resizeHandles val="exact"/>
        </dgm:presLayoutVars>
      </dgm:prSet>
      <dgm:spPr/>
    </dgm:pt>
    <dgm:pt modelId="{1C5A61B5-383D-7D40-A335-FF39D6F012DF}" type="pres">
      <dgm:prSet presAssocID="{460DAA05-33B0-164F-B8D5-A62DECEF0A8D}" presName="comp" presStyleCnt="0"/>
      <dgm:spPr/>
    </dgm:pt>
    <dgm:pt modelId="{81CF8FA1-8586-B64F-9178-6346B42F1ECE}" type="pres">
      <dgm:prSet presAssocID="{460DAA05-33B0-164F-B8D5-A62DECEF0A8D}" presName="box" presStyleLbl="node1" presStyleIdx="0" presStyleCnt="3"/>
      <dgm:spPr/>
    </dgm:pt>
    <dgm:pt modelId="{8F150BE6-EC6A-FC41-AB35-7FF02C70A328}" type="pres">
      <dgm:prSet presAssocID="{460DAA05-33B0-164F-B8D5-A62DECEF0A8D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0" b="-30000"/>
          </a:stretch>
        </a:blipFill>
      </dgm:spPr>
    </dgm:pt>
    <dgm:pt modelId="{2252A8A0-98B0-4443-9889-46DED1803395}" type="pres">
      <dgm:prSet presAssocID="{460DAA05-33B0-164F-B8D5-A62DECEF0A8D}" presName="text" presStyleLbl="node1" presStyleIdx="0" presStyleCnt="3">
        <dgm:presLayoutVars>
          <dgm:bulletEnabled val="1"/>
        </dgm:presLayoutVars>
      </dgm:prSet>
      <dgm:spPr/>
    </dgm:pt>
    <dgm:pt modelId="{4B80FA9E-0208-174C-8615-9C467A5B0570}" type="pres">
      <dgm:prSet presAssocID="{C240DA89-4498-4845-9A0E-C03965126559}" presName="spacer" presStyleCnt="0"/>
      <dgm:spPr/>
    </dgm:pt>
    <dgm:pt modelId="{70A2EB14-6692-0E4F-8DA2-06F69CAF0B55}" type="pres">
      <dgm:prSet presAssocID="{5D5DD39D-AD2D-CA48-8DAD-D93BABB651AE}" presName="comp" presStyleCnt="0"/>
      <dgm:spPr/>
    </dgm:pt>
    <dgm:pt modelId="{AAF4B09A-6C62-284E-BB7A-C0816C1032A1}" type="pres">
      <dgm:prSet presAssocID="{5D5DD39D-AD2D-CA48-8DAD-D93BABB651AE}" presName="box" presStyleLbl="node1" presStyleIdx="1" presStyleCnt="3"/>
      <dgm:spPr/>
    </dgm:pt>
    <dgm:pt modelId="{DD293D74-46E9-B040-99C9-720DE4BACE32}" type="pres">
      <dgm:prSet presAssocID="{5D5DD39D-AD2D-CA48-8DAD-D93BABB651AE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</dgm:pt>
    <dgm:pt modelId="{34AE589E-BDD4-3A4C-B594-AFD2823285A1}" type="pres">
      <dgm:prSet presAssocID="{5D5DD39D-AD2D-CA48-8DAD-D93BABB651AE}" presName="text" presStyleLbl="node1" presStyleIdx="1" presStyleCnt="3">
        <dgm:presLayoutVars>
          <dgm:bulletEnabled val="1"/>
        </dgm:presLayoutVars>
      </dgm:prSet>
      <dgm:spPr/>
    </dgm:pt>
    <dgm:pt modelId="{29D64A5A-A31C-4844-AEC8-96FEB0FC9B17}" type="pres">
      <dgm:prSet presAssocID="{EB05658C-D8C4-BD4D-9AAE-640DC90861B0}" presName="spacer" presStyleCnt="0"/>
      <dgm:spPr/>
    </dgm:pt>
    <dgm:pt modelId="{F13913E0-AFB5-D944-B498-5B4110B06B7E}" type="pres">
      <dgm:prSet presAssocID="{FC7F773F-B33E-9D4C-9CD3-1548AA8A4EA7}" presName="comp" presStyleCnt="0"/>
      <dgm:spPr/>
    </dgm:pt>
    <dgm:pt modelId="{C26E462C-8874-DD4F-A054-FA06E8766277}" type="pres">
      <dgm:prSet presAssocID="{FC7F773F-B33E-9D4C-9CD3-1548AA8A4EA7}" presName="box" presStyleLbl="node1" presStyleIdx="2" presStyleCnt="3"/>
      <dgm:spPr/>
    </dgm:pt>
    <dgm:pt modelId="{5C449B66-A6A9-A940-961B-E3B1ADA95CA8}" type="pres">
      <dgm:prSet presAssocID="{FC7F773F-B33E-9D4C-9CD3-1548AA8A4EA7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</dgm:pt>
    <dgm:pt modelId="{A4BA142C-27D8-9C40-B0FE-3D7BE0D7FF73}" type="pres">
      <dgm:prSet presAssocID="{FC7F773F-B33E-9D4C-9CD3-1548AA8A4EA7}" presName="text" presStyleLbl="node1" presStyleIdx="2" presStyleCnt="3">
        <dgm:presLayoutVars>
          <dgm:bulletEnabled val="1"/>
        </dgm:presLayoutVars>
      </dgm:prSet>
      <dgm:spPr/>
    </dgm:pt>
  </dgm:ptLst>
  <dgm:cxnLst>
    <dgm:cxn modelId="{B3513500-2CA9-CD4A-A59D-DBB18F2F163C}" type="presOf" srcId="{5D5DD39D-AD2D-CA48-8DAD-D93BABB651AE}" destId="{AAF4B09A-6C62-284E-BB7A-C0816C1032A1}" srcOrd="0" destOrd="0" presId="urn:microsoft.com/office/officeart/2005/8/layout/vList4"/>
    <dgm:cxn modelId="{79C9691D-0589-2244-9A77-B38C6709FDB6}" srcId="{286890D1-24FD-5C47-A754-C2BA492C9D71}" destId="{5D5DD39D-AD2D-CA48-8DAD-D93BABB651AE}" srcOrd="1" destOrd="0" parTransId="{634180C5-78DF-3A40-802A-FB4262B99CD6}" sibTransId="{EB05658C-D8C4-BD4D-9AAE-640DC90861B0}"/>
    <dgm:cxn modelId="{8D650721-DC35-C549-9DC7-A74444741F5F}" type="presOf" srcId="{286890D1-24FD-5C47-A754-C2BA492C9D71}" destId="{7DE54AB5-D5E6-AC4A-90D3-F94EA9E26D7D}" srcOrd="0" destOrd="0" presId="urn:microsoft.com/office/officeart/2005/8/layout/vList4"/>
    <dgm:cxn modelId="{E8A95729-959A-9142-981C-CA471D83771E}" type="presOf" srcId="{FC7F773F-B33E-9D4C-9CD3-1548AA8A4EA7}" destId="{A4BA142C-27D8-9C40-B0FE-3D7BE0D7FF73}" srcOrd="1" destOrd="0" presId="urn:microsoft.com/office/officeart/2005/8/layout/vList4"/>
    <dgm:cxn modelId="{5A7A4935-FC1B-2441-B3AA-999C678BEBFC}" srcId="{286890D1-24FD-5C47-A754-C2BA492C9D71}" destId="{FC7F773F-B33E-9D4C-9CD3-1548AA8A4EA7}" srcOrd="2" destOrd="0" parTransId="{063CD10A-4335-2B48-BC18-91D34295FCF2}" sibTransId="{CB61A9AE-EFD2-D34A-B897-69D716610578}"/>
    <dgm:cxn modelId="{5B0E6B5D-050B-1D48-A33A-F3E1DA650905}" type="presOf" srcId="{460DAA05-33B0-164F-B8D5-A62DECEF0A8D}" destId="{2252A8A0-98B0-4443-9889-46DED1803395}" srcOrd="1" destOrd="0" presId="urn:microsoft.com/office/officeart/2005/8/layout/vList4"/>
    <dgm:cxn modelId="{001DBC6E-8065-514C-84A0-67F1AC174F35}" type="presOf" srcId="{5D5DD39D-AD2D-CA48-8DAD-D93BABB651AE}" destId="{34AE589E-BDD4-3A4C-B594-AFD2823285A1}" srcOrd="1" destOrd="0" presId="urn:microsoft.com/office/officeart/2005/8/layout/vList4"/>
    <dgm:cxn modelId="{9949AFAB-CAE0-4E4E-8680-331A5CB13CBB}" srcId="{286890D1-24FD-5C47-A754-C2BA492C9D71}" destId="{460DAA05-33B0-164F-B8D5-A62DECEF0A8D}" srcOrd="0" destOrd="0" parTransId="{6611DFAE-27FA-9545-8715-706709B6D3CE}" sibTransId="{C240DA89-4498-4845-9A0E-C03965126559}"/>
    <dgm:cxn modelId="{D639F8CF-D5DC-9344-A832-239187B133ED}" type="presOf" srcId="{FC7F773F-B33E-9D4C-9CD3-1548AA8A4EA7}" destId="{C26E462C-8874-DD4F-A054-FA06E8766277}" srcOrd="0" destOrd="0" presId="urn:microsoft.com/office/officeart/2005/8/layout/vList4"/>
    <dgm:cxn modelId="{E160B2EF-2E08-6D44-B7BC-A2F88809D4B4}" type="presOf" srcId="{460DAA05-33B0-164F-B8D5-A62DECEF0A8D}" destId="{81CF8FA1-8586-B64F-9178-6346B42F1ECE}" srcOrd="0" destOrd="0" presId="urn:microsoft.com/office/officeart/2005/8/layout/vList4"/>
    <dgm:cxn modelId="{480FFD5C-998C-5B48-937D-4A3D4300D344}" type="presParOf" srcId="{7DE54AB5-D5E6-AC4A-90D3-F94EA9E26D7D}" destId="{1C5A61B5-383D-7D40-A335-FF39D6F012DF}" srcOrd="0" destOrd="0" presId="urn:microsoft.com/office/officeart/2005/8/layout/vList4"/>
    <dgm:cxn modelId="{5D7FD5EB-93D3-EE4D-AA87-527065A83B90}" type="presParOf" srcId="{1C5A61B5-383D-7D40-A335-FF39D6F012DF}" destId="{81CF8FA1-8586-B64F-9178-6346B42F1ECE}" srcOrd="0" destOrd="0" presId="urn:microsoft.com/office/officeart/2005/8/layout/vList4"/>
    <dgm:cxn modelId="{93D1D55C-7425-4B46-B4FE-8C11F2F9C41C}" type="presParOf" srcId="{1C5A61B5-383D-7D40-A335-FF39D6F012DF}" destId="{8F150BE6-EC6A-FC41-AB35-7FF02C70A328}" srcOrd="1" destOrd="0" presId="urn:microsoft.com/office/officeart/2005/8/layout/vList4"/>
    <dgm:cxn modelId="{DF5FAD11-208B-F144-BB38-C0FEA88193F1}" type="presParOf" srcId="{1C5A61B5-383D-7D40-A335-FF39D6F012DF}" destId="{2252A8A0-98B0-4443-9889-46DED1803395}" srcOrd="2" destOrd="0" presId="urn:microsoft.com/office/officeart/2005/8/layout/vList4"/>
    <dgm:cxn modelId="{DADD9FCA-52E4-BB46-9CA2-757A9D54D546}" type="presParOf" srcId="{7DE54AB5-D5E6-AC4A-90D3-F94EA9E26D7D}" destId="{4B80FA9E-0208-174C-8615-9C467A5B0570}" srcOrd="1" destOrd="0" presId="urn:microsoft.com/office/officeart/2005/8/layout/vList4"/>
    <dgm:cxn modelId="{C879E699-D1C1-1848-BA11-C7D90AD08556}" type="presParOf" srcId="{7DE54AB5-D5E6-AC4A-90D3-F94EA9E26D7D}" destId="{70A2EB14-6692-0E4F-8DA2-06F69CAF0B55}" srcOrd="2" destOrd="0" presId="urn:microsoft.com/office/officeart/2005/8/layout/vList4"/>
    <dgm:cxn modelId="{DE8004B9-97D1-214D-A493-2446BE112C96}" type="presParOf" srcId="{70A2EB14-6692-0E4F-8DA2-06F69CAF0B55}" destId="{AAF4B09A-6C62-284E-BB7A-C0816C1032A1}" srcOrd="0" destOrd="0" presId="urn:microsoft.com/office/officeart/2005/8/layout/vList4"/>
    <dgm:cxn modelId="{8CBACB4C-8BC5-FF44-A1FC-4294B9747749}" type="presParOf" srcId="{70A2EB14-6692-0E4F-8DA2-06F69CAF0B55}" destId="{DD293D74-46E9-B040-99C9-720DE4BACE32}" srcOrd="1" destOrd="0" presId="urn:microsoft.com/office/officeart/2005/8/layout/vList4"/>
    <dgm:cxn modelId="{B9E47B17-0946-C743-9B6D-C5357F031156}" type="presParOf" srcId="{70A2EB14-6692-0E4F-8DA2-06F69CAF0B55}" destId="{34AE589E-BDD4-3A4C-B594-AFD2823285A1}" srcOrd="2" destOrd="0" presId="urn:microsoft.com/office/officeart/2005/8/layout/vList4"/>
    <dgm:cxn modelId="{4F44D7D2-0AE5-F347-AF1C-3B392C8F7F98}" type="presParOf" srcId="{7DE54AB5-D5E6-AC4A-90D3-F94EA9E26D7D}" destId="{29D64A5A-A31C-4844-AEC8-96FEB0FC9B17}" srcOrd="3" destOrd="0" presId="urn:microsoft.com/office/officeart/2005/8/layout/vList4"/>
    <dgm:cxn modelId="{EEB9BE22-3F27-FE44-914A-37C672450AC5}" type="presParOf" srcId="{7DE54AB5-D5E6-AC4A-90D3-F94EA9E26D7D}" destId="{F13913E0-AFB5-D944-B498-5B4110B06B7E}" srcOrd="4" destOrd="0" presId="urn:microsoft.com/office/officeart/2005/8/layout/vList4"/>
    <dgm:cxn modelId="{FF7601FC-DDBB-4C40-BB26-2C44D10C52B5}" type="presParOf" srcId="{F13913E0-AFB5-D944-B498-5B4110B06B7E}" destId="{C26E462C-8874-DD4F-A054-FA06E8766277}" srcOrd="0" destOrd="0" presId="urn:microsoft.com/office/officeart/2005/8/layout/vList4"/>
    <dgm:cxn modelId="{CDFF8E38-CA21-BF4B-A116-335541BC2701}" type="presParOf" srcId="{F13913E0-AFB5-D944-B498-5B4110B06B7E}" destId="{5C449B66-A6A9-A940-961B-E3B1ADA95CA8}" srcOrd="1" destOrd="0" presId="urn:microsoft.com/office/officeart/2005/8/layout/vList4"/>
    <dgm:cxn modelId="{E16A3D8C-0BD1-EE40-8D38-1D61312C43BF}" type="presParOf" srcId="{F13913E0-AFB5-D944-B498-5B4110B06B7E}" destId="{A4BA142C-27D8-9C40-B0FE-3D7BE0D7FF73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9CE7859-B181-3C4E-9DD4-75F8737A9686}" type="doc">
      <dgm:prSet loTypeId="urn:microsoft.com/office/officeart/2008/layout/AccentedPicture" loCatId="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pt-BR"/>
        </a:p>
      </dgm:t>
    </dgm:pt>
    <dgm:pt modelId="{F1A33507-286B-8847-8CD7-9D28C66440D5}">
      <dgm:prSet/>
      <dgm:spPr/>
      <dgm:t>
        <a:bodyPr/>
        <a:lstStyle/>
        <a:p>
          <a:endParaRPr lang="pt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40D721-983E-3C4A-9EC7-3CDACFABB559}" type="parTrans" cxnId="{874176AA-E74D-684B-96A9-B070BAC2FD3F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935C1B-0D6F-2649-8B8D-6B85D50ECD54}" type="sibTrans" cxnId="{874176AA-E74D-684B-96A9-B070BAC2FD3F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</dgm:spPr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AD74C4-BCE9-7441-8A87-86CE0BEE8B10}">
      <dgm:prSet/>
      <dgm:spPr/>
      <dgm:t>
        <a:bodyPr/>
        <a:lstStyle/>
        <a:p>
          <a:r>
            <a:rPr lang="en-GB" noProof="0" dirty="0">
              <a:latin typeface="Arial" panose="020B0604020202020204" pitchFamily="34" charset="0"/>
              <a:cs typeface="Arial" panose="020B0604020202020204" pitchFamily="34" charset="0"/>
            </a:rPr>
            <a:t> Clear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meaningful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objectives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B36C9D-F20C-5548-A7AA-F2F699CA1557}" type="parTrans" cxnId="{74DE9665-C113-A444-91CD-87802D21A4BD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24B750-B43E-094A-9A91-73677163572B}" type="sibTrans" cxnId="{74DE9665-C113-A444-91CD-87802D21A4BD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F8D076-C344-2446-B168-5575D1331545}">
      <dgm:prSet/>
      <dgm:spPr/>
      <dgm:t>
        <a:bodyPr/>
        <a:lstStyle/>
        <a:p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Strong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interpersonal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communication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skills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.</a:t>
          </a:r>
          <a:endParaRPr lang="pt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1A0B90-1E7D-724C-9322-B38F552F730F}" type="parTrans" cxnId="{6E6C22E1-8206-E349-A4A2-5F4ED5313A48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DD6418-CD7F-C649-9733-3888FE69C6AD}" type="sibTrans" cxnId="{6E6C22E1-8206-E349-A4A2-5F4ED5313A48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B83630-2AA6-6245-95B6-4905603F1FBE}">
      <dgm:prSet/>
      <dgm:spPr/>
      <dgm:t>
        <a:bodyPr/>
        <a:lstStyle/>
        <a:p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Drupal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trust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openness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cohesion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2A7C35-6C27-BF43-A930-12104219E6D1}" type="parTrans" cxnId="{263F4964-DC21-5C4B-B8B5-6B6D58E574F4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802949-B1F9-054D-A028-82BAD691D0E4}" type="sibTrans" cxnId="{263F4964-DC21-5C4B-B8B5-6B6D58E574F4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BEE081-83A1-7545-B903-0183E5A57948}">
      <dgm:prSet/>
      <dgm:spPr/>
      <dgm:t>
        <a:bodyPr/>
        <a:lstStyle/>
        <a:p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Ability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to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manage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conflicts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29088C-FF63-B449-BC06-7E68830A1884}" type="parTrans" cxnId="{12C7CF3D-8907-0544-9073-5CE43D1798FC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C6289F-4AF6-1D41-A1B1-27A12915EF57}" type="sibTrans" cxnId="{12C7CF3D-8907-0544-9073-5CE43D1798FC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93DB60-7458-B045-8334-90F6FFD6DD64}">
      <dgm:prSet/>
      <dgm:spPr/>
      <dgm:t>
        <a:bodyPr/>
        <a:lstStyle/>
        <a:p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Shared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dirty="0" err="1">
              <a:latin typeface="Arial" panose="020B0604020202020204" pitchFamily="34" charset="0"/>
              <a:cs typeface="Arial" panose="020B0604020202020204" pitchFamily="34" charset="0"/>
            </a:rPr>
            <a:t>leadership</a:t>
          </a:r>
          <a:r>
            <a:rPr lang="pt-BR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C2CB0B-7509-DF4E-8D2C-3853556E75B6}" type="parTrans" cxnId="{6015DC92-B18F-704D-9229-CB93E179381E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865736-888A-8B4C-8749-36939A41490E}" type="sibTrans" cxnId="{6015DC92-B18F-704D-9229-CB93E179381E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08C0C6-604D-4DFD-9394-9001FB4B1558}" type="pres">
      <dgm:prSet presAssocID="{59CE7859-B181-3C4E-9DD4-75F8737A9686}" presName="Name0" presStyleCnt="0">
        <dgm:presLayoutVars>
          <dgm:dir/>
        </dgm:presLayoutVars>
      </dgm:prSet>
      <dgm:spPr/>
    </dgm:pt>
    <dgm:pt modelId="{6726E198-A88F-4322-9CDD-AF3D11D9FF5D}" type="pres">
      <dgm:prSet presAssocID="{04935C1B-0D6F-2649-8B8D-6B85D50ECD54}" presName="picture_1" presStyleLbl="bgImgPlace1" presStyleIdx="0" presStyleCnt="1"/>
      <dgm:spPr/>
    </dgm:pt>
    <dgm:pt modelId="{1DB0DBE1-2222-4955-8B1A-EAC23F5C0F75}" type="pres">
      <dgm:prSet presAssocID="{F1A33507-286B-8847-8CD7-9D28C66440D5}" presName="text_1" presStyleLbl="node1" presStyleIdx="0" presStyleCnt="0">
        <dgm:presLayoutVars>
          <dgm:bulletEnabled val="1"/>
        </dgm:presLayoutVars>
      </dgm:prSet>
      <dgm:spPr/>
    </dgm:pt>
    <dgm:pt modelId="{2DA7BA02-EE5F-48F2-97C0-A541D44F1C5F}" type="pres">
      <dgm:prSet presAssocID="{59CE7859-B181-3C4E-9DD4-75F8737A9686}" presName="linV" presStyleCnt="0"/>
      <dgm:spPr/>
    </dgm:pt>
    <dgm:pt modelId="{916BEDC1-791D-4320-85C3-7EB24239060E}" type="pres">
      <dgm:prSet presAssocID="{15AD74C4-BCE9-7441-8A87-86CE0BEE8B10}" presName="pair" presStyleCnt="0"/>
      <dgm:spPr/>
    </dgm:pt>
    <dgm:pt modelId="{400B66D9-F8E0-4CA4-8990-73F8A43B0EAB}" type="pres">
      <dgm:prSet presAssocID="{15AD74C4-BCE9-7441-8A87-86CE0BEE8B10}" presName="spaceH" presStyleLbl="node1" presStyleIdx="0" presStyleCnt="0"/>
      <dgm:spPr/>
    </dgm:pt>
    <dgm:pt modelId="{F55F6A92-B2C6-4640-9BE2-D4F05BA8699B}" type="pres">
      <dgm:prSet presAssocID="{15AD74C4-BCE9-7441-8A87-86CE0BEE8B10}" presName="desPictures" presStyleLbl="alignImgPlace1" presStyleIdx="0" presStyleCnt="5"/>
      <dgm:spPr/>
    </dgm:pt>
    <dgm:pt modelId="{BFB3770D-AD82-4F33-9BDE-628D8583CC0A}" type="pres">
      <dgm:prSet presAssocID="{15AD74C4-BCE9-7441-8A87-86CE0BEE8B10}" presName="desTextWrapper" presStyleCnt="0"/>
      <dgm:spPr/>
    </dgm:pt>
    <dgm:pt modelId="{28CE9B06-7FD1-4047-BB02-8FAF79D3407B}" type="pres">
      <dgm:prSet presAssocID="{15AD74C4-BCE9-7441-8A87-86CE0BEE8B10}" presName="desText" presStyleLbl="revTx" presStyleIdx="0" presStyleCnt="5">
        <dgm:presLayoutVars>
          <dgm:bulletEnabled val="1"/>
        </dgm:presLayoutVars>
      </dgm:prSet>
      <dgm:spPr/>
    </dgm:pt>
    <dgm:pt modelId="{BAA3A1EE-06A2-4013-B92A-E65B34EC944E}" type="pres">
      <dgm:prSet presAssocID="{1624B750-B43E-094A-9A91-73677163572B}" presName="spaceV" presStyleCnt="0"/>
      <dgm:spPr/>
    </dgm:pt>
    <dgm:pt modelId="{F700D86E-2518-491D-B611-15CCFA29DC11}" type="pres">
      <dgm:prSet presAssocID="{3AF8D076-C344-2446-B168-5575D1331545}" presName="pair" presStyleCnt="0"/>
      <dgm:spPr/>
    </dgm:pt>
    <dgm:pt modelId="{F8E80A0A-80D7-4868-962E-A0FED3044657}" type="pres">
      <dgm:prSet presAssocID="{3AF8D076-C344-2446-B168-5575D1331545}" presName="spaceH" presStyleLbl="node1" presStyleIdx="0" presStyleCnt="0"/>
      <dgm:spPr/>
    </dgm:pt>
    <dgm:pt modelId="{2FEB5F54-D1BD-4372-ACE5-066E1395171C}" type="pres">
      <dgm:prSet presAssocID="{3AF8D076-C344-2446-B168-5575D1331545}" presName="desPictures" presStyleLbl="alignImgPlace1" presStyleIdx="1" presStyleCnt="5"/>
      <dgm:spPr/>
    </dgm:pt>
    <dgm:pt modelId="{BEAF5869-C53D-4BF2-8814-8EB1C1C1C20C}" type="pres">
      <dgm:prSet presAssocID="{3AF8D076-C344-2446-B168-5575D1331545}" presName="desTextWrapper" presStyleCnt="0"/>
      <dgm:spPr/>
    </dgm:pt>
    <dgm:pt modelId="{23ABABB4-8308-490F-A40B-26D9ED2D8432}" type="pres">
      <dgm:prSet presAssocID="{3AF8D076-C344-2446-B168-5575D1331545}" presName="desText" presStyleLbl="revTx" presStyleIdx="1" presStyleCnt="5">
        <dgm:presLayoutVars>
          <dgm:bulletEnabled val="1"/>
        </dgm:presLayoutVars>
      </dgm:prSet>
      <dgm:spPr/>
    </dgm:pt>
    <dgm:pt modelId="{D9EADB10-756A-422F-8B6F-F0DC7BC625BD}" type="pres">
      <dgm:prSet presAssocID="{43DD6418-CD7F-C649-9733-3888FE69C6AD}" presName="spaceV" presStyleCnt="0"/>
      <dgm:spPr/>
    </dgm:pt>
    <dgm:pt modelId="{7229FD34-556A-4829-B835-76057A0B9ED1}" type="pres">
      <dgm:prSet presAssocID="{AEB83630-2AA6-6245-95B6-4905603F1FBE}" presName="pair" presStyleCnt="0"/>
      <dgm:spPr/>
    </dgm:pt>
    <dgm:pt modelId="{5AE1B45D-E991-4AD2-A1F3-77B49A2374DC}" type="pres">
      <dgm:prSet presAssocID="{AEB83630-2AA6-6245-95B6-4905603F1FBE}" presName="spaceH" presStyleLbl="node1" presStyleIdx="0" presStyleCnt="0"/>
      <dgm:spPr/>
    </dgm:pt>
    <dgm:pt modelId="{7269EE39-34A8-4187-B547-4E774ADFA364}" type="pres">
      <dgm:prSet presAssocID="{AEB83630-2AA6-6245-95B6-4905603F1FBE}" presName="desPictures" presStyleLbl="alignImgPlace1" presStyleIdx="2" presStyleCnt="5"/>
      <dgm:spPr/>
    </dgm:pt>
    <dgm:pt modelId="{0E1AC78B-00E7-47D6-91D9-881EDE82122D}" type="pres">
      <dgm:prSet presAssocID="{AEB83630-2AA6-6245-95B6-4905603F1FBE}" presName="desTextWrapper" presStyleCnt="0"/>
      <dgm:spPr/>
    </dgm:pt>
    <dgm:pt modelId="{720A7D20-E337-4C47-B1A2-0580752A7A13}" type="pres">
      <dgm:prSet presAssocID="{AEB83630-2AA6-6245-95B6-4905603F1FBE}" presName="desText" presStyleLbl="revTx" presStyleIdx="2" presStyleCnt="5">
        <dgm:presLayoutVars>
          <dgm:bulletEnabled val="1"/>
        </dgm:presLayoutVars>
      </dgm:prSet>
      <dgm:spPr/>
    </dgm:pt>
    <dgm:pt modelId="{9998C2D3-0AA2-4ECF-9A48-13A56829BE41}" type="pres">
      <dgm:prSet presAssocID="{6D802949-B1F9-054D-A028-82BAD691D0E4}" presName="spaceV" presStyleCnt="0"/>
      <dgm:spPr/>
    </dgm:pt>
    <dgm:pt modelId="{B1EB2F3B-1B5B-498B-A6DD-491E1F3F84EF}" type="pres">
      <dgm:prSet presAssocID="{ACBEE081-83A1-7545-B903-0183E5A57948}" presName="pair" presStyleCnt="0"/>
      <dgm:spPr/>
    </dgm:pt>
    <dgm:pt modelId="{8804F54A-9816-421D-9767-A2682B6F151E}" type="pres">
      <dgm:prSet presAssocID="{ACBEE081-83A1-7545-B903-0183E5A57948}" presName="spaceH" presStyleLbl="node1" presStyleIdx="0" presStyleCnt="0"/>
      <dgm:spPr/>
    </dgm:pt>
    <dgm:pt modelId="{A8A36B11-185E-4E4B-A4CD-CD0F2A20F8F5}" type="pres">
      <dgm:prSet presAssocID="{ACBEE081-83A1-7545-B903-0183E5A57948}" presName="desPictures" presStyleLbl="alignImgPlace1" presStyleIdx="3" presStyleCnt="5"/>
      <dgm:spPr/>
    </dgm:pt>
    <dgm:pt modelId="{B9F9E142-80A8-4C02-8303-CC02E81D99F8}" type="pres">
      <dgm:prSet presAssocID="{ACBEE081-83A1-7545-B903-0183E5A57948}" presName="desTextWrapper" presStyleCnt="0"/>
      <dgm:spPr/>
    </dgm:pt>
    <dgm:pt modelId="{8C36A125-6CC7-474E-BCB3-2D2436D6D2ED}" type="pres">
      <dgm:prSet presAssocID="{ACBEE081-83A1-7545-B903-0183E5A57948}" presName="desText" presStyleLbl="revTx" presStyleIdx="3" presStyleCnt="5">
        <dgm:presLayoutVars>
          <dgm:bulletEnabled val="1"/>
        </dgm:presLayoutVars>
      </dgm:prSet>
      <dgm:spPr/>
    </dgm:pt>
    <dgm:pt modelId="{53F45E02-46B0-4A87-A532-8A9D7B292D1E}" type="pres">
      <dgm:prSet presAssocID="{12C6289F-4AF6-1D41-A1B1-27A12915EF57}" presName="spaceV" presStyleCnt="0"/>
      <dgm:spPr/>
    </dgm:pt>
    <dgm:pt modelId="{C81BA10B-B298-41C5-B7CA-7AC80BCFC109}" type="pres">
      <dgm:prSet presAssocID="{C693DB60-7458-B045-8334-90F6FFD6DD64}" presName="pair" presStyleCnt="0"/>
      <dgm:spPr/>
    </dgm:pt>
    <dgm:pt modelId="{142994CA-B775-4A8F-A769-67BF0C43628C}" type="pres">
      <dgm:prSet presAssocID="{C693DB60-7458-B045-8334-90F6FFD6DD64}" presName="spaceH" presStyleLbl="node1" presStyleIdx="0" presStyleCnt="0"/>
      <dgm:spPr/>
    </dgm:pt>
    <dgm:pt modelId="{2B0A4EAE-20E1-4026-BDBB-5470EBBCAB52}" type="pres">
      <dgm:prSet presAssocID="{C693DB60-7458-B045-8334-90F6FFD6DD64}" presName="desPictures" presStyleLbl="alignImgPlace1" presStyleIdx="4" presStyleCnt="5"/>
      <dgm:spPr/>
    </dgm:pt>
    <dgm:pt modelId="{900CB222-7E63-4C23-AEE9-C34122FF06D7}" type="pres">
      <dgm:prSet presAssocID="{C693DB60-7458-B045-8334-90F6FFD6DD64}" presName="desTextWrapper" presStyleCnt="0"/>
      <dgm:spPr/>
    </dgm:pt>
    <dgm:pt modelId="{2993478C-A2DB-418C-9AD7-F74BC912D23A}" type="pres">
      <dgm:prSet presAssocID="{C693DB60-7458-B045-8334-90F6FFD6DD64}" presName="desText" presStyleLbl="revTx" presStyleIdx="4" presStyleCnt="5">
        <dgm:presLayoutVars>
          <dgm:bulletEnabled val="1"/>
        </dgm:presLayoutVars>
      </dgm:prSet>
      <dgm:spPr/>
    </dgm:pt>
    <dgm:pt modelId="{EC511C33-4851-4CB3-9E5F-20D6CD11D5C7}" type="pres">
      <dgm:prSet presAssocID="{59CE7859-B181-3C4E-9DD4-75F8737A9686}" presName="maxNode" presStyleCnt="0"/>
      <dgm:spPr/>
    </dgm:pt>
    <dgm:pt modelId="{5B246B6E-5EAE-4076-8839-2174F5C290D8}" type="pres">
      <dgm:prSet presAssocID="{59CE7859-B181-3C4E-9DD4-75F8737A9686}" presName="Name33" presStyleCnt="0"/>
      <dgm:spPr/>
    </dgm:pt>
  </dgm:ptLst>
  <dgm:cxnLst>
    <dgm:cxn modelId="{659D4E11-FDA7-44E2-9DC6-E785211092B5}" type="presOf" srcId="{3AF8D076-C344-2446-B168-5575D1331545}" destId="{23ABABB4-8308-490F-A40B-26D9ED2D8432}" srcOrd="0" destOrd="0" presId="urn:microsoft.com/office/officeart/2008/layout/AccentedPicture"/>
    <dgm:cxn modelId="{12C7CF3D-8907-0544-9073-5CE43D1798FC}" srcId="{59CE7859-B181-3C4E-9DD4-75F8737A9686}" destId="{ACBEE081-83A1-7545-B903-0183E5A57948}" srcOrd="4" destOrd="0" parTransId="{8D29088C-FF63-B449-BC06-7E68830A1884}" sibTransId="{12C6289F-4AF6-1D41-A1B1-27A12915EF57}"/>
    <dgm:cxn modelId="{263F4964-DC21-5C4B-B8B5-6B6D58E574F4}" srcId="{59CE7859-B181-3C4E-9DD4-75F8737A9686}" destId="{AEB83630-2AA6-6245-95B6-4905603F1FBE}" srcOrd="3" destOrd="0" parTransId="{4D2A7C35-6C27-BF43-A930-12104219E6D1}" sibTransId="{6D802949-B1F9-054D-A028-82BAD691D0E4}"/>
    <dgm:cxn modelId="{74DE9665-C113-A444-91CD-87802D21A4BD}" srcId="{59CE7859-B181-3C4E-9DD4-75F8737A9686}" destId="{15AD74C4-BCE9-7441-8A87-86CE0BEE8B10}" srcOrd="1" destOrd="0" parTransId="{11B36C9D-F20C-5548-A7AA-F2F699CA1557}" sibTransId="{1624B750-B43E-094A-9A91-73677163572B}"/>
    <dgm:cxn modelId="{D18B3B46-A8CA-4BBA-9565-C7AACD798FEB}" type="presOf" srcId="{59CE7859-B181-3C4E-9DD4-75F8737A9686}" destId="{AB08C0C6-604D-4DFD-9394-9001FB4B1558}" srcOrd="0" destOrd="0" presId="urn:microsoft.com/office/officeart/2008/layout/AccentedPicture"/>
    <dgm:cxn modelId="{1E0AA350-9EF2-4AC9-9DDE-4D061323686A}" type="presOf" srcId="{15AD74C4-BCE9-7441-8A87-86CE0BEE8B10}" destId="{28CE9B06-7FD1-4047-BB02-8FAF79D3407B}" srcOrd="0" destOrd="0" presId="urn:microsoft.com/office/officeart/2008/layout/AccentedPicture"/>
    <dgm:cxn modelId="{6015DC92-B18F-704D-9229-CB93E179381E}" srcId="{59CE7859-B181-3C4E-9DD4-75F8737A9686}" destId="{C693DB60-7458-B045-8334-90F6FFD6DD64}" srcOrd="5" destOrd="0" parTransId="{54C2CB0B-7509-DF4E-8D2C-3853556E75B6}" sibTransId="{53865736-888A-8B4C-8749-36939A41490E}"/>
    <dgm:cxn modelId="{874176AA-E74D-684B-96A9-B070BAC2FD3F}" srcId="{59CE7859-B181-3C4E-9DD4-75F8737A9686}" destId="{F1A33507-286B-8847-8CD7-9D28C66440D5}" srcOrd="0" destOrd="0" parTransId="{BA40D721-983E-3C4A-9EC7-3CDACFABB559}" sibTransId="{04935C1B-0D6F-2649-8B8D-6B85D50ECD54}"/>
    <dgm:cxn modelId="{ECB57BCD-6FD3-43F7-BFDC-B0AAFCFBE912}" type="presOf" srcId="{C693DB60-7458-B045-8334-90F6FFD6DD64}" destId="{2993478C-A2DB-418C-9AD7-F74BC912D23A}" srcOrd="0" destOrd="0" presId="urn:microsoft.com/office/officeart/2008/layout/AccentedPicture"/>
    <dgm:cxn modelId="{6E6C22E1-8206-E349-A4A2-5F4ED5313A48}" srcId="{59CE7859-B181-3C4E-9DD4-75F8737A9686}" destId="{3AF8D076-C344-2446-B168-5575D1331545}" srcOrd="2" destOrd="0" parTransId="{281A0B90-1E7D-724C-9322-B38F552F730F}" sibTransId="{43DD6418-CD7F-C649-9733-3888FE69C6AD}"/>
    <dgm:cxn modelId="{2BE8EBE3-9DB3-4646-A6BE-FB355793CC7F}" type="presOf" srcId="{F1A33507-286B-8847-8CD7-9D28C66440D5}" destId="{1DB0DBE1-2222-4955-8B1A-EAC23F5C0F75}" srcOrd="0" destOrd="0" presId="urn:microsoft.com/office/officeart/2008/layout/AccentedPicture"/>
    <dgm:cxn modelId="{3C6297E4-7853-4708-9C7F-2AA55BF1A23E}" type="presOf" srcId="{04935C1B-0D6F-2649-8B8D-6B85D50ECD54}" destId="{6726E198-A88F-4322-9CDD-AF3D11D9FF5D}" srcOrd="0" destOrd="0" presId="urn:microsoft.com/office/officeart/2008/layout/AccentedPicture"/>
    <dgm:cxn modelId="{DF3396E7-D160-4CC6-AEA0-28157C379AA0}" type="presOf" srcId="{AEB83630-2AA6-6245-95B6-4905603F1FBE}" destId="{720A7D20-E337-4C47-B1A2-0580752A7A13}" srcOrd="0" destOrd="0" presId="urn:microsoft.com/office/officeart/2008/layout/AccentedPicture"/>
    <dgm:cxn modelId="{0FD25DED-6546-46B8-902E-04431AD79D65}" type="presOf" srcId="{ACBEE081-83A1-7545-B903-0183E5A57948}" destId="{8C36A125-6CC7-474E-BCB3-2D2436D6D2ED}" srcOrd="0" destOrd="0" presId="urn:microsoft.com/office/officeart/2008/layout/AccentedPicture"/>
    <dgm:cxn modelId="{7782CD99-F14C-4CBA-B7AA-023B3B20E607}" type="presParOf" srcId="{AB08C0C6-604D-4DFD-9394-9001FB4B1558}" destId="{6726E198-A88F-4322-9CDD-AF3D11D9FF5D}" srcOrd="0" destOrd="0" presId="urn:microsoft.com/office/officeart/2008/layout/AccentedPicture"/>
    <dgm:cxn modelId="{BA988BE5-58E6-4287-83AB-6AD99E91B15B}" type="presParOf" srcId="{AB08C0C6-604D-4DFD-9394-9001FB4B1558}" destId="{1DB0DBE1-2222-4955-8B1A-EAC23F5C0F75}" srcOrd="1" destOrd="0" presId="urn:microsoft.com/office/officeart/2008/layout/AccentedPicture"/>
    <dgm:cxn modelId="{CF57922E-4856-410F-8E3A-C11F707F5630}" type="presParOf" srcId="{AB08C0C6-604D-4DFD-9394-9001FB4B1558}" destId="{2DA7BA02-EE5F-48F2-97C0-A541D44F1C5F}" srcOrd="2" destOrd="0" presId="urn:microsoft.com/office/officeart/2008/layout/AccentedPicture"/>
    <dgm:cxn modelId="{AD7EB637-EFE5-4BD9-B39F-23C2232D5F24}" type="presParOf" srcId="{2DA7BA02-EE5F-48F2-97C0-A541D44F1C5F}" destId="{916BEDC1-791D-4320-85C3-7EB24239060E}" srcOrd="0" destOrd="0" presId="urn:microsoft.com/office/officeart/2008/layout/AccentedPicture"/>
    <dgm:cxn modelId="{6067D398-63EB-4558-B0FD-275E0F372D77}" type="presParOf" srcId="{916BEDC1-791D-4320-85C3-7EB24239060E}" destId="{400B66D9-F8E0-4CA4-8990-73F8A43B0EAB}" srcOrd="0" destOrd="0" presId="urn:microsoft.com/office/officeart/2008/layout/AccentedPicture"/>
    <dgm:cxn modelId="{EB51817C-5181-4408-ACD7-4D85AC05DDAF}" type="presParOf" srcId="{916BEDC1-791D-4320-85C3-7EB24239060E}" destId="{F55F6A92-B2C6-4640-9BE2-D4F05BA8699B}" srcOrd="1" destOrd="0" presId="urn:microsoft.com/office/officeart/2008/layout/AccentedPicture"/>
    <dgm:cxn modelId="{6DB94730-5C44-4E02-8FDA-802F67761785}" type="presParOf" srcId="{916BEDC1-791D-4320-85C3-7EB24239060E}" destId="{BFB3770D-AD82-4F33-9BDE-628D8583CC0A}" srcOrd="2" destOrd="0" presId="urn:microsoft.com/office/officeart/2008/layout/AccentedPicture"/>
    <dgm:cxn modelId="{4300892D-B54F-4B5E-8A00-9E37973C1BED}" type="presParOf" srcId="{BFB3770D-AD82-4F33-9BDE-628D8583CC0A}" destId="{28CE9B06-7FD1-4047-BB02-8FAF79D3407B}" srcOrd="0" destOrd="0" presId="urn:microsoft.com/office/officeart/2008/layout/AccentedPicture"/>
    <dgm:cxn modelId="{ECDF3EB4-A069-4C14-91DE-EF3ED1D9BB3F}" type="presParOf" srcId="{2DA7BA02-EE5F-48F2-97C0-A541D44F1C5F}" destId="{BAA3A1EE-06A2-4013-B92A-E65B34EC944E}" srcOrd="1" destOrd="0" presId="urn:microsoft.com/office/officeart/2008/layout/AccentedPicture"/>
    <dgm:cxn modelId="{04BF162F-435D-4D2B-B3B2-07713AA27A69}" type="presParOf" srcId="{2DA7BA02-EE5F-48F2-97C0-A541D44F1C5F}" destId="{F700D86E-2518-491D-B611-15CCFA29DC11}" srcOrd="2" destOrd="0" presId="urn:microsoft.com/office/officeart/2008/layout/AccentedPicture"/>
    <dgm:cxn modelId="{FDA4DE68-42F9-4D84-990F-93615E4BA1AC}" type="presParOf" srcId="{F700D86E-2518-491D-B611-15CCFA29DC11}" destId="{F8E80A0A-80D7-4868-962E-A0FED3044657}" srcOrd="0" destOrd="0" presId="urn:microsoft.com/office/officeart/2008/layout/AccentedPicture"/>
    <dgm:cxn modelId="{243CA0A9-C818-4FB6-90C6-E93D50504043}" type="presParOf" srcId="{F700D86E-2518-491D-B611-15CCFA29DC11}" destId="{2FEB5F54-D1BD-4372-ACE5-066E1395171C}" srcOrd="1" destOrd="0" presId="urn:microsoft.com/office/officeart/2008/layout/AccentedPicture"/>
    <dgm:cxn modelId="{8E4A27D5-9BF7-4DC2-92DE-162F18550FB5}" type="presParOf" srcId="{F700D86E-2518-491D-B611-15CCFA29DC11}" destId="{BEAF5869-C53D-4BF2-8814-8EB1C1C1C20C}" srcOrd="2" destOrd="0" presId="urn:microsoft.com/office/officeart/2008/layout/AccentedPicture"/>
    <dgm:cxn modelId="{C19EA83B-016D-4961-8E75-DB27E2F53046}" type="presParOf" srcId="{BEAF5869-C53D-4BF2-8814-8EB1C1C1C20C}" destId="{23ABABB4-8308-490F-A40B-26D9ED2D8432}" srcOrd="0" destOrd="0" presId="urn:microsoft.com/office/officeart/2008/layout/AccentedPicture"/>
    <dgm:cxn modelId="{B28B775E-DDB7-48E4-B145-3C5C1A9524D8}" type="presParOf" srcId="{2DA7BA02-EE5F-48F2-97C0-A541D44F1C5F}" destId="{D9EADB10-756A-422F-8B6F-F0DC7BC625BD}" srcOrd="3" destOrd="0" presId="urn:microsoft.com/office/officeart/2008/layout/AccentedPicture"/>
    <dgm:cxn modelId="{789917E4-9323-4B16-A2C1-96091918F6D7}" type="presParOf" srcId="{2DA7BA02-EE5F-48F2-97C0-A541D44F1C5F}" destId="{7229FD34-556A-4829-B835-76057A0B9ED1}" srcOrd="4" destOrd="0" presId="urn:microsoft.com/office/officeart/2008/layout/AccentedPicture"/>
    <dgm:cxn modelId="{24B48806-B568-46C1-9C94-778907460A38}" type="presParOf" srcId="{7229FD34-556A-4829-B835-76057A0B9ED1}" destId="{5AE1B45D-E991-4AD2-A1F3-77B49A2374DC}" srcOrd="0" destOrd="0" presId="urn:microsoft.com/office/officeart/2008/layout/AccentedPicture"/>
    <dgm:cxn modelId="{81710E4C-2E06-4BE3-8FD2-8D4CAC3113D3}" type="presParOf" srcId="{7229FD34-556A-4829-B835-76057A0B9ED1}" destId="{7269EE39-34A8-4187-B547-4E774ADFA364}" srcOrd="1" destOrd="0" presId="urn:microsoft.com/office/officeart/2008/layout/AccentedPicture"/>
    <dgm:cxn modelId="{80C5F0EC-95FB-4697-A512-5F1A68E173D0}" type="presParOf" srcId="{7229FD34-556A-4829-B835-76057A0B9ED1}" destId="{0E1AC78B-00E7-47D6-91D9-881EDE82122D}" srcOrd="2" destOrd="0" presId="urn:microsoft.com/office/officeart/2008/layout/AccentedPicture"/>
    <dgm:cxn modelId="{85176E19-8D73-468F-B6DE-1D8EAF0958CE}" type="presParOf" srcId="{0E1AC78B-00E7-47D6-91D9-881EDE82122D}" destId="{720A7D20-E337-4C47-B1A2-0580752A7A13}" srcOrd="0" destOrd="0" presId="urn:microsoft.com/office/officeart/2008/layout/AccentedPicture"/>
    <dgm:cxn modelId="{0BCC76A8-1C47-42F1-8AE6-AA4BFD5FC246}" type="presParOf" srcId="{2DA7BA02-EE5F-48F2-97C0-A541D44F1C5F}" destId="{9998C2D3-0AA2-4ECF-9A48-13A56829BE41}" srcOrd="5" destOrd="0" presId="urn:microsoft.com/office/officeart/2008/layout/AccentedPicture"/>
    <dgm:cxn modelId="{8F3E9233-C7FD-4A9E-BAE4-2C26912B68DC}" type="presParOf" srcId="{2DA7BA02-EE5F-48F2-97C0-A541D44F1C5F}" destId="{B1EB2F3B-1B5B-498B-A6DD-491E1F3F84EF}" srcOrd="6" destOrd="0" presId="urn:microsoft.com/office/officeart/2008/layout/AccentedPicture"/>
    <dgm:cxn modelId="{BC5A08D7-79CF-4FEC-9C37-F451964DB2CE}" type="presParOf" srcId="{B1EB2F3B-1B5B-498B-A6DD-491E1F3F84EF}" destId="{8804F54A-9816-421D-9767-A2682B6F151E}" srcOrd="0" destOrd="0" presId="urn:microsoft.com/office/officeart/2008/layout/AccentedPicture"/>
    <dgm:cxn modelId="{B4A0B2A6-7837-4AC7-9209-0D9ACC0BE161}" type="presParOf" srcId="{B1EB2F3B-1B5B-498B-A6DD-491E1F3F84EF}" destId="{A8A36B11-185E-4E4B-A4CD-CD0F2A20F8F5}" srcOrd="1" destOrd="0" presId="urn:microsoft.com/office/officeart/2008/layout/AccentedPicture"/>
    <dgm:cxn modelId="{DB8DEAA2-9BDE-4D8A-A7C0-A0198EB0E6FC}" type="presParOf" srcId="{B1EB2F3B-1B5B-498B-A6DD-491E1F3F84EF}" destId="{B9F9E142-80A8-4C02-8303-CC02E81D99F8}" srcOrd="2" destOrd="0" presId="urn:microsoft.com/office/officeart/2008/layout/AccentedPicture"/>
    <dgm:cxn modelId="{6F578A38-CE5A-4ABB-B09F-7C8F2871989B}" type="presParOf" srcId="{B9F9E142-80A8-4C02-8303-CC02E81D99F8}" destId="{8C36A125-6CC7-474E-BCB3-2D2436D6D2ED}" srcOrd="0" destOrd="0" presId="urn:microsoft.com/office/officeart/2008/layout/AccentedPicture"/>
    <dgm:cxn modelId="{E9C61322-97A7-4A7E-B7B2-7198AD31AC77}" type="presParOf" srcId="{2DA7BA02-EE5F-48F2-97C0-A541D44F1C5F}" destId="{53F45E02-46B0-4A87-A532-8A9D7B292D1E}" srcOrd="7" destOrd="0" presId="urn:microsoft.com/office/officeart/2008/layout/AccentedPicture"/>
    <dgm:cxn modelId="{7DFF3AE4-120A-4F7D-8B7C-0EE99F70AA97}" type="presParOf" srcId="{2DA7BA02-EE5F-48F2-97C0-A541D44F1C5F}" destId="{C81BA10B-B298-41C5-B7CA-7AC80BCFC109}" srcOrd="8" destOrd="0" presId="urn:microsoft.com/office/officeart/2008/layout/AccentedPicture"/>
    <dgm:cxn modelId="{92FBDB3B-3DAC-432A-9C1B-F899D7FF0409}" type="presParOf" srcId="{C81BA10B-B298-41C5-B7CA-7AC80BCFC109}" destId="{142994CA-B775-4A8F-A769-67BF0C43628C}" srcOrd="0" destOrd="0" presId="urn:microsoft.com/office/officeart/2008/layout/AccentedPicture"/>
    <dgm:cxn modelId="{FC8F8934-8E52-4F7C-9BE9-9D48374ED1F8}" type="presParOf" srcId="{C81BA10B-B298-41C5-B7CA-7AC80BCFC109}" destId="{2B0A4EAE-20E1-4026-BDBB-5470EBBCAB52}" srcOrd="1" destOrd="0" presId="urn:microsoft.com/office/officeart/2008/layout/AccentedPicture"/>
    <dgm:cxn modelId="{F1A1AFF0-DA24-478F-8461-D1740D8C1DC8}" type="presParOf" srcId="{C81BA10B-B298-41C5-B7CA-7AC80BCFC109}" destId="{900CB222-7E63-4C23-AEE9-C34122FF06D7}" srcOrd="2" destOrd="0" presId="urn:microsoft.com/office/officeart/2008/layout/AccentedPicture"/>
    <dgm:cxn modelId="{BCBEEFAD-E1B3-469E-8CAB-984187533B9F}" type="presParOf" srcId="{900CB222-7E63-4C23-AEE9-C34122FF06D7}" destId="{2993478C-A2DB-418C-9AD7-F74BC912D23A}" srcOrd="0" destOrd="0" presId="urn:microsoft.com/office/officeart/2008/layout/AccentedPicture"/>
    <dgm:cxn modelId="{746ECA0F-295A-4264-9598-36E587CBF1C0}" type="presParOf" srcId="{AB08C0C6-604D-4DFD-9394-9001FB4B1558}" destId="{EC511C33-4851-4CB3-9E5F-20D6CD11D5C7}" srcOrd="3" destOrd="0" presId="urn:microsoft.com/office/officeart/2008/layout/AccentedPicture"/>
    <dgm:cxn modelId="{04DA75B2-5A6B-48C3-95BB-08348C33AB5D}" type="presParOf" srcId="{EC511C33-4851-4CB3-9E5F-20D6CD11D5C7}" destId="{5B246B6E-5EAE-4076-8839-2174F5C290D8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70B1DE7-0B26-0C47-AA0F-A304E151E67A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7CAD3025-4628-F448-AAF2-AD915F570261}">
      <dgm:prSet custT="1"/>
      <dgm:spPr/>
      <dgm:t>
        <a:bodyPr/>
        <a:lstStyle/>
        <a:p>
          <a:r>
            <a:rPr lang="en-GB" sz="4400" b="1" dirty="0">
              <a:latin typeface="Arial" panose="020B0604020202020204" pitchFamily="34" charset="0"/>
              <a:cs typeface="Arial" panose="020B0604020202020204" pitchFamily="34" charset="0"/>
            </a:rPr>
            <a:t>GOALS TO SUCCEED</a:t>
          </a:r>
          <a:endParaRPr lang="pt-GB" sz="4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312DBE-9041-0B44-A2B1-D325412571D6}" type="parTrans" cxnId="{5FD826E5-65A3-3649-9529-1BC50A09AFBE}">
      <dgm:prSet/>
      <dgm:spPr/>
      <dgm:t>
        <a:bodyPr/>
        <a:lstStyle/>
        <a:p>
          <a:endParaRPr lang="pt-BR"/>
        </a:p>
      </dgm:t>
    </dgm:pt>
    <dgm:pt modelId="{5AEB7745-6E4F-A54C-8840-B09AE45A1B56}" type="sibTrans" cxnId="{5FD826E5-65A3-3649-9529-1BC50A09AFBE}">
      <dgm:prSet/>
      <dgm:spPr/>
      <dgm:t>
        <a:bodyPr/>
        <a:lstStyle/>
        <a:p>
          <a:endParaRPr lang="pt-BR"/>
        </a:p>
      </dgm:t>
    </dgm:pt>
    <dgm:pt modelId="{4850F1FD-7536-C046-8520-70EC77E5B463}" type="pres">
      <dgm:prSet presAssocID="{B70B1DE7-0B26-0C47-AA0F-A304E151E67A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28C1DEF-D6D9-F245-B6AD-18A6FF0E0605}" type="pres">
      <dgm:prSet presAssocID="{7CAD3025-4628-F448-AAF2-AD915F570261}" presName="circle1" presStyleLbl="node1" presStyleIdx="0" presStyleCnt="1"/>
      <dgm:spPr/>
    </dgm:pt>
    <dgm:pt modelId="{4BF677AA-40FF-E74C-8E55-9FC87D57D891}" type="pres">
      <dgm:prSet presAssocID="{7CAD3025-4628-F448-AAF2-AD915F570261}" presName="space" presStyleCnt="0"/>
      <dgm:spPr/>
    </dgm:pt>
    <dgm:pt modelId="{2AF47623-E796-8E44-A280-D0E784735553}" type="pres">
      <dgm:prSet presAssocID="{7CAD3025-4628-F448-AAF2-AD915F570261}" presName="rect1" presStyleLbl="alignAcc1" presStyleIdx="0" presStyleCnt="1"/>
      <dgm:spPr/>
    </dgm:pt>
    <dgm:pt modelId="{89F962B8-6B74-0840-A3A2-D95B3B018253}" type="pres">
      <dgm:prSet presAssocID="{7CAD3025-4628-F448-AAF2-AD915F570261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E8C1472F-E0B5-6C40-B304-7CF7F70145DE}" type="presOf" srcId="{7CAD3025-4628-F448-AAF2-AD915F570261}" destId="{2AF47623-E796-8E44-A280-D0E784735553}" srcOrd="0" destOrd="0" presId="urn:microsoft.com/office/officeart/2005/8/layout/target3"/>
    <dgm:cxn modelId="{B203C38E-4371-7B4F-B2F4-8A95C60A4220}" type="presOf" srcId="{B70B1DE7-0B26-0C47-AA0F-A304E151E67A}" destId="{4850F1FD-7536-C046-8520-70EC77E5B463}" srcOrd="0" destOrd="0" presId="urn:microsoft.com/office/officeart/2005/8/layout/target3"/>
    <dgm:cxn modelId="{EC4720E4-5804-0C4A-B64C-2772AEEF0D61}" type="presOf" srcId="{7CAD3025-4628-F448-AAF2-AD915F570261}" destId="{89F962B8-6B74-0840-A3A2-D95B3B018253}" srcOrd="1" destOrd="0" presId="urn:microsoft.com/office/officeart/2005/8/layout/target3"/>
    <dgm:cxn modelId="{5FD826E5-65A3-3649-9529-1BC50A09AFBE}" srcId="{B70B1DE7-0B26-0C47-AA0F-A304E151E67A}" destId="{7CAD3025-4628-F448-AAF2-AD915F570261}" srcOrd="0" destOrd="0" parTransId="{86312DBE-9041-0B44-A2B1-D325412571D6}" sibTransId="{5AEB7745-6E4F-A54C-8840-B09AE45A1B56}"/>
    <dgm:cxn modelId="{B6EAF719-5E3D-2244-A0EE-F3E11A03F43F}" type="presParOf" srcId="{4850F1FD-7536-C046-8520-70EC77E5B463}" destId="{128C1DEF-D6D9-F245-B6AD-18A6FF0E0605}" srcOrd="0" destOrd="0" presId="urn:microsoft.com/office/officeart/2005/8/layout/target3"/>
    <dgm:cxn modelId="{767288F3-5A3B-F541-ADF7-FB7FEBABE824}" type="presParOf" srcId="{4850F1FD-7536-C046-8520-70EC77E5B463}" destId="{4BF677AA-40FF-E74C-8E55-9FC87D57D891}" srcOrd="1" destOrd="0" presId="urn:microsoft.com/office/officeart/2005/8/layout/target3"/>
    <dgm:cxn modelId="{9DE6F785-5E46-CE4A-834F-B234E4A10857}" type="presParOf" srcId="{4850F1FD-7536-C046-8520-70EC77E5B463}" destId="{2AF47623-E796-8E44-A280-D0E784735553}" srcOrd="2" destOrd="0" presId="urn:microsoft.com/office/officeart/2005/8/layout/target3"/>
    <dgm:cxn modelId="{32A95B0C-FD68-4646-BD88-9B647CBE6AC5}" type="presParOf" srcId="{4850F1FD-7536-C046-8520-70EC77E5B463}" destId="{89F962B8-6B74-0840-A3A2-D95B3B018253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8FDEBDA-6EBD-554D-B330-D7ABB9FBC158}" type="doc">
      <dgm:prSet loTypeId="urn:microsoft.com/office/officeart/2008/layout/CircularPictureCallout" loCatId="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pt-BR"/>
        </a:p>
      </dgm:t>
    </dgm:pt>
    <dgm:pt modelId="{ABB750BD-5DD7-8D40-86D4-D80C2041633E}">
      <dgm:prSet custT="1"/>
      <dgm:spPr/>
      <dgm:t>
        <a:bodyPr/>
        <a:lstStyle/>
        <a:p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Not all teams are created equally, but virtually any team can benefit from team interrogation.</a:t>
          </a:r>
        </a:p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(Denise L. Reyes, 2018)</a:t>
          </a:r>
          <a:endParaRPr lang="pt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FD39FE-E8E9-7A42-ADDC-AD6F2368DABB}" type="parTrans" cxnId="{9CA0B3DF-158E-5D45-84BB-AC7787E50E13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7AB398-7FD4-9D41-BCE3-AE71F97DBEE8}" type="sibTrans" cxnId="{9CA0B3DF-158E-5D45-84BB-AC7787E50E13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AF6A02-5841-2746-B3C0-08EAB3004598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The main objective of success of one and reach its main goal</a:t>
          </a:r>
          <a:endParaRPr lang="pt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AD6E3A-725B-B244-97B2-DEBC0DC3F4E3}" type="parTrans" cxnId="{E4BA4CEA-58C0-A74B-AF0B-462973B555D7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A4F5B1-204F-204B-B180-FE925F60F916}" type="sibTrans" cxnId="{E4BA4CEA-58C0-A74B-AF0B-462973B555D7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4E5931-4F56-2441-B309-7904D424819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Have creativity within the team</a:t>
          </a:r>
          <a:endParaRPr lang="pt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ABAEF5-E1B2-F745-B2F3-3EA51CEB1D29}" type="parTrans" cxnId="{3DA71587-F56A-D147-A0EA-FB74B0A5466E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3300AE-7C5F-8348-AF14-2CEB5611D1A2}" type="sibTrans" cxnId="{3DA71587-F56A-D147-A0EA-FB74B0A5466E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E396EF-A3C5-3A46-9D26-9EE602C7B1D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Knowing how to express ideas while maintaining the focus of having success for the team</a:t>
          </a:r>
          <a:endParaRPr lang="pt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0A2BFB-4186-7448-9FB6-13447530C72D}" type="parTrans" cxnId="{CF5BAAE8-2068-954B-9F99-EFBEA8C060FA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3DF001-6D7B-3343-98DC-2489A266087E}" type="sibTrans" cxnId="{CF5BAAE8-2068-954B-9F99-EFBEA8C060FA}">
      <dgm:prSet/>
      <dgm:spPr/>
      <dgm:t>
        <a:bodyPr/>
        <a:lstStyle/>
        <a:p>
          <a:endParaRPr lang="pt-BR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E5295B-B147-0748-90CC-7B7B87884F25}" type="pres">
      <dgm:prSet presAssocID="{E8FDEBDA-6EBD-554D-B330-D7ABB9FBC158}" presName="Name0" presStyleCnt="0">
        <dgm:presLayoutVars>
          <dgm:chMax val="7"/>
          <dgm:chPref val="7"/>
          <dgm:dir/>
        </dgm:presLayoutVars>
      </dgm:prSet>
      <dgm:spPr/>
    </dgm:pt>
    <dgm:pt modelId="{E667221A-A849-514E-B598-45672C6D4760}" type="pres">
      <dgm:prSet presAssocID="{E8FDEBDA-6EBD-554D-B330-D7ABB9FBC158}" presName="Name1" presStyleCnt="0"/>
      <dgm:spPr/>
    </dgm:pt>
    <dgm:pt modelId="{07B5CB74-7000-A740-A2C9-88575A7C4520}" type="pres">
      <dgm:prSet presAssocID="{5C7AB398-7FD4-9D41-BCE3-AE71F97DBEE8}" presName="picture_1" presStyleCnt="0"/>
      <dgm:spPr/>
    </dgm:pt>
    <dgm:pt modelId="{CB556C92-4835-4D47-AAC0-2FEAAFDD3E1C}" type="pres">
      <dgm:prSet presAssocID="{5C7AB398-7FD4-9D41-BCE3-AE71F97DBEE8}" presName="pictureRepeatNode" presStyleLbl="alignImgPlace1" presStyleIdx="0" presStyleCnt="4"/>
      <dgm:spPr/>
    </dgm:pt>
    <dgm:pt modelId="{000BD975-D41F-B849-90C9-24E6215988DD}" type="pres">
      <dgm:prSet presAssocID="{ABB750BD-5DD7-8D40-86D4-D80C2041633E}" presName="text_1" presStyleLbl="node1" presStyleIdx="0" presStyleCnt="0" custLinFactNeighborX="1510" custLinFactNeighborY="-65875">
        <dgm:presLayoutVars>
          <dgm:bulletEnabled val="1"/>
        </dgm:presLayoutVars>
      </dgm:prSet>
      <dgm:spPr/>
    </dgm:pt>
    <dgm:pt modelId="{55EA95FE-E3E1-9043-A99B-3A9AC715476A}" type="pres">
      <dgm:prSet presAssocID="{E0A4F5B1-204F-204B-B180-FE925F60F916}" presName="picture_2" presStyleCnt="0"/>
      <dgm:spPr/>
    </dgm:pt>
    <dgm:pt modelId="{FFDF0EFF-3ED4-CA4C-9DCD-27BE3A0CF347}" type="pres">
      <dgm:prSet presAssocID="{E0A4F5B1-204F-204B-B180-FE925F60F916}" presName="pictureRepeatNode" presStyleLbl="alignImgPlace1" presStyleIdx="1" presStyleCnt="4"/>
      <dgm:spPr/>
    </dgm:pt>
    <dgm:pt modelId="{DDB7A450-2554-7A47-B442-BD446DC30184}" type="pres">
      <dgm:prSet presAssocID="{05AF6A02-5841-2746-B3C0-08EAB3004598}" presName="line_2" presStyleLbl="parChTrans1D1" presStyleIdx="0" presStyleCnt="3"/>
      <dgm:spPr/>
    </dgm:pt>
    <dgm:pt modelId="{01A33903-4560-D74C-8DF5-407261B711C9}" type="pres">
      <dgm:prSet presAssocID="{05AF6A02-5841-2746-B3C0-08EAB3004598}" presName="textparent_2" presStyleLbl="node1" presStyleIdx="0" presStyleCnt="0"/>
      <dgm:spPr/>
    </dgm:pt>
    <dgm:pt modelId="{8FB8A9A8-36BC-CB46-AEE6-D83FCADD870C}" type="pres">
      <dgm:prSet presAssocID="{05AF6A02-5841-2746-B3C0-08EAB3004598}" presName="text_2" presStyleLbl="revTx" presStyleIdx="0" presStyleCnt="3">
        <dgm:presLayoutVars>
          <dgm:bulletEnabled val="1"/>
        </dgm:presLayoutVars>
      </dgm:prSet>
      <dgm:spPr/>
    </dgm:pt>
    <dgm:pt modelId="{DE89F42C-A606-D140-858F-BCD3F57C208D}" type="pres">
      <dgm:prSet presAssocID="{4F3300AE-7C5F-8348-AF14-2CEB5611D1A2}" presName="picture_3" presStyleCnt="0"/>
      <dgm:spPr/>
    </dgm:pt>
    <dgm:pt modelId="{45D1F0A4-4F6E-D440-BEA1-B5552B8D1BB7}" type="pres">
      <dgm:prSet presAssocID="{4F3300AE-7C5F-8348-AF14-2CEB5611D1A2}" presName="pictureRepeatNode" presStyleLbl="alignImgPlace1" presStyleIdx="2" presStyleCnt="4"/>
      <dgm:spPr/>
    </dgm:pt>
    <dgm:pt modelId="{78C1080C-DE3D-464D-8CA5-4A3A641A7810}" type="pres">
      <dgm:prSet presAssocID="{344E5931-4F56-2441-B309-7904D4248194}" presName="line_3" presStyleLbl="parChTrans1D1" presStyleIdx="1" presStyleCnt="3"/>
      <dgm:spPr/>
    </dgm:pt>
    <dgm:pt modelId="{9D8E2072-89CE-E44B-9508-0FB194A3304C}" type="pres">
      <dgm:prSet presAssocID="{344E5931-4F56-2441-B309-7904D4248194}" presName="textparent_3" presStyleLbl="node1" presStyleIdx="0" presStyleCnt="0"/>
      <dgm:spPr/>
    </dgm:pt>
    <dgm:pt modelId="{EF2C7D76-3FC9-5F49-A02B-98902D7D449B}" type="pres">
      <dgm:prSet presAssocID="{344E5931-4F56-2441-B309-7904D4248194}" presName="text_3" presStyleLbl="revTx" presStyleIdx="1" presStyleCnt="3">
        <dgm:presLayoutVars>
          <dgm:bulletEnabled val="1"/>
        </dgm:presLayoutVars>
      </dgm:prSet>
      <dgm:spPr/>
    </dgm:pt>
    <dgm:pt modelId="{76114C21-706C-A54B-9CD1-94B4AA245F6D}" type="pres">
      <dgm:prSet presAssocID="{863DF001-6D7B-3343-98DC-2489A266087E}" presName="picture_4" presStyleCnt="0"/>
      <dgm:spPr/>
    </dgm:pt>
    <dgm:pt modelId="{7780342B-D3C1-BC40-A78C-56A5B9329500}" type="pres">
      <dgm:prSet presAssocID="{863DF001-6D7B-3343-98DC-2489A266087E}" presName="pictureRepeatNode" presStyleLbl="alignImgPlace1" presStyleIdx="3" presStyleCnt="4"/>
      <dgm:spPr/>
    </dgm:pt>
    <dgm:pt modelId="{D60CB8E3-FCDF-C34C-9246-2CB29E9956F7}" type="pres">
      <dgm:prSet presAssocID="{89E396EF-A3C5-3A46-9D26-9EE602C7B1DF}" presName="line_4" presStyleLbl="parChTrans1D1" presStyleIdx="2" presStyleCnt="3"/>
      <dgm:spPr/>
    </dgm:pt>
    <dgm:pt modelId="{ED3821E4-A7C0-E64C-9F5E-50BB65C865BF}" type="pres">
      <dgm:prSet presAssocID="{89E396EF-A3C5-3A46-9D26-9EE602C7B1DF}" presName="textparent_4" presStyleLbl="node1" presStyleIdx="0" presStyleCnt="0"/>
      <dgm:spPr/>
    </dgm:pt>
    <dgm:pt modelId="{CC26865B-7411-704A-AED7-80A6E32913B1}" type="pres">
      <dgm:prSet presAssocID="{89E396EF-A3C5-3A46-9D26-9EE602C7B1DF}" presName="text_4" presStyleLbl="revTx" presStyleIdx="2" presStyleCnt="3">
        <dgm:presLayoutVars>
          <dgm:bulletEnabled val="1"/>
        </dgm:presLayoutVars>
      </dgm:prSet>
      <dgm:spPr/>
    </dgm:pt>
  </dgm:ptLst>
  <dgm:cxnLst>
    <dgm:cxn modelId="{FEB3460A-3310-B146-80D0-D6FB1AB6756D}" type="presOf" srcId="{863DF001-6D7B-3343-98DC-2489A266087E}" destId="{7780342B-D3C1-BC40-A78C-56A5B9329500}" srcOrd="0" destOrd="0" presId="urn:microsoft.com/office/officeart/2008/layout/CircularPictureCallout"/>
    <dgm:cxn modelId="{3E363D14-5598-964E-B53A-E50A6799FBD6}" type="presOf" srcId="{5C7AB398-7FD4-9D41-BCE3-AE71F97DBEE8}" destId="{CB556C92-4835-4D47-AAC0-2FEAAFDD3E1C}" srcOrd="0" destOrd="0" presId="urn:microsoft.com/office/officeart/2008/layout/CircularPictureCallout"/>
    <dgm:cxn modelId="{1908003E-7F7A-BE48-9D38-80B98B53B5E1}" type="presOf" srcId="{05AF6A02-5841-2746-B3C0-08EAB3004598}" destId="{8FB8A9A8-36BC-CB46-AEE6-D83FCADD870C}" srcOrd="0" destOrd="0" presId="urn:microsoft.com/office/officeart/2008/layout/CircularPictureCallout"/>
    <dgm:cxn modelId="{3DA71587-F56A-D147-A0EA-FB74B0A5466E}" srcId="{E8FDEBDA-6EBD-554D-B330-D7ABB9FBC158}" destId="{344E5931-4F56-2441-B309-7904D4248194}" srcOrd="2" destOrd="0" parTransId="{9CABAEF5-E1B2-F745-B2F3-3EA51CEB1D29}" sibTransId="{4F3300AE-7C5F-8348-AF14-2CEB5611D1A2}"/>
    <dgm:cxn modelId="{3B318087-EB6C-6849-8E23-F7D7AF16F61B}" type="presOf" srcId="{344E5931-4F56-2441-B309-7904D4248194}" destId="{EF2C7D76-3FC9-5F49-A02B-98902D7D449B}" srcOrd="0" destOrd="0" presId="urn:microsoft.com/office/officeart/2008/layout/CircularPictureCallout"/>
    <dgm:cxn modelId="{0715548E-6411-2146-BABF-F181A7CBA0D8}" type="presOf" srcId="{4F3300AE-7C5F-8348-AF14-2CEB5611D1A2}" destId="{45D1F0A4-4F6E-D440-BEA1-B5552B8D1BB7}" srcOrd="0" destOrd="0" presId="urn:microsoft.com/office/officeart/2008/layout/CircularPictureCallout"/>
    <dgm:cxn modelId="{09D66B90-03C1-3047-8B35-27D34F92A578}" type="presOf" srcId="{89E396EF-A3C5-3A46-9D26-9EE602C7B1DF}" destId="{CC26865B-7411-704A-AED7-80A6E32913B1}" srcOrd="0" destOrd="0" presId="urn:microsoft.com/office/officeart/2008/layout/CircularPictureCallout"/>
    <dgm:cxn modelId="{503E3C92-BE05-0046-BE39-0374B9AAB86D}" type="presOf" srcId="{ABB750BD-5DD7-8D40-86D4-D80C2041633E}" destId="{000BD975-D41F-B849-90C9-24E6215988DD}" srcOrd="0" destOrd="0" presId="urn:microsoft.com/office/officeart/2008/layout/CircularPictureCallout"/>
    <dgm:cxn modelId="{8187F4B8-2081-FC43-9FD3-6C53A4E1B703}" type="presOf" srcId="{E0A4F5B1-204F-204B-B180-FE925F60F916}" destId="{FFDF0EFF-3ED4-CA4C-9DCD-27BE3A0CF347}" srcOrd="0" destOrd="0" presId="urn:microsoft.com/office/officeart/2008/layout/CircularPictureCallout"/>
    <dgm:cxn modelId="{43BB94D2-216E-7F44-9657-8E9BFB364E77}" type="presOf" srcId="{E8FDEBDA-6EBD-554D-B330-D7ABB9FBC158}" destId="{0FE5295B-B147-0748-90CC-7B7B87884F25}" srcOrd="0" destOrd="0" presId="urn:microsoft.com/office/officeart/2008/layout/CircularPictureCallout"/>
    <dgm:cxn modelId="{9CA0B3DF-158E-5D45-84BB-AC7787E50E13}" srcId="{E8FDEBDA-6EBD-554D-B330-D7ABB9FBC158}" destId="{ABB750BD-5DD7-8D40-86D4-D80C2041633E}" srcOrd="0" destOrd="0" parTransId="{22FD39FE-E8E9-7A42-ADDC-AD6F2368DABB}" sibTransId="{5C7AB398-7FD4-9D41-BCE3-AE71F97DBEE8}"/>
    <dgm:cxn modelId="{CF5BAAE8-2068-954B-9F99-EFBEA8C060FA}" srcId="{E8FDEBDA-6EBD-554D-B330-D7ABB9FBC158}" destId="{89E396EF-A3C5-3A46-9D26-9EE602C7B1DF}" srcOrd="3" destOrd="0" parTransId="{6A0A2BFB-4186-7448-9FB6-13447530C72D}" sibTransId="{863DF001-6D7B-3343-98DC-2489A266087E}"/>
    <dgm:cxn modelId="{E4BA4CEA-58C0-A74B-AF0B-462973B555D7}" srcId="{E8FDEBDA-6EBD-554D-B330-D7ABB9FBC158}" destId="{05AF6A02-5841-2746-B3C0-08EAB3004598}" srcOrd="1" destOrd="0" parTransId="{CEAD6E3A-725B-B244-97B2-DEBC0DC3F4E3}" sibTransId="{E0A4F5B1-204F-204B-B180-FE925F60F916}"/>
    <dgm:cxn modelId="{3BD5A10B-2407-FF4E-BB60-6E51DFD9403D}" type="presParOf" srcId="{0FE5295B-B147-0748-90CC-7B7B87884F25}" destId="{E667221A-A849-514E-B598-45672C6D4760}" srcOrd="0" destOrd="0" presId="urn:microsoft.com/office/officeart/2008/layout/CircularPictureCallout"/>
    <dgm:cxn modelId="{F8EE02EE-EF21-5C4A-8290-3D9F3B65E21F}" type="presParOf" srcId="{E667221A-A849-514E-B598-45672C6D4760}" destId="{07B5CB74-7000-A740-A2C9-88575A7C4520}" srcOrd="0" destOrd="0" presId="urn:microsoft.com/office/officeart/2008/layout/CircularPictureCallout"/>
    <dgm:cxn modelId="{95A27F0E-9ADF-6145-B4DE-63F5E171855A}" type="presParOf" srcId="{07B5CB74-7000-A740-A2C9-88575A7C4520}" destId="{CB556C92-4835-4D47-AAC0-2FEAAFDD3E1C}" srcOrd="0" destOrd="0" presId="urn:microsoft.com/office/officeart/2008/layout/CircularPictureCallout"/>
    <dgm:cxn modelId="{8D3B77FF-E105-1C44-8B47-3C1B79FCE737}" type="presParOf" srcId="{E667221A-A849-514E-B598-45672C6D4760}" destId="{000BD975-D41F-B849-90C9-24E6215988DD}" srcOrd="1" destOrd="0" presId="urn:microsoft.com/office/officeart/2008/layout/CircularPictureCallout"/>
    <dgm:cxn modelId="{296122D1-293B-5E49-848F-D751DFA616E6}" type="presParOf" srcId="{E667221A-A849-514E-B598-45672C6D4760}" destId="{55EA95FE-E3E1-9043-A99B-3A9AC715476A}" srcOrd="2" destOrd="0" presId="urn:microsoft.com/office/officeart/2008/layout/CircularPictureCallout"/>
    <dgm:cxn modelId="{5AE93F4E-B775-C94C-8EF6-B32B2A779EF9}" type="presParOf" srcId="{55EA95FE-E3E1-9043-A99B-3A9AC715476A}" destId="{FFDF0EFF-3ED4-CA4C-9DCD-27BE3A0CF347}" srcOrd="0" destOrd="0" presId="urn:microsoft.com/office/officeart/2008/layout/CircularPictureCallout"/>
    <dgm:cxn modelId="{D8DCF4AE-4780-1244-9B9D-2D7DC6767922}" type="presParOf" srcId="{E667221A-A849-514E-B598-45672C6D4760}" destId="{DDB7A450-2554-7A47-B442-BD446DC30184}" srcOrd="3" destOrd="0" presId="urn:microsoft.com/office/officeart/2008/layout/CircularPictureCallout"/>
    <dgm:cxn modelId="{722CDCC4-3C22-3B43-84DC-A0C61B20D486}" type="presParOf" srcId="{E667221A-A849-514E-B598-45672C6D4760}" destId="{01A33903-4560-D74C-8DF5-407261B711C9}" srcOrd="4" destOrd="0" presId="urn:microsoft.com/office/officeart/2008/layout/CircularPictureCallout"/>
    <dgm:cxn modelId="{6B3832A0-90DE-1946-B391-611233B13359}" type="presParOf" srcId="{01A33903-4560-D74C-8DF5-407261B711C9}" destId="{8FB8A9A8-36BC-CB46-AEE6-D83FCADD870C}" srcOrd="0" destOrd="0" presId="urn:microsoft.com/office/officeart/2008/layout/CircularPictureCallout"/>
    <dgm:cxn modelId="{F77FAE30-CF57-E84A-B885-96F0882CF324}" type="presParOf" srcId="{E667221A-A849-514E-B598-45672C6D4760}" destId="{DE89F42C-A606-D140-858F-BCD3F57C208D}" srcOrd="5" destOrd="0" presId="urn:microsoft.com/office/officeart/2008/layout/CircularPictureCallout"/>
    <dgm:cxn modelId="{3948ED51-923A-F34B-AF44-84029ECB553B}" type="presParOf" srcId="{DE89F42C-A606-D140-858F-BCD3F57C208D}" destId="{45D1F0A4-4F6E-D440-BEA1-B5552B8D1BB7}" srcOrd="0" destOrd="0" presId="urn:microsoft.com/office/officeart/2008/layout/CircularPictureCallout"/>
    <dgm:cxn modelId="{D06BE221-E3D5-DE41-9859-9BFE298838F5}" type="presParOf" srcId="{E667221A-A849-514E-B598-45672C6D4760}" destId="{78C1080C-DE3D-464D-8CA5-4A3A641A7810}" srcOrd="6" destOrd="0" presId="urn:microsoft.com/office/officeart/2008/layout/CircularPictureCallout"/>
    <dgm:cxn modelId="{475D7C91-1100-1246-8060-A2872639CF2A}" type="presParOf" srcId="{E667221A-A849-514E-B598-45672C6D4760}" destId="{9D8E2072-89CE-E44B-9508-0FB194A3304C}" srcOrd="7" destOrd="0" presId="urn:microsoft.com/office/officeart/2008/layout/CircularPictureCallout"/>
    <dgm:cxn modelId="{7003458C-C93E-4A48-BD67-CEE2C55654F4}" type="presParOf" srcId="{9D8E2072-89CE-E44B-9508-0FB194A3304C}" destId="{EF2C7D76-3FC9-5F49-A02B-98902D7D449B}" srcOrd="0" destOrd="0" presId="urn:microsoft.com/office/officeart/2008/layout/CircularPictureCallout"/>
    <dgm:cxn modelId="{8DBCB3D7-A156-E745-8B6F-8BC829585485}" type="presParOf" srcId="{E667221A-A849-514E-B598-45672C6D4760}" destId="{76114C21-706C-A54B-9CD1-94B4AA245F6D}" srcOrd="8" destOrd="0" presId="urn:microsoft.com/office/officeart/2008/layout/CircularPictureCallout"/>
    <dgm:cxn modelId="{D2724D72-8E2B-6744-B304-F0629584916A}" type="presParOf" srcId="{76114C21-706C-A54B-9CD1-94B4AA245F6D}" destId="{7780342B-D3C1-BC40-A78C-56A5B9329500}" srcOrd="0" destOrd="0" presId="urn:microsoft.com/office/officeart/2008/layout/CircularPictureCallout"/>
    <dgm:cxn modelId="{94A79779-1580-4A44-B4EF-BE570BABFF18}" type="presParOf" srcId="{E667221A-A849-514E-B598-45672C6D4760}" destId="{D60CB8E3-FCDF-C34C-9246-2CB29E9956F7}" srcOrd="9" destOrd="0" presId="urn:microsoft.com/office/officeart/2008/layout/CircularPictureCallout"/>
    <dgm:cxn modelId="{79A9082F-63CB-6245-99CA-AEEF2D25B2BC}" type="presParOf" srcId="{E667221A-A849-514E-B598-45672C6D4760}" destId="{ED3821E4-A7C0-E64C-9F5E-50BB65C865BF}" srcOrd="10" destOrd="0" presId="urn:microsoft.com/office/officeart/2008/layout/CircularPictureCallout"/>
    <dgm:cxn modelId="{0EE11F58-9E7A-9149-BCB2-B72E241E9EBD}" type="presParOf" srcId="{ED3821E4-A7C0-E64C-9F5E-50BB65C865BF}" destId="{CC26865B-7411-704A-AED7-80A6E32913B1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8C5BCCD-5EAD-DB4D-A612-532E4ADFDBCD}" type="doc">
      <dgm:prSet loTypeId="urn:microsoft.com/office/officeart/2008/layout/VerticalCurvedList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pt-BR"/>
        </a:p>
      </dgm:t>
    </dgm:pt>
    <dgm:pt modelId="{A951F65E-98BF-704C-962A-91C22431224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Demonstrated their value from both a practical and empirical point of view, allowing teams to minimize errors and maximize experience. (Marissa L. Shuffler, 2018)</a:t>
          </a:r>
          <a:endParaRPr lang="pt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6ED8B6-23A6-3841-9F81-8DA6D148A30E}" type="parTrans" cxnId="{4E467D14-5EA3-2243-A665-BA543175ADB3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D22301-089C-EA4F-BC0C-EE7B06BC2289}" type="sibTrans" cxnId="{4E467D14-5EA3-2243-A665-BA543175ADB3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1FE394-D92F-CB4A-BA73-DEED5AA479F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Distinguish the characteristic of the goal to be achieved.</a:t>
          </a:r>
          <a:endParaRPr lang="pt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9DFEC7-6A4B-1942-88E4-C1B8464FE8F9}" type="parTrans" cxnId="{0A22B0D5-0585-A64E-884E-1B686AEF435D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FAC846-4136-794B-91DF-C598BD53AC32}" type="sibTrans" cxnId="{0A22B0D5-0585-A64E-884E-1B686AEF435D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E91A04-18C1-974F-BEEA-5E4BA6763A18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Solve internal and external team problems.</a:t>
          </a:r>
          <a:endParaRPr lang="pt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ADB1AF-B6A9-F64C-BE5A-62699FFEB3B0}" type="parTrans" cxnId="{0EBB687A-325D-B343-A793-01CC9CCAA465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C54E49-CADA-704F-BAF3-471690D6D72B}" type="sibTrans" cxnId="{0EBB687A-325D-B343-A793-01CC9CCAA465}">
      <dgm:prSet/>
      <dgm:spPr/>
      <dgm:t>
        <a:bodyPr/>
        <a:lstStyle/>
        <a:p>
          <a:endParaRPr lang="pt-BR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68C085-822C-4156-A365-2A8A659D7769}" type="pres">
      <dgm:prSet presAssocID="{18C5BCCD-5EAD-DB4D-A612-532E4ADFDBCD}" presName="Name0" presStyleCnt="0">
        <dgm:presLayoutVars>
          <dgm:chMax val="7"/>
          <dgm:chPref val="7"/>
          <dgm:dir/>
        </dgm:presLayoutVars>
      </dgm:prSet>
      <dgm:spPr/>
    </dgm:pt>
    <dgm:pt modelId="{43C2C3D0-7D8F-4C4D-BEEE-CDD345E09750}" type="pres">
      <dgm:prSet presAssocID="{18C5BCCD-5EAD-DB4D-A612-532E4ADFDBCD}" presName="Name1" presStyleCnt="0"/>
      <dgm:spPr/>
    </dgm:pt>
    <dgm:pt modelId="{5DD1CEE9-B539-47EF-9452-991FBA2B0471}" type="pres">
      <dgm:prSet presAssocID="{18C5BCCD-5EAD-DB4D-A612-532E4ADFDBCD}" presName="cycle" presStyleCnt="0"/>
      <dgm:spPr/>
    </dgm:pt>
    <dgm:pt modelId="{849442A8-E256-40F5-8C43-E517CEA9F91B}" type="pres">
      <dgm:prSet presAssocID="{18C5BCCD-5EAD-DB4D-A612-532E4ADFDBCD}" presName="srcNode" presStyleLbl="node1" presStyleIdx="0" presStyleCnt="3"/>
      <dgm:spPr/>
    </dgm:pt>
    <dgm:pt modelId="{DB2B1F2E-F298-41FA-B845-49BE474B327D}" type="pres">
      <dgm:prSet presAssocID="{18C5BCCD-5EAD-DB4D-A612-532E4ADFDBCD}" presName="conn" presStyleLbl="parChTrans1D2" presStyleIdx="0" presStyleCnt="1"/>
      <dgm:spPr/>
    </dgm:pt>
    <dgm:pt modelId="{5F18EDEF-8924-4BEA-821D-1E932059A80B}" type="pres">
      <dgm:prSet presAssocID="{18C5BCCD-5EAD-DB4D-A612-532E4ADFDBCD}" presName="extraNode" presStyleLbl="node1" presStyleIdx="0" presStyleCnt="3"/>
      <dgm:spPr/>
    </dgm:pt>
    <dgm:pt modelId="{AEE93B1D-584B-4797-B371-EDB4CB5FBBF8}" type="pres">
      <dgm:prSet presAssocID="{18C5BCCD-5EAD-DB4D-A612-532E4ADFDBCD}" presName="dstNode" presStyleLbl="node1" presStyleIdx="0" presStyleCnt="3"/>
      <dgm:spPr/>
    </dgm:pt>
    <dgm:pt modelId="{92B5497F-1136-462D-B024-A0562B4C618E}" type="pres">
      <dgm:prSet presAssocID="{A951F65E-98BF-704C-962A-91C224312249}" presName="text_1" presStyleLbl="node1" presStyleIdx="0" presStyleCnt="3">
        <dgm:presLayoutVars>
          <dgm:bulletEnabled val="1"/>
        </dgm:presLayoutVars>
      </dgm:prSet>
      <dgm:spPr/>
    </dgm:pt>
    <dgm:pt modelId="{26C11DFA-44D1-453E-8532-3735A4981013}" type="pres">
      <dgm:prSet presAssocID="{A951F65E-98BF-704C-962A-91C224312249}" presName="accent_1" presStyleCnt="0"/>
      <dgm:spPr/>
    </dgm:pt>
    <dgm:pt modelId="{5A5431CA-1642-4A4D-B2C7-326AAEFDE0B5}" type="pres">
      <dgm:prSet presAssocID="{A951F65E-98BF-704C-962A-91C224312249}" presName="accentRepeatNode" presStyleLbl="solidFgAcc1" presStyleIdx="0" presStyleCnt="3"/>
      <dgm:spPr/>
    </dgm:pt>
    <dgm:pt modelId="{849A9DC0-0736-46E8-8903-89DC102AE68B}" type="pres">
      <dgm:prSet presAssocID="{F31FE394-D92F-CB4A-BA73-DEED5AA479F0}" presName="text_2" presStyleLbl="node1" presStyleIdx="1" presStyleCnt="3">
        <dgm:presLayoutVars>
          <dgm:bulletEnabled val="1"/>
        </dgm:presLayoutVars>
      </dgm:prSet>
      <dgm:spPr/>
    </dgm:pt>
    <dgm:pt modelId="{8651489E-33E5-4B91-B07E-5C5A41E73D81}" type="pres">
      <dgm:prSet presAssocID="{F31FE394-D92F-CB4A-BA73-DEED5AA479F0}" presName="accent_2" presStyleCnt="0"/>
      <dgm:spPr/>
    </dgm:pt>
    <dgm:pt modelId="{27516B3F-016E-420A-8F2D-3EE0270BCC95}" type="pres">
      <dgm:prSet presAssocID="{F31FE394-D92F-CB4A-BA73-DEED5AA479F0}" presName="accentRepeatNode" presStyleLbl="solidFgAcc1" presStyleIdx="1" presStyleCnt="3"/>
      <dgm:spPr/>
    </dgm:pt>
    <dgm:pt modelId="{329BDD90-5030-4C3E-AEF6-FF32A624D02D}" type="pres">
      <dgm:prSet presAssocID="{BCE91A04-18C1-974F-BEEA-5E4BA6763A18}" presName="text_3" presStyleLbl="node1" presStyleIdx="2" presStyleCnt="3">
        <dgm:presLayoutVars>
          <dgm:bulletEnabled val="1"/>
        </dgm:presLayoutVars>
      </dgm:prSet>
      <dgm:spPr/>
    </dgm:pt>
    <dgm:pt modelId="{A0D94911-EED8-4672-9886-71BA508CBB01}" type="pres">
      <dgm:prSet presAssocID="{BCE91A04-18C1-974F-BEEA-5E4BA6763A18}" presName="accent_3" presStyleCnt="0"/>
      <dgm:spPr/>
    </dgm:pt>
    <dgm:pt modelId="{66EA4E59-64F4-41F3-A5E9-CB96FB7EB837}" type="pres">
      <dgm:prSet presAssocID="{BCE91A04-18C1-974F-BEEA-5E4BA6763A18}" presName="accentRepeatNode" presStyleLbl="solidFgAcc1" presStyleIdx="2" presStyleCnt="3"/>
      <dgm:spPr/>
    </dgm:pt>
  </dgm:ptLst>
  <dgm:cxnLst>
    <dgm:cxn modelId="{4E467D14-5EA3-2243-A665-BA543175ADB3}" srcId="{18C5BCCD-5EAD-DB4D-A612-532E4ADFDBCD}" destId="{A951F65E-98BF-704C-962A-91C224312249}" srcOrd="0" destOrd="0" parTransId="{466ED8B6-23A6-3841-9F81-8DA6D148A30E}" sibTransId="{B8D22301-089C-EA4F-BC0C-EE7B06BC2289}"/>
    <dgm:cxn modelId="{E1BB8B52-39EB-4793-95E7-32AA10DAAE6A}" type="presOf" srcId="{F31FE394-D92F-CB4A-BA73-DEED5AA479F0}" destId="{849A9DC0-0736-46E8-8903-89DC102AE68B}" srcOrd="0" destOrd="0" presId="urn:microsoft.com/office/officeart/2008/layout/VerticalCurvedList"/>
    <dgm:cxn modelId="{0EBB687A-325D-B343-A793-01CC9CCAA465}" srcId="{18C5BCCD-5EAD-DB4D-A612-532E4ADFDBCD}" destId="{BCE91A04-18C1-974F-BEEA-5E4BA6763A18}" srcOrd="2" destOrd="0" parTransId="{18ADB1AF-B6A9-F64C-BE5A-62699FFEB3B0}" sibTransId="{B4C54E49-CADA-704F-BAF3-471690D6D72B}"/>
    <dgm:cxn modelId="{C8F3008A-82FD-46E2-AD62-8DB34FB78701}" type="presOf" srcId="{18C5BCCD-5EAD-DB4D-A612-532E4ADFDBCD}" destId="{1968C085-822C-4156-A365-2A8A659D7769}" srcOrd="0" destOrd="0" presId="urn:microsoft.com/office/officeart/2008/layout/VerticalCurvedList"/>
    <dgm:cxn modelId="{9A2CE19C-0326-4C2B-910D-7D92C8959B76}" type="presOf" srcId="{BCE91A04-18C1-974F-BEEA-5E4BA6763A18}" destId="{329BDD90-5030-4C3E-AEF6-FF32A624D02D}" srcOrd="0" destOrd="0" presId="urn:microsoft.com/office/officeart/2008/layout/VerticalCurvedList"/>
    <dgm:cxn modelId="{0A22B0D5-0585-A64E-884E-1B686AEF435D}" srcId="{18C5BCCD-5EAD-DB4D-A612-532E4ADFDBCD}" destId="{F31FE394-D92F-CB4A-BA73-DEED5AA479F0}" srcOrd="1" destOrd="0" parTransId="{C29DFEC7-6A4B-1942-88E4-C1B8464FE8F9}" sibTransId="{C0FAC846-4136-794B-91DF-C598BD53AC32}"/>
    <dgm:cxn modelId="{25A0EAEB-90C4-4FA7-ACF6-72A3BC7D1FEF}" type="presOf" srcId="{A951F65E-98BF-704C-962A-91C224312249}" destId="{92B5497F-1136-462D-B024-A0562B4C618E}" srcOrd="0" destOrd="0" presId="urn:microsoft.com/office/officeart/2008/layout/VerticalCurvedList"/>
    <dgm:cxn modelId="{8B2FF1FF-1258-4462-B029-2D1FFB16730A}" type="presOf" srcId="{B8D22301-089C-EA4F-BC0C-EE7B06BC2289}" destId="{DB2B1F2E-F298-41FA-B845-49BE474B327D}" srcOrd="0" destOrd="0" presId="urn:microsoft.com/office/officeart/2008/layout/VerticalCurvedList"/>
    <dgm:cxn modelId="{F79BF98D-E4C7-4998-8A45-71F227145864}" type="presParOf" srcId="{1968C085-822C-4156-A365-2A8A659D7769}" destId="{43C2C3D0-7D8F-4C4D-BEEE-CDD345E09750}" srcOrd="0" destOrd="0" presId="urn:microsoft.com/office/officeart/2008/layout/VerticalCurvedList"/>
    <dgm:cxn modelId="{48B1EC70-7958-4F0D-A6FF-C63B0D97217B}" type="presParOf" srcId="{43C2C3D0-7D8F-4C4D-BEEE-CDD345E09750}" destId="{5DD1CEE9-B539-47EF-9452-991FBA2B0471}" srcOrd="0" destOrd="0" presId="urn:microsoft.com/office/officeart/2008/layout/VerticalCurvedList"/>
    <dgm:cxn modelId="{0C024B22-2A52-4D13-83C2-BC639F47678B}" type="presParOf" srcId="{5DD1CEE9-B539-47EF-9452-991FBA2B0471}" destId="{849442A8-E256-40F5-8C43-E517CEA9F91B}" srcOrd="0" destOrd="0" presId="urn:microsoft.com/office/officeart/2008/layout/VerticalCurvedList"/>
    <dgm:cxn modelId="{4B95AE9B-54E2-43D4-84BC-076C637A7EBE}" type="presParOf" srcId="{5DD1CEE9-B539-47EF-9452-991FBA2B0471}" destId="{DB2B1F2E-F298-41FA-B845-49BE474B327D}" srcOrd="1" destOrd="0" presId="urn:microsoft.com/office/officeart/2008/layout/VerticalCurvedList"/>
    <dgm:cxn modelId="{8262911F-CC61-4024-A0E5-BEE94A8318E9}" type="presParOf" srcId="{5DD1CEE9-B539-47EF-9452-991FBA2B0471}" destId="{5F18EDEF-8924-4BEA-821D-1E932059A80B}" srcOrd="2" destOrd="0" presId="urn:microsoft.com/office/officeart/2008/layout/VerticalCurvedList"/>
    <dgm:cxn modelId="{9FE3E883-EB38-4E75-BB7D-565AC758E41A}" type="presParOf" srcId="{5DD1CEE9-B539-47EF-9452-991FBA2B0471}" destId="{AEE93B1D-584B-4797-B371-EDB4CB5FBBF8}" srcOrd="3" destOrd="0" presId="urn:microsoft.com/office/officeart/2008/layout/VerticalCurvedList"/>
    <dgm:cxn modelId="{A92A2835-3993-4DA6-895B-00E1CC4E128E}" type="presParOf" srcId="{43C2C3D0-7D8F-4C4D-BEEE-CDD345E09750}" destId="{92B5497F-1136-462D-B024-A0562B4C618E}" srcOrd="1" destOrd="0" presId="urn:microsoft.com/office/officeart/2008/layout/VerticalCurvedList"/>
    <dgm:cxn modelId="{A1301D01-52CB-4CAE-913D-A9EB4CC86490}" type="presParOf" srcId="{43C2C3D0-7D8F-4C4D-BEEE-CDD345E09750}" destId="{26C11DFA-44D1-453E-8532-3735A4981013}" srcOrd="2" destOrd="0" presId="urn:microsoft.com/office/officeart/2008/layout/VerticalCurvedList"/>
    <dgm:cxn modelId="{D0C49002-6820-4B79-9BED-6E311F10B13E}" type="presParOf" srcId="{26C11DFA-44D1-453E-8532-3735A4981013}" destId="{5A5431CA-1642-4A4D-B2C7-326AAEFDE0B5}" srcOrd="0" destOrd="0" presId="urn:microsoft.com/office/officeart/2008/layout/VerticalCurvedList"/>
    <dgm:cxn modelId="{24E37D0F-79C3-4F6C-971E-BFB10DD99884}" type="presParOf" srcId="{43C2C3D0-7D8F-4C4D-BEEE-CDD345E09750}" destId="{849A9DC0-0736-46E8-8903-89DC102AE68B}" srcOrd="3" destOrd="0" presId="urn:microsoft.com/office/officeart/2008/layout/VerticalCurvedList"/>
    <dgm:cxn modelId="{9FE3F98F-289A-4055-BECB-BE5E97E64CF7}" type="presParOf" srcId="{43C2C3D0-7D8F-4C4D-BEEE-CDD345E09750}" destId="{8651489E-33E5-4B91-B07E-5C5A41E73D81}" srcOrd="4" destOrd="0" presId="urn:microsoft.com/office/officeart/2008/layout/VerticalCurvedList"/>
    <dgm:cxn modelId="{2663A97C-27B0-47E5-96AB-1F5BC8B79E55}" type="presParOf" srcId="{8651489E-33E5-4B91-B07E-5C5A41E73D81}" destId="{27516B3F-016E-420A-8F2D-3EE0270BCC95}" srcOrd="0" destOrd="0" presId="urn:microsoft.com/office/officeart/2008/layout/VerticalCurvedList"/>
    <dgm:cxn modelId="{9C00DE43-EF15-4A44-8705-93DFEDF10943}" type="presParOf" srcId="{43C2C3D0-7D8F-4C4D-BEEE-CDD345E09750}" destId="{329BDD90-5030-4C3E-AEF6-FF32A624D02D}" srcOrd="5" destOrd="0" presId="urn:microsoft.com/office/officeart/2008/layout/VerticalCurvedList"/>
    <dgm:cxn modelId="{A30D6ABB-51FB-4808-97FB-3013300BB4A2}" type="presParOf" srcId="{43C2C3D0-7D8F-4C4D-BEEE-CDD345E09750}" destId="{A0D94911-EED8-4672-9886-71BA508CBB01}" srcOrd="6" destOrd="0" presId="urn:microsoft.com/office/officeart/2008/layout/VerticalCurvedList"/>
    <dgm:cxn modelId="{A6122FD7-C900-4105-A72D-08A9050E8DE0}" type="presParOf" srcId="{A0D94911-EED8-4672-9886-71BA508CBB01}" destId="{66EA4E59-64F4-41F3-A5E9-CB96FB7EB83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1BDA66D-C00A-CC40-A31E-49D9D4B0846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pt-BR"/>
        </a:p>
      </dgm:t>
    </dgm:pt>
    <dgm:pt modelId="{C8601440-CEDC-6D49-B301-42175F4E9E1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When a group member is distracted, try to help focus on the group's goals.</a:t>
          </a:r>
          <a:endParaRPr lang="pt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A36478-C5E2-8545-86C7-32A98C40CBFB}" type="parTrans" cxnId="{60B28FF1-A138-F143-9CE8-B1F701AD534A}">
      <dgm:prSet/>
      <dgm:spPr/>
      <dgm:t>
        <a:bodyPr/>
        <a:lstStyle/>
        <a:p>
          <a:endParaRPr lang="pt-BR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AAAD44-B58B-AD4D-BE45-A31BFDFB0492}" type="sibTrans" cxnId="{60B28FF1-A138-F143-9CE8-B1F701AD534A}">
      <dgm:prSet/>
      <dgm:spPr/>
      <dgm:t>
        <a:bodyPr/>
        <a:lstStyle/>
        <a:p>
          <a:endParaRPr lang="pt-BR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A41ED3-96A5-AA44-8F8C-AE33C50B34B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Leaders responsible for knowing how the group's goals are going to achieve the goals.</a:t>
          </a:r>
          <a:endParaRPr lang="pt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19A1D3-97D1-804A-8FFB-99EFF25D485A}" type="parTrans" cxnId="{2C5F89A2-B398-254F-940A-47A4A90D9A88}">
      <dgm:prSet/>
      <dgm:spPr/>
      <dgm:t>
        <a:bodyPr/>
        <a:lstStyle/>
        <a:p>
          <a:endParaRPr lang="pt-BR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F18F52-0D77-7543-9DC8-1EDAE4D2417D}" type="sibTrans" cxnId="{2C5F89A2-B398-254F-940A-47A4A90D9A88}">
      <dgm:prSet/>
      <dgm:spPr/>
      <dgm:t>
        <a:bodyPr/>
        <a:lstStyle/>
        <a:p>
          <a:endParaRPr lang="pt-BR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FDC020-4105-2542-8AF5-40D33B6B343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Work on flexible working hours and the work group's commitment to social life.</a:t>
          </a:r>
          <a:endParaRPr lang="pt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1BC36F-4828-0F43-B5FC-2DE6E6622ADF}" type="parTrans" cxnId="{80FDE75D-1F5B-B640-8F56-3A91BE9EC551}">
      <dgm:prSet/>
      <dgm:spPr/>
      <dgm:t>
        <a:bodyPr/>
        <a:lstStyle/>
        <a:p>
          <a:endParaRPr lang="pt-BR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F0247C-7933-8D46-9AF7-0C9CD4873CA2}" type="sibTrans" cxnId="{80FDE75D-1F5B-B640-8F56-3A91BE9EC551}">
      <dgm:prSet/>
      <dgm:spPr/>
      <dgm:t>
        <a:bodyPr/>
        <a:lstStyle/>
        <a:p>
          <a:endParaRPr lang="pt-BR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C30680-0F4B-43A6-83CF-879E62C713CA}" type="pres">
      <dgm:prSet presAssocID="{41BDA66D-C00A-CC40-A31E-49D9D4B0846C}" presName="root" presStyleCnt="0">
        <dgm:presLayoutVars>
          <dgm:dir/>
          <dgm:resizeHandles val="exact"/>
        </dgm:presLayoutVars>
      </dgm:prSet>
      <dgm:spPr/>
    </dgm:pt>
    <dgm:pt modelId="{D7D6D2CA-668A-44FE-B350-D9D1BAB17309}" type="pres">
      <dgm:prSet presAssocID="{C8601440-CEDC-6D49-B301-42175F4E9E1B}" presName="compNode" presStyleCnt="0"/>
      <dgm:spPr/>
    </dgm:pt>
    <dgm:pt modelId="{BC1630AB-E064-4AED-8C70-1D1BDC707D96}" type="pres">
      <dgm:prSet presAssocID="{C8601440-CEDC-6D49-B301-42175F4E9E1B}" presName="iconBgRect" presStyleLbl="bgShp" presStyleIdx="0" presStyleCnt="3"/>
      <dgm:spPr/>
    </dgm:pt>
    <dgm:pt modelId="{65CFE9F5-E6C2-4515-941A-F73AD9D1D5AC}" type="pres">
      <dgm:prSet presAssocID="{C8601440-CEDC-6D49-B301-42175F4E9E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C9AD0A2-9F44-4878-8E1C-49F7EAC66E97}" type="pres">
      <dgm:prSet presAssocID="{C8601440-CEDC-6D49-B301-42175F4E9E1B}" presName="spaceRect" presStyleCnt="0"/>
      <dgm:spPr/>
    </dgm:pt>
    <dgm:pt modelId="{99DB23BE-7FCE-4B00-B5D7-DCA4453A721E}" type="pres">
      <dgm:prSet presAssocID="{C8601440-CEDC-6D49-B301-42175F4E9E1B}" presName="textRect" presStyleLbl="revTx" presStyleIdx="0" presStyleCnt="3" custScaleX="194901">
        <dgm:presLayoutVars>
          <dgm:chMax val="1"/>
          <dgm:chPref val="1"/>
        </dgm:presLayoutVars>
      </dgm:prSet>
      <dgm:spPr/>
    </dgm:pt>
    <dgm:pt modelId="{FB243595-00FB-47CC-AFC1-AB2652765F63}" type="pres">
      <dgm:prSet presAssocID="{55AAAD44-B58B-AD4D-BE45-A31BFDFB0492}" presName="sibTrans" presStyleCnt="0"/>
      <dgm:spPr/>
    </dgm:pt>
    <dgm:pt modelId="{CF051070-53AA-4D87-8F1B-89313E42DBA0}" type="pres">
      <dgm:prSet presAssocID="{37A41ED3-96A5-AA44-8F8C-AE33C50B34B5}" presName="compNode" presStyleCnt="0"/>
      <dgm:spPr/>
    </dgm:pt>
    <dgm:pt modelId="{4B788760-B1F2-48F4-8142-CAF085A4D0E7}" type="pres">
      <dgm:prSet presAssocID="{37A41ED3-96A5-AA44-8F8C-AE33C50B34B5}" presName="iconBgRect" presStyleLbl="bgShp" presStyleIdx="1" presStyleCnt="3"/>
      <dgm:spPr/>
    </dgm:pt>
    <dgm:pt modelId="{2E565F11-E693-4FE2-BD67-F9462A4A3910}" type="pres">
      <dgm:prSet presAssocID="{37A41ED3-96A5-AA44-8F8C-AE33C50B34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A57768E-60F1-4E32-B373-6E293A4870F9}" type="pres">
      <dgm:prSet presAssocID="{37A41ED3-96A5-AA44-8F8C-AE33C50B34B5}" presName="spaceRect" presStyleCnt="0"/>
      <dgm:spPr/>
    </dgm:pt>
    <dgm:pt modelId="{BDAB64D2-2768-4499-844A-6BCC2D6980D9}" type="pres">
      <dgm:prSet presAssocID="{37A41ED3-96A5-AA44-8F8C-AE33C50B34B5}" presName="textRect" presStyleLbl="revTx" presStyleIdx="1" presStyleCnt="3" custScaleX="184652">
        <dgm:presLayoutVars>
          <dgm:chMax val="1"/>
          <dgm:chPref val="1"/>
        </dgm:presLayoutVars>
      </dgm:prSet>
      <dgm:spPr/>
    </dgm:pt>
    <dgm:pt modelId="{D319E105-B624-46D3-8D1C-89F15AF9CCF3}" type="pres">
      <dgm:prSet presAssocID="{29F18F52-0D77-7543-9DC8-1EDAE4D2417D}" presName="sibTrans" presStyleCnt="0"/>
      <dgm:spPr/>
    </dgm:pt>
    <dgm:pt modelId="{394FDA95-1852-4C29-8505-E15C8F6AC012}" type="pres">
      <dgm:prSet presAssocID="{15FDC020-4105-2542-8AF5-40D33B6B3436}" presName="compNode" presStyleCnt="0"/>
      <dgm:spPr/>
    </dgm:pt>
    <dgm:pt modelId="{0E6281B3-083A-4131-8F9F-D3AE11D8C0C1}" type="pres">
      <dgm:prSet presAssocID="{15FDC020-4105-2542-8AF5-40D33B6B3436}" presName="iconBgRect" presStyleLbl="bgShp" presStyleIdx="2" presStyleCnt="3"/>
      <dgm:spPr/>
    </dgm:pt>
    <dgm:pt modelId="{291C7A6C-E15D-4BE2-9B78-7442FD7F35C7}" type="pres">
      <dgm:prSet presAssocID="{15FDC020-4105-2542-8AF5-40D33B6B34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3B59DB2-114A-422A-BCD1-7D75B733E490}" type="pres">
      <dgm:prSet presAssocID="{15FDC020-4105-2542-8AF5-40D33B6B3436}" presName="spaceRect" presStyleCnt="0"/>
      <dgm:spPr/>
    </dgm:pt>
    <dgm:pt modelId="{B2DE73A9-B121-4041-ADA0-B7DED57A9536}" type="pres">
      <dgm:prSet presAssocID="{15FDC020-4105-2542-8AF5-40D33B6B3436}" presName="textRect" presStyleLbl="revTx" presStyleIdx="2" presStyleCnt="3" custScaleX="223087">
        <dgm:presLayoutVars>
          <dgm:chMax val="1"/>
          <dgm:chPref val="1"/>
        </dgm:presLayoutVars>
      </dgm:prSet>
      <dgm:spPr/>
    </dgm:pt>
  </dgm:ptLst>
  <dgm:cxnLst>
    <dgm:cxn modelId="{F07CFF07-6A19-453F-9D14-479B99D41370}" type="presOf" srcId="{37A41ED3-96A5-AA44-8F8C-AE33C50B34B5}" destId="{BDAB64D2-2768-4499-844A-6BCC2D6980D9}" srcOrd="0" destOrd="0" presId="urn:microsoft.com/office/officeart/2018/5/layout/IconCircleLabelList"/>
    <dgm:cxn modelId="{1EC4280E-230B-4AE0-BCB0-A89B512466AB}" type="presOf" srcId="{C8601440-CEDC-6D49-B301-42175F4E9E1B}" destId="{99DB23BE-7FCE-4B00-B5D7-DCA4453A721E}" srcOrd="0" destOrd="0" presId="urn:microsoft.com/office/officeart/2018/5/layout/IconCircleLabelList"/>
    <dgm:cxn modelId="{80FDE75D-1F5B-B640-8F56-3A91BE9EC551}" srcId="{41BDA66D-C00A-CC40-A31E-49D9D4B0846C}" destId="{15FDC020-4105-2542-8AF5-40D33B6B3436}" srcOrd="2" destOrd="0" parTransId="{1E1BC36F-4828-0F43-B5FC-2DE6E6622ADF}" sibTransId="{F1F0247C-7933-8D46-9AF7-0C9CD4873CA2}"/>
    <dgm:cxn modelId="{7AA60793-BFB8-4252-BB99-8D670D4824EC}" type="presOf" srcId="{15FDC020-4105-2542-8AF5-40D33B6B3436}" destId="{B2DE73A9-B121-4041-ADA0-B7DED57A9536}" srcOrd="0" destOrd="0" presId="urn:microsoft.com/office/officeart/2018/5/layout/IconCircleLabelList"/>
    <dgm:cxn modelId="{2C5F89A2-B398-254F-940A-47A4A90D9A88}" srcId="{41BDA66D-C00A-CC40-A31E-49D9D4B0846C}" destId="{37A41ED3-96A5-AA44-8F8C-AE33C50B34B5}" srcOrd="1" destOrd="0" parTransId="{5E19A1D3-97D1-804A-8FFB-99EFF25D485A}" sibTransId="{29F18F52-0D77-7543-9DC8-1EDAE4D2417D}"/>
    <dgm:cxn modelId="{6C7065DE-342E-489E-BC04-2A756D90103D}" type="presOf" srcId="{41BDA66D-C00A-CC40-A31E-49D9D4B0846C}" destId="{3FC30680-0F4B-43A6-83CF-879E62C713CA}" srcOrd="0" destOrd="0" presId="urn:microsoft.com/office/officeart/2018/5/layout/IconCircleLabelList"/>
    <dgm:cxn modelId="{60B28FF1-A138-F143-9CE8-B1F701AD534A}" srcId="{41BDA66D-C00A-CC40-A31E-49D9D4B0846C}" destId="{C8601440-CEDC-6D49-B301-42175F4E9E1B}" srcOrd="0" destOrd="0" parTransId="{38A36478-C5E2-8545-86C7-32A98C40CBFB}" sibTransId="{55AAAD44-B58B-AD4D-BE45-A31BFDFB0492}"/>
    <dgm:cxn modelId="{B5670509-392F-4E49-91D2-11B690918279}" type="presParOf" srcId="{3FC30680-0F4B-43A6-83CF-879E62C713CA}" destId="{D7D6D2CA-668A-44FE-B350-D9D1BAB17309}" srcOrd="0" destOrd="0" presId="urn:microsoft.com/office/officeart/2018/5/layout/IconCircleLabelList"/>
    <dgm:cxn modelId="{872B3F00-5809-4729-ADA0-4888DCB76D0A}" type="presParOf" srcId="{D7D6D2CA-668A-44FE-B350-D9D1BAB17309}" destId="{BC1630AB-E064-4AED-8C70-1D1BDC707D96}" srcOrd="0" destOrd="0" presId="urn:microsoft.com/office/officeart/2018/5/layout/IconCircleLabelList"/>
    <dgm:cxn modelId="{261F970D-CC57-4461-AF5C-E176E8F76B33}" type="presParOf" srcId="{D7D6D2CA-668A-44FE-B350-D9D1BAB17309}" destId="{65CFE9F5-E6C2-4515-941A-F73AD9D1D5AC}" srcOrd="1" destOrd="0" presId="urn:microsoft.com/office/officeart/2018/5/layout/IconCircleLabelList"/>
    <dgm:cxn modelId="{82F7F12C-6227-4C29-B05A-6E233AA71957}" type="presParOf" srcId="{D7D6D2CA-668A-44FE-B350-D9D1BAB17309}" destId="{1C9AD0A2-9F44-4878-8E1C-49F7EAC66E97}" srcOrd="2" destOrd="0" presId="urn:microsoft.com/office/officeart/2018/5/layout/IconCircleLabelList"/>
    <dgm:cxn modelId="{C8EA8F45-ED85-49A5-8F18-667C8ADC92E5}" type="presParOf" srcId="{D7D6D2CA-668A-44FE-B350-D9D1BAB17309}" destId="{99DB23BE-7FCE-4B00-B5D7-DCA4453A721E}" srcOrd="3" destOrd="0" presId="urn:microsoft.com/office/officeart/2018/5/layout/IconCircleLabelList"/>
    <dgm:cxn modelId="{175AAB20-F699-4A9C-A7C5-D182496ED791}" type="presParOf" srcId="{3FC30680-0F4B-43A6-83CF-879E62C713CA}" destId="{FB243595-00FB-47CC-AFC1-AB2652765F63}" srcOrd="1" destOrd="0" presId="urn:microsoft.com/office/officeart/2018/5/layout/IconCircleLabelList"/>
    <dgm:cxn modelId="{F584A43E-34FD-4C4A-BD9D-40BE5BA888C4}" type="presParOf" srcId="{3FC30680-0F4B-43A6-83CF-879E62C713CA}" destId="{CF051070-53AA-4D87-8F1B-89313E42DBA0}" srcOrd="2" destOrd="0" presId="urn:microsoft.com/office/officeart/2018/5/layout/IconCircleLabelList"/>
    <dgm:cxn modelId="{4DFF5E96-FCED-4B5C-B453-11B068F6568C}" type="presParOf" srcId="{CF051070-53AA-4D87-8F1B-89313E42DBA0}" destId="{4B788760-B1F2-48F4-8142-CAF085A4D0E7}" srcOrd="0" destOrd="0" presId="urn:microsoft.com/office/officeart/2018/5/layout/IconCircleLabelList"/>
    <dgm:cxn modelId="{DF834C1E-C08A-4820-B792-07ABC2E7BAC6}" type="presParOf" srcId="{CF051070-53AA-4D87-8F1B-89313E42DBA0}" destId="{2E565F11-E693-4FE2-BD67-F9462A4A3910}" srcOrd="1" destOrd="0" presId="urn:microsoft.com/office/officeart/2018/5/layout/IconCircleLabelList"/>
    <dgm:cxn modelId="{36ECC5AE-5D9E-43F6-AD89-0CBDFF1CC9FA}" type="presParOf" srcId="{CF051070-53AA-4D87-8F1B-89313E42DBA0}" destId="{2A57768E-60F1-4E32-B373-6E293A4870F9}" srcOrd="2" destOrd="0" presId="urn:microsoft.com/office/officeart/2018/5/layout/IconCircleLabelList"/>
    <dgm:cxn modelId="{291DAA63-8849-4F58-8FD0-9196561AF17A}" type="presParOf" srcId="{CF051070-53AA-4D87-8F1B-89313E42DBA0}" destId="{BDAB64D2-2768-4499-844A-6BCC2D6980D9}" srcOrd="3" destOrd="0" presId="urn:microsoft.com/office/officeart/2018/5/layout/IconCircleLabelList"/>
    <dgm:cxn modelId="{998C318E-3666-42DB-8888-0F5F31584443}" type="presParOf" srcId="{3FC30680-0F4B-43A6-83CF-879E62C713CA}" destId="{D319E105-B624-46D3-8D1C-89F15AF9CCF3}" srcOrd="3" destOrd="0" presId="urn:microsoft.com/office/officeart/2018/5/layout/IconCircleLabelList"/>
    <dgm:cxn modelId="{DF745525-1F63-4E24-925E-37846D40973E}" type="presParOf" srcId="{3FC30680-0F4B-43A6-83CF-879E62C713CA}" destId="{394FDA95-1852-4C29-8505-E15C8F6AC012}" srcOrd="4" destOrd="0" presId="urn:microsoft.com/office/officeart/2018/5/layout/IconCircleLabelList"/>
    <dgm:cxn modelId="{1F9E7B61-0DC3-464B-B930-2E5A5F114B2D}" type="presParOf" srcId="{394FDA95-1852-4C29-8505-E15C8F6AC012}" destId="{0E6281B3-083A-4131-8F9F-D3AE11D8C0C1}" srcOrd="0" destOrd="0" presId="urn:microsoft.com/office/officeart/2018/5/layout/IconCircleLabelList"/>
    <dgm:cxn modelId="{CC73268F-5B7A-4788-8526-24072D85FC69}" type="presParOf" srcId="{394FDA95-1852-4C29-8505-E15C8F6AC012}" destId="{291C7A6C-E15D-4BE2-9B78-7442FD7F35C7}" srcOrd="1" destOrd="0" presId="urn:microsoft.com/office/officeart/2018/5/layout/IconCircleLabelList"/>
    <dgm:cxn modelId="{2AE4D3BC-042F-4925-8059-8E1B88BB7165}" type="presParOf" srcId="{394FDA95-1852-4C29-8505-E15C8F6AC012}" destId="{A3B59DB2-114A-422A-BCD1-7D75B733E490}" srcOrd="2" destOrd="0" presId="urn:microsoft.com/office/officeart/2018/5/layout/IconCircleLabelList"/>
    <dgm:cxn modelId="{4478660B-06DA-45F2-B92A-646931281C16}" type="presParOf" srcId="{394FDA95-1852-4C29-8505-E15C8F6AC012}" destId="{B2DE73A9-B121-4041-ADA0-B7DED57A953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82E4E-3DFA-4D97-9514-DDF0CD03096A}">
      <dsp:nvSpPr>
        <dsp:cNvPr id="0" name=""/>
        <dsp:cNvSpPr/>
      </dsp:nvSpPr>
      <dsp:spPr>
        <a:xfrm>
          <a:off x="1133321" y="420774"/>
          <a:ext cx="1286536" cy="12865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59D0D-9071-41D3-8A19-C2379CFFE769}">
      <dsp:nvSpPr>
        <dsp:cNvPr id="0" name=""/>
        <dsp:cNvSpPr/>
      </dsp:nvSpPr>
      <dsp:spPr>
        <a:xfrm>
          <a:off x="347105" y="2061571"/>
          <a:ext cx="28589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WHY ARE WE HERE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7105" y="2061571"/>
        <a:ext cx="2858969" cy="720000"/>
      </dsp:txXfrm>
    </dsp:sp>
    <dsp:sp modelId="{ADA99531-2555-4744-B587-2B6E5A5FC329}">
      <dsp:nvSpPr>
        <dsp:cNvPr id="0" name=""/>
        <dsp:cNvSpPr/>
      </dsp:nvSpPr>
      <dsp:spPr>
        <a:xfrm>
          <a:off x="4492611" y="420774"/>
          <a:ext cx="1286536" cy="12865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1AC5A-EC6F-4C64-B9F1-9DE14193319D}">
      <dsp:nvSpPr>
        <dsp:cNvPr id="0" name=""/>
        <dsp:cNvSpPr/>
      </dsp:nvSpPr>
      <dsp:spPr>
        <a:xfrm>
          <a:off x="3706394" y="2061571"/>
          <a:ext cx="28589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OUR GOAL TODAY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06394" y="2061571"/>
        <a:ext cx="2858969" cy="720000"/>
      </dsp:txXfrm>
    </dsp:sp>
    <dsp:sp modelId="{EACF6192-54D1-438F-B7BC-18BD5EA08183}">
      <dsp:nvSpPr>
        <dsp:cNvPr id="0" name=""/>
        <dsp:cNvSpPr/>
      </dsp:nvSpPr>
      <dsp:spPr>
        <a:xfrm>
          <a:off x="7851901" y="420774"/>
          <a:ext cx="1286536" cy="12865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B2741-B64B-44FD-9BC4-B344B4F32361}">
      <dsp:nvSpPr>
        <dsp:cNvPr id="0" name=""/>
        <dsp:cNvSpPr/>
      </dsp:nvSpPr>
      <dsp:spPr>
        <a:xfrm>
          <a:off x="7065684" y="2061571"/>
          <a:ext cx="28589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EFFECTIVE TEAMWORKING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65684" y="2061571"/>
        <a:ext cx="285896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COMMUNICATIONS ARE FREER AND OPEN</a:t>
          </a:r>
          <a:r>
            <a:rPr lang="it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ENCOURAGES MEMBERS TO OPEN UP AND GIVE THEIR BEST </a:t>
          </a:r>
          <a:endParaRPr lang="it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IMPROVES RESULTS</a:t>
          </a:r>
          <a:endParaRPr lang="it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41543" y="2695306"/>
        <a:ext cx="2981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FE94F-2568-4B97-AEFE-460E7A5FEEDC}">
      <dsp:nvSpPr>
        <dsp:cNvPr id="0" name=""/>
        <dsp:cNvSpPr/>
      </dsp:nvSpPr>
      <dsp:spPr>
        <a:xfrm>
          <a:off x="3597" y="1356584"/>
          <a:ext cx="1752792" cy="1113023"/>
        </a:xfrm>
        <a:prstGeom prst="roundRect">
          <a:avLst>
            <a:gd name="adj" fmla="val 10000"/>
          </a:avLst>
        </a:prstGeom>
        <a:solidFill>
          <a:schemeClr val="accent2"/>
        </a:solidFill>
        <a:ln w="10795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</dsp:sp>
    <dsp:sp modelId="{2C38C47F-AB0C-4097-8F3B-1E45E0BACE0E}">
      <dsp:nvSpPr>
        <dsp:cNvPr id="0" name=""/>
        <dsp:cNvSpPr/>
      </dsp:nvSpPr>
      <dsp:spPr>
        <a:xfrm>
          <a:off x="198351" y="1541601"/>
          <a:ext cx="1752792" cy="1113023"/>
        </a:xfrm>
        <a:prstGeom prst="roundRect">
          <a:avLst>
            <a:gd name="adj" fmla="val 10000"/>
          </a:avLst>
        </a:prstGeom>
        <a:solidFill>
          <a:schemeClr val="accent2">
            <a:tint val="65000"/>
          </a:schemeClr>
        </a:solidFill>
        <a:ln w="9525" cap="flat" cmpd="sng" algn="ctr">
          <a:solidFill>
            <a:schemeClr val="accent2"/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MORE WORK DONE IN LESS TIME</a:t>
          </a:r>
        </a:p>
      </dsp:txBody>
      <dsp:txXfrm>
        <a:off x="230950" y="1574200"/>
        <a:ext cx="1687594" cy="1047825"/>
      </dsp:txXfrm>
    </dsp:sp>
    <dsp:sp modelId="{951DAA5D-8377-4505-B023-721EA329D316}">
      <dsp:nvSpPr>
        <dsp:cNvPr id="0" name=""/>
        <dsp:cNvSpPr/>
      </dsp:nvSpPr>
      <dsp:spPr>
        <a:xfrm>
          <a:off x="2145899" y="1356584"/>
          <a:ext cx="1752792" cy="1113023"/>
        </a:xfrm>
        <a:prstGeom prst="roundRect">
          <a:avLst>
            <a:gd name="adj" fmla="val 10000"/>
          </a:avLst>
        </a:prstGeom>
        <a:solidFill>
          <a:schemeClr val="accent2"/>
        </a:solidFill>
        <a:ln w="17145" cap="flat" cmpd="sng" algn="ctr">
          <a:solidFill>
            <a:schemeClr val="lt1">
              <a:shade val="95000"/>
              <a:alpha val="50000"/>
              <a:satMod val="150000"/>
            </a:schemeClr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</dsp:sp>
    <dsp:sp modelId="{1E94DD4B-8DE1-49F1-A572-CA6F5D853D90}">
      <dsp:nvSpPr>
        <dsp:cNvPr id="0" name=""/>
        <dsp:cNvSpPr/>
      </dsp:nvSpPr>
      <dsp:spPr>
        <a:xfrm>
          <a:off x="2340654" y="1541601"/>
          <a:ext cx="1752792" cy="1113023"/>
        </a:xfrm>
        <a:prstGeom prst="roundRect">
          <a:avLst>
            <a:gd name="adj" fmla="val 10000"/>
          </a:avLst>
        </a:prstGeom>
        <a:solidFill>
          <a:schemeClr val="accent2">
            <a:tint val="65000"/>
          </a:schemeClr>
        </a:solidFill>
        <a:ln w="9525" cap="flat" cmpd="sng" algn="ctr">
          <a:solidFill>
            <a:schemeClr val="accent2"/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MORE CREATIVITY</a:t>
          </a:r>
        </a:p>
      </dsp:txBody>
      <dsp:txXfrm>
        <a:off x="2373253" y="1574200"/>
        <a:ext cx="1687594" cy="1047825"/>
      </dsp:txXfrm>
    </dsp:sp>
    <dsp:sp modelId="{060F7910-D905-413D-B994-1C4770147A53}">
      <dsp:nvSpPr>
        <dsp:cNvPr id="0" name=""/>
        <dsp:cNvSpPr/>
      </dsp:nvSpPr>
      <dsp:spPr>
        <a:xfrm>
          <a:off x="4288201" y="1356584"/>
          <a:ext cx="1752792" cy="1113023"/>
        </a:xfrm>
        <a:prstGeom prst="roundRect">
          <a:avLst>
            <a:gd name="adj" fmla="val 10000"/>
          </a:avLst>
        </a:prstGeom>
        <a:solidFill>
          <a:schemeClr val="accent2"/>
        </a:solidFill>
        <a:ln w="17145" cap="flat" cmpd="sng" algn="ctr">
          <a:solidFill>
            <a:schemeClr val="lt1">
              <a:shade val="95000"/>
              <a:alpha val="50000"/>
              <a:satMod val="150000"/>
            </a:schemeClr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</dsp:sp>
    <dsp:sp modelId="{49207C70-53FE-42E8-A7BA-082BA8E992C5}">
      <dsp:nvSpPr>
        <dsp:cNvPr id="0" name=""/>
        <dsp:cNvSpPr/>
      </dsp:nvSpPr>
      <dsp:spPr>
        <a:xfrm>
          <a:off x="4482956" y="1541601"/>
          <a:ext cx="1752792" cy="1113023"/>
        </a:xfrm>
        <a:prstGeom prst="roundRect">
          <a:avLst>
            <a:gd name="adj" fmla="val 10000"/>
          </a:avLst>
        </a:prstGeom>
        <a:solidFill>
          <a:schemeClr val="accent2">
            <a:tint val="65000"/>
          </a:schemeClr>
        </a:solidFill>
        <a:ln w="9525" cap="flat" cmpd="sng" algn="ctr">
          <a:solidFill>
            <a:schemeClr val="accent2"/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2000" b="0" i="0" kern="1200" baseline="0" dirty="0"/>
            <a:t>MEMBERS CAN RELY ON EACH OTHER</a:t>
          </a:r>
          <a:endParaRPr lang="en-US" sz="2000" kern="1200" dirty="0"/>
        </a:p>
      </dsp:txBody>
      <dsp:txXfrm>
        <a:off x="4515555" y="1574200"/>
        <a:ext cx="1687594" cy="1047825"/>
      </dsp:txXfrm>
    </dsp:sp>
    <dsp:sp modelId="{194216CC-4AD1-4189-B085-38B0FFDF17B7}">
      <dsp:nvSpPr>
        <dsp:cNvPr id="0" name=""/>
        <dsp:cNvSpPr/>
      </dsp:nvSpPr>
      <dsp:spPr>
        <a:xfrm>
          <a:off x="6430504" y="1356584"/>
          <a:ext cx="1752792" cy="1113023"/>
        </a:xfrm>
        <a:prstGeom prst="roundRect">
          <a:avLst>
            <a:gd name="adj" fmla="val 10000"/>
          </a:avLst>
        </a:prstGeom>
        <a:solidFill>
          <a:schemeClr val="accent2"/>
        </a:solidFill>
        <a:ln w="17145" cap="flat" cmpd="sng" algn="ctr">
          <a:solidFill>
            <a:schemeClr val="lt1">
              <a:shade val="95000"/>
              <a:alpha val="50000"/>
              <a:satMod val="150000"/>
            </a:schemeClr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</dsp:sp>
    <dsp:sp modelId="{A0A3A2EF-DA13-4261-8620-F0FB2259610E}">
      <dsp:nvSpPr>
        <dsp:cNvPr id="0" name=""/>
        <dsp:cNvSpPr/>
      </dsp:nvSpPr>
      <dsp:spPr>
        <a:xfrm>
          <a:off x="6625258" y="1541601"/>
          <a:ext cx="1752792" cy="1113023"/>
        </a:xfrm>
        <a:prstGeom prst="roundRect">
          <a:avLst>
            <a:gd name="adj" fmla="val 10000"/>
          </a:avLst>
        </a:prstGeom>
        <a:solidFill>
          <a:schemeClr val="accent2">
            <a:tint val="65000"/>
          </a:schemeClr>
        </a:solidFill>
        <a:ln w="9525" cap="flat" cmpd="sng" algn="ctr">
          <a:solidFill>
            <a:schemeClr val="accent2"/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it-IT" sz="2000" b="0" i="0" kern="1200" baseline="0"/>
            <a:t>LESS CHANCE OF FAILING </a:t>
          </a:r>
          <a:endParaRPr lang="en-US" sz="2000" kern="1200"/>
        </a:p>
      </dsp:txBody>
      <dsp:txXfrm>
        <a:off x="6657857" y="1574200"/>
        <a:ext cx="1687594" cy="1047825"/>
      </dsp:txXfrm>
    </dsp:sp>
    <dsp:sp modelId="{630F3C50-F281-450A-8883-26898EAAD6BC}">
      <dsp:nvSpPr>
        <dsp:cNvPr id="0" name=""/>
        <dsp:cNvSpPr/>
      </dsp:nvSpPr>
      <dsp:spPr>
        <a:xfrm>
          <a:off x="8572806" y="1356584"/>
          <a:ext cx="1752792" cy="1113023"/>
        </a:xfrm>
        <a:prstGeom prst="roundRect">
          <a:avLst>
            <a:gd name="adj" fmla="val 10000"/>
          </a:avLst>
        </a:prstGeom>
        <a:solidFill>
          <a:schemeClr val="accent2"/>
        </a:solidFill>
        <a:ln w="17145" cap="flat" cmpd="sng" algn="ctr">
          <a:solidFill>
            <a:schemeClr val="lt1">
              <a:shade val="95000"/>
              <a:alpha val="50000"/>
              <a:satMod val="150000"/>
            </a:schemeClr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</dsp:sp>
    <dsp:sp modelId="{D3295F31-EE58-47DA-A2B1-596CEC49978A}">
      <dsp:nvSpPr>
        <dsp:cNvPr id="0" name=""/>
        <dsp:cNvSpPr/>
      </dsp:nvSpPr>
      <dsp:spPr>
        <a:xfrm>
          <a:off x="8767561" y="1541601"/>
          <a:ext cx="1752792" cy="1113023"/>
        </a:xfrm>
        <a:prstGeom prst="roundRect">
          <a:avLst>
            <a:gd name="adj" fmla="val 10000"/>
          </a:avLst>
        </a:prstGeom>
        <a:solidFill>
          <a:schemeClr val="accent2">
            <a:tint val="65000"/>
          </a:schemeClr>
        </a:solidFill>
        <a:ln w="9525" cap="flat" cmpd="sng" algn="ctr">
          <a:solidFill>
            <a:schemeClr val="accent2"/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0" i="0" kern="1200" baseline="0"/>
            <a:t>WORK EQUALLY DIVIDED</a:t>
          </a:r>
          <a:endParaRPr lang="en-US" sz="2000" kern="1200"/>
        </a:p>
      </dsp:txBody>
      <dsp:txXfrm>
        <a:off x="8800160" y="1574200"/>
        <a:ext cx="1687594" cy="10478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F558A-E974-43D0-B10A-FCE27BFD0A32}">
      <dsp:nvSpPr>
        <dsp:cNvPr id="0" name=""/>
        <dsp:cNvSpPr/>
      </dsp:nvSpPr>
      <dsp:spPr>
        <a:xfrm>
          <a:off x="600427" y="525"/>
          <a:ext cx="2960440" cy="1776264"/>
        </a:xfrm>
        <a:prstGeom prst="rect">
          <a:avLst/>
        </a:prstGeom>
        <a:solidFill>
          <a:schemeClr val="accent5">
            <a:tint val="65000"/>
          </a:schemeClr>
        </a:solidFill>
        <a:ln w="9525" cap="flat" cmpd="sng" algn="ctr">
          <a:solidFill>
            <a:srgbClr val="2E3722"/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>
              <a:solidFill>
                <a:schemeClr val="tx1"/>
              </a:solidFill>
            </a:rPr>
            <a:t>TWO HEADS BETTER THAN ONE</a:t>
          </a:r>
          <a:endParaRPr lang="it" sz="2400" kern="1200" dirty="0">
            <a:solidFill>
              <a:schemeClr val="tx1"/>
            </a:solidFill>
          </a:endParaRPr>
        </a:p>
      </dsp:txBody>
      <dsp:txXfrm>
        <a:off x="600427" y="525"/>
        <a:ext cx="2960440" cy="1776264"/>
      </dsp:txXfrm>
    </dsp:sp>
    <dsp:sp modelId="{5B829465-B1DE-4F2D-83F7-01B43271D865}">
      <dsp:nvSpPr>
        <dsp:cNvPr id="0" name=""/>
        <dsp:cNvSpPr/>
      </dsp:nvSpPr>
      <dsp:spPr>
        <a:xfrm>
          <a:off x="3856911" y="525"/>
          <a:ext cx="2960440" cy="1776264"/>
        </a:xfrm>
        <a:prstGeom prst="rect">
          <a:avLst/>
        </a:prstGeom>
        <a:solidFill>
          <a:schemeClr val="accent5">
            <a:tint val="65000"/>
          </a:schemeClr>
        </a:solidFill>
        <a:ln w="9525" cap="flat" cmpd="sng" algn="ctr">
          <a:solidFill>
            <a:schemeClr val="tx1"/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>
              <a:solidFill>
                <a:schemeClr val="tx1"/>
              </a:solidFill>
            </a:rPr>
            <a:t>DIFFERENT IDEAS </a:t>
          </a:r>
          <a:r>
            <a:rPr lang="en-US" sz="2400" kern="1200" dirty="0">
              <a:solidFill>
                <a:schemeClr val="tx1"/>
              </a:solidFill>
            </a:rPr>
            <a:t>AND PERSPECTIVES</a:t>
          </a:r>
          <a:endParaRPr lang="it" sz="2400" kern="1200" dirty="0">
            <a:solidFill>
              <a:schemeClr val="tx1"/>
            </a:solidFill>
          </a:endParaRPr>
        </a:p>
      </dsp:txBody>
      <dsp:txXfrm>
        <a:off x="3856911" y="525"/>
        <a:ext cx="2960440" cy="1776264"/>
      </dsp:txXfrm>
    </dsp:sp>
    <dsp:sp modelId="{38EBE6E1-58EC-48FD-99BC-872365C2CCB4}">
      <dsp:nvSpPr>
        <dsp:cNvPr id="0" name=""/>
        <dsp:cNvSpPr/>
      </dsp:nvSpPr>
      <dsp:spPr>
        <a:xfrm>
          <a:off x="7113395" y="525"/>
          <a:ext cx="2960440" cy="1776264"/>
        </a:xfrm>
        <a:prstGeom prst="rect">
          <a:avLst/>
        </a:prstGeom>
        <a:solidFill>
          <a:schemeClr val="accent5">
            <a:tint val="65000"/>
          </a:schemeClr>
        </a:solidFill>
        <a:ln w="9525" cap="flat" cmpd="sng" algn="ctr">
          <a:solidFill>
            <a:schemeClr val="tx1"/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>
              <a:solidFill>
                <a:schemeClr val="tx1"/>
              </a:solidFill>
            </a:rPr>
            <a:t>MORE WILLING TO TAKE RISKS</a:t>
          </a:r>
          <a:endParaRPr lang="it" sz="2400" kern="1200" dirty="0">
            <a:solidFill>
              <a:schemeClr val="tx1"/>
            </a:solidFill>
          </a:endParaRPr>
        </a:p>
      </dsp:txBody>
      <dsp:txXfrm>
        <a:off x="7113395" y="525"/>
        <a:ext cx="2960440" cy="1776264"/>
      </dsp:txXfrm>
    </dsp:sp>
    <dsp:sp modelId="{E24B2E4D-2E40-4BC6-A47A-5DA97927DBD5}">
      <dsp:nvSpPr>
        <dsp:cNvPr id="0" name=""/>
        <dsp:cNvSpPr/>
      </dsp:nvSpPr>
      <dsp:spPr>
        <a:xfrm>
          <a:off x="2241192" y="2072834"/>
          <a:ext cx="2960440" cy="1776264"/>
        </a:xfrm>
        <a:prstGeom prst="rect">
          <a:avLst/>
        </a:prstGeom>
        <a:solidFill>
          <a:schemeClr val="accent5">
            <a:tint val="65000"/>
          </a:schemeClr>
        </a:solidFill>
        <a:ln w="9525" cap="flat" cmpd="sng" algn="ctr">
          <a:solidFill>
            <a:schemeClr val="tx1"/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>
              <a:solidFill>
                <a:schemeClr val="tx1"/>
              </a:solidFill>
            </a:rPr>
            <a:t>FLEXIBLE WORK SCHEDULE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2241192" y="2072834"/>
        <a:ext cx="2960440" cy="1776264"/>
      </dsp:txXfrm>
    </dsp:sp>
    <dsp:sp modelId="{509467E3-61F9-4F4B-A264-BECE7FA6FC57}">
      <dsp:nvSpPr>
        <dsp:cNvPr id="0" name=""/>
        <dsp:cNvSpPr/>
      </dsp:nvSpPr>
      <dsp:spPr>
        <a:xfrm>
          <a:off x="5485153" y="2072834"/>
          <a:ext cx="2960440" cy="1776264"/>
        </a:xfrm>
        <a:prstGeom prst="rect">
          <a:avLst/>
        </a:prstGeom>
        <a:solidFill>
          <a:schemeClr val="accent5">
            <a:tint val="65000"/>
          </a:schemeClr>
        </a:solidFill>
        <a:ln w="9525" cap="flat" cmpd="sng" algn="ctr">
          <a:solidFill>
            <a:schemeClr val="tx1"/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>
              <a:solidFill>
                <a:schemeClr val="tx1"/>
              </a:solidFill>
            </a:rPr>
            <a:t>BETTER WORK-LIFE BALANCE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5485153" y="2072834"/>
        <a:ext cx="2960440" cy="1776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E8B63D-466B-46D7-BB3A-C5EDDF00F821}">
      <dsp:nvSpPr>
        <dsp:cNvPr id="0" name=""/>
        <dsp:cNvSpPr/>
      </dsp:nvSpPr>
      <dsp:spPr>
        <a:xfrm>
          <a:off x="-36352" y="30398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199476-4D5B-4473-B5D7-734F050D796B}">
      <dsp:nvSpPr>
        <dsp:cNvPr id="0" name=""/>
        <dsp:cNvSpPr/>
      </dsp:nvSpPr>
      <dsp:spPr>
        <a:xfrm>
          <a:off x="442501" y="758900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tint val="65000"/>
          </a:schemeClr>
        </a:solidFill>
        <a:ln w="9525" cap="flat" cmpd="sng" algn="ctr">
          <a:solidFill>
            <a:schemeClr val="accent1"/>
          </a:solidFill>
          <a:prstDash val="solid"/>
        </a:ln>
        <a:effectLst/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-  </a:t>
          </a:r>
          <a:r>
            <a:rPr lang="en-GB" sz="2000" b="1" kern="1200" dirty="0"/>
            <a:t>SHARING SUCCESS IMPROVES TEAM MOTIVATION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-  MORE CONTROL OF THE WORKING PROCESS</a:t>
          </a:r>
          <a:endParaRPr lang="en-US" sz="2000" b="1" kern="1200" dirty="0"/>
        </a:p>
      </dsp:txBody>
      <dsp:txXfrm>
        <a:off x="522655" y="839054"/>
        <a:ext cx="4149382" cy="2576345"/>
      </dsp:txXfrm>
    </dsp:sp>
    <dsp:sp modelId="{6232E7D0-BF7E-4885-BC69-4F8090AB5B1F}">
      <dsp:nvSpPr>
        <dsp:cNvPr id="0" name=""/>
        <dsp:cNvSpPr/>
      </dsp:nvSpPr>
      <dsp:spPr>
        <a:xfrm>
          <a:off x="5180925" y="35406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B70A21-F599-4614-A46E-389BF56EF332}">
      <dsp:nvSpPr>
        <dsp:cNvPr id="0" name=""/>
        <dsp:cNvSpPr/>
      </dsp:nvSpPr>
      <dsp:spPr>
        <a:xfrm>
          <a:off x="5659779" y="808981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tint val="65000"/>
          </a:schemeClr>
        </a:solidFill>
        <a:ln w="9525" cap="flat" cmpd="sng" algn="ctr">
          <a:solidFill>
            <a:schemeClr val="accent1"/>
          </a:solidFill>
          <a:prstDash val="solid"/>
        </a:ln>
        <a:effectLst/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-  OPPORTUNITY TO ADVANCE IN CAREER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1" kern="1200" dirty="0">
              <a:solidFill>
                <a:schemeClr val="tx1"/>
              </a:solidFill>
            </a:rPr>
            <a:t>-  LEARN NEW SKILLS FROM OTHER MEMBERS </a:t>
          </a:r>
          <a:endParaRPr lang="en-US" sz="2000" b="1" kern="1200" dirty="0">
            <a:solidFill>
              <a:schemeClr val="tx1"/>
            </a:solidFill>
          </a:endParaRPr>
        </a:p>
      </dsp:txBody>
      <dsp:txXfrm>
        <a:off x="5739933" y="88913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AC776-7B0E-4AC5-95F0-C9B5BE3027BA}">
      <dsp:nvSpPr>
        <dsp:cNvPr id="0" name=""/>
        <dsp:cNvSpPr/>
      </dsp:nvSpPr>
      <dsp:spPr>
        <a:xfrm>
          <a:off x="867024" y="415275"/>
          <a:ext cx="1259492" cy="1259492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0C065E1-D8DC-438E-8528-DFF66084DB1C}">
      <dsp:nvSpPr>
        <dsp:cNvPr id="0" name=""/>
        <dsp:cNvSpPr/>
      </dsp:nvSpPr>
      <dsp:spPr>
        <a:xfrm>
          <a:off x="1135441" y="683692"/>
          <a:ext cx="722659" cy="722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67F64A-1C6D-40AB-976E-832467FEEA6A}">
      <dsp:nvSpPr>
        <dsp:cNvPr id="0" name=""/>
        <dsp:cNvSpPr/>
      </dsp:nvSpPr>
      <dsp:spPr>
        <a:xfrm>
          <a:off x="464400" y="2067070"/>
          <a:ext cx="20647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FORMING</a:t>
          </a:r>
        </a:p>
      </dsp:txBody>
      <dsp:txXfrm>
        <a:off x="464400" y="2067070"/>
        <a:ext cx="2064742" cy="720000"/>
      </dsp:txXfrm>
    </dsp:sp>
    <dsp:sp modelId="{D9CF55EA-E7D7-44F7-B188-C23276848C17}">
      <dsp:nvSpPr>
        <dsp:cNvPr id="0" name=""/>
        <dsp:cNvSpPr/>
      </dsp:nvSpPr>
      <dsp:spPr>
        <a:xfrm>
          <a:off x="3293097" y="415275"/>
          <a:ext cx="1259492" cy="1259492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DA2B30F-47A3-4DFC-B11F-7CDB8338D45A}">
      <dsp:nvSpPr>
        <dsp:cNvPr id="0" name=""/>
        <dsp:cNvSpPr/>
      </dsp:nvSpPr>
      <dsp:spPr>
        <a:xfrm>
          <a:off x="3561513" y="683692"/>
          <a:ext cx="722659" cy="722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C24415E-FF17-4B3D-9940-A6226DEA1B2F}">
      <dsp:nvSpPr>
        <dsp:cNvPr id="0" name=""/>
        <dsp:cNvSpPr/>
      </dsp:nvSpPr>
      <dsp:spPr>
        <a:xfrm>
          <a:off x="2890472" y="2067070"/>
          <a:ext cx="20647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STORMING</a:t>
          </a:r>
        </a:p>
      </dsp:txBody>
      <dsp:txXfrm>
        <a:off x="2890472" y="2067070"/>
        <a:ext cx="2064742" cy="720000"/>
      </dsp:txXfrm>
    </dsp:sp>
    <dsp:sp modelId="{E5984B24-3001-4404-B8C7-2440BB35FFD8}">
      <dsp:nvSpPr>
        <dsp:cNvPr id="0" name=""/>
        <dsp:cNvSpPr/>
      </dsp:nvSpPr>
      <dsp:spPr>
        <a:xfrm>
          <a:off x="5719169" y="415275"/>
          <a:ext cx="1259492" cy="1259492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337A35F-99B5-4172-95B2-F8F9F11478E4}">
      <dsp:nvSpPr>
        <dsp:cNvPr id="0" name=""/>
        <dsp:cNvSpPr/>
      </dsp:nvSpPr>
      <dsp:spPr>
        <a:xfrm>
          <a:off x="5987586" y="683692"/>
          <a:ext cx="722659" cy="722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D68373-B52A-4413-A4B5-007DF1069A9E}">
      <dsp:nvSpPr>
        <dsp:cNvPr id="0" name=""/>
        <dsp:cNvSpPr/>
      </dsp:nvSpPr>
      <dsp:spPr>
        <a:xfrm>
          <a:off x="5316544" y="2067070"/>
          <a:ext cx="20647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NORMING</a:t>
          </a:r>
        </a:p>
      </dsp:txBody>
      <dsp:txXfrm>
        <a:off x="5316544" y="2067070"/>
        <a:ext cx="2064742" cy="720000"/>
      </dsp:txXfrm>
    </dsp:sp>
    <dsp:sp modelId="{DD43635A-5096-43D7-8A90-9F0383D2FCE1}">
      <dsp:nvSpPr>
        <dsp:cNvPr id="0" name=""/>
        <dsp:cNvSpPr/>
      </dsp:nvSpPr>
      <dsp:spPr>
        <a:xfrm>
          <a:off x="8145242" y="415275"/>
          <a:ext cx="1259492" cy="1259492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B5B379F-5E1D-45B0-8D4C-DB3CA899D8AF}">
      <dsp:nvSpPr>
        <dsp:cNvPr id="0" name=""/>
        <dsp:cNvSpPr/>
      </dsp:nvSpPr>
      <dsp:spPr>
        <a:xfrm>
          <a:off x="8413658" y="683692"/>
          <a:ext cx="722659" cy="722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BD1018-D1AC-4DE8-97BF-6358251D3972}">
      <dsp:nvSpPr>
        <dsp:cNvPr id="0" name=""/>
        <dsp:cNvSpPr/>
      </dsp:nvSpPr>
      <dsp:spPr>
        <a:xfrm>
          <a:off x="7742617" y="2067070"/>
          <a:ext cx="20647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PERFORMING</a:t>
          </a:r>
        </a:p>
      </dsp:txBody>
      <dsp:txXfrm>
        <a:off x="7742617" y="2067070"/>
        <a:ext cx="206474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A8A3F-A024-4EBD-801D-2D0C1D88F880}">
      <dsp:nvSpPr>
        <dsp:cNvPr id="0" name=""/>
        <dsp:cNvSpPr/>
      </dsp:nvSpPr>
      <dsp:spPr>
        <a:xfrm>
          <a:off x="0" y="73560"/>
          <a:ext cx="5766975" cy="1077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044BC8-4B09-400B-B2A8-F2CBA14F1EBB}">
      <dsp:nvSpPr>
        <dsp:cNvPr id="0" name=""/>
        <dsp:cNvSpPr/>
      </dsp:nvSpPr>
      <dsp:spPr>
        <a:xfrm>
          <a:off x="325833" y="244480"/>
          <a:ext cx="592424" cy="5924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85C5A-927C-47E9-8D94-D0A42581CFE5}">
      <dsp:nvSpPr>
        <dsp:cNvPr id="0" name=""/>
        <dsp:cNvSpPr/>
      </dsp:nvSpPr>
      <dsp:spPr>
        <a:xfrm>
          <a:off x="1244090" y="2125"/>
          <a:ext cx="4522884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Group</a:t>
          </a: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size (Dias, 2013)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2125"/>
        <a:ext cx="4522884" cy="1077134"/>
      </dsp:txXfrm>
    </dsp:sp>
    <dsp:sp modelId="{7A0D7C82-B2EA-477B-961E-F0ABCF323171}">
      <dsp:nvSpPr>
        <dsp:cNvPr id="0" name=""/>
        <dsp:cNvSpPr/>
      </dsp:nvSpPr>
      <dsp:spPr>
        <a:xfrm>
          <a:off x="0" y="1348543"/>
          <a:ext cx="5766975" cy="1077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920878-F29F-45E1-8E9A-596891FE105A}">
      <dsp:nvSpPr>
        <dsp:cNvPr id="0" name=""/>
        <dsp:cNvSpPr/>
      </dsp:nvSpPr>
      <dsp:spPr>
        <a:xfrm>
          <a:off x="325833" y="1590898"/>
          <a:ext cx="592424" cy="5924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57F6D-4577-4334-B6BB-E4F94832B064}">
      <dsp:nvSpPr>
        <dsp:cNvPr id="0" name=""/>
        <dsp:cNvSpPr/>
      </dsp:nvSpPr>
      <dsp:spPr>
        <a:xfrm>
          <a:off x="1244090" y="1348543"/>
          <a:ext cx="4522884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Changes</a:t>
          </a: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1348543"/>
        <a:ext cx="4522884" cy="1077134"/>
      </dsp:txXfrm>
    </dsp:sp>
    <dsp:sp modelId="{70F0ECDE-C3AF-4E3C-8B23-15F969E3A310}">
      <dsp:nvSpPr>
        <dsp:cNvPr id="0" name=""/>
        <dsp:cNvSpPr/>
      </dsp:nvSpPr>
      <dsp:spPr>
        <a:xfrm>
          <a:off x="0" y="2694961"/>
          <a:ext cx="5766975" cy="1077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AD923-3ED2-42C9-81C2-08F1CCE396C6}">
      <dsp:nvSpPr>
        <dsp:cNvPr id="0" name=""/>
        <dsp:cNvSpPr/>
      </dsp:nvSpPr>
      <dsp:spPr>
        <a:xfrm>
          <a:off x="325833" y="2937317"/>
          <a:ext cx="592424" cy="5924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CEE3B-BF90-488C-8956-8762B792973C}">
      <dsp:nvSpPr>
        <dsp:cNvPr id="0" name=""/>
        <dsp:cNvSpPr/>
      </dsp:nvSpPr>
      <dsp:spPr>
        <a:xfrm>
          <a:off x="1244090" y="2694961"/>
          <a:ext cx="4522884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Individual</a:t>
          </a: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behavior (Tasa </a:t>
          </a:r>
          <a:r>
            <a:rPr lang="en-US" sz="2000" i="1" kern="120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, 2007)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4090" y="2694961"/>
        <a:ext cx="4522884" cy="1077134"/>
      </dsp:txXfrm>
    </dsp:sp>
    <dsp:sp modelId="{532A5170-D7CA-4638-8ECB-D7AC5CD3E539}">
      <dsp:nvSpPr>
        <dsp:cNvPr id="0" name=""/>
        <dsp:cNvSpPr/>
      </dsp:nvSpPr>
      <dsp:spPr>
        <a:xfrm>
          <a:off x="0" y="4041380"/>
          <a:ext cx="5766975" cy="1077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FDFBF-114C-4BA6-9E3A-8E0AFD7186E2}">
      <dsp:nvSpPr>
        <dsp:cNvPr id="0" name=""/>
        <dsp:cNvSpPr/>
      </dsp:nvSpPr>
      <dsp:spPr>
        <a:xfrm>
          <a:off x="325833" y="4283735"/>
          <a:ext cx="592424" cy="5924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E4498-9D55-4C4E-9A47-D263669BAB9A}">
      <dsp:nvSpPr>
        <dsp:cNvPr id="0" name=""/>
        <dsp:cNvSpPr/>
      </dsp:nvSpPr>
      <dsp:spPr>
        <a:xfrm>
          <a:off x="1244090" y="4041380"/>
          <a:ext cx="4522884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Lack of leadership (Brady,2016)</a:t>
          </a:r>
        </a:p>
      </dsp:txBody>
      <dsp:txXfrm>
        <a:off x="1244090" y="4041380"/>
        <a:ext cx="4522884" cy="107713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DE1FA-DC0B-448C-A424-3CBE435E13CA}">
      <dsp:nvSpPr>
        <dsp:cNvPr id="0" name=""/>
        <dsp:cNvSpPr/>
      </dsp:nvSpPr>
      <dsp:spPr>
        <a:xfrm>
          <a:off x="0" y="1427613"/>
          <a:ext cx="7315200" cy="32248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741" tIns="1353820" rIns="567741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Intelligence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Control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Extroversion / Introversion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Stability / Anxiety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27613"/>
        <a:ext cx="7315200" cy="3224812"/>
      </dsp:txXfrm>
    </dsp:sp>
    <dsp:sp modelId="{2EC76EA7-CA9C-439D-82D3-3D10F85AD7D7}">
      <dsp:nvSpPr>
        <dsp:cNvPr id="0" name=""/>
        <dsp:cNvSpPr/>
      </dsp:nvSpPr>
      <dsp:spPr>
        <a:xfrm>
          <a:off x="365760" y="468213"/>
          <a:ext cx="5120640" cy="1918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>
              <a:latin typeface="Arial" panose="020B0604020202020204" pitchFamily="34" charset="0"/>
              <a:cs typeface="Arial" panose="020B0604020202020204" pitchFamily="34" charset="0"/>
            </a:rPr>
            <a:t>Traits:</a:t>
          </a:r>
          <a:endParaRPr lang="en-US" sz="6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9428" y="561881"/>
        <a:ext cx="4933304" cy="17314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CDC62-E240-4FE5-96E3-AEA73D01BC23}">
      <dsp:nvSpPr>
        <dsp:cNvPr id="0" name=""/>
        <dsp:cNvSpPr/>
      </dsp:nvSpPr>
      <dsp:spPr>
        <a:xfrm>
          <a:off x="0" y="1682"/>
          <a:ext cx="2947482" cy="42549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Coordinator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22453"/>
        <a:ext cx="2905940" cy="383954"/>
      </dsp:txXfrm>
    </dsp:sp>
    <dsp:sp modelId="{B9255BEA-D3DD-4FFE-95E7-188DF31A4048}">
      <dsp:nvSpPr>
        <dsp:cNvPr id="0" name=""/>
        <dsp:cNvSpPr/>
      </dsp:nvSpPr>
      <dsp:spPr>
        <a:xfrm>
          <a:off x="0" y="440271"/>
          <a:ext cx="2947482" cy="425496"/>
        </a:xfrm>
        <a:prstGeom prst="roundRect">
          <a:avLst/>
        </a:prstGeom>
        <a:solidFill>
          <a:schemeClr val="accent5">
            <a:hueOff val="858672"/>
            <a:satOff val="-3769"/>
            <a:lumOff val="112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Implementer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461042"/>
        <a:ext cx="2905940" cy="383954"/>
      </dsp:txXfrm>
    </dsp:sp>
    <dsp:sp modelId="{D0C46A37-2379-4ACE-B5D2-C71F6DC7F148}">
      <dsp:nvSpPr>
        <dsp:cNvPr id="0" name=""/>
        <dsp:cNvSpPr/>
      </dsp:nvSpPr>
      <dsp:spPr>
        <a:xfrm>
          <a:off x="0" y="878859"/>
          <a:ext cx="2947482" cy="425496"/>
        </a:xfrm>
        <a:prstGeom prst="roundRect">
          <a:avLst/>
        </a:prstGeom>
        <a:solidFill>
          <a:schemeClr val="accent5">
            <a:hueOff val="1717344"/>
            <a:satOff val="-7537"/>
            <a:lumOff val="2241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Plant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899630"/>
        <a:ext cx="2905940" cy="383954"/>
      </dsp:txXfrm>
    </dsp:sp>
    <dsp:sp modelId="{41EDEDEB-4CBE-4BE3-A436-7658E4A6AD5B}">
      <dsp:nvSpPr>
        <dsp:cNvPr id="0" name=""/>
        <dsp:cNvSpPr/>
      </dsp:nvSpPr>
      <dsp:spPr>
        <a:xfrm>
          <a:off x="0" y="1317447"/>
          <a:ext cx="2947482" cy="425496"/>
        </a:xfrm>
        <a:prstGeom prst="roundRect">
          <a:avLst/>
        </a:prstGeom>
        <a:solidFill>
          <a:schemeClr val="accent5">
            <a:hueOff val="2576015"/>
            <a:satOff val="-11306"/>
            <a:lumOff val="3361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Monitor / Evaluator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1338218"/>
        <a:ext cx="2905940" cy="383954"/>
      </dsp:txXfrm>
    </dsp:sp>
    <dsp:sp modelId="{D8294B8C-F85E-4DB4-86FA-C5D1C0249B13}">
      <dsp:nvSpPr>
        <dsp:cNvPr id="0" name=""/>
        <dsp:cNvSpPr/>
      </dsp:nvSpPr>
      <dsp:spPr>
        <a:xfrm>
          <a:off x="0" y="1756036"/>
          <a:ext cx="2947482" cy="425496"/>
        </a:xfrm>
        <a:prstGeom prst="roundRect">
          <a:avLst/>
        </a:prstGeom>
        <a:solidFill>
          <a:schemeClr val="accent5">
            <a:hueOff val="3434687"/>
            <a:satOff val="-15074"/>
            <a:lumOff val="4482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Resources Investigator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1776807"/>
        <a:ext cx="2905940" cy="383954"/>
      </dsp:txXfrm>
    </dsp:sp>
    <dsp:sp modelId="{31848429-08F1-4219-9545-2BDCCED23060}">
      <dsp:nvSpPr>
        <dsp:cNvPr id="0" name=""/>
        <dsp:cNvSpPr/>
      </dsp:nvSpPr>
      <dsp:spPr>
        <a:xfrm>
          <a:off x="0" y="2194624"/>
          <a:ext cx="2947482" cy="425496"/>
        </a:xfrm>
        <a:prstGeom prst="roundRect">
          <a:avLst/>
        </a:prstGeom>
        <a:solidFill>
          <a:schemeClr val="accent5">
            <a:hueOff val="4293359"/>
            <a:satOff val="-18843"/>
            <a:lumOff val="5602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Team Worker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2215395"/>
        <a:ext cx="2905940" cy="383954"/>
      </dsp:txXfrm>
    </dsp:sp>
    <dsp:sp modelId="{46F3E8C6-1400-46AD-98B1-9A417783A865}">
      <dsp:nvSpPr>
        <dsp:cNvPr id="0" name=""/>
        <dsp:cNvSpPr/>
      </dsp:nvSpPr>
      <dsp:spPr>
        <a:xfrm>
          <a:off x="0" y="2633212"/>
          <a:ext cx="2947482" cy="425496"/>
        </a:xfrm>
        <a:prstGeom prst="roundRect">
          <a:avLst/>
        </a:prstGeom>
        <a:solidFill>
          <a:schemeClr val="accent5">
            <a:hueOff val="5152031"/>
            <a:satOff val="-22611"/>
            <a:lumOff val="672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Shaper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2653983"/>
        <a:ext cx="2905940" cy="383954"/>
      </dsp:txXfrm>
    </dsp:sp>
    <dsp:sp modelId="{B28F3366-4153-4F61-A0BD-25502C4CB4EB}">
      <dsp:nvSpPr>
        <dsp:cNvPr id="0" name=""/>
        <dsp:cNvSpPr/>
      </dsp:nvSpPr>
      <dsp:spPr>
        <a:xfrm>
          <a:off x="0" y="3071800"/>
          <a:ext cx="2947482" cy="425496"/>
        </a:xfrm>
        <a:prstGeom prst="roundRect">
          <a:avLst/>
        </a:prstGeom>
        <a:solidFill>
          <a:schemeClr val="accent5">
            <a:hueOff val="6010703"/>
            <a:satOff val="-26380"/>
            <a:lumOff val="784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Completer / Finisher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771" y="3092571"/>
        <a:ext cx="2905940" cy="3839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6F8A2-0652-0648-862A-A4FBA992E411}">
      <dsp:nvSpPr>
        <dsp:cNvPr id="0" name=""/>
        <dsp:cNvSpPr/>
      </dsp:nvSpPr>
      <dsp:spPr>
        <a:xfrm>
          <a:off x="0" y="1850"/>
          <a:ext cx="470680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6825B7-2932-1F42-AB22-14DA66225C55}">
      <dsp:nvSpPr>
        <dsp:cNvPr id="0" name=""/>
        <dsp:cNvSpPr/>
      </dsp:nvSpPr>
      <dsp:spPr>
        <a:xfrm>
          <a:off x="0" y="1850"/>
          <a:ext cx="4706803" cy="1261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Understand the causes of conflict</a:t>
          </a:r>
        </a:p>
      </dsp:txBody>
      <dsp:txXfrm>
        <a:off x="0" y="1850"/>
        <a:ext cx="4706803" cy="1261709"/>
      </dsp:txXfrm>
    </dsp:sp>
    <dsp:sp modelId="{B670EEF0-1B65-8540-8AA3-BE99F22C3277}">
      <dsp:nvSpPr>
        <dsp:cNvPr id="0" name=""/>
        <dsp:cNvSpPr/>
      </dsp:nvSpPr>
      <dsp:spPr>
        <a:xfrm>
          <a:off x="0" y="1263560"/>
          <a:ext cx="470680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EED1797-41CE-FE48-85FD-3E15EA07B2D4}">
      <dsp:nvSpPr>
        <dsp:cNvPr id="0" name=""/>
        <dsp:cNvSpPr/>
      </dsp:nvSpPr>
      <dsp:spPr>
        <a:xfrm>
          <a:off x="0" y="1263560"/>
          <a:ext cx="4706803" cy="1261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Conflict arises from differences</a:t>
          </a:r>
        </a:p>
      </dsp:txBody>
      <dsp:txXfrm>
        <a:off x="0" y="1263560"/>
        <a:ext cx="4706803" cy="1261709"/>
      </dsp:txXfrm>
    </dsp:sp>
    <dsp:sp modelId="{0B16F312-68F9-A041-8223-192420DEC55E}">
      <dsp:nvSpPr>
        <dsp:cNvPr id="0" name=""/>
        <dsp:cNvSpPr/>
      </dsp:nvSpPr>
      <dsp:spPr>
        <a:xfrm>
          <a:off x="0" y="2525269"/>
          <a:ext cx="470680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DB43DD-E8CE-3C43-871D-291C31EFA513}">
      <dsp:nvSpPr>
        <dsp:cNvPr id="0" name=""/>
        <dsp:cNvSpPr/>
      </dsp:nvSpPr>
      <dsp:spPr>
        <a:xfrm>
          <a:off x="0" y="2525269"/>
          <a:ext cx="4706803" cy="1261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Avoid negative consequences that can result from disagreements</a:t>
          </a:r>
        </a:p>
      </dsp:txBody>
      <dsp:txXfrm>
        <a:off x="0" y="2525269"/>
        <a:ext cx="4706803" cy="126170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E5533-5B91-4DF7-8E73-9A17D2A7CCFD}">
      <dsp:nvSpPr>
        <dsp:cNvPr id="0" name=""/>
        <dsp:cNvSpPr/>
      </dsp:nvSpPr>
      <dsp:spPr>
        <a:xfrm>
          <a:off x="624337" y="721495"/>
          <a:ext cx="1452312" cy="14523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CFA9B-CA26-479F-9339-89B0AA20B759}">
      <dsp:nvSpPr>
        <dsp:cNvPr id="0" name=""/>
        <dsp:cNvSpPr/>
      </dsp:nvSpPr>
      <dsp:spPr>
        <a:xfrm>
          <a:off x="933846" y="1031005"/>
          <a:ext cx="833294" cy="833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96E92-7115-4FFE-AE4D-21CCF7238561}">
      <dsp:nvSpPr>
        <dsp:cNvPr id="0" name=""/>
        <dsp:cNvSpPr/>
      </dsp:nvSpPr>
      <dsp:spPr>
        <a:xfrm>
          <a:off x="160073" y="2626168"/>
          <a:ext cx="2380840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Listen </a:t>
          </a:r>
        </a:p>
      </dsp:txBody>
      <dsp:txXfrm>
        <a:off x="160073" y="2626168"/>
        <a:ext cx="2380840" cy="810000"/>
      </dsp:txXfrm>
    </dsp:sp>
    <dsp:sp modelId="{BBA468F4-82A3-4362-82C9-2FA4E5DB6C6A}">
      <dsp:nvSpPr>
        <dsp:cNvPr id="0" name=""/>
        <dsp:cNvSpPr/>
      </dsp:nvSpPr>
      <dsp:spPr>
        <a:xfrm>
          <a:off x="3421824" y="721495"/>
          <a:ext cx="1452312" cy="14523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D517A1-785A-44E6-869F-2B4D67C60341}">
      <dsp:nvSpPr>
        <dsp:cNvPr id="0" name=""/>
        <dsp:cNvSpPr/>
      </dsp:nvSpPr>
      <dsp:spPr>
        <a:xfrm>
          <a:off x="3731334" y="1031005"/>
          <a:ext cx="833294" cy="833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F6990-1B44-4C7F-96DA-13BDF94122DC}">
      <dsp:nvSpPr>
        <dsp:cNvPr id="0" name=""/>
        <dsp:cNvSpPr/>
      </dsp:nvSpPr>
      <dsp:spPr>
        <a:xfrm>
          <a:off x="2957560" y="2626168"/>
          <a:ext cx="2380840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acknowledge </a:t>
          </a:r>
        </a:p>
      </dsp:txBody>
      <dsp:txXfrm>
        <a:off x="2957560" y="2626168"/>
        <a:ext cx="2380840" cy="810000"/>
      </dsp:txXfrm>
    </dsp:sp>
    <dsp:sp modelId="{9F4AFA4B-6872-47F5-9575-3996D0EFB8A2}">
      <dsp:nvSpPr>
        <dsp:cNvPr id="0" name=""/>
        <dsp:cNvSpPr/>
      </dsp:nvSpPr>
      <dsp:spPr>
        <a:xfrm>
          <a:off x="6219312" y="721495"/>
          <a:ext cx="1452312" cy="14523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43AE0C-E8ED-45F1-9457-2D7B3A0A658F}">
      <dsp:nvSpPr>
        <dsp:cNvPr id="0" name=""/>
        <dsp:cNvSpPr/>
      </dsp:nvSpPr>
      <dsp:spPr>
        <a:xfrm>
          <a:off x="6528821" y="1031005"/>
          <a:ext cx="833294" cy="8332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E3650-7521-4AA6-832A-1FF3D7009BD6}">
      <dsp:nvSpPr>
        <dsp:cNvPr id="0" name=""/>
        <dsp:cNvSpPr/>
      </dsp:nvSpPr>
      <dsp:spPr>
        <a:xfrm>
          <a:off x="5755048" y="2626168"/>
          <a:ext cx="2380840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respond </a:t>
          </a:r>
        </a:p>
      </dsp:txBody>
      <dsp:txXfrm>
        <a:off x="5755048" y="2626168"/>
        <a:ext cx="2380840" cy="810000"/>
      </dsp:txXfrm>
    </dsp:sp>
    <dsp:sp modelId="{5BE58F27-6FA8-43B7-BAB6-C166FE4B329E}">
      <dsp:nvSpPr>
        <dsp:cNvPr id="0" name=""/>
        <dsp:cNvSpPr/>
      </dsp:nvSpPr>
      <dsp:spPr>
        <a:xfrm>
          <a:off x="9016800" y="721495"/>
          <a:ext cx="1452312" cy="145231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06150-16D6-4767-9364-374731D9EC39}">
      <dsp:nvSpPr>
        <dsp:cNvPr id="0" name=""/>
        <dsp:cNvSpPr/>
      </dsp:nvSpPr>
      <dsp:spPr>
        <a:xfrm>
          <a:off x="9326309" y="1031005"/>
          <a:ext cx="833294" cy="8332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19C0F-344B-48C7-B39D-33CF059A6399}">
      <dsp:nvSpPr>
        <dsp:cNvPr id="0" name=""/>
        <dsp:cNvSpPr/>
      </dsp:nvSpPr>
      <dsp:spPr>
        <a:xfrm>
          <a:off x="8552536" y="2626168"/>
          <a:ext cx="2380840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resolve remaining differences</a:t>
          </a:r>
        </a:p>
      </dsp:txBody>
      <dsp:txXfrm>
        <a:off x="8552536" y="2626168"/>
        <a:ext cx="2380840" cy="81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A1A4D-F59A-43FC-8E7F-B96978503268}">
      <dsp:nvSpPr>
        <dsp:cNvPr id="0" name=""/>
        <dsp:cNvSpPr/>
      </dsp:nvSpPr>
      <dsp:spPr>
        <a:xfrm>
          <a:off x="548136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782C7-2573-4691-A5D1-770F519F46D6}">
      <dsp:nvSpPr>
        <dsp:cNvPr id="0" name=""/>
        <dsp:cNvSpPr/>
      </dsp:nvSpPr>
      <dsp:spPr>
        <a:xfrm>
          <a:off x="53135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Competition</a:t>
          </a:r>
        </a:p>
      </dsp:txBody>
      <dsp:txXfrm>
        <a:off x="53135" y="2355670"/>
        <a:ext cx="1800000" cy="720000"/>
      </dsp:txXfrm>
    </dsp:sp>
    <dsp:sp modelId="{08A89B96-0B48-4394-9C68-296218C78987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F23A1-1346-4BA9-A668-9CAC46182FB6}">
      <dsp:nvSpPr>
        <dsp:cNvPr id="0" name=""/>
        <dsp:cNvSpPr/>
      </dsp:nvSpPr>
      <dsp:spPr>
        <a:xfrm>
          <a:off x="2168136" y="2355670"/>
          <a:ext cx="19493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Accommodation</a:t>
          </a:r>
        </a:p>
      </dsp:txBody>
      <dsp:txXfrm>
        <a:off x="2168136" y="2355670"/>
        <a:ext cx="1949328" cy="720000"/>
      </dsp:txXfrm>
    </dsp:sp>
    <dsp:sp modelId="{22CE4C0A-0E8B-4BA0-97F5-C3ECC63CC910}">
      <dsp:nvSpPr>
        <dsp:cNvPr id="0" name=""/>
        <dsp:cNvSpPr/>
      </dsp:nvSpPr>
      <dsp:spPr>
        <a:xfrm>
          <a:off x="4927464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5C5FE5-A666-456B-A185-BEE16114C8C5}">
      <dsp:nvSpPr>
        <dsp:cNvPr id="0" name=""/>
        <dsp:cNvSpPr/>
      </dsp:nvSpPr>
      <dsp:spPr>
        <a:xfrm>
          <a:off x="4432464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Avoidance</a:t>
          </a:r>
        </a:p>
      </dsp:txBody>
      <dsp:txXfrm>
        <a:off x="4432464" y="2355670"/>
        <a:ext cx="1800000" cy="720000"/>
      </dsp:txXfrm>
    </dsp:sp>
    <dsp:sp modelId="{A0C5538B-C7B6-45B0-BEC0-D523260CBC10}">
      <dsp:nvSpPr>
        <dsp:cNvPr id="0" name=""/>
        <dsp:cNvSpPr/>
      </dsp:nvSpPr>
      <dsp:spPr>
        <a:xfrm>
          <a:off x="7042464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EC315-C16F-478C-BAA1-1275086E5405}">
      <dsp:nvSpPr>
        <dsp:cNvPr id="0" name=""/>
        <dsp:cNvSpPr/>
      </dsp:nvSpPr>
      <dsp:spPr>
        <a:xfrm>
          <a:off x="6547464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Compromise</a:t>
          </a:r>
        </a:p>
      </dsp:txBody>
      <dsp:txXfrm>
        <a:off x="6547464" y="2355670"/>
        <a:ext cx="1800000" cy="720000"/>
      </dsp:txXfrm>
    </dsp:sp>
    <dsp:sp modelId="{F8B8C07B-62E7-4158-B138-B7D171CED632}">
      <dsp:nvSpPr>
        <dsp:cNvPr id="0" name=""/>
        <dsp:cNvSpPr/>
      </dsp:nvSpPr>
      <dsp:spPr>
        <a:xfrm>
          <a:off x="9157464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54AAD-67B5-4A05-8F13-B47D3CB70190}">
      <dsp:nvSpPr>
        <dsp:cNvPr id="0" name=""/>
        <dsp:cNvSpPr/>
      </dsp:nvSpPr>
      <dsp:spPr>
        <a:xfrm>
          <a:off x="8662464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Collaboration</a:t>
          </a:r>
        </a:p>
      </dsp:txBody>
      <dsp:txXfrm>
        <a:off x="8662464" y="2355670"/>
        <a:ext cx="180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CF8FA1-8586-B64F-9178-6346B42F1ECE}">
      <dsp:nvSpPr>
        <dsp:cNvPr id="0" name=""/>
        <dsp:cNvSpPr/>
      </dsp:nvSpPr>
      <dsp:spPr>
        <a:xfrm>
          <a:off x="0" y="0"/>
          <a:ext cx="10515600" cy="135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To be able to understand, to deal with differences, to respect different opinions, and to know how to receive criticism and criticize.</a:t>
          </a:r>
          <a:endParaRPr lang="pt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39099" y="0"/>
        <a:ext cx="8276500" cy="1359793"/>
      </dsp:txXfrm>
    </dsp:sp>
    <dsp:sp modelId="{8F150BE6-EC6A-FC41-AB35-7FF02C70A328}">
      <dsp:nvSpPr>
        <dsp:cNvPr id="0" name=""/>
        <dsp:cNvSpPr/>
      </dsp:nvSpPr>
      <dsp:spPr>
        <a:xfrm>
          <a:off x="135979" y="135979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0" b="-3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4B09A-6C62-284E-BB7A-C0816C1032A1}">
      <dsp:nvSpPr>
        <dsp:cNvPr id="0" name=""/>
        <dsp:cNvSpPr/>
      </dsp:nvSpPr>
      <dsp:spPr>
        <a:xfrm>
          <a:off x="0" y="1495772"/>
          <a:ext cx="10515600" cy="135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This can turn the failure rate into components of success. (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Soni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  <a:endParaRPr lang="pt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39099" y="1495772"/>
        <a:ext cx="8276500" cy="1359793"/>
      </dsp:txXfrm>
    </dsp:sp>
    <dsp:sp modelId="{DD293D74-46E9-B040-99C9-720DE4BACE32}">
      <dsp:nvSpPr>
        <dsp:cNvPr id="0" name=""/>
        <dsp:cNvSpPr/>
      </dsp:nvSpPr>
      <dsp:spPr>
        <a:xfrm>
          <a:off x="135979" y="1631751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E462C-8874-DD4F-A054-FA06E8766277}">
      <dsp:nvSpPr>
        <dsp:cNvPr id="0" name=""/>
        <dsp:cNvSpPr/>
      </dsp:nvSpPr>
      <dsp:spPr>
        <a:xfrm>
          <a:off x="0" y="2991544"/>
          <a:ext cx="10515600" cy="135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>
              <a:latin typeface="Arial" panose="020B0604020202020204" pitchFamily="34" charset="0"/>
              <a:cs typeface="Arial" panose="020B0604020202020204" pitchFamily="34" charset="0"/>
            </a:rPr>
            <a:t>Have the strategy to act quickly when faced with a group member having difficulties communicating.</a:t>
          </a:r>
        </a:p>
      </dsp:txBody>
      <dsp:txXfrm>
        <a:off x="2239099" y="2991544"/>
        <a:ext cx="8276500" cy="1359793"/>
      </dsp:txXfrm>
    </dsp:sp>
    <dsp:sp modelId="{5C449B66-A6A9-A940-961B-E3B1ADA95CA8}">
      <dsp:nvSpPr>
        <dsp:cNvPr id="0" name=""/>
        <dsp:cNvSpPr/>
      </dsp:nvSpPr>
      <dsp:spPr>
        <a:xfrm>
          <a:off x="135979" y="3127524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6E198-A88F-4322-9CDD-AF3D11D9FF5D}">
      <dsp:nvSpPr>
        <dsp:cNvPr id="0" name=""/>
        <dsp:cNvSpPr/>
      </dsp:nvSpPr>
      <dsp:spPr>
        <a:xfrm>
          <a:off x="104542" y="188395"/>
          <a:ext cx="2935552" cy="3744327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DB0DBE1-2222-4955-8B1A-EAC23F5C0F75}">
      <dsp:nvSpPr>
        <dsp:cNvPr id="0" name=""/>
        <dsp:cNvSpPr/>
      </dsp:nvSpPr>
      <dsp:spPr>
        <a:xfrm>
          <a:off x="221964" y="1536353"/>
          <a:ext cx="2260375" cy="2246596"/>
        </a:xfrm>
        <a:prstGeom prst="rect">
          <a:avLst/>
        </a:prstGeom>
        <a:noFill/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65100" rIns="165100" bIns="165100" numCol="1" spcCol="1270" anchor="b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t-GB" sz="6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1964" y="1536353"/>
        <a:ext cx="2260375" cy="2246596"/>
      </dsp:txXfrm>
    </dsp:sp>
    <dsp:sp modelId="{F55F6A92-B2C6-4640-9BE2-D4F05BA8699B}">
      <dsp:nvSpPr>
        <dsp:cNvPr id="0" name=""/>
        <dsp:cNvSpPr/>
      </dsp:nvSpPr>
      <dsp:spPr>
        <a:xfrm>
          <a:off x="2680233" y="1179"/>
          <a:ext cx="719722" cy="71972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8CE9B06-7FD1-4047-BB02-8FAF79D3407B}">
      <dsp:nvSpPr>
        <dsp:cNvPr id="0" name=""/>
        <dsp:cNvSpPr/>
      </dsp:nvSpPr>
      <dsp:spPr>
        <a:xfrm>
          <a:off x="3399956" y="1179"/>
          <a:ext cx="7157065" cy="719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33020" rIns="6604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noProof="0" dirty="0">
              <a:latin typeface="Arial" panose="020B0604020202020204" pitchFamily="34" charset="0"/>
              <a:cs typeface="Arial" panose="020B0604020202020204" pitchFamily="34" charset="0"/>
            </a:rPr>
            <a:t> Clear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meaningful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objectives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99956" y="1179"/>
        <a:ext cx="7157065" cy="719722"/>
      </dsp:txXfrm>
    </dsp:sp>
    <dsp:sp modelId="{2FEB5F54-D1BD-4372-ACE5-066E1395171C}">
      <dsp:nvSpPr>
        <dsp:cNvPr id="0" name=""/>
        <dsp:cNvSpPr/>
      </dsp:nvSpPr>
      <dsp:spPr>
        <a:xfrm>
          <a:off x="2680233" y="850452"/>
          <a:ext cx="719722" cy="71972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3ABABB4-8308-490F-A40B-26D9ED2D8432}">
      <dsp:nvSpPr>
        <dsp:cNvPr id="0" name=""/>
        <dsp:cNvSpPr/>
      </dsp:nvSpPr>
      <dsp:spPr>
        <a:xfrm>
          <a:off x="3399956" y="850452"/>
          <a:ext cx="7157065" cy="719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33020" rIns="6604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Strong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interpersonal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communication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skills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.</a:t>
          </a:r>
          <a:endParaRPr lang="pt-GB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99956" y="850452"/>
        <a:ext cx="7157065" cy="719722"/>
      </dsp:txXfrm>
    </dsp:sp>
    <dsp:sp modelId="{7269EE39-34A8-4187-B547-4E774ADFA364}">
      <dsp:nvSpPr>
        <dsp:cNvPr id="0" name=""/>
        <dsp:cNvSpPr/>
      </dsp:nvSpPr>
      <dsp:spPr>
        <a:xfrm>
          <a:off x="2680233" y="1699724"/>
          <a:ext cx="719722" cy="71972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720A7D20-E337-4C47-B1A2-0580752A7A13}">
      <dsp:nvSpPr>
        <dsp:cNvPr id="0" name=""/>
        <dsp:cNvSpPr/>
      </dsp:nvSpPr>
      <dsp:spPr>
        <a:xfrm>
          <a:off x="3399956" y="1699724"/>
          <a:ext cx="7157065" cy="719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33020" rIns="6604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Drupal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trust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openness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cohesion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99956" y="1699724"/>
        <a:ext cx="7157065" cy="719722"/>
      </dsp:txXfrm>
    </dsp:sp>
    <dsp:sp modelId="{A8A36B11-185E-4E4B-A4CD-CD0F2A20F8F5}">
      <dsp:nvSpPr>
        <dsp:cNvPr id="0" name=""/>
        <dsp:cNvSpPr/>
      </dsp:nvSpPr>
      <dsp:spPr>
        <a:xfrm>
          <a:off x="2680233" y="2548997"/>
          <a:ext cx="719722" cy="71972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8C36A125-6CC7-474E-BCB3-2D2436D6D2ED}">
      <dsp:nvSpPr>
        <dsp:cNvPr id="0" name=""/>
        <dsp:cNvSpPr/>
      </dsp:nvSpPr>
      <dsp:spPr>
        <a:xfrm>
          <a:off x="3399956" y="2548997"/>
          <a:ext cx="7157065" cy="719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33020" rIns="6604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Ability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to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manage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conflicts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99956" y="2548997"/>
        <a:ext cx="7157065" cy="719722"/>
      </dsp:txXfrm>
    </dsp:sp>
    <dsp:sp modelId="{2B0A4EAE-20E1-4026-BDBB-5470EBBCAB52}">
      <dsp:nvSpPr>
        <dsp:cNvPr id="0" name=""/>
        <dsp:cNvSpPr/>
      </dsp:nvSpPr>
      <dsp:spPr>
        <a:xfrm>
          <a:off x="2680233" y="3398270"/>
          <a:ext cx="719722" cy="719722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993478C-A2DB-418C-9AD7-F74BC912D23A}">
      <dsp:nvSpPr>
        <dsp:cNvPr id="0" name=""/>
        <dsp:cNvSpPr/>
      </dsp:nvSpPr>
      <dsp:spPr>
        <a:xfrm>
          <a:off x="3399956" y="3398270"/>
          <a:ext cx="7157065" cy="719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33020" rIns="6604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Shared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pt-BR" sz="2600" kern="1200" dirty="0" err="1">
              <a:latin typeface="Arial" panose="020B0604020202020204" pitchFamily="34" charset="0"/>
              <a:cs typeface="Arial" panose="020B0604020202020204" pitchFamily="34" charset="0"/>
            </a:rPr>
            <a:t>leadership</a:t>
          </a:r>
          <a:r>
            <a:rPr lang="pt-BR" sz="2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pt-GB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99956" y="3398270"/>
        <a:ext cx="7157065" cy="71972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C1DEF-D6D9-F245-B6AD-18A6FF0E0605}">
      <dsp:nvSpPr>
        <dsp:cNvPr id="0" name=""/>
        <dsp:cNvSpPr/>
      </dsp:nvSpPr>
      <dsp:spPr>
        <a:xfrm>
          <a:off x="0" y="0"/>
          <a:ext cx="1325563" cy="13255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47623-E796-8E44-A280-D0E784735553}">
      <dsp:nvSpPr>
        <dsp:cNvPr id="0" name=""/>
        <dsp:cNvSpPr/>
      </dsp:nvSpPr>
      <dsp:spPr>
        <a:xfrm>
          <a:off x="662781" y="0"/>
          <a:ext cx="9852818" cy="13255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latin typeface="Arial" panose="020B0604020202020204" pitchFamily="34" charset="0"/>
              <a:cs typeface="Arial" panose="020B0604020202020204" pitchFamily="34" charset="0"/>
            </a:rPr>
            <a:t>GOALS TO SUCCEED</a:t>
          </a:r>
          <a:endParaRPr lang="pt-GB" sz="4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2781" y="0"/>
        <a:ext cx="9852818" cy="132556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0CB8E3-FCDF-C34C-9246-2CB29E9956F7}">
      <dsp:nvSpPr>
        <dsp:cNvPr id="0" name=""/>
        <dsp:cNvSpPr/>
      </dsp:nvSpPr>
      <dsp:spPr>
        <a:xfrm>
          <a:off x="2222335" y="3698637"/>
          <a:ext cx="4368743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C1080C-DE3D-464D-8CA5-4A3A641A7810}">
      <dsp:nvSpPr>
        <dsp:cNvPr id="0" name=""/>
        <dsp:cNvSpPr/>
      </dsp:nvSpPr>
      <dsp:spPr>
        <a:xfrm>
          <a:off x="2222335" y="2175669"/>
          <a:ext cx="3742150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B7A450-2554-7A47-B442-BD446DC30184}">
      <dsp:nvSpPr>
        <dsp:cNvPr id="0" name=""/>
        <dsp:cNvSpPr/>
      </dsp:nvSpPr>
      <dsp:spPr>
        <a:xfrm>
          <a:off x="2222335" y="652700"/>
          <a:ext cx="4368743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556C92-4835-4D47-AAC0-2FEAAFDD3E1C}">
      <dsp:nvSpPr>
        <dsp:cNvPr id="0" name=""/>
        <dsp:cNvSpPr/>
      </dsp:nvSpPr>
      <dsp:spPr>
        <a:xfrm>
          <a:off x="46666" y="0"/>
          <a:ext cx="4351338" cy="4351338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00BD975-D41F-B849-90C9-24E6215988DD}">
      <dsp:nvSpPr>
        <dsp:cNvPr id="0" name=""/>
        <dsp:cNvSpPr/>
      </dsp:nvSpPr>
      <dsp:spPr>
        <a:xfrm>
          <a:off x="871958" y="1364633"/>
          <a:ext cx="2784856" cy="143594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Not all teams are created equally, but virtually any team can benefit from team interrogation.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(Denise L. Reyes, 2018)</a:t>
          </a:r>
          <a:endParaRPr lang="pt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1958" y="1364633"/>
        <a:ext cx="2784856" cy="1435941"/>
      </dsp:txXfrm>
    </dsp:sp>
    <dsp:sp modelId="{FFDF0EFF-3ED4-CA4C-9DCD-27BE3A0CF347}">
      <dsp:nvSpPr>
        <dsp:cNvPr id="0" name=""/>
        <dsp:cNvSpPr/>
      </dsp:nvSpPr>
      <dsp:spPr>
        <a:xfrm>
          <a:off x="5938377" y="0"/>
          <a:ext cx="1305401" cy="1305401"/>
        </a:xfrm>
        <a:prstGeom prst="ellipse">
          <a:avLst/>
        </a:prstGeom>
        <a:solidFill>
          <a:schemeClr val="accent1">
            <a:tint val="50000"/>
            <a:hueOff val="-4239688"/>
            <a:satOff val="11358"/>
            <a:lumOff val="41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FB8A9A8-36BC-CB46-AEE6-D83FCADD870C}">
      <dsp:nvSpPr>
        <dsp:cNvPr id="0" name=""/>
        <dsp:cNvSpPr/>
      </dsp:nvSpPr>
      <dsp:spPr>
        <a:xfrm>
          <a:off x="7243779" y="0"/>
          <a:ext cx="2571827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0" rIns="8382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The main objective of success of one and reach its main goal</a:t>
          </a:r>
          <a:endParaRPr lang="pt-GB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43779" y="0"/>
        <a:ext cx="2571827" cy="1305401"/>
      </dsp:txXfrm>
    </dsp:sp>
    <dsp:sp modelId="{45D1F0A4-4F6E-D440-BEA1-B5552B8D1BB7}">
      <dsp:nvSpPr>
        <dsp:cNvPr id="0" name=""/>
        <dsp:cNvSpPr/>
      </dsp:nvSpPr>
      <dsp:spPr>
        <a:xfrm>
          <a:off x="5311785" y="1522968"/>
          <a:ext cx="1305401" cy="1305401"/>
        </a:xfrm>
        <a:prstGeom prst="ellipse">
          <a:avLst/>
        </a:prstGeom>
        <a:solidFill>
          <a:schemeClr val="accent1">
            <a:tint val="50000"/>
            <a:hueOff val="-8479376"/>
            <a:satOff val="22717"/>
            <a:lumOff val="825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F2C7D76-3FC9-5F49-A02B-98902D7D449B}">
      <dsp:nvSpPr>
        <dsp:cNvPr id="0" name=""/>
        <dsp:cNvSpPr/>
      </dsp:nvSpPr>
      <dsp:spPr>
        <a:xfrm>
          <a:off x="6617186" y="1522968"/>
          <a:ext cx="128215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0" rIns="8382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Have creativity within the team</a:t>
          </a:r>
          <a:endParaRPr lang="pt-GB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17186" y="1522968"/>
        <a:ext cx="1282150" cy="1305401"/>
      </dsp:txXfrm>
    </dsp:sp>
    <dsp:sp modelId="{7780342B-D3C1-BC40-A78C-56A5B9329500}">
      <dsp:nvSpPr>
        <dsp:cNvPr id="0" name=""/>
        <dsp:cNvSpPr/>
      </dsp:nvSpPr>
      <dsp:spPr>
        <a:xfrm>
          <a:off x="5938377" y="3045936"/>
          <a:ext cx="1305401" cy="1305401"/>
        </a:xfrm>
        <a:prstGeom prst="ellipse">
          <a:avLst/>
        </a:prstGeom>
        <a:solidFill>
          <a:schemeClr val="accent1">
            <a:tint val="50000"/>
            <a:hueOff val="-12719064"/>
            <a:satOff val="34075"/>
            <a:lumOff val="123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C26865B-7411-704A-AED7-80A6E32913B1}">
      <dsp:nvSpPr>
        <dsp:cNvPr id="0" name=""/>
        <dsp:cNvSpPr/>
      </dsp:nvSpPr>
      <dsp:spPr>
        <a:xfrm>
          <a:off x="7243779" y="3045936"/>
          <a:ext cx="3225154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0" rIns="8382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Knowing how to express ideas while maintaining the focus of having success for the team</a:t>
          </a:r>
          <a:endParaRPr lang="pt-GB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43779" y="3045936"/>
        <a:ext cx="3225154" cy="130540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2B1F2E-F298-41FA-B845-49BE474B327D}">
      <dsp:nvSpPr>
        <dsp:cNvPr id="0" name=""/>
        <dsp:cNvSpPr/>
      </dsp:nvSpPr>
      <dsp:spPr>
        <a:xfrm>
          <a:off x="-4919424" y="-753830"/>
          <a:ext cx="5858998" cy="5858998"/>
        </a:xfrm>
        <a:prstGeom prst="blockArc">
          <a:avLst>
            <a:gd name="adj1" fmla="val 18900000"/>
            <a:gd name="adj2" fmla="val 2700000"/>
            <a:gd name="adj3" fmla="val 369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B5497F-1136-462D-B024-A0562B4C618E}">
      <dsp:nvSpPr>
        <dsp:cNvPr id="0" name=""/>
        <dsp:cNvSpPr/>
      </dsp:nvSpPr>
      <dsp:spPr>
        <a:xfrm>
          <a:off x="604289" y="435133"/>
          <a:ext cx="9851585" cy="8702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077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Demonstrated their value from both a practical and empirical point of view, allowing teams to minimize errors and maximize experience. (Marissa L. Shuffler, 2018)</a:t>
          </a:r>
          <a:endParaRPr lang="pt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4289" y="435133"/>
        <a:ext cx="9851585" cy="870267"/>
      </dsp:txXfrm>
    </dsp:sp>
    <dsp:sp modelId="{5A5431CA-1642-4A4D-B2C7-326AAEFDE0B5}">
      <dsp:nvSpPr>
        <dsp:cNvPr id="0" name=""/>
        <dsp:cNvSpPr/>
      </dsp:nvSpPr>
      <dsp:spPr>
        <a:xfrm>
          <a:off x="60372" y="326350"/>
          <a:ext cx="1087834" cy="10878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9A9DC0-0736-46E8-8903-89DC102AE68B}">
      <dsp:nvSpPr>
        <dsp:cNvPr id="0" name=""/>
        <dsp:cNvSpPr/>
      </dsp:nvSpPr>
      <dsp:spPr>
        <a:xfrm>
          <a:off x="920631" y="1740535"/>
          <a:ext cx="9535243" cy="87026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077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Distinguish the characteristic of the goal to be achieved.</a:t>
          </a:r>
          <a:endParaRPr lang="pt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0631" y="1740535"/>
        <a:ext cx="9535243" cy="870267"/>
      </dsp:txXfrm>
    </dsp:sp>
    <dsp:sp modelId="{27516B3F-016E-420A-8F2D-3EE0270BCC95}">
      <dsp:nvSpPr>
        <dsp:cNvPr id="0" name=""/>
        <dsp:cNvSpPr/>
      </dsp:nvSpPr>
      <dsp:spPr>
        <a:xfrm>
          <a:off x="376714" y="1631751"/>
          <a:ext cx="1087834" cy="10878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BDD90-5030-4C3E-AEF6-FF32A624D02D}">
      <dsp:nvSpPr>
        <dsp:cNvPr id="0" name=""/>
        <dsp:cNvSpPr/>
      </dsp:nvSpPr>
      <dsp:spPr>
        <a:xfrm>
          <a:off x="604289" y="3045936"/>
          <a:ext cx="9851585" cy="87026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077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Solve internal and external team problems.</a:t>
          </a:r>
          <a:endParaRPr lang="pt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4289" y="3045936"/>
        <a:ext cx="9851585" cy="870267"/>
      </dsp:txXfrm>
    </dsp:sp>
    <dsp:sp modelId="{66EA4E59-64F4-41F3-A5E9-CB96FB7EB837}">
      <dsp:nvSpPr>
        <dsp:cNvPr id="0" name=""/>
        <dsp:cNvSpPr/>
      </dsp:nvSpPr>
      <dsp:spPr>
        <a:xfrm>
          <a:off x="60372" y="2937153"/>
          <a:ext cx="1087834" cy="10878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630AB-E064-4AED-8C70-1D1BDC707D96}">
      <dsp:nvSpPr>
        <dsp:cNvPr id="0" name=""/>
        <dsp:cNvSpPr/>
      </dsp:nvSpPr>
      <dsp:spPr>
        <a:xfrm>
          <a:off x="1104904" y="1109514"/>
          <a:ext cx="1005785" cy="10057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FE9F5-E6C2-4515-941A-F73AD9D1D5AC}">
      <dsp:nvSpPr>
        <dsp:cNvPr id="0" name=""/>
        <dsp:cNvSpPr/>
      </dsp:nvSpPr>
      <dsp:spPr>
        <a:xfrm>
          <a:off x="1319252" y="1323862"/>
          <a:ext cx="577089" cy="5770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B23BE-7FCE-4B00-B5D7-DCA4453A721E}">
      <dsp:nvSpPr>
        <dsp:cNvPr id="0" name=""/>
        <dsp:cNvSpPr/>
      </dsp:nvSpPr>
      <dsp:spPr>
        <a:xfrm>
          <a:off x="1006" y="2428577"/>
          <a:ext cx="3213582" cy="759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When a group member is distracted, try to help focus on the group's goals.</a:t>
          </a:r>
          <a:endParaRPr lang="pt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6" y="2428577"/>
        <a:ext cx="3213582" cy="759588"/>
      </dsp:txXfrm>
    </dsp:sp>
    <dsp:sp modelId="{4B788760-B1F2-48F4-8142-CAF085A4D0E7}">
      <dsp:nvSpPr>
        <dsp:cNvPr id="0" name=""/>
        <dsp:cNvSpPr/>
      </dsp:nvSpPr>
      <dsp:spPr>
        <a:xfrm>
          <a:off x="4522538" y="1109514"/>
          <a:ext cx="1005785" cy="10057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65F11-E693-4FE2-BD67-F9462A4A3910}">
      <dsp:nvSpPr>
        <dsp:cNvPr id="0" name=""/>
        <dsp:cNvSpPr/>
      </dsp:nvSpPr>
      <dsp:spPr>
        <a:xfrm>
          <a:off x="4736885" y="1323862"/>
          <a:ext cx="577089" cy="5770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B64D2-2768-4499-844A-6BCC2D6980D9}">
      <dsp:nvSpPr>
        <dsp:cNvPr id="0" name=""/>
        <dsp:cNvSpPr/>
      </dsp:nvSpPr>
      <dsp:spPr>
        <a:xfrm>
          <a:off x="3503133" y="2428577"/>
          <a:ext cx="3044594" cy="759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Leaders responsible for knowing how the group's goals are going to achieve the goals.</a:t>
          </a:r>
          <a:endParaRPr lang="pt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03133" y="2428577"/>
        <a:ext cx="3044594" cy="759588"/>
      </dsp:txXfrm>
    </dsp:sp>
    <dsp:sp modelId="{0E6281B3-083A-4131-8F9F-D3AE11D8C0C1}">
      <dsp:nvSpPr>
        <dsp:cNvPr id="0" name=""/>
        <dsp:cNvSpPr/>
      </dsp:nvSpPr>
      <dsp:spPr>
        <a:xfrm>
          <a:off x="8172540" y="1109514"/>
          <a:ext cx="1005785" cy="10057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C7A6C-E15D-4BE2-9B78-7442FD7F35C7}">
      <dsp:nvSpPr>
        <dsp:cNvPr id="0" name=""/>
        <dsp:cNvSpPr/>
      </dsp:nvSpPr>
      <dsp:spPr>
        <a:xfrm>
          <a:off x="8386888" y="1323862"/>
          <a:ext cx="577089" cy="5770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E73A9-B121-4041-ADA0-B7DED57A9536}">
      <dsp:nvSpPr>
        <dsp:cNvPr id="0" name=""/>
        <dsp:cNvSpPr/>
      </dsp:nvSpPr>
      <dsp:spPr>
        <a:xfrm>
          <a:off x="6836272" y="2428577"/>
          <a:ext cx="3678321" cy="759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Work on flexible working hours and the work group's commitment to social life.</a:t>
          </a:r>
          <a:endParaRPr lang="pt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36272" y="2428577"/>
        <a:ext cx="3678321" cy="759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B8C4B-A0EA-4080-87AF-68AFF037C515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517B8E-D839-46F0-888D-AC2FE6F43F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30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303961-923D-6C47-B83F-53A7B82BA90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55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5E4CC-65D9-DA45-9E05-2F05641FA61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60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5E4CC-65D9-DA45-9E05-2F05641FA61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60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679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951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072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613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09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02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908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088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886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96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2304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2197A-23C4-9341-ADED-48C3F5304E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885E64-4923-7F4F-9D93-D280E04F6C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ED85D-41E1-4044-B970-61697B878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08E9-F9F0-7640-B488-E91C0700AF9F}" type="datetime1">
              <a:rPr lang="en-GB" smtClean="0"/>
              <a:t>23/04/2021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C8BFE-5503-354C-A9CA-623AB0283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9EACF-ADAE-7143-B824-F8B376C87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680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E7644-A40F-494C-9FAA-28B296367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F055C-4213-CC4E-B7A4-0327CCC7D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39D53-7F4E-7549-B516-4800FBC27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C98B9-62C2-624B-9B96-82CA40C25E76}" type="datetime1">
              <a:rPr lang="en-GB" smtClean="0"/>
              <a:t>23/04/2021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9E0C9-6306-7743-8F7A-434CD1128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BAC25-40B0-D14B-9587-F7EE4E023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0931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E3A92-06AE-CB42-9980-CFF4ECF2D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8FD03D-CF1E-6A4F-8853-622C17463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20DBB-D10A-4644-A95B-C388B3E6A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56B0B-C05B-EE4C-A0D7-764A4A3C91F4}" type="datetime1">
              <a:rPr lang="en-GB" smtClean="0"/>
              <a:t>23/04/2021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26D26-8D4B-3B43-B593-C6DF666CA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43C37-46BE-BA41-8291-520DB3513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34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6C6AE-15FE-154B-8FBE-D049D7155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DA0A1-6A83-E645-B06A-91714E1FD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CC846-9B69-1745-A432-24B56DD3DA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1A56D3-1C9C-BE4C-8562-784A5F9A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E43EC-5BDC-454A-A009-DEB6CA703B28}" type="datetime1">
              <a:rPr lang="en-GB" smtClean="0"/>
              <a:t>23/04/2021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F0ACE4-6BAD-6D4E-994B-7543503E5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59E2E-FE18-8A45-B6DD-AED2E0E5E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177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F45CB-E76B-684F-9203-88DB2CEAB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AFDEE0-8C47-4549-9BC1-95B23D5D4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98914-613A-534D-A4D3-FA0A4ED48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BF140A-16D2-504F-B554-6CABC5E761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0D9520-5E6F-E942-A449-DF92C68011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F54913-1BCA-EF48-9AF1-352424D83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9C2A0-B7AD-7848-85FC-A6FD913115FC}" type="datetime1">
              <a:rPr lang="en-GB" smtClean="0"/>
              <a:t>23/04/2021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06242F-F0FF-644C-B7AB-447C06840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69F186-83F3-4F4B-B634-C420F5C29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1373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52495-EEF4-AA41-87FF-88A145F30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3A95B0-F4F2-234E-BDCD-B9BB28971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C53B6-3B6B-4F44-9A58-4231C2460969}" type="datetime1">
              <a:rPr lang="en-GB" smtClean="0"/>
              <a:t>23/04/2021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FC6F95-4E60-EF44-AC8C-B504F8D91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00F3A-7107-EB4C-8584-47663402B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316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FBE39B-9C0D-8043-8BEF-A1508563A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A14E6-0FD0-EA43-813A-39A063747F89}" type="datetime1">
              <a:rPr lang="en-GB" smtClean="0"/>
              <a:t>23/04/2021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A5C6D5-2C50-4640-B055-618B8934E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AD0F24-3C4E-4540-823A-43B11405D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6603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66E9F-C2A9-7041-BE4C-8A971A9A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B52C8-722A-2C46-BD88-84E55C5CE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433D90-9754-7546-8130-CF3678A764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84367B-245E-CA46-BF76-414251B75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6B53B-D279-A54B-A8A6-7D84E07B218F}" type="datetime1">
              <a:rPr lang="en-GB" smtClean="0"/>
              <a:t>23/04/2021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294925-9F46-EC4D-B3EC-28A02B387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B5DC96-FE0B-D64F-9551-008601B93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1569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557A1-57CE-3746-97CF-8D3F1294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4D3330-2EB4-274E-9FA9-65A83A8C35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25A619-9BC2-0141-BDC2-03F1BB195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30567-5EA5-F64E-9D6E-DFAD928F3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B756-5B1B-2341-AC0D-6403BE340B15}" type="datetime1">
              <a:rPr lang="en-GB" smtClean="0"/>
              <a:t>23/04/2021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CD189-53A1-2244-A106-542993FAB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E78608-EE3F-784E-86EC-D61D8DF50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0895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884B0-5BDD-9D48-8601-DE9251089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3D1487-C52F-E949-9ABB-44E1FDA99C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370CE-3555-134F-BDEF-989CF82F2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39B11-EBFB-564F-B4AD-697F0AC48551}" type="datetime1">
              <a:rPr lang="en-GB" smtClean="0"/>
              <a:t>23/04/2021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0FB1F-7DAB-A04A-A351-D912037DA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2FE1C-E6C4-2E4C-BBE0-C52E53DC2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0953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C1F138-695B-EB45-9054-B68D0C991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2525B5-622A-2644-9148-5207E2B715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915D3-D4E4-DD42-ABF1-FDCAB43CA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75DC0-B686-7F48-BB59-AB9E2A55B619}" type="datetime1">
              <a:rPr lang="en-GB" smtClean="0"/>
              <a:t>23/04/2021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5FE11F-9684-5342-9EC0-2FC59A9A2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2B726-753A-CE42-BB55-322A2B915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4311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940EC39-F92C-5946-859A-F959876A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48DA62A-6D13-994E-90AB-9F04F576FA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1669B11-0B1B-0D45-94B7-29129B920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2F2C-AD85-074A-8ADE-9BCB2EBD926D}" type="datetime1">
              <a:rPr lang="pt-BR" smtClean="0"/>
              <a:t>23/04/2021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B0E7D80-03BD-4D4E-81CE-A444BB93E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0F53F2D-862A-7B4C-9066-CA03B6E44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7807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027B04C-89A2-F143-92C1-485E049A3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C704E069-D50E-1046-B589-3F28D5916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5E3CC45-EE10-A942-8003-B18E00A5A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F4D53-A4AF-6241-891D-5A2A162D9C6A}" type="datetime1">
              <a:rPr lang="pt-BR" smtClean="0"/>
              <a:t>23/04/2021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E6D483E-F223-E143-A9E0-2F26E60E8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4277045-CB61-C04C-8576-FCB79202C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3048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F7A5AF1-B627-D247-8754-B6E2FA0CF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2C2D141-C0DC-C04A-AE01-0A6365481D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9CFFE71-E14A-0F48-92C5-16455B24D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A80E6-9A66-C44C-9D4A-E431659AECDE}" type="datetime1">
              <a:rPr lang="pt-BR" smtClean="0"/>
              <a:t>23/04/2021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FC2E62E-C410-3D4C-8C30-F97B04BE2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F8A8B9D9-EFEB-1E44-B0CA-649FE98E6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32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E0FF430-FC94-EB4F-8603-705359486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788D745-C2EA-BB45-B47E-3BCB2EF0ED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B287B0C-73CB-9D4F-8989-E17DA711C0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28F2CF2-E21F-FE4E-AC3E-4144AAD73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62DB6-A37A-D64C-95CE-4B3DD05C71D9}" type="datetime1">
              <a:rPr lang="pt-BR" smtClean="0"/>
              <a:t>23/04/2021</a:t>
            </a:fld>
            <a:endParaRPr lang="en-GB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4E19768-F12B-4D4A-A810-1FE5E67C8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1C76815-75CA-9447-B486-D27A34EE9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065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91A0CA1-9140-8A45-A03A-A0B20AAA3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BA1EC92-2C1D-9049-9C44-A09EBBEF86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428FB577-5136-8342-AA61-1027DE3A9A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D1C7BD8E-E112-C948-936F-03AE6B510B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8819BECE-4AEA-5840-BFD5-57D6245424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E79F2EE6-B2D4-F44F-A9EC-2CCC0F769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09595-DB6F-AB48-B30B-BB69C770CD9B}" type="datetime1">
              <a:rPr lang="pt-BR" smtClean="0"/>
              <a:t>23/04/2021</a:t>
            </a:fld>
            <a:endParaRPr lang="en-GB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918E9D8B-8C39-144C-9D3F-ADFCF6B1F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080F0A09-C984-014F-8AAE-9053307E5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8265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EC71AD4-7F83-C24F-93C8-CC3E3579D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2AD3FCE3-4F98-E940-B13A-28410D84B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06344-8099-8145-B875-AEF89DE7E054}" type="datetime1">
              <a:rPr lang="pt-BR" smtClean="0"/>
              <a:t>23/04/2021</a:t>
            </a:fld>
            <a:endParaRPr lang="en-GB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BC532EB1-ABEA-3E43-9A52-DFC450574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D846696F-B16A-AD43-9C6E-106814D2E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61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82F3B13B-8EC5-554D-90E6-9DDD3B7F4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F0E3C-DE89-E042-9A26-9429574C2439}" type="datetime1">
              <a:rPr lang="pt-BR" smtClean="0"/>
              <a:t>23/04/2021</a:t>
            </a:fld>
            <a:endParaRPr lang="en-GB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7138BD3C-D228-D747-924C-40C036F51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0EC7C7CB-2057-1C41-B47F-CC188C3E6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9217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7C48A75-AB86-8342-97DF-8D47FBA73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C857D72-4B17-2A40-B80C-F16F54D5C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B4607B2-26C8-F84C-9955-1E7FC5F042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41B6158-0AED-1B4E-9FB2-80012CA7B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B21-FDB6-F84E-813E-3BD109CD7A84}" type="datetime1">
              <a:rPr lang="pt-BR" smtClean="0"/>
              <a:t>23/04/2021</a:t>
            </a:fld>
            <a:endParaRPr lang="en-GB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CF748BC-D6A0-B54A-9DBA-AD09EA194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D72966F1-E1D3-3941-811D-1753DF73B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4211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590A3E6-F9B4-D046-9949-8D09C2D2F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7DF35A35-1FFB-7447-9C86-654DAE4B2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08FFF6EE-0D85-4D40-93CD-389945B337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2EA5339-D91D-4643-9C49-9ABE3E515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491B-E386-E240-AF4F-DFBEAAF600BC}" type="datetime1">
              <a:rPr lang="pt-BR" smtClean="0"/>
              <a:t>23/04/2021</a:t>
            </a:fld>
            <a:endParaRPr lang="en-GB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099FD443-ADEE-6644-868B-B8659492B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F8AB3462-43AD-A84C-ABA8-27B0524B1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205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68F21E2-872F-2A42-BE20-7BC789A24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F0997ACC-5697-CF4C-8E46-7DB1F3F82F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FE9604F-F300-D247-8203-63AD90AFB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154CB-2564-3E44-8C34-94EEF86F24F7}" type="datetime1">
              <a:rPr lang="pt-BR" smtClean="0"/>
              <a:t>23/04/2021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AC80F89-39FF-AE4B-A551-923B478B7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E81EF32-8086-7141-AA1F-D5C7D86DC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701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F76855CF-2662-6B4D-8332-2E3958A016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BCB8CF0D-FF44-7C43-80B0-46A81A268C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AF6CFF7-F6B4-C441-A1DF-889B8B065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C7EE-7787-FE42-B4C7-39447ADB0DE2}" type="datetime1">
              <a:rPr lang="pt-BR" smtClean="0"/>
              <a:t>23/04/2021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C318C09-900D-8D40-A022-B10DC03BA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020ACD7-0C1A-C44E-8F37-ED0DEDC8E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108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529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33" r:id="rId2"/>
    <p:sldLayoutId id="2147484034" r:id="rId3"/>
    <p:sldLayoutId id="2147484035" r:id="rId4"/>
    <p:sldLayoutId id="2147484036" r:id="rId5"/>
    <p:sldLayoutId id="2147484037" r:id="rId6"/>
    <p:sldLayoutId id="2147484038" r:id="rId7"/>
    <p:sldLayoutId id="2147484039" r:id="rId8"/>
    <p:sldLayoutId id="2147484040" r:id="rId9"/>
    <p:sldLayoutId id="2147484041" r:id="rId10"/>
    <p:sldLayoutId id="21474840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A7183E-88B8-B448-85F3-A407A2F7A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C1F744-37D7-F544-B0A2-C39C85B28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0269C-AB2E-6C4D-AEA8-DA3688F77B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9194D-917C-2C48-AE64-BE7688686CFF}" type="datetime1">
              <a:rPr lang="en-GB" smtClean="0"/>
              <a:t>23/04/2021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ABA85-4456-7749-A71A-E9D9B35BB0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BMSW4002 Martin Dobo ID:2012682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E0E25-2B78-A34C-AE1E-78F0AEF413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51F04-AD62-0C4B-BE17-DE037B3984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035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97E6E0C8-E14E-2845-991D-34AD9CAF0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C0F309F-F177-A644-B27F-036A8D29AC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BD116ED-E4E3-4746-8EC0-2ECE1383B0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65A11-059E-EE40-8F40-81C24A4DE7AB}" type="datetime1">
              <a:rPr lang="pt-BR" smtClean="0"/>
              <a:t>23/04/2021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3B2DB2D-AD11-1F45-A554-281F192F9C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(BMSW4002) Lucas Costa (2009205)</a:t>
            </a:r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04C24F3-2CBB-CE49-B011-2C3C4C268F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2B151-F1FD-0848-9C8F-B028381D5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61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tfl.com/google-medic-update-eat-protocol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3.png"/><Relationship Id="rId7" Type="http://schemas.openxmlformats.org/officeDocument/2006/relationships/diagramColors" Target="../diagrams/colors10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eb-b-ebscohost-com.ezproxy.uwtsd.ac.uk/ehost/pdfviewer/pdfviewer?vid=1&amp;sid=c1d5c80d-8706-4511-b166-edc68559ba3a%40sessionmgr102" TargetMode="External"/><Relationship Id="rId3" Type="http://schemas.openxmlformats.org/officeDocument/2006/relationships/hyperlink" Target="https://search-proquest-com.ezproxy.uwtsd.ac.uk/docview/1844061935?pq-origsite=primo&amp;accountid=130472" TargetMode="External"/><Relationship Id="rId7" Type="http://schemas.openxmlformats.org/officeDocument/2006/relationships/hyperlink" Target="https://www.totalteambuilding.com.au/how-can-leadership-create-and-encourage-teamwork/" TargetMode="External"/><Relationship Id="rId2" Type="http://schemas.openxmlformats.org/officeDocument/2006/relationships/hyperlink" Target="https://www.dovenest.co.uk/other-services/team-develop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cademia.edu/5156846/HRM_A_CASE_study_on_STARBUCKS_CORPORATION_Motivation_and_Teamwork" TargetMode="External"/><Relationship Id="rId5" Type="http://schemas.openxmlformats.org/officeDocument/2006/relationships/hyperlink" Target="https://hr.mit.edu/learning-topics/teams/articles/stages-development" TargetMode="External"/><Relationship Id="rId10" Type="http://schemas.openxmlformats.org/officeDocument/2006/relationships/hyperlink" Target="https://journals.sagepub.com/doi/abs/10.1177/1523422310367810?casa_token=6YFNjDPRvWoAAAAA" TargetMode="External"/><Relationship Id="rId4" Type="http://schemas.openxmlformats.org/officeDocument/2006/relationships/hyperlink" Target="https://project-management.com/stages-of-team-development/" TargetMode="External"/><Relationship Id="rId9" Type="http://schemas.openxmlformats.org/officeDocument/2006/relationships/hyperlink" Target="https://www.researchgate.net/profile/Vishal-Dineshkumar-Soni-2/publication/342571600_Importance_and_Strategic_Planning_of_Team_Management/link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F4AD318-2FB6-4C6E-931E-58E404FA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A118E35-1CBF-4863-8497-F4DF1A166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187274-5DC2-4BE0-AF99-925D6D973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11979-EA89-4A91-8D5A-F6F7B0DFB1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589" y="-68748"/>
            <a:ext cx="10505615" cy="967500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sz="6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 TEAMWORKING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F597CE92-1961-4B05-B385-00B94AD1BF28}"/>
              </a:ext>
            </a:extLst>
          </p:cNvPr>
          <p:cNvSpPr txBox="1">
            <a:spLocks/>
          </p:cNvSpPr>
          <p:nvPr/>
        </p:nvSpPr>
        <p:spPr>
          <a:xfrm>
            <a:off x="9222335" y="2703985"/>
            <a:ext cx="2807562" cy="32552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None/>
              <a:defRPr sz="2200" kern="1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EFFECTIVE TEAMWORKING -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CHARLES OHAM -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BMSW4002-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B414CD-B74F-4883-AC6C-07A1A0582CBE}"/>
              </a:ext>
            </a:extLst>
          </p:cNvPr>
          <p:cNvSpPr txBox="1"/>
          <p:nvPr/>
        </p:nvSpPr>
        <p:spPr>
          <a:xfrm>
            <a:off x="1163053" y="1470182"/>
            <a:ext cx="184484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BINTA DIOP 2009719 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TEAMWORK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408C0C-DD64-47DC-8531-DFD85DCBD0A6}"/>
              </a:ext>
            </a:extLst>
          </p:cNvPr>
          <p:cNvSpPr txBox="1"/>
          <p:nvPr/>
        </p:nvSpPr>
        <p:spPr>
          <a:xfrm>
            <a:off x="3396296" y="1435852"/>
            <a:ext cx="21291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VERONICA BONO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2011267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STAGES OF TEAM DEVELOPMENT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3C690C-9207-42F0-B702-52A2C8E6A6D8}"/>
              </a:ext>
            </a:extLst>
          </p:cNvPr>
          <p:cNvSpPr txBox="1"/>
          <p:nvPr/>
        </p:nvSpPr>
        <p:spPr>
          <a:xfrm>
            <a:off x="6052969" y="1435689"/>
            <a:ext cx="21291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DANIELE FATHALLAH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2011264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ROLES/  LEADERSHIP ROLES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E72E0C-D0B5-4D48-909C-E89FF7F5A60E}"/>
              </a:ext>
            </a:extLst>
          </p:cNvPr>
          <p:cNvSpPr txBox="1"/>
          <p:nvPr/>
        </p:nvSpPr>
        <p:spPr>
          <a:xfrm>
            <a:off x="1374674" y="3946274"/>
            <a:ext cx="22458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DOBO 2012682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CONFLICTS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24FA20-9A65-47AC-94A9-4E9F64653A2B}"/>
              </a:ext>
            </a:extLst>
          </p:cNvPr>
          <p:cNvSpPr txBox="1"/>
          <p:nvPr/>
        </p:nvSpPr>
        <p:spPr>
          <a:xfrm>
            <a:off x="4486841" y="3911945"/>
            <a:ext cx="224589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LUCAS RODRIGUES NUNES DA COSTA 2009205</a:t>
            </a:r>
          </a:p>
          <a:p>
            <a:pPr algn="ctr" defTabSz="914400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SUCESSFUL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1121381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2E5D6-E378-4614-BCBD-8663DD15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287AC3-AACF-4ADB-9F73-125E714D9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993" y="4367639"/>
            <a:ext cx="11430014" cy="1852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B6B50-B072-4167-9A60-0127BC294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477" y="4599160"/>
            <a:ext cx="11079804" cy="1358020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9EAE52-863C-423C-8B2F-278A5B111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99731"/>
              </p:ext>
            </p:extLst>
          </p:nvPr>
        </p:nvGraphicFramePr>
        <p:xfrm>
          <a:off x="960120" y="640080"/>
          <a:ext cx="10271760" cy="3202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ubtitle 2">
            <a:extLst>
              <a:ext uri="{FF2B5EF4-FFF2-40B4-BE49-F238E27FC236}">
                <a16:creationId xmlns:a16="http://schemas.microsoft.com/office/drawing/2014/main" id="{E5143BC5-E458-48C1-AC2A-79C44498260C}"/>
              </a:ext>
            </a:extLst>
          </p:cNvPr>
          <p:cNvSpPr txBox="1">
            <a:spLocks/>
          </p:cNvSpPr>
          <p:nvPr/>
        </p:nvSpPr>
        <p:spPr>
          <a:xfrm>
            <a:off x="9400674" y="6217919"/>
            <a:ext cx="2600830" cy="8716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</p:spTree>
    <p:extLst>
      <p:ext uri="{BB962C8B-B14F-4D97-AF65-F5344CB8AC3E}">
        <p14:creationId xmlns:p14="http://schemas.microsoft.com/office/powerpoint/2010/main" val="223172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magine 5" descr="Primo piano di un logo&#10;&#10;Descrizione generata automaticament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3002" y="1509240"/>
            <a:ext cx="5558673" cy="2489803"/>
          </a:xfrm>
          <a:solidFill>
            <a:schemeClr val="accent5">
              <a:alpha val="50000"/>
            </a:schemeClr>
          </a:solidFill>
          <a:ln w="28575">
            <a:solidFill>
              <a:schemeClr val="tx1"/>
            </a:solidFill>
            <a:prstDash val="lgDashDotDot"/>
            <a:extLst>
              <a:ext uri="{C807C97D-BFC1-408E-A445-0C87EB9F89A2}">
                <ask:lineSketchStyleProps xmlns:ask="http://schemas.microsoft.com/office/drawing/2018/sketchyshapes" sd="664410758">
                  <a:custGeom>
                    <a:avLst/>
                    <a:gdLst>
                      <a:gd name="connsiteX0" fmla="*/ 0 w 5558673"/>
                      <a:gd name="connsiteY0" fmla="*/ 0 h 2489803"/>
                      <a:gd name="connsiteX1" fmla="*/ 5558673 w 5558673"/>
                      <a:gd name="connsiteY1" fmla="*/ 0 h 2489803"/>
                      <a:gd name="connsiteX2" fmla="*/ 5558673 w 5558673"/>
                      <a:gd name="connsiteY2" fmla="*/ 2489803 h 2489803"/>
                      <a:gd name="connsiteX3" fmla="*/ 0 w 5558673"/>
                      <a:gd name="connsiteY3" fmla="*/ 2489803 h 2489803"/>
                      <a:gd name="connsiteX4" fmla="*/ 0 w 5558673"/>
                      <a:gd name="connsiteY4" fmla="*/ 0 h 24898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5558673" h="2489803" fill="none" extrusionOk="0">
                        <a:moveTo>
                          <a:pt x="0" y="0"/>
                        </a:moveTo>
                        <a:cubicBezTo>
                          <a:pt x="1266526" y="57658"/>
                          <a:pt x="4853240" y="-88768"/>
                          <a:pt x="5558673" y="0"/>
                        </a:cubicBezTo>
                        <a:cubicBezTo>
                          <a:pt x="5472424" y="995600"/>
                          <a:pt x="5665056" y="1796320"/>
                          <a:pt x="5558673" y="2489803"/>
                        </a:cubicBezTo>
                        <a:cubicBezTo>
                          <a:pt x="3449257" y="2640302"/>
                          <a:pt x="1348742" y="2584249"/>
                          <a:pt x="0" y="2489803"/>
                        </a:cubicBezTo>
                        <a:cubicBezTo>
                          <a:pt x="153288" y="1489615"/>
                          <a:pt x="32316" y="649448"/>
                          <a:pt x="0" y="0"/>
                        </a:cubicBezTo>
                        <a:close/>
                      </a:path>
                      <a:path w="5558673" h="2489803" stroke="0" extrusionOk="0">
                        <a:moveTo>
                          <a:pt x="0" y="0"/>
                        </a:moveTo>
                        <a:cubicBezTo>
                          <a:pt x="2047112" y="24556"/>
                          <a:pt x="3060601" y="51480"/>
                          <a:pt x="5558673" y="0"/>
                        </a:cubicBezTo>
                        <a:cubicBezTo>
                          <a:pt x="5405335" y="652824"/>
                          <a:pt x="5579985" y="2142785"/>
                          <a:pt x="5558673" y="2489803"/>
                        </a:cubicBezTo>
                        <a:cubicBezTo>
                          <a:pt x="4573318" y="2443475"/>
                          <a:pt x="1071084" y="2501065"/>
                          <a:pt x="0" y="2489803"/>
                        </a:cubicBezTo>
                        <a:cubicBezTo>
                          <a:pt x="-85583" y="2064925"/>
                          <a:pt x="-132168" y="970614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rtl="0"/>
            <a:r>
              <a:rPr lang="it-IT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TEAMWORKING</a:t>
            </a:r>
            <a:endParaRPr lang="it" sz="4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egnaposto piè di pagina 6">
            <a:extLst>
              <a:ext uri="{FF2B5EF4-FFF2-40B4-BE49-F238E27FC236}">
                <a16:creationId xmlns:a16="http://schemas.microsoft.com/office/drawing/2014/main" id="{2EC6BCF1-682D-45F7-A482-0D3B48AFD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396245" y="6419266"/>
            <a:ext cx="1641957" cy="365125"/>
          </a:xfrm>
        </p:spPr>
        <p:txBody>
          <a:bodyPr/>
          <a:lstStyle/>
          <a:p>
            <a:pPr rtl="0"/>
            <a:r>
              <a:rPr lang="en-US" sz="1200" dirty="0">
                <a:solidFill>
                  <a:schemeClr val="tx1"/>
                </a:solidFill>
              </a:rPr>
              <a:t>BINTA DIOP (2009719)</a:t>
            </a:r>
          </a:p>
        </p:txBody>
      </p:sp>
      <p:sp>
        <p:nvSpPr>
          <p:cNvPr id="8" name="Segnaposto numero diapositiva 7">
            <a:extLst>
              <a:ext uri="{FF2B5EF4-FFF2-40B4-BE49-F238E27FC236}">
                <a16:creationId xmlns:a16="http://schemas.microsoft.com/office/drawing/2014/main" id="{F940A1E5-AAD0-4C37-B927-13D45C894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32650"/>
            <a:ext cx="10058400" cy="1371600"/>
          </a:xfrm>
        </p:spPr>
        <p:txBody>
          <a:bodyPr rtlCol="0">
            <a:noAutofit/>
          </a:bodyPr>
          <a:lstStyle/>
          <a:p>
            <a:pPr algn="ctr"/>
            <a:r>
              <a:rPr lang="en-US" sz="44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RELATIONSHIPS AND SYNERGY</a:t>
            </a:r>
            <a:br>
              <a:rPr lang="en-US" sz="44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it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Segnaposto contenuto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941380"/>
              </p:ext>
            </p:extLst>
          </p:nvPr>
        </p:nvGraphicFramePr>
        <p:xfrm>
          <a:off x="673694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2A87B0C7-D3D1-41DC-A942-7A90C5CDA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3825" y="6000463"/>
            <a:ext cx="5816600" cy="365760"/>
          </a:xfrm>
        </p:spPr>
        <p:txBody>
          <a:bodyPr/>
          <a:lstStyle/>
          <a:p>
            <a:r>
              <a:rPr lang="en-US" sz="1000" dirty="0"/>
              <a:t>BNTA DIOP (2009719)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sellaDiTesto 7">
            <a:extLst>
              <a:ext uri="{FF2B5EF4-FFF2-40B4-BE49-F238E27FC236}">
                <a16:creationId xmlns:a16="http://schemas.microsoft.com/office/drawing/2014/main" id="{B9BCE362-5CEC-4CF5-A12B-CB6FB6961FDD}"/>
              </a:ext>
            </a:extLst>
          </p:cNvPr>
          <p:cNvSpPr txBox="1"/>
          <p:nvPr/>
        </p:nvSpPr>
        <p:spPr>
          <a:xfrm>
            <a:off x="856940" y="142707"/>
            <a:ext cx="11235359" cy="19177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400" b="1" u="none" strike="noStrike" normalizeH="0" noProof="0" dirty="0">
                <a:ln>
                  <a:noFill/>
                </a:ln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PRODUCTIVITY AND </a:t>
            </a:r>
            <a:r>
              <a:rPr kumimoji="0" lang="it-IT" sz="4400" b="1" u="none" strike="noStrike" normalizeH="0" noProof="0" dirty="0">
                <a:ln>
                  <a:noFill/>
                </a:ln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SUPPORT NETWORK</a:t>
            </a:r>
            <a:endParaRPr kumimoji="0" lang="en-GB" sz="4400" b="1" u="none" strike="noStrike" normalizeH="0" noProof="0" dirty="0">
              <a:ln>
                <a:noFill/>
              </a:ln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</a:pPr>
            <a:endParaRPr lang="en-GB" sz="4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1" name="CasellaDiTesto 8">
            <a:extLst>
              <a:ext uri="{FF2B5EF4-FFF2-40B4-BE49-F238E27FC236}">
                <a16:creationId xmlns:a16="http://schemas.microsoft.com/office/drawing/2014/main" id="{B87BA398-B43A-40E0-81A6-F536CDDAF346}"/>
              </a:ext>
            </a:extLst>
          </p:cNvPr>
          <p:cNvGraphicFramePr/>
          <p:nvPr/>
        </p:nvGraphicFramePr>
        <p:xfrm>
          <a:off x="977030" y="1891430"/>
          <a:ext cx="10523951" cy="4011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egnaposto piè di pagina 3">
            <a:extLst>
              <a:ext uri="{FF2B5EF4-FFF2-40B4-BE49-F238E27FC236}">
                <a16:creationId xmlns:a16="http://schemas.microsoft.com/office/drawing/2014/main" id="{4537B6F8-70E9-4082-A46C-C1B9CA38A8B5}"/>
              </a:ext>
            </a:extLst>
          </p:cNvPr>
          <p:cNvSpPr txBox="1">
            <a:spLocks/>
          </p:cNvSpPr>
          <p:nvPr/>
        </p:nvSpPr>
        <p:spPr>
          <a:xfrm>
            <a:off x="10188575" y="5990938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 rtl="0">
              <a:defRPr lang="it-it"/>
            </a:defPPr>
            <a:lvl1pPr marL="0" algn="l" defTabSz="914400" rtl="0" eaLnBrk="1" latinLnBrk="0" hangingPunct="1">
              <a:defRPr sz="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dirty="0"/>
              <a:t>BNTA DIOP (2009719)</a:t>
            </a:r>
          </a:p>
        </p:txBody>
      </p:sp>
    </p:spTree>
    <p:extLst>
      <p:ext uri="{BB962C8B-B14F-4D97-AF65-F5344CB8AC3E}">
        <p14:creationId xmlns:p14="http://schemas.microsoft.com/office/powerpoint/2010/main" val="3729546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2459" y="76913"/>
            <a:ext cx="10674263" cy="743484"/>
          </a:xfrm>
        </p:spPr>
        <p:txBody>
          <a:bodyPr rtlCol="0" anchor="ctr">
            <a:no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AND FLEXIBILITY </a:t>
            </a:r>
            <a:endParaRPr lang="it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Segnaposto contenuto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0937" y="2103120"/>
          <a:ext cx="10674263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Segnaposto piè di pagina 3">
            <a:extLst>
              <a:ext uri="{FF2B5EF4-FFF2-40B4-BE49-F238E27FC236}">
                <a16:creationId xmlns:a16="http://schemas.microsoft.com/office/drawing/2014/main" id="{7E3171D4-6C43-41EA-B66C-492D14AAB2D6}"/>
              </a:ext>
            </a:extLst>
          </p:cNvPr>
          <p:cNvSpPr txBox="1">
            <a:spLocks/>
          </p:cNvSpPr>
          <p:nvPr/>
        </p:nvSpPr>
        <p:spPr>
          <a:xfrm>
            <a:off x="10131425" y="6057613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 rtl="0">
              <a:defRPr lang="it-it"/>
            </a:defPPr>
            <a:lvl1pPr marL="0" algn="l" defTabSz="914400" rtl="0" eaLnBrk="1" latinLnBrk="0" hangingPunct="1">
              <a:defRPr sz="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/>
              <a:t>BNTA DIOP (2009719)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944930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5B92185F-28CD-4D69-8285-D584DA9004C7}"/>
              </a:ext>
            </a:extLst>
          </p:cNvPr>
          <p:cNvSpPr txBox="1"/>
          <p:nvPr/>
        </p:nvSpPr>
        <p:spPr>
          <a:xfrm>
            <a:off x="462273" y="898077"/>
            <a:ext cx="2853847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4400" b="1" u="none" strike="noStrike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MORALE</a:t>
            </a:r>
            <a:endParaRPr lang="en-GB" sz="4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CasellaDiTesto 6">
            <a:extLst>
              <a:ext uri="{FF2B5EF4-FFF2-40B4-BE49-F238E27FC236}">
                <a16:creationId xmlns:a16="http://schemas.microsoft.com/office/drawing/2014/main" id="{220310AC-BA3F-457A-8AF6-E7B89CDD3CAB}"/>
              </a:ext>
            </a:extLst>
          </p:cNvPr>
          <p:cNvGraphicFramePr/>
          <p:nvPr/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CasellaDiTesto 9">
            <a:extLst>
              <a:ext uri="{FF2B5EF4-FFF2-40B4-BE49-F238E27FC236}">
                <a16:creationId xmlns:a16="http://schemas.microsoft.com/office/drawing/2014/main" id="{380C8215-FCD9-4A70-8FD4-78701A04A3DD}"/>
              </a:ext>
            </a:extLst>
          </p:cNvPr>
          <p:cNvSpPr txBox="1"/>
          <p:nvPr/>
        </p:nvSpPr>
        <p:spPr>
          <a:xfrm>
            <a:off x="7156537" y="619630"/>
            <a:ext cx="2853847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4400" b="1" u="none" strike="noStrike" normalizeH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CAREER</a:t>
            </a:r>
            <a:endParaRPr lang="en-GB" sz="4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egnaposto piè di pagina 3">
            <a:extLst>
              <a:ext uri="{FF2B5EF4-FFF2-40B4-BE49-F238E27FC236}">
                <a16:creationId xmlns:a16="http://schemas.microsoft.com/office/drawing/2014/main" id="{A31F74DE-4784-41FD-AF1A-D394DAEE948A}"/>
              </a:ext>
            </a:extLst>
          </p:cNvPr>
          <p:cNvSpPr txBox="1">
            <a:spLocks/>
          </p:cNvSpPr>
          <p:nvPr/>
        </p:nvSpPr>
        <p:spPr>
          <a:xfrm>
            <a:off x="10131425" y="6057613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 rtl="0">
              <a:defRPr lang="it-it"/>
            </a:defPPr>
            <a:lvl1pPr marL="0" algn="l" defTabSz="914400" rtl="0" eaLnBrk="1" latinLnBrk="0" hangingPunct="1">
              <a:defRPr sz="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/>
              <a:t>BNTA DIOP (2009719)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55181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ABBB681-F4D2-40F2-ACC3-DE0B4B48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9388ED0-1FEF-4E11-B488-BD661D1AC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847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AA199BA-C334-4D68-AA90-18A0998FD7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277643"/>
              </p:ext>
            </p:extLst>
          </p:nvPr>
        </p:nvGraphicFramePr>
        <p:xfrm>
          <a:off x="958499" y="1618177"/>
          <a:ext cx="10271760" cy="3202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5E25F353-44FA-8640-A306-A09A31B229F8}"/>
              </a:ext>
            </a:extLst>
          </p:cNvPr>
          <p:cNvSpPr txBox="1"/>
          <p:nvPr/>
        </p:nvSpPr>
        <p:spPr>
          <a:xfrm>
            <a:off x="1350627" y="555741"/>
            <a:ext cx="9718833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STAGE OF DEVELOPEMENT </a:t>
            </a:r>
          </a:p>
          <a:p>
            <a:pPr algn="ctr">
              <a:spcAft>
                <a:spcPts val="600"/>
              </a:spcAft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(Tuckman, 1965)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40AF0C4-D189-0447-A909-FA5F11C65641}"/>
              </a:ext>
            </a:extLst>
          </p:cNvPr>
          <p:cNvSpPr txBox="1"/>
          <p:nvPr/>
        </p:nvSpPr>
        <p:spPr>
          <a:xfrm>
            <a:off x="554477" y="4764411"/>
            <a:ext cx="11079804" cy="13580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-60" dirty="0">
                <a:latin typeface="+mj-lt"/>
                <a:ea typeface="+mj-ea"/>
                <a:cs typeface="+mj-cs"/>
              </a:rPr>
              <a:t>achieve goals</a:t>
            </a:r>
          </a:p>
          <a:p>
            <a:pPr marL="342900" indent="-34290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spc="-60" dirty="0">
                <a:latin typeface="+mj-lt"/>
                <a:ea typeface="+mj-ea"/>
                <a:cs typeface="+mj-cs"/>
              </a:rPr>
              <a:t>work effectively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spc="-60" dirty="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0A00C5-95E9-418E-8735-D3BCE23E4F32}"/>
              </a:ext>
            </a:extLst>
          </p:cNvPr>
          <p:cNvSpPr txBox="1"/>
          <p:nvPr/>
        </p:nvSpPr>
        <p:spPr>
          <a:xfrm>
            <a:off x="9660194" y="6402928"/>
            <a:ext cx="32175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Veronica Bono (2011627)</a:t>
            </a:r>
          </a:p>
        </p:txBody>
      </p:sp>
    </p:spTree>
    <p:extLst>
      <p:ext uri="{BB962C8B-B14F-4D97-AF65-F5344CB8AC3E}">
        <p14:creationId xmlns:p14="http://schemas.microsoft.com/office/powerpoint/2010/main" val="3562019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2B091E4-6B5A-6B45-B171-D009069995DF}"/>
              </a:ext>
            </a:extLst>
          </p:cNvPr>
          <p:cNvCxnSpPr>
            <a:cxnSpLocks/>
          </p:cNvCxnSpPr>
          <p:nvPr/>
        </p:nvCxnSpPr>
        <p:spPr>
          <a:xfrm>
            <a:off x="5986463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D80B44C-599E-B84C-916C-7777953E48AA}"/>
              </a:ext>
            </a:extLst>
          </p:cNvPr>
          <p:cNvSpPr txBox="1"/>
          <p:nvPr/>
        </p:nvSpPr>
        <p:spPr>
          <a:xfrm>
            <a:off x="6205538" y="155432"/>
            <a:ext cx="5872159" cy="76944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72E24-BEB5-AB48-B9F1-024582027455}"/>
              </a:ext>
            </a:extLst>
          </p:cNvPr>
          <p:cNvSpPr txBox="1"/>
          <p:nvPr/>
        </p:nvSpPr>
        <p:spPr>
          <a:xfrm>
            <a:off x="114301" y="155432"/>
            <a:ext cx="5686427" cy="769441"/>
          </a:xfrm>
          <a:prstGeom prst="rect">
            <a:avLst/>
          </a:prstGeom>
          <a:solidFill>
            <a:srgbClr val="AAC9ED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B584F8-B685-CC45-BA3D-B402809A93FB}"/>
              </a:ext>
            </a:extLst>
          </p:cNvPr>
          <p:cNvSpPr txBox="1"/>
          <p:nvPr/>
        </p:nvSpPr>
        <p:spPr>
          <a:xfrm>
            <a:off x="942108" y="1272983"/>
            <a:ext cx="435767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First meeting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Fundamental leadership/guide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structure of goals, roles and instructions.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D14D00C-EDAB-E444-9E9D-2D65E1115480}"/>
              </a:ext>
            </a:extLst>
          </p:cNvPr>
          <p:cNvSpPr txBox="1"/>
          <p:nvPr/>
        </p:nvSpPr>
        <p:spPr>
          <a:xfrm>
            <a:off x="6790446" y="1272983"/>
            <a:ext cx="43576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Competition, conflicts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 on the goal. Solve conflict development. </a:t>
            </a:r>
          </a:p>
        </p:txBody>
      </p:sp>
      <p:pic>
        <p:nvPicPr>
          <p:cNvPr id="22" name="Picture 21" descr="Diagram&#10;&#10;Description automatically generated">
            <a:extLst>
              <a:ext uri="{FF2B5EF4-FFF2-40B4-BE49-F238E27FC236}">
                <a16:creationId xmlns:a16="http://schemas.microsoft.com/office/drawing/2014/main" id="{9C3226BE-DC1C-474D-8F61-EBC6E9E48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1276" y="3555287"/>
            <a:ext cx="4357672" cy="2682953"/>
          </a:xfrm>
          <a:prstGeom prst="rect">
            <a:avLst/>
          </a:prstGeom>
        </p:spPr>
      </p:pic>
      <p:sp>
        <p:nvSpPr>
          <p:cNvPr id="25" name="Right Arrow 24">
            <a:extLst>
              <a:ext uri="{FF2B5EF4-FFF2-40B4-BE49-F238E27FC236}">
                <a16:creationId xmlns:a16="http://schemas.microsoft.com/office/drawing/2014/main" id="{AE358790-B5A8-4540-A92D-7EB233CFEDC4}"/>
              </a:ext>
            </a:extLst>
          </p:cNvPr>
          <p:cNvSpPr/>
          <p:nvPr/>
        </p:nvSpPr>
        <p:spPr>
          <a:xfrm>
            <a:off x="5811133" y="4725313"/>
            <a:ext cx="514350" cy="342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sitting in a circle&#10;&#10;Description automatically generated with low confidence">
            <a:extLst>
              <a:ext uri="{FF2B5EF4-FFF2-40B4-BE49-F238E27FC236}">
                <a16:creationId xmlns:a16="http://schemas.microsoft.com/office/drawing/2014/main" id="{0AA6414C-E03A-C249-93B9-F531516917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821"/>
          <a:stretch/>
        </p:blipFill>
        <p:spPr>
          <a:xfrm>
            <a:off x="1134740" y="3570054"/>
            <a:ext cx="3843834" cy="26681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07D3D1-EB8B-154E-A701-169B7D3F81BF}"/>
              </a:ext>
            </a:extLst>
          </p:cNvPr>
          <p:cNvSpPr txBox="1"/>
          <p:nvPr/>
        </p:nvSpPr>
        <p:spPr>
          <a:xfrm>
            <a:off x="9660194" y="6402928"/>
            <a:ext cx="32175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Veronica Bono (2011627)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CD114A-5123-FF40-B91D-090B9F91FCDE}"/>
              </a:ext>
            </a:extLst>
          </p:cNvPr>
          <p:cNvSpPr txBox="1"/>
          <p:nvPr/>
        </p:nvSpPr>
        <p:spPr>
          <a:xfrm>
            <a:off x="8061625" y="886172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Natvis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05B92C-C558-1449-ACDC-7663BCDD9A59}"/>
              </a:ext>
            </a:extLst>
          </p:cNvPr>
          <p:cNvSpPr txBox="1"/>
          <p:nvPr/>
        </p:nvSpPr>
        <p:spPr>
          <a:xfrm>
            <a:off x="1485526" y="886172"/>
            <a:ext cx="3108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(Project Management, 2020)</a:t>
            </a:r>
          </a:p>
        </p:txBody>
      </p:sp>
    </p:spTree>
    <p:extLst>
      <p:ext uri="{BB962C8B-B14F-4D97-AF65-F5344CB8AC3E}">
        <p14:creationId xmlns:p14="http://schemas.microsoft.com/office/powerpoint/2010/main" val="3603726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F1E29BF-79AF-774C-A7A2-F8E7CF320B66}"/>
              </a:ext>
            </a:extLst>
          </p:cNvPr>
          <p:cNvCxnSpPr>
            <a:cxnSpLocks/>
          </p:cNvCxnSpPr>
          <p:nvPr/>
        </p:nvCxnSpPr>
        <p:spPr>
          <a:xfrm>
            <a:off x="5986463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3AD2A45-4366-E445-8043-9C7C120D7772}"/>
              </a:ext>
            </a:extLst>
          </p:cNvPr>
          <p:cNvSpPr txBox="1"/>
          <p:nvPr/>
        </p:nvSpPr>
        <p:spPr>
          <a:xfrm>
            <a:off x="101442" y="311115"/>
            <a:ext cx="5756432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CA32CC-E247-2646-9927-3A6CF8B3DF48}"/>
              </a:ext>
            </a:extLst>
          </p:cNvPr>
          <p:cNvSpPr txBox="1"/>
          <p:nvPr/>
        </p:nvSpPr>
        <p:spPr>
          <a:xfrm>
            <a:off x="6096000" y="311115"/>
            <a:ext cx="5994549" cy="76944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8966C4-FFCD-AF47-9807-A7187511282F}"/>
              </a:ext>
            </a:extLst>
          </p:cNvPr>
          <p:cNvSpPr txBox="1"/>
          <p:nvPr/>
        </p:nvSpPr>
        <p:spPr>
          <a:xfrm>
            <a:off x="1315637" y="1707430"/>
            <a:ext cx="43576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View  exchanged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Trust and respect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Help to each 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6A1819-6FEA-FD49-9CFA-3E543E07436B}"/>
              </a:ext>
            </a:extLst>
          </p:cNvPr>
          <p:cNvSpPr txBox="1"/>
          <p:nvPr/>
        </p:nvSpPr>
        <p:spPr>
          <a:xfrm>
            <a:off x="7728340" y="1707430"/>
            <a:ext cx="309411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 standards of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Self managing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B151573A-574D-8C47-BA5B-883C49FCC294}"/>
              </a:ext>
            </a:extLst>
          </p:cNvPr>
          <p:cNvSpPr/>
          <p:nvPr/>
        </p:nvSpPr>
        <p:spPr>
          <a:xfrm>
            <a:off x="5798626" y="4665688"/>
            <a:ext cx="514350" cy="342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DB921BF-3AA7-CD41-8E58-4D0A4DCD90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0766"/>
          <a:stretch/>
        </p:blipFill>
        <p:spPr>
          <a:xfrm>
            <a:off x="6892600" y="3365181"/>
            <a:ext cx="4643313" cy="3231883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B45AA673-2493-9246-99CB-3B01AB5E0B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745" y="3712578"/>
            <a:ext cx="3868685" cy="25920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B71EE0B-7CB7-BC4D-B8FC-0A96C7FFA6AA}"/>
              </a:ext>
            </a:extLst>
          </p:cNvPr>
          <p:cNvSpPr txBox="1"/>
          <p:nvPr/>
        </p:nvSpPr>
        <p:spPr>
          <a:xfrm>
            <a:off x="9606356" y="6499152"/>
            <a:ext cx="29378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Veronica Bono (2011627)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902F84-7387-7543-A910-B3DBDE0D9DE6}"/>
              </a:ext>
            </a:extLst>
          </p:cNvPr>
          <p:cNvSpPr txBox="1"/>
          <p:nvPr/>
        </p:nvSpPr>
        <p:spPr>
          <a:xfrm>
            <a:off x="1854189" y="1055785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Dovenest</a:t>
            </a: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group,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F21F9B-7A0D-3843-A2E4-45CB563EDF92}"/>
              </a:ext>
            </a:extLst>
          </p:cNvPr>
          <p:cNvSpPr txBox="1"/>
          <p:nvPr/>
        </p:nvSpPr>
        <p:spPr>
          <a:xfrm>
            <a:off x="8436684" y="1055785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(Stein,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20879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8345A99-1D77-AB4E-A1C2-C764E0867BEC}"/>
              </a:ext>
            </a:extLst>
          </p:cNvPr>
          <p:cNvSpPr txBox="1"/>
          <p:nvPr/>
        </p:nvSpPr>
        <p:spPr>
          <a:xfrm>
            <a:off x="116681" y="39707"/>
            <a:ext cx="11958638" cy="769441"/>
          </a:xfrm>
          <a:prstGeom prst="rect">
            <a:avLst/>
          </a:prstGeom>
          <a:solidFill>
            <a:srgbClr val="B5EB9B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ADJOURNING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2A1926-5CE6-EA4B-9B04-43C303473CD0}"/>
              </a:ext>
            </a:extLst>
          </p:cNvPr>
          <p:cNvSpPr txBox="1"/>
          <p:nvPr/>
        </p:nvSpPr>
        <p:spPr>
          <a:xfrm>
            <a:off x="4047416" y="2273316"/>
            <a:ext cx="45148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 completed and goals achieved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Reluctance to leave the group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 on lessons learned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EFA995-1C11-2842-B7F9-5FAE80A68872}"/>
              </a:ext>
            </a:extLst>
          </p:cNvPr>
          <p:cNvSpPr txBox="1"/>
          <p:nvPr/>
        </p:nvSpPr>
        <p:spPr>
          <a:xfrm>
            <a:off x="3533729" y="1291732"/>
            <a:ext cx="5542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Stage added in 1970 by Tuckman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Jennson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19444477-1340-C84C-B7C0-417BB3FFA5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18931" y="4588241"/>
            <a:ext cx="1211263" cy="15740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B7432D1-CF8B-0C4D-8B21-F11325538346}"/>
              </a:ext>
            </a:extLst>
          </p:cNvPr>
          <p:cNvSpPr txBox="1"/>
          <p:nvPr/>
        </p:nvSpPr>
        <p:spPr>
          <a:xfrm>
            <a:off x="9673264" y="6479739"/>
            <a:ext cx="29378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Veronica Bono (2011627)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3D17B8-FAA4-4D44-873B-699FD7435DE8}"/>
              </a:ext>
            </a:extLst>
          </p:cNvPr>
          <p:cNvSpPr txBox="1"/>
          <p:nvPr/>
        </p:nvSpPr>
        <p:spPr>
          <a:xfrm>
            <a:off x="4573788" y="769675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(Project Management,2020)</a:t>
            </a:r>
          </a:p>
        </p:txBody>
      </p:sp>
    </p:spTree>
    <p:extLst>
      <p:ext uri="{BB962C8B-B14F-4D97-AF65-F5344CB8AC3E}">
        <p14:creationId xmlns:p14="http://schemas.microsoft.com/office/powerpoint/2010/main" val="2136504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61">
            <a:extLst>
              <a:ext uri="{FF2B5EF4-FFF2-40B4-BE49-F238E27FC236}">
                <a16:creationId xmlns:a16="http://schemas.microsoft.com/office/drawing/2014/main" id="{2ABBB681-F4D2-40F2-ACC3-DE0B4B48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73" name="Rectangle 63">
            <a:extLst>
              <a:ext uri="{FF2B5EF4-FFF2-40B4-BE49-F238E27FC236}">
                <a16:creationId xmlns:a16="http://schemas.microsoft.com/office/drawing/2014/main" id="{09388ED0-1FEF-4E11-B488-BD661D1AC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847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CF1D2-5D3B-8149-B479-DA8B735F9DE1}"/>
              </a:ext>
            </a:extLst>
          </p:cNvPr>
          <p:cNvSpPr txBox="1"/>
          <p:nvPr/>
        </p:nvSpPr>
        <p:spPr>
          <a:xfrm>
            <a:off x="477012" y="779969"/>
            <a:ext cx="4303535" cy="5120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-6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INFLUENCING FACTORS </a:t>
            </a:r>
          </a:p>
        </p:txBody>
      </p:sp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5E1F0ABC-9286-43B2-BF36-318AF5C859DD}"/>
              </a:ext>
            </a:extLst>
          </p:cNvPr>
          <p:cNvGraphicFramePr/>
          <p:nvPr/>
        </p:nvGraphicFramePr>
        <p:xfrm>
          <a:off x="5048663" y="779969"/>
          <a:ext cx="5766975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E780144-5667-3F43-8C5D-D7585DD0ABB6}"/>
              </a:ext>
            </a:extLst>
          </p:cNvPr>
          <p:cNvSpPr txBox="1"/>
          <p:nvPr/>
        </p:nvSpPr>
        <p:spPr>
          <a:xfrm>
            <a:off x="9651884" y="6502504"/>
            <a:ext cx="29378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Veronica Bono (2011627)</a:t>
            </a:r>
          </a:p>
        </p:txBody>
      </p:sp>
    </p:spTree>
    <p:extLst>
      <p:ext uri="{BB962C8B-B14F-4D97-AF65-F5344CB8AC3E}">
        <p14:creationId xmlns:p14="http://schemas.microsoft.com/office/powerpoint/2010/main" val="40028300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7">
            <a:extLst>
              <a:ext uri="{FF2B5EF4-FFF2-40B4-BE49-F238E27FC236}">
                <a16:creationId xmlns:a16="http://schemas.microsoft.com/office/drawing/2014/main" id="{0F2F231C-9E36-40B0-A4AD-D3AD1E81F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AC80E3FC-06A2-4801-8281-7E4E063B7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5C9BF-08F6-4F80-9CED-826CF8BAB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128" y="1298448"/>
            <a:ext cx="3843409" cy="3255264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ROLES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11EB08-AF5D-4A0D-8B06-D550AA64A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129" y="4670246"/>
            <a:ext cx="3843408" cy="9144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6993D2C4-33A7-4A1E-B168-F4C7A6922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8840" y="758952"/>
            <a:ext cx="2079069" cy="23442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reaching for a paper on a table full of paper and sticky notes">
            <a:extLst>
              <a:ext uri="{FF2B5EF4-FFF2-40B4-BE49-F238E27FC236}">
                <a16:creationId xmlns:a16="http://schemas.microsoft.com/office/drawing/2014/main" id="{A73DEB17-AB05-4E87-BC2D-BF93653B6F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86" r="13909" b="-4"/>
          <a:stretch/>
        </p:blipFill>
        <p:spPr>
          <a:xfrm>
            <a:off x="5118770" y="4080911"/>
            <a:ext cx="2176085" cy="200899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554E15C-DA50-4F0F-A416-E3B088C75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People attending a meeting">
            <a:extLst>
              <a:ext uri="{FF2B5EF4-FFF2-40B4-BE49-F238E27FC236}">
                <a16:creationId xmlns:a16="http://schemas.microsoft.com/office/drawing/2014/main" id="{E0C8069E-8008-4A70-9793-9FFF09F327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80" r="9124" b="-3"/>
          <a:stretch/>
        </p:blipFill>
        <p:spPr>
          <a:xfrm>
            <a:off x="7460907" y="3264090"/>
            <a:ext cx="4027002" cy="3593910"/>
          </a:xfrm>
          <a:prstGeom prst="rect">
            <a:avLst/>
          </a:prstGeom>
        </p:spPr>
      </p:pic>
      <p:pic>
        <p:nvPicPr>
          <p:cNvPr id="12" name="Picture 11" descr="People in a meeting">
            <a:extLst>
              <a:ext uri="{FF2B5EF4-FFF2-40B4-BE49-F238E27FC236}">
                <a16:creationId xmlns:a16="http://schemas.microsoft.com/office/drawing/2014/main" id="{F2DED8EE-6B02-4D95-8BA6-F90D720656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131" r="7827" b="2"/>
          <a:stretch/>
        </p:blipFill>
        <p:spPr>
          <a:xfrm>
            <a:off x="5137453" y="10"/>
            <a:ext cx="4113440" cy="3920034"/>
          </a:xfrm>
          <a:custGeom>
            <a:avLst/>
            <a:gdLst/>
            <a:ahLst/>
            <a:cxnLst/>
            <a:rect l="l" t="t" r="r" b="b"/>
            <a:pathLst>
              <a:path w="4113440" h="3920044">
                <a:moveTo>
                  <a:pt x="0" y="0"/>
                </a:moveTo>
                <a:lnTo>
                  <a:pt x="4113440" y="0"/>
                </a:lnTo>
                <a:lnTo>
                  <a:pt x="4113440" y="3103224"/>
                </a:lnTo>
                <a:lnTo>
                  <a:pt x="2157388" y="3103224"/>
                </a:lnTo>
                <a:lnTo>
                  <a:pt x="215738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E00C7613-A844-423A-B3B0-56FB5111086B}"/>
              </a:ext>
            </a:extLst>
          </p:cNvPr>
          <p:cNvSpPr txBox="1">
            <a:spLocks/>
          </p:cNvSpPr>
          <p:nvPr/>
        </p:nvSpPr>
        <p:spPr>
          <a:xfrm>
            <a:off x="-7913" y="6257544"/>
            <a:ext cx="3843408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</p:spTree>
    <p:extLst>
      <p:ext uri="{BB962C8B-B14F-4D97-AF65-F5344CB8AC3E}">
        <p14:creationId xmlns:p14="http://schemas.microsoft.com/office/powerpoint/2010/main" val="218007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7171B-E9F7-4F10-8256-D9F42D8E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BELBIN ‘S TEAM ROLES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8AE281A-4EBD-4755-B3C8-D7D2ECAF90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6967558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ubtitle 2">
            <a:extLst>
              <a:ext uri="{FF2B5EF4-FFF2-40B4-BE49-F238E27FC236}">
                <a16:creationId xmlns:a16="http://schemas.microsoft.com/office/drawing/2014/main" id="{022942E6-B506-4289-9F4D-2BE7BB184A32}"/>
              </a:ext>
            </a:extLst>
          </p:cNvPr>
          <p:cNvSpPr txBox="1">
            <a:spLocks/>
          </p:cNvSpPr>
          <p:nvPr/>
        </p:nvSpPr>
        <p:spPr>
          <a:xfrm>
            <a:off x="8158096" y="6175121"/>
            <a:ext cx="3843408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</p:spTree>
    <p:extLst>
      <p:ext uri="{BB962C8B-B14F-4D97-AF65-F5344CB8AC3E}">
        <p14:creationId xmlns:p14="http://schemas.microsoft.com/office/powerpoint/2010/main" val="203507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5" name="Content Placeholder 14" descr="Group of young people huddling in gym">
            <a:extLst>
              <a:ext uri="{FF2B5EF4-FFF2-40B4-BE49-F238E27FC236}">
                <a16:creationId xmlns:a16="http://schemas.microsoft.com/office/drawing/2014/main" id="{4C58DFA6-4B08-4A45-A029-6D51BC27C5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3B304-020D-4A57-92C5-EF1C85401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92" y="620746"/>
            <a:ext cx="3451483" cy="207925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BELBIN’S TEAM ROLES CONT.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7C560491-1C1E-4E8F-97E2-D7AEDF9D1E5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40759286"/>
              </p:ext>
            </p:extLst>
          </p:nvPr>
        </p:nvGraphicFramePr>
        <p:xfrm>
          <a:off x="248055" y="2561794"/>
          <a:ext cx="2947482" cy="3498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Subtitle 2">
            <a:extLst>
              <a:ext uri="{FF2B5EF4-FFF2-40B4-BE49-F238E27FC236}">
                <a16:creationId xmlns:a16="http://schemas.microsoft.com/office/drawing/2014/main" id="{BE4584CA-1E06-42F6-B7FE-34F50AD56730}"/>
              </a:ext>
            </a:extLst>
          </p:cNvPr>
          <p:cNvSpPr txBox="1">
            <a:spLocks/>
          </p:cNvSpPr>
          <p:nvPr/>
        </p:nvSpPr>
        <p:spPr>
          <a:xfrm>
            <a:off x="9537718" y="-293654"/>
            <a:ext cx="3843408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</p:spTree>
    <p:extLst>
      <p:ext uri="{BB962C8B-B14F-4D97-AF65-F5344CB8AC3E}">
        <p14:creationId xmlns:p14="http://schemas.microsoft.com/office/powerpoint/2010/main" val="2610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B5DC95B7-2A72-483B-BA19-2BE751205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822AFE-7E96-4A51-9E55-FCAEACD21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120" y="757325"/>
            <a:ext cx="4341880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8E262-036E-44D0-A1E1-82A739EE1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390" y="1079770"/>
            <a:ext cx="3918315" cy="1527244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LEADERSHIP ROLES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69EA61-C175-4B7E-807B-58199DEA7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9CAAD9-ADEA-470A-B030-35EEBD02CA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4" t="4786" r="45192" b="6667"/>
          <a:stretch/>
        </p:blipFill>
        <p:spPr>
          <a:xfrm>
            <a:off x="1357982" y="757325"/>
            <a:ext cx="5514040" cy="53293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2821B-9F4F-47EA-BCDA-0740DC6F8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1390" y="2607014"/>
            <a:ext cx="3654857" cy="315790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 Leadership Theory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of leadership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to be led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Leadership styles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Maturity levels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62B57A5-C63B-404C-9935-784D4D5F3E0E}"/>
              </a:ext>
            </a:extLst>
          </p:cNvPr>
          <p:cNvSpPr txBox="1">
            <a:spLocks/>
          </p:cNvSpPr>
          <p:nvPr/>
        </p:nvSpPr>
        <p:spPr>
          <a:xfrm>
            <a:off x="9409380" y="6175121"/>
            <a:ext cx="3843408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</p:spTree>
    <p:extLst>
      <p:ext uri="{BB962C8B-B14F-4D97-AF65-F5344CB8AC3E}">
        <p14:creationId xmlns:p14="http://schemas.microsoft.com/office/powerpoint/2010/main" val="121696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Picture 8">
            <a:extLst>
              <a:ext uri="{FF2B5EF4-FFF2-40B4-BE49-F238E27FC236}">
                <a16:creationId xmlns:a16="http://schemas.microsoft.com/office/drawing/2014/main" id="{C5A4D345-46FD-7A44-B87B-51358FFA2A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1" r="16761"/>
          <a:stretch/>
        </p:blipFill>
        <p:spPr bwMode="auto">
          <a:xfrm>
            <a:off x="-340" y="-4916"/>
            <a:ext cx="845031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BACEBE-F64C-6947-9FF7-E31ABC81F9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2" y="-182880"/>
            <a:ext cx="6094218" cy="952901"/>
          </a:xfrm>
        </p:spPr>
        <p:txBody>
          <a:bodyPr>
            <a:normAutofit/>
          </a:bodyPr>
          <a:lstStyle/>
          <a:p>
            <a:pPr algn="l"/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pic>
        <p:nvPicPr>
          <p:cNvPr id="6154" name="Picture 10">
            <a:extLst>
              <a:ext uri="{FF2B5EF4-FFF2-40B4-BE49-F238E27FC236}">
                <a16:creationId xmlns:a16="http://schemas.microsoft.com/office/drawing/2014/main" id="{C7489BB4-05DA-8E4B-9468-3374FAFA3C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20" r="21470"/>
          <a:stretch/>
        </p:blipFill>
        <p:spPr bwMode="auto"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BAA2A3-7391-C84A-9EF7-7747B5989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32766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BMSW4002 Martin </a:t>
            </a:r>
            <a:r>
              <a:rPr lang="en-US" dirty="0" err="1">
                <a:solidFill>
                  <a:schemeClr val="tx1"/>
                </a:solidFill>
              </a:rPr>
              <a:t>Dobo</a:t>
            </a:r>
            <a:r>
              <a:rPr lang="en-US" dirty="0">
                <a:solidFill>
                  <a:schemeClr val="tx1"/>
                </a:solidFill>
              </a:rPr>
              <a:t> ID:2012682</a:t>
            </a:r>
          </a:p>
        </p:txBody>
      </p:sp>
    </p:spTree>
    <p:extLst>
      <p:ext uri="{BB962C8B-B14F-4D97-AF65-F5344CB8AC3E}">
        <p14:creationId xmlns:p14="http://schemas.microsoft.com/office/powerpoint/2010/main" val="147767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754A713E-8A1F-DC43-A208-A90EE3AD9C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134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569D92-DA70-8C43-8446-2C26B3DFE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EF4541-18CB-4140-BBAB-5997A22EC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5661" y="6223702"/>
            <a:ext cx="6584750" cy="314067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BMSW4002 Martin Dobo ID:2012682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3FF25BD-C8A0-4DBC-89A2-730A6BE54D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673394"/>
              </p:ext>
            </p:extLst>
          </p:nvPr>
        </p:nvGraphicFramePr>
        <p:xfrm>
          <a:off x="804997" y="2272143"/>
          <a:ext cx="4706803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866988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A group of people holding hands&#10;&#10;Description automatically generated with medium confidence">
            <a:extLst>
              <a:ext uri="{FF2B5EF4-FFF2-40B4-BE49-F238E27FC236}">
                <a16:creationId xmlns:a16="http://schemas.microsoft.com/office/drawing/2014/main" id="{B31A746F-BC69-1E43-9A12-1E18933DCA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7" t="9091" r="29814" b="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562E2-86A0-5B40-8802-35C150C10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875" y="-244602"/>
            <a:ext cx="7173704" cy="1124712"/>
          </a:xfrm>
        </p:spPr>
        <p:txBody>
          <a:bodyPr anchor="b">
            <a:no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392DB-D398-C741-B9D6-DDBE9C06F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" y="1556666"/>
            <a:ext cx="5452190" cy="374466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Conflicts within a team generally falling into three categories: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barriers: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listening skills, insufficient information sharing, perception differences and nonverbal actions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Structural factors: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 size, levels of participation, interdependence between team members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Personal factors: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Individuals self esteem, personal goals, values and needs</a:t>
            </a:r>
          </a:p>
          <a:p>
            <a:endParaRPr lang="en-US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8E90E2-F9A4-624A-A9A5-080D6F985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42028" y="6520782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BMSW4002 Martin </a:t>
            </a:r>
            <a:r>
              <a:rPr lang="en-US" dirty="0" err="1">
                <a:solidFill>
                  <a:schemeClr val="tx1"/>
                </a:solidFill>
              </a:rPr>
              <a:t>Dobo</a:t>
            </a:r>
            <a:r>
              <a:rPr lang="en-US" dirty="0">
                <a:solidFill>
                  <a:schemeClr val="tx1"/>
                </a:solidFill>
              </a:rPr>
              <a:t> ID:2012682</a:t>
            </a:r>
          </a:p>
        </p:txBody>
      </p:sp>
    </p:spTree>
    <p:extLst>
      <p:ext uri="{BB962C8B-B14F-4D97-AF65-F5344CB8AC3E}">
        <p14:creationId xmlns:p14="http://schemas.microsoft.com/office/powerpoint/2010/main" val="176241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11688B-0A27-4E86-8D55-76F71ADF2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84A868B-654E-447C-8D9C-0F9328308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E43F5E5-7E34-4029-B18F-CAED02086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59931FA-11DF-4781-8AAD-FEE88674F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40F88E6C-5782-452A-8C4F-9D2C2EAC8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3" cy="3141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64EC0-89DE-8D42-94FB-29994C4A9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365125"/>
            <a:ext cx="11090274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53800D-642A-46D2-B7AB-701D3817A0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435738"/>
              </p:ext>
            </p:extLst>
          </p:nvPr>
        </p:nvGraphicFramePr>
        <p:xfrm>
          <a:off x="547686" y="3065461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E466BD8-77A5-8846-A75A-5CEB50D0F8CC}"/>
              </a:ext>
            </a:extLst>
          </p:cNvPr>
          <p:cNvSpPr txBox="1"/>
          <p:nvPr/>
        </p:nvSpPr>
        <p:spPr>
          <a:xfrm>
            <a:off x="550861" y="1689566"/>
            <a:ext cx="11403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 require conflict to operate effectively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(Weiss, 1997)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Most problems can be solved by these 4 steps, which requires all team members to follow: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0EC3CB-4BD4-9541-B0F1-07F3C5088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BMSW4002 Martin Dobo ID:2012682</a:t>
            </a:r>
          </a:p>
        </p:txBody>
      </p:sp>
    </p:spTree>
    <p:extLst>
      <p:ext uri="{BB962C8B-B14F-4D97-AF65-F5344CB8AC3E}">
        <p14:creationId xmlns:p14="http://schemas.microsoft.com/office/powerpoint/2010/main" val="6149801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1AFCF6-FE1A-D847-84DC-46D0DDFAE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BMSW4002 Martin Dobo ID:2012682</a:t>
            </a:r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F2E2A365-F23E-3042-BFE4-EEE8F59691C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702733"/>
            <a:ext cx="10905066" cy="5452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50FA9-283C-3F4B-93D9-B7DAA4756A31}"/>
              </a:ext>
            </a:extLst>
          </p:cNvPr>
          <p:cNvSpPr txBox="1"/>
          <p:nvPr/>
        </p:nvSpPr>
        <p:spPr>
          <a:xfrm>
            <a:off x="4339268" y="916319"/>
            <a:ext cx="4540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KENNETH THOMAS &amp; RALPH KILMANN </a:t>
            </a:r>
          </a:p>
        </p:txBody>
      </p:sp>
    </p:spTree>
    <p:extLst>
      <p:ext uri="{BB962C8B-B14F-4D97-AF65-F5344CB8AC3E}">
        <p14:creationId xmlns:p14="http://schemas.microsoft.com/office/powerpoint/2010/main" val="3230675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>
            <a:extLst>
              <a:ext uri="{FF2B5EF4-FFF2-40B4-BE49-F238E27FC236}">
                <a16:creationId xmlns:a16="http://schemas.microsoft.com/office/drawing/2014/main" id="{E81EE12E-96A1-0F44-AD1A-148E103A7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00"/>
            <a:ext cx="12195202" cy="685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5B788F-301E-EE45-A181-EC1DC3D1C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6"/>
            <a:ext cx="10515600" cy="999768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1C9911-D0FB-448B-A036-52854C8DCF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149792"/>
              </p:ext>
            </p:extLst>
          </p:nvPr>
        </p:nvGraphicFramePr>
        <p:xfrm>
          <a:off x="823507" y="240357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E75751-ACDB-4245-AAB4-B9A4670C0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BMSW4002 Martin Dobo ID:2012682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D80C97-5330-7D48-AAB4-644F5AC5483B}"/>
              </a:ext>
            </a:extLst>
          </p:cNvPr>
          <p:cNvSpPr txBox="1"/>
          <p:nvPr/>
        </p:nvSpPr>
        <p:spPr>
          <a:xfrm>
            <a:off x="5150285" y="1018023"/>
            <a:ext cx="1891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(Clayton,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6119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!!BGRectangle">
            <a:extLst>
              <a:ext uri="{FF2B5EF4-FFF2-40B4-BE49-F238E27FC236}">
                <a16:creationId xmlns:a16="http://schemas.microsoft.com/office/drawing/2014/main" id="{F1611BA9-268A-49A6-84F8-FC9153668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4" descr="Skydivers make a formation above the clouds">
            <a:extLst>
              <a:ext uri="{FF2B5EF4-FFF2-40B4-BE49-F238E27FC236}">
                <a16:creationId xmlns:a16="http://schemas.microsoft.com/office/drawing/2014/main" id="{F6D87D98-8881-4EDA-876A-4612F69C52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5" b="1558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5BECEAB4-2304-BC4E-8D60-BBFE562E7F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7349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Team Development 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D513CC7-3624-D644-996C-3214A88C8A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9963" y="1200152"/>
            <a:ext cx="2816535" cy="4457696"/>
          </a:xfrm>
        </p:spPr>
        <p:txBody>
          <a:bodyPr anchor="ctr">
            <a:normAutofit/>
          </a:bodyPr>
          <a:lstStyle/>
          <a:p>
            <a:pPr algn="r"/>
            <a:r>
              <a:rPr lang="en-GB" sz="2800" dirty="0">
                <a:solidFill>
                  <a:srgbClr val="FFFFFF"/>
                </a:solidFill>
              </a:rPr>
              <a:t>LUCAS </a:t>
            </a: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</a:t>
            </a:r>
            <a:r>
              <a:rPr lang="en-GB" sz="2800" dirty="0">
                <a:solidFill>
                  <a:srgbClr val="FFFFFF"/>
                </a:solidFill>
              </a:rPr>
              <a:t> (2009205)</a:t>
            </a:r>
          </a:p>
        </p:txBody>
      </p:sp>
      <p:sp>
        <p:nvSpPr>
          <p:cNvPr id="23" name="!!Line">
            <a:extLst>
              <a:ext uri="{FF2B5EF4-FFF2-40B4-BE49-F238E27FC236}">
                <a16:creationId xmlns:a16="http://schemas.microsoft.com/office/drawing/2014/main" id="{1825D5AF-D278-4D9A-A4F5-A1A1D3507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6" y="2286000"/>
            <a:ext cx="27432" cy="228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7510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55A4DA3-EB9E-2E42-89D6-8B94499E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Successful Team</a:t>
            </a:r>
          </a:p>
        </p:txBody>
      </p:sp>
      <p:graphicFrame>
        <p:nvGraphicFramePr>
          <p:cNvPr id="5" name="Espaço Reservado para Conteúdo 4">
            <a:extLst>
              <a:ext uri="{FF2B5EF4-FFF2-40B4-BE49-F238E27FC236}">
                <a16:creationId xmlns:a16="http://schemas.microsoft.com/office/drawing/2014/main" id="{4A7F678E-716F-4745-9FDF-FF8E44DF19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4632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Espaço Reservado para Rodapé 6">
            <a:extLst>
              <a:ext uri="{FF2B5EF4-FFF2-40B4-BE49-F238E27FC236}">
                <a16:creationId xmlns:a16="http://schemas.microsoft.com/office/drawing/2014/main" id="{C37F8E16-1C57-9C4C-A5C2-133176538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(BMSW4002) Lucas Costa (2009205)</a:t>
            </a:r>
          </a:p>
        </p:txBody>
      </p:sp>
    </p:spTree>
    <p:extLst>
      <p:ext uri="{BB962C8B-B14F-4D97-AF65-F5344CB8AC3E}">
        <p14:creationId xmlns:p14="http://schemas.microsoft.com/office/powerpoint/2010/main" val="13240628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84772FA-D9FC-5147-9DBF-32A6ACB2B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754FC5B9-1F10-124A-88F4-D693820B0301}"/>
              </a:ext>
            </a:extLst>
          </p:cNvPr>
          <p:cNvSpPr txBox="1"/>
          <p:nvPr/>
        </p:nvSpPr>
        <p:spPr>
          <a:xfrm>
            <a:off x="8891727" y="5991473"/>
            <a:ext cx="2720745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(Michael Marquardt, 2010)</a:t>
            </a:r>
            <a:endParaRPr lang="pt-GB"/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69F33259-A189-054F-8E4F-05A929E3A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(BMSW4002) Lucas Costa (2009205)</a:t>
            </a:r>
          </a:p>
        </p:txBody>
      </p:sp>
      <p:graphicFrame>
        <p:nvGraphicFramePr>
          <p:cNvPr id="5" name="Espaço Reservado para Conteúdo 4">
            <a:extLst>
              <a:ext uri="{FF2B5EF4-FFF2-40B4-BE49-F238E27FC236}">
                <a16:creationId xmlns:a16="http://schemas.microsoft.com/office/drawing/2014/main" id="{CA27746D-969A-E243-B0B1-D3BC83BAA5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8604256"/>
              </p:ext>
            </p:extLst>
          </p:nvPr>
        </p:nvGraphicFramePr>
        <p:xfrm>
          <a:off x="572493" y="2071316"/>
          <a:ext cx="10661564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7489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a 6">
            <a:extLst>
              <a:ext uri="{FF2B5EF4-FFF2-40B4-BE49-F238E27FC236}">
                <a16:creationId xmlns:a16="http://schemas.microsoft.com/office/drawing/2014/main" id="{25D54CD0-9A7D-6742-915B-577988ABAE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4226076"/>
              </p:ext>
            </p:extLst>
          </p:nvPr>
        </p:nvGraphicFramePr>
        <p:xfrm>
          <a:off x="838200" y="312573"/>
          <a:ext cx="10515600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Espaço Reservado para Conteúdo 4">
            <a:extLst>
              <a:ext uri="{FF2B5EF4-FFF2-40B4-BE49-F238E27FC236}">
                <a16:creationId xmlns:a16="http://schemas.microsoft.com/office/drawing/2014/main" id="{2B33A371-7E11-2648-9998-51F7BE6486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6618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91019783-4D93-9B48-87D6-56279F63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(BMSW4002) Lucas Costa (2009205)</a:t>
            </a:r>
          </a:p>
        </p:txBody>
      </p:sp>
    </p:spTree>
    <p:extLst>
      <p:ext uri="{BB962C8B-B14F-4D97-AF65-F5344CB8AC3E}">
        <p14:creationId xmlns:p14="http://schemas.microsoft.com/office/powerpoint/2010/main" val="23999736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AD07FAC-6458-8042-8785-62554A90A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Avoiding problems and achieving success.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D4A4237C-A9A5-7A46-8A4E-B2E59A532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(BMSW4002) Lucas Costa (2009205)</a:t>
            </a:r>
          </a:p>
        </p:txBody>
      </p:sp>
      <p:graphicFrame>
        <p:nvGraphicFramePr>
          <p:cNvPr id="5" name="Espaço Reservado para Conteúdo 4">
            <a:extLst>
              <a:ext uri="{FF2B5EF4-FFF2-40B4-BE49-F238E27FC236}">
                <a16:creationId xmlns:a16="http://schemas.microsoft.com/office/drawing/2014/main" id="{C0899009-3743-5D47-86B7-A7CA930B4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8128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46441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408A62E-5888-4462-B3D5-F8078206F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7865"/>
            <a:ext cx="12192000" cy="21301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AA91980-9DF1-1B4C-8BC7-0B56E3B29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5140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Distractions That Hinder The Team’s Success</a:t>
            </a:r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F5CA84AC-ADD7-5840-A754-898FBEA1D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bg1">
                    <a:lumMod val="95000"/>
                  </a:schemeClr>
                </a:solidFill>
              </a:rPr>
              <a:t>(BMSW4002) Lucas Costa (2009205)</a:t>
            </a:r>
          </a:p>
        </p:txBody>
      </p:sp>
      <p:graphicFrame>
        <p:nvGraphicFramePr>
          <p:cNvPr id="7" name="Espaço Reservado para Conteúdo 6">
            <a:extLst>
              <a:ext uri="{FF2B5EF4-FFF2-40B4-BE49-F238E27FC236}">
                <a16:creationId xmlns:a16="http://schemas.microsoft.com/office/drawing/2014/main" id="{42E713F7-875B-9A4A-97ED-F140DE575B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3373668"/>
              </p:ext>
            </p:extLst>
          </p:nvPr>
        </p:nvGraphicFramePr>
        <p:xfrm>
          <a:off x="838200" y="365760"/>
          <a:ext cx="10515600" cy="429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92497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F2988-6381-4F50-A6BE-89769C135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898232" cy="3491712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0BF36-D28B-433F-8CE1-8A5234659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GB" sz="2400" dirty="0"/>
              <a:t>BENEFITS</a:t>
            </a:r>
          </a:p>
          <a:p>
            <a:r>
              <a:rPr lang="en-GB" sz="2400" dirty="0"/>
              <a:t>TEAM DEVELOPING STAGES</a:t>
            </a:r>
          </a:p>
          <a:p>
            <a:r>
              <a:rPr lang="en-GB" sz="2400" dirty="0"/>
              <a:t>LEADERSHIP AND TEAM ROLES</a:t>
            </a:r>
          </a:p>
          <a:p>
            <a:r>
              <a:rPr lang="en-GB" sz="2400" dirty="0"/>
              <a:t>CONFLICTS</a:t>
            </a:r>
          </a:p>
          <a:p>
            <a:r>
              <a:rPr lang="en-GB" sz="2400" dirty="0"/>
              <a:t>SUCCESSFUL TEAM 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8AE49CBD-9E28-4E9C-A63D-086CEDDA8131}"/>
              </a:ext>
            </a:extLst>
          </p:cNvPr>
          <p:cNvSpPr txBox="1">
            <a:spLocks/>
          </p:cNvSpPr>
          <p:nvPr/>
        </p:nvSpPr>
        <p:spPr>
          <a:xfrm>
            <a:off x="9268813" y="6175121"/>
            <a:ext cx="3843408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DANIELE FATHALLAH 2011264</a:t>
            </a:r>
          </a:p>
        </p:txBody>
      </p:sp>
    </p:spTree>
    <p:extLst>
      <p:ext uri="{BB962C8B-B14F-4D97-AF65-F5344CB8AC3E}">
        <p14:creationId xmlns:p14="http://schemas.microsoft.com/office/powerpoint/2010/main" val="1088647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58CF34-1338-4044-A2C7-516FBD6B0CC0}"/>
              </a:ext>
            </a:extLst>
          </p:cNvPr>
          <p:cNvSpPr txBox="1"/>
          <p:nvPr/>
        </p:nvSpPr>
        <p:spPr>
          <a:xfrm>
            <a:off x="0" y="153112"/>
            <a:ext cx="40414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94280C-1764-C342-A9DF-C76C83C8F41B}"/>
              </a:ext>
            </a:extLst>
          </p:cNvPr>
          <p:cNvSpPr txBox="1"/>
          <p:nvPr/>
        </p:nvSpPr>
        <p:spPr>
          <a:xfrm>
            <a:off x="0" y="889843"/>
            <a:ext cx="12192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 err="1"/>
              <a:t>Dovenest</a:t>
            </a:r>
            <a:r>
              <a:rPr lang="en-US" sz="900" dirty="0"/>
              <a:t> Group ( n.d.) </a:t>
            </a:r>
            <a:r>
              <a:rPr lang="en-US" sz="900" i="1" dirty="0"/>
              <a:t>Team Development</a:t>
            </a:r>
            <a:r>
              <a:rPr lang="en-US" sz="900" dirty="0"/>
              <a:t>. Available at </a:t>
            </a:r>
            <a:r>
              <a:rPr lang="en-US" sz="900" dirty="0">
                <a:hlinkClick r:id="rId2"/>
              </a:rPr>
              <a:t>https://www.dovenest.co.uk/other-services/team-development/</a:t>
            </a:r>
            <a:r>
              <a:rPr lang="en-US" sz="900" dirty="0"/>
              <a:t>. </a:t>
            </a:r>
          </a:p>
          <a:p>
            <a:r>
              <a:rPr lang="en-US" sz="900" dirty="0"/>
              <a:t>(Accessed: 15 April 2021)</a:t>
            </a:r>
          </a:p>
          <a:p>
            <a:endParaRPr lang="en-US" sz="900" dirty="0"/>
          </a:p>
          <a:p>
            <a:r>
              <a:rPr lang="en-US" sz="900" dirty="0" err="1"/>
              <a:t>Natvis</a:t>
            </a:r>
            <a:r>
              <a:rPr lang="en-US" sz="900" dirty="0"/>
              <a:t> and al (2016). </a:t>
            </a:r>
            <a:r>
              <a:rPr lang="en-GB" sz="900" i="1" dirty="0"/>
              <a:t>A Project Team Analysis Using Tuckman's Model of Small-Group Development. </a:t>
            </a:r>
            <a:r>
              <a:rPr lang="en-GB" sz="900" dirty="0"/>
              <a:t>Available at</a:t>
            </a:r>
            <a:r>
              <a:rPr lang="en-GB" sz="900" i="1" dirty="0"/>
              <a:t>: </a:t>
            </a:r>
            <a:r>
              <a:rPr lang="en-US" sz="900" dirty="0">
                <a:hlinkClick r:id="rId3"/>
              </a:rPr>
              <a:t>https://search-proquest-com.ezproxy.uwtsd.ac.uk/docview/1844061935?pq-origsite=primo&amp;accountid=130472</a:t>
            </a:r>
            <a:r>
              <a:rPr lang="en-US" sz="900" dirty="0"/>
              <a:t>. </a:t>
            </a:r>
          </a:p>
          <a:p>
            <a:r>
              <a:rPr lang="en-GB" sz="900" i="1" dirty="0"/>
              <a:t>(Accessed: 13 April 2021)</a:t>
            </a:r>
          </a:p>
          <a:p>
            <a:endParaRPr lang="en-GB" sz="900" i="1" dirty="0"/>
          </a:p>
          <a:p>
            <a:r>
              <a:rPr lang="en-GB" sz="900" dirty="0"/>
              <a:t>Project Management (2020)</a:t>
            </a:r>
            <a:r>
              <a:rPr lang="en-GB" sz="900" i="1" dirty="0"/>
              <a:t>. 5 Stages of Team Development: Tuckman’s Group Development. </a:t>
            </a:r>
            <a:r>
              <a:rPr lang="en-GB" sz="900" dirty="0"/>
              <a:t>Available at</a:t>
            </a:r>
            <a:r>
              <a:rPr lang="en-GB" sz="900" i="1" dirty="0"/>
              <a:t>: </a:t>
            </a:r>
            <a:r>
              <a:rPr lang="en-GB" sz="900" dirty="0">
                <a:hlinkClick r:id="rId4"/>
              </a:rPr>
              <a:t>https://project-management.com/stages-of-team-development/</a:t>
            </a:r>
            <a:r>
              <a:rPr lang="en-GB" sz="900" dirty="0"/>
              <a:t>. (</a:t>
            </a:r>
            <a:r>
              <a:rPr lang="en-GB" sz="900" dirty="0" err="1"/>
              <a:t>Accesse</a:t>
            </a:r>
            <a:r>
              <a:rPr lang="en-GB" sz="900" dirty="0"/>
              <a:t>: 15 April 2021)</a:t>
            </a:r>
          </a:p>
          <a:p>
            <a:endParaRPr lang="en-GB" sz="900" i="1" dirty="0"/>
          </a:p>
          <a:p>
            <a:r>
              <a:rPr lang="en-GB" sz="900" dirty="0"/>
              <a:t>Stein J. ( </a:t>
            </a:r>
            <a:r>
              <a:rPr lang="en-GB" sz="900" dirty="0" err="1"/>
              <a:t>n.d</a:t>
            </a:r>
            <a:r>
              <a:rPr lang="en-GB" sz="900" dirty="0"/>
              <a:t>). </a:t>
            </a:r>
            <a:r>
              <a:rPr lang="en-GB" sz="900" i="1" dirty="0"/>
              <a:t>Using the Stages of Team Development. </a:t>
            </a:r>
            <a:r>
              <a:rPr lang="en-GB" sz="900" dirty="0"/>
              <a:t>Available at</a:t>
            </a:r>
            <a:r>
              <a:rPr lang="en-GB" sz="900" i="1" dirty="0"/>
              <a:t>: </a:t>
            </a:r>
            <a:r>
              <a:rPr lang="en-US" sz="900" dirty="0">
                <a:hlinkClick r:id="rId5"/>
              </a:rPr>
              <a:t>https://hr.mit.edu/learning-topics/teams/articles/stages-development</a:t>
            </a:r>
            <a:r>
              <a:rPr lang="en-US" sz="900" dirty="0"/>
              <a:t>. (Accessed: 20 April 2021)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Dias N. (2013)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HRM- A CASE study on - STARBUCKS CORPORATION (Motivation &amp; Teamwork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https://www.academia.edu/5156846/HRM_A_CASE_study_on_STARBUCKS_CORPORATION_Motivation_and_Teamwork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15 April 2021)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Brady D. (2016)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How can leadership create and encourage teamwork.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https://www.totalteambuilding.com.au/how-can-leadership-create-and-encourage-teamwork/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. (Accessed: 20 April 2021)</a:t>
            </a:r>
          </a:p>
          <a:p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Tasa. K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 (2007) The Development of Collective Efficacy in Teams: A Multilevel and Longitudinal Perspective.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https://web-b-ebscohost-com.ezproxy.uwtsd.ac.uk/ehost/pdfviewer/pdfviewer?vid=1&amp;sid=c1d5c80d-8706-4511-b166-edc68559ba3a%40sessionmgr102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(Accessed:18 April 2021)</a:t>
            </a:r>
          </a:p>
          <a:p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pt-BR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Soni, V. D. (July de 2020). 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Importance and Strategic Planning of Team Management.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Fonte: Department of Information Technology, Campbellsville University: 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sz="9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9"/>
              </a:rPr>
              <a:t>https://www.researchgate.net/profile/Vishal-Dineshkumar-Soni-2/publication/342571600_Importance_and_Strategic_Planning_of_Team_Management/links/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5efbfc78a6fdcc4ca44085b5/Importance-and-Strategic-Planning-of-Team-Management.pdf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pt-BR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Michael Marquardt, N. C. (19 de April de 2010). </a:t>
            </a:r>
            <a:r>
              <a:rPr lang="en-US" sz="9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Revistas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SAGE .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Fonte: Advances in Developing Human 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Resources: </a:t>
            </a:r>
            <a:r>
              <a:rPr lang="en-US" sz="9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0"/>
              </a:rPr>
              <a:t>https://journals.sagepub.com/doi/abs/10.1177/1523422310367810?casa_token=6YFNjDPRvWoAAAAA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538mIDkpZ6ZEqL7HxYx-Tz74g7v8Peh-aIhCvxxq_5ksLD8XkgIfqvlw7XcBxt8TrZSgnDFttFg9SA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Denise L. Reyes, S. I. (2018). 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GALE ACADEMIC ONEFILE .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Fonte: Team Development: The Power of Debriefing: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https://go.gale.com/ps/anonymous?id=GALE%7CA535943010&amp;sid=googleScholar&amp;v=2.1&amp;it=r&amp;linkaccess=abs&amp;issn=19464606&amp;p=AONE&amp;sw=w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pt-BR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Marissa L. Shuffler, D. D. (9 de July de 2018). 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Academy of Management .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Fonte: Developing, Sustaining, and Maximizing Team Effectiveness: https://journals.aom.org/doi/abs/10.5465/annals.2016.0045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sz="9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l" rtl="0" fontAlgn="base"/>
            <a:endParaRPr lang="en-GB" sz="900" i="1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Clayton, M., 2017.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KENNETH THOMAS &amp; RALPH KILMANN: CONFLICT MODES.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https://www.pocketbook.co.uk/blog/2017/09/12/kenneth-thomas-ralph-kilmann-conflict-modes/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Weiss, D. H., 1997.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Four steps for managing team storms.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St. Louis: 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Amacom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lang="en-GB" sz="900" i="1" dirty="0"/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89948433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Custom 5">
      <a:dk1>
        <a:srgbClr val="000000"/>
      </a:dk1>
      <a:lt1>
        <a:srgbClr val="FFFFFF"/>
      </a:lt1>
      <a:dk2>
        <a:srgbClr val="242852"/>
      </a:dk2>
      <a:lt2>
        <a:srgbClr val="ACCBF9"/>
      </a:lt2>
      <a:accent1>
        <a:srgbClr val="BFEEEF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1555</Words>
  <Application>Microsoft Office PowerPoint</Application>
  <PresentationFormat>Widescreen</PresentationFormat>
  <Paragraphs>246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Calibri</vt:lpstr>
      <vt:lpstr>Calibri Light</vt:lpstr>
      <vt:lpstr>Corbel</vt:lpstr>
      <vt:lpstr>Segoe UI</vt:lpstr>
      <vt:lpstr>Wingdings 2</vt:lpstr>
      <vt:lpstr>Frame</vt:lpstr>
      <vt:lpstr>Office Theme</vt:lpstr>
      <vt:lpstr>Tema do Office</vt:lpstr>
      <vt:lpstr>WELCOME TO TEAMWORKING</vt:lpstr>
      <vt:lpstr>INTRODUCTION</vt:lpstr>
      <vt:lpstr>BENEFITS OF TEAMWORKING</vt:lpstr>
      <vt:lpstr>STRONG RELATIONSHIPS AND SYNERGY </vt:lpstr>
      <vt:lpstr>PowerPoint Presentation</vt:lpstr>
      <vt:lpstr>INNOVATION AND FLEXIBILITY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TEAM ROLES</vt:lpstr>
      <vt:lpstr>BELBIN ‘S TEAM ROLES</vt:lpstr>
      <vt:lpstr>BELBIN’S TEAM ROLES CONT.</vt:lpstr>
      <vt:lpstr>LEADERSHIP ROLES</vt:lpstr>
      <vt:lpstr>MANAGING CONFLICT</vt:lpstr>
      <vt:lpstr>MANAGING CONFLICT</vt:lpstr>
      <vt:lpstr>MANAGING CONFLICT</vt:lpstr>
      <vt:lpstr>MANAGING CONFLICT</vt:lpstr>
      <vt:lpstr>PowerPoint Presentation</vt:lpstr>
      <vt:lpstr>MANAGING CONFLICT</vt:lpstr>
      <vt:lpstr>Successful Team Development </vt:lpstr>
      <vt:lpstr>A Successful Team</vt:lpstr>
      <vt:lpstr>Definition</vt:lpstr>
      <vt:lpstr>PowerPoint Presentation</vt:lpstr>
      <vt:lpstr>Avoiding problems and achieving success. </vt:lpstr>
      <vt:lpstr>Distractions That Hinder The Team’s Success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TEAMWORKING</dc:title>
  <dc:creator>Daniele Hamza Fathallah (2011264)</dc:creator>
  <cp:lastModifiedBy>Daniele Hamza Fathallah (2011264)</cp:lastModifiedBy>
  <cp:revision>3</cp:revision>
  <dcterms:created xsi:type="dcterms:W3CDTF">2021-04-23T22:34:19Z</dcterms:created>
  <dcterms:modified xsi:type="dcterms:W3CDTF">2021-04-23T22:51:59Z</dcterms:modified>
</cp:coreProperties>
</file>