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26" autoAdjust="0"/>
    <p:restoredTop sz="82117" autoAdjust="0"/>
  </p:normalViewPr>
  <p:slideViewPr>
    <p:cSldViewPr snapToGrid="0">
      <p:cViewPr varScale="1">
        <p:scale>
          <a:sx n="60" d="100"/>
          <a:sy n="60" d="100"/>
        </p:scale>
        <p:origin x="13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9.svg"/><Relationship Id="rId1" Type="http://schemas.openxmlformats.org/officeDocument/2006/relationships/image" Target="../media/image9.png"/><Relationship Id="rId6" Type="http://schemas.openxmlformats.org/officeDocument/2006/relationships/image" Target="../media/image13.svg"/><Relationship Id="rId5" Type="http://schemas.openxmlformats.org/officeDocument/2006/relationships/image" Target="../media/image11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9.svg"/><Relationship Id="rId1" Type="http://schemas.openxmlformats.org/officeDocument/2006/relationships/image" Target="../media/image9.png"/><Relationship Id="rId6" Type="http://schemas.openxmlformats.org/officeDocument/2006/relationships/image" Target="../media/image13.svg"/><Relationship Id="rId5" Type="http://schemas.openxmlformats.org/officeDocument/2006/relationships/image" Target="../media/image11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491D00-5EF4-4416-8A7E-B552B64C211C}" type="doc">
      <dgm:prSet loTypeId="urn:microsoft.com/office/officeart/2005/8/layout/radial1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648CE08-30C5-43CD-9F25-31C1AB06E815}">
      <dgm:prSet phldrT="[Text]"/>
      <dgm:spPr/>
      <dgm:t>
        <a:bodyPr/>
        <a:lstStyle/>
        <a:p>
          <a:r>
            <a:rPr lang="en-US" b="0" i="1" dirty="0"/>
            <a:t>Consumer Groups</a:t>
          </a:r>
        </a:p>
      </dgm:t>
    </dgm:pt>
    <dgm:pt modelId="{37ED4CAC-16C8-4296-95B4-85E4549354FA}" type="parTrans" cxnId="{CAE14D45-B598-4EA3-81EE-556CC4688887}">
      <dgm:prSet/>
      <dgm:spPr/>
      <dgm:t>
        <a:bodyPr/>
        <a:lstStyle/>
        <a:p>
          <a:endParaRPr lang="en-US" b="0" i="1"/>
        </a:p>
      </dgm:t>
    </dgm:pt>
    <dgm:pt modelId="{4B9F5E33-2B43-4288-9D86-5025041687CC}" type="sibTrans" cxnId="{CAE14D45-B598-4EA3-81EE-556CC4688887}">
      <dgm:prSet/>
      <dgm:spPr/>
      <dgm:t>
        <a:bodyPr/>
        <a:lstStyle/>
        <a:p>
          <a:endParaRPr lang="en-US" b="0" i="1"/>
        </a:p>
      </dgm:t>
    </dgm:pt>
    <dgm:pt modelId="{B2C56A04-3D11-4E72-B979-280C0649A319}">
      <dgm:prSet phldrT="[Text]"/>
      <dgm:spPr/>
      <dgm:t>
        <a:bodyPr/>
        <a:lstStyle/>
        <a:p>
          <a:r>
            <a:rPr lang="en-US" b="1" dirty="0"/>
            <a:t>Discerning </a:t>
          </a:r>
          <a:endParaRPr lang="en-US" dirty="0"/>
        </a:p>
        <a:p>
          <a:r>
            <a:rPr lang="en-US" b="1" dirty="0"/>
            <a:t>Travelers</a:t>
          </a:r>
          <a:endParaRPr lang="en-US" b="0" i="1" dirty="0"/>
        </a:p>
      </dgm:t>
    </dgm:pt>
    <dgm:pt modelId="{62B60CE3-A418-4ABB-ADE2-4DFC77866F73}" type="parTrans" cxnId="{04E1927A-E131-4D10-BDE2-F942772A47CE}">
      <dgm:prSet/>
      <dgm:spPr/>
      <dgm:t>
        <a:bodyPr/>
        <a:lstStyle/>
        <a:p>
          <a:endParaRPr lang="en-US" b="0" i="1"/>
        </a:p>
      </dgm:t>
    </dgm:pt>
    <dgm:pt modelId="{645A5167-0B53-457D-9557-E2C0F0A40EEF}" type="sibTrans" cxnId="{04E1927A-E131-4D10-BDE2-F942772A47CE}">
      <dgm:prSet/>
      <dgm:spPr/>
      <dgm:t>
        <a:bodyPr/>
        <a:lstStyle/>
        <a:p>
          <a:endParaRPr lang="en-US" b="0" i="1"/>
        </a:p>
      </dgm:t>
    </dgm:pt>
    <dgm:pt modelId="{357416B2-F92B-4CD1-A803-14E148A8F351}">
      <dgm:prSet phldrT="[Text]"/>
      <dgm:spPr/>
      <dgm:t>
        <a:bodyPr/>
        <a:lstStyle/>
        <a:p>
          <a:r>
            <a:rPr lang="en-US" b="1" dirty="0"/>
            <a:t>Business </a:t>
          </a:r>
          <a:endParaRPr lang="en-US" dirty="0"/>
        </a:p>
        <a:p>
          <a:r>
            <a:rPr lang="en-US" b="1" dirty="0"/>
            <a:t>&amp; </a:t>
          </a:r>
          <a:endParaRPr lang="en-US" dirty="0"/>
        </a:p>
        <a:p>
          <a:r>
            <a:rPr lang="en-US" b="1" dirty="0"/>
            <a:t>Leisure </a:t>
          </a:r>
          <a:endParaRPr lang="en-US" dirty="0"/>
        </a:p>
        <a:p>
          <a:r>
            <a:rPr lang="en-US" b="1" dirty="0"/>
            <a:t>Travelers</a:t>
          </a:r>
          <a:endParaRPr lang="en-US" b="0" i="1" dirty="0"/>
        </a:p>
      </dgm:t>
    </dgm:pt>
    <dgm:pt modelId="{9A3D0319-0132-4AA5-80E5-3D6F4818F679}" type="parTrans" cxnId="{BA152297-61DE-4730-A9AE-6E437FB9FC52}">
      <dgm:prSet/>
      <dgm:spPr/>
      <dgm:t>
        <a:bodyPr/>
        <a:lstStyle/>
        <a:p>
          <a:endParaRPr lang="en-US" b="0" i="1"/>
        </a:p>
      </dgm:t>
    </dgm:pt>
    <dgm:pt modelId="{81EF24D1-FA9D-4605-889B-18DA7C0215FC}" type="sibTrans" cxnId="{BA152297-61DE-4730-A9AE-6E437FB9FC52}">
      <dgm:prSet/>
      <dgm:spPr/>
      <dgm:t>
        <a:bodyPr/>
        <a:lstStyle/>
        <a:p>
          <a:endParaRPr lang="en-US" b="0" i="1"/>
        </a:p>
      </dgm:t>
    </dgm:pt>
    <dgm:pt modelId="{D187F145-25E5-445D-B6EB-15C6F3465676}">
      <dgm:prSet phldrT="[Text]"/>
      <dgm:spPr/>
      <dgm:t>
        <a:bodyPr/>
        <a:lstStyle/>
        <a:p>
          <a:r>
            <a:rPr lang="en-US" b="1" dirty="0"/>
            <a:t>Occasion </a:t>
          </a:r>
          <a:endParaRPr lang="en-US" dirty="0"/>
        </a:p>
        <a:p>
          <a:r>
            <a:rPr lang="en-US" b="1" dirty="0"/>
            <a:t>Travelers</a:t>
          </a:r>
          <a:endParaRPr lang="en-US" b="0" i="1" dirty="0"/>
        </a:p>
      </dgm:t>
    </dgm:pt>
    <dgm:pt modelId="{12A2B156-3B04-4756-AED1-75C3BE77E431}" type="parTrans" cxnId="{A46243D8-A1FF-440B-BB75-D43257C87AF2}">
      <dgm:prSet/>
      <dgm:spPr/>
      <dgm:t>
        <a:bodyPr/>
        <a:lstStyle/>
        <a:p>
          <a:endParaRPr lang="en-US" b="0" i="1"/>
        </a:p>
      </dgm:t>
    </dgm:pt>
    <dgm:pt modelId="{E036B48E-7385-4FD7-80D8-00D9E9EC106E}" type="sibTrans" cxnId="{A46243D8-A1FF-440B-BB75-D43257C87AF2}">
      <dgm:prSet/>
      <dgm:spPr/>
      <dgm:t>
        <a:bodyPr/>
        <a:lstStyle/>
        <a:p>
          <a:endParaRPr lang="en-US" b="0" i="1"/>
        </a:p>
      </dgm:t>
    </dgm:pt>
    <dgm:pt modelId="{6C048F47-2069-483F-87DE-E586CE9A638A}">
      <dgm:prSet phldrT="[Text]"/>
      <dgm:spPr/>
      <dgm:t>
        <a:bodyPr/>
        <a:lstStyle/>
        <a:p>
          <a:r>
            <a:rPr lang="en-US" b="1" dirty="0"/>
            <a:t>Hilton</a:t>
          </a:r>
          <a:r>
            <a:rPr lang="en-US" dirty="0"/>
            <a:t> </a:t>
          </a:r>
        </a:p>
        <a:p>
          <a:r>
            <a:rPr lang="en-US" b="1" dirty="0"/>
            <a:t>Honors</a:t>
          </a:r>
          <a:r>
            <a:rPr lang="en-US" dirty="0"/>
            <a:t> </a:t>
          </a:r>
        </a:p>
        <a:p>
          <a:r>
            <a:rPr lang="en-US" b="1" dirty="0"/>
            <a:t>Members</a:t>
          </a:r>
          <a:endParaRPr lang="en-US" b="0" i="1" dirty="0"/>
        </a:p>
      </dgm:t>
    </dgm:pt>
    <dgm:pt modelId="{77182386-AE24-4A10-BAF6-C7CC4AABB9B2}" type="parTrans" cxnId="{598025DC-2E26-4949-95C7-8B291634E601}">
      <dgm:prSet/>
      <dgm:spPr/>
      <dgm:t>
        <a:bodyPr/>
        <a:lstStyle/>
        <a:p>
          <a:endParaRPr lang="en-US" b="0" i="1"/>
        </a:p>
      </dgm:t>
    </dgm:pt>
    <dgm:pt modelId="{0A6C8681-2CD8-466B-8A0F-4B4837DCDB93}" type="sibTrans" cxnId="{598025DC-2E26-4949-95C7-8B291634E601}">
      <dgm:prSet/>
      <dgm:spPr/>
      <dgm:t>
        <a:bodyPr/>
        <a:lstStyle/>
        <a:p>
          <a:endParaRPr lang="en-US" b="0" i="1"/>
        </a:p>
      </dgm:t>
    </dgm:pt>
    <dgm:pt modelId="{5604BCA8-F761-40C4-9F12-DB7353ECBEF0}">
      <dgm:prSet phldrT="[Text]"/>
      <dgm:spPr/>
      <dgm:t>
        <a:bodyPr/>
        <a:lstStyle/>
        <a:p>
          <a:r>
            <a:rPr lang="en-US" b="1" dirty="0"/>
            <a:t>Cultural</a:t>
          </a:r>
          <a:r>
            <a:rPr lang="en-US" dirty="0"/>
            <a:t> </a:t>
          </a:r>
        </a:p>
        <a:p>
          <a:r>
            <a:rPr lang="en-US" b="1" dirty="0"/>
            <a:t>Enthusiasts</a:t>
          </a:r>
          <a:endParaRPr lang="en-US" b="0" i="1" dirty="0"/>
        </a:p>
      </dgm:t>
    </dgm:pt>
    <dgm:pt modelId="{36F894F0-5A63-40D2-997B-13B8BD7CCABF}" type="parTrans" cxnId="{5214C89D-3621-4F2A-9F28-BA3E4FE8CC48}">
      <dgm:prSet/>
      <dgm:spPr/>
      <dgm:t>
        <a:bodyPr/>
        <a:lstStyle/>
        <a:p>
          <a:endParaRPr lang="en-US" b="0" i="1"/>
        </a:p>
      </dgm:t>
    </dgm:pt>
    <dgm:pt modelId="{19D9B29E-D02F-4DA4-9200-45FD70946EA8}" type="sibTrans" cxnId="{5214C89D-3621-4F2A-9F28-BA3E4FE8CC48}">
      <dgm:prSet/>
      <dgm:spPr/>
      <dgm:t>
        <a:bodyPr/>
        <a:lstStyle/>
        <a:p>
          <a:endParaRPr lang="en-US" b="0" i="1"/>
        </a:p>
      </dgm:t>
    </dgm:pt>
    <dgm:pt modelId="{3E1CFBF0-18B9-49A5-A8C6-796DA21FF4A5}" type="pres">
      <dgm:prSet presAssocID="{47491D00-5EF4-4416-8A7E-B552B64C211C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4E6F2FC-7A9C-4424-9406-5B6B9D2B177C}" type="pres">
      <dgm:prSet presAssocID="{2648CE08-30C5-43CD-9F25-31C1AB06E815}" presName="centerShape" presStyleLbl="node0" presStyleIdx="0" presStyleCnt="1"/>
      <dgm:spPr/>
      <dgm:t>
        <a:bodyPr/>
        <a:lstStyle/>
        <a:p>
          <a:endParaRPr lang="en-US"/>
        </a:p>
      </dgm:t>
    </dgm:pt>
    <dgm:pt modelId="{CB878118-3F8D-4602-8341-CC6D144C8DC8}" type="pres">
      <dgm:prSet presAssocID="{62B60CE3-A418-4ABB-ADE2-4DFC77866F73}" presName="Name9" presStyleLbl="parChTrans1D2" presStyleIdx="0" presStyleCnt="5"/>
      <dgm:spPr/>
      <dgm:t>
        <a:bodyPr/>
        <a:lstStyle/>
        <a:p>
          <a:endParaRPr lang="en-US"/>
        </a:p>
      </dgm:t>
    </dgm:pt>
    <dgm:pt modelId="{E3053679-5CFD-40DF-A85A-361D5914C2C2}" type="pres">
      <dgm:prSet presAssocID="{62B60CE3-A418-4ABB-ADE2-4DFC77866F73}" presName="connTx" presStyleLbl="parChTrans1D2" presStyleIdx="0" presStyleCnt="5"/>
      <dgm:spPr/>
      <dgm:t>
        <a:bodyPr/>
        <a:lstStyle/>
        <a:p>
          <a:endParaRPr lang="en-US"/>
        </a:p>
      </dgm:t>
    </dgm:pt>
    <dgm:pt modelId="{5EDE8A21-CE8C-4786-99A1-49D4F36D795C}" type="pres">
      <dgm:prSet presAssocID="{B2C56A04-3D11-4E72-B979-280C0649A31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EA2A77-B657-4A13-8360-84032BFC3DEA}" type="pres">
      <dgm:prSet presAssocID="{9A3D0319-0132-4AA5-80E5-3D6F4818F679}" presName="Name9" presStyleLbl="parChTrans1D2" presStyleIdx="1" presStyleCnt="5"/>
      <dgm:spPr/>
      <dgm:t>
        <a:bodyPr/>
        <a:lstStyle/>
        <a:p>
          <a:endParaRPr lang="en-US"/>
        </a:p>
      </dgm:t>
    </dgm:pt>
    <dgm:pt modelId="{898C38D3-A7BF-43AB-82E2-73B63F0AEC63}" type="pres">
      <dgm:prSet presAssocID="{9A3D0319-0132-4AA5-80E5-3D6F4818F679}" presName="connTx" presStyleLbl="parChTrans1D2" presStyleIdx="1" presStyleCnt="5"/>
      <dgm:spPr/>
      <dgm:t>
        <a:bodyPr/>
        <a:lstStyle/>
        <a:p>
          <a:endParaRPr lang="en-US"/>
        </a:p>
      </dgm:t>
    </dgm:pt>
    <dgm:pt modelId="{C27D69D7-4861-4FF2-A62A-C0B6B8819EA4}" type="pres">
      <dgm:prSet presAssocID="{357416B2-F92B-4CD1-A803-14E148A8F35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DAEC14-63A1-4C9E-B9CC-F184525F461C}" type="pres">
      <dgm:prSet presAssocID="{12A2B156-3B04-4756-AED1-75C3BE77E431}" presName="Name9" presStyleLbl="parChTrans1D2" presStyleIdx="2" presStyleCnt="5"/>
      <dgm:spPr/>
      <dgm:t>
        <a:bodyPr/>
        <a:lstStyle/>
        <a:p>
          <a:endParaRPr lang="en-US"/>
        </a:p>
      </dgm:t>
    </dgm:pt>
    <dgm:pt modelId="{3E566812-C8B2-4BB3-B779-07165752CE50}" type="pres">
      <dgm:prSet presAssocID="{12A2B156-3B04-4756-AED1-75C3BE77E431}" presName="connTx" presStyleLbl="parChTrans1D2" presStyleIdx="2" presStyleCnt="5"/>
      <dgm:spPr/>
      <dgm:t>
        <a:bodyPr/>
        <a:lstStyle/>
        <a:p>
          <a:endParaRPr lang="en-US"/>
        </a:p>
      </dgm:t>
    </dgm:pt>
    <dgm:pt modelId="{6958A14F-C03C-435D-95AB-C438B1620FCF}" type="pres">
      <dgm:prSet presAssocID="{D187F145-25E5-445D-B6EB-15C6F346567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96DEC1-D012-4C34-B4B6-F81347C040C1}" type="pres">
      <dgm:prSet presAssocID="{36F894F0-5A63-40D2-997B-13B8BD7CCABF}" presName="Name9" presStyleLbl="parChTrans1D2" presStyleIdx="3" presStyleCnt="5"/>
      <dgm:spPr/>
      <dgm:t>
        <a:bodyPr/>
        <a:lstStyle/>
        <a:p>
          <a:endParaRPr lang="en-US"/>
        </a:p>
      </dgm:t>
    </dgm:pt>
    <dgm:pt modelId="{5A67B953-05D2-4C39-9ACB-4EBE28852D97}" type="pres">
      <dgm:prSet presAssocID="{36F894F0-5A63-40D2-997B-13B8BD7CCABF}" presName="connTx" presStyleLbl="parChTrans1D2" presStyleIdx="3" presStyleCnt="5"/>
      <dgm:spPr/>
      <dgm:t>
        <a:bodyPr/>
        <a:lstStyle/>
        <a:p>
          <a:endParaRPr lang="en-US"/>
        </a:p>
      </dgm:t>
    </dgm:pt>
    <dgm:pt modelId="{978C2F1D-D88B-4491-BD10-33896E5F1DBE}" type="pres">
      <dgm:prSet presAssocID="{5604BCA8-F761-40C4-9F12-DB7353ECBEF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DEE7D52-DE66-47ED-A621-6E8EFD49094E}" type="pres">
      <dgm:prSet presAssocID="{77182386-AE24-4A10-BAF6-C7CC4AABB9B2}" presName="Name9" presStyleLbl="parChTrans1D2" presStyleIdx="4" presStyleCnt="5"/>
      <dgm:spPr/>
      <dgm:t>
        <a:bodyPr/>
        <a:lstStyle/>
        <a:p>
          <a:endParaRPr lang="en-US"/>
        </a:p>
      </dgm:t>
    </dgm:pt>
    <dgm:pt modelId="{1194C980-9E61-427B-A704-26CB623C9DF8}" type="pres">
      <dgm:prSet presAssocID="{77182386-AE24-4A10-BAF6-C7CC4AABB9B2}" presName="connTx" presStyleLbl="parChTrans1D2" presStyleIdx="4" presStyleCnt="5"/>
      <dgm:spPr/>
      <dgm:t>
        <a:bodyPr/>
        <a:lstStyle/>
        <a:p>
          <a:endParaRPr lang="en-US"/>
        </a:p>
      </dgm:t>
    </dgm:pt>
    <dgm:pt modelId="{2E9BF652-55A1-4E3B-AE8C-9011B9913710}" type="pres">
      <dgm:prSet presAssocID="{6C048F47-2069-483F-87DE-E586CE9A638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0937A2E-6173-40E5-9031-C9E89D73C5FF}" type="presOf" srcId="{D187F145-25E5-445D-B6EB-15C6F3465676}" destId="{6958A14F-C03C-435D-95AB-C438B1620FCF}" srcOrd="0" destOrd="0" presId="urn:microsoft.com/office/officeart/2005/8/layout/radial1"/>
    <dgm:cxn modelId="{04E1927A-E131-4D10-BDE2-F942772A47CE}" srcId="{2648CE08-30C5-43CD-9F25-31C1AB06E815}" destId="{B2C56A04-3D11-4E72-B979-280C0649A319}" srcOrd="0" destOrd="0" parTransId="{62B60CE3-A418-4ABB-ADE2-4DFC77866F73}" sibTransId="{645A5167-0B53-457D-9557-E2C0F0A40EEF}"/>
    <dgm:cxn modelId="{C752E894-DDFA-480B-AA5A-EB7BBE36CD76}" type="presOf" srcId="{36F894F0-5A63-40D2-997B-13B8BD7CCABF}" destId="{5A67B953-05D2-4C39-9ACB-4EBE28852D97}" srcOrd="1" destOrd="0" presId="urn:microsoft.com/office/officeart/2005/8/layout/radial1"/>
    <dgm:cxn modelId="{B19CEC47-577D-4613-82AB-95DC762E13CD}" type="presOf" srcId="{2648CE08-30C5-43CD-9F25-31C1AB06E815}" destId="{84E6F2FC-7A9C-4424-9406-5B6B9D2B177C}" srcOrd="0" destOrd="0" presId="urn:microsoft.com/office/officeart/2005/8/layout/radial1"/>
    <dgm:cxn modelId="{D198B008-66D1-41A3-8C93-A0423FFA13BF}" type="presOf" srcId="{62B60CE3-A418-4ABB-ADE2-4DFC77866F73}" destId="{CB878118-3F8D-4602-8341-CC6D144C8DC8}" srcOrd="0" destOrd="0" presId="urn:microsoft.com/office/officeart/2005/8/layout/radial1"/>
    <dgm:cxn modelId="{BA152297-61DE-4730-A9AE-6E437FB9FC52}" srcId="{2648CE08-30C5-43CD-9F25-31C1AB06E815}" destId="{357416B2-F92B-4CD1-A803-14E148A8F351}" srcOrd="1" destOrd="0" parTransId="{9A3D0319-0132-4AA5-80E5-3D6F4818F679}" sibTransId="{81EF24D1-FA9D-4605-889B-18DA7C0215FC}"/>
    <dgm:cxn modelId="{16578F80-04FA-46E2-9F70-FB26B50D6EA9}" type="presOf" srcId="{12A2B156-3B04-4756-AED1-75C3BE77E431}" destId="{4EDAEC14-63A1-4C9E-B9CC-F184525F461C}" srcOrd="0" destOrd="0" presId="urn:microsoft.com/office/officeart/2005/8/layout/radial1"/>
    <dgm:cxn modelId="{BBA4911B-1A20-48F6-87E0-24A8DA0F8578}" type="presOf" srcId="{12A2B156-3B04-4756-AED1-75C3BE77E431}" destId="{3E566812-C8B2-4BB3-B779-07165752CE50}" srcOrd="1" destOrd="0" presId="urn:microsoft.com/office/officeart/2005/8/layout/radial1"/>
    <dgm:cxn modelId="{CAE14D45-B598-4EA3-81EE-556CC4688887}" srcId="{47491D00-5EF4-4416-8A7E-B552B64C211C}" destId="{2648CE08-30C5-43CD-9F25-31C1AB06E815}" srcOrd="0" destOrd="0" parTransId="{37ED4CAC-16C8-4296-95B4-85E4549354FA}" sibTransId="{4B9F5E33-2B43-4288-9D86-5025041687CC}"/>
    <dgm:cxn modelId="{BE9D3573-3F3A-48C7-8240-3F3F2360F4FF}" type="presOf" srcId="{77182386-AE24-4A10-BAF6-C7CC4AABB9B2}" destId="{1194C980-9E61-427B-A704-26CB623C9DF8}" srcOrd="1" destOrd="0" presId="urn:microsoft.com/office/officeart/2005/8/layout/radial1"/>
    <dgm:cxn modelId="{A46243D8-A1FF-440B-BB75-D43257C87AF2}" srcId="{2648CE08-30C5-43CD-9F25-31C1AB06E815}" destId="{D187F145-25E5-445D-B6EB-15C6F3465676}" srcOrd="2" destOrd="0" parTransId="{12A2B156-3B04-4756-AED1-75C3BE77E431}" sibTransId="{E036B48E-7385-4FD7-80D8-00D9E9EC106E}"/>
    <dgm:cxn modelId="{D4257787-E4AC-4787-9723-A4A309E2288A}" type="presOf" srcId="{9A3D0319-0132-4AA5-80E5-3D6F4818F679}" destId="{DEEA2A77-B657-4A13-8360-84032BFC3DEA}" srcOrd="0" destOrd="0" presId="urn:microsoft.com/office/officeart/2005/8/layout/radial1"/>
    <dgm:cxn modelId="{B6A20F5F-3515-4FDF-8FA9-64CF6B5BB318}" type="presOf" srcId="{77182386-AE24-4A10-BAF6-C7CC4AABB9B2}" destId="{1DEE7D52-DE66-47ED-A621-6E8EFD49094E}" srcOrd="0" destOrd="0" presId="urn:microsoft.com/office/officeart/2005/8/layout/radial1"/>
    <dgm:cxn modelId="{938A30C0-6DBF-4F4B-B73F-48096FDA0F77}" type="presOf" srcId="{6C048F47-2069-483F-87DE-E586CE9A638A}" destId="{2E9BF652-55A1-4E3B-AE8C-9011B9913710}" srcOrd="0" destOrd="0" presId="urn:microsoft.com/office/officeart/2005/8/layout/radial1"/>
    <dgm:cxn modelId="{598025DC-2E26-4949-95C7-8B291634E601}" srcId="{2648CE08-30C5-43CD-9F25-31C1AB06E815}" destId="{6C048F47-2069-483F-87DE-E586CE9A638A}" srcOrd="4" destOrd="0" parTransId="{77182386-AE24-4A10-BAF6-C7CC4AABB9B2}" sibTransId="{0A6C8681-2CD8-466B-8A0F-4B4837DCDB93}"/>
    <dgm:cxn modelId="{071B5D27-1422-484D-AE1F-30556853FEAE}" type="presOf" srcId="{B2C56A04-3D11-4E72-B979-280C0649A319}" destId="{5EDE8A21-CE8C-4786-99A1-49D4F36D795C}" srcOrd="0" destOrd="0" presId="urn:microsoft.com/office/officeart/2005/8/layout/radial1"/>
    <dgm:cxn modelId="{A9163649-E5BE-4144-BAD9-E0DF73D077AB}" type="presOf" srcId="{5604BCA8-F761-40C4-9F12-DB7353ECBEF0}" destId="{978C2F1D-D88B-4491-BD10-33896E5F1DBE}" srcOrd="0" destOrd="0" presId="urn:microsoft.com/office/officeart/2005/8/layout/radial1"/>
    <dgm:cxn modelId="{1E8A3078-7959-499C-8980-82D9EF6BCB69}" type="presOf" srcId="{357416B2-F92B-4CD1-A803-14E148A8F351}" destId="{C27D69D7-4861-4FF2-A62A-C0B6B8819EA4}" srcOrd="0" destOrd="0" presId="urn:microsoft.com/office/officeart/2005/8/layout/radial1"/>
    <dgm:cxn modelId="{C6877670-FA25-4458-854C-5A5DFCFA475A}" type="presOf" srcId="{36F894F0-5A63-40D2-997B-13B8BD7CCABF}" destId="{F596DEC1-D012-4C34-B4B6-F81347C040C1}" srcOrd="0" destOrd="0" presId="urn:microsoft.com/office/officeart/2005/8/layout/radial1"/>
    <dgm:cxn modelId="{011D8518-B3DE-4023-A3C5-ED3A8C1B3B4E}" type="presOf" srcId="{62B60CE3-A418-4ABB-ADE2-4DFC77866F73}" destId="{E3053679-5CFD-40DF-A85A-361D5914C2C2}" srcOrd="1" destOrd="0" presId="urn:microsoft.com/office/officeart/2005/8/layout/radial1"/>
    <dgm:cxn modelId="{67DF7D89-7DB7-4DF1-943A-92D5DC37445E}" type="presOf" srcId="{9A3D0319-0132-4AA5-80E5-3D6F4818F679}" destId="{898C38D3-A7BF-43AB-82E2-73B63F0AEC63}" srcOrd="1" destOrd="0" presId="urn:microsoft.com/office/officeart/2005/8/layout/radial1"/>
    <dgm:cxn modelId="{5214C89D-3621-4F2A-9F28-BA3E4FE8CC48}" srcId="{2648CE08-30C5-43CD-9F25-31C1AB06E815}" destId="{5604BCA8-F761-40C4-9F12-DB7353ECBEF0}" srcOrd="3" destOrd="0" parTransId="{36F894F0-5A63-40D2-997B-13B8BD7CCABF}" sibTransId="{19D9B29E-D02F-4DA4-9200-45FD70946EA8}"/>
    <dgm:cxn modelId="{F39C0629-1694-4538-8B27-797907F3E5E6}" type="presOf" srcId="{47491D00-5EF4-4416-8A7E-B552B64C211C}" destId="{3E1CFBF0-18B9-49A5-A8C6-796DA21FF4A5}" srcOrd="0" destOrd="0" presId="urn:microsoft.com/office/officeart/2005/8/layout/radial1"/>
    <dgm:cxn modelId="{0154222D-1E6D-46B2-AE8D-886C65F7F820}" type="presParOf" srcId="{3E1CFBF0-18B9-49A5-A8C6-796DA21FF4A5}" destId="{84E6F2FC-7A9C-4424-9406-5B6B9D2B177C}" srcOrd="0" destOrd="0" presId="urn:microsoft.com/office/officeart/2005/8/layout/radial1"/>
    <dgm:cxn modelId="{38B6C1ED-6245-4014-B9DE-9DE6AE2A6B7A}" type="presParOf" srcId="{3E1CFBF0-18B9-49A5-A8C6-796DA21FF4A5}" destId="{CB878118-3F8D-4602-8341-CC6D144C8DC8}" srcOrd="1" destOrd="0" presId="urn:microsoft.com/office/officeart/2005/8/layout/radial1"/>
    <dgm:cxn modelId="{5DD00C2A-AFC1-4E90-B17A-A7295507B847}" type="presParOf" srcId="{CB878118-3F8D-4602-8341-CC6D144C8DC8}" destId="{E3053679-5CFD-40DF-A85A-361D5914C2C2}" srcOrd="0" destOrd="0" presId="urn:microsoft.com/office/officeart/2005/8/layout/radial1"/>
    <dgm:cxn modelId="{1A3C02F4-23E9-4485-8BE0-37831A6F2938}" type="presParOf" srcId="{3E1CFBF0-18B9-49A5-A8C6-796DA21FF4A5}" destId="{5EDE8A21-CE8C-4786-99A1-49D4F36D795C}" srcOrd="2" destOrd="0" presId="urn:microsoft.com/office/officeart/2005/8/layout/radial1"/>
    <dgm:cxn modelId="{3C0D3E49-B616-4D82-B026-1B2D8B3233A2}" type="presParOf" srcId="{3E1CFBF0-18B9-49A5-A8C6-796DA21FF4A5}" destId="{DEEA2A77-B657-4A13-8360-84032BFC3DEA}" srcOrd="3" destOrd="0" presId="urn:microsoft.com/office/officeart/2005/8/layout/radial1"/>
    <dgm:cxn modelId="{3641AB71-73FE-44CA-8ECA-283781458695}" type="presParOf" srcId="{DEEA2A77-B657-4A13-8360-84032BFC3DEA}" destId="{898C38D3-A7BF-43AB-82E2-73B63F0AEC63}" srcOrd="0" destOrd="0" presId="urn:microsoft.com/office/officeart/2005/8/layout/radial1"/>
    <dgm:cxn modelId="{9C6909B2-A235-4AF0-BEA1-420E6223DD04}" type="presParOf" srcId="{3E1CFBF0-18B9-49A5-A8C6-796DA21FF4A5}" destId="{C27D69D7-4861-4FF2-A62A-C0B6B8819EA4}" srcOrd="4" destOrd="0" presId="urn:microsoft.com/office/officeart/2005/8/layout/radial1"/>
    <dgm:cxn modelId="{A1E35701-4971-474C-8223-8611E7D40784}" type="presParOf" srcId="{3E1CFBF0-18B9-49A5-A8C6-796DA21FF4A5}" destId="{4EDAEC14-63A1-4C9E-B9CC-F184525F461C}" srcOrd="5" destOrd="0" presId="urn:microsoft.com/office/officeart/2005/8/layout/radial1"/>
    <dgm:cxn modelId="{4C6D9C5C-94CC-4318-8FE4-91146D40BF51}" type="presParOf" srcId="{4EDAEC14-63A1-4C9E-B9CC-F184525F461C}" destId="{3E566812-C8B2-4BB3-B779-07165752CE50}" srcOrd="0" destOrd="0" presId="urn:microsoft.com/office/officeart/2005/8/layout/radial1"/>
    <dgm:cxn modelId="{1AE0C981-FB96-426D-86EC-FDEFCC71B0EC}" type="presParOf" srcId="{3E1CFBF0-18B9-49A5-A8C6-796DA21FF4A5}" destId="{6958A14F-C03C-435D-95AB-C438B1620FCF}" srcOrd="6" destOrd="0" presId="urn:microsoft.com/office/officeart/2005/8/layout/radial1"/>
    <dgm:cxn modelId="{07CDDB8C-F660-4A19-80EA-20EA9C37F873}" type="presParOf" srcId="{3E1CFBF0-18B9-49A5-A8C6-796DA21FF4A5}" destId="{F596DEC1-D012-4C34-B4B6-F81347C040C1}" srcOrd="7" destOrd="0" presId="urn:microsoft.com/office/officeart/2005/8/layout/radial1"/>
    <dgm:cxn modelId="{A9F20F0A-61F5-40DD-A7DE-06D9307BB747}" type="presParOf" srcId="{F596DEC1-D012-4C34-B4B6-F81347C040C1}" destId="{5A67B953-05D2-4C39-9ACB-4EBE28852D97}" srcOrd="0" destOrd="0" presId="urn:microsoft.com/office/officeart/2005/8/layout/radial1"/>
    <dgm:cxn modelId="{8B558178-2A1D-4424-9A90-FD6C8AF431A2}" type="presParOf" srcId="{3E1CFBF0-18B9-49A5-A8C6-796DA21FF4A5}" destId="{978C2F1D-D88B-4491-BD10-33896E5F1DBE}" srcOrd="8" destOrd="0" presId="urn:microsoft.com/office/officeart/2005/8/layout/radial1"/>
    <dgm:cxn modelId="{EB7A40A6-4846-49E8-8112-D7FE8273100F}" type="presParOf" srcId="{3E1CFBF0-18B9-49A5-A8C6-796DA21FF4A5}" destId="{1DEE7D52-DE66-47ED-A621-6E8EFD49094E}" srcOrd="9" destOrd="0" presId="urn:microsoft.com/office/officeart/2005/8/layout/radial1"/>
    <dgm:cxn modelId="{7772BBA5-1021-4054-ACAA-B132C401FB6B}" type="presParOf" srcId="{1DEE7D52-DE66-47ED-A621-6E8EFD49094E}" destId="{1194C980-9E61-427B-A704-26CB623C9DF8}" srcOrd="0" destOrd="0" presId="urn:microsoft.com/office/officeart/2005/8/layout/radial1"/>
    <dgm:cxn modelId="{45F25AF0-FBF4-46D5-BB95-111959E1DD4A}" type="presParOf" srcId="{3E1CFBF0-18B9-49A5-A8C6-796DA21FF4A5}" destId="{2E9BF652-55A1-4E3B-AE8C-9011B9913710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E3B403-0E82-46DE-BDC3-89DC137BC3C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CBD669E-7324-479E-92F1-911CB254EF5F}">
      <dgm:prSet custT="1"/>
      <dgm:spPr/>
      <dgm:t>
        <a:bodyPr/>
        <a:lstStyle/>
        <a:p>
          <a:pPr algn="ctr"/>
          <a:r>
            <a:rPr lang="en-US" sz="1800"/>
            <a:t>Personalized Service</a:t>
          </a:r>
        </a:p>
      </dgm:t>
    </dgm:pt>
    <dgm:pt modelId="{C42A9826-49E7-45EF-9926-73DFC36B7B67}" type="parTrans" cxnId="{B28D10AF-2A58-4427-B3FA-EA75AFB654A9}">
      <dgm:prSet/>
      <dgm:spPr/>
      <dgm:t>
        <a:bodyPr/>
        <a:lstStyle/>
        <a:p>
          <a:pPr algn="ctr"/>
          <a:endParaRPr lang="en-US" sz="1800"/>
        </a:p>
      </dgm:t>
    </dgm:pt>
    <dgm:pt modelId="{56F087EF-7849-42F1-A538-AE6D18B17956}" type="sibTrans" cxnId="{B28D10AF-2A58-4427-B3FA-EA75AFB654A9}">
      <dgm:prSet/>
      <dgm:spPr/>
      <dgm:t>
        <a:bodyPr/>
        <a:lstStyle/>
        <a:p>
          <a:pPr algn="ctr"/>
          <a:endParaRPr lang="en-US" sz="1800"/>
        </a:p>
      </dgm:t>
    </dgm:pt>
    <dgm:pt modelId="{8FBFE190-2C2F-4FC1-B230-442D14AF9E0D}">
      <dgm:prSet custT="1"/>
      <dgm:spPr/>
      <dgm:t>
        <a:bodyPr/>
        <a:lstStyle/>
        <a:p>
          <a:pPr algn="ctr"/>
          <a:r>
            <a:rPr lang="en-US" sz="1800"/>
            <a:t>Luxury &amp; Elegance</a:t>
          </a:r>
        </a:p>
      </dgm:t>
    </dgm:pt>
    <dgm:pt modelId="{C2765258-365D-4ED3-BF38-37E0C5FD8A3E}" type="parTrans" cxnId="{F15633DD-1291-40A4-AA17-68C26726C4D3}">
      <dgm:prSet/>
      <dgm:spPr/>
      <dgm:t>
        <a:bodyPr/>
        <a:lstStyle/>
        <a:p>
          <a:pPr algn="ctr"/>
          <a:endParaRPr lang="en-US" sz="1800"/>
        </a:p>
      </dgm:t>
    </dgm:pt>
    <dgm:pt modelId="{10E7060E-41E0-42A4-A91C-F6126439D298}" type="sibTrans" cxnId="{F15633DD-1291-40A4-AA17-68C26726C4D3}">
      <dgm:prSet/>
      <dgm:spPr/>
      <dgm:t>
        <a:bodyPr/>
        <a:lstStyle/>
        <a:p>
          <a:pPr algn="ctr"/>
          <a:endParaRPr lang="en-US" sz="1800"/>
        </a:p>
      </dgm:t>
    </dgm:pt>
    <dgm:pt modelId="{34BFCF94-809D-4A24-ABB3-8B4D5EB3F9AD}">
      <dgm:prSet custT="1"/>
      <dgm:spPr/>
      <dgm:t>
        <a:bodyPr/>
        <a:lstStyle/>
        <a:p>
          <a:pPr algn="ctr"/>
          <a:r>
            <a:rPr lang="en-US" sz="1800"/>
            <a:t>Attention to Details</a:t>
          </a:r>
        </a:p>
      </dgm:t>
    </dgm:pt>
    <dgm:pt modelId="{03FB218F-8E6C-4936-B96A-1A3E5323FF4B}" type="parTrans" cxnId="{F4E75E4D-3EAB-4C18-9347-E9B74B0DB97D}">
      <dgm:prSet/>
      <dgm:spPr/>
      <dgm:t>
        <a:bodyPr/>
        <a:lstStyle/>
        <a:p>
          <a:pPr algn="ctr"/>
          <a:endParaRPr lang="en-US" sz="1800"/>
        </a:p>
      </dgm:t>
    </dgm:pt>
    <dgm:pt modelId="{DCFA30AA-F4F0-4353-A205-89294D1DA286}" type="sibTrans" cxnId="{F4E75E4D-3EAB-4C18-9347-E9B74B0DB97D}">
      <dgm:prSet/>
      <dgm:spPr/>
      <dgm:t>
        <a:bodyPr/>
        <a:lstStyle/>
        <a:p>
          <a:pPr algn="ctr"/>
          <a:endParaRPr lang="en-US" sz="1800"/>
        </a:p>
      </dgm:t>
    </dgm:pt>
    <dgm:pt modelId="{B59582D4-A99D-42FD-99D4-C2B26B512A4D}">
      <dgm:prSet custT="1"/>
      <dgm:spPr/>
      <dgm:t>
        <a:bodyPr/>
        <a:lstStyle/>
        <a:p>
          <a:pPr algn="ctr"/>
          <a:r>
            <a:rPr lang="en-US" sz="1800"/>
            <a:t>Culinary Experiences</a:t>
          </a:r>
        </a:p>
      </dgm:t>
    </dgm:pt>
    <dgm:pt modelId="{024127F4-7CD1-4D47-924C-7494AE2FEDA2}" type="parTrans" cxnId="{C3EA8296-652A-42F7-AE10-9BE84FE03D0C}">
      <dgm:prSet/>
      <dgm:spPr/>
      <dgm:t>
        <a:bodyPr/>
        <a:lstStyle/>
        <a:p>
          <a:pPr algn="ctr"/>
          <a:endParaRPr lang="en-US" sz="1800"/>
        </a:p>
      </dgm:t>
    </dgm:pt>
    <dgm:pt modelId="{B2EA0581-69D8-470E-BEFB-64342146238F}" type="sibTrans" cxnId="{C3EA8296-652A-42F7-AE10-9BE84FE03D0C}">
      <dgm:prSet/>
      <dgm:spPr/>
      <dgm:t>
        <a:bodyPr/>
        <a:lstStyle/>
        <a:p>
          <a:pPr algn="ctr"/>
          <a:endParaRPr lang="en-US" sz="1800"/>
        </a:p>
      </dgm:t>
    </dgm:pt>
    <dgm:pt modelId="{7EF502FE-3971-42D6-A640-C230E66F6EFE}">
      <dgm:prSet custT="1"/>
      <dgm:spPr/>
      <dgm:t>
        <a:bodyPr/>
        <a:lstStyle/>
        <a:p>
          <a:pPr algn="ctr"/>
          <a:r>
            <a:rPr lang="en-US" sz="1800"/>
            <a:t>Limited-Edition Experiences</a:t>
          </a:r>
        </a:p>
      </dgm:t>
    </dgm:pt>
    <dgm:pt modelId="{BD5074D0-A672-4689-994F-C5CF01074068}" type="parTrans" cxnId="{382C633C-9E12-4143-AD61-DC303A1A0155}">
      <dgm:prSet/>
      <dgm:spPr/>
      <dgm:t>
        <a:bodyPr/>
        <a:lstStyle/>
        <a:p>
          <a:pPr algn="ctr"/>
          <a:endParaRPr lang="en-US" sz="1800"/>
        </a:p>
      </dgm:t>
    </dgm:pt>
    <dgm:pt modelId="{A21A6C39-B396-4A00-BDCE-65A0DA580399}" type="sibTrans" cxnId="{382C633C-9E12-4143-AD61-DC303A1A0155}">
      <dgm:prSet/>
      <dgm:spPr/>
      <dgm:t>
        <a:bodyPr/>
        <a:lstStyle/>
        <a:p>
          <a:pPr algn="ctr"/>
          <a:endParaRPr lang="en-US" sz="1800"/>
        </a:p>
      </dgm:t>
    </dgm:pt>
    <dgm:pt modelId="{D7B9D7BC-13A4-4826-999E-93DD56BAEA63}" type="pres">
      <dgm:prSet presAssocID="{DFE3B403-0E82-46DE-BDC3-89DC137BC3C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75151F4-6591-4B15-923C-BD474F34FC1D}" type="pres">
      <dgm:prSet presAssocID="{4CBD669E-7324-479E-92F1-911CB254EF5F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CCDF9A-682C-4958-A2D4-34EFBCA2E073}" type="pres">
      <dgm:prSet presAssocID="{56F087EF-7849-42F1-A538-AE6D18B17956}" presName="spacer" presStyleCnt="0"/>
      <dgm:spPr/>
    </dgm:pt>
    <dgm:pt modelId="{838D39D3-866F-46F2-A605-FF2C37940D74}" type="pres">
      <dgm:prSet presAssocID="{8FBFE190-2C2F-4FC1-B230-442D14AF9E0D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986556A-9813-44EE-96A4-8E5E8E0C0B4A}" type="pres">
      <dgm:prSet presAssocID="{10E7060E-41E0-42A4-A91C-F6126439D298}" presName="spacer" presStyleCnt="0"/>
      <dgm:spPr/>
    </dgm:pt>
    <dgm:pt modelId="{45E75F56-F95D-410C-BA95-35DB77BC83E0}" type="pres">
      <dgm:prSet presAssocID="{34BFCF94-809D-4A24-ABB3-8B4D5EB3F9AD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86EC97-64FE-4609-AD2A-CA293094E5DC}" type="pres">
      <dgm:prSet presAssocID="{DCFA30AA-F4F0-4353-A205-89294D1DA286}" presName="spacer" presStyleCnt="0"/>
      <dgm:spPr/>
    </dgm:pt>
    <dgm:pt modelId="{D52816F5-3548-4ED3-88B1-B28D3996D5CF}" type="pres">
      <dgm:prSet presAssocID="{B59582D4-A99D-42FD-99D4-C2B26B512A4D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7D8E30B-F959-4AEB-8288-15280EB51E26}" type="pres">
      <dgm:prSet presAssocID="{B2EA0581-69D8-470E-BEFB-64342146238F}" presName="spacer" presStyleCnt="0"/>
      <dgm:spPr/>
    </dgm:pt>
    <dgm:pt modelId="{319F6323-26D7-4C21-8097-FB1EB4AFA8AA}" type="pres">
      <dgm:prSet presAssocID="{7EF502FE-3971-42D6-A640-C230E66F6EFE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8C5C15C-8343-4D23-A46C-87AFB3266A9B}" type="presOf" srcId="{B59582D4-A99D-42FD-99D4-C2B26B512A4D}" destId="{D52816F5-3548-4ED3-88B1-B28D3996D5CF}" srcOrd="0" destOrd="0" presId="urn:microsoft.com/office/officeart/2005/8/layout/vList2"/>
    <dgm:cxn modelId="{3994FFD3-5EB9-4322-A29F-07780661C61B}" type="presOf" srcId="{8FBFE190-2C2F-4FC1-B230-442D14AF9E0D}" destId="{838D39D3-866F-46F2-A605-FF2C37940D74}" srcOrd="0" destOrd="0" presId="urn:microsoft.com/office/officeart/2005/8/layout/vList2"/>
    <dgm:cxn modelId="{B28D10AF-2A58-4427-B3FA-EA75AFB654A9}" srcId="{DFE3B403-0E82-46DE-BDC3-89DC137BC3C7}" destId="{4CBD669E-7324-479E-92F1-911CB254EF5F}" srcOrd="0" destOrd="0" parTransId="{C42A9826-49E7-45EF-9926-73DFC36B7B67}" sibTransId="{56F087EF-7849-42F1-A538-AE6D18B17956}"/>
    <dgm:cxn modelId="{382C633C-9E12-4143-AD61-DC303A1A0155}" srcId="{DFE3B403-0E82-46DE-BDC3-89DC137BC3C7}" destId="{7EF502FE-3971-42D6-A640-C230E66F6EFE}" srcOrd="4" destOrd="0" parTransId="{BD5074D0-A672-4689-994F-C5CF01074068}" sibTransId="{A21A6C39-B396-4A00-BDCE-65A0DA580399}"/>
    <dgm:cxn modelId="{8135A994-1C66-4796-A230-CAD32868A00E}" type="presOf" srcId="{DFE3B403-0E82-46DE-BDC3-89DC137BC3C7}" destId="{D7B9D7BC-13A4-4826-999E-93DD56BAEA63}" srcOrd="0" destOrd="0" presId="urn:microsoft.com/office/officeart/2005/8/layout/vList2"/>
    <dgm:cxn modelId="{F4E75E4D-3EAB-4C18-9347-E9B74B0DB97D}" srcId="{DFE3B403-0E82-46DE-BDC3-89DC137BC3C7}" destId="{34BFCF94-809D-4A24-ABB3-8B4D5EB3F9AD}" srcOrd="2" destOrd="0" parTransId="{03FB218F-8E6C-4936-B96A-1A3E5323FF4B}" sibTransId="{DCFA30AA-F4F0-4353-A205-89294D1DA286}"/>
    <dgm:cxn modelId="{D2F05AC8-2462-4521-A31B-E58F65C53B6E}" type="presOf" srcId="{34BFCF94-809D-4A24-ABB3-8B4D5EB3F9AD}" destId="{45E75F56-F95D-410C-BA95-35DB77BC83E0}" srcOrd="0" destOrd="0" presId="urn:microsoft.com/office/officeart/2005/8/layout/vList2"/>
    <dgm:cxn modelId="{C17287E8-F506-404D-8F3F-E757BF433C44}" type="presOf" srcId="{7EF502FE-3971-42D6-A640-C230E66F6EFE}" destId="{319F6323-26D7-4C21-8097-FB1EB4AFA8AA}" srcOrd="0" destOrd="0" presId="urn:microsoft.com/office/officeart/2005/8/layout/vList2"/>
    <dgm:cxn modelId="{F15633DD-1291-40A4-AA17-68C26726C4D3}" srcId="{DFE3B403-0E82-46DE-BDC3-89DC137BC3C7}" destId="{8FBFE190-2C2F-4FC1-B230-442D14AF9E0D}" srcOrd="1" destOrd="0" parTransId="{C2765258-365D-4ED3-BF38-37E0C5FD8A3E}" sibTransId="{10E7060E-41E0-42A4-A91C-F6126439D298}"/>
    <dgm:cxn modelId="{C3EA8296-652A-42F7-AE10-9BE84FE03D0C}" srcId="{DFE3B403-0E82-46DE-BDC3-89DC137BC3C7}" destId="{B59582D4-A99D-42FD-99D4-C2B26B512A4D}" srcOrd="3" destOrd="0" parTransId="{024127F4-7CD1-4D47-924C-7494AE2FEDA2}" sibTransId="{B2EA0581-69D8-470E-BEFB-64342146238F}"/>
    <dgm:cxn modelId="{B3C5A6F3-2F86-4B6F-81D2-E578F0B84440}" type="presOf" srcId="{4CBD669E-7324-479E-92F1-911CB254EF5F}" destId="{875151F4-6591-4B15-923C-BD474F34FC1D}" srcOrd="0" destOrd="0" presId="urn:microsoft.com/office/officeart/2005/8/layout/vList2"/>
    <dgm:cxn modelId="{FD9FAD2B-6257-4FE2-8476-2F42671221FB}" type="presParOf" srcId="{D7B9D7BC-13A4-4826-999E-93DD56BAEA63}" destId="{875151F4-6591-4B15-923C-BD474F34FC1D}" srcOrd="0" destOrd="0" presId="urn:microsoft.com/office/officeart/2005/8/layout/vList2"/>
    <dgm:cxn modelId="{31D1F626-4C8A-472C-9F5C-C7E9D2217A9F}" type="presParOf" srcId="{D7B9D7BC-13A4-4826-999E-93DD56BAEA63}" destId="{79CCDF9A-682C-4958-A2D4-34EFBCA2E073}" srcOrd="1" destOrd="0" presId="urn:microsoft.com/office/officeart/2005/8/layout/vList2"/>
    <dgm:cxn modelId="{69520315-7EDF-4A75-B6E6-03B1DFEAA638}" type="presParOf" srcId="{D7B9D7BC-13A4-4826-999E-93DD56BAEA63}" destId="{838D39D3-866F-46F2-A605-FF2C37940D74}" srcOrd="2" destOrd="0" presId="urn:microsoft.com/office/officeart/2005/8/layout/vList2"/>
    <dgm:cxn modelId="{AEE6B28E-DF1D-469E-A659-B5EAD85F4B57}" type="presParOf" srcId="{D7B9D7BC-13A4-4826-999E-93DD56BAEA63}" destId="{8986556A-9813-44EE-96A4-8E5E8E0C0B4A}" srcOrd="3" destOrd="0" presId="urn:microsoft.com/office/officeart/2005/8/layout/vList2"/>
    <dgm:cxn modelId="{4089C674-855C-4557-B028-3761F12F88E9}" type="presParOf" srcId="{D7B9D7BC-13A4-4826-999E-93DD56BAEA63}" destId="{45E75F56-F95D-410C-BA95-35DB77BC83E0}" srcOrd="4" destOrd="0" presId="urn:microsoft.com/office/officeart/2005/8/layout/vList2"/>
    <dgm:cxn modelId="{E0188264-3B2F-4C1F-B522-3B5BC31111B2}" type="presParOf" srcId="{D7B9D7BC-13A4-4826-999E-93DD56BAEA63}" destId="{C286EC97-64FE-4609-AD2A-CA293094E5DC}" srcOrd="5" destOrd="0" presId="urn:microsoft.com/office/officeart/2005/8/layout/vList2"/>
    <dgm:cxn modelId="{5B9F7858-CEC6-42A6-864E-B9482B60A34A}" type="presParOf" srcId="{D7B9D7BC-13A4-4826-999E-93DD56BAEA63}" destId="{D52816F5-3548-4ED3-88B1-B28D3996D5CF}" srcOrd="6" destOrd="0" presId="urn:microsoft.com/office/officeart/2005/8/layout/vList2"/>
    <dgm:cxn modelId="{D0A9A48C-B1CC-46B4-BC19-E4E4D8D3F2F3}" type="presParOf" srcId="{D7B9D7BC-13A4-4826-999E-93DD56BAEA63}" destId="{C7D8E30B-F959-4AEB-8288-15280EB51E26}" srcOrd="7" destOrd="0" presId="urn:microsoft.com/office/officeart/2005/8/layout/vList2"/>
    <dgm:cxn modelId="{E7ED2098-C6AC-46F0-B94D-492C1780910B}" type="presParOf" srcId="{D7B9D7BC-13A4-4826-999E-93DD56BAEA63}" destId="{319F6323-26D7-4C21-8097-FB1EB4AFA8A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0E7059-D5AB-44DB-88EF-79B368E0B78F}" type="doc">
      <dgm:prSet loTypeId="urn:microsoft.com/office/officeart/2008/layout/VerticalCurvedList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749947F5-E329-4784-88FC-19A6E345B363}">
      <dgm:prSet phldrT="[Text]"/>
      <dgm:spPr/>
      <dgm:t>
        <a:bodyPr/>
        <a:lstStyle/>
        <a:p>
          <a:r>
            <a:rPr lang="en-US" dirty="0"/>
            <a:t>Offers personalize luxury experience</a:t>
          </a:r>
        </a:p>
      </dgm:t>
    </dgm:pt>
    <dgm:pt modelId="{75D7EB28-253F-4E58-B934-D615A452FB45}" type="parTrans" cxnId="{BB7B73FE-C51E-4F07-9ED2-C4B6830A0EEC}">
      <dgm:prSet/>
      <dgm:spPr/>
      <dgm:t>
        <a:bodyPr/>
        <a:lstStyle/>
        <a:p>
          <a:endParaRPr lang="en-US"/>
        </a:p>
      </dgm:t>
    </dgm:pt>
    <dgm:pt modelId="{46AB4D87-2F3C-488F-87C9-945C09E54CD2}" type="sibTrans" cxnId="{BB7B73FE-C51E-4F07-9ED2-C4B6830A0EEC}">
      <dgm:prSet/>
      <dgm:spPr/>
      <dgm:t>
        <a:bodyPr/>
        <a:lstStyle/>
        <a:p>
          <a:endParaRPr lang="en-US"/>
        </a:p>
      </dgm:t>
    </dgm:pt>
    <dgm:pt modelId="{325E88CC-0F6F-4491-A1DE-7B508BA41638}">
      <dgm:prSet phldrT="[Text]"/>
      <dgm:spPr/>
      <dgm:t>
        <a:bodyPr/>
        <a:lstStyle/>
        <a:p>
          <a:r>
            <a:rPr lang="en-US" dirty="0"/>
            <a:t>Ensures that essential guest services are readily available upon arrival</a:t>
          </a:r>
        </a:p>
      </dgm:t>
    </dgm:pt>
    <dgm:pt modelId="{E758844C-562B-49EF-9637-7DAE3B25F64F}" type="parTrans" cxnId="{519D240D-AAAE-4295-A0BE-BC05D2555807}">
      <dgm:prSet/>
      <dgm:spPr/>
      <dgm:t>
        <a:bodyPr/>
        <a:lstStyle/>
        <a:p>
          <a:endParaRPr lang="en-US"/>
        </a:p>
      </dgm:t>
    </dgm:pt>
    <dgm:pt modelId="{ABED935E-3DD6-41CD-B4CF-D761B6C516CB}" type="sibTrans" cxnId="{519D240D-AAAE-4295-A0BE-BC05D2555807}">
      <dgm:prSet/>
      <dgm:spPr/>
      <dgm:t>
        <a:bodyPr/>
        <a:lstStyle/>
        <a:p>
          <a:endParaRPr lang="en-US"/>
        </a:p>
      </dgm:t>
    </dgm:pt>
    <dgm:pt modelId="{10A875C8-A4A0-4EE6-9217-31F64B533B5F}">
      <dgm:prSet phldrT="[Text]"/>
      <dgm:spPr/>
      <dgm:t>
        <a:bodyPr/>
        <a:lstStyle/>
        <a:p>
          <a:r>
            <a:rPr lang="en-US" dirty="0"/>
            <a:t>Offers extended concierge &amp; housekeeping services</a:t>
          </a:r>
        </a:p>
      </dgm:t>
    </dgm:pt>
    <dgm:pt modelId="{2937064A-8393-4C68-A2DA-972B7C447C78}" type="parTrans" cxnId="{A7F53AB0-979D-4060-B395-0C3BCD7E8898}">
      <dgm:prSet/>
      <dgm:spPr/>
      <dgm:t>
        <a:bodyPr/>
        <a:lstStyle/>
        <a:p>
          <a:endParaRPr lang="en-US"/>
        </a:p>
      </dgm:t>
    </dgm:pt>
    <dgm:pt modelId="{6CEACFF3-95B2-4AAD-8EC8-F44054F9FAA0}" type="sibTrans" cxnId="{A7F53AB0-979D-4060-B395-0C3BCD7E8898}">
      <dgm:prSet/>
      <dgm:spPr/>
      <dgm:t>
        <a:bodyPr/>
        <a:lstStyle/>
        <a:p>
          <a:endParaRPr lang="en-US"/>
        </a:p>
      </dgm:t>
    </dgm:pt>
    <dgm:pt modelId="{DB5F9B42-9F19-46CE-BCFB-6AAFD698483B}">
      <dgm:prSet phldrT="[Text]"/>
      <dgm:spPr/>
      <dgm:t>
        <a:bodyPr/>
        <a:lstStyle/>
        <a:p>
          <a:r>
            <a:rPr lang="en-US" dirty="0"/>
            <a:t>Provides comprehensive information regarding nearby attractions </a:t>
          </a:r>
        </a:p>
      </dgm:t>
    </dgm:pt>
    <dgm:pt modelId="{763402EC-C12B-4EA9-B588-76213B02B86F}" type="parTrans" cxnId="{5A5F9286-1E35-4C01-B7D6-528C8B69147A}">
      <dgm:prSet/>
      <dgm:spPr/>
      <dgm:t>
        <a:bodyPr/>
        <a:lstStyle/>
        <a:p>
          <a:endParaRPr lang="en-US"/>
        </a:p>
      </dgm:t>
    </dgm:pt>
    <dgm:pt modelId="{8BA61994-90BA-47A0-88B8-143E62CEFE69}" type="sibTrans" cxnId="{5A5F9286-1E35-4C01-B7D6-528C8B69147A}">
      <dgm:prSet/>
      <dgm:spPr/>
      <dgm:t>
        <a:bodyPr/>
        <a:lstStyle/>
        <a:p>
          <a:endParaRPr lang="en-US"/>
        </a:p>
      </dgm:t>
    </dgm:pt>
    <dgm:pt modelId="{71D7F349-2707-4EF5-95A7-A5EE74A0EB2F}">
      <dgm:prSet phldrT="[Text]"/>
      <dgm:spPr/>
      <dgm:t>
        <a:bodyPr/>
        <a:lstStyle/>
        <a:p>
          <a:r>
            <a:rPr lang="en-US" dirty="0"/>
            <a:t>Enhances guest experience by cozy, exclusive, and sophisticated stays</a:t>
          </a:r>
        </a:p>
      </dgm:t>
    </dgm:pt>
    <dgm:pt modelId="{80944795-F5FC-4571-987F-065C212EA091}" type="parTrans" cxnId="{72B6F342-DFEA-40D5-8549-71D4C892B9ED}">
      <dgm:prSet/>
      <dgm:spPr/>
      <dgm:t>
        <a:bodyPr/>
        <a:lstStyle/>
        <a:p>
          <a:endParaRPr lang="en-US"/>
        </a:p>
      </dgm:t>
    </dgm:pt>
    <dgm:pt modelId="{86E351E0-7BA5-486C-A7B8-AA31F798C1F2}" type="sibTrans" cxnId="{72B6F342-DFEA-40D5-8549-71D4C892B9ED}">
      <dgm:prSet/>
      <dgm:spPr/>
      <dgm:t>
        <a:bodyPr/>
        <a:lstStyle/>
        <a:p>
          <a:endParaRPr lang="en-US"/>
        </a:p>
      </dgm:t>
    </dgm:pt>
    <dgm:pt modelId="{BF53E8AD-EC58-4F69-8D76-95BAD598A393}">
      <dgm:prSet phldrT="[Text]"/>
      <dgm:spPr/>
      <dgm:t>
        <a:bodyPr/>
        <a:lstStyle/>
        <a:p>
          <a:r>
            <a:rPr lang="en-US" dirty="0"/>
            <a:t>Holds a significant competitive edge in the luxury hotel industry</a:t>
          </a:r>
        </a:p>
      </dgm:t>
    </dgm:pt>
    <dgm:pt modelId="{B7D83D91-56CA-4C0C-936B-DD8439F400CE}" type="parTrans" cxnId="{E3A6AC83-E72B-417C-BB98-E093B209F66D}">
      <dgm:prSet/>
      <dgm:spPr/>
      <dgm:t>
        <a:bodyPr/>
        <a:lstStyle/>
        <a:p>
          <a:endParaRPr lang="en-US"/>
        </a:p>
      </dgm:t>
    </dgm:pt>
    <dgm:pt modelId="{376AD16D-A01F-49A6-AAE0-5869C88C4A44}" type="sibTrans" cxnId="{E3A6AC83-E72B-417C-BB98-E093B209F66D}">
      <dgm:prSet/>
      <dgm:spPr/>
      <dgm:t>
        <a:bodyPr/>
        <a:lstStyle/>
        <a:p>
          <a:endParaRPr lang="en-US"/>
        </a:p>
      </dgm:t>
    </dgm:pt>
    <dgm:pt modelId="{26814FA5-C23C-44A9-A33B-121F52E1C826}" type="pres">
      <dgm:prSet presAssocID="{3D0E7059-D5AB-44DB-88EF-79B368E0B78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60AD1F98-43DB-4B3C-9886-16FD1E3EA0B9}" type="pres">
      <dgm:prSet presAssocID="{3D0E7059-D5AB-44DB-88EF-79B368E0B78F}" presName="Name1" presStyleCnt="0"/>
      <dgm:spPr/>
    </dgm:pt>
    <dgm:pt modelId="{2B4F7A8A-CA04-4DBB-A9B5-B6BE01F2E4D5}" type="pres">
      <dgm:prSet presAssocID="{3D0E7059-D5AB-44DB-88EF-79B368E0B78F}" presName="cycle" presStyleCnt="0"/>
      <dgm:spPr/>
    </dgm:pt>
    <dgm:pt modelId="{822A4B9C-29B5-481C-A39B-5E9DE2AB6871}" type="pres">
      <dgm:prSet presAssocID="{3D0E7059-D5AB-44DB-88EF-79B368E0B78F}" presName="srcNode" presStyleLbl="node1" presStyleIdx="0" presStyleCnt="6"/>
      <dgm:spPr/>
    </dgm:pt>
    <dgm:pt modelId="{5CCC1A1F-A96E-4E7A-A018-7A17FB7417CD}" type="pres">
      <dgm:prSet presAssocID="{3D0E7059-D5AB-44DB-88EF-79B368E0B78F}" presName="conn" presStyleLbl="parChTrans1D2" presStyleIdx="0" presStyleCnt="1"/>
      <dgm:spPr/>
      <dgm:t>
        <a:bodyPr/>
        <a:lstStyle/>
        <a:p>
          <a:endParaRPr lang="en-US"/>
        </a:p>
      </dgm:t>
    </dgm:pt>
    <dgm:pt modelId="{D7F13665-542D-4073-995D-0E87E833AE87}" type="pres">
      <dgm:prSet presAssocID="{3D0E7059-D5AB-44DB-88EF-79B368E0B78F}" presName="extraNode" presStyleLbl="node1" presStyleIdx="0" presStyleCnt="6"/>
      <dgm:spPr/>
    </dgm:pt>
    <dgm:pt modelId="{F0C6E72A-6E34-408F-9F75-382C6EC856F1}" type="pres">
      <dgm:prSet presAssocID="{3D0E7059-D5AB-44DB-88EF-79B368E0B78F}" presName="dstNode" presStyleLbl="node1" presStyleIdx="0" presStyleCnt="6"/>
      <dgm:spPr/>
    </dgm:pt>
    <dgm:pt modelId="{F757403F-B40C-49A8-8D17-77A101F25B62}" type="pres">
      <dgm:prSet presAssocID="{749947F5-E329-4784-88FC-19A6E345B363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C6384C-1BF9-4164-BD52-0A2D86CD3941}" type="pres">
      <dgm:prSet presAssocID="{749947F5-E329-4784-88FC-19A6E345B363}" presName="accent_1" presStyleCnt="0"/>
      <dgm:spPr/>
    </dgm:pt>
    <dgm:pt modelId="{F76F78E9-EB94-4772-9E2E-2DB8DF402141}" type="pres">
      <dgm:prSet presAssocID="{749947F5-E329-4784-88FC-19A6E345B363}" presName="accentRepeatNode" presStyleLbl="solidFgAcc1" presStyleIdx="0" presStyleCnt="6"/>
      <dgm:spPr/>
    </dgm:pt>
    <dgm:pt modelId="{499B7205-A732-4C66-AC61-997138A0EFB8}" type="pres">
      <dgm:prSet presAssocID="{325E88CC-0F6F-4491-A1DE-7B508BA41638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00D371-CCFF-452A-9649-3C23603121F0}" type="pres">
      <dgm:prSet presAssocID="{325E88CC-0F6F-4491-A1DE-7B508BA41638}" presName="accent_2" presStyleCnt="0"/>
      <dgm:spPr/>
    </dgm:pt>
    <dgm:pt modelId="{E0FB81AB-412B-412F-8566-253ACDCB9A2A}" type="pres">
      <dgm:prSet presAssocID="{325E88CC-0F6F-4491-A1DE-7B508BA41638}" presName="accentRepeatNode" presStyleLbl="solidFgAcc1" presStyleIdx="1" presStyleCnt="6"/>
      <dgm:spPr/>
    </dgm:pt>
    <dgm:pt modelId="{1F2774EC-6E35-496A-AFFD-C816F91B05BE}" type="pres">
      <dgm:prSet presAssocID="{10A875C8-A4A0-4EE6-9217-31F64B533B5F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5E863D-9145-46E6-8ECE-6B3E2F7EA454}" type="pres">
      <dgm:prSet presAssocID="{10A875C8-A4A0-4EE6-9217-31F64B533B5F}" presName="accent_3" presStyleCnt="0"/>
      <dgm:spPr/>
    </dgm:pt>
    <dgm:pt modelId="{746AA42C-8DDE-45B6-B665-70F1BF7F3BFC}" type="pres">
      <dgm:prSet presAssocID="{10A875C8-A4A0-4EE6-9217-31F64B533B5F}" presName="accentRepeatNode" presStyleLbl="solidFgAcc1" presStyleIdx="2" presStyleCnt="6"/>
      <dgm:spPr/>
    </dgm:pt>
    <dgm:pt modelId="{649BE25E-95CA-42E6-A9FC-ADEA2D42A2AD}" type="pres">
      <dgm:prSet presAssocID="{DB5F9B42-9F19-46CE-BCFB-6AAFD698483B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8C1980-E061-4720-9433-13C25BB0954A}" type="pres">
      <dgm:prSet presAssocID="{DB5F9B42-9F19-46CE-BCFB-6AAFD698483B}" presName="accent_4" presStyleCnt="0"/>
      <dgm:spPr/>
    </dgm:pt>
    <dgm:pt modelId="{6AB59FC5-18C1-475D-B91E-7E5AEA73C5F8}" type="pres">
      <dgm:prSet presAssocID="{DB5F9B42-9F19-46CE-BCFB-6AAFD698483B}" presName="accentRepeatNode" presStyleLbl="solidFgAcc1" presStyleIdx="3" presStyleCnt="6"/>
      <dgm:spPr/>
    </dgm:pt>
    <dgm:pt modelId="{08B7A443-FE3B-4BA3-93FE-F1F28852D86D}" type="pres">
      <dgm:prSet presAssocID="{71D7F349-2707-4EF5-95A7-A5EE74A0EB2F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8049D7-4F55-4CF2-8584-A6D4471497A2}" type="pres">
      <dgm:prSet presAssocID="{71D7F349-2707-4EF5-95A7-A5EE74A0EB2F}" presName="accent_5" presStyleCnt="0"/>
      <dgm:spPr/>
    </dgm:pt>
    <dgm:pt modelId="{16E6B271-0E86-4380-A8FF-83CB5DF5943B}" type="pres">
      <dgm:prSet presAssocID="{71D7F349-2707-4EF5-95A7-A5EE74A0EB2F}" presName="accentRepeatNode" presStyleLbl="solidFgAcc1" presStyleIdx="4" presStyleCnt="6"/>
      <dgm:spPr/>
    </dgm:pt>
    <dgm:pt modelId="{7A55F17C-641B-405E-8F39-A8C61B8E4239}" type="pres">
      <dgm:prSet presAssocID="{BF53E8AD-EC58-4F69-8D76-95BAD598A393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B1E6BF-CBAB-4905-82EB-D092CAB33C1B}" type="pres">
      <dgm:prSet presAssocID="{BF53E8AD-EC58-4F69-8D76-95BAD598A393}" presName="accent_6" presStyleCnt="0"/>
      <dgm:spPr/>
    </dgm:pt>
    <dgm:pt modelId="{85238ECD-A1C6-42EE-B20D-4954BCE2CF50}" type="pres">
      <dgm:prSet presAssocID="{BF53E8AD-EC58-4F69-8D76-95BAD598A393}" presName="accentRepeatNode" presStyleLbl="solidFgAcc1" presStyleIdx="5" presStyleCnt="6"/>
      <dgm:spPr/>
    </dgm:pt>
  </dgm:ptLst>
  <dgm:cxnLst>
    <dgm:cxn modelId="{3A17A1E1-1918-4CCB-8B02-87FC469960F0}" type="presOf" srcId="{BF53E8AD-EC58-4F69-8D76-95BAD598A393}" destId="{7A55F17C-641B-405E-8F39-A8C61B8E4239}" srcOrd="0" destOrd="0" presId="urn:microsoft.com/office/officeart/2008/layout/VerticalCurvedList"/>
    <dgm:cxn modelId="{A7F53AB0-979D-4060-B395-0C3BCD7E8898}" srcId="{3D0E7059-D5AB-44DB-88EF-79B368E0B78F}" destId="{10A875C8-A4A0-4EE6-9217-31F64B533B5F}" srcOrd="2" destOrd="0" parTransId="{2937064A-8393-4C68-A2DA-972B7C447C78}" sibTransId="{6CEACFF3-95B2-4AAD-8EC8-F44054F9FAA0}"/>
    <dgm:cxn modelId="{519D240D-AAAE-4295-A0BE-BC05D2555807}" srcId="{3D0E7059-D5AB-44DB-88EF-79B368E0B78F}" destId="{325E88CC-0F6F-4491-A1DE-7B508BA41638}" srcOrd="1" destOrd="0" parTransId="{E758844C-562B-49EF-9637-7DAE3B25F64F}" sibTransId="{ABED935E-3DD6-41CD-B4CF-D761B6C516CB}"/>
    <dgm:cxn modelId="{BB7B73FE-C51E-4F07-9ED2-C4B6830A0EEC}" srcId="{3D0E7059-D5AB-44DB-88EF-79B368E0B78F}" destId="{749947F5-E329-4784-88FC-19A6E345B363}" srcOrd="0" destOrd="0" parTransId="{75D7EB28-253F-4E58-B934-D615A452FB45}" sibTransId="{46AB4D87-2F3C-488F-87C9-945C09E54CD2}"/>
    <dgm:cxn modelId="{69EB74B9-B98E-48A6-A3D9-2B4A9C078ADC}" type="presOf" srcId="{46AB4D87-2F3C-488F-87C9-945C09E54CD2}" destId="{5CCC1A1F-A96E-4E7A-A018-7A17FB7417CD}" srcOrd="0" destOrd="0" presId="urn:microsoft.com/office/officeart/2008/layout/VerticalCurvedList"/>
    <dgm:cxn modelId="{E3A6AC83-E72B-417C-BB98-E093B209F66D}" srcId="{3D0E7059-D5AB-44DB-88EF-79B368E0B78F}" destId="{BF53E8AD-EC58-4F69-8D76-95BAD598A393}" srcOrd="5" destOrd="0" parTransId="{B7D83D91-56CA-4C0C-936B-DD8439F400CE}" sibTransId="{376AD16D-A01F-49A6-AAE0-5869C88C4A44}"/>
    <dgm:cxn modelId="{5A5F9286-1E35-4C01-B7D6-528C8B69147A}" srcId="{3D0E7059-D5AB-44DB-88EF-79B368E0B78F}" destId="{DB5F9B42-9F19-46CE-BCFB-6AAFD698483B}" srcOrd="3" destOrd="0" parTransId="{763402EC-C12B-4EA9-B588-76213B02B86F}" sibTransId="{8BA61994-90BA-47A0-88B8-143E62CEFE69}"/>
    <dgm:cxn modelId="{8A7465B4-C3C8-4792-A260-F82276C6F65B}" type="presOf" srcId="{325E88CC-0F6F-4491-A1DE-7B508BA41638}" destId="{499B7205-A732-4C66-AC61-997138A0EFB8}" srcOrd="0" destOrd="0" presId="urn:microsoft.com/office/officeart/2008/layout/VerticalCurvedList"/>
    <dgm:cxn modelId="{1D7C7703-79BB-4B02-8CC5-854613CB3873}" type="presOf" srcId="{3D0E7059-D5AB-44DB-88EF-79B368E0B78F}" destId="{26814FA5-C23C-44A9-A33B-121F52E1C826}" srcOrd="0" destOrd="0" presId="urn:microsoft.com/office/officeart/2008/layout/VerticalCurvedList"/>
    <dgm:cxn modelId="{2D589D5F-B94F-4306-AC85-BD47D181012A}" type="presOf" srcId="{749947F5-E329-4784-88FC-19A6E345B363}" destId="{F757403F-B40C-49A8-8D17-77A101F25B62}" srcOrd="0" destOrd="0" presId="urn:microsoft.com/office/officeart/2008/layout/VerticalCurvedList"/>
    <dgm:cxn modelId="{CF2AA0CD-D073-4731-9853-998DE195843D}" type="presOf" srcId="{10A875C8-A4A0-4EE6-9217-31F64B533B5F}" destId="{1F2774EC-6E35-496A-AFFD-C816F91B05BE}" srcOrd="0" destOrd="0" presId="urn:microsoft.com/office/officeart/2008/layout/VerticalCurvedList"/>
    <dgm:cxn modelId="{B5F8D233-C3B7-41AE-BA61-A80C02384686}" type="presOf" srcId="{71D7F349-2707-4EF5-95A7-A5EE74A0EB2F}" destId="{08B7A443-FE3B-4BA3-93FE-F1F28852D86D}" srcOrd="0" destOrd="0" presId="urn:microsoft.com/office/officeart/2008/layout/VerticalCurvedList"/>
    <dgm:cxn modelId="{30E548D1-FC37-4CE3-B002-2A5C5BF9B1C2}" type="presOf" srcId="{DB5F9B42-9F19-46CE-BCFB-6AAFD698483B}" destId="{649BE25E-95CA-42E6-A9FC-ADEA2D42A2AD}" srcOrd="0" destOrd="0" presId="urn:microsoft.com/office/officeart/2008/layout/VerticalCurvedList"/>
    <dgm:cxn modelId="{72B6F342-DFEA-40D5-8549-71D4C892B9ED}" srcId="{3D0E7059-D5AB-44DB-88EF-79B368E0B78F}" destId="{71D7F349-2707-4EF5-95A7-A5EE74A0EB2F}" srcOrd="4" destOrd="0" parTransId="{80944795-F5FC-4571-987F-065C212EA091}" sibTransId="{86E351E0-7BA5-486C-A7B8-AA31F798C1F2}"/>
    <dgm:cxn modelId="{91E850F6-E75E-459F-85DB-883562B8D0D5}" type="presParOf" srcId="{26814FA5-C23C-44A9-A33B-121F52E1C826}" destId="{60AD1F98-43DB-4B3C-9886-16FD1E3EA0B9}" srcOrd="0" destOrd="0" presId="urn:microsoft.com/office/officeart/2008/layout/VerticalCurvedList"/>
    <dgm:cxn modelId="{75399D21-8708-4241-8A46-8D6C50F83F87}" type="presParOf" srcId="{60AD1F98-43DB-4B3C-9886-16FD1E3EA0B9}" destId="{2B4F7A8A-CA04-4DBB-A9B5-B6BE01F2E4D5}" srcOrd="0" destOrd="0" presId="urn:microsoft.com/office/officeart/2008/layout/VerticalCurvedList"/>
    <dgm:cxn modelId="{8F6A2F12-8435-461D-B020-D0514D5EC876}" type="presParOf" srcId="{2B4F7A8A-CA04-4DBB-A9B5-B6BE01F2E4D5}" destId="{822A4B9C-29B5-481C-A39B-5E9DE2AB6871}" srcOrd="0" destOrd="0" presId="urn:microsoft.com/office/officeart/2008/layout/VerticalCurvedList"/>
    <dgm:cxn modelId="{5A7A13FA-7BE7-439F-8196-8228ED2E58D5}" type="presParOf" srcId="{2B4F7A8A-CA04-4DBB-A9B5-B6BE01F2E4D5}" destId="{5CCC1A1F-A96E-4E7A-A018-7A17FB7417CD}" srcOrd="1" destOrd="0" presId="urn:microsoft.com/office/officeart/2008/layout/VerticalCurvedList"/>
    <dgm:cxn modelId="{A646FA9A-92DF-4377-8B5A-3BAE23129FAE}" type="presParOf" srcId="{2B4F7A8A-CA04-4DBB-A9B5-B6BE01F2E4D5}" destId="{D7F13665-542D-4073-995D-0E87E833AE87}" srcOrd="2" destOrd="0" presId="urn:microsoft.com/office/officeart/2008/layout/VerticalCurvedList"/>
    <dgm:cxn modelId="{35C61794-052C-4859-928E-2065EC9BCEBC}" type="presParOf" srcId="{2B4F7A8A-CA04-4DBB-A9B5-B6BE01F2E4D5}" destId="{F0C6E72A-6E34-408F-9F75-382C6EC856F1}" srcOrd="3" destOrd="0" presId="urn:microsoft.com/office/officeart/2008/layout/VerticalCurvedList"/>
    <dgm:cxn modelId="{27584987-8215-40BA-852F-6C1C955481CD}" type="presParOf" srcId="{60AD1F98-43DB-4B3C-9886-16FD1E3EA0B9}" destId="{F757403F-B40C-49A8-8D17-77A101F25B62}" srcOrd="1" destOrd="0" presId="urn:microsoft.com/office/officeart/2008/layout/VerticalCurvedList"/>
    <dgm:cxn modelId="{3DC96428-ED64-4C16-B6DC-A211EDAE40F9}" type="presParOf" srcId="{60AD1F98-43DB-4B3C-9886-16FD1E3EA0B9}" destId="{11C6384C-1BF9-4164-BD52-0A2D86CD3941}" srcOrd="2" destOrd="0" presId="urn:microsoft.com/office/officeart/2008/layout/VerticalCurvedList"/>
    <dgm:cxn modelId="{7445257E-9053-486E-8245-6A4314B259DA}" type="presParOf" srcId="{11C6384C-1BF9-4164-BD52-0A2D86CD3941}" destId="{F76F78E9-EB94-4772-9E2E-2DB8DF402141}" srcOrd="0" destOrd="0" presId="urn:microsoft.com/office/officeart/2008/layout/VerticalCurvedList"/>
    <dgm:cxn modelId="{A6F27BF8-73AC-441E-B5AA-059AFB2C3D54}" type="presParOf" srcId="{60AD1F98-43DB-4B3C-9886-16FD1E3EA0B9}" destId="{499B7205-A732-4C66-AC61-997138A0EFB8}" srcOrd="3" destOrd="0" presId="urn:microsoft.com/office/officeart/2008/layout/VerticalCurvedList"/>
    <dgm:cxn modelId="{47C57796-7F79-4AA5-B3B8-880D5E880322}" type="presParOf" srcId="{60AD1F98-43DB-4B3C-9886-16FD1E3EA0B9}" destId="{EF00D371-CCFF-452A-9649-3C23603121F0}" srcOrd="4" destOrd="0" presId="urn:microsoft.com/office/officeart/2008/layout/VerticalCurvedList"/>
    <dgm:cxn modelId="{5E327CAE-C804-495D-83BA-8C7A0A874208}" type="presParOf" srcId="{EF00D371-CCFF-452A-9649-3C23603121F0}" destId="{E0FB81AB-412B-412F-8566-253ACDCB9A2A}" srcOrd="0" destOrd="0" presId="urn:microsoft.com/office/officeart/2008/layout/VerticalCurvedList"/>
    <dgm:cxn modelId="{32B2DF8B-6983-4ADF-BC71-35E7E9AF2101}" type="presParOf" srcId="{60AD1F98-43DB-4B3C-9886-16FD1E3EA0B9}" destId="{1F2774EC-6E35-496A-AFFD-C816F91B05BE}" srcOrd="5" destOrd="0" presId="urn:microsoft.com/office/officeart/2008/layout/VerticalCurvedList"/>
    <dgm:cxn modelId="{62B65789-6260-45A3-833B-CCD1D288D7EA}" type="presParOf" srcId="{60AD1F98-43DB-4B3C-9886-16FD1E3EA0B9}" destId="{8D5E863D-9145-46E6-8ECE-6B3E2F7EA454}" srcOrd="6" destOrd="0" presId="urn:microsoft.com/office/officeart/2008/layout/VerticalCurvedList"/>
    <dgm:cxn modelId="{48EDB4FC-BB10-4312-BB95-AA37E595F1EB}" type="presParOf" srcId="{8D5E863D-9145-46E6-8ECE-6B3E2F7EA454}" destId="{746AA42C-8DDE-45B6-B665-70F1BF7F3BFC}" srcOrd="0" destOrd="0" presId="urn:microsoft.com/office/officeart/2008/layout/VerticalCurvedList"/>
    <dgm:cxn modelId="{303A28C3-5183-4F93-8011-77630685E1D9}" type="presParOf" srcId="{60AD1F98-43DB-4B3C-9886-16FD1E3EA0B9}" destId="{649BE25E-95CA-42E6-A9FC-ADEA2D42A2AD}" srcOrd="7" destOrd="0" presId="urn:microsoft.com/office/officeart/2008/layout/VerticalCurvedList"/>
    <dgm:cxn modelId="{3938D4B7-5F87-42D7-8723-9FA9B0CA6A54}" type="presParOf" srcId="{60AD1F98-43DB-4B3C-9886-16FD1E3EA0B9}" destId="{D58C1980-E061-4720-9433-13C25BB0954A}" srcOrd="8" destOrd="0" presId="urn:microsoft.com/office/officeart/2008/layout/VerticalCurvedList"/>
    <dgm:cxn modelId="{49CA4913-507E-444F-83CF-D59635619401}" type="presParOf" srcId="{D58C1980-E061-4720-9433-13C25BB0954A}" destId="{6AB59FC5-18C1-475D-B91E-7E5AEA73C5F8}" srcOrd="0" destOrd="0" presId="urn:microsoft.com/office/officeart/2008/layout/VerticalCurvedList"/>
    <dgm:cxn modelId="{5669088D-5BFB-4E09-A142-33FEE416FE18}" type="presParOf" srcId="{60AD1F98-43DB-4B3C-9886-16FD1E3EA0B9}" destId="{08B7A443-FE3B-4BA3-93FE-F1F28852D86D}" srcOrd="9" destOrd="0" presId="urn:microsoft.com/office/officeart/2008/layout/VerticalCurvedList"/>
    <dgm:cxn modelId="{8AB39CA9-1A7D-4EA9-845D-A469C07F7E0A}" type="presParOf" srcId="{60AD1F98-43DB-4B3C-9886-16FD1E3EA0B9}" destId="{2F8049D7-4F55-4CF2-8584-A6D4471497A2}" srcOrd="10" destOrd="0" presId="urn:microsoft.com/office/officeart/2008/layout/VerticalCurvedList"/>
    <dgm:cxn modelId="{34AD1E51-7729-4DCB-BA11-057273FA98CB}" type="presParOf" srcId="{2F8049D7-4F55-4CF2-8584-A6D4471497A2}" destId="{16E6B271-0E86-4380-A8FF-83CB5DF5943B}" srcOrd="0" destOrd="0" presId="urn:microsoft.com/office/officeart/2008/layout/VerticalCurvedList"/>
    <dgm:cxn modelId="{0E9DEB60-86B3-46D8-9129-029191986E40}" type="presParOf" srcId="{60AD1F98-43DB-4B3C-9886-16FD1E3EA0B9}" destId="{7A55F17C-641B-405E-8F39-A8C61B8E4239}" srcOrd="11" destOrd="0" presId="urn:microsoft.com/office/officeart/2008/layout/VerticalCurvedList"/>
    <dgm:cxn modelId="{7192342E-1127-4D7C-B495-ACCC5951A88C}" type="presParOf" srcId="{60AD1F98-43DB-4B3C-9886-16FD1E3EA0B9}" destId="{47B1E6BF-CBAB-4905-82EB-D092CAB33C1B}" srcOrd="12" destOrd="0" presId="urn:microsoft.com/office/officeart/2008/layout/VerticalCurvedList"/>
    <dgm:cxn modelId="{F60910BE-7784-4B8F-865A-E54965BA0390}" type="presParOf" srcId="{47B1E6BF-CBAB-4905-82EB-D092CAB33C1B}" destId="{85238ECD-A1C6-42EE-B20D-4954BCE2CF5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218D2B-1820-403C-A55C-6C4A0A9036E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A008137-42D5-4BFD-A475-B74FEDE434B4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1"/>
            <a:t>Positive </a:t>
          </a:r>
        </a:p>
        <a:p>
          <a:pPr>
            <a:lnSpc>
              <a:spcPct val="100000"/>
            </a:lnSpc>
            <a:defRPr cap="all"/>
          </a:pPr>
          <a:r>
            <a:rPr lang="en-US" b="0" i="1"/>
            <a:t>Experience</a:t>
          </a:r>
        </a:p>
      </dgm:t>
    </dgm:pt>
    <dgm:pt modelId="{F866CC9F-D9BF-4D8A-846D-FFCF6A8C5DC5}" type="parTrans" cxnId="{49633919-77E4-433A-B9D3-6C212B1615E6}">
      <dgm:prSet/>
      <dgm:spPr/>
      <dgm:t>
        <a:bodyPr/>
        <a:lstStyle/>
        <a:p>
          <a:endParaRPr lang="en-US" b="0" i="1"/>
        </a:p>
      </dgm:t>
    </dgm:pt>
    <dgm:pt modelId="{97618B88-93CF-489B-9B42-CBAA4FDAD8CE}" type="sibTrans" cxnId="{49633919-77E4-433A-B9D3-6C212B1615E6}">
      <dgm:prSet/>
      <dgm:spPr/>
      <dgm:t>
        <a:bodyPr/>
        <a:lstStyle/>
        <a:p>
          <a:endParaRPr lang="en-US" b="0" i="1"/>
        </a:p>
      </dgm:t>
    </dgm:pt>
    <dgm:pt modelId="{AF279482-7CCB-4333-99D7-D3451D8D4FA0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1"/>
            <a:t>Reputation</a:t>
          </a:r>
        </a:p>
      </dgm:t>
    </dgm:pt>
    <dgm:pt modelId="{F58C8E5C-E1CE-4F55-9BD0-7D616930E38B}" type="parTrans" cxnId="{314A93B9-BE01-4F96-8556-3DFD8523648F}">
      <dgm:prSet/>
      <dgm:spPr/>
      <dgm:t>
        <a:bodyPr/>
        <a:lstStyle/>
        <a:p>
          <a:endParaRPr lang="en-US" b="0" i="1"/>
        </a:p>
      </dgm:t>
    </dgm:pt>
    <dgm:pt modelId="{714574A3-F4C2-4D1F-AF0C-5A0B98A3C6F0}" type="sibTrans" cxnId="{314A93B9-BE01-4F96-8556-3DFD8523648F}">
      <dgm:prSet/>
      <dgm:spPr/>
      <dgm:t>
        <a:bodyPr/>
        <a:lstStyle/>
        <a:p>
          <a:endParaRPr lang="en-US" b="0" i="1"/>
        </a:p>
      </dgm:t>
    </dgm:pt>
    <dgm:pt modelId="{A6B7C33A-6758-4D8C-9348-A1516004D455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1"/>
            <a:t>Cultural </a:t>
          </a:r>
        </a:p>
        <a:p>
          <a:pPr>
            <a:lnSpc>
              <a:spcPct val="100000"/>
            </a:lnSpc>
            <a:defRPr cap="all"/>
          </a:pPr>
          <a:r>
            <a:rPr lang="en-US" b="0" i="1"/>
            <a:t>Exchange</a:t>
          </a:r>
        </a:p>
      </dgm:t>
    </dgm:pt>
    <dgm:pt modelId="{2CE08EB9-740E-4DF0-8197-47F043C7DBA7}" type="parTrans" cxnId="{D1250FF8-1F26-48B8-8FFD-6E191F619895}">
      <dgm:prSet/>
      <dgm:spPr/>
      <dgm:t>
        <a:bodyPr/>
        <a:lstStyle/>
        <a:p>
          <a:endParaRPr lang="en-US" b="0" i="1"/>
        </a:p>
      </dgm:t>
    </dgm:pt>
    <dgm:pt modelId="{7982EA33-48A7-4217-8370-1D3D65F45028}" type="sibTrans" cxnId="{D1250FF8-1F26-48B8-8FFD-6E191F619895}">
      <dgm:prSet/>
      <dgm:spPr/>
      <dgm:t>
        <a:bodyPr/>
        <a:lstStyle/>
        <a:p>
          <a:endParaRPr lang="en-US" b="0" i="1"/>
        </a:p>
      </dgm:t>
    </dgm:pt>
    <dgm:pt modelId="{52EA267C-5BE9-45DD-BF2D-D57A84EC21D1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1"/>
            <a:t>Satisfaction</a:t>
          </a:r>
        </a:p>
      </dgm:t>
    </dgm:pt>
    <dgm:pt modelId="{B3298465-456D-4706-91EA-72EDEE0B1FF7}" type="parTrans" cxnId="{084E983D-E5B5-4F3B-A910-D45369261301}">
      <dgm:prSet/>
      <dgm:spPr/>
      <dgm:t>
        <a:bodyPr/>
        <a:lstStyle/>
        <a:p>
          <a:endParaRPr lang="en-US" b="0" i="1"/>
        </a:p>
      </dgm:t>
    </dgm:pt>
    <dgm:pt modelId="{A407C0E1-2E02-445F-8011-45AB9068EC76}" type="sibTrans" cxnId="{084E983D-E5B5-4F3B-A910-D45369261301}">
      <dgm:prSet/>
      <dgm:spPr/>
      <dgm:t>
        <a:bodyPr/>
        <a:lstStyle/>
        <a:p>
          <a:endParaRPr lang="en-US" b="0" i="1"/>
        </a:p>
      </dgm:t>
    </dgm:pt>
    <dgm:pt modelId="{837BB6AA-76B1-4F4B-A402-03DD3E8D201F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1"/>
            <a:t>Repeat </a:t>
          </a:r>
        </a:p>
        <a:p>
          <a:pPr>
            <a:lnSpc>
              <a:spcPct val="100000"/>
            </a:lnSpc>
            <a:defRPr cap="all"/>
          </a:pPr>
          <a:r>
            <a:rPr lang="en-US" b="0" i="1"/>
            <a:t>Business</a:t>
          </a:r>
        </a:p>
      </dgm:t>
    </dgm:pt>
    <dgm:pt modelId="{1D111620-8DE9-4ABF-AF9F-C4252C41D7BD}" type="parTrans" cxnId="{45415DC1-B919-4D99-9C5B-013CB5B76BC3}">
      <dgm:prSet/>
      <dgm:spPr/>
      <dgm:t>
        <a:bodyPr/>
        <a:lstStyle/>
        <a:p>
          <a:endParaRPr lang="en-US" b="0" i="1"/>
        </a:p>
      </dgm:t>
    </dgm:pt>
    <dgm:pt modelId="{912FA4F9-6D18-42BB-8078-0263D5AAD7D1}" type="sibTrans" cxnId="{45415DC1-B919-4D99-9C5B-013CB5B76BC3}">
      <dgm:prSet/>
      <dgm:spPr/>
      <dgm:t>
        <a:bodyPr/>
        <a:lstStyle/>
        <a:p>
          <a:endParaRPr lang="en-US" b="0" i="1"/>
        </a:p>
      </dgm:t>
    </dgm:pt>
    <dgm:pt modelId="{23406B44-165E-4AD9-8A23-DF7B87139945}" type="pres">
      <dgm:prSet presAssocID="{5A218D2B-1820-403C-A55C-6C4A0A9036E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63A7C0B-D42C-4409-9BC1-0F7BFD4B52C5}" type="pres">
      <dgm:prSet presAssocID="{0A008137-42D5-4BFD-A475-B74FEDE434B4}" presName="compNode" presStyleCnt="0"/>
      <dgm:spPr/>
    </dgm:pt>
    <dgm:pt modelId="{80BF61C4-673C-4D24-8DD7-15F15850E78B}" type="pres">
      <dgm:prSet presAssocID="{0A008137-42D5-4BFD-A475-B74FEDE434B4}" presName="iconBgRect" presStyleLbl="bgShp" presStyleIdx="0" presStyleCnt="5"/>
      <dgm:spPr/>
    </dgm:pt>
    <dgm:pt modelId="{7429E154-F289-42BF-841F-729477BE1C93}" type="pres">
      <dgm:prSet presAssocID="{0A008137-42D5-4BFD-A475-B74FEDE434B4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50C2829A-C57E-4EDA-AC7D-ACA395FFFCE0}" type="pres">
      <dgm:prSet presAssocID="{0A008137-42D5-4BFD-A475-B74FEDE434B4}" presName="spaceRect" presStyleCnt="0"/>
      <dgm:spPr/>
    </dgm:pt>
    <dgm:pt modelId="{36E34CBE-5035-4138-8B8A-0BBB3C446400}" type="pres">
      <dgm:prSet presAssocID="{0A008137-42D5-4BFD-A475-B74FEDE434B4}" presName="textRect" presStyleLbl="revTx" presStyleIdx="0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2C3798CF-0B87-4ABE-8FBB-B235F6E773A3}" type="pres">
      <dgm:prSet presAssocID="{97618B88-93CF-489B-9B42-CBAA4FDAD8CE}" presName="sibTrans" presStyleCnt="0"/>
      <dgm:spPr/>
    </dgm:pt>
    <dgm:pt modelId="{C19EF992-F740-4845-B2A6-89ABCC021BF1}" type="pres">
      <dgm:prSet presAssocID="{52EA267C-5BE9-45DD-BF2D-D57A84EC21D1}" presName="compNode" presStyleCnt="0"/>
      <dgm:spPr/>
    </dgm:pt>
    <dgm:pt modelId="{AC1D1202-408E-45F9-9716-26875C33F390}" type="pres">
      <dgm:prSet presAssocID="{52EA267C-5BE9-45DD-BF2D-D57A84EC21D1}" presName="iconBgRect" presStyleLbl="bgShp" presStyleIdx="1" presStyleCnt="5"/>
      <dgm:spPr/>
    </dgm:pt>
    <dgm:pt modelId="{B237B485-6BA2-44F2-96BF-E6EF5E41E647}" type="pres">
      <dgm:prSet presAssocID="{52EA267C-5BE9-45DD-BF2D-D57A84EC21D1}" presName="iconRect" presStyleLbl="node1" presStyleIdx="1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A42EF3-7F7B-4516-B2AF-D4AD0CB5C424}" type="pres">
      <dgm:prSet presAssocID="{52EA267C-5BE9-45DD-BF2D-D57A84EC21D1}" presName="spaceRect" presStyleCnt="0"/>
      <dgm:spPr/>
    </dgm:pt>
    <dgm:pt modelId="{53FF1685-2120-4BD7-8BA0-66F60A04C564}" type="pres">
      <dgm:prSet presAssocID="{52EA267C-5BE9-45DD-BF2D-D57A84EC21D1}" presName="textRect" presStyleLbl="revTx" presStyleIdx="1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18BDCB59-C0F8-4BD6-984A-35823033785C}" type="pres">
      <dgm:prSet presAssocID="{A407C0E1-2E02-445F-8011-45AB9068EC76}" presName="sibTrans" presStyleCnt="0"/>
      <dgm:spPr/>
    </dgm:pt>
    <dgm:pt modelId="{F5F34DCF-E0E3-497A-BDCC-2A8626606A74}" type="pres">
      <dgm:prSet presAssocID="{837BB6AA-76B1-4F4B-A402-03DD3E8D201F}" presName="compNode" presStyleCnt="0"/>
      <dgm:spPr/>
    </dgm:pt>
    <dgm:pt modelId="{7D0C5A98-D04C-4C59-A70B-F7628405FD92}" type="pres">
      <dgm:prSet presAssocID="{837BB6AA-76B1-4F4B-A402-03DD3E8D201F}" presName="iconBgRect" presStyleLbl="bgShp" presStyleIdx="2" presStyleCnt="5"/>
      <dgm:spPr/>
    </dgm:pt>
    <dgm:pt modelId="{F6DA6FE3-4A73-4302-B2B0-9B8443476F0D}" type="pres">
      <dgm:prSet presAssocID="{837BB6AA-76B1-4F4B-A402-03DD3E8D201F}" presName="iconRect" presStyleLbl="node1" presStyleIdx="2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62A7642D-5CB0-4E88-B1EC-65F2FC145DF3}" type="pres">
      <dgm:prSet presAssocID="{837BB6AA-76B1-4F4B-A402-03DD3E8D201F}" presName="spaceRect" presStyleCnt="0"/>
      <dgm:spPr/>
    </dgm:pt>
    <dgm:pt modelId="{0D738E03-62C3-4AFF-B340-5B86FE6EC525}" type="pres">
      <dgm:prSet presAssocID="{837BB6AA-76B1-4F4B-A402-03DD3E8D201F}" presName="textRect" presStyleLbl="revTx" presStyleIdx="2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66CCD37-BD56-4D12-A178-C9797F81709F}" type="pres">
      <dgm:prSet presAssocID="{912FA4F9-6D18-42BB-8078-0263D5AAD7D1}" presName="sibTrans" presStyleCnt="0"/>
      <dgm:spPr/>
    </dgm:pt>
    <dgm:pt modelId="{8DA18045-C1A6-4131-B8A2-B54E92E1EAAA}" type="pres">
      <dgm:prSet presAssocID="{AF279482-7CCB-4333-99D7-D3451D8D4FA0}" presName="compNode" presStyleCnt="0"/>
      <dgm:spPr/>
    </dgm:pt>
    <dgm:pt modelId="{689B6F6B-E68D-4FD8-8D76-64AD1887034C}" type="pres">
      <dgm:prSet presAssocID="{AF279482-7CCB-4333-99D7-D3451D8D4FA0}" presName="iconBgRect" presStyleLbl="bgShp" presStyleIdx="3" presStyleCnt="5"/>
      <dgm:spPr/>
    </dgm:pt>
    <dgm:pt modelId="{C5504B7F-5F9F-46C1-90BB-A8823A33A6FA}" type="pres">
      <dgm:prSet presAssocID="{AF279482-7CCB-4333-99D7-D3451D8D4FA0}" presName="iconRect" presStyleLbl="node1" presStyleIdx="3" presStyleCnt="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C4C6E77E-B0E8-44BC-814A-5AD9F2B6CA83}" type="pres">
      <dgm:prSet presAssocID="{AF279482-7CCB-4333-99D7-D3451D8D4FA0}" presName="spaceRect" presStyleCnt="0"/>
      <dgm:spPr/>
    </dgm:pt>
    <dgm:pt modelId="{7E1C9CB4-830F-46A1-8CBA-72C9C038EF67}" type="pres">
      <dgm:prSet presAssocID="{AF279482-7CCB-4333-99D7-D3451D8D4FA0}" presName="textRect" presStyleLbl="revTx" presStyleIdx="3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B66E5B14-CDD3-45E0-9517-FAD1926BC905}" type="pres">
      <dgm:prSet presAssocID="{714574A3-F4C2-4D1F-AF0C-5A0B98A3C6F0}" presName="sibTrans" presStyleCnt="0"/>
      <dgm:spPr/>
    </dgm:pt>
    <dgm:pt modelId="{0B7A4956-2E31-457E-A16B-D7443835F922}" type="pres">
      <dgm:prSet presAssocID="{A6B7C33A-6758-4D8C-9348-A1516004D455}" presName="compNode" presStyleCnt="0"/>
      <dgm:spPr/>
    </dgm:pt>
    <dgm:pt modelId="{0D99FB33-59DB-4FA8-834C-6ED49322F6CB}" type="pres">
      <dgm:prSet presAssocID="{A6B7C33A-6758-4D8C-9348-A1516004D455}" presName="iconBgRect" presStyleLbl="bgShp" presStyleIdx="4" presStyleCnt="5"/>
      <dgm:spPr/>
    </dgm:pt>
    <dgm:pt modelId="{97385183-8136-4F22-AD8F-4C2E0363BBA6}" type="pres">
      <dgm:prSet presAssocID="{A6B7C33A-6758-4D8C-9348-A1516004D455}" presName="iconRect" presStyleLbl="node1" presStyleIdx="4" presStyleCnt="5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2AAE816C-C087-43CE-82C8-E988E4D7E1AA}" type="pres">
      <dgm:prSet presAssocID="{A6B7C33A-6758-4D8C-9348-A1516004D455}" presName="spaceRect" presStyleCnt="0"/>
      <dgm:spPr/>
    </dgm:pt>
    <dgm:pt modelId="{07A6B6BE-9160-4E8E-870A-052763F92578}" type="pres">
      <dgm:prSet presAssocID="{A6B7C33A-6758-4D8C-9348-A1516004D455}" presName="textRect" presStyleLbl="revTx" presStyleIdx="4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9633919-77E4-433A-B9D3-6C212B1615E6}" srcId="{5A218D2B-1820-403C-A55C-6C4A0A9036E9}" destId="{0A008137-42D5-4BFD-A475-B74FEDE434B4}" srcOrd="0" destOrd="0" parTransId="{F866CC9F-D9BF-4D8A-846D-FFCF6A8C5DC5}" sibTransId="{97618B88-93CF-489B-9B42-CBAA4FDAD8CE}"/>
    <dgm:cxn modelId="{C0BB9973-7F75-467D-9147-21AFF3137233}" type="presOf" srcId="{A6B7C33A-6758-4D8C-9348-A1516004D455}" destId="{07A6B6BE-9160-4E8E-870A-052763F92578}" srcOrd="0" destOrd="0" presId="urn:microsoft.com/office/officeart/2018/5/layout/IconCircleLabelList"/>
    <dgm:cxn modelId="{45415DC1-B919-4D99-9C5B-013CB5B76BC3}" srcId="{5A218D2B-1820-403C-A55C-6C4A0A9036E9}" destId="{837BB6AA-76B1-4F4B-A402-03DD3E8D201F}" srcOrd="2" destOrd="0" parTransId="{1D111620-8DE9-4ABF-AF9F-C4252C41D7BD}" sibTransId="{912FA4F9-6D18-42BB-8078-0263D5AAD7D1}"/>
    <dgm:cxn modelId="{16ADB889-CBB3-4AD0-8813-5641888953D7}" type="presOf" srcId="{AF279482-7CCB-4333-99D7-D3451D8D4FA0}" destId="{7E1C9CB4-830F-46A1-8CBA-72C9C038EF67}" srcOrd="0" destOrd="0" presId="urn:microsoft.com/office/officeart/2018/5/layout/IconCircleLabelList"/>
    <dgm:cxn modelId="{084E983D-E5B5-4F3B-A910-D45369261301}" srcId="{5A218D2B-1820-403C-A55C-6C4A0A9036E9}" destId="{52EA267C-5BE9-45DD-BF2D-D57A84EC21D1}" srcOrd="1" destOrd="0" parTransId="{B3298465-456D-4706-91EA-72EDEE0B1FF7}" sibTransId="{A407C0E1-2E02-445F-8011-45AB9068EC76}"/>
    <dgm:cxn modelId="{79A97D93-83E5-4D26-9FC5-87C2CF23876C}" type="presOf" srcId="{52EA267C-5BE9-45DD-BF2D-D57A84EC21D1}" destId="{53FF1685-2120-4BD7-8BA0-66F60A04C564}" srcOrd="0" destOrd="0" presId="urn:microsoft.com/office/officeart/2018/5/layout/IconCircleLabelList"/>
    <dgm:cxn modelId="{6606AE31-3804-4EBB-926B-CA06B22D4C6A}" type="presOf" srcId="{0A008137-42D5-4BFD-A475-B74FEDE434B4}" destId="{36E34CBE-5035-4138-8B8A-0BBB3C446400}" srcOrd="0" destOrd="0" presId="urn:microsoft.com/office/officeart/2018/5/layout/IconCircleLabelList"/>
    <dgm:cxn modelId="{314A93B9-BE01-4F96-8556-3DFD8523648F}" srcId="{5A218D2B-1820-403C-A55C-6C4A0A9036E9}" destId="{AF279482-7CCB-4333-99D7-D3451D8D4FA0}" srcOrd="3" destOrd="0" parTransId="{F58C8E5C-E1CE-4F55-9BD0-7D616930E38B}" sibTransId="{714574A3-F4C2-4D1F-AF0C-5A0B98A3C6F0}"/>
    <dgm:cxn modelId="{A3344F26-8935-4BD5-98F8-892E0870BACE}" type="presOf" srcId="{837BB6AA-76B1-4F4B-A402-03DD3E8D201F}" destId="{0D738E03-62C3-4AFF-B340-5B86FE6EC525}" srcOrd="0" destOrd="0" presId="urn:microsoft.com/office/officeart/2018/5/layout/IconCircleLabelList"/>
    <dgm:cxn modelId="{D1250FF8-1F26-48B8-8FFD-6E191F619895}" srcId="{5A218D2B-1820-403C-A55C-6C4A0A9036E9}" destId="{A6B7C33A-6758-4D8C-9348-A1516004D455}" srcOrd="4" destOrd="0" parTransId="{2CE08EB9-740E-4DF0-8197-47F043C7DBA7}" sibTransId="{7982EA33-48A7-4217-8370-1D3D65F45028}"/>
    <dgm:cxn modelId="{4743A88D-E641-4217-832A-35569B34E175}" type="presOf" srcId="{5A218D2B-1820-403C-A55C-6C4A0A9036E9}" destId="{23406B44-165E-4AD9-8A23-DF7B87139945}" srcOrd="0" destOrd="0" presId="urn:microsoft.com/office/officeart/2018/5/layout/IconCircleLabelList"/>
    <dgm:cxn modelId="{5243716D-55FA-4E26-B29D-69DCB10DFA7A}" type="presParOf" srcId="{23406B44-165E-4AD9-8A23-DF7B87139945}" destId="{363A7C0B-D42C-4409-9BC1-0F7BFD4B52C5}" srcOrd="0" destOrd="0" presId="urn:microsoft.com/office/officeart/2018/5/layout/IconCircleLabelList"/>
    <dgm:cxn modelId="{39D671A4-EE0F-4538-9220-C60BFC342D33}" type="presParOf" srcId="{363A7C0B-D42C-4409-9BC1-0F7BFD4B52C5}" destId="{80BF61C4-673C-4D24-8DD7-15F15850E78B}" srcOrd="0" destOrd="0" presId="urn:microsoft.com/office/officeart/2018/5/layout/IconCircleLabelList"/>
    <dgm:cxn modelId="{0C663E8D-0DD2-4246-BEA3-ADE8BDB34A16}" type="presParOf" srcId="{363A7C0B-D42C-4409-9BC1-0F7BFD4B52C5}" destId="{7429E154-F289-42BF-841F-729477BE1C93}" srcOrd="1" destOrd="0" presId="urn:microsoft.com/office/officeart/2018/5/layout/IconCircleLabelList"/>
    <dgm:cxn modelId="{D7B28F9D-8C62-4C20-9833-525FA66C8EED}" type="presParOf" srcId="{363A7C0B-D42C-4409-9BC1-0F7BFD4B52C5}" destId="{50C2829A-C57E-4EDA-AC7D-ACA395FFFCE0}" srcOrd="2" destOrd="0" presId="urn:microsoft.com/office/officeart/2018/5/layout/IconCircleLabelList"/>
    <dgm:cxn modelId="{31B8ADC0-71FD-405C-A4E9-30CBDDD1A5AD}" type="presParOf" srcId="{363A7C0B-D42C-4409-9BC1-0F7BFD4B52C5}" destId="{36E34CBE-5035-4138-8B8A-0BBB3C446400}" srcOrd="3" destOrd="0" presId="urn:microsoft.com/office/officeart/2018/5/layout/IconCircleLabelList"/>
    <dgm:cxn modelId="{43A5685F-864A-48A3-A5CF-0C9CEB541610}" type="presParOf" srcId="{23406B44-165E-4AD9-8A23-DF7B87139945}" destId="{2C3798CF-0B87-4ABE-8FBB-B235F6E773A3}" srcOrd="1" destOrd="0" presId="urn:microsoft.com/office/officeart/2018/5/layout/IconCircleLabelList"/>
    <dgm:cxn modelId="{345C50D7-6F89-4973-9011-063A6395F3A7}" type="presParOf" srcId="{23406B44-165E-4AD9-8A23-DF7B87139945}" destId="{C19EF992-F740-4845-B2A6-89ABCC021BF1}" srcOrd="2" destOrd="0" presId="urn:microsoft.com/office/officeart/2018/5/layout/IconCircleLabelList"/>
    <dgm:cxn modelId="{887EF89F-785E-4D01-BD5B-C55174B086A2}" type="presParOf" srcId="{C19EF992-F740-4845-B2A6-89ABCC021BF1}" destId="{AC1D1202-408E-45F9-9716-26875C33F390}" srcOrd="0" destOrd="0" presId="urn:microsoft.com/office/officeart/2018/5/layout/IconCircleLabelList"/>
    <dgm:cxn modelId="{FE76D1D8-51BC-4F6F-9A36-070852C176E7}" type="presParOf" srcId="{C19EF992-F740-4845-B2A6-89ABCC021BF1}" destId="{B237B485-6BA2-44F2-96BF-E6EF5E41E647}" srcOrd="1" destOrd="0" presId="urn:microsoft.com/office/officeart/2018/5/layout/IconCircleLabelList"/>
    <dgm:cxn modelId="{CF8E1EFE-6C03-4847-BBF9-CD4BF4963981}" type="presParOf" srcId="{C19EF992-F740-4845-B2A6-89ABCC021BF1}" destId="{15A42EF3-7F7B-4516-B2AF-D4AD0CB5C424}" srcOrd="2" destOrd="0" presId="urn:microsoft.com/office/officeart/2018/5/layout/IconCircleLabelList"/>
    <dgm:cxn modelId="{F83A99BD-B066-4A7F-93B0-37C85A9BD69C}" type="presParOf" srcId="{C19EF992-F740-4845-B2A6-89ABCC021BF1}" destId="{53FF1685-2120-4BD7-8BA0-66F60A04C564}" srcOrd="3" destOrd="0" presId="urn:microsoft.com/office/officeart/2018/5/layout/IconCircleLabelList"/>
    <dgm:cxn modelId="{641E8625-BCEE-4918-81A1-DE85AA7B482A}" type="presParOf" srcId="{23406B44-165E-4AD9-8A23-DF7B87139945}" destId="{18BDCB59-C0F8-4BD6-984A-35823033785C}" srcOrd="3" destOrd="0" presId="urn:microsoft.com/office/officeart/2018/5/layout/IconCircleLabelList"/>
    <dgm:cxn modelId="{D45BA5E4-20D5-4EF7-9945-32EA436EAEBD}" type="presParOf" srcId="{23406B44-165E-4AD9-8A23-DF7B87139945}" destId="{F5F34DCF-E0E3-497A-BDCC-2A8626606A74}" srcOrd="4" destOrd="0" presId="urn:microsoft.com/office/officeart/2018/5/layout/IconCircleLabelList"/>
    <dgm:cxn modelId="{36DFE4F4-799E-429D-9BA7-73721C61312A}" type="presParOf" srcId="{F5F34DCF-E0E3-497A-BDCC-2A8626606A74}" destId="{7D0C5A98-D04C-4C59-A70B-F7628405FD92}" srcOrd="0" destOrd="0" presId="urn:microsoft.com/office/officeart/2018/5/layout/IconCircleLabelList"/>
    <dgm:cxn modelId="{72431CBC-0F77-457E-BC32-E7C299476C31}" type="presParOf" srcId="{F5F34DCF-E0E3-497A-BDCC-2A8626606A74}" destId="{F6DA6FE3-4A73-4302-B2B0-9B8443476F0D}" srcOrd="1" destOrd="0" presId="urn:microsoft.com/office/officeart/2018/5/layout/IconCircleLabelList"/>
    <dgm:cxn modelId="{F79B9B30-D933-41E9-87CA-002988C6F79A}" type="presParOf" srcId="{F5F34DCF-E0E3-497A-BDCC-2A8626606A74}" destId="{62A7642D-5CB0-4E88-B1EC-65F2FC145DF3}" srcOrd="2" destOrd="0" presId="urn:microsoft.com/office/officeart/2018/5/layout/IconCircleLabelList"/>
    <dgm:cxn modelId="{65A141DB-EACB-4E24-857C-C090748975DF}" type="presParOf" srcId="{F5F34DCF-E0E3-497A-BDCC-2A8626606A74}" destId="{0D738E03-62C3-4AFF-B340-5B86FE6EC525}" srcOrd="3" destOrd="0" presId="urn:microsoft.com/office/officeart/2018/5/layout/IconCircleLabelList"/>
    <dgm:cxn modelId="{B2A5466A-CA21-45C8-8E1A-FB329FEFC835}" type="presParOf" srcId="{23406B44-165E-4AD9-8A23-DF7B87139945}" destId="{A66CCD37-BD56-4D12-A178-C9797F81709F}" srcOrd="5" destOrd="0" presId="urn:microsoft.com/office/officeart/2018/5/layout/IconCircleLabelList"/>
    <dgm:cxn modelId="{B29E66A8-7F95-4575-973F-A30B2D16FBC1}" type="presParOf" srcId="{23406B44-165E-4AD9-8A23-DF7B87139945}" destId="{8DA18045-C1A6-4131-B8A2-B54E92E1EAAA}" srcOrd="6" destOrd="0" presId="urn:microsoft.com/office/officeart/2018/5/layout/IconCircleLabelList"/>
    <dgm:cxn modelId="{7A705CE6-BBCA-49EB-B5A2-624D773D4481}" type="presParOf" srcId="{8DA18045-C1A6-4131-B8A2-B54E92E1EAAA}" destId="{689B6F6B-E68D-4FD8-8D76-64AD1887034C}" srcOrd="0" destOrd="0" presId="urn:microsoft.com/office/officeart/2018/5/layout/IconCircleLabelList"/>
    <dgm:cxn modelId="{31C15D00-5726-4230-8D56-0550A906A62F}" type="presParOf" srcId="{8DA18045-C1A6-4131-B8A2-B54E92E1EAAA}" destId="{C5504B7F-5F9F-46C1-90BB-A8823A33A6FA}" srcOrd="1" destOrd="0" presId="urn:microsoft.com/office/officeart/2018/5/layout/IconCircleLabelList"/>
    <dgm:cxn modelId="{D37E667C-E49E-4206-BD84-65B1EB4CBE80}" type="presParOf" srcId="{8DA18045-C1A6-4131-B8A2-B54E92E1EAAA}" destId="{C4C6E77E-B0E8-44BC-814A-5AD9F2B6CA83}" srcOrd="2" destOrd="0" presId="urn:microsoft.com/office/officeart/2018/5/layout/IconCircleLabelList"/>
    <dgm:cxn modelId="{85DD174A-9655-48C5-96D5-9E957F4150A3}" type="presParOf" srcId="{8DA18045-C1A6-4131-B8A2-B54E92E1EAAA}" destId="{7E1C9CB4-830F-46A1-8CBA-72C9C038EF67}" srcOrd="3" destOrd="0" presId="urn:microsoft.com/office/officeart/2018/5/layout/IconCircleLabelList"/>
    <dgm:cxn modelId="{3D4CF080-04E8-4D78-8178-2BBDEE3FB706}" type="presParOf" srcId="{23406B44-165E-4AD9-8A23-DF7B87139945}" destId="{B66E5B14-CDD3-45E0-9517-FAD1926BC905}" srcOrd="7" destOrd="0" presId="urn:microsoft.com/office/officeart/2018/5/layout/IconCircleLabelList"/>
    <dgm:cxn modelId="{FD00FCC3-FD98-482E-8061-963A3A1F4896}" type="presParOf" srcId="{23406B44-165E-4AD9-8A23-DF7B87139945}" destId="{0B7A4956-2E31-457E-A16B-D7443835F922}" srcOrd="8" destOrd="0" presId="urn:microsoft.com/office/officeart/2018/5/layout/IconCircleLabelList"/>
    <dgm:cxn modelId="{D85E422F-80A0-483B-A56E-398E75ED4E9D}" type="presParOf" srcId="{0B7A4956-2E31-457E-A16B-D7443835F922}" destId="{0D99FB33-59DB-4FA8-834C-6ED49322F6CB}" srcOrd="0" destOrd="0" presId="urn:microsoft.com/office/officeart/2018/5/layout/IconCircleLabelList"/>
    <dgm:cxn modelId="{35B47549-13A6-4412-8AA8-AA08FABC2B37}" type="presParOf" srcId="{0B7A4956-2E31-457E-A16B-D7443835F922}" destId="{97385183-8136-4F22-AD8F-4C2E0363BBA6}" srcOrd="1" destOrd="0" presId="urn:microsoft.com/office/officeart/2018/5/layout/IconCircleLabelList"/>
    <dgm:cxn modelId="{BED2545B-814A-4C90-9297-E2F4B7E08C35}" type="presParOf" srcId="{0B7A4956-2E31-457E-A16B-D7443835F922}" destId="{2AAE816C-C087-43CE-82C8-E988E4D7E1AA}" srcOrd="2" destOrd="0" presId="urn:microsoft.com/office/officeart/2018/5/layout/IconCircleLabelList"/>
    <dgm:cxn modelId="{D61A7782-DC2D-481D-9061-82442EF57124}" type="presParOf" srcId="{0B7A4956-2E31-457E-A16B-D7443835F922}" destId="{07A6B6BE-9160-4E8E-870A-052763F9257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E6F2FC-7A9C-4424-9406-5B6B9D2B177C}">
      <dsp:nvSpPr>
        <dsp:cNvPr id="0" name=""/>
        <dsp:cNvSpPr/>
      </dsp:nvSpPr>
      <dsp:spPr>
        <a:xfrm>
          <a:off x="2477865" y="2152191"/>
          <a:ext cx="1651910" cy="16519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0" i="1" kern="1200" dirty="0"/>
            <a:t>Consumer Groups</a:t>
          </a:r>
        </a:p>
      </dsp:txBody>
      <dsp:txXfrm>
        <a:off x="2719782" y="2394108"/>
        <a:ext cx="1168076" cy="1168076"/>
      </dsp:txXfrm>
    </dsp:sp>
    <dsp:sp modelId="{CB878118-3F8D-4602-8341-CC6D144C8DC8}">
      <dsp:nvSpPr>
        <dsp:cNvPr id="0" name=""/>
        <dsp:cNvSpPr/>
      </dsp:nvSpPr>
      <dsp:spPr>
        <a:xfrm rot="16200000">
          <a:off x="3055737" y="1881608"/>
          <a:ext cx="496166" cy="45000"/>
        </a:xfrm>
        <a:custGeom>
          <a:avLst/>
          <a:gdLst/>
          <a:ahLst/>
          <a:cxnLst/>
          <a:rect l="0" t="0" r="0" b="0"/>
          <a:pathLst>
            <a:path>
              <a:moveTo>
                <a:pt x="0" y="22500"/>
              </a:moveTo>
              <a:lnTo>
                <a:pt x="496166" y="2250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0" i="1" kern="1200"/>
        </a:p>
      </dsp:txBody>
      <dsp:txXfrm>
        <a:off x="3291416" y="1891704"/>
        <a:ext cx="24808" cy="24808"/>
      </dsp:txXfrm>
    </dsp:sp>
    <dsp:sp modelId="{5EDE8A21-CE8C-4786-99A1-49D4F36D795C}">
      <dsp:nvSpPr>
        <dsp:cNvPr id="0" name=""/>
        <dsp:cNvSpPr/>
      </dsp:nvSpPr>
      <dsp:spPr>
        <a:xfrm>
          <a:off x="2477865" y="4114"/>
          <a:ext cx="1651910" cy="165191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Discerning </a:t>
          </a:r>
          <a:endParaRPr lang="en-US" sz="1500" kern="1200" dirty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Travelers</a:t>
          </a:r>
          <a:endParaRPr lang="en-US" sz="1500" b="0" i="1" kern="1200" dirty="0"/>
        </a:p>
      </dsp:txBody>
      <dsp:txXfrm>
        <a:off x="2719782" y="246031"/>
        <a:ext cx="1168076" cy="1168076"/>
      </dsp:txXfrm>
    </dsp:sp>
    <dsp:sp modelId="{DEEA2A77-B657-4A13-8360-84032BFC3DEA}">
      <dsp:nvSpPr>
        <dsp:cNvPr id="0" name=""/>
        <dsp:cNvSpPr/>
      </dsp:nvSpPr>
      <dsp:spPr>
        <a:xfrm rot="20520000">
          <a:off x="4077208" y="2623750"/>
          <a:ext cx="496166" cy="45000"/>
        </a:xfrm>
        <a:custGeom>
          <a:avLst/>
          <a:gdLst/>
          <a:ahLst/>
          <a:cxnLst/>
          <a:rect l="0" t="0" r="0" b="0"/>
          <a:pathLst>
            <a:path>
              <a:moveTo>
                <a:pt x="0" y="22500"/>
              </a:moveTo>
              <a:lnTo>
                <a:pt x="496166" y="2250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0" i="1" kern="1200"/>
        </a:p>
      </dsp:txBody>
      <dsp:txXfrm>
        <a:off x="4312887" y="2633846"/>
        <a:ext cx="24808" cy="24808"/>
      </dsp:txXfrm>
    </dsp:sp>
    <dsp:sp modelId="{C27D69D7-4861-4FF2-A62A-C0B6B8819EA4}">
      <dsp:nvSpPr>
        <dsp:cNvPr id="0" name=""/>
        <dsp:cNvSpPr/>
      </dsp:nvSpPr>
      <dsp:spPr>
        <a:xfrm>
          <a:off x="4520807" y="1488399"/>
          <a:ext cx="1651910" cy="1651910"/>
        </a:xfrm>
        <a:prstGeom prst="ellips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Business </a:t>
          </a:r>
          <a:endParaRPr lang="en-US" sz="1500" kern="1200" dirty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&amp; </a:t>
          </a:r>
          <a:endParaRPr lang="en-US" sz="1500" kern="1200" dirty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Leisure </a:t>
          </a:r>
          <a:endParaRPr lang="en-US" sz="1500" kern="1200" dirty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Travelers</a:t>
          </a:r>
          <a:endParaRPr lang="en-US" sz="1500" b="0" i="1" kern="1200" dirty="0"/>
        </a:p>
      </dsp:txBody>
      <dsp:txXfrm>
        <a:off x="4762724" y="1730316"/>
        <a:ext cx="1168076" cy="1168076"/>
      </dsp:txXfrm>
    </dsp:sp>
    <dsp:sp modelId="{4EDAEC14-63A1-4C9E-B9CC-F184525F461C}">
      <dsp:nvSpPr>
        <dsp:cNvPr id="0" name=""/>
        <dsp:cNvSpPr/>
      </dsp:nvSpPr>
      <dsp:spPr>
        <a:xfrm rot="3240000">
          <a:off x="3687041" y="3824561"/>
          <a:ext cx="496166" cy="45000"/>
        </a:xfrm>
        <a:custGeom>
          <a:avLst/>
          <a:gdLst/>
          <a:ahLst/>
          <a:cxnLst/>
          <a:rect l="0" t="0" r="0" b="0"/>
          <a:pathLst>
            <a:path>
              <a:moveTo>
                <a:pt x="0" y="22500"/>
              </a:moveTo>
              <a:lnTo>
                <a:pt x="496166" y="2250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0" i="1" kern="1200"/>
        </a:p>
      </dsp:txBody>
      <dsp:txXfrm>
        <a:off x="3922720" y="3834657"/>
        <a:ext cx="24808" cy="24808"/>
      </dsp:txXfrm>
    </dsp:sp>
    <dsp:sp modelId="{6958A14F-C03C-435D-95AB-C438B1620FCF}">
      <dsp:nvSpPr>
        <dsp:cNvPr id="0" name=""/>
        <dsp:cNvSpPr/>
      </dsp:nvSpPr>
      <dsp:spPr>
        <a:xfrm>
          <a:off x="3740473" y="3890021"/>
          <a:ext cx="1651910" cy="1651910"/>
        </a:xfrm>
        <a:prstGeom prst="ellips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Occasion </a:t>
          </a:r>
          <a:endParaRPr lang="en-US" sz="1500" kern="1200" dirty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Travelers</a:t>
          </a:r>
          <a:endParaRPr lang="en-US" sz="1500" b="0" i="1" kern="1200" dirty="0"/>
        </a:p>
      </dsp:txBody>
      <dsp:txXfrm>
        <a:off x="3982390" y="4131938"/>
        <a:ext cx="1168076" cy="1168076"/>
      </dsp:txXfrm>
    </dsp:sp>
    <dsp:sp modelId="{F596DEC1-D012-4C34-B4B6-F81347C040C1}">
      <dsp:nvSpPr>
        <dsp:cNvPr id="0" name=""/>
        <dsp:cNvSpPr/>
      </dsp:nvSpPr>
      <dsp:spPr>
        <a:xfrm rot="7560000">
          <a:off x="2424433" y="3824561"/>
          <a:ext cx="496166" cy="45000"/>
        </a:xfrm>
        <a:custGeom>
          <a:avLst/>
          <a:gdLst/>
          <a:ahLst/>
          <a:cxnLst/>
          <a:rect l="0" t="0" r="0" b="0"/>
          <a:pathLst>
            <a:path>
              <a:moveTo>
                <a:pt x="0" y="22500"/>
              </a:moveTo>
              <a:lnTo>
                <a:pt x="496166" y="2250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0" i="1" kern="1200"/>
        </a:p>
      </dsp:txBody>
      <dsp:txXfrm rot="10800000">
        <a:off x="2660112" y="3834657"/>
        <a:ext cx="24808" cy="24808"/>
      </dsp:txXfrm>
    </dsp:sp>
    <dsp:sp modelId="{978C2F1D-D88B-4491-BD10-33896E5F1DBE}">
      <dsp:nvSpPr>
        <dsp:cNvPr id="0" name=""/>
        <dsp:cNvSpPr/>
      </dsp:nvSpPr>
      <dsp:spPr>
        <a:xfrm>
          <a:off x="1215257" y="3890021"/>
          <a:ext cx="1651910" cy="1651910"/>
        </a:xfrm>
        <a:prstGeom prst="ellips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Cultural</a:t>
          </a:r>
          <a:r>
            <a:rPr lang="en-US" sz="1500" kern="1200" dirty="0"/>
            <a:t>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Enthusiasts</a:t>
          </a:r>
          <a:endParaRPr lang="en-US" sz="1500" b="0" i="1" kern="1200" dirty="0"/>
        </a:p>
      </dsp:txBody>
      <dsp:txXfrm>
        <a:off x="1457174" y="4131938"/>
        <a:ext cx="1168076" cy="1168076"/>
      </dsp:txXfrm>
    </dsp:sp>
    <dsp:sp modelId="{1DEE7D52-DE66-47ED-A621-6E8EFD49094E}">
      <dsp:nvSpPr>
        <dsp:cNvPr id="0" name=""/>
        <dsp:cNvSpPr/>
      </dsp:nvSpPr>
      <dsp:spPr>
        <a:xfrm rot="11880000">
          <a:off x="2034266" y="2623750"/>
          <a:ext cx="496166" cy="45000"/>
        </a:xfrm>
        <a:custGeom>
          <a:avLst/>
          <a:gdLst/>
          <a:ahLst/>
          <a:cxnLst/>
          <a:rect l="0" t="0" r="0" b="0"/>
          <a:pathLst>
            <a:path>
              <a:moveTo>
                <a:pt x="0" y="22500"/>
              </a:moveTo>
              <a:lnTo>
                <a:pt x="496166" y="2250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0" i="1" kern="1200"/>
        </a:p>
      </dsp:txBody>
      <dsp:txXfrm rot="10800000">
        <a:off x="2269945" y="2633846"/>
        <a:ext cx="24808" cy="24808"/>
      </dsp:txXfrm>
    </dsp:sp>
    <dsp:sp modelId="{2E9BF652-55A1-4E3B-AE8C-9011B9913710}">
      <dsp:nvSpPr>
        <dsp:cNvPr id="0" name=""/>
        <dsp:cNvSpPr/>
      </dsp:nvSpPr>
      <dsp:spPr>
        <a:xfrm>
          <a:off x="434923" y="1488399"/>
          <a:ext cx="1651910" cy="1651910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Hilton</a:t>
          </a:r>
          <a:r>
            <a:rPr lang="en-US" sz="1500" kern="1200" dirty="0"/>
            <a:t>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Honors</a:t>
          </a:r>
          <a:r>
            <a:rPr lang="en-US" sz="1500" kern="1200" dirty="0"/>
            <a:t>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Members</a:t>
          </a:r>
          <a:endParaRPr lang="en-US" sz="1500" b="0" i="1" kern="1200" dirty="0"/>
        </a:p>
      </dsp:txBody>
      <dsp:txXfrm>
        <a:off x="676840" y="1730316"/>
        <a:ext cx="1168076" cy="11680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151F4-6591-4B15-923C-BD474F34FC1D}">
      <dsp:nvSpPr>
        <dsp:cNvPr id="0" name=""/>
        <dsp:cNvSpPr/>
      </dsp:nvSpPr>
      <dsp:spPr>
        <a:xfrm>
          <a:off x="0" y="28945"/>
          <a:ext cx="9942095" cy="599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Personalized Service</a:t>
          </a:r>
        </a:p>
      </dsp:txBody>
      <dsp:txXfrm>
        <a:off x="29243" y="58188"/>
        <a:ext cx="9883609" cy="540554"/>
      </dsp:txXfrm>
    </dsp:sp>
    <dsp:sp modelId="{838D39D3-866F-46F2-A605-FF2C37940D74}">
      <dsp:nvSpPr>
        <dsp:cNvPr id="0" name=""/>
        <dsp:cNvSpPr/>
      </dsp:nvSpPr>
      <dsp:spPr>
        <a:xfrm>
          <a:off x="0" y="720145"/>
          <a:ext cx="9942095" cy="599040"/>
        </a:xfrm>
        <a:prstGeom prst="roundRect">
          <a:avLst/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Luxury &amp; Elegance</a:t>
          </a:r>
        </a:p>
      </dsp:txBody>
      <dsp:txXfrm>
        <a:off x="29243" y="749388"/>
        <a:ext cx="9883609" cy="540554"/>
      </dsp:txXfrm>
    </dsp:sp>
    <dsp:sp modelId="{45E75F56-F95D-410C-BA95-35DB77BC83E0}">
      <dsp:nvSpPr>
        <dsp:cNvPr id="0" name=""/>
        <dsp:cNvSpPr/>
      </dsp:nvSpPr>
      <dsp:spPr>
        <a:xfrm>
          <a:off x="0" y="1411345"/>
          <a:ext cx="9942095" cy="599040"/>
        </a:xfrm>
        <a:prstGeom prst="round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Attention to Details</a:t>
          </a:r>
        </a:p>
      </dsp:txBody>
      <dsp:txXfrm>
        <a:off x="29243" y="1440588"/>
        <a:ext cx="9883609" cy="540554"/>
      </dsp:txXfrm>
    </dsp:sp>
    <dsp:sp modelId="{D52816F5-3548-4ED3-88B1-B28D3996D5CF}">
      <dsp:nvSpPr>
        <dsp:cNvPr id="0" name=""/>
        <dsp:cNvSpPr/>
      </dsp:nvSpPr>
      <dsp:spPr>
        <a:xfrm>
          <a:off x="0" y="2102545"/>
          <a:ext cx="9942095" cy="599040"/>
        </a:xfrm>
        <a:prstGeom prst="roundRect">
          <a:avLst/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Culinary Experiences</a:t>
          </a:r>
        </a:p>
      </dsp:txBody>
      <dsp:txXfrm>
        <a:off x="29243" y="2131788"/>
        <a:ext cx="9883609" cy="540554"/>
      </dsp:txXfrm>
    </dsp:sp>
    <dsp:sp modelId="{319F6323-26D7-4C21-8097-FB1EB4AFA8AA}">
      <dsp:nvSpPr>
        <dsp:cNvPr id="0" name=""/>
        <dsp:cNvSpPr/>
      </dsp:nvSpPr>
      <dsp:spPr>
        <a:xfrm>
          <a:off x="0" y="2793745"/>
          <a:ext cx="9942095" cy="59904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/>
            <a:t>Limited-Edition Experiences</a:t>
          </a:r>
        </a:p>
      </dsp:txBody>
      <dsp:txXfrm>
        <a:off x="29243" y="2822988"/>
        <a:ext cx="9883609" cy="5405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CC1A1F-A96E-4E7A-A018-7A17FB7417CD}">
      <dsp:nvSpPr>
        <dsp:cNvPr id="0" name=""/>
        <dsp:cNvSpPr/>
      </dsp:nvSpPr>
      <dsp:spPr>
        <a:xfrm>
          <a:off x="-4919424" y="-753830"/>
          <a:ext cx="5858998" cy="5858998"/>
        </a:xfrm>
        <a:prstGeom prst="blockArc">
          <a:avLst>
            <a:gd name="adj1" fmla="val 18900000"/>
            <a:gd name="adj2" fmla="val 2700000"/>
            <a:gd name="adj3" fmla="val 369"/>
          </a:avLst>
        </a:prstGeom>
        <a:noFill/>
        <a:ln w="127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57403F-B40C-49A8-8D17-77A101F25B62}">
      <dsp:nvSpPr>
        <dsp:cNvPr id="0" name=""/>
        <dsp:cNvSpPr/>
      </dsp:nvSpPr>
      <dsp:spPr>
        <a:xfrm>
          <a:off x="350606" y="229141"/>
          <a:ext cx="10105268" cy="4581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63624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Offers personalize luxury experience</a:t>
          </a:r>
        </a:p>
      </dsp:txBody>
      <dsp:txXfrm>
        <a:off x="350606" y="229141"/>
        <a:ext cx="10105268" cy="458108"/>
      </dsp:txXfrm>
    </dsp:sp>
    <dsp:sp modelId="{F76F78E9-EB94-4772-9E2E-2DB8DF402141}">
      <dsp:nvSpPr>
        <dsp:cNvPr id="0" name=""/>
        <dsp:cNvSpPr/>
      </dsp:nvSpPr>
      <dsp:spPr>
        <a:xfrm>
          <a:off x="64288" y="171877"/>
          <a:ext cx="572636" cy="5726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9B7205-A732-4C66-AC61-997138A0EFB8}">
      <dsp:nvSpPr>
        <dsp:cNvPr id="0" name=""/>
        <dsp:cNvSpPr/>
      </dsp:nvSpPr>
      <dsp:spPr>
        <a:xfrm>
          <a:off x="727432" y="916217"/>
          <a:ext cx="9728442" cy="4581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63624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Ensures that essential guest services are readily available upon arrival</a:t>
          </a:r>
        </a:p>
      </dsp:txBody>
      <dsp:txXfrm>
        <a:off x="727432" y="916217"/>
        <a:ext cx="9728442" cy="458108"/>
      </dsp:txXfrm>
    </dsp:sp>
    <dsp:sp modelId="{E0FB81AB-412B-412F-8566-253ACDCB9A2A}">
      <dsp:nvSpPr>
        <dsp:cNvPr id="0" name=""/>
        <dsp:cNvSpPr/>
      </dsp:nvSpPr>
      <dsp:spPr>
        <a:xfrm>
          <a:off x="441114" y="858954"/>
          <a:ext cx="572636" cy="5726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2774EC-6E35-496A-AFFD-C816F91B05BE}">
      <dsp:nvSpPr>
        <dsp:cNvPr id="0" name=""/>
        <dsp:cNvSpPr/>
      </dsp:nvSpPr>
      <dsp:spPr>
        <a:xfrm>
          <a:off x="899745" y="1603293"/>
          <a:ext cx="9556129" cy="4581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63624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Offers extended concierge &amp; housekeeping services</a:t>
          </a:r>
        </a:p>
      </dsp:txBody>
      <dsp:txXfrm>
        <a:off x="899745" y="1603293"/>
        <a:ext cx="9556129" cy="458108"/>
      </dsp:txXfrm>
    </dsp:sp>
    <dsp:sp modelId="{746AA42C-8DDE-45B6-B665-70F1BF7F3BFC}">
      <dsp:nvSpPr>
        <dsp:cNvPr id="0" name=""/>
        <dsp:cNvSpPr/>
      </dsp:nvSpPr>
      <dsp:spPr>
        <a:xfrm>
          <a:off x="613427" y="1546030"/>
          <a:ext cx="572636" cy="5726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9BE25E-95CA-42E6-A9FC-ADEA2D42A2AD}">
      <dsp:nvSpPr>
        <dsp:cNvPr id="0" name=""/>
        <dsp:cNvSpPr/>
      </dsp:nvSpPr>
      <dsp:spPr>
        <a:xfrm>
          <a:off x="899745" y="2289935"/>
          <a:ext cx="9556129" cy="4581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63624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Provides comprehensive information regarding nearby attractions </a:t>
          </a:r>
        </a:p>
      </dsp:txBody>
      <dsp:txXfrm>
        <a:off x="899745" y="2289935"/>
        <a:ext cx="9556129" cy="458108"/>
      </dsp:txXfrm>
    </dsp:sp>
    <dsp:sp modelId="{6AB59FC5-18C1-475D-B91E-7E5AEA73C5F8}">
      <dsp:nvSpPr>
        <dsp:cNvPr id="0" name=""/>
        <dsp:cNvSpPr/>
      </dsp:nvSpPr>
      <dsp:spPr>
        <a:xfrm>
          <a:off x="613427" y="2232671"/>
          <a:ext cx="572636" cy="5726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7A443-FE3B-4BA3-93FE-F1F28852D86D}">
      <dsp:nvSpPr>
        <dsp:cNvPr id="0" name=""/>
        <dsp:cNvSpPr/>
      </dsp:nvSpPr>
      <dsp:spPr>
        <a:xfrm>
          <a:off x="727432" y="2977011"/>
          <a:ext cx="9728442" cy="4581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63624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Enhances guest experience by cozy, exclusive, and sophisticated stays</a:t>
          </a:r>
        </a:p>
      </dsp:txBody>
      <dsp:txXfrm>
        <a:off x="727432" y="2977011"/>
        <a:ext cx="9728442" cy="458108"/>
      </dsp:txXfrm>
    </dsp:sp>
    <dsp:sp modelId="{16E6B271-0E86-4380-A8FF-83CB5DF5943B}">
      <dsp:nvSpPr>
        <dsp:cNvPr id="0" name=""/>
        <dsp:cNvSpPr/>
      </dsp:nvSpPr>
      <dsp:spPr>
        <a:xfrm>
          <a:off x="441114" y="2919747"/>
          <a:ext cx="572636" cy="5726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55F17C-641B-405E-8F39-A8C61B8E4239}">
      <dsp:nvSpPr>
        <dsp:cNvPr id="0" name=""/>
        <dsp:cNvSpPr/>
      </dsp:nvSpPr>
      <dsp:spPr>
        <a:xfrm>
          <a:off x="350606" y="3664087"/>
          <a:ext cx="10105268" cy="4581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63624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Holds a significant competitive edge in the luxury hotel industry</a:t>
          </a:r>
        </a:p>
      </dsp:txBody>
      <dsp:txXfrm>
        <a:off x="350606" y="3664087"/>
        <a:ext cx="10105268" cy="458108"/>
      </dsp:txXfrm>
    </dsp:sp>
    <dsp:sp modelId="{85238ECD-A1C6-42EE-B20D-4954BCE2CF50}">
      <dsp:nvSpPr>
        <dsp:cNvPr id="0" name=""/>
        <dsp:cNvSpPr/>
      </dsp:nvSpPr>
      <dsp:spPr>
        <a:xfrm>
          <a:off x="64288" y="3606824"/>
          <a:ext cx="572636" cy="5726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BF61C4-673C-4D24-8DD7-15F15850E78B}">
      <dsp:nvSpPr>
        <dsp:cNvPr id="0" name=""/>
        <dsp:cNvSpPr/>
      </dsp:nvSpPr>
      <dsp:spPr>
        <a:xfrm>
          <a:off x="551573" y="1497"/>
          <a:ext cx="863173" cy="86317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9E154-F289-42BF-841F-729477BE1C93}">
      <dsp:nvSpPr>
        <dsp:cNvPr id="0" name=""/>
        <dsp:cNvSpPr/>
      </dsp:nvSpPr>
      <dsp:spPr>
        <a:xfrm>
          <a:off x="735528" y="185452"/>
          <a:ext cx="495263" cy="495263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34CBE-5035-4138-8B8A-0BBB3C446400}">
      <dsp:nvSpPr>
        <dsp:cNvPr id="0" name=""/>
        <dsp:cNvSpPr/>
      </dsp:nvSpPr>
      <dsp:spPr>
        <a:xfrm>
          <a:off x="275641" y="1133528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b="0" i="1" kern="1200"/>
            <a:t>Positive </a:t>
          </a:r>
        </a:p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b="0" i="1" kern="1200"/>
            <a:t>Experience</a:t>
          </a:r>
        </a:p>
      </dsp:txBody>
      <dsp:txXfrm>
        <a:off x="275641" y="1133528"/>
        <a:ext cx="1415039" cy="566015"/>
      </dsp:txXfrm>
    </dsp:sp>
    <dsp:sp modelId="{AC1D1202-408E-45F9-9716-26875C33F390}">
      <dsp:nvSpPr>
        <dsp:cNvPr id="0" name=""/>
        <dsp:cNvSpPr/>
      </dsp:nvSpPr>
      <dsp:spPr>
        <a:xfrm>
          <a:off x="2214244" y="1497"/>
          <a:ext cx="863173" cy="86317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7B485-6BA2-44F2-96BF-E6EF5E41E647}">
      <dsp:nvSpPr>
        <dsp:cNvPr id="0" name=""/>
        <dsp:cNvSpPr/>
      </dsp:nvSpPr>
      <dsp:spPr>
        <a:xfrm>
          <a:off x="2398199" y="185452"/>
          <a:ext cx="495263" cy="495263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F1685-2120-4BD7-8BA0-66F60A04C564}">
      <dsp:nvSpPr>
        <dsp:cNvPr id="0" name=""/>
        <dsp:cNvSpPr/>
      </dsp:nvSpPr>
      <dsp:spPr>
        <a:xfrm>
          <a:off x="1938311" y="1133528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b="0" i="1" kern="1200"/>
            <a:t>Satisfaction</a:t>
          </a:r>
        </a:p>
      </dsp:txBody>
      <dsp:txXfrm>
        <a:off x="1938311" y="1133528"/>
        <a:ext cx="1415039" cy="566015"/>
      </dsp:txXfrm>
    </dsp:sp>
    <dsp:sp modelId="{7D0C5A98-D04C-4C59-A70B-F7628405FD92}">
      <dsp:nvSpPr>
        <dsp:cNvPr id="0" name=""/>
        <dsp:cNvSpPr/>
      </dsp:nvSpPr>
      <dsp:spPr>
        <a:xfrm>
          <a:off x="3876915" y="1497"/>
          <a:ext cx="863173" cy="86317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A6FE3-4A73-4302-B2B0-9B8443476F0D}">
      <dsp:nvSpPr>
        <dsp:cNvPr id="0" name=""/>
        <dsp:cNvSpPr/>
      </dsp:nvSpPr>
      <dsp:spPr>
        <a:xfrm>
          <a:off x="4060870" y="185452"/>
          <a:ext cx="495263" cy="495263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38E03-62C3-4AFF-B340-5B86FE6EC525}">
      <dsp:nvSpPr>
        <dsp:cNvPr id="0" name=""/>
        <dsp:cNvSpPr/>
      </dsp:nvSpPr>
      <dsp:spPr>
        <a:xfrm>
          <a:off x="3600982" y="1133528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b="0" i="1" kern="1200"/>
            <a:t>Repeat </a:t>
          </a:r>
        </a:p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b="0" i="1" kern="1200"/>
            <a:t>Business</a:t>
          </a:r>
        </a:p>
      </dsp:txBody>
      <dsp:txXfrm>
        <a:off x="3600982" y="1133528"/>
        <a:ext cx="1415039" cy="566015"/>
      </dsp:txXfrm>
    </dsp:sp>
    <dsp:sp modelId="{689B6F6B-E68D-4FD8-8D76-64AD1887034C}">
      <dsp:nvSpPr>
        <dsp:cNvPr id="0" name=""/>
        <dsp:cNvSpPr/>
      </dsp:nvSpPr>
      <dsp:spPr>
        <a:xfrm>
          <a:off x="1382909" y="2053304"/>
          <a:ext cx="863173" cy="86317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04B7F-5F9F-46C1-90BB-A8823A33A6FA}">
      <dsp:nvSpPr>
        <dsp:cNvPr id="0" name=""/>
        <dsp:cNvSpPr/>
      </dsp:nvSpPr>
      <dsp:spPr>
        <a:xfrm>
          <a:off x="1566864" y="2237259"/>
          <a:ext cx="495263" cy="495263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C9CB4-830F-46A1-8CBA-72C9C038EF67}">
      <dsp:nvSpPr>
        <dsp:cNvPr id="0" name=""/>
        <dsp:cNvSpPr/>
      </dsp:nvSpPr>
      <dsp:spPr>
        <a:xfrm>
          <a:off x="1106976" y="3185335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b="0" i="1" kern="1200"/>
            <a:t>Reputation</a:t>
          </a:r>
        </a:p>
      </dsp:txBody>
      <dsp:txXfrm>
        <a:off x="1106976" y="3185335"/>
        <a:ext cx="1415039" cy="566015"/>
      </dsp:txXfrm>
    </dsp:sp>
    <dsp:sp modelId="{0D99FB33-59DB-4FA8-834C-6ED49322F6CB}">
      <dsp:nvSpPr>
        <dsp:cNvPr id="0" name=""/>
        <dsp:cNvSpPr/>
      </dsp:nvSpPr>
      <dsp:spPr>
        <a:xfrm>
          <a:off x="3045580" y="2053304"/>
          <a:ext cx="863173" cy="86317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385183-8136-4F22-AD8F-4C2E0363BBA6}">
      <dsp:nvSpPr>
        <dsp:cNvPr id="0" name=""/>
        <dsp:cNvSpPr/>
      </dsp:nvSpPr>
      <dsp:spPr>
        <a:xfrm>
          <a:off x="3229535" y="2237259"/>
          <a:ext cx="495263" cy="495263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6B6BE-9160-4E8E-870A-052763F92578}">
      <dsp:nvSpPr>
        <dsp:cNvPr id="0" name=""/>
        <dsp:cNvSpPr/>
      </dsp:nvSpPr>
      <dsp:spPr>
        <a:xfrm>
          <a:off x="2769647" y="3185335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b="0" i="1" kern="1200"/>
            <a:t>Cultural </a:t>
          </a:r>
        </a:p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b="0" i="1" kern="1200"/>
            <a:t>Exchange</a:t>
          </a:r>
        </a:p>
      </dsp:txBody>
      <dsp:txXfrm>
        <a:off x="2769647" y="3185335"/>
        <a:ext cx="1415039" cy="5660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AB3A69-8F4E-441A-8453-085CF154927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9CF22E-0596-4076-B8ED-942874A8A0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175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LXR Hotels &amp; Resorts, owned by Hilton Worldwide Holdings, is a luxury hospitality brand that caters to affluent tourists seeking exceptional experiences in the hotel and hospitality industries. The brand offers distinctive, elegant stays in well-known global locations, offering upmarket lodging in popular urban and recreational areas, catering to those who value elegance and superior service (Hilton, 2021).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CF22E-0596-4076-B8ED-942874A8A0D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9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LXR Hotels &amp; Resorts is a luxury hotel brand catering to tourists seeking premium lodging and exceptional amenities including: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Discerning Travelers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attracts luxury travelers with high disposable income, who demand the best facilities and services and are willing to spend more for luxury and individualised service.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and Leisure Travelers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properties cater to both business and leisure travelers, offering convenience, amenities, and opulent settings for meetings, events, special occasions, romantic getaways, and high-end vacations (Ford and Sturman, 2018).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Occasion Travelers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often arranges special occasions including weddings, anniversaries, and significant birthdays. It ensures providing a unique and memorable experience.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Enthusiasts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properties often have unique connections to art and culture, often situated in locations with significant cultural significance, catering to art enthusiast peoples.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Hilton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Honors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Members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Hotels &amp; Resorts, a subsidiary of Hilton, frequently integrates their properties into the Hilton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Honours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loyalty program, potentially attracting members seeking luxurious accommodations and program benefits (Wood, 2015).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CF22E-0596-4076-B8ED-942874A8A0D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154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are several reasons why LXR Hotels &amp; Resorts appeals to this group: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Personalized Service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Hotels &amp; Resorts caters to luxury travelers' expectations by providing individualized service, meeting their client’s needs and tastes.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Luxury and Elegance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Hotels &amp; Resorts are renowned for their luxurious, opulent lodgings, featuring plush furnishings, exquisite design features, and amenities that evoke a sense of indulgence and elegance (Walker, 2020).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Attention to Detail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Luxury travelers value the finer details in their accommodations, with LXR Hotels &amp; Resorts renowned for their meticulous design of public areas, guest rooms, and overall aesthetics, drawing visitors with an appreciation for fine craftsmanship.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Culinary Experiences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properties offer gourmet cuisine and exceptional dining options, catering to </a:t>
            </a:r>
            <a:r>
              <a:rPr lang="en-US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luxury travelers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value priceless meals and wines.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Limited-Edition Experiences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Hotels &amp; Resorts frequently partners with fashion houses, offering exclusive and limited-edition experiences like themed suites or packages for customers who value exclusivity.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CF22E-0596-4076-B8ED-942874A8A0D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381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hotel industry refers to the extensive range of services and support provided to guests to ensure their comfort, satisfaction, and well-being during their stay including:</a:t>
            </a:r>
          </a:p>
          <a:p>
            <a:pPr algn="ctr"/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Nature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Personalized Customer-Centric: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requirements and expectations of hotel guests are the sole focus of all guest services with tailored amenities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Heppell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Multi-Faceted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"Guest services" encompass various services such as check-in and check-out, room service, concierge services, housekeeping, and information assistance.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Availability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The industry is committed to accommodating diverse schedules and needs, ensuring that many guest services are available 24/7 to cater to guests at any time.</a:t>
            </a:r>
          </a:p>
          <a:p>
            <a:pPr algn="ctr"/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Scope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Concierge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While making reservations, services are expected such as travel arrangements &amp; local knowledge and advice.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Room Services &amp; Housekeeping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The service includes room meals delivered, in-room dining options, maintenance and assistance with room-related issues like repairs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Tsao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2018).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Assistance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Informing visitors about the hotel's amenities, nearby points of interest, available transportation options, and any other questions they might have.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Security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Guaranteeing the protection and safety of visitors and their possessions.</a:t>
            </a:r>
          </a:p>
          <a:p>
            <a:pPr algn="ctr"/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Guest Experience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Guest services aim to improve the guest experience by creating a welcoming environment, ensuring comfort, and providing exceptional service that exceeds expectations.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Satisfaction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Customer satisfaction is crucial for hotel success, as it increases the likelihood of repeat business and encourages guests to return for future stays (Hospitality, 2020).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Reputation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Effective guest services significantly impact a hotel's brand reputation, making it more appealing to potential guests and promoting repeat business.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CF22E-0596-4076-B8ED-942874A8A0D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9981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LXR Hotels &amp; Resorts upholds the essence of hospitality by offering a personalized luxury experience.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LXR Hotels &amp; Resorts ensures that essential guest services are readily available upon arrival.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LXR properties offer a wide range of concierge &amp; housekeeping services that extend beyond standard guidance (Solomon, 2019).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LXR provides comprehensive information regarding nearby attractions and available transportation options.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LXR prioritizes enhancing the guest experience by creating a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cosy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exclusive, and sophisticated environment.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LXR properties hold a significant competitive edge in the luxury hotel market due to their exceptional guest services (Lee, Lee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Koh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2019).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CF22E-0596-4076-B8ED-942874A8A0D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060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vital and complex part of life, hospitality is present in the business sector, the travel industry, and regular social interactions, such as: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Positive Experience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For clients, visitors, or guests to have a great and unforgettable experience, hospitality is essential.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Satisfaction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Customers are content with a friendly and accommodating service, which is backed by prompt attention to their needs.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Repeat Business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Customer satisfaction boosts repeat business and loyalty, leading to increased referrals about the company or location (Padma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Ahn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2020).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Reputation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Creating and preserving a solid brand reputation depends on providing hospitality.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Exchange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By uniting individuals from various origins and cultures, hospitality promotes cross-cultural understanding.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CF22E-0596-4076-B8ED-942874A8A0D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2149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 algn="just">
              <a:buFont typeface="Wingdings" panose="05000000000000000000" pitchFamily="2" charset="2"/>
              <a:buChar char="Ø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Personalization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Staff members regularly monitor guest preferences, such as dietary needs, special occasions, and preferred rooms, to tailor the experience to each guest.</a:t>
            </a:r>
          </a:p>
          <a:p>
            <a:pPr marL="171450" lvl="0" indent="-171450" algn="just">
              <a:buFont typeface="Wingdings" panose="05000000000000000000" pitchFamily="2" charset="2"/>
              <a:buChar char="Ø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Luxurious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Accommodations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offers luxurious rooms and suites with premium amenities, fine furnishings, and a focus on guest comfort and well-being.</a:t>
            </a:r>
          </a:p>
          <a:p>
            <a:pPr marL="171450" lvl="0" indent="-171450" algn="just">
              <a:buFont typeface="Wingdings" panose="05000000000000000000" pitchFamily="2" charset="2"/>
              <a:buChar char="Ø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Dining: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LXR often features gourmet dining establishments, offering a wide variety of meals and a wide wine selection for patrons to enjoy (Hilton, 2021).</a:t>
            </a:r>
          </a:p>
          <a:p>
            <a:pPr marL="171450" lvl="0" indent="-171450" algn="just">
              <a:buFont typeface="Wingdings" panose="05000000000000000000" pitchFamily="2" charset="2"/>
              <a:buChar char="Ø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Partnerships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Hotels &amp; Resorts occasionally partners with renowned luxury brands, exceeding client’s expectations.</a:t>
            </a:r>
          </a:p>
          <a:p>
            <a:pPr marL="171450" lvl="0" indent="-171450" algn="just">
              <a:buFont typeface="Wingdings" panose="05000000000000000000" pitchFamily="2" charset="2"/>
              <a:buChar char="Ø"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Security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LXR Hotels prioritizes customer safety and security. It meets the basic requirements of a calm and relaxing stay for the guests.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CF22E-0596-4076-B8ED-942874A8A0D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9020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study illustrates the importance of guest services &amp; hospitality in the hotel industry. The industry's mission is to provide exceptional guest experiences and hospitality. It involves building a sense of value and belonging among clients (Wood, 2015). LXR Hotels &amp; Resorts serves as an example of the successful application of hospitality principles to meet and exceed customer expectations.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CF22E-0596-4076-B8ED-942874A8A0D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5888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CF22E-0596-4076-B8ED-942874A8A0D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978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477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021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715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715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571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451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138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21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432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482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916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934B5-152E-4B00-824D-72B925BB775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B8686-52E2-41BA-A477-FD18F27894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688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262" y="554377"/>
            <a:ext cx="10515600" cy="1325563"/>
          </a:xfrm>
        </p:spPr>
        <p:txBody>
          <a:bodyPr>
            <a:noAutofit/>
          </a:bodyPr>
          <a:lstStyle/>
          <a:p>
            <a:r>
              <a:rPr lang="en-GB" sz="5400" b="1" i="1" u="sng" dirty="0" smtClean="0">
                <a:solidFill>
                  <a:schemeClr val="accent2">
                    <a:lumMod val="50000"/>
                  </a:schemeClr>
                </a:solidFill>
              </a:rPr>
              <a:t>HOSPITALITY AND GUEST SERVICE MANAGEMENT</a:t>
            </a:r>
            <a:br>
              <a:rPr lang="en-GB" sz="5400" b="1" i="1" u="sng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5400" b="1" i="1" u="sng" dirty="0" smtClean="0">
                <a:solidFill>
                  <a:schemeClr val="accent2">
                    <a:lumMod val="50000"/>
                  </a:schemeClr>
                </a:solidFill>
              </a:rPr>
              <a:t> (BMIH4003)</a:t>
            </a:r>
            <a:endParaRPr lang="en-GB" sz="5400" b="1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2245" y="3393163"/>
            <a:ext cx="5665922" cy="143448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STUDENT ID </a:t>
            </a:r>
            <a:r>
              <a:rPr lang="en-GB" dirty="0" smtClean="0"/>
              <a:t>: 2231044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TUTOR</a:t>
            </a:r>
            <a:r>
              <a:rPr lang="en-GB" dirty="0" smtClean="0"/>
              <a:t> : CHARLOTTE JOYNER</a:t>
            </a:r>
            <a:endParaRPr lang="en-GB" dirty="0"/>
          </a:p>
        </p:txBody>
      </p:sp>
      <p:pic>
        <p:nvPicPr>
          <p:cNvPr id="1026" name="Picture 2" descr="University of Wales Trinity Saint David Logo Vector - (.SVG + .PNG) -  Tukuz.Com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517" b="11876"/>
          <a:stretch/>
        </p:blipFill>
        <p:spPr bwMode="auto">
          <a:xfrm>
            <a:off x="7501179" y="834831"/>
            <a:ext cx="3267095" cy="582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218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7371" y="1728003"/>
            <a:ext cx="5829521" cy="775494"/>
          </a:xfrm>
        </p:spPr>
        <p:txBody>
          <a:bodyPr>
            <a:normAutofit/>
          </a:bodyPr>
          <a:lstStyle/>
          <a:p>
            <a:r>
              <a:rPr lang="en-US" sz="2000" b="1" dirty="0" smtClean="0"/>
              <a:t>“The significance of standard hospitality , services and guest services within the hotel production ”</a:t>
            </a:r>
            <a:endParaRPr lang="en-US" sz="2000" b="1" dirty="0"/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625A23D8-A799-60AD-ECDF-D5C90B5DC7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82" r="20980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2FC57EF-FA13-414F-EF73-9DD2C948C9F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0675" y="2938135"/>
            <a:ext cx="4242912" cy="14163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C843AF-F716-7616-5E2B-C7C424D3FD27}"/>
              </a:ext>
            </a:extLst>
          </p:cNvPr>
          <p:cNvSpPr txBox="1"/>
          <p:nvPr/>
        </p:nvSpPr>
        <p:spPr>
          <a:xfrm>
            <a:off x="8249966" y="6085501"/>
            <a:ext cx="4056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Rowshan</a:t>
            </a:r>
            <a:r>
              <a:rPr lang="en-GB" dirty="0">
                <a:solidFill>
                  <a:schemeClr val="bg1"/>
                </a:solidFill>
              </a:rPr>
              <a:t> Ara Chowdhury</a:t>
            </a:r>
          </a:p>
        </p:txBody>
      </p:sp>
    </p:spTree>
    <p:extLst>
      <p:ext uri="{BB962C8B-B14F-4D97-AF65-F5344CB8AC3E}">
        <p14:creationId xmlns:p14="http://schemas.microsoft.com/office/powerpoint/2010/main" val="52144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Hotel Overview</a:t>
            </a:r>
          </a:p>
          <a:p>
            <a:r>
              <a:rPr lang="en-US" sz="2000" dirty="0"/>
              <a:t>Identification of main consumers</a:t>
            </a:r>
          </a:p>
          <a:p>
            <a:r>
              <a:rPr lang="en-US" sz="2000" dirty="0"/>
              <a:t>Reasons to stay</a:t>
            </a:r>
          </a:p>
          <a:p>
            <a:r>
              <a:rPr lang="en-US" sz="2000" dirty="0"/>
              <a:t>Nature, scope &amp; role of guest services</a:t>
            </a:r>
          </a:p>
          <a:p>
            <a:r>
              <a:rPr lang="en-US" sz="2000" dirty="0"/>
              <a:t>Application in the LXR</a:t>
            </a:r>
          </a:p>
          <a:p>
            <a:r>
              <a:rPr lang="en-US" sz="2000" dirty="0"/>
              <a:t>Importance of Hospitality</a:t>
            </a:r>
          </a:p>
          <a:p>
            <a:r>
              <a:rPr lang="en-US" sz="2000" dirty="0"/>
              <a:t>Meet or exceed expectations</a:t>
            </a:r>
          </a:p>
          <a:p>
            <a:r>
              <a:rPr lang="en-US" sz="2000" dirty="0"/>
              <a:t>Conclusion</a:t>
            </a:r>
          </a:p>
          <a:p>
            <a:r>
              <a:rPr lang="en-US" sz="2000" dirty="0"/>
              <a:t>References</a:t>
            </a:r>
          </a:p>
          <a:p>
            <a:endParaRPr lang="en-US" sz="2000" dirty="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2C5F57F3-301E-12CE-EF0E-835FE48CC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74" r="24170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94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LXR Hotels &amp; Resorts, owned by Hilton Worldwide Holdings, is a luxury hospitality brand. </a:t>
            </a:r>
          </a:p>
          <a:p>
            <a:r>
              <a:rPr lang="en-US" sz="2000" dirty="0"/>
              <a:t>It caters to affluent tourists seeking exceptional experiences in the hotel and hospitality industries.</a:t>
            </a:r>
          </a:p>
          <a:p>
            <a:r>
              <a:rPr lang="en-US" sz="2000" dirty="0"/>
              <a:t>The brand offers distinctive, elegant stays in well-known global locations, offering upmarket lodging in popular urban and recreational areas (Hilton, 2021).</a:t>
            </a:r>
          </a:p>
          <a:p>
            <a:endParaRPr lang="en-US" sz="2000" dirty="0"/>
          </a:p>
        </p:txBody>
      </p:sp>
      <p:pic>
        <p:nvPicPr>
          <p:cNvPr id="5" name="Picture 4" descr="A building with many windows&#10;&#10;Description automatically generated">
            <a:extLst>
              <a:ext uri="{FF2B5EF4-FFF2-40B4-BE49-F238E27FC236}">
                <a16:creationId xmlns:a16="http://schemas.microsoft.com/office/drawing/2014/main" id="{ABD997D4-3195-94C4-8265-86AD41B0E2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09" r="15635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473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Identification of main consumers</a:t>
            </a:r>
          </a:p>
        </p:txBody>
      </p:sp>
      <p:graphicFrame>
        <p:nvGraphicFramePr>
          <p:cNvPr id="5" name="Content Placeholder 8">
            <a:extLst>
              <a:ext uri="{FF2B5EF4-FFF2-40B4-BE49-F238E27FC236}">
                <a16:creationId xmlns:a16="http://schemas.microsoft.com/office/drawing/2014/main" id="{0074F1BC-CEB1-2318-A408-9C3CE03714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1520305"/>
              </p:ext>
            </p:extLst>
          </p:nvPr>
        </p:nvGraphicFramePr>
        <p:xfrm>
          <a:off x="4581727" y="649480"/>
          <a:ext cx="6607641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2639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8F06B8-5FD0-C112-AABC-579AA4D4F8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21919" b="1286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Reasons to stay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84C42A-DE40-5F52-DF82-90B70F3718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2373330"/>
              </p:ext>
            </p:extLst>
          </p:nvPr>
        </p:nvGraphicFramePr>
        <p:xfrm>
          <a:off x="1163052" y="2490538"/>
          <a:ext cx="9942095" cy="3421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95AE33D-E8CC-A378-9600-158442386375}"/>
              </a:ext>
            </a:extLst>
          </p:cNvPr>
          <p:cNvSpPr txBox="1"/>
          <p:nvPr/>
        </p:nvSpPr>
        <p:spPr>
          <a:xfrm>
            <a:off x="1783681" y="1722206"/>
            <a:ext cx="95620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000" b="1" i="1" dirty="0"/>
              <a:t>There are several reasons why LXR Hotels &amp; Resorts appeals to this group</a:t>
            </a:r>
          </a:p>
        </p:txBody>
      </p:sp>
    </p:spTree>
    <p:extLst>
      <p:ext uri="{BB962C8B-B14F-4D97-AF65-F5344CB8AC3E}">
        <p14:creationId xmlns:p14="http://schemas.microsoft.com/office/powerpoint/2010/main" val="709818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Picture 12" descr="Hotel bell">
            <a:extLst>
              <a:ext uri="{FF2B5EF4-FFF2-40B4-BE49-F238E27FC236}">
                <a16:creationId xmlns:a16="http://schemas.microsoft.com/office/drawing/2014/main" id="{2238C9A2-F4A1-B682-8DA8-8103AC705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177" r="2562" b="-1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US"/>
              <a:t>Nature, scope &amp; role of guest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27047" y="1868487"/>
            <a:ext cx="5963899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/>
              <a:t>The hotel industry encompasses a wide array of services and support offered to guests to ensure their comfort &amp; satisfaction including:</a:t>
            </a:r>
          </a:p>
          <a:p>
            <a:r>
              <a:rPr lang="en-US" sz="1600" b="1" dirty="0"/>
              <a:t>Nature of Service</a:t>
            </a:r>
            <a:endParaRPr lang="en-US" sz="1600" dirty="0"/>
          </a:p>
          <a:p>
            <a:pPr lvl="1"/>
            <a:r>
              <a:rPr lang="en-US" sz="1600" dirty="0"/>
              <a:t>Personalized Customer-Centric</a:t>
            </a:r>
          </a:p>
          <a:p>
            <a:pPr lvl="1"/>
            <a:r>
              <a:rPr lang="en-US" sz="1600" dirty="0"/>
              <a:t>Multi-Faceted</a:t>
            </a:r>
          </a:p>
          <a:p>
            <a:pPr lvl="1"/>
            <a:r>
              <a:rPr lang="en-US" sz="1600" dirty="0"/>
              <a:t>Availability</a:t>
            </a:r>
          </a:p>
          <a:p>
            <a:r>
              <a:rPr lang="en-US" sz="1600" b="1" dirty="0"/>
              <a:t>Scope of Service</a:t>
            </a:r>
          </a:p>
          <a:p>
            <a:pPr lvl="1"/>
            <a:r>
              <a:rPr lang="en-US" sz="1600" dirty="0"/>
              <a:t>Concierge</a:t>
            </a:r>
          </a:p>
          <a:p>
            <a:pPr lvl="1"/>
            <a:r>
              <a:rPr lang="en-US" sz="1600" dirty="0"/>
              <a:t>Room Services &amp; Housekeeping</a:t>
            </a:r>
          </a:p>
          <a:p>
            <a:pPr lvl="1"/>
            <a:r>
              <a:rPr lang="en-US" sz="1600" dirty="0"/>
              <a:t>Information Assistance</a:t>
            </a:r>
          </a:p>
          <a:p>
            <a:pPr lvl="1"/>
            <a:r>
              <a:rPr lang="en-US" sz="1600" dirty="0"/>
              <a:t>Security</a:t>
            </a:r>
          </a:p>
          <a:p>
            <a:r>
              <a:rPr lang="en-US" sz="1600" b="1" dirty="0"/>
              <a:t>Roles</a:t>
            </a:r>
          </a:p>
          <a:p>
            <a:pPr lvl="1"/>
            <a:r>
              <a:rPr lang="en-US" sz="1600" dirty="0"/>
              <a:t>Guest Experience</a:t>
            </a:r>
          </a:p>
          <a:p>
            <a:pPr lvl="1"/>
            <a:r>
              <a:rPr lang="en-US" sz="1600" dirty="0"/>
              <a:t>Satisfaction</a:t>
            </a:r>
          </a:p>
          <a:p>
            <a:pPr lvl="1"/>
            <a:r>
              <a:rPr lang="en-US" sz="1600" dirty="0"/>
              <a:t>Reputation</a:t>
            </a:r>
          </a:p>
        </p:txBody>
      </p:sp>
    </p:spTree>
    <p:extLst>
      <p:ext uri="{BB962C8B-B14F-4D97-AF65-F5344CB8AC3E}">
        <p14:creationId xmlns:p14="http://schemas.microsoft.com/office/powerpoint/2010/main" val="1899064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Application in the LXR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175413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29821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7733" y="-207295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 dirty="0"/>
              <a:t>Importance of Hospitality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B2B486-41B3-A015-547A-736A93FC68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693" r="4959" b="-2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84318078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12261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Empty dining table">
            <a:extLst>
              <a:ext uri="{FF2B5EF4-FFF2-40B4-BE49-F238E27FC236}">
                <a16:creationId xmlns:a16="http://schemas.microsoft.com/office/drawing/2014/main" id="{9D6E76B2-0C30-E0E8-02C1-DC6C97A57D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307" r="29427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/>
              <a:t>Meet or exceed expectations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r>
              <a:rPr lang="en-US" sz="1600" b="1"/>
              <a:t>Personalization</a:t>
            </a:r>
            <a:r>
              <a:rPr lang="en-US" sz="1600"/>
              <a:t>: Staff members regularly monitor guest preferences to tailor the experience to each guest.</a:t>
            </a:r>
          </a:p>
          <a:p>
            <a:r>
              <a:rPr lang="en-US" sz="1600" b="1"/>
              <a:t>Luxurious</a:t>
            </a:r>
            <a:r>
              <a:rPr lang="en-US" sz="1600"/>
              <a:t> </a:t>
            </a:r>
            <a:r>
              <a:rPr lang="en-US" sz="1600" b="1"/>
              <a:t>Accommodations</a:t>
            </a:r>
            <a:r>
              <a:rPr lang="en-US" sz="1600"/>
              <a:t>: LXR offers luxurious suites with premium amenities &amp; fine furnishings focusing on guest comfort.</a:t>
            </a:r>
          </a:p>
          <a:p>
            <a:r>
              <a:rPr lang="en-US" sz="1600" b="1"/>
              <a:t>Dining</a:t>
            </a:r>
            <a:r>
              <a:rPr lang="en-US" sz="1600"/>
              <a:t>: Features gourmet dining establishments to exceed client expectations (Hilton, 2021).</a:t>
            </a:r>
          </a:p>
          <a:p>
            <a:r>
              <a:rPr lang="en-US" sz="1600" b="1"/>
              <a:t>Partnerships</a:t>
            </a:r>
            <a:r>
              <a:rPr lang="en-US" sz="1600"/>
              <a:t>: LXR partners with renowned luxury brands, exceeding client’s expectations.</a:t>
            </a:r>
          </a:p>
          <a:p>
            <a:r>
              <a:rPr lang="en-US" sz="1600" b="1"/>
              <a:t>Security</a:t>
            </a:r>
            <a:r>
              <a:rPr lang="en-US" sz="1600"/>
              <a:t>: Prioritizes customer safety and security to meet basic requirements.</a:t>
            </a:r>
          </a:p>
        </p:txBody>
      </p:sp>
    </p:spTree>
    <p:extLst>
      <p:ext uri="{BB962C8B-B14F-4D97-AF65-F5344CB8AC3E}">
        <p14:creationId xmlns:p14="http://schemas.microsoft.com/office/powerpoint/2010/main" val="2397792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inside a glass house surrounded by plants">
            <a:extLst>
              <a:ext uri="{FF2B5EF4-FFF2-40B4-BE49-F238E27FC236}">
                <a16:creationId xmlns:a16="http://schemas.microsoft.com/office/drawing/2014/main" id="{11533771-3069-18AF-E663-81F3FDFA6F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223" r="31512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r>
              <a:rPr lang="en-US" sz="2000"/>
              <a:t>The study illustrates the importance of guest services &amp; hospitality in the hotel industry.</a:t>
            </a:r>
          </a:p>
          <a:p>
            <a:r>
              <a:rPr lang="en-US" sz="2000"/>
              <a:t>Hospitality extends to building a sense of value and belonging among clients (Wood, 2015).</a:t>
            </a:r>
          </a:p>
          <a:p>
            <a:r>
              <a:rPr lang="en-US" sz="2000"/>
              <a:t>LXR Hotels &amp; Resorts serves as an example of the successful application of hospitality principles to meet and exceed customer expectations.</a:t>
            </a:r>
          </a:p>
        </p:txBody>
      </p:sp>
    </p:spTree>
    <p:extLst>
      <p:ext uri="{BB962C8B-B14F-4D97-AF65-F5344CB8AC3E}">
        <p14:creationId xmlns:p14="http://schemas.microsoft.com/office/powerpoint/2010/main" val="647691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tique cash register keys">
            <a:extLst>
              <a:ext uri="{FF2B5EF4-FFF2-40B4-BE49-F238E27FC236}">
                <a16:creationId xmlns:a16="http://schemas.microsoft.com/office/drawing/2014/main" id="{327D2C40-DA66-60DD-BA5A-20F3D6BDE5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9655" b="575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 sz="1500" dirty="0">
                <a:solidFill>
                  <a:srgbClr val="FFFFFF"/>
                </a:solidFill>
              </a:rPr>
              <a:t>Ford, R.C. and Sturman, M.C. (2018) Managing Hospitality Organizations. SAGE Publications.</a:t>
            </a:r>
          </a:p>
          <a:p>
            <a:r>
              <a:rPr lang="en-US" sz="1500" dirty="0" err="1">
                <a:solidFill>
                  <a:srgbClr val="FFFFFF"/>
                </a:solidFill>
              </a:rPr>
              <a:t>Heppell</a:t>
            </a:r>
            <a:r>
              <a:rPr lang="en-US" sz="1500" dirty="0">
                <a:solidFill>
                  <a:srgbClr val="FFFFFF"/>
                </a:solidFill>
              </a:rPr>
              <a:t>, M. (2015) 5 Star Service: How To Deliver Exceptional Customer Service. Boston: Pearson.</a:t>
            </a:r>
          </a:p>
          <a:p>
            <a:r>
              <a:rPr lang="en-US" sz="1500" dirty="0">
                <a:solidFill>
                  <a:srgbClr val="FFFFFF"/>
                </a:solidFill>
              </a:rPr>
              <a:t>Hilton (2021) LXR Hotels &amp; Resorts - Unique Luxury Hotels. [online] Hilton. Available at: https://www.hilton.com/en/brands/lxr-hotels/ [Accessed 18 Oct. 2023].</a:t>
            </a:r>
          </a:p>
          <a:p>
            <a:r>
              <a:rPr lang="en-US" sz="1500" dirty="0">
                <a:solidFill>
                  <a:srgbClr val="FFFFFF"/>
                </a:solidFill>
              </a:rPr>
              <a:t>Hospitality, I. of (2020) The Institute of Hospitality is the global professional body for hospitality. [online] Institute of Hospitality. Available at: https://www.instituteofhospitality.org/ [Accessed 18 Oct. 2023].</a:t>
            </a:r>
          </a:p>
          <a:p>
            <a:r>
              <a:rPr lang="en-US" sz="1500" dirty="0">
                <a:solidFill>
                  <a:srgbClr val="FFFFFF"/>
                </a:solidFill>
              </a:rPr>
              <a:t>Lee, M., Lee, S. (Ally) and Koh, Y. (2019) Multisensory experience for enhancing hotel guest experience. International Journal of Contemporary Hospitality Management, 31(11), pp.4313–4337. </a:t>
            </a:r>
            <a:r>
              <a:rPr lang="en-US" sz="1500" dirty="0" err="1">
                <a:solidFill>
                  <a:srgbClr val="FFFFFF"/>
                </a:solidFill>
              </a:rPr>
              <a:t>doi:https</a:t>
            </a:r>
            <a:r>
              <a:rPr lang="en-US" sz="1500" dirty="0">
                <a:solidFill>
                  <a:srgbClr val="FFFFFF"/>
                </a:solidFill>
              </a:rPr>
              <a:t>://doi.org/10.1108/ijchm-03-2018-0263.</a:t>
            </a:r>
          </a:p>
          <a:p>
            <a:r>
              <a:rPr lang="en-US" sz="1500" dirty="0">
                <a:solidFill>
                  <a:srgbClr val="FFFFFF"/>
                </a:solidFill>
              </a:rPr>
              <a:t>Padma, P. and Ahn, J. (2020) Guest satisfaction &amp; dissatisfaction in luxury hotels: An application of big data. International Journal of Hospitality Management, [online] 84(158), p.102318. </a:t>
            </a:r>
            <a:r>
              <a:rPr lang="en-US" sz="1500" dirty="0" err="1">
                <a:solidFill>
                  <a:srgbClr val="FFFFFF"/>
                </a:solidFill>
              </a:rPr>
              <a:t>doi:https</a:t>
            </a:r>
            <a:r>
              <a:rPr lang="en-US" sz="1500" dirty="0">
                <a:solidFill>
                  <a:srgbClr val="FFFFFF"/>
                </a:solidFill>
              </a:rPr>
              <a:t>://doi.org/10.1016/j.ijhm.2019.102318.</a:t>
            </a:r>
          </a:p>
          <a:p>
            <a:r>
              <a:rPr lang="en-US" sz="1500" dirty="0">
                <a:solidFill>
                  <a:srgbClr val="FFFFFF"/>
                </a:solidFill>
              </a:rPr>
              <a:t>Solomon, M. (2019) Heart of hospitality. New York: SELECT Books INC.</a:t>
            </a:r>
          </a:p>
          <a:p>
            <a:r>
              <a:rPr lang="en-US" sz="1500" dirty="0">
                <a:solidFill>
                  <a:srgbClr val="FFFFFF"/>
                </a:solidFill>
              </a:rPr>
              <a:t>Tsao, W.-C. (2018) Star power: the effect of star rating on service recovery in the hotel industry. International Journal of Contemporary Hospitality Management, 30(2), pp.1092–1111. </a:t>
            </a:r>
            <a:r>
              <a:rPr lang="en-US" sz="1500" dirty="0" err="1">
                <a:solidFill>
                  <a:srgbClr val="FFFFFF"/>
                </a:solidFill>
              </a:rPr>
              <a:t>doi:https</a:t>
            </a:r>
            <a:r>
              <a:rPr lang="en-US" sz="1500" dirty="0">
                <a:solidFill>
                  <a:srgbClr val="FFFFFF"/>
                </a:solidFill>
              </a:rPr>
              <a:t>://doi.org/10.1108/ijchm-05-2016-0247.</a:t>
            </a:r>
          </a:p>
          <a:p>
            <a:r>
              <a:rPr lang="en-US" sz="1500" dirty="0">
                <a:solidFill>
                  <a:srgbClr val="FFFFFF"/>
                </a:solidFill>
              </a:rPr>
              <a:t>Walker, J.R. (2020) Introduction To Hospitality, Global Edition. S.L.: Pearson Education Limited.</a:t>
            </a:r>
          </a:p>
          <a:p>
            <a:r>
              <a:rPr lang="en-US" sz="1500" dirty="0">
                <a:solidFill>
                  <a:srgbClr val="FFFFFF"/>
                </a:solidFill>
              </a:rPr>
              <a:t>Wood, R.C. (2015) Hospitality Management: A Brief Introduction. Sage, 298(14786). </a:t>
            </a:r>
            <a:r>
              <a:rPr lang="en-US" sz="1500" dirty="0" err="1">
                <a:solidFill>
                  <a:srgbClr val="FFFFFF"/>
                </a:solidFill>
              </a:rPr>
              <a:t>doi:https</a:t>
            </a:r>
            <a:r>
              <a:rPr lang="en-US" sz="1500" dirty="0">
                <a:solidFill>
                  <a:srgbClr val="FFFFFF"/>
                </a:solidFill>
              </a:rPr>
              <a:t>://doi.org/10.4135/9781473920521.</a:t>
            </a:r>
          </a:p>
          <a:p>
            <a:endParaRPr lang="en-US" sz="1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847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1871</Words>
  <Application>Microsoft Office PowerPoint</Application>
  <PresentationFormat>Widescreen</PresentationFormat>
  <Paragraphs>147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HOSPITALITY AND GUEST SERVICE MANAGEMENT  (BMIH4003)</vt:lpstr>
      <vt:lpstr>“The significance of standard hospitality , services and guest services within the hotel production ”</vt:lpstr>
      <vt:lpstr>Contents</vt:lpstr>
      <vt:lpstr>Overview</vt:lpstr>
      <vt:lpstr>Identification of main consumers</vt:lpstr>
      <vt:lpstr>Reasons to stay</vt:lpstr>
      <vt:lpstr>Nature, scope &amp; role of guest services</vt:lpstr>
      <vt:lpstr>Application in the LXR</vt:lpstr>
      <vt:lpstr>Importance of Hospitality</vt:lpstr>
      <vt:lpstr>Meet or exceed expectations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“The role &amp; importance of quality service, hospitality &amp; guest services within the hotel industry”</dc:title>
  <dc:creator>jesse</dc:creator>
  <cp:lastModifiedBy>jesse</cp:lastModifiedBy>
  <cp:revision>3</cp:revision>
  <dcterms:created xsi:type="dcterms:W3CDTF">2023-10-18T09:59:21Z</dcterms:created>
  <dcterms:modified xsi:type="dcterms:W3CDTF">2023-10-20T21:46:19Z</dcterms:modified>
</cp:coreProperties>
</file>