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ms-powerpoint.presentation.macroEnabled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8" r:id="rId9"/>
  </p:sldMasterIdLst>
  <p:notesMasterIdLst>
    <p:notesMasterId r:id="rId24"/>
  </p:notesMasterIdLst>
  <p:sldIdLst>
    <p:sldId id="292" r:id="rId10"/>
    <p:sldId id="294" r:id="rId11"/>
    <p:sldId id="295" r:id="rId12"/>
    <p:sldId id="280" r:id="rId13"/>
    <p:sldId id="360" r:id="rId14"/>
    <p:sldId id="536" r:id="rId15"/>
    <p:sldId id="535" r:id="rId16"/>
    <p:sldId id="410" r:id="rId17"/>
    <p:sldId id="608" r:id="rId18"/>
    <p:sldId id="409" r:id="rId19"/>
    <p:sldId id="611" r:id="rId20"/>
    <p:sldId id="613" r:id="rId21"/>
    <p:sldId id="269" r:id="rId22"/>
    <p:sldId id="61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  <a:srgbClr val="24B8D6"/>
    <a:srgbClr val="FDFA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0129" autoAdjust="0"/>
  </p:normalViewPr>
  <p:slideViewPr>
    <p:cSldViewPr snapToGrid="0">
      <p:cViewPr varScale="1">
        <p:scale>
          <a:sx n="69" d="100"/>
          <a:sy n="69" d="100"/>
        </p:scale>
        <p:origin x="1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0F2711F8-A9D9-428A-B94C-24A8BBF4BA35}"/>
    <pc:docChg chg="undo redo custSel addSld delSld modSld">
      <pc:chgData name="Nitheesh Kaliyamurthy" userId="2821ebda-f4ac-4963-9a4e-a836dfc45829" providerId="ADAL" clId="{0F2711F8-A9D9-428A-B94C-24A8BBF4BA35}" dt="2024-11-28T09:00:17.639" v="499" actId="1076"/>
      <pc:docMkLst>
        <pc:docMk/>
      </pc:docMkLst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947463288" sldId="257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153863618" sldId="260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470576404" sldId="262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750216334" sldId="266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3851975932" sldId="268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88271720" sldId="273"/>
        </pc:sldMkLst>
      </pc:sldChg>
      <pc:sldChg chg="addSp modSp mod">
        <pc:chgData name="Nitheesh Kaliyamurthy" userId="2821ebda-f4ac-4963-9a4e-a836dfc45829" providerId="ADAL" clId="{0F2711F8-A9D9-428A-B94C-24A8BBF4BA35}" dt="2024-11-28T08:50:43.775" v="361" actId="1076"/>
        <pc:sldMkLst>
          <pc:docMk/>
          <pc:sldMk cId="22360998" sldId="280"/>
        </pc:sldMkLst>
        <pc:spChg chg="mod">
          <ac:chgData name="Nitheesh Kaliyamurthy" userId="2821ebda-f4ac-4963-9a4e-a836dfc45829" providerId="ADAL" clId="{0F2711F8-A9D9-428A-B94C-24A8BBF4BA35}" dt="2024-11-28T08:50:43.775" v="361" actId="1076"/>
          <ac:spMkLst>
            <pc:docMk/>
            <pc:sldMk cId="22360998" sldId="280"/>
            <ac:spMk id="9" creationId="{C85296CC-1946-20AF-DD61-2E36E57575B5}"/>
          </ac:spMkLst>
        </pc:spChg>
        <pc:spChg chg="mod">
          <ac:chgData name="Nitheesh Kaliyamurthy" userId="2821ebda-f4ac-4963-9a4e-a836dfc45829" providerId="ADAL" clId="{0F2711F8-A9D9-428A-B94C-24A8BBF4BA35}" dt="2024-11-28T08:50:34.991" v="360" actId="20577"/>
          <ac:spMkLst>
            <pc:docMk/>
            <pc:sldMk cId="22360998" sldId="280"/>
            <ac:spMk id="16" creationId="{3D657828-ABCB-3B03-7221-43843638EA34}"/>
          </ac:spMkLst>
        </pc:spChg>
        <pc:picChg chg="add mod">
          <ac:chgData name="Nitheesh Kaliyamurthy" userId="2821ebda-f4ac-4963-9a4e-a836dfc45829" providerId="ADAL" clId="{0F2711F8-A9D9-428A-B94C-24A8BBF4BA35}" dt="2024-11-28T08:49:35.760" v="318" actId="14100"/>
          <ac:picMkLst>
            <pc:docMk/>
            <pc:sldMk cId="22360998" sldId="280"/>
            <ac:picMk id="2" creationId="{68159FEF-3B58-3F48-B89A-CBB4D55CBA1C}"/>
          </ac:picMkLst>
        </pc:picChg>
      </pc:sldChg>
      <pc:sldChg chg="modSp mod">
        <pc:chgData name="Nitheesh Kaliyamurthy" userId="2821ebda-f4ac-4963-9a4e-a836dfc45829" providerId="ADAL" clId="{0F2711F8-A9D9-428A-B94C-24A8BBF4BA35}" dt="2024-11-28T08:46:22.408" v="70" actId="20577"/>
        <pc:sldMkLst>
          <pc:docMk/>
          <pc:sldMk cId="4059603072" sldId="294"/>
        </pc:sldMkLst>
        <pc:spChg chg="mod">
          <ac:chgData name="Nitheesh Kaliyamurthy" userId="2821ebda-f4ac-4963-9a4e-a836dfc45829" providerId="ADAL" clId="{0F2711F8-A9D9-428A-B94C-24A8BBF4BA35}" dt="2024-11-28T08:45:57.737" v="26" actId="20577"/>
          <ac:spMkLst>
            <pc:docMk/>
            <pc:sldMk cId="4059603072" sldId="294"/>
            <ac:spMk id="2" creationId="{EDD4C10A-E4A0-4C54-98D4-C13432B17C16}"/>
          </ac:spMkLst>
        </pc:spChg>
        <pc:spChg chg="mod">
          <ac:chgData name="Nitheesh Kaliyamurthy" userId="2821ebda-f4ac-4963-9a4e-a836dfc45829" providerId="ADAL" clId="{0F2711F8-A9D9-428A-B94C-24A8BBF4BA35}" dt="2024-11-28T08:46:22.408" v="70" actId="20577"/>
          <ac:spMkLst>
            <pc:docMk/>
            <pc:sldMk cId="4059603072" sldId="294"/>
            <ac:spMk id="3" creationId="{8A24508A-09F8-407C-BCEE-EED5957725C5}"/>
          </ac:spMkLst>
        </pc:spChg>
      </pc:sldChg>
      <pc:sldChg chg="delSp modSp mod">
        <pc:chgData name="Nitheesh Kaliyamurthy" userId="2821ebda-f4ac-4963-9a4e-a836dfc45829" providerId="ADAL" clId="{0F2711F8-A9D9-428A-B94C-24A8BBF4BA35}" dt="2024-11-28T08:51:35.716" v="401"/>
        <pc:sldMkLst>
          <pc:docMk/>
          <pc:sldMk cId="3229398234" sldId="295"/>
        </pc:sldMkLst>
        <pc:spChg chg="mod">
          <ac:chgData name="Nitheesh Kaliyamurthy" userId="2821ebda-f4ac-4963-9a4e-a836dfc45829" providerId="ADAL" clId="{0F2711F8-A9D9-428A-B94C-24A8BBF4BA35}" dt="2024-11-28T08:51:35.716" v="401"/>
          <ac:spMkLst>
            <pc:docMk/>
            <pc:sldMk cId="3229398234" sldId="295"/>
            <ac:spMk id="3" creationId="{00000000-0000-0000-0000-000000000000}"/>
          </ac:spMkLst>
        </pc:spChg>
        <pc:spChg chg="del">
          <ac:chgData name="Nitheesh Kaliyamurthy" userId="2821ebda-f4ac-4963-9a4e-a836dfc45829" providerId="ADAL" clId="{0F2711F8-A9D9-428A-B94C-24A8BBF4BA35}" dt="2024-11-28T08:48:26.904" v="297" actId="478"/>
          <ac:spMkLst>
            <pc:docMk/>
            <pc:sldMk cId="3229398234" sldId="295"/>
            <ac:spMk id="4" creationId="{00000000-0000-0000-0000-000000000000}"/>
          </ac:spMkLst>
        </pc:spChg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809720477" sldId="301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175869240" sldId="319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537756274" sldId="321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881836701" sldId="323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1578929923" sldId="325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035034296" sldId="400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790542482" sldId="402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989462345" sldId="403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82718734" sldId="405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3552854683" sldId="406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486404822" sldId="407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24868272" sldId="408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150471070" sldId="530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467435118" sldId="531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773007043" sldId="533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879113937" sldId="534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573612924" sldId="595"/>
        </pc:sldMkLst>
      </pc:sldChg>
      <pc:sldChg chg="del">
        <pc:chgData name="Nitheesh Kaliyamurthy" userId="2821ebda-f4ac-4963-9a4e-a836dfc45829" providerId="ADAL" clId="{0F2711F8-A9D9-428A-B94C-24A8BBF4BA35}" dt="2024-11-28T08:52:12.237" v="402" actId="47"/>
        <pc:sldMkLst>
          <pc:docMk/>
          <pc:sldMk cId="2695356463" sldId="596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087214470" sldId="597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760274503" sldId="598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092928805" sldId="599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1335066076" sldId="600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110388919" sldId="601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749780324" sldId="602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3677054625" sldId="603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4182931160" sldId="604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51198257" sldId="605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4118114078" sldId="606"/>
        </pc:sldMkLst>
      </pc:sldChg>
      <pc:sldChg chg="del">
        <pc:chgData name="Nitheesh Kaliyamurthy" userId="2821ebda-f4ac-4963-9a4e-a836dfc45829" providerId="ADAL" clId="{0F2711F8-A9D9-428A-B94C-24A8BBF4BA35}" dt="2024-11-28T08:51:02.707" v="362" actId="2696"/>
        <pc:sldMkLst>
          <pc:docMk/>
          <pc:sldMk cId="2219268245" sldId="609"/>
        </pc:sldMkLst>
      </pc:sldChg>
      <pc:sldChg chg="addSp delSp modSp new mod">
        <pc:chgData name="Nitheesh Kaliyamurthy" userId="2821ebda-f4ac-4963-9a4e-a836dfc45829" providerId="ADAL" clId="{0F2711F8-A9D9-428A-B94C-24A8BBF4BA35}" dt="2024-11-28T08:59:10.209" v="482" actId="167"/>
        <pc:sldMkLst>
          <pc:docMk/>
          <pc:sldMk cId="2974147579" sldId="611"/>
        </pc:sldMkLst>
        <pc:spChg chg="del">
          <ac:chgData name="Nitheesh Kaliyamurthy" userId="2821ebda-f4ac-4963-9a4e-a836dfc45829" providerId="ADAL" clId="{0F2711F8-A9D9-428A-B94C-24A8BBF4BA35}" dt="2024-11-28T08:53:40.487" v="405" actId="478"/>
          <ac:spMkLst>
            <pc:docMk/>
            <pc:sldMk cId="2974147579" sldId="611"/>
            <ac:spMk id="2" creationId="{F209FD9C-6BBF-577A-E195-CF8E13E10915}"/>
          </ac:spMkLst>
        </pc:spChg>
        <pc:spChg chg="del">
          <ac:chgData name="Nitheesh Kaliyamurthy" userId="2821ebda-f4ac-4963-9a4e-a836dfc45829" providerId="ADAL" clId="{0F2711F8-A9D9-428A-B94C-24A8BBF4BA35}" dt="2024-11-28T08:53:36.977" v="404" actId="478"/>
          <ac:spMkLst>
            <pc:docMk/>
            <pc:sldMk cId="2974147579" sldId="611"/>
            <ac:spMk id="3" creationId="{18678739-AE1F-885C-AFD8-57AF6C3DF5DA}"/>
          </ac:spMkLst>
        </pc:spChg>
        <pc:picChg chg="add mod">
          <ac:chgData name="Nitheesh Kaliyamurthy" userId="2821ebda-f4ac-4963-9a4e-a836dfc45829" providerId="ADAL" clId="{0F2711F8-A9D9-428A-B94C-24A8BBF4BA35}" dt="2024-11-28T08:57:54.569" v="462" actId="14100"/>
          <ac:picMkLst>
            <pc:docMk/>
            <pc:sldMk cId="2974147579" sldId="611"/>
            <ac:picMk id="5" creationId="{7DE32E45-DB37-F8F0-E0CA-D6FF162052A6}"/>
          </ac:picMkLst>
        </pc:picChg>
        <pc:picChg chg="add del mod">
          <ac:chgData name="Nitheesh Kaliyamurthy" userId="2821ebda-f4ac-4963-9a4e-a836dfc45829" providerId="ADAL" clId="{0F2711F8-A9D9-428A-B94C-24A8BBF4BA35}" dt="2024-11-28T08:57:25.684" v="453" actId="478"/>
          <ac:picMkLst>
            <pc:docMk/>
            <pc:sldMk cId="2974147579" sldId="611"/>
            <ac:picMk id="7" creationId="{E9355B17-8FAA-5028-E7C3-D41CFE836888}"/>
          </ac:picMkLst>
        </pc:picChg>
        <pc:picChg chg="add del mod">
          <ac:chgData name="Nitheesh Kaliyamurthy" userId="2821ebda-f4ac-4963-9a4e-a836dfc45829" providerId="ADAL" clId="{0F2711F8-A9D9-428A-B94C-24A8BBF4BA35}" dt="2024-11-28T08:57:10.074" v="446" actId="478"/>
          <ac:picMkLst>
            <pc:docMk/>
            <pc:sldMk cId="2974147579" sldId="611"/>
            <ac:picMk id="9" creationId="{97B3A422-7FC9-5458-DEEB-3D697003AAF6}"/>
          </ac:picMkLst>
        </pc:picChg>
        <pc:picChg chg="add del mod">
          <ac:chgData name="Nitheesh Kaliyamurthy" userId="2821ebda-f4ac-4963-9a4e-a836dfc45829" providerId="ADAL" clId="{0F2711F8-A9D9-428A-B94C-24A8BBF4BA35}" dt="2024-11-28T08:57:06.889" v="445" actId="478"/>
          <ac:picMkLst>
            <pc:docMk/>
            <pc:sldMk cId="2974147579" sldId="611"/>
            <ac:picMk id="11" creationId="{E84DF68C-9F7B-CFF6-1B5F-83DA207983DD}"/>
          </ac:picMkLst>
        </pc:picChg>
        <pc:picChg chg="add del mod">
          <ac:chgData name="Nitheesh Kaliyamurthy" userId="2821ebda-f4ac-4963-9a4e-a836dfc45829" providerId="ADAL" clId="{0F2711F8-A9D9-428A-B94C-24A8BBF4BA35}" dt="2024-11-28T08:57:05.637" v="444" actId="478"/>
          <ac:picMkLst>
            <pc:docMk/>
            <pc:sldMk cId="2974147579" sldId="611"/>
            <ac:picMk id="13" creationId="{BF685E37-DB20-1066-B257-3B656C99F9B0}"/>
          </ac:picMkLst>
        </pc:picChg>
        <pc:picChg chg="add del mod">
          <ac:chgData name="Nitheesh Kaliyamurthy" userId="2821ebda-f4ac-4963-9a4e-a836dfc45829" providerId="ADAL" clId="{0F2711F8-A9D9-428A-B94C-24A8BBF4BA35}" dt="2024-11-28T08:57:04.116" v="443" actId="478"/>
          <ac:picMkLst>
            <pc:docMk/>
            <pc:sldMk cId="2974147579" sldId="611"/>
            <ac:picMk id="15" creationId="{E285CD4F-D53C-3F6E-3BE1-8AE1A0D61015}"/>
          </ac:picMkLst>
        </pc:picChg>
        <pc:picChg chg="add mod">
          <ac:chgData name="Nitheesh Kaliyamurthy" userId="2821ebda-f4ac-4963-9a4e-a836dfc45829" providerId="ADAL" clId="{0F2711F8-A9D9-428A-B94C-24A8BBF4BA35}" dt="2024-11-28T08:58:09.368" v="465" actId="1076"/>
          <ac:picMkLst>
            <pc:docMk/>
            <pc:sldMk cId="2974147579" sldId="611"/>
            <ac:picMk id="17" creationId="{8A36EBF9-78EF-939F-C7D0-6B7B99252FBE}"/>
          </ac:picMkLst>
        </pc:picChg>
        <pc:picChg chg="add mod ord">
          <ac:chgData name="Nitheesh Kaliyamurthy" userId="2821ebda-f4ac-4963-9a4e-a836dfc45829" providerId="ADAL" clId="{0F2711F8-A9D9-428A-B94C-24A8BBF4BA35}" dt="2024-11-28T08:58:23.626" v="470" actId="167"/>
          <ac:picMkLst>
            <pc:docMk/>
            <pc:sldMk cId="2974147579" sldId="611"/>
            <ac:picMk id="19" creationId="{752D5544-E4C2-A5E5-C1C0-B486DBB822B3}"/>
          </ac:picMkLst>
        </pc:picChg>
        <pc:picChg chg="add mod">
          <ac:chgData name="Nitheesh Kaliyamurthy" userId="2821ebda-f4ac-4963-9a4e-a836dfc45829" providerId="ADAL" clId="{0F2711F8-A9D9-428A-B94C-24A8BBF4BA35}" dt="2024-11-28T08:57:49.902" v="461" actId="14100"/>
          <ac:picMkLst>
            <pc:docMk/>
            <pc:sldMk cId="2974147579" sldId="611"/>
            <ac:picMk id="21" creationId="{7CBA0D65-82FE-2A79-2780-CC8F9B392740}"/>
          </ac:picMkLst>
        </pc:picChg>
        <pc:picChg chg="add mod ord">
          <ac:chgData name="Nitheesh Kaliyamurthy" userId="2821ebda-f4ac-4963-9a4e-a836dfc45829" providerId="ADAL" clId="{0F2711F8-A9D9-428A-B94C-24A8BBF4BA35}" dt="2024-11-28T08:59:10.209" v="482" actId="167"/>
          <ac:picMkLst>
            <pc:docMk/>
            <pc:sldMk cId="2974147579" sldId="611"/>
            <ac:picMk id="23" creationId="{2DF5C24A-82F0-EC4D-AE19-EE71E4722D05}"/>
          </ac:picMkLst>
        </pc:picChg>
        <pc:picChg chg="add mod">
          <ac:chgData name="Nitheesh Kaliyamurthy" userId="2821ebda-f4ac-4963-9a4e-a836dfc45829" providerId="ADAL" clId="{0F2711F8-A9D9-428A-B94C-24A8BBF4BA35}" dt="2024-11-28T08:59:07.847" v="481" actId="14100"/>
          <ac:picMkLst>
            <pc:docMk/>
            <pc:sldMk cId="2974147579" sldId="611"/>
            <ac:picMk id="24" creationId="{BF685E37-DB20-1066-B257-3B656C99F9B0}"/>
          </ac:picMkLst>
        </pc:picChg>
      </pc:sldChg>
      <pc:sldChg chg="add del">
        <pc:chgData name="Nitheesh Kaliyamurthy" userId="2821ebda-f4ac-4963-9a4e-a836dfc45829" providerId="ADAL" clId="{0F2711F8-A9D9-428A-B94C-24A8BBF4BA35}" dt="2024-11-28T08:59:49.233" v="491" actId="47"/>
        <pc:sldMkLst>
          <pc:docMk/>
          <pc:sldMk cId="1622066548" sldId="612"/>
        </pc:sldMkLst>
      </pc:sldChg>
      <pc:sldChg chg="addSp delSp modSp add mod">
        <pc:chgData name="Nitheesh Kaliyamurthy" userId="2821ebda-f4ac-4963-9a4e-a836dfc45829" providerId="ADAL" clId="{0F2711F8-A9D9-428A-B94C-24A8BBF4BA35}" dt="2024-11-28T09:00:17.639" v="499" actId="1076"/>
        <pc:sldMkLst>
          <pc:docMk/>
          <pc:sldMk cId="1222593929" sldId="613"/>
        </pc:sldMkLst>
        <pc:picChg chg="add mod">
          <ac:chgData name="Nitheesh Kaliyamurthy" userId="2821ebda-f4ac-4963-9a4e-a836dfc45829" providerId="ADAL" clId="{0F2711F8-A9D9-428A-B94C-24A8BBF4BA35}" dt="2024-11-28T08:59:56.549" v="493" actId="14100"/>
          <ac:picMkLst>
            <pc:docMk/>
            <pc:sldMk cId="1222593929" sldId="613"/>
            <ac:picMk id="2" creationId="{E285CD4F-D53C-3F6E-3BE1-8AE1A0D61015}"/>
          </ac:picMkLst>
        </pc:picChg>
        <pc:picChg chg="del">
          <ac:chgData name="Nitheesh Kaliyamurthy" userId="2821ebda-f4ac-4963-9a4e-a836dfc45829" providerId="ADAL" clId="{0F2711F8-A9D9-428A-B94C-24A8BBF4BA35}" dt="2024-11-28T08:59:34.555" v="488" actId="478"/>
          <ac:picMkLst>
            <pc:docMk/>
            <pc:sldMk cId="1222593929" sldId="613"/>
            <ac:picMk id="5" creationId="{7DE32E45-DB37-F8F0-E0CA-D6FF162052A6}"/>
          </ac:picMkLst>
        </pc:picChg>
        <pc:picChg chg="mod">
          <ac:chgData name="Nitheesh Kaliyamurthy" userId="2821ebda-f4ac-4963-9a4e-a836dfc45829" providerId="ADAL" clId="{0F2711F8-A9D9-428A-B94C-24A8BBF4BA35}" dt="2024-11-28T09:00:17.639" v="499" actId="1076"/>
          <ac:picMkLst>
            <pc:docMk/>
            <pc:sldMk cId="1222593929" sldId="613"/>
            <ac:picMk id="7" creationId="{E9355B17-8FAA-5028-E7C3-D41CFE836888}"/>
          </ac:picMkLst>
        </pc:picChg>
        <pc:picChg chg="del">
          <ac:chgData name="Nitheesh Kaliyamurthy" userId="2821ebda-f4ac-4963-9a4e-a836dfc45829" providerId="ADAL" clId="{0F2711F8-A9D9-428A-B94C-24A8BBF4BA35}" dt="2024-11-28T08:59:30.822" v="486" actId="21"/>
          <ac:picMkLst>
            <pc:docMk/>
            <pc:sldMk cId="1222593929" sldId="613"/>
            <ac:picMk id="9" creationId="{97B3A422-7FC9-5458-DEEB-3D697003AAF6}"/>
          </ac:picMkLst>
        </pc:picChg>
        <pc:picChg chg="mod">
          <ac:chgData name="Nitheesh Kaliyamurthy" userId="2821ebda-f4ac-4963-9a4e-a836dfc45829" providerId="ADAL" clId="{0F2711F8-A9D9-428A-B94C-24A8BBF4BA35}" dt="2024-11-28T09:00:10.996" v="498" actId="1076"/>
          <ac:picMkLst>
            <pc:docMk/>
            <pc:sldMk cId="1222593929" sldId="613"/>
            <ac:picMk id="11" creationId="{E84DF68C-9F7B-CFF6-1B5F-83DA207983DD}"/>
          </ac:picMkLst>
        </pc:picChg>
        <pc:picChg chg="del">
          <ac:chgData name="Nitheesh Kaliyamurthy" userId="2821ebda-f4ac-4963-9a4e-a836dfc45829" providerId="ADAL" clId="{0F2711F8-A9D9-428A-B94C-24A8BBF4BA35}" dt="2024-11-28T08:58:52.631" v="478" actId="21"/>
          <ac:picMkLst>
            <pc:docMk/>
            <pc:sldMk cId="1222593929" sldId="613"/>
            <ac:picMk id="13" creationId="{BF685E37-DB20-1066-B257-3B656C99F9B0}"/>
          </ac:picMkLst>
        </pc:picChg>
        <pc:picChg chg="del">
          <ac:chgData name="Nitheesh Kaliyamurthy" userId="2821ebda-f4ac-4963-9a4e-a836dfc45829" providerId="ADAL" clId="{0F2711F8-A9D9-428A-B94C-24A8BBF4BA35}" dt="2024-11-28T08:58:44.609" v="475" actId="21"/>
          <ac:picMkLst>
            <pc:docMk/>
            <pc:sldMk cId="1222593929" sldId="613"/>
            <ac:picMk id="15" creationId="{E285CD4F-D53C-3F6E-3BE1-8AE1A0D61015}"/>
          </ac:picMkLst>
        </pc:picChg>
        <pc:picChg chg="del">
          <ac:chgData name="Nitheesh Kaliyamurthy" userId="2821ebda-f4ac-4963-9a4e-a836dfc45829" providerId="ADAL" clId="{0F2711F8-A9D9-428A-B94C-24A8BBF4BA35}" dt="2024-11-28T08:58:41.863" v="474" actId="478"/>
          <ac:picMkLst>
            <pc:docMk/>
            <pc:sldMk cId="1222593929" sldId="613"/>
            <ac:picMk id="17" creationId="{8A36EBF9-78EF-939F-C7D0-6B7B99252FBE}"/>
          </ac:picMkLst>
        </pc:picChg>
        <pc:picChg chg="del">
          <ac:chgData name="Nitheesh Kaliyamurthy" userId="2821ebda-f4ac-4963-9a4e-a836dfc45829" providerId="ADAL" clId="{0F2711F8-A9D9-428A-B94C-24A8BBF4BA35}" dt="2024-11-28T08:58:33.558" v="473" actId="478"/>
          <ac:picMkLst>
            <pc:docMk/>
            <pc:sldMk cId="1222593929" sldId="613"/>
            <ac:picMk id="19" creationId="{752D5544-E4C2-A5E5-C1C0-B486DBB822B3}"/>
          </ac:picMkLst>
        </pc:picChg>
        <pc:picChg chg="del">
          <ac:chgData name="Nitheesh Kaliyamurthy" userId="2821ebda-f4ac-4963-9a4e-a836dfc45829" providerId="ADAL" clId="{0F2711F8-A9D9-428A-B94C-24A8BBF4BA35}" dt="2024-11-28T08:58:32.046" v="472" actId="478"/>
          <ac:picMkLst>
            <pc:docMk/>
            <pc:sldMk cId="1222593929" sldId="613"/>
            <ac:picMk id="21" creationId="{7CBA0D65-82FE-2A79-2780-CC8F9B392740}"/>
          </ac:picMkLst>
        </pc:picChg>
        <pc:picChg chg="del">
          <ac:chgData name="Nitheesh Kaliyamurthy" userId="2821ebda-f4ac-4963-9a4e-a836dfc45829" providerId="ADAL" clId="{0F2711F8-A9D9-428A-B94C-24A8BBF4BA35}" dt="2024-11-28T08:58:30.356" v="471" actId="478"/>
          <ac:picMkLst>
            <pc:docMk/>
            <pc:sldMk cId="1222593929" sldId="613"/>
            <ac:picMk id="23" creationId="{2DF5C24A-82F0-EC4D-AE19-EE71E4722D05}"/>
          </ac:picMkLst>
        </pc:picChg>
      </pc:sldChg>
      <pc:sldMasterChg chg="delSldLayout">
        <pc:chgData name="Nitheesh Kaliyamurthy" userId="2821ebda-f4ac-4963-9a4e-a836dfc45829" providerId="ADAL" clId="{0F2711F8-A9D9-428A-B94C-24A8BBF4BA35}" dt="2024-11-28T08:51:02.707" v="362" actId="2696"/>
        <pc:sldMasterMkLst>
          <pc:docMk/>
          <pc:sldMasterMk cId="4118905666" sldId="2147483678"/>
        </pc:sldMasterMkLst>
        <pc:sldLayoutChg chg="del">
          <pc:chgData name="Nitheesh Kaliyamurthy" userId="2821ebda-f4ac-4963-9a4e-a836dfc45829" providerId="ADAL" clId="{0F2711F8-A9D9-428A-B94C-24A8BBF4BA35}" dt="2024-11-28T08:51:02.707" v="362" actId="2696"/>
          <pc:sldLayoutMkLst>
            <pc:docMk/>
            <pc:sldMasterMk cId="4118905666" sldId="2147483678"/>
            <pc:sldLayoutMk cId="95126335" sldId="2147483686"/>
          </pc:sldLayoutMkLst>
        </pc:sldLayoutChg>
        <pc:sldLayoutChg chg="del">
          <pc:chgData name="Nitheesh Kaliyamurthy" userId="2821ebda-f4ac-4963-9a4e-a836dfc45829" providerId="ADAL" clId="{0F2711F8-A9D9-428A-B94C-24A8BBF4BA35}" dt="2024-11-28T08:51:02.707" v="362" actId="2696"/>
          <pc:sldLayoutMkLst>
            <pc:docMk/>
            <pc:sldMasterMk cId="4118905666" sldId="2147483678"/>
            <pc:sldLayoutMk cId="2619057147" sldId="2147483694"/>
          </pc:sldLayoutMkLst>
        </pc:sldLayoutChg>
      </pc:sldMasterChg>
      <pc:sldMasterChg chg="delSldLayout">
        <pc:chgData name="Nitheesh Kaliyamurthy" userId="2821ebda-f4ac-4963-9a4e-a836dfc45829" providerId="ADAL" clId="{0F2711F8-A9D9-428A-B94C-24A8BBF4BA35}" dt="2024-11-28T08:52:12.237" v="402" actId="47"/>
        <pc:sldMasterMkLst>
          <pc:docMk/>
          <pc:sldMasterMk cId="3393168259" sldId="2147483682"/>
        </pc:sldMasterMkLst>
        <pc:sldLayoutChg chg="del">
          <pc:chgData name="Nitheesh Kaliyamurthy" userId="2821ebda-f4ac-4963-9a4e-a836dfc45829" providerId="ADAL" clId="{0F2711F8-A9D9-428A-B94C-24A8BBF4BA35}" dt="2024-11-28T08:52:12.237" v="402" actId="47"/>
          <pc:sldLayoutMkLst>
            <pc:docMk/>
            <pc:sldMasterMk cId="3393168259" sldId="2147483682"/>
            <pc:sldLayoutMk cId="1242370477" sldId="214748368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2990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4239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53260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81917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7391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205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8808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1964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15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6C68F-ED69-8B43-B37D-1D2C13FCE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F04EB-138A-A041-BE10-30FF0853E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B5327-3F1E-6345-9F7E-251257878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7A746-BF1C-C340-B713-882FC53E1319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4A1C1-4200-7243-BDD2-76FA368C5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79942-757B-4546-B0FA-44833848A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D25CD-CC80-CD44-9198-8507258D74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4286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6D81F-5136-7847-86CC-4D36617F50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446C2A-A315-2D42-A63A-C48989C194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92D51-5A93-1A40-BAA0-E0534A82D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7A746-BF1C-C340-B713-882FC53E1319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845D98-3074-1842-B7D2-2F61EE53A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66366-DEF3-464F-BD82-7FA28BCE4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D25CD-CC80-CD44-9198-8507258D74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7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4470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28/11/2024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8556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764DE79-268F-4C1A-8933-263129D2AF90}" type="datetimeFigureOut">
              <a:rPr lang="en-US" smtClean="0"/>
              <a:t>11/28/2024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9998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39281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0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6.png"/><Relationship Id="rId5" Type="http://schemas.openxmlformats.org/officeDocument/2006/relationships/theme" Target="../theme/theme6.xml"/><Relationship Id="rId4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11/28/2024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25760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2" r:id="rId3"/>
    <p:sldLayoutId id="2147483693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g"/><Relationship Id="rId13" Type="http://schemas.openxmlformats.org/officeDocument/2006/relationships/image" Target="../media/image18.png"/><Relationship Id="rId3" Type="http://schemas.openxmlformats.org/officeDocument/2006/relationships/image" Target="../media/image9.png"/><Relationship Id="rId7" Type="http://schemas.openxmlformats.org/officeDocument/2006/relationships/image" Target="../media/image12.gif"/><Relationship Id="rId12" Type="http://schemas.openxmlformats.org/officeDocument/2006/relationships/image" Target="../media/image17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11" Type="http://schemas.openxmlformats.org/officeDocument/2006/relationships/image" Target="../media/image16.jpe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microsoft.com/office/2007/relationships/hdphoto" Target="../media/hdphoto1.wdp"/><Relationship Id="rId9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microsoft.com/office/2007/relationships/media" Target="../media/media3.mp4"/><Relationship Id="rId7" Type="http://schemas.openxmlformats.org/officeDocument/2006/relationships/image" Target="../media/image3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notesSlide" Target="../notesSlides/notesSlide8.xml"/><Relationship Id="rId5" Type="http://schemas.openxmlformats.org/officeDocument/2006/relationships/slideLayout" Target="../slideLayouts/slideLayout3.xml"/><Relationship Id="rId4" Type="http://schemas.openxmlformats.org/officeDocument/2006/relationships/video" Target="../media/media3.mp4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6.png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5.jpe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jpg"/><Relationship Id="rId7" Type="http://schemas.openxmlformats.org/officeDocument/2006/relationships/image" Target="../media/image5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0.jpeg"/><Relationship Id="rId5" Type="http://schemas.openxmlformats.org/officeDocument/2006/relationships/image" Target="../media/image49.jpeg"/><Relationship Id="rId4" Type="http://schemas.openxmlformats.org/officeDocument/2006/relationships/image" Target="../media/image4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6235" y="2112716"/>
            <a:ext cx="5042202" cy="2187019"/>
          </a:xfrm>
        </p:spPr>
        <p:txBody>
          <a:bodyPr/>
          <a:lstStyle/>
          <a:p>
            <a:pPr algn="ctr"/>
            <a:r>
              <a:rPr 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Competitions!!!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anose="04040505050A02020702" pitchFamily="82" charset="0"/>
              </a:rPr>
              <a:t>An extra mile to your </a:t>
            </a:r>
          </a:p>
          <a:p>
            <a:r>
              <a:rPr lang="en-GB" sz="40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arrington" panose="04040505050A02020702" pitchFamily="82" charset="0"/>
              </a:rPr>
              <a:t>Journey….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School of 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45687" y="1074509"/>
            <a:ext cx="5850313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dirty="0">
                <a:solidFill>
                  <a:schemeClr val="bg1"/>
                </a:solidFill>
              </a:rPr>
              <a:t>Opportunities</a:t>
            </a:r>
          </a:p>
          <a:p>
            <a:pPr>
              <a:tabLst>
                <a:tab pos="4308475" algn="l"/>
                <a:tab pos="4391025" algn="l"/>
              </a:tabLst>
            </a:pPr>
            <a:endParaRPr lang="en-GB" sz="2000" b="1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Tutorials (Class)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Hackathons (Institutional)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Student Ambassadors (University)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Cyber Competitions (Online)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Skills Competition Wales (Regional)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WorldSkills UK (National)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Technical Olympics – WorldSkills (International)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US" sz="2000" b="1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Graphical user interface&#10;&#10;Description automatically generated">
            <a:extLst>
              <a:ext uri="{FF2B5EF4-FFF2-40B4-BE49-F238E27FC236}">
                <a16:creationId xmlns:a16="http://schemas.microsoft.com/office/drawing/2014/main" id="{0D292658-41D4-D395-3440-B47C307C269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8501" y="5291642"/>
            <a:ext cx="1016444" cy="724268"/>
          </a:xfrm>
          <a:prstGeom prst="rect">
            <a:avLst/>
          </a:prstGeom>
        </p:spPr>
      </p:pic>
      <p:pic>
        <p:nvPicPr>
          <p:cNvPr id="1028" name="Picture 4" descr="SecureAcademy - Comprehensive Cybersecurity Academic Program - Check Point  Software">
            <a:extLst>
              <a:ext uri="{FF2B5EF4-FFF2-40B4-BE49-F238E27FC236}">
                <a16:creationId xmlns:a16="http://schemas.microsoft.com/office/drawing/2014/main" id="{275A4D1F-BD41-E6E3-636E-63532A5BE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5037" y="5325629"/>
            <a:ext cx="2496648" cy="731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Logo, icon&#10;&#10;Description automatically generated">
            <a:extLst>
              <a:ext uri="{FF2B5EF4-FFF2-40B4-BE49-F238E27FC236}">
                <a16:creationId xmlns:a16="http://schemas.microsoft.com/office/drawing/2014/main" id="{0535C1F9-91CD-8323-9354-481902552DE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811" y="1072102"/>
            <a:ext cx="716788" cy="4797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F0391EF-4130-D69C-EA4A-F9AEA7F9FC70}"/>
              </a:ext>
            </a:extLst>
          </p:cNvPr>
          <p:cNvSpPr txBox="1"/>
          <p:nvPr/>
        </p:nvSpPr>
        <p:spPr>
          <a:xfrm>
            <a:off x="1279599" y="1163382"/>
            <a:ext cx="30378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rgbClr val="FDFACE"/>
                </a:solidFill>
              </a:rPr>
              <a:t>School of Applied Computing</a:t>
            </a:r>
            <a:endParaRPr lang="en-GB" dirty="0">
              <a:solidFill>
                <a:srgbClr val="FDFACE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29FA744-B7ED-7E99-6645-89FA27EDA3D6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73802" y="112791"/>
            <a:ext cx="802456" cy="6425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5296CC-1946-20AF-DD61-2E36E57575B5}"/>
              </a:ext>
            </a:extLst>
          </p:cNvPr>
          <p:cNvSpPr txBox="1"/>
          <p:nvPr/>
        </p:nvSpPr>
        <p:spPr>
          <a:xfrm>
            <a:off x="599463" y="3085021"/>
            <a:ext cx="4784157" cy="15081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rgbClr val="E0BC4C"/>
                </a:solidFill>
              </a:rPr>
              <a:t>Dr. Nitheesh Murugan Kaliyamurthy</a:t>
            </a:r>
          </a:p>
          <a:p>
            <a:pPr algn="ctr"/>
            <a:r>
              <a:rPr lang="en-GB" sz="1400" b="1" i="1" dirty="0">
                <a:solidFill>
                  <a:srgbClr val="E0BC4C"/>
                </a:solidFill>
              </a:rPr>
              <a:t>M.Sc., M.Phil., M.Tech., Ph.D.</a:t>
            </a:r>
          </a:p>
          <a:p>
            <a:pPr algn="ctr"/>
            <a:endParaRPr lang="en-GB" sz="1400" b="1" i="1" dirty="0">
              <a:solidFill>
                <a:srgbClr val="E0BC4C"/>
              </a:solidFill>
            </a:endParaRPr>
          </a:p>
          <a:p>
            <a:pPr algn="ctr"/>
            <a:r>
              <a:rPr lang="en-GB" b="1" dirty="0">
                <a:solidFill>
                  <a:srgbClr val="E0BC4C"/>
                </a:solidFill>
              </a:rPr>
              <a:t>Mr. Munyaradzi </a:t>
            </a:r>
            <a:r>
              <a:rPr lang="en-GB" b="1" dirty="0" err="1">
                <a:solidFill>
                  <a:srgbClr val="E0BC4C"/>
                </a:solidFill>
              </a:rPr>
              <a:t>Murira</a:t>
            </a:r>
            <a:endParaRPr lang="en-GB" b="1" dirty="0">
              <a:solidFill>
                <a:srgbClr val="E0BC4C"/>
              </a:solidFill>
            </a:endParaRPr>
          </a:p>
          <a:p>
            <a:pPr algn="ctr"/>
            <a:r>
              <a:rPr lang="en-GB" sz="1400" b="1" i="1" dirty="0">
                <a:solidFill>
                  <a:srgbClr val="E0BC4C"/>
                </a:solidFill>
              </a:rPr>
              <a:t>M.Sc., M.Ed., CCNA x3, CCSA</a:t>
            </a:r>
          </a:p>
          <a:p>
            <a:pPr algn="ctr"/>
            <a:endParaRPr lang="en-GB" sz="1400" b="1" i="1" dirty="0">
              <a:solidFill>
                <a:srgbClr val="E0BC4C"/>
              </a:solidFill>
            </a:endParaRPr>
          </a:p>
        </p:txBody>
      </p:sp>
      <p:pic>
        <p:nvPicPr>
          <p:cNvPr id="11" name="Picture 10" descr="A close-up of a logo&#10;&#10;Description automatically generated">
            <a:extLst>
              <a:ext uri="{FF2B5EF4-FFF2-40B4-BE49-F238E27FC236}">
                <a16:creationId xmlns:a16="http://schemas.microsoft.com/office/drawing/2014/main" id="{D12418ED-868B-C31F-8135-033EAC90BAD8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1745" y="76908"/>
            <a:ext cx="955964" cy="714347"/>
          </a:xfrm>
          <a:prstGeom prst="rect">
            <a:avLst/>
          </a:prstGeom>
        </p:spPr>
      </p:pic>
      <p:pic>
        <p:nvPicPr>
          <p:cNvPr id="13" name="Picture 12" descr="A close-up of a logo&#10;&#10;Description automatically generated">
            <a:extLst>
              <a:ext uri="{FF2B5EF4-FFF2-40B4-BE49-F238E27FC236}">
                <a16:creationId xmlns:a16="http://schemas.microsoft.com/office/drawing/2014/main" id="{D7B1DC55-6FFC-C174-18ED-8513E3FDE99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8760" y="27968"/>
            <a:ext cx="838540" cy="838540"/>
          </a:xfrm>
          <a:prstGeom prst="rect">
            <a:avLst/>
          </a:prstGeom>
        </p:spPr>
      </p:pic>
      <p:pic>
        <p:nvPicPr>
          <p:cNvPr id="15" name="Picture 14" descr="A close-up of a logo&#10;&#10;Description automatically generated">
            <a:extLst>
              <a:ext uri="{FF2B5EF4-FFF2-40B4-BE49-F238E27FC236}">
                <a16:creationId xmlns:a16="http://schemas.microsoft.com/office/drawing/2014/main" id="{97A16059-04D9-B31B-E494-5CE6BE48AAA2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68351" y="0"/>
            <a:ext cx="914400" cy="9144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3D657828-ABCB-3B03-7221-43843638EA34}"/>
              </a:ext>
            </a:extLst>
          </p:cNvPr>
          <p:cNvSpPr txBox="1"/>
          <p:nvPr/>
        </p:nvSpPr>
        <p:spPr>
          <a:xfrm>
            <a:off x="6724896" y="2259449"/>
            <a:ext cx="4784157" cy="29854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E0BC4C"/>
                </a:solidFill>
              </a:rPr>
              <a:t>Senior Lecturer </a:t>
            </a:r>
          </a:p>
          <a:p>
            <a:r>
              <a:rPr lang="en-GB" sz="1600" i="1" dirty="0">
                <a:solidFill>
                  <a:srgbClr val="E0BC4C"/>
                </a:solidFill>
              </a:rPr>
              <a:t>Networks and Cybersecurity</a:t>
            </a:r>
          </a:p>
          <a:p>
            <a:endParaRPr lang="en-GB" sz="1600" i="1" dirty="0">
              <a:solidFill>
                <a:srgbClr val="E0BC4C"/>
              </a:solidFill>
            </a:endParaRPr>
          </a:p>
          <a:p>
            <a:r>
              <a:rPr lang="en-GB" dirty="0">
                <a:solidFill>
                  <a:srgbClr val="E0BC4C"/>
                </a:solidFill>
              </a:rPr>
              <a:t>Programme Manager </a:t>
            </a:r>
          </a:p>
          <a:p>
            <a:r>
              <a:rPr lang="en-GB" sz="1600" i="1" dirty="0">
                <a:solidFill>
                  <a:srgbClr val="E0BC4C"/>
                </a:solidFill>
              </a:rPr>
              <a:t>Final Year Students</a:t>
            </a:r>
          </a:p>
          <a:p>
            <a:endParaRPr lang="en-GB" dirty="0">
              <a:solidFill>
                <a:srgbClr val="E0BC4C"/>
              </a:solidFill>
            </a:endParaRPr>
          </a:p>
          <a:p>
            <a:r>
              <a:rPr lang="en-GB" dirty="0">
                <a:solidFill>
                  <a:srgbClr val="E0BC4C"/>
                </a:solidFill>
              </a:rPr>
              <a:t>Training Manager - WorldSkills UK</a:t>
            </a:r>
          </a:p>
          <a:p>
            <a:r>
              <a:rPr lang="en-GB" sz="1600" i="1" dirty="0">
                <a:solidFill>
                  <a:srgbClr val="E0BC4C"/>
                </a:solidFill>
              </a:rPr>
              <a:t>IT Networks System Administrator</a:t>
            </a:r>
          </a:p>
          <a:p>
            <a:endParaRPr lang="en-GB" sz="1600" i="1" dirty="0">
              <a:solidFill>
                <a:srgbClr val="E0BC4C"/>
              </a:solidFill>
            </a:endParaRPr>
          </a:p>
          <a:p>
            <a:r>
              <a:rPr lang="en-GB" dirty="0">
                <a:solidFill>
                  <a:srgbClr val="E0BC4C"/>
                </a:solidFill>
              </a:rPr>
              <a:t>Expert- WorldSkills Lyon 2024</a:t>
            </a:r>
          </a:p>
          <a:p>
            <a:r>
              <a:rPr lang="en-GB" i="1" dirty="0">
                <a:solidFill>
                  <a:srgbClr val="E0BC4C"/>
                </a:solidFill>
              </a:rPr>
              <a:t>IT Networks System Administrator</a:t>
            </a:r>
          </a:p>
        </p:txBody>
      </p:sp>
      <p:pic>
        <p:nvPicPr>
          <p:cNvPr id="17" name="Picture 16" descr="A picture containing text&#10;&#10;Description automatically generated">
            <a:extLst>
              <a:ext uri="{FF2B5EF4-FFF2-40B4-BE49-F238E27FC236}">
                <a16:creationId xmlns:a16="http://schemas.microsoft.com/office/drawing/2014/main" id="{53A9FE51-3CA8-4B29-5A18-58B9E9A38D92}"/>
              </a:ext>
            </a:extLst>
          </p:cNvPr>
          <p:cNvPicPr>
            <a:picLocks noChangeAspect="1"/>
          </p:cNvPicPr>
          <p:nvPr/>
        </p:nvPicPr>
        <p:blipFill>
          <a:blip r:embed="rId10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570027" y="5199879"/>
            <a:ext cx="2107494" cy="511419"/>
          </a:xfrm>
          <a:prstGeom prst="rect">
            <a:avLst/>
          </a:prstGeom>
        </p:spPr>
      </p:pic>
      <p:pic>
        <p:nvPicPr>
          <p:cNvPr id="1026" name="Picture 2">
            <a:extLst>
              <a:ext uri="{FF2B5EF4-FFF2-40B4-BE49-F238E27FC236}">
                <a16:creationId xmlns:a16="http://schemas.microsoft.com/office/drawing/2014/main" id="{3062980E-3633-4CA8-0898-10C51473D6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4507" y="914400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hexagon with text and a black background&#10;&#10;Description automatically generated">
            <a:extLst>
              <a:ext uri="{FF2B5EF4-FFF2-40B4-BE49-F238E27FC236}">
                <a16:creationId xmlns:a16="http://schemas.microsoft.com/office/drawing/2014/main" id="{9AD43E09-7E8C-BDF5-57D6-22848924235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6504" y="989133"/>
            <a:ext cx="830362" cy="830362"/>
          </a:xfrm>
          <a:prstGeom prst="rect">
            <a:avLst/>
          </a:prstGeom>
        </p:spPr>
      </p:pic>
      <p:pic>
        <p:nvPicPr>
          <p:cNvPr id="2" name="Picture 2" descr="SecureAcademy Academic Partner badge image. Issued by Check Point Software Technologies">
            <a:extLst>
              <a:ext uri="{FF2B5EF4-FFF2-40B4-BE49-F238E27FC236}">
                <a16:creationId xmlns:a16="http://schemas.microsoft.com/office/drawing/2014/main" id="{68159FEF-3B58-3F48-B89A-CBB4D55CBA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6863" y="898653"/>
            <a:ext cx="914401" cy="91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0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Learning is Fun!!!</a:t>
            </a:r>
            <a:endParaRPr lang="en-GB" sz="3200" dirty="0"/>
          </a:p>
        </p:txBody>
      </p:sp>
      <p:pic>
        <p:nvPicPr>
          <p:cNvPr id="4" name="Picture 3" descr="A group of people sitting at computers&#10;&#10;Description automatically generated with low confidence">
            <a:extLst>
              <a:ext uri="{FF2B5EF4-FFF2-40B4-BE49-F238E27FC236}">
                <a16:creationId xmlns:a16="http://schemas.microsoft.com/office/drawing/2014/main" id="{589F7F75-439A-AC71-5449-4975AA9C31A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9011" y="166255"/>
            <a:ext cx="4612196" cy="345914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 descr="A picture containing text, indoor, ceiling, computer&#10;&#10;Description automatically generated">
            <a:extLst>
              <a:ext uri="{FF2B5EF4-FFF2-40B4-BE49-F238E27FC236}">
                <a16:creationId xmlns:a16="http://schemas.microsoft.com/office/drawing/2014/main" id="{509CEBAE-DA68-4221-9333-324B3B442C7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552" y="1293145"/>
            <a:ext cx="4881696" cy="366127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0" name="Picture 9" descr="A group of people sitting at computers&#10;&#10;Description automatically generated with medium confidence">
            <a:extLst>
              <a:ext uri="{FF2B5EF4-FFF2-40B4-BE49-F238E27FC236}">
                <a16:creationId xmlns:a16="http://schemas.microsoft.com/office/drawing/2014/main" id="{38A7F66A-2FD1-C2C7-A098-FB9FAD0515FC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305" y="4057021"/>
            <a:ext cx="2019719" cy="151478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8021046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Learning is Experience!!!</a:t>
            </a:r>
            <a:endParaRPr lang="en-GB" sz="3200" dirty="0"/>
          </a:p>
        </p:txBody>
      </p:sp>
      <p:pic>
        <p:nvPicPr>
          <p:cNvPr id="19" name="Picture 18" descr="Two people sitting at a table looking at a computer screen&#10;&#10;Description automatically generated with medium confidence">
            <a:extLst>
              <a:ext uri="{FF2B5EF4-FFF2-40B4-BE49-F238E27FC236}">
                <a16:creationId xmlns:a16="http://schemas.microsoft.com/office/drawing/2014/main" id="{3009359F-ADEA-AE45-ED77-F5FACCD91CF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121" y="1504741"/>
            <a:ext cx="4270549" cy="320291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3" name="Picture 22" descr="A group of people in a room&#10;&#10;Description automatically generated with medium confidence">
            <a:extLst>
              <a:ext uri="{FF2B5EF4-FFF2-40B4-BE49-F238E27FC236}">
                <a16:creationId xmlns:a16="http://schemas.microsoft.com/office/drawing/2014/main" id="{0DE99C39-DF1D-D40A-6A70-549FF11A96BC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83179" y="126693"/>
            <a:ext cx="2297113" cy="172283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7" name="Picture 26" descr="A person giving a presentation&#10;&#10;Description automatically generated with medium confidence">
            <a:extLst>
              <a:ext uri="{FF2B5EF4-FFF2-40B4-BE49-F238E27FC236}">
                <a16:creationId xmlns:a16="http://schemas.microsoft.com/office/drawing/2014/main" id="{9A825229-AF48-68B4-1F5F-FFF39CC5A3F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4523" y="1959429"/>
            <a:ext cx="4776316" cy="35822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49805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Learning is Engaging</a:t>
            </a:r>
            <a:endParaRPr lang="en-GB" sz="3200" dirty="0"/>
          </a:p>
        </p:txBody>
      </p:sp>
      <p:pic>
        <p:nvPicPr>
          <p:cNvPr id="7" name="Picture 6" descr="A group of men standing next to a machine&#10;&#10;Description automatically generated with low confidence">
            <a:extLst>
              <a:ext uri="{FF2B5EF4-FFF2-40B4-BE49-F238E27FC236}">
                <a16:creationId xmlns:a16="http://schemas.microsoft.com/office/drawing/2014/main" id="{C3646A4F-5FD7-02E5-0E02-1FF8A84BF59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548" y="1160584"/>
            <a:ext cx="2602102" cy="173501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9" name="Picture 8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B70EDD0E-56E3-F78F-0E51-23E47AC5AE09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4338" y="166255"/>
            <a:ext cx="6503377" cy="433558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1" name="Picture 10" descr="A group of people wearing masks&#10;&#10;Description automatically generated with medium confidence">
            <a:extLst>
              <a:ext uri="{FF2B5EF4-FFF2-40B4-BE49-F238E27FC236}">
                <a16:creationId xmlns:a16="http://schemas.microsoft.com/office/drawing/2014/main" id="{AA784A76-0EDD-9BE1-62E2-52FFDDB7B4D7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985" y="3016247"/>
            <a:ext cx="4021753" cy="268116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993908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Learning is Application!!!</a:t>
            </a:r>
            <a:endParaRPr lang="en-GB" sz="3200" dirty="0"/>
          </a:p>
        </p:txBody>
      </p:sp>
      <p:pic>
        <p:nvPicPr>
          <p:cNvPr id="13" name="Picture 12" descr="A group of people sitting in a room with computers&#10;&#10;Description automatically generated with medium confidence">
            <a:extLst>
              <a:ext uri="{FF2B5EF4-FFF2-40B4-BE49-F238E27FC236}">
                <a16:creationId xmlns:a16="http://schemas.microsoft.com/office/drawing/2014/main" id="{F12577D7-CD8A-342E-5B5A-EEDE7FC9AF0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0163" y="967776"/>
            <a:ext cx="6196609" cy="464745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5" name="Picture 14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829CFD68-E91F-136E-C78A-8A77EE04747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7267178" y="765696"/>
            <a:ext cx="5542327" cy="415674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7122317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Assessments are Hands-on!!!</a:t>
            </a:r>
            <a:endParaRPr lang="en-GB" sz="3200" dirty="0"/>
          </a:p>
        </p:txBody>
      </p:sp>
      <p:pic>
        <p:nvPicPr>
          <p:cNvPr id="3" name="David Recording Mobile Forensics Demo_default">
            <a:hlinkClick r:id="" action="ppaction://media"/>
            <a:extLst>
              <a:ext uri="{FF2B5EF4-FFF2-40B4-BE49-F238E27FC236}">
                <a16:creationId xmlns:a16="http://schemas.microsoft.com/office/drawing/2014/main" id="{A351F2BD-5814-C63C-884B-66E39B333A4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138327" y="884354"/>
            <a:ext cx="7416220" cy="4635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980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45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793" y="166255"/>
            <a:ext cx="9393754" cy="900979"/>
          </a:xfrm>
        </p:spPr>
        <p:txBody>
          <a:bodyPr>
            <a:normAutofit/>
          </a:bodyPr>
          <a:lstStyle/>
          <a:p>
            <a:r>
              <a:rPr lang="en-US" altLang="en-US" sz="3200" dirty="0"/>
              <a:t>More than Learning!!!</a:t>
            </a:r>
            <a:endParaRPr lang="en-GB" sz="3200" dirty="0"/>
          </a:p>
        </p:txBody>
      </p:sp>
      <p:pic>
        <p:nvPicPr>
          <p:cNvPr id="3" name="VID_20211110_123821775">
            <a:hlinkClick r:id="" action="ppaction://media"/>
            <a:extLst>
              <a:ext uri="{FF2B5EF4-FFF2-40B4-BE49-F238E27FC236}">
                <a16:creationId xmlns:a16="http://schemas.microsoft.com/office/drawing/2014/main" id="{4B17208B-0557-906B-8470-E97B78884F7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10308" y="1067234"/>
            <a:ext cx="7151077" cy="4022481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softEdge">
            <a:bevelT w="203200" h="101600" prst="cross"/>
            <a:contourClr>
              <a:srgbClr val="FFFFFF"/>
            </a:contourClr>
          </a:sp3d>
        </p:spPr>
      </p:pic>
      <p:pic>
        <p:nvPicPr>
          <p:cNvPr id="4" name="VID_20220428_152055840">
            <a:hlinkClick r:id="" action="ppaction://media"/>
            <a:extLst>
              <a:ext uri="{FF2B5EF4-FFF2-40B4-BE49-F238E27FC236}">
                <a16:creationId xmlns:a16="http://schemas.microsoft.com/office/drawing/2014/main" id="{CF959E23-FD35-F3C8-52C5-F115B054CD09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9103123" y="81627"/>
            <a:ext cx="2928083" cy="5205481"/>
          </a:xfrm>
          <a:prstGeom prst="rect">
            <a:avLst/>
          </a:prstGeom>
          <a:ln>
            <a:noFill/>
          </a:ln>
          <a:effectLst/>
          <a:scene3d>
            <a:camera prst="orthographicFront"/>
            <a:lightRig rig="balanced" dir="t"/>
          </a:scene3d>
          <a:sp3d prstMaterial="softEdge">
            <a:bevelT w="203200" h="101600" prst="cross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626693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76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Two men in suits posing for a photo&#10;&#10;Description automatically generated">
            <a:extLst>
              <a:ext uri="{FF2B5EF4-FFF2-40B4-BE49-F238E27FC236}">
                <a16:creationId xmlns:a16="http://schemas.microsoft.com/office/drawing/2014/main" id="{2DF5C24A-82F0-EC4D-AE19-EE71E4722D0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87212" y="2367058"/>
            <a:ext cx="3883755" cy="2588538"/>
          </a:xfrm>
          <a:prstGeom prst="rect">
            <a:avLst/>
          </a:prstGeom>
        </p:spPr>
      </p:pic>
      <p:pic>
        <p:nvPicPr>
          <p:cNvPr id="19" name="Picture 18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752D5544-E4C2-A5E5-C1C0-B486DBB822B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555095"/>
            <a:ext cx="4743417" cy="3163822"/>
          </a:xfrm>
          <a:prstGeom prst="rect">
            <a:avLst/>
          </a:prstGeom>
        </p:spPr>
      </p:pic>
      <p:pic>
        <p:nvPicPr>
          <p:cNvPr id="5" name="Picture 4" descr="A person and person posing for a picture&#10;&#10;Description automatically generated">
            <a:extLst>
              <a:ext uri="{FF2B5EF4-FFF2-40B4-BE49-F238E27FC236}">
                <a16:creationId xmlns:a16="http://schemas.microsoft.com/office/drawing/2014/main" id="{7DE32E45-DB37-F8F0-E0CA-D6FF162052A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49652" cy="2899060"/>
          </a:xfrm>
          <a:prstGeom prst="rect">
            <a:avLst/>
          </a:prstGeom>
        </p:spPr>
      </p:pic>
      <p:pic>
        <p:nvPicPr>
          <p:cNvPr id="17" name="Picture 16" descr="A person sitting at a desk using a computer&#10;&#10;Description automatically generated">
            <a:extLst>
              <a:ext uri="{FF2B5EF4-FFF2-40B4-BE49-F238E27FC236}">
                <a16:creationId xmlns:a16="http://schemas.microsoft.com/office/drawing/2014/main" id="{8A36EBF9-78EF-939F-C7D0-6B7B99252FBE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7861" y="16579"/>
            <a:ext cx="3533106" cy="2354829"/>
          </a:xfrm>
          <a:prstGeom prst="rect">
            <a:avLst/>
          </a:prstGeom>
        </p:spPr>
      </p:pic>
      <p:pic>
        <p:nvPicPr>
          <p:cNvPr id="21" name="Picture 20" descr="A group of people on a stage&#10;&#10;Description automatically generated">
            <a:extLst>
              <a:ext uri="{FF2B5EF4-FFF2-40B4-BE49-F238E27FC236}">
                <a16:creationId xmlns:a16="http://schemas.microsoft.com/office/drawing/2014/main" id="{7CBA0D65-82FE-2A79-2780-CC8F9B39274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5195" y="16579"/>
            <a:ext cx="4322666" cy="2882481"/>
          </a:xfrm>
          <a:prstGeom prst="rect">
            <a:avLst/>
          </a:prstGeom>
        </p:spPr>
      </p:pic>
      <p:pic>
        <p:nvPicPr>
          <p:cNvPr id="24" name="Picture 23" descr="A group of people in a room with a person standing in front of a table&#10;&#10;Description automatically generated">
            <a:extLst>
              <a:ext uri="{FF2B5EF4-FFF2-40B4-BE49-F238E27FC236}">
                <a16:creationId xmlns:a16="http://schemas.microsoft.com/office/drawing/2014/main" id="{BF685E37-DB20-1066-B257-3B656C99F9B0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9664" y="2712109"/>
            <a:ext cx="4511314" cy="3006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147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E9355B17-8FAA-5028-E7C3-D41CFE83688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637" y="2741747"/>
            <a:ext cx="4470400" cy="2979539"/>
          </a:xfrm>
          <a:prstGeom prst="rect">
            <a:avLst/>
          </a:prstGeom>
        </p:spPr>
      </p:pic>
      <p:pic>
        <p:nvPicPr>
          <p:cNvPr id="11" name="Picture 10" descr="A person holding a flag&#10;&#10;Description automatically generated">
            <a:extLst>
              <a:ext uri="{FF2B5EF4-FFF2-40B4-BE49-F238E27FC236}">
                <a16:creationId xmlns:a16="http://schemas.microsoft.com/office/drawing/2014/main" id="{E84DF68C-9F7B-CFF6-1B5F-83DA207983D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4763" y="0"/>
            <a:ext cx="7747237" cy="5163564"/>
          </a:xfrm>
          <a:prstGeom prst="rect">
            <a:avLst/>
          </a:prstGeom>
        </p:spPr>
      </p:pic>
      <p:pic>
        <p:nvPicPr>
          <p:cNvPr id="2" name="Picture 1" descr="A group of people holding a flag&#10;&#10;Description automatically generated">
            <a:extLst>
              <a:ext uri="{FF2B5EF4-FFF2-40B4-BE49-F238E27FC236}">
                <a16:creationId xmlns:a16="http://schemas.microsoft.com/office/drawing/2014/main" id="{E285CD4F-D53C-3F6E-3BE1-8AE1A0D6101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470400" cy="2979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25939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group of people on a stage with a flag on it&#10;&#10;Description automatically generated">
            <a:extLst>
              <a:ext uri="{FF2B5EF4-FFF2-40B4-BE49-F238E27FC236}">
                <a16:creationId xmlns:a16="http://schemas.microsoft.com/office/drawing/2014/main" id="{A7D16D7F-DE97-4805-9F9E-D93430F33818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22" r="9629" b="-4"/>
          <a:stretch/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11" name="Picture 10" descr="A group of people holding flags in a stadium&#10;&#10;Description automatically generated">
            <a:extLst>
              <a:ext uri="{FF2B5EF4-FFF2-40B4-BE49-F238E27FC236}">
                <a16:creationId xmlns:a16="http://schemas.microsoft.com/office/drawing/2014/main" id="{D70A8E1B-C836-FA00-4782-99C141BD9320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699" r="11452" b="-4"/>
          <a:stretch/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9" name="Picture 8" descr="A large screen with a person on a stage&#10;&#10;Description automatically generated">
            <a:extLst>
              <a:ext uri="{FF2B5EF4-FFF2-40B4-BE49-F238E27FC236}">
                <a16:creationId xmlns:a16="http://schemas.microsoft.com/office/drawing/2014/main" id="{5E06F656-7A09-7D79-3441-CA23A3936C26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0" r="12820" b="-3"/>
          <a:stretch/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5" name="Picture 4" descr="A group of people holding flags&#10;&#10;Description automatically generated">
            <a:extLst>
              <a:ext uri="{FF2B5EF4-FFF2-40B4-BE49-F238E27FC236}">
                <a16:creationId xmlns:a16="http://schemas.microsoft.com/office/drawing/2014/main" id="{4BC3F18C-021A-C018-45C2-D3EBB52481C3}"/>
              </a:ext>
            </a:extLst>
          </p:cNvPr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507" r="13860" b="-4"/>
          <a:stretch/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  <p:pic>
        <p:nvPicPr>
          <p:cNvPr id="14" name="VID-20230910-WA0015">
            <a:hlinkClick r:id="" action="ppaction://media"/>
            <a:extLst>
              <a:ext uri="{FF2B5EF4-FFF2-40B4-BE49-F238E27FC236}">
                <a16:creationId xmlns:a16="http://schemas.microsoft.com/office/drawing/2014/main" id="{491DA62F-3529-439B-C959-1C683BB872F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187402" y="-5"/>
            <a:ext cx="38061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070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9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video>
              <p:cMediaNode vol="8537">
                <p:cTn id="12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6B1C4-0D97-4A85-B99E-4BEB8F4EA7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9923584" cy="1807305"/>
          </a:xfrm>
        </p:spPr>
        <p:txBody>
          <a:bodyPr>
            <a:normAutofit/>
          </a:bodyPr>
          <a:lstStyle/>
          <a:p>
            <a:r>
              <a:rPr lang="en-GB" sz="4100" dirty="0"/>
              <a:t>I am </a:t>
            </a:r>
            <a:r>
              <a:rPr lang="en-GB" sz="4100" b="1" dirty="0"/>
              <a:t>Nitheesh </a:t>
            </a:r>
            <a:r>
              <a:rPr lang="en-GB" sz="4100" dirty="0"/>
              <a:t>Murugan Kaliyamurthy</a:t>
            </a:r>
          </a:p>
        </p:txBody>
      </p:sp>
      <p:pic>
        <p:nvPicPr>
          <p:cNvPr id="10" name="Picture 9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8740880D-DCE9-8DBB-0ABE-D0BB4CD5AFC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029" y="10731"/>
            <a:ext cx="8333924" cy="5554593"/>
          </a:xfrm>
          <a:prstGeom prst="rect">
            <a:avLst/>
          </a:prstGeom>
        </p:spPr>
      </p:pic>
      <p:pic>
        <p:nvPicPr>
          <p:cNvPr id="12" name="Picture 11" descr="A person and person holding a medal&#10;&#10;Description automatically generated">
            <a:extLst>
              <a:ext uri="{FF2B5EF4-FFF2-40B4-BE49-F238E27FC236}">
                <a16:creationId xmlns:a16="http://schemas.microsoft.com/office/drawing/2014/main" id="{D672EFE3-650A-85DB-F2F8-FB4EAA0F53F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1503407" y="1488833"/>
            <a:ext cx="6858796" cy="3858073"/>
          </a:xfrm>
          <a:prstGeom prst="rect">
            <a:avLst/>
          </a:prstGeom>
        </p:spPr>
      </p:pic>
      <p:pic>
        <p:nvPicPr>
          <p:cNvPr id="20" name="Picture 19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5170F2BB-20B1-6E79-857D-B2FB4BC0EFE5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6390350" y="3583839"/>
            <a:ext cx="5801649" cy="3263428"/>
          </a:xfrm>
          <a:prstGeom prst="rect">
            <a:avLst/>
          </a:prstGeom>
        </p:spPr>
      </p:pic>
      <p:pic>
        <p:nvPicPr>
          <p:cNvPr id="17" name="Picture 16" descr="A group of people holding a flag&#10;&#10;Description automatically generated">
            <a:extLst>
              <a:ext uri="{FF2B5EF4-FFF2-40B4-BE49-F238E27FC236}">
                <a16:creationId xmlns:a16="http://schemas.microsoft.com/office/drawing/2014/main" id="{850C050A-406D-4E95-5509-1FBB013AF74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9149" y="4602218"/>
            <a:ext cx="3991202" cy="22450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A349049-A8CC-8392-C89E-2AFCCEADB03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41257" y="-11530"/>
            <a:ext cx="2121183" cy="2307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431529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902240c-f584-4322-946e-7b0be23bca9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8" ma:contentTypeDescription="Create a new document." ma:contentTypeScope="" ma:versionID="3317eb67fe66b6509eea0576d08b3895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6485c34b4ccb958d1b273a5d3ac10557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Location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MediaServiceLocation" ma:index="21" nillable="true" ma:displayName="Location" ma:internalName="MediaServiceLocation" ma:readOnly="true">
      <xsd:simpleType>
        <xsd:restriction base="dms:Text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3" nillable="true" ma:displayName="_activity" ma:hidden="true" ma:internalName="_activity">
      <xsd:simpleType>
        <xsd:restriction base="dms:Note"/>
      </xsd:simple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25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d2ec016d-25cf-4c07-aa6b-c53e267faa6f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schemas.microsoft.com/office/2006/documentManagement/types"/>
    <ds:schemaRef ds:uri="http://purl.org/dc/elements/1.1/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BB16A90-0CA7-4EC8-B91E-E2558E962BF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156</Words>
  <Application>Microsoft Office PowerPoint</Application>
  <PresentationFormat>Widescreen</PresentationFormat>
  <Paragraphs>51</Paragraphs>
  <Slides>14</Slides>
  <Notes>9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25" baseType="lpstr">
      <vt:lpstr>Arial</vt:lpstr>
      <vt:lpstr>Calibri</vt:lpstr>
      <vt:lpstr>Calibri Light</vt:lpstr>
      <vt:lpstr>Harrington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UWTSD 200_Subtitle 2</vt:lpstr>
      <vt:lpstr>PowerPoint Presentation</vt:lpstr>
      <vt:lpstr>PowerPoint Presentation</vt:lpstr>
      <vt:lpstr>PowerPoint Presentation</vt:lpstr>
      <vt:lpstr>PowerPoint Presentation</vt:lpstr>
      <vt:lpstr>Learning is Fun!!!</vt:lpstr>
      <vt:lpstr>Learning is Experience!!!</vt:lpstr>
      <vt:lpstr>Learning is Engaging</vt:lpstr>
      <vt:lpstr>Learning is Application!!!</vt:lpstr>
      <vt:lpstr>Assessments are Hands-on!!!</vt:lpstr>
      <vt:lpstr>More than Learning!!!</vt:lpstr>
      <vt:lpstr>PowerPoint Presentation</vt:lpstr>
      <vt:lpstr>PowerPoint Presentation</vt:lpstr>
      <vt:lpstr>PowerPoint Presentation</vt:lpstr>
      <vt:lpstr>I am Nitheesh Murugan Kaliyamurthy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James Williams</cp:lastModifiedBy>
  <cp:revision>117</cp:revision>
  <dcterms:created xsi:type="dcterms:W3CDTF">2021-03-05T06:07:01Z</dcterms:created>
  <dcterms:modified xsi:type="dcterms:W3CDTF">2024-11-28T10:29:19Z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