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222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37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69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519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5/17/2023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34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27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5/17/2023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887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228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612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80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5/17/2023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88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0" r:id="rId6"/>
    <p:sldLayoutId id="2147483816" r:id="rId7"/>
    <p:sldLayoutId id="2147483817" r:id="rId8"/>
    <p:sldLayoutId id="2147483818" r:id="rId9"/>
    <p:sldLayoutId id="2147483819" r:id="rId10"/>
    <p:sldLayoutId id="214748382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FDFE8-3309-2D0B-58BB-ED87C2F9D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940084"/>
            <a:ext cx="5598097" cy="281962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Foreign Language &amp; Cultural Awareness</a:t>
            </a:r>
            <a:br>
              <a:rPr lang="en-GB" sz="2200" dirty="0"/>
            </a:br>
            <a:br>
              <a:rPr lang="en-GB" sz="2200" dirty="0"/>
            </a:br>
            <a:br>
              <a:rPr lang="en-GB" sz="2200"/>
            </a:br>
            <a:r>
              <a:rPr lang="en-GB" sz="2200"/>
              <a:t>Student </a:t>
            </a:r>
            <a:r>
              <a:rPr lang="en-GB" sz="2200" dirty="0"/>
              <a:t>: Antu Bhomik</a:t>
            </a:r>
            <a:br>
              <a:rPr lang="en-GB" sz="2200" dirty="0"/>
            </a:br>
            <a:r>
              <a:rPr lang="en-GB" sz="2200" dirty="0"/>
              <a:t>Student ID : 1818298</a:t>
            </a:r>
            <a:br>
              <a:rPr lang="en-GB" sz="2200" dirty="0"/>
            </a:br>
            <a:r>
              <a:rPr lang="en-GB" sz="2200" dirty="0"/>
              <a:t>Module Code : BMIH5003</a:t>
            </a:r>
            <a:br>
              <a:rPr lang="en-GB" sz="2200" dirty="0"/>
            </a:br>
            <a:r>
              <a:rPr lang="en-GB" sz="2200" dirty="0"/>
              <a:t>Lecturer’s Name : Rodrigo F. Aguilera</a:t>
            </a:r>
            <a:br>
              <a:rPr lang="en-GB" sz="2200" dirty="0"/>
            </a:br>
            <a:endParaRPr lang="en-GB" sz="2200" dirty="0"/>
          </a:p>
        </p:txBody>
      </p:sp>
      <p:pic>
        <p:nvPicPr>
          <p:cNvPr id="44" name="Picture 3">
            <a:extLst>
              <a:ext uri="{FF2B5EF4-FFF2-40B4-BE49-F238E27FC236}">
                <a16:creationId xmlns:a16="http://schemas.microsoft.com/office/drawing/2014/main" id="{D8C3A568-6B4B-8049-8EA7-375678E13C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32" r="3964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50014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tro">
            <a:hlinkClick r:id="" action="ppaction://media"/>
            <a:extLst>
              <a:ext uri="{FF2B5EF4-FFF2-40B4-BE49-F238E27FC236}">
                <a16:creationId xmlns:a16="http://schemas.microsoft.com/office/drawing/2014/main" id="{A481D721-A9D3-BAC2-C67F-BA675094F68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53793" y="1690053"/>
            <a:ext cx="2284413" cy="4035425"/>
          </a:xfrm>
        </p:spPr>
      </p:pic>
    </p:spTree>
    <p:extLst>
      <p:ext uri="{BB962C8B-B14F-4D97-AF65-F5344CB8AC3E}">
        <p14:creationId xmlns:p14="http://schemas.microsoft.com/office/powerpoint/2010/main" val="370791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31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 LT Pro</vt:lpstr>
      <vt:lpstr>Posterama</vt:lpstr>
      <vt:lpstr>SplashVTI</vt:lpstr>
      <vt:lpstr>Foreign Language &amp; Cultural Awareness   Student : Antu Bhomik Student ID : 1818298 Module Code : BMIH5003 Lecturer’s Name : Rodrigo F. Aguilera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 &amp; Cultural Awareness   Student : Antu Bhomik Student ID : 1818298 Module Code : BMIH5003 Lecturer’s Name : Rodrigo F. Aguilera</dc:title>
  <dc:creator>Antu Bhomik (1818298)</dc:creator>
  <cp:lastModifiedBy>Antu Bhomik (1818298)</cp:lastModifiedBy>
  <cp:revision>3</cp:revision>
  <dcterms:created xsi:type="dcterms:W3CDTF">2023-05-17T15:49:02Z</dcterms:created>
  <dcterms:modified xsi:type="dcterms:W3CDTF">2023-05-17T16:59:58Z</dcterms:modified>
</cp:coreProperties>
</file>