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5FB517-F7A9-8E49-717A-2DF0B9C4D085}" v="51" dt="2025-01-18T18:54:44.431"/>
    <p1510:client id="{9FAD1B9E-2360-B781-CA0B-E21757060953}" v="6" dt="2025-01-18T20:48:12.7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9E5FB517-F7A9-8E49-717A-2DF0B9C4D085}"/>
    <pc:docChg chg="modSld">
      <pc:chgData name="" userId="" providerId="" clId="Web-{9E5FB517-F7A9-8E49-717A-2DF0B9C4D085}" dt="2025-01-18T18:51:57.458" v="2" actId="20577"/>
      <pc:docMkLst>
        <pc:docMk/>
      </pc:docMkLst>
      <pc:sldChg chg="modSp">
        <pc:chgData name="" userId="" providerId="" clId="Web-{9E5FB517-F7A9-8E49-717A-2DF0B9C4D085}" dt="2025-01-18T18:51:57.458" v="2" actId="20577"/>
        <pc:sldMkLst>
          <pc:docMk/>
          <pc:sldMk cId="109857222" sldId="256"/>
        </pc:sldMkLst>
        <pc:spChg chg="mod">
          <ac:chgData name="" userId="" providerId="" clId="Web-{9E5FB517-F7A9-8E49-717A-2DF0B9C4D085}" dt="2025-01-18T18:51:57.458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Eden Edger (2405155)" userId="S::2405155@student.uwtsd.ac.uk::09c3d9c8-e8bf-4f77-910b-5ece6dd134c0" providerId="AD" clId="Web-{9E5FB517-F7A9-8E49-717A-2DF0B9C4D085}"/>
    <pc:docChg chg="addSld modSld addMainMaster delMainMaster">
      <pc:chgData name="Eden Edger (2405155)" userId="S::2405155@student.uwtsd.ac.uk::09c3d9c8-e8bf-4f77-910b-5ece6dd134c0" providerId="AD" clId="Web-{9E5FB517-F7A9-8E49-717A-2DF0B9C4D085}" dt="2025-01-18T18:54:44.431" v="49" actId="20577"/>
      <pc:docMkLst>
        <pc:docMk/>
      </pc:docMkLst>
      <pc:sldChg chg="addSp delSp modSp mod modClrScheme chgLayout">
        <pc:chgData name="Eden Edger (2405155)" userId="S::2405155@student.uwtsd.ac.uk::09c3d9c8-e8bf-4f77-910b-5ece6dd134c0" providerId="AD" clId="Web-{9E5FB517-F7A9-8E49-717A-2DF0B9C4D085}" dt="2025-01-18T18:54:10.056" v="42"/>
        <pc:sldMkLst>
          <pc:docMk/>
          <pc:sldMk cId="109857222" sldId="256"/>
        </pc:sldMkLst>
        <pc:spChg chg="del mod">
          <ac:chgData name="Eden Edger (2405155)" userId="S::2405155@student.uwtsd.ac.uk::09c3d9c8-e8bf-4f77-910b-5ece6dd134c0" providerId="AD" clId="Web-{9E5FB517-F7A9-8E49-717A-2DF0B9C4D085}" dt="2025-01-18T18:52:49.866" v="1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Eden Edger (2405155)" userId="S::2405155@student.uwtsd.ac.uk::09c3d9c8-e8bf-4f77-910b-5ece6dd134c0" providerId="AD" clId="Web-{9E5FB517-F7A9-8E49-717A-2DF0B9C4D085}" dt="2025-01-18T18:52:46.600" v="1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Eden Edger (2405155)" userId="S::2405155@student.uwtsd.ac.uk::09c3d9c8-e8bf-4f77-910b-5ece6dd134c0" providerId="AD" clId="Web-{9E5FB517-F7A9-8E49-717A-2DF0B9C4D085}" dt="2025-01-18T18:54:10.056" v="42"/>
          <ac:spMkLst>
            <pc:docMk/>
            <pc:sldMk cId="109857222" sldId="256"/>
            <ac:spMk id="5" creationId="{E7ED486F-2A5E-0554-E478-35DA7FCE3DC3}"/>
          </ac:spMkLst>
        </pc:spChg>
      </pc:sldChg>
      <pc:sldChg chg="delSp modSp new mod modClrScheme chgLayout">
        <pc:chgData name="Eden Edger (2405155)" userId="S::2405155@student.uwtsd.ac.uk::09c3d9c8-e8bf-4f77-910b-5ece6dd134c0" providerId="AD" clId="Web-{9E5FB517-F7A9-8E49-717A-2DF0B9C4D085}" dt="2025-01-18T18:54:44.431" v="49" actId="20577"/>
        <pc:sldMkLst>
          <pc:docMk/>
          <pc:sldMk cId="1662925636" sldId="257"/>
        </pc:sldMkLst>
        <pc:spChg chg="del">
          <ac:chgData name="Eden Edger (2405155)" userId="S::2405155@student.uwtsd.ac.uk::09c3d9c8-e8bf-4f77-910b-5ece6dd134c0" providerId="AD" clId="Web-{9E5FB517-F7A9-8E49-717A-2DF0B9C4D085}" dt="2025-01-18T18:52:36.912" v="7"/>
          <ac:spMkLst>
            <pc:docMk/>
            <pc:sldMk cId="1662925636" sldId="257"/>
            <ac:spMk id="2" creationId="{0D71514E-2362-6392-338B-CCDA4C1E6B26}"/>
          </ac:spMkLst>
        </pc:spChg>
        <pc:spChg chg="mod ord">
          <ac:chgData name="Eden Edger (2405155)" userId="S::2405155@student.uwtsd.ac.uk::09c3d9c8-e8bf-4f77-910b-5ece6dd134c0" providerId="AD" clId="Web-{9E5FB517-F7A9-8E49-717A-2DF0B9C4D085}" dt="2025-01-18T18:54:44.431" v="49" actId="20577"/>
          <ac:spMkLst>
            <pc:docMk/>
            <pc:sldMk cId="1662925636" sldId="257"/>
            <ac:spMk id="3" creationId="{FCF88C43-273C-9AC2-4AB9-7DB5740C599F}"/>
          </ac:spMkLst>
        </pc:spChg>
      </pc:sldChg>
      <pc:sldMasterChg chg="del delSldLayout">
        <pc:chgData name="Eden Edger (2405155)" userId="S::2405155@student.uwtsd.ac.uk::09c3d9c8-e8bf-4f77-910b-5ece6dd134c0" providerId="AD" clId="Web-{9E5FB517-F7A9-8E49-717A-2DF0B9C4D085}" dt="2025-01-18T18:54:06.055" v="41"/>
        <pc:sldMasterMkLst>
          <pc:docMk/>
          <pc:sldMasterMk cId="2460954070" sldId="2147483660"/>
        </pc:sldMasterMkLst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den Edger (2405155)" userId="S::2405155@student.uwtsd.ac.uk::09c3d9c8-e8bf-4f77-910b-5ece6dd134c0" providerId="AD" clId="Web-{9E5FB517-F7A9-8E49-717A-2DF0B9C4D085}" dt="2025-01-18T18:54:06.055" v="4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den Edger (2405155)" userId="S::2405155@student.uwtsd.ac.uk::09c3d9c8-e8bf-4f77-910b-5ece6dd134c0" providerId="AD" clId="Web-{9E5FB517-F7A9-8E49-717A-2DF0B9C4D085}" dt="2025-01-18T18:54:10.056" v="42"/>
        <pc:sldMasterMkLst>
          <pc:docMk/>
          <pc:sldMasterMk cId="2307515038" sldId="2147483672"/>
        </pc:sldMasterMkLst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3406273564" sldId="2147483673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2019696982" sldId="2147483674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2688614955" sldId="2147483675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910226148" sldId="2147483676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2703969208" sldId="2147483677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1725101963" sldId="2147483678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2911292217" sldId="2147483679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2485385431" sldId="2147483680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4194882904" sldId="2147483681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1380853374" sldId="2147483682"/>
          </pc:sldLayoutMkLst>
        </pc:sldLayoutChg>
        <pc:sldLayoutChg chg="add del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307515038" sldId="2147483672"/>
            <pc:sldLayoutMk cId="3899922771" sldId="2147483683"/>
          </pc:sldLayoutMkLst>
        </pc:sldLayoutChg>
      </pc:sldMasterChg>
      <pc:sldMasterChg chg="add addSldLayout modSldLayout">
        <pc:chgData name="Eden Edger (2405155)" userId="S::2405155@student.uwtsd.ac.uk::09c3d9c8-e8bf-4f77-910b-5ece6dd134c0" providerId="AD" clId="Web-{9E5FB517-F7A9-8E49-717A-2DF0B9C4D085}" dt="2025-01-18T18:54:10.056" v="42"/>
        <pc:sldMasterMkLst>
          <pc:docMk/>
          <pc:sldMasterMk cId="2824771798" sldId="2147483684"/>
        </pc:sldMasterMkLst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961241823" sldId="2147483685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351739247" sldId="2147483686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690327240" sldId="2147483687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483635959" sldId="2147483688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763791157" sldId="2147483689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2771275526" sldId="2147483690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524476775" sldId="2147483691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929139518" sldId="2147483692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594842774" sldId="2147483693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3820160751" sldId="2147483694"/>
          </pc:sldLayoutMkLst>
        </pc:sldLayoutChg>
        <pc:sldLayoutChg chg="add mod replId">
          <pc:chgData name="Eden Edger (2405155)" userId="S::2405155@student.uwtsd.ac.uk::09c3d9c8-e8bf-4f77-910b-5ece6dd134c0" providerId="AD" clId="Web-{9E5FB517-F7A9-8E49-717A-2DF0B9C4D085}" dt="2025-01-18T18:54:10.056" v="42"/>
          <pc:sldLayoutMkLst>
            <pc:docMk/>
            <pc:sldMasterMk cId="2824771798" sldId="2147483684"/>
            <pc:sldLayoutMk cId="4043848953" sldId="2147483695"/>
          </pc:sldLayoutMkLst>
        </pc:sldLayoutChg>
      </pc:sldMasterChg>
    </pc:docChg>
  </pc:docChgLst>
  <pc:docChgLst>
    <pc:chgData name="Eden Edger (2405155)" userId="S::2405155@student.uwtsd.ac.uk::09c3d9c8-e8bf-4f77-910b-5ece6dd134c0" providerId="AD" clId="Web-{9FAD1B9E-2360-B781-CA0B-E21757060953}"/>
    <pc:docChg chg="modSld">
      <pc:chgData name="Eden Edger (2405155)" userId="S::2405155@student.uwtsd.ac.uk::09c3d9c8-e8bf-4f77-910b-5ece6dd134c0" providerId="AD" clId="Web-{9FAD1B9E-2360-B781-CA0B-E21757060953}" dt="2025-01-18T20:48:12.783" v="7" actId="20577"/>
      <pc:docMkLst>
        <pc:docMk/>
      </pc:docMkLst>
      <pc:sldChg chg="modSp">
        <pc:chgData name="Eden Edger (2405155)" userId="S::2405155@student.uwtsd.ac.uk::09c3d9c8-e8bf-4f77-910b-5ece6dd134c0" providerId="AD" clId="Web-{9FAD1B9E-2360-B781-CA0B-E21757060953}" dt="2025-01-18T20:48:12.783" v="7" actId="20577"/>
        <pc:sldMkLst>
          <pc:docMk/>
          <pc:sldMk cId="1662925636" sldId="257"/>
        </pc:sldMkLst>
        <pc:spChg chg="mod">
          <ac:chgData name="Eden Edger (2405155)" userId="S::2405155@student.uwtsd.ac.uk::09c3d9c8-e8bf-4f77-910b-5ece6dd134c0" providerId="AD" clId="Web-{9FAD1B9E-2360-B781-CA0B-E21757060953}" dt="2025-01-18T20:48:12.783" v="7" actId="20577"/>
          <ac:spMkLst>
            <pc:docMk/>
            <pc:sldMk cId="1662925636" sldId="257"/>
            <ac:spMk id="3" creationId="{FCF88C43-273C-9AC2-4AB9-7DB5740C599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241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739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27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63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3791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75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476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139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842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160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848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771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design/DAGcR6aNJS0/FhAPX2fWDfl544ZdVTz7bQ/view?utm_content=DAGcR6aNJS0&amp;utm_campaign=designshare&amp;utm_medium=link&amp;utm_source=recording_vie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7ED486F-2A5E-0554-E478-35DA7FCE3D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1291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Click on link to watch my presentation recorded from Canva.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88C43-273C-9AC2-4AB9-7DB5740C5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267089"/>
            <a:ext cx="11636408" cy="413883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5400" dirty="0">
                <a:ea typeface="+mn-lt"/>
                <a:cs typeface="+mn-lt"/>
                <a:hlinkClick r:id="rId2"/>
              </a:rPr>
              <a:t>https://www.canva.com/design/DAGcR6aNJS0/FhAPX2fWDfl544ZdVTz7bQ/view?utm_content=DAGcR6aNJS0&amp;utm_campaign=designshare&amp;utm_medium=link&amp;utm_source=recording_view</a:t>
            </a:r>
            <a:r>
              <a:rPr lang="en-GB" sz="5400" dirty="0">
                <a:ea typeface="+mn-lt"/>
                <a:cs typeface="+mn-lt"/>
              </a:rPr>
              <a:t>  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6292563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GradientRiseVTI</vt:lpstr>
      <vt:lpstr>Click on link to watch my presentation recorded from Canva.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</cp:revision>
  <dcterms:created xsi:type="dcterms:W3CDTF">2025-01-18T18:51:51Z</dcterms:created>
  <dcterms:modified xsi:type="dcterms:W3CDTF">2025-01-18T20:48:56Z</dcterms:modified>
</cp:coreProperties>
</file>