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8"/>
  </p:notesMasterIdLst>
  <p:sldIdLst>
    <p:sldId id="257" r:id="rId5"/>
    <p:sldId id="256" r:id="rId6"/>
    <p:sldId id="258" r:id="rId7"/>
  </p:sldIdLst>
  <p:sldSz cx="15113000" cy="21374100"/>
  <p:notesSz cx="6858000" cy="9144000"/>
  <p:embeddedFontLst>
    <p:embeddedFont>
      <p:font typeface="Poppins" panose="00000500000000000000" pitchFamily="2" charset="0"/>
      <p:regular r:id="rId9"/>
      <p:bold r:id="rId10"/>
      <p:italic r:id="rId11"/>
      <p:boldItalic r:id="rId12"/>
    </p:embeddedFont>
    <p:embeddedFont>
      <p:font typeface="Poppins Bold" panose="00000800000000000000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9" d="100"/>
          <a:sy n="69" d="100"/>
        </p:scale>
        <p:origin x="120" y="-51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font" Target="fonts/font5.fntdata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font" Target="fonts/font4.fntdata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font" Target="fonts/font3.fntdata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1.fntdata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emeh Heydari (2323552)" userId="e443d685-44dc-4b32-98ab-e994c7c5c32c" providerId="ADAL" clId="{337B43A6-69AD-4D33-A928-2F1ABE87F773}"/>
    <pc:docChg chg="undo redo custSel addSld modSld">
      <pc:chgData name="Fatemeh Heydari (2323552)" userId="e443d685-44dc-4b32-98ab-e994c7c5c32c" providerId="ADAL" clId="{337B43A6-69AD-4D33-A928-2F1ABE87F773}" dt="2026-07-16T22:32:11.825" v="4789" actId="20577"/>
      <pc:docMkLst>
        <pc:docMk/>
      </pc:docMkLst>
      <pc:sldChg chg="addSp delSp modSp mod">
        <pc:chgData name="Fatemeh Heydari (2323552)" userId="e443d685-44dc-4b32-98ab-e994c7c5c32c" providerId="ADAL" clId="{337B43A6-69AD-4D33-A928-2F1ABE87F773}" dt="2026-07-16T22:32:11.825" v="4789" actId="20577"/>
        <pc:sldMkLst>
          <pc:docMk/>
          <pc:sldMk cId="0" sldId="256"/>
        </pc:sldMkLst>
        <pc:spChg chg="add mod">
          <ac:chgData name="Fatemeh Heydari (2323552)" userId="e443d685-44dc-4b32-98ab-e994c7c5c32c" providerId="ADAL" clId="{337B43A6-69AD-4D33-A928-2F1ABE87F773}" dt="2026-07-14T22:40:30.344" v="4506" actId="14100"/>
          <ac:spMkLst>
            <pc:docMk/>
            <pc:sldMk cId="0" sldId="256"/>
            <ac:spMk id="4" creationId="{8F896FCA-ADAF-5963-5F53-696F3CEA82F2}"/>
          </ac:spMkLst>
        </pc:spChg>
        <pc:spChg chg="add mod">
          <ac:chgData name="Fatemeh Heydari (2323552)" userId="e443d685-44dc-4b32-98ab-e994c7c5c32c" providerId="ADAL" clId="{337B43A6-69AD-4D33-A928-2F1ABE87F773}" dt="2026-07-15T21:00:10.648" v="4777" actId="255"/>
          <ac:spMkLst>
            <pc:docMk/>
            <pc:sldMk cId="0" sldId="256"/>
            <ac:spMk id="5" creationId="{65DB600F-3C2F-34A0-AB39-35C91630BF31}"/>
          </ac:spMkLst>
        </pc:spChg>
        <pc:spChg chg="mod ord">
          <ac:chgData name="Fatemeh Heydari (2323552)" userId="e443d685-44dc-4b32-98ab-e994c7c5c32c" providerId="ADAL" clId="{337B43A6-69AD-4D33-A928-2F1ABE87F773}" dt="2026-07-14T22:20:05.541" v="4437" actId="1076"/>
          <ac:spMkLst>
            <pc:docMk/>
            <pc:sldMk cId="0" sldId="256"/>
            <ac:spMk id="7" creationId="{00000000-0000-0000-0000-000000000000}"/>
          </ac:spMkLst>
        </pc:spChg>
        <pc:spChg chg="add mod">
          <ac:chgData name="Fatemeh Heydari (2323552)" userId="e443d685-44dc-4b32-98ab-e994c7c5c32c" providerId="ADAL" clId="{337B43A6-69AD-4D33-A928-2F1ABE87F773}" dt="2026-07-15T21:00:00.894" v="4776" actId="20577"/>
          <ac:spMkLst>
            <pc:docMk/>
            <pc:sldMk cId="0" sldId="256"/>
            <ac:spMk id="8" creationId="{64ED59D7-43D4-30FE-D134-A31E08CFD33F}"/>
          </ac:spMkLst>
        </pc:spChg>
        <pc:spChg chg="mod">
          <ac:chgData name="Fatemeh Heydari (2323552)" userId="e443d685-44dc-4b32-98ab-e994c7c5c32c" providerId="ADAL" clId="{337B43A6-69AD-4D33-A928-2F1ABE87F773}" dt="2026-07-05T20:53:33.605" v="96" actId="20577"/>
          <ac:spMkLst>
            <pc:docMk/>
            <pc:sldMk cId="0" sldId="256"/>
            <ac:spMk id="23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7-06T17:52:14.128" v="107" actId="20577"/>
          <ac:spMkLst>
            <pc:docMk/>
            <pc:sldMk cId="0" sldId="256"/>
            <ac:spMk id="26" creationId="{00000000-0000-0000-0000-000000000000}"/>
          </ac:spMkLst>
        </pc:spChg>
        <pc:spChg chg="add mod">
          <ac:chgData name="Fatemeh Heydari (2323552)" userId="e443d685-44dc-4b32-98ab-e994c7c5c32c" providerId="ADAL" clId="{337B43A6-69AD-4D33-A928-2F1ABE87F773}" dt="2026-07-16T22:26:04.165" v="4785" actId="20577"/>
          <ac:spMkLst>
            <pc:docMk/>
            <pc:sldMk cId="0" sldId="256"/>
            <ac:spMk id="32" creationId="{E5100DDE-F68C-DABA-02B1-089AED6C875E}"/>
          </ac:spMkLst>
        </pc:spChg>
        <pc:spChg chg="mod">
          <ac:chgData name="Fatemeh Heydari (2323552)" userId="e443d685-44dc-4b32-98ab-e994c7c5c32c" providerId="ADAL" clId="{337B43A6-69AD-4D33-A928-2F1ABE87F773}" dt="2026-07-11T23:15:54.917" v="1418" actId="1076"/>
          <ac:spMkLst>
            <pc:docMk/>
            <pc:sldMk cId="0" sldId="256"/>
            <ac:spMk id="36" creationId="{00000000-0000-0000-0000-000000000000}"/>
          </ac:spMkLst>
        </pc:spChg>
        <pc:spChg chg="add mod">
          <ac:chgData name="Fatemeh Heydari (2323552)" userId="e443d685-44dc-4b32-98ab-e994c7c5c32c" providerId="ADAL" clId="{337B43A6-69AD-4D33-A928-2F1ABE87F773}" dt="2026-07-13T19:28:47.632" v="4037" actId="1076"/>
          <ac:spMkLst>
            <pc:docMk/>
            <pc:sldMk cId="0" sldId="256"/>
            <ac:spMk id="37" creationId="{737CADFF-E358-C75E-F2EC-82251E6D3586}"/>
          </ac:spMkLst>
        </pc:spChg>
        <pc:spChg chg="add del mod">
          <ac:chgData name="Fatemeh Heydari (2323552)" userId="e443d685-44dc-4b32-98ab-e994c7c5c32c" providerId="ADAL" clId="{337B43A6-69AD-4D33-A928-2F1ABE87F773}" dt="2026-07-11T21:56:45.897" v="998" actId="47"/>
          <ac:spMkLst>
            <pc:docMk/>
            <pc:sldMk cId="0" sldId="256"/>
            <ac:spMk id="40" creationId="{8730A2D5-5176-CFA3-FD55-D16AE3FCF3EC}"/>
          </ac:spMkLst>
        </pc:spChg>
        <pc:spChg chg="add mod">
          <ac:chgData name="Fatemeh Heydari (2323552)" userId="e443d685-44dc-4b32-98ab-e994c7c5c32c" providerId="ADAL" clId="{337B43A6-69AD-4D33-A928-2F1ABE87F773}" dt="2026-07-13T21:06:37.951" v="4123" actId="1076"/>
          <ac:spMkLst>
            <pc:docMk/>
            <pc:sldMk cId="0" sldId="256"/>
            <ac:spMk id="42" creationId="{B1C464E4-A18D-8627-160C-E5CC943E936F}"/>
          </ac:spMkLst>
        </pc:spChg>
        <pc:spChg chg="add mod">
          <ac:chgData name="Fatemeh Heydari (2323552)" userId="e443d685-44dc-4b32-98ab-e994c7c5c32c" providerId="ADAL" clId="{337B43A6-69AD-4D33-A928-2F1ABE87F773}" dt="2026-07-14T22:26:14.404" v="4445" actId="13926"/>
          <ac:spMkLst>
            <pc:docMk/>
            <pc:sldMk cId="0" sldId="256"/>
            <ac:spMk id="43" creationId="{09AFA430-F746-1850-388B-4BEFB6D3BDD7}"/>
          </ac:spMkLst>
        </pc:spChg>
        <pc:spChg chg="add mod">
          <ac:chgData name="Fatemeh Heydari (2323552)" userId="e443d685-44dc-4b32-98ab-e994c7c5c32c" providerId="ADAL" clId="{337B43A6-69AD-4D33-A928-2F1ABE87F773}" dt="2026-07-15T20:28:26.031" v="4634" actId="1076"/>
          <ac:spMkLst>
            <pc:docMk/>
            <pc:sldMk cId="0" sldId="256"/>
            <ac:spMk id="48" creationId="{18F1BE10-BE20-724C-47A8-93B0278F8D5F}"/>
          </ac:spMkLst>
        </pc:spChg>
        <pc:spChg chg="add mod ord">
          <ac:chgData name="Fatemeh Heydari (2323552)" userId="e443d685-44dc-4b32-98ab-e994c7c5c32c" providerId="ADAL" clId="{337B43A6-69AD-4D33-A928-2F1ABE87F773}" dt="2026-07-14T22:36:24.126" v="4478" actId="1076"/>
          <ac:spMkLst>
            <pc:docMk/>
            <pc:sldMk cId="0" sldId="256"/>
            <ac:spMk id="55" creationId="{2C2AE337-B463-03F7-1AF3-3FFC0CDFD7BA}"/>
          </ac:spMkLst>
        </pc:spChg>
        <pc:spChg chg="add mod">
          <ac:chgData name="Fatemeh Heydari (2323552)" userId="e443d685-44dc-4b32-98ab-e994c7c5c32c" providerId="ADAL" clId="{337B43A6-69AD-4D33-A928-2F1ABE87F773}" dt="2026-07-15T20:29:42.854" v="4646" actId="1076"/>
          <ac:spMkLst>
            <pc:docMk/>
            <pc:sldMk cId="0" sldId="256"/>
            <ac:spMk id="57" creationId="{EE8B1F35-1F38-F364-85B4-5B2BFA641E45}"/>
          </ac:spMkLst>
        </pc:spChg>
        <pc:spChg chg="add mod">
          <ac:chgData name="Fatemeh Heydari (2323552)" userId="e443d685-44dc-4b32-98ab-e994c7c5c32c" providerId="ADAL" clId="{337B43A6-69AD-4D33-A928-2F1ABE87F773}" dt="2026-07-14T23:00:35.007" v="4569" actId="20577"/>
          <ac:spMkLst>
            <pc:docMk/>
            <pc:sldMk cId="0" sldId="256"/>
            <ac:spMk id="61" creationId="{07EA09E7-D8E4-E269-C9D3-41178435485B}"/>
          </ac:spMkLst>
        </pc:spChg>
        <pc:spChg chg="add mod ord">
          <ac:chgData name="Fatemeh Heydari (2323552)" userId="e443d685-44dc-4b32-98ab-e994c7c5c32c" providerId="ADAL" clId="{337B43A6-69AD-4D33-A928-2F1ABE87F773}" dt="2026-07-13T19:20:40.015" v="3992" actId="1076"/>
          <ac:spMkLst>
            <pc:docMk/>
            <pc:sldMk cId="0" sldId="256"/>
            <ac:spMk id="63" creationId="{3C4190AF-50B2-3510-5F6E-E07B3194780A}"/>
          </ac:spMkLst>
        </pc:spChg>
        <pc:spChg chg="add mod ord">
          <ac:chgData name="Fatemeh Heydari (2323552)" userId="e443d685-44dc-4b32-98ab-e994c7c5c32c" providerId="ADAL" clId="{337B43A6-69AD-4D33-A928-2F1ABE87F773}" dt="2026-07-14T22:40:45.230" v="4509" actId="1076"/>
          <ac:spMkLst>
            <pc:docMk/>
            <pc:sldMk cId="0" sldId="256"/>
            <ac:spMk id="66" creationId="{4050E0F9-F4E3-4E53-0DB0-91568AE7DF4C}"/>
          </ac:spMkLst>
        </pc:spChg>
        <pc:spChg chg="add mod">
          <ac:chgData name="Fatemeh Heydari (2323552)" userId="e443d685-44dc-4b32-98ab-e994c7c5c32c" providerId="ADAL" clId="{337B43A6-69AD-4D33-A928-2F1ABE87F773}" dt="2026-07-16T22:32:11.825" v="4789" actId="20577"/>
          <ac:spMkLst>
            <pc:docMk/>
            <pc:sldMk cId="0" sldId="256"/>
            <ac:spMk id="69" creationId="{A30FA853-F376-0E66-989B-27158E6E33B3}"/>
          </ac:spMkLst>
        </pc:spChg>
        <pc:picChg chg="add mod">
          <ac:chgData name="Fatemeh Heydari (2323552)" userId="e443d685-44dc-4b32-98ab-e994c7c5c32c" providerId="ADAL" clId="{337B43A6-69AD-4D33-A928-2F1ABE87F773}" dt="2026-07-15T20:54:35.318" v="4715" actId="1076"/>
          <ac:picMkLst>
            <pc:docMk/>
            <pc:sldMk cId="0" sldId="256"/>
            <ac:picMk id="3" creationId="{9D3DE5A6-C46B-8C2F-D246-9C806825515C}"/>
          </ac:picMkLst>
        </pc:picChg>
        <pc:picChg chg="add del mod ord">
          <ac:chgData name="Fatemeh Heydari (2323552)" userId="e443d685-44dc-4b32-98ab-e994c7c5c32c" providerId="ADAL" clId="{337B43A6-69AD-4D33-A928-2F1ABE87F773}" dt="2026-07-14T22:13:12.754" v="4432" actId="1076"/>
          <ac:picMkLst>
            <pc:docMk/>
            <pc:sldMk cId="0" sldId="256"/>
            <ac:picMk id="11" creationId="{781EA74F-A22B-3BB7-22CA-166DD5C84B37}"/>
          </ac:picMkLst>
        </pc:picChg>
        <pc:picChg chg="add mod">
          <ac:chgData name="Fatemeh Heydari (2323552)" userId="e443d685-44dc-4b32-98ab-e994c7c5c32c" providerId="ADAL" clId="{337B43A6-69AD-4D33-A928-2F1ABE87F773}" dt="2026-07-14T21:32:46.365" v="4379" actId="1076"/>
          <ac:picMkLst>
            <pc:docMk/>
            <pc:sldMk cId="0" sldId="256"/>
            <ac:picMk id="15" creationId="{16D30529-DCD9-E7E0-44C7-78332437B0BF}"/>
          </ac:picMkLst>
        </pc:picChg>
        <pc:picChg chg="add mod ord">
          <ac:chgData name="Fatemeh Heydari (2323552)" userId="e443d685-44dc-4b32-98ab-e994c7c5c32c" providerId="ADAL" clId="{337B43A6-69AD-4D33-A928-2F1ABE87F773}" dt="2026-07-14T22:12:47.072" v="4428" actId="1076"/>
          <ac:picMkLst>
            <pc:docMk/>
            <pc:sldMk cId="0" sldId="256"/>
            <ac:picMk id="30" creationId="{12C63D5A-8E3D-EC26-A222-0A2D140AD2AC}"/>
          </ac:picMkLst>
        </pc:picChg>
        <pc:picChg chg="add mod ord">
          <ac:chgData name="Fatemeh Heydari (2323552)" userId="e443d685-44dc-4b32-98ab-e994c7c5c32c" providerId="ADAL" clId="{337B43A6-69AD-4D33-A928-2F1ABE87F773}" dt="2026-07-14T22:12:44.584" v="4427" actId="1076"/>
          <ac:picMkLst>
            <pc:docMk/>
            <pc:sldMk cId="0" sldId="256"/>
            <ac:picMk id="34" creationId="{F084151F-E75A-CBEE-A998-8D82633E1826}"/>
          </ac:picMkLst>
        </pc:picChg>
        <pc:picChg chg="add mod">
          <ac:chgData name="Fatemeh Heydari (2323552)" userId="e443d685-44dc-4b32-98ab-e994c7c5c32c" providerId="ADAL" clId="{337B43A6-69AD-4D33-A928-2F1ABE87F773}" dt="2026-07-13T20:59:54.546" v="4085" actId="1076"/>
          <ac:picMkLst>
            <pc:docMk/>
            <pc:sldMk cId="0" sldId="256"/>
            <ac:picMk id="39" creationId="{3C9EA0C8-4972-A64E-90B3-65A9BFBE8C18}"/>
          </ac:picMkLst>
        </pc:picChg>
        <pc:picChg chg="add mod ord">
          <ac:chgData name="Fatemeh Heydari (2323552)" userId="e443d685-44dc-4b32-98ab-e994c7c5c32c" providerId="ADAL" clId="{337B43A6-69AD-4D33-A928-2F1ABE87F773}" dt="2026-07-13T21:01:22.079" v="4092" actId="14100"/>
          <ac:picMkLst>
            <pc:docMk/>
            <pc:sldMk cId="0" sldId="256"/>
            <ac:picMk id="46" creationId="{C2FF7509-CA85-D8B4-339D-4BB2BECE37F7}"/>
          </ac:picMkLst>
        </pc:picChg>
        <pc:picChg chg="add mod">
          <ac:chgData name="Fatemeh Heydari (2323552)" userId="e443d685-44dc-4b32-98ab-e994c7c5c32c" providerId="ADAL" clId="{337B43A6-69AD-4D33-A928-2F1ABE87F773}" dt="2026-07-15T20:29:36.889" v="4645" actId="1076"/>
          <ac:picMkLst>
            <pc:docMk/>
            <pc:sldMk cId="0" sldId="256"/>
            <ac:picMk id="52" creationId="{ED03DFA0-A4B3-1399-63C4-DDC379422BFB}"/>
          </ac:picMkLst>
        </pc:picChg>
        <pc:picChg chg="add mod ord">
          <ac:chgData name="Fatemeh Heydari (2323552)" userId="e443d685-44dc-4b32-98ab-e994c7c5c32c" providerId="ADAL" clId="{337B43A6-69AD-4D33-A928-2F1ABE87F773}" dt="2026-07-14T22:12:03.021" v="4419" actId="1076"/>
          <ac:picMkLst>
            <pc:docMk/>
            <pc:sldMk cId="0" sldId="256"/>
            <ac:picMk id="54" creationId="{B40C6F1D-10EE-FFCC-8441-031487CA9D2C}"/>
          </ac:picMkLst>
        </pc:picChg>
        <pc:picChg chg="add mod ord">
          <ac:chgData name="Fatemeh Heydari (2323552)" userId="e443d685-44dc-4b32-98ab-e994c7c5c32c" providerId="ADAL" clId="{337B43A6-69AD-4D33-A928-2F1ABE87F773}" dt="2026-07-14T22:36:21.198" v="4477" actId="14100"/>
          <ac:picMkLst>
            <pc:docMk/>
            <pc:sldMk cId="0" sldId="256"/>
            <ac:picMk id="59" creationId="{19C0C093-F5A3-F174-B2E8-8CEBDD9FD745}"/>
          </ac:picMkLst>
        </pc:picChg>
        <pc:picChg chg="add mod">
          <ac:chgData name="Fatemeh Heydari (2323552)" userId="e443d685-44dc-4b32-98ab-e994c7c5c32c" providerId="ADAL" clId="{337B43A6-69AD-4D33-A928-2F1ABE87F773}" dt="2026-07-13T19:20:03.208" v="3988" actId="1076"/>
          <ac:picMkLst>
            <pc:docMk/>
            <pc:sldMk cId="0" sldId="256"/>
            <ac:picMk id="64" creationId="{62A790D9-FEA1-CB6B-2F8C-4CEB34D6AE15}"/>
          </ac:picMkLst>
        </pc:picChg>
        <pc:picChg chg="add mod ord modCrop">
          <ac:chgData name="Fatemeh Heydari (2323552)" userId="e443d685-44dc-4b32-98ab-e994c7c5c32c" providerId="ADAL" clId="{337B43A6-69AD-4D33-A928-2F1ABE87F773}" dt="2026-07-14T22:40:32.824" v="4507" actId="14100"/>
          <ac:picMkLst>
            <pc:docMk/>
            <pc:sldMk cId="0" sldId="256"/>
            <ac:picMk id="67" creationId="{75176140-D276-ECD4-FF4E-184CDF2960F0}"/>
          </ac:picMkLst>
        </pc:picChg>
        <pc:picChg chg="add mod ord">
          <ac:chgData name="Fatemeh Heydari (2323552)" userId="e443d685-44dc-4b32-98ab-e994c7c5c32c" providerId="ADAL" clId="{337B43A6-69AD-4D33-A928-2F1ABE87F773}" dt="2026-07-12T14:38:03.045" v="1759" actId="167"/>
          <ac:picMkLst>
            <pc:docMk/>
            <pc:sldMk cId="0" sldId="256"/>
            <ac:picMk id="73" creationId="{7604E926-41EC-C665-0CD1-7F663F59430E}"/>
          </ac:picMkLst>
        </pc:picChg>
        <pc:picChg chg="add ord">
          <ac:chgData name="Fatemeh Heydari (2323552)" userId="e443d685-44dc-4b32-98ab-e994c7c5c32c" providerId="ADAL" clId="{337B43A6-69AD-4D33-A928-2F1ABE87F773}" dt="2026-07-12T14:39:43.513" v="1785" actId="167"/>
          <ac:picMkLst>
            <pc:docMk/>
            <pc:sldMk cId="0" sldId="256"/>
            <ac:picMk id="77" creationId="{409BB41B-84B4-26B5-01E8-2371C3F4136F}"/>
          </ac:picMkLst>
        </pc:picChg>
        <pc:picChg chg="add mod ord">
          <ac:chgData name="Fatemeh Heydari (2323552)" userId="e443d685-44dc-4b32-98ab-e994c7c5c32c" providerId="ADAL" clId="{337B43A6-69AD-4D33-A928-2F1ABE87F773}" dt="2026-07-13T19:20:23.708" v="3990" actId="1076"/>
          <ac:picMkLst>
            <pc:docMk/>
            <pc:sldMk cId="0" sldId="256"/>
            <ac:picMk id="79" creationId="{AF8B6477-5ECF-C377-E3A4-24FDA052B63B}"/>
          </ac:picMkLst>
        </pc:picChg>
        <pc:picChg chg="add mod ord">
          <ac:chgData name="Fatemeh Heydari (2323552)" userId="e443d685-44dc-4b32-98ab-e994c7c5c32c" providerId="ADAL" clId="{337B43A6-69AD-4D33-A928-2F1ABE87F773}" dt="2026-07-12T14:45:10.286" v="1851" actId="167"/>
          <ac:picMkLst>
            <pc:docMk/>
            <pc:sldMk cId="0" sldId="256"/>
            <ac:picMk id="85" creationId="{317477D7-0BC9-7598-2775-41EA28EE5072}"/>
          </ac:picMkLst>
        </pc:picChg>
        <pc:picChg chg="add mod ord">
          <ac:chgData name="Fatemeh Heydari (2323552)" userId="e443d685-44dc-4b32-98ab-e994c7c5c32c" providerId="ADAL" clId="{337B43A6-69AD-4D33-A928-2F1ABE87F773}" dt="2026-07-14T22:40:37.498" v="4508" actId="14100"/>
          <ac:picMkLst>
            <pc:docMk/>
            <pc:sldMk cId="0" sldId="256"/>
            <ac:picMk id="90" creationId="{9F20A97B-03C7-B39F-6440-4171A83FD152}"/>
          </ac:picMkLst>
        </pc:picChg>
        <pc:picChg chg="add mod ord">
          <ac:chgData name="Fatemeh Heydari (2323552)" userId="e443d685-44dc-4b32-98ab-e994c7c5c32c" providerId="ADAL" clId="{337B43A6-69AD-4D33-A928-2F1ABE87F773}" dt="2026-07-15T20:59:42.049" v="4774" actId="1076"/>
          <ac:picMkLst>
            <pc:docMk/>
            <pc:sldMk cId="0" sldId="256"/>
            <ac:picMk id="96" creationId="{9124F90F-BEE1-056E-1D84-BA6056352F1F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7-12T15:04:38.389" v="2016" actId="14100"/>
        <pc:sldMkLst>
          <pc:docMk/>
          <pc:sldMk cId="2801716718" sldId="257"/>
        </pc:sldMkLst>
        <pc:spChg chg="mod">
          <ac:chgData name="Fatemeh Heydari (2323552)" userId="e443d685-44dc-4b32-98ab-e994c7c5c32c" providerId="ADAL" clId="{337B43A6-69AD-4D33-A928-2F1ABE87F773}" dt="2026-07-12T14:36:40.636" v="1743" actId="1076"/>
          <ac:spMkLst>
            <pc:docMk/>
            <pc:sldMk cId="2801716718" sldId="257"/>
            <ac:spMk id="11" creationId="{D531D89E-D56E-2029-E699-2EE33908C533}"/>
          </ac:spMkLst>
        </pc:spChg>
        <pc:picChg chg="mod">
          <ac:chgData name="Fatemeh Heydari (2323552)" userId="e443d685-44dc-4b32-98ab-e994c7c5c32c" providerId="ADAL" clId="{337B43A6-69AD-4D33-A928-2F1ABE87F773}" dt="2026-07-12T14:36:44.404" v="1744" actId="1076"/>
          <ac:picMkLst>
            <pc:docMk/>
            <pc:sldMk cId="2801716718" sldId="257"/>
            <ac:picMk id="9" creationId="{A2E5775E-18AC-B9B9-1151-FE410CA23527}"/>
          </ac:picMkLst>
        </pc:picChg>
        <pc:picChg chg="add mod ord">
          <ac:chgData name="Fatemeh Heydari (2323552)" userId="e443d685-44dc-4b32-98ab-e994c7c5c32c" providerId="ADAL" clId="{337B43A6-69AD-4D33-A928-2F1ABE87F773}" dt="2026-07-12T14:36:35.868" v="1742" actId="1076"/>
          <ac:picMkLst>
            <pc:docMk/>
            <pc:sldMk cId="2801716718" sldId="257"/>
            <ac:picMk id="10" creationId="{494D3F54-BD34-7D02-03C5-D949B86E9516}"/>
          </ac:picMkLst>
        </pc:picChg>
        <pc:picChg chg="add mod">
          <ac:chgData name="Fatemeh Heydari (2323552)" userId="e443d685-44dc-4b32-98ab-e994c7c5c32c" providerId="ADAL" clId="{337B43A6-69AD-4D33-A928-2F1ABE87F773}" dt="2026-07-12T15:04:38.389" v="2016" actId="14100"/>
          <ac:picMkLst>
            <pc:docMk/>
            <pc:sldMk cId="2801716718" sldId="257"/>
            <ac:picMk id="13" creationId="{0100C37F-C2D0-0A0D-AC87-8E195CDCA105}"/>
          </ac:picMkLst>
        </pc:picChg>
      </pc:sldChg>
      <pc:sldChg chg="addSp delSp modSp new mod">
        <pc:chgData name="Fatemeh Heydari (2323552)" userId="e443d685-44dc-4b32-98ab-e994c7c5c32c" providerId="ADAL" clId="{337B43A6-69AD-4D33-A928-2F1ABE87F773}" dt="2026-07-15T21:06:15.706" v="4778" actId="114"/>
        <pc:sldMkLst>
          <pc:docMk/>
          <pc:sldMk cId="2761971024" sldId="258"/>
        </pc:sldMkLst>
        <pc:spChg chg="add mod">
          <ac:chgData name="Fatemeh Heydari (2323552)" userId="e443d685-44dc-4b32-98ab-e994c7c5c32c" providerId="ADAL" clId="{337B43A6-69AD-4D33-A928-2F1ABE87F773}" dt="2026-07-15T21:06:15.706" v="4778" actId="114"/>
          <ac:spMkLst>
            <pc:docMk/>
            <pc:sldMk cId="2761971024" sldId="258"/>
            <ac:spMk id="3" creationId="{C36FA25A-AFF5-DAA5-3FAA-2B1272A02FD5}"/>
          </ac:spMkLst>
        </pc:spChg>
        <pc:spChg chg="add mod">
          <ac:chgData name="Fatemeh Heydari (2323552)" userId="e443d685-44dc-4b32-98ab-e994c7c5c32c" providerId="ADAL" clId="{337B43A6-69AD-4D33-A928-2F1ABE87F773}" dt="2026-07-12T15:15:43.755" v="2075" actId="20577"/>
          <ac:spMkLst>
            <pc:docMk/>
            <pc:sldMk cId="2761971024" sldId="258"/>
            <ac:spMk id="9" creationId="{B4ABE453-498B-1179-2115-BFFEF891921B}"/>
          </ac:spMkLst>
        </pc:spChg>
        <pc:picChg chg="add mod">
          <ac:chgData name="Fatemeh Heydari (2323552)" userId="e443d685-44dc-4b32-98ab-e994c7c5c32c" providerId="ADAL" clId="{337B43A6-69AD-4D33-A928-2F1ABE87F773}" dt="2026-07-12T15:43:59.044" v="2120" actId="14100"/>
          <ac:picMkLst>
            <pc:docMk/>
            <pc:sldMk cId="2761971024" sldId="258"/>
            <ac:picMk id="7" creationId="{07D6F5C7-D212-88F8-177E-E12D677E119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3E1038-A131-4419-BE33-3DDD221B6E12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67780D-D7E4-4088-8F88-D31023215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017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67780D-D7E4-4088-8F88-D3102321589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075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jnu.12322" TargetMode="External"/><Relationship Id="rId13" Type="http://schemas.openxmlformats.org/officeDocument/2006/relationships/hyperlink" Target="https://doi.org/10.1016/S2468-2667(18)30091-4" TargetMode="External"/><Relationship Id="rId18" Type="http://schemas.openxmlformats.org/officeDocument/2006/relationships/hyperlink" Target="https://pubmed.ncbi.nlm.nih.gov/33375466/" TargetMode="External"/><Relationship Id="rId3" Type="http://schemas.openxmlformats.org/officeDocument/2006/relationships/image" Target="../media/image1.png"/><Relationship Id="rId21" Type="http://schemas.openxmlformats.org/officeDocument/2006/relationships/hyperlink" Target="https://doi.org/10.1093/ageing/afw002" TargetMode="External"/><Relationship Id="rId7" Type="http://schemas.openxmlformats.org/officeDocument/2006/relationships/hyperlink" Target="https://doi.org/10.1017/S0144686X16000350" TargetMode="External"/><Relationship Id="rId12" Type="http://schemas.openxmlformats.org/officeDocument/2006/relationships/hyperlink" Target="https://doi.org/10.1016/j.gerinurse.2020.08.004" TargetMode="External"/><Relationship Id="rId17" Type="http://schemas.openxmlformats.org/officeDocument/2006/relationships/hyperlink" Target="https://webarchive.nationalarchives.gov.uk/ukgwa/20250506042016/https:/www.longtermplan.nhs.uk/publication/nhs-long-term-plan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doi.org/10.1186/s12877-023-03915-0" TargetMode="External"/><Relationship Id="rId20" Type="http://schemas.openxmlformats.org/officeDocument/2006/relationships/hyperlink" Target="https://doi.org/10.3389/fpsyg.2017.01687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geuk.org.uk/our-impact/policy-research/loneliness-research-and-resources/" TargetMode="External"/><Relationship Id="rId11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pubmed.ncbi.nlm.nih.gov/2519525/" TargetMode="External"/><Relationship Id="rId15" Type="http://schemas.openxmlformats.org/officeDocument/2006/relationships/hyperlink" Target="https://doi.org/10.1016/j.bone.2016.06.009" TargetMode="External"/><Relationship Id="rId10" Type="http://schemas.openxmlformats.org/officeDocument/2006/relationships/hyperlink" Target="https://doi.org/10.1136/bmj-2023-077764" TargetMode="External"/><Relationship Id="rId19" Type="http://schemas.openxmlformats.org/officeDocument/2006/relationships/hyperlink" Target="https://doi.org/10.2196/24712" TargetMode="External"/><Relationship Id="rId4" Type="http://schemas.openxmlformats.org/officeDocument/2006/relationships/hyperlink" Target="https://link.springer.com/article/10.1186/s12877-019-1189-9" TargetMode="External"/><Relationship Id="rId9" Type="http://schemas.openxmlformats.org/officeDocument/2006/relationships/hyperlink" Target="https://doi.org/10.1111/hsc.12311" TargetMode="External"/><Relationship Id="rId14" Type="http://schemas.openxmlformats.org/officeDocument/2006/relationships/hyperlink" Target="https://academic.oup.com/gerontologist/article-abstract/1/1/8/551930?redirectedFrom=full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94D3F54-BD34-7D02-03C5-D949B86E9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00" y="200025"/>
            <a:ext cx="13868399" cy="209740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E5775E-18AC-B9B9-1151-FE410CA235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0746" y="2865437"/>
            <a:ext cx="9411505" cy="361844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31D89E-D56E-2029-E699-2EE33908C533}"/>
              </a:ext>
            </a:extLst>
          </p:cNvPr>
          <p:cNvSpPr txBox="1"/>
          <p:nvPr/>
        </p:nvSpPr>
        <p:spPr>
          <a:xfrm>
            <a:off x="3776133" y="9149291"/>
            <a:ext cx="7560732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Fatemeh Heydari</a:t>
            </a: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ID: 2323552</a:t>
            </a: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BMHP6027_LON</a:t>
            </a: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Laila Surani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00C37F-C2D0-0A0D-AC87-8E195CDCA1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4300" y="14420849"/>
            <a:ext cx="4876800" cy="408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716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F2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84">
            <a:extLst>
              <a:ext uri="{FF2B5EF4-FFF2-40B4-BE49-F238E27FC236}">
                <a16:creationId xmlns:a16="http://schemas.microsoft.com/office/drawing/2014/main" id="{317477D7-0BC9-7598-2775-41EA28EE5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5477" y="17905062"/>
            <a:ext cx="4432176" cy="2944623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409BB41B-84B4-26B5-01E8-2371C3F41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0412" y="9214738"/>
            <a:ext cx="4432176" cy="2944623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7604E926-41EC-C665-0CD1-7F663F594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6439" y="12724780"/>
            <a:ext cx="4432176" cy="29446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1EA74F-A22B-3BB7-22CA-166DD5C84B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7045"/>
            <a:ext cx="15110538" cy="21374100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780253" y="1312825"/>
            <a:ext cx="1448335" cy="389209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Introduction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539796" y="3205002"/>
            <a:ext cx="2744698" cy="441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endParaRPr lang="en-US" sz="2499" b="1" dirty="0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215069" y="8356837"/>
            <a:ext cx="5394152" cy="3411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sp>
        <p:nvSpPr>
          <p:cNvPr id="36" name="Freeform 36"/>
          <p:cNvSpPr/>
          <p:nvPr/>
        </p:nvSpPr>
        <p:spPr>
          <a:xfrm>
            <a:off x="4165477" y="1159131"/>
            <a:ext cx="6704290" cy="206639"/>
          </a:xfrm>
          <a:custGeom>
            <a:avLst/>
            <a:gdLst/>
            <a:ahLst/>
            <a:cxnLst/>
            <a:rect l="l" t="t" r="r" b="b"/>
            <a:pathLst>
              <a:path w="6704290" h="206639">
                <a:moveTo>
                  <a:pt x="0" y="0"/>
                </a:moveTo>
                <a:lnTo>
                  <a:pt x="6704290" y="0"/>
                </a:lnTo>
                <a:lnTo>
                  <a:pt x="6704290" y="206639"/>
                </a:lnTo>
                <a:lnTo>
                  <a:pt x="0" y="2066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37CADFF-E358-C75E-F2EC-82251E6D3586}"/>
              </a:ext>
            </a:extLst>
          </p:cNvPr>
          <p:cNvSpPr txBox="1"/>
          <p:nvPr/>
        </p:nvSpPr>
        <p:spPr>
          <a:xfrm>
            <a:off x="3782593" y="387122"/>
            <a:ext cx="83176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Evaluating the care and support needs of older people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730A2D5-5176-CFA3-FD55-D16AE3FCF3EC}"/>
              </a:ext>
            </a:extLst>
          </p:cNvPr>
          <p:cNvSpPr txBox="1"/>
          <p:nvPr/>
        </p:nvSpPr>
        <p:spPr>
          <a:xfrm>
            <a:off x="788979" y="8252451"/>
            <a:ext cx="67675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1C464E4-A18D-8627-160C-E5CC943E936F}"/>
              </a:ext>
            </a:extLst>
          </p:cNvPr>
          <p:cNvSpPr txBox="1"/>
          <p:nvPr/>
        </p:nvSpPr>
        <p:spPr>
          <a:xfrm>
            <a:off x="402783" y="6685314"/>
            <a:ext cx="6180177" cy="646331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Care, Empowerment and Support Needs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8F1BE10-BE20-724C-47A8-93B0278F8D5F}"/>
              </a:ext>
            </a:extLst>
          </p:cNvPr>
          <p:cNvSpPr txBox="1"/>
          <p:nvPr/>
        </p:nvSpPr>
        <p:spPr>
          <a:xfrm>
            <a:off x="8330313" y="6040422"/>
            <a:ext cx="5335294" cy="36933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Approaches, Interventions, Theory and Policy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6D30529-DCD9-E7E0-44C7-78332437B0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8499" y="932060"/>
            <a:ext cx="4285859" cy="34750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084151F-E75A-CBEE-A998-8D82633E18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6600" y="2212390"/>
            <a:ext cx="8879965" cy="357335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2C63D5A-8E3D-EC26-A222-0A2D140AD2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140" y="1675372"/>
            <a:ext cx="9305870" cy="4037954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5100DDE-F68C-DABA-02B1-089AED6C875E}"/>
              </a:ext>
            </a:extLst>
          </p:cNvPr>
          <p:cNvSpPr txBox="1"/>
          <p:nvPr/>
        </p:nvSpPr>
        <p:spPr>
          <a:xfrm>
            <a:off x="234140" y="1836920"/>
            <a:ext cx="938242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Population ageing increases demand for coordinated health and social care services (NHS,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Older adults often have physical, mental, social and environmental care and support needs (Abdi et al.,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Frailty and multimorbidity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reduce functional ability, </a:t>
            </a:r>
            <a:r>
              <a:rPr lang="en-US" sz="16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quality of life (Hanlon et al., 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Empowerment in later life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involves promoting </a:t>
            </a:r>
            <a:r>
              <a:rPr lang="en-US" sz="16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choice and dignity, (DHSC,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Evaluating care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support needs helps identify effective approaches and areas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requiring improvement (Yeung and Breheny,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demographic shift challenges existing care models and demands innovative, evidence-based responses.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C2FF7509-CA85-D8B4-339D-4BB2BECE37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1124" y="7522115"/>
            <a:ext cx="5965075" cy="4460871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C9EA0C8-4972-A64E-90B3-65A9BFBE8C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399" y="7329856"/>
            <a:ext cx="6379086" cy="458196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09AFA430-F746-1850-388B-4BEFB6D3BDD7}"/>
              </a:ext>
            </a:extLst>
          </p:cNvPr>
          <p:cNvSpPr txBox="1"/>
          <p:nvPr/>
        </p:nvSpPr>
        <p:spPr>
          <a:xfrm>
            <a:off x="307878" y="7389323"/>
            <a:ext cx="634287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Older adults require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holistic care addressing physical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emotional wellbeing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social support needs (Abdi et al.,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Empowerment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promotes dignity, autonomy, choice and involvement in care decisions (Ebrahimi et al., 2021; Liao et al.,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 should include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coordinated care, accessible community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services and help to use digital technology (Abdi et al., 2019;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Vaportzis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Frailty, disability and social isolation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reduce independence and limit access to support (Hanlon et al., 2018; Courtin and Knapp,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 needs differ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between individuals, so </a:t>
            </a:r>
            <a:r>
              <a:rPr lang="en-US" sz="1600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standardised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services may not reflect personal circumstances and preferences (Liao et al., 2023).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B40C6F1D-10EE-FFCC-8441-031487CA9D2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2093" y="6940374"/>
            <a:ext cx="6731735" cy="5270925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ED03DFA0-A4B3-1399-63C4-DDC379422B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66573" y="6377297"/>
            <a:ext cx="7116031" cy="5769223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EE8B1F35-1F38-F364-85B4-5B2BFA641E45}"/>
              </a:ext>
            </a:extLst>
          </p:cNvPr>
          <p:cNvSpPr txBox="1"/>
          <p:nvPr/>
        </p:nvSpPr>
        <p:spPr>
          <a:xfrm>
            <a:off x="7834370" y="6254910"/>
            <a:ext cx="7078759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 suggests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that remaining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physically and socially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active supports wellbeing, confidence and functional ability (Havighurst, 1961).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 suggests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that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maintaining familiar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routines and relationships supports identity, emotional wellbeing and independence (Atchley, 1989).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The Care Act 2014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promotes wellbeing,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independence, prevention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(DHSC,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(2019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promotes prevention,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healthy ageing and integrated community services (NHS England,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Integrated care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improves coordination between health and social care services for older adults with complex needs (Crocker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Age-friendly environments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 independence, participation and   healthy ageing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Rémillard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-Boilard et al.,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Digital interventions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may improve access and communication, although their effect depends on usability and support (Shah et al., 2021;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Vaportzis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19C0C093-F5A3-F174-B2E8-8CEBDD9FD74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11826" y="12774944"/>
            <a:ext cx="9447679" cy="3447344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07EA09E7-D8E4-E269-C9D3-41178435485B}"/>
              </a:ext>
            </a:extLst>
          </p:cNvPr>
          <p:cNvSpPr txBox="1"/>
          <p:nvPr/>
        </p:nvSpPr>
        <p:spPr>
          <a:xfrm>
            <a:off x="5453496" y="12728901"/>
            <a:ext cx="926172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Loneliness and isolation increase risk of </a:t>
            </a:r>
            <a:r>
              <a:rPr lang="en-US" sz="16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physical and mental decline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(Courtin, Knapp,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﻿Frailty and multimorbidity reduce mobility, functional ability and independence (Hanlon et al., 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Frailty also increases the risk of falls and fractures (Cheng and Chang, 2017; Kojima,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﻿</a:t>
            </a:r>
            <a:r>
              <a:rPr lang="en-US" sz="16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Digital exclusion limits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access to online  health services and 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support (</a:t>
            </a:r>
            <a:r>
              <a:rPr lang="fr-FR" sz="1600" dirty="0" err="1">
                <a:latin typeface="Arial" panose="020B0604020202020204" pitchFamily="34" charset="0"/>
                <a:cs typeface="Arial" panose="020B0604020202020204" pitchFamily="34" charset="0"/>
              </a:rPr>
              <a:t>Vaportzis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2017)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﻿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Transport difficulties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financial barriers reduce access to health and social care services (Abdi et al., 2019), 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Workforce shortages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fragmented services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reduce continuity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quality of care (NHS, 2019).</a:t>
            </a:r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AF8B6477-5ECF-C377-E3A4-24FDA052B63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993" y="17062221"/>
            <a:ext cx="6219206" cy="4076677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62A790D9-FEA1-CB6B-2F8C-4CEB34D6AE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620" y="16436196"/>
            <a:ext cx="6461137" cy="4595376"/>
          </a:xfrm>
          <a:prstGeom prst="rect">
            <a:avLst/>
          </a:prstGeom>
        </p:spPr>
      </p:pic>
      <p:sp>
        <p:nvSpPr>
          <p:cNvPr id="69" name="TextBox 68">
            <a:extLst>
              <a:ext uri="{FF2B5EF4-FFF2-40B4-BE49-F238E27FC236}">
                <a16:creationId xmlns:a16="http://schemas.microsoft.com/office/drawing/2014/main" id="{A30FA853-F376-0E66-989B-27158E6E33B3}"/>
              </a:ext>
            </a:extLst>
          </p:cNvPr>
          <p:cNvSpPr txBox="1"/>
          <p:nvPr/>
        </p:nvSpPr>
        <p:spPr>
          <a:xfrm>
            <a:off x="193870" y="16533815"/>
            <a:ext cx="646113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 care planning and regular assessments to support independence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Crocker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Strengthen shared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decision-making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promote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dignity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choice and control (Liao et al.,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Develop age-frien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dly community environments to support participation and independent living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Rémillard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-Boilard et al.,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digital training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accessible </a:t>
            </a: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for older adults (Baker et al., 2017;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Vaportzis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early frailty assessment and falls prevention (Cheng and Chang, 2017; Kojima,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Increase opportunities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 social participation to reduce isolation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Rémillard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-Boilard et al., 2021).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C4190AF-50B2-3510-5F6E-E07B3194780A}"/>
              </a:ext>
            </a:extLst>
          </p:cNvPr>
          <p:cNvSpPr txBox="1"/>
          <p:nvPr/>
        </p:nvSpPr>
        <p:spPr>
          <a:xfrm>
            <a:off x="226829" y="16113703"/>
            <a:ext cx="2155488" cy="36933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9F20A97B-03C7-B39F-6440-4171A83FD15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10174" y="17773729"/>
            <a:ext cx="6378240" cy="3133524"/>
          </a:xfrm>
          <a:prstGeom prst="rect">
            <a:avLst/>
          </a:prstGeom>
          <a:noFill/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75176140-D276-ECD4-FF4E-184CDF2960F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584"/>
          <a:stretch>
            <a:fillRect/>
          </a:stretch>
        </p:blipFill>
        <p:spPr>
          <a:xfrm>
            <a:off x="8194732" y="17696617"/>
            <a:ext cx="6437936" cy="310108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tx2">
                <a:lumMod val="75000"/>
              </a:schemeClr>
            </a:outerShdw>
          </a:effectLst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id="{9124F90F-BEE1-056E-1D84-BA6056352F1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12372" y="13135361"/>
            <a:ext cx="4432177" cy="2701907"/>
          </a:xfrm>
          <a:prstGeom prst="rect">
            <a:avLst/>
          </a:prstGeom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2C2AE337-B463-03F7-1AF3-3FFC0CDFD7BA}"/>
              </a:ext>
            </a:extLst>
          </p:cNvPr>
          <p:cNvSpPr txBox="1"/>
          <p:nvPr/>
        </p:nvSpPr>
        <p:spPr>
          <a:xfrm>
            <a:off x="5176582" y="12343990"/>
            <a:ext cx="1452918" cy="36933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050E0F9-F4E3-4E53-0DB0-91568AE7DF4C}"/>
              </a:ext>
            </a:extLst>
          </p:cNvPr>
          <p:cNvSpPr txBox="1"/>
          <p:nvPr/>
        </p:nvSpPr>
        <p:spPr>
          <a:xfrm>
            <a:off x="7916417" y="17213026"/>
            <a:ext cx="1623379" cy="36933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3DE5A6-C46B-8C2F-D246-9C806825515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689091" y="2308142"/>
            <a:ext cx="3999323" cy="26641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896FCA-ADAF-5963-5F53-696F3CEA82F2}"/>
              </a:ext>
            </a:extLst>
          </p:cNvPr>
          <p:cNvSpPr txBox="1"/>
          <p:nvPr/>
        </p:nvSpPr>
        <p:spPr>
          <a:xfrm>
            <a:off x="8231617" y="17727686"/>
            <a:ext cx="652788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Older people have interconnected physical, psychological and social care needs requiring holistic support (Abdi et al.,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Functional ability, independence and choice are essential to wellbeing in later life (Yeung and Breheny,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Theory, legislation and evidence-based interventions can guide effective care and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Coordinated, accessible and digitally inclusive services can strengthen independence and participation (Crocker et al., 2024;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Vaportzis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DB600F-3C2F-34A0-AB39-35C91630BF31}"/>
              </a:ext>
            </a:extLst>
          </p:cNvPr>
          <p:cNvSpPr txBox="1"/>
          <p:nvPr/>
        </p:nvSpPr>
        <p:spPr>
          <a:xfrm>
            <a:off x="10869767" y="4924899"/>
            <a:ext cx="384545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Figure 1: Older people and loneliness (Age UK, 2018).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ED59D7-43D4-30FE-D134-A31E08CFD33F}"/>
              </a:ext>
            </a:extLst>
          </p:cNvPr>
          <p:cNvSpPr txBox="1"/>
          <p:nvPr/>
        </p:nvSpPr>
        <p:spPr>
          <a:xfrm>
            <a:off x="398968" y="12837843"/>
            <a:ext cx="450481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Figure2: Activity Theory of Ageing ( Havighurst, 1961).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7D6F5C7-D212-88F8-177E-E12D677E11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5113000" cy="213779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ABE453-498B-1179-2115-BFFEF891921B}"/>
              </a:ext>
            </a:extLst>
          </p:cNvPr>
          <p:cNvSpPr txBox="1"/>
          <p:nvPr/>
        </p:nvSpPr>
        <p:spPr>
          <a:xfrm>
            <a:off x="888022" y="476250"/>
            <a:ext cx="1588867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6FA25A-AFF5-DAA5-3FAA-2B1272A02FD5}"/>
              </a:ext>
            </a:extLst>
          </p:cNvPr>
          <p:cNvSpPr txBox="1"/>
          <p:nvPr/>
        </p:nvSpPr>
        <p:spPr>
          <a:xfrm>
            <a:off x="1917700" y="1264384"/>
            <a:ext cx="12877800" cy="176355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Abdi, S., Spann, A.,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Borilovic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J., de Witte, L. and Hawley, M. (2019) ‘Understanding the care and support needs of older people: a scoping review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categorisation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using the WHO International Classification of Functioning, Disability and Health framework (ICF)’,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19(1), Article 195.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https://link.springer.com/article/10.1186/s12877-019-1189-9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28 June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A continuity theory of normal aging,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https://pubmed.ncbi.nlm.nih.gov/2519525/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4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Age UK (2018) All the Lonely People: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Loneliness in Later Life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https://www.ageuk.org.uk/our-impact/policy-research/loneliness-research-and-resources/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Baker, S., Warburton, J., Hodgkin, S. and Pascal, J. (2017) ‘The supportive network: Rural disadvantaged older people and ICT’,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Ageing &amp; Society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37(6), pp. 1291–1309.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https://doi.org/10.1017/S0144686X16000350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Cheng, M.-H. and Chang, S.-F. (2017) ‘Frailty as a risk factor for falls among community-dwelling people: evidence from a meta-analysis’,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Scholarship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49(5), pp. 529–536.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https://doi.org/10.1111/jnu.12322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11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Courtin, E. and Knapp, M. (2017) Social isolation, loneliness and health in old age: A scoping review,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25(3), pp. 799–812.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https://doi.org/10.1111/hsc.12311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 29 June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Crocker, T.F., Ensor, J., Lam, N., Jordão, M., Bajpai, R., Bond, M., Forster, A., Riley, R.D., Andre, D., Brundle, C., Ellwood, A., Green, J., Hale, M., Mirza, L., Morgan, J., Patel, I.,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Patetsini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E., Prescott, M., Ramiz, R., Todd, O., Walford, R., Gladman, J. and Clegg, A. (2024) ‘Community based complex interventions to sustain independence in older people: systematic review and network meta-analysis’,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BMJ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384, e077764.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https://doi.org/10.1136/bmj-2023-077764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London; the stationery office.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https://www.legislation.gov.uk/ukpga/2014/23/contents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Ebrahimi, Z., Patel, H., Wijk, H., Ekman, I. and Olaya-Contreras, P. (2021) ‘A systematic review on implementation of person-centered care interventions for older people in out-of-hospital settings’,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Geriatric Nursing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42(1), pp. 213–224.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https://doi.org/10.1016/j.gerinurse.2020.08.004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Hanlon, P., Nicholl, B.I., Jani, B.D., Lee, D.,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McQueenie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R. and Mair, F.S. (2018) ‘Frailty and pre-frailty in middle-aged and older adults and its association with multimorbidity and mortality: A prospective analysis of 493,737 UK Biobank participants’,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3(7), pp. e323–e332. Available at: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https://doi.org/10.1016/S2468-2667(18)30091-4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28 June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1(1), pp. 8–13.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https://academic.oup.com/gerontologist/article-abstract/1/1/8/551930?redirectedFrom=fulltext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Kojima, G. (2016) ‘Frailty as a predictor of fractures among community-dwelling older people: a systematic review and meta-analysis’,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Bone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90, pp. 116–122.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https://doi.org/10.1016/j.bone.2016.06.009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27June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Liao, L., Feng, M., You, Y., Chen, Y., Guan, C. and Liu, Y. (2023) ‘Experiences of older people, healthcare providers and caregivers on implementing person-centered care for community-dwelling older people: a systematic review and qualitative meta-synthesis’,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23, Article 207. Available at 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https://doi.org/10.1186/s12877-023-03915-0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4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https://webarchive.nationalarchives.gov.uk/ukgwa/20250506042016/https://www.longtermplan.nhs.uk/publication/nhs-long-term-plan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2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Rémillard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-Boilard, S., Buffel, T. and Phillipson, C. (2021) ‘Developing age-friendly cities and communities: Eleven case studies from around the world’,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18(1), Article 133.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https://pubmed.ncbi.nlm.nih.gov/33375466/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5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Shah, S.G.S., Nogueras, D., van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Woerden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H.C.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Kiparoglou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V. (2021) ‘Evaluation of the effectiveness of digital technology interventions to reduce loneliness in older adults: systematic review and meta-analysis’,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23(6), e24712.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https://doi.org/10.2196/24712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7 July 2026). 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Vaportzis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E., Clausen, M.G. and Gow, A.J. (2017) ‘Older adults’ perceptions of technology and barriers to interacting with tablet computers: A focus group study’,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8, Article 1687. Available at: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https://doi.org/10.3389/fpsyg.2017.01687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7 July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Yeung, P. and Breheny, M. (2016) ‘Using the capability approach to understand the determinants of subjective well-being among community-dwelling older people in New Zealand’,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45(2), pp. 292–298.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https://doi.org/10.1093/ageing/afw002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Accessed:30 June 2026).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971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8" ma:contentTypeDescription="Create a new document." ma:contentTypeScope="" ma:versionID="887035d4e898cddc4c2a70bbcb600a12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f0403ca7055f550e3968d5ad1c66b273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Props1.xml><?xml version="1.0" encoding="utf-8"?>
<ds:datastoreItem xmlns:ds="http://schemas.openxmlformats.org/officeDocument/2006/customXml" ds:itemID="{19EC1C6D-98A5-4F07-8FD2-59339294C1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F4AFBA8-BA6E-486E-9D7C-56528658C80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30C0C8-A71D-4941-AE50-EA61644C3556}">
  <ds:schemaRefs>
    <ds:schemaRef ds:uri="http://schemas.microsoft.com/office/2006/documentManagement/types"/>
    <ds:schemaRef ds:uri="http://schemas.microsoft.com/office/infopath/2007/PartnerControls"/>
    <ds:schemaRef ds:uri="bd58668a-75ed-4e88-8b6f-7357ab2eb406"/>
    <ds:schemaRef ds:uri="http://purl.org/dc/terms/"/>
    <ds:schemaRef ds:uri="http://www.w3.org/XML/1998/namespace"/>
    <ds:schemaRef ds:uri="http://purl.org/dc/dcmitype/"/>
    <ds:schemaRef ds:uri="http://schemas.microsoft.com/office/2006/metadata/properties"/>
    <ds:schemaRef ds:uri="b6c735d2-3114-479d-9f38-f4e14bc16876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1861</TotalTime>
  <Words>1987</Words>
  <Application>Microsoft Office PowerPoint</Application>
  <PresentationFormat>Custom</PresentationFormat>
  <Paragraphs>126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Poppins</vt:lpstr>
      <vt:lpstr>Aptos</vt:lpstr>
      <vt:lpstr>Poppins Bold</vt:lpstr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 and Beige Simple About Me Poster</dc:title>
  <cp:lastModifiedBy>Fatemeh Heydari (2323552)</cp:lastModifiedBy>
  <cp:revision>3</cp:revision>
  <dcterms:created xsi:type="dcterms:W3CDTF">2006-08-16T00:00:00Z</dcterms:created>
  <dcterms:modified xsi:type="dcterms:W3CDTF">2026-07-16T22:32:13Z</dcterms:modified>
  <dc:identifier>DAHNYR4lNWw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