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83" r:id="rId18"/>
    <p:sldId id="275" r:id="rId19"/>
    <p:sldId id="276" r:id="rId20"/>
    <p:sldId id="277" r:id="rId21"/>
    <p:sldId id="278" r:id="rId22"/>
    <p:sldId id="279" r:id="rId23"/>
    <p:sldId id="280" r:id="rId24"/>
    <p:sldId id="281" r:id="rId25"/>
    <p:sldId id="284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9" d="100"/>
          <a:sy n="99" d="100"/>
        </p:scale>
        <p:origin x="908" y="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_rels/data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mj.com/cgi/content/full/332/7553/1309" TargetMode="External"/><Relationship Id="rId2" Type="http://schemas.openxmlformats.org/officeDocument/2006/relationships/hyperlink" Target="http://www.diabetes.org.uk/" TargetMode="External"/><Relationship Id="rId1" Type="http://schemas.openxmlformats.org/officeDocument/2006/relationships/hyperlink" Target="http://www.nice.org/" TargetMode="External"/></Relationships>
</file>

<file path=ppt/diagrams/_rels/drawing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mj.com/cgi/content/full/332/7553/1309" TargetMode="External"/><Relationship Id="rId2" Type="http://schemas.openxmlformats.org/officeDocument/2006/relationships/hyperlink" Target="http://www.diabetes.org.uk/" TargetMode="External"/><Relationship Id="rId1" Type="http://schemas.openxmlformats.org/officeDocument/2006/relationships/hyperlink" Target="http://www.nice.org/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C31A957-79D4-4931-90FC-37928E96C5BB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CFB0A3C5-65B8-4966-8BE2-73772856D2DF}">
      <dgm:prSet/>
      <dgm:spPr/>
      <dgm:t>
        <a:bodyPr/>
        <a:lstStyle/>
        <a:p>
          <a:r>
            <a:rPr lang="en-GB" dirty="0"/>
            <a:t>The incidence in the Uk is thought to be around 4 million people</a:t>
          </a:r>
          <a:endParaRPr lang="en-US" dirty="0"/>
        </a:p>
      </dgm:t>
    </dgm:pt>
    <dgm:pt modelId="{6D945B8C-FE8C-4703-9374-5EEF33A245B4}" type="parTrans" cxnId="{4227424B-68B9-4EA5-9D7F-FC3076FC4CB2}">
      <dgm:prSet/>
      <dgm:spPr/>
      <dgm:t>
        <a:bodyPr/>
        <a:lstStyle/>
        <a:p>
          <a:endParaRPr lang="en-US"/>
        </a:p>
      </dgm:t>
    </dgm:pt>
    <dgm:pt modelId="{93EF294B-081E-4130-819C-F3FC1030CD14}" type="sibTrans" cxnId="{4227424B-68B9-4EA5-9D7F-FC3076FC4CB2}">
      <dgm:prSet/>
      <dgm:spPr/>
      <dgm:t>
        <a:bodyPr/>
        <a:lstStyle/>
        <a:p>
          <a:endParaRPr lang="en-US"/>
        </a:p>
      </dgm:t>
    </dgm:pt>
    <dgm:pt modelId="{537D3EBE-CE0E-43EE-ACDD-443E97072694}">
      <dgm:prSet/>
      <dgm:spPr/>
      <dgm:t>
        <a:bodyPr/>
        <a:lstStyle/>
        <a:p>
          <a:r>
            <a:rPr lang="en-GB" dirty="0"/>
            <a:t>Diabetes Uk estimates around 8-10% of the population is affected</a:t>
          </a:r>
          <a:endParaRPr lang="en-US" dirty="0"/>
        </a:p>
      </dgm:t>
    </dgm:pt>
    <dgm:pt modelId="{4A27EBCA-78EA-4005-8A44-C93441B30285}" type="parTrans" cxnId="{3A1FE836-559E-41D9-AE51-FDBF391C7FEF}">
      <dgm:prSet/>
      <dgm:spPr/>
      <dgm:t>
        <a:bodyPr/>
        <a:lstStyle/>
        <a:p>
          <a:endParaRPr lang="en-US"/>
        </a:p>
      </dgm:t>
    </dgm:pt>
    <dgm:pt modelId="{B8981683-3E0D-4EB3-8430-38192F3935AE}" type="sibTrans" cxnId="{3A1FE836-559E-41D9-AE51-FDBF391C7FEF}">
      <dgm:prSet/>
      <dgm:spPr/>
      <dgm:t>
        <a:bodyPr/>
        <a:lstStyle/>
        <a:p>
          <a:endParaRPr lang="en-US"/>
        </a:p>
      </dgm:t>
    </dgm:pt>
    <dgm:pt modelId="{6268DFAD-54B6-4352-82C0-903E44E479CB}">
      <dgm:prSet/>
      <dgm:spPr/>
      <dgm:t>
        <a:bodyPr/>
        <a:lstStyle/>
        <a:p>
          <a:r>
            <a:rPr lang="en-GB" dirty="0"/>
            <a:t>Globally the figure is around 180 million and rising</a:t>
          </a:r>
          <a:endParaRPr lang="en-US" dirty="0"/>
        </a:p>
      </dgm:t>
    </dgm:pt>
    <dgm:pt modelId="{CB286C23-D645-47B8-8FCA-8BC1825F4F8B}" type="parTrans" cxnId="{0CAB730E-02F8-4058-96E2-E042D344D18E}">
      <dgm:prSet/>
      <dgm:spPr/>
      <dgm:t>
        <a:bodyPr/>
        <a:lstStyle/>
        <a:p>
          <a:endParaRPr lang="en-US"/>
        </a:p>
      </dgm:t>
    </dgm:pt>
    <dgm:pt modelId="{87A746DC-A608-4690-A5C1-A56779691C5D}" type="sibTrans" cxnId="{0CAB730E-02F8-4058-96E2-E042D344D18E}">
      <dgm:prSet/>
      <dgm:spPr/>
      <dgm:t>
        <a:bodyPr/>
        <a:lstStyle/>
        <a:p>
          <a:endParaRPr lang="en-US"/>
        </a:p>
      </dgm:t>
    </dgm:pt>
    <dgm:pt modelId="{1871EA1D-A856-4BED-9644-F782BF92FF81}">
      <dgm:prSet/>
      <dgm:spPr/>
      <dgm:t>
        <a:bodyPr/>
        <a:lstStyle/>
        <a:p>
          <a:r>
            <a:rPr lang="en-GB" dirty="0"/>
            <a:t>It has major health implications with regard to morbidity and mortality</a:t>
          </a:r>
          <a:endParaRPr lang="en-US" dirty="0"/>
        </a:p>
      </dgm:t>
    </dgm:pt>
    <dgm:pt modelId="{374FE643-8D46-4048-BA10-1892EABA2331}" type="parTrans" cxnId="{2F4D6C0D-0DC1-4DA1-BEED-E43D3D76FBE1}">
      <dgm:prSet/>
      <dgm:spPr/>
      <dgm:t>
        <a:bodyPr/>
        <a:lstStyle/>
        <a:p>
          <a:endParaRPr lang="en-US"/>
        </a:p>
      </dgm:t>
    </dgm:pt>
    <dgm:pt modelId="{DECDAEA1-896C-4415-9E32-98AC67BE051F}" type="sibTrans" cxnId="{2F4D6C0D-0DC1-4DA1-BEED-E43D3D76FBE1}">
      <dgm:prSet/>
      <dgm:spPr/>
      <dgm:t>
        <a:bodyPr/>
        <a:lstStyle/>
        <a:p>
          <a:endParaRPr lang="en-US"/>
        </a:p>
      </dgm:t>
    </dgm:pt>
    <dgm:pt modelId="{BBD8573D-937E-4209-85C3-F2B1C8B9B2BD}">
      <dgm:prSet/>
      <dgm:spPr/>
      <dgm:t>
        <a:bodyPr/>
        <a:lstStyle/>
        <a:p>
          <a:r>
            <a:rPr lang="en-GB" dirty="0"/>
            <a:t>Major impacts are cardiovascular and damage to the microcirculation – eyes , kidneys and limbs</a:t>
          </a:r>
          <a:endParaRPr lang="en-US" dirty="0"/>
        </a:p>
      </dgm:t>
    </dgm:pt>
    <dgm:pt modelId="{D0BDAC86-5BC7-46EF-85A1-E50ADB4C2082}" type="parTrans" cxnId="{EC0CEA22-0CBF-4546-98C5-22B2E5C320E0}">
      <dgm:prSet/>
      <dgm:spPr/>
      <dgm:t>
        <a:bodyPr/>
        <a:lstStyle/>
        <a:p>
          <a:endParaRPr lang="en-US"/>
        </a:p>
      </dgm:t>
    </dgm:pt>
    <dgm:pt modelId="{D8668F0A-1F1D-4960-A1D8-52C9E39B0BA6}" type="sibTrans" cxnId="{EC0CEA22-0CBF-4546-98C5-22B2E5C320E0}">
      <dgm:prSet/>
      <dgm:spPr/>
      <dgm:t>
        <a:bodyPr/>
        <a:lstStyle/>
        <a:p>
          <a:endParaRPr lang="en-US"/>
        </a:p>
      </dgm:t>
    </dgm:pt>
    <dgm:pt modelId="{CE2DEB5A-2408-44E4-9B70-0E1EC30F6AD8}" type="pres">
      <dgm:prSet presAssocID="{BC31A957-79D4-4931-90FC-37928E96C5BB}" presName="vert0" presStyleCnt="0">
        <dgm:presLayoutVars>
          <dgm:dir/>
          <dgm:animOne val="branch"/>
          <dgm:animLvl val="lvl"/>
        </dgm:presLayoutVars>
      </dgm:prSet>
      <dgm:spPr/>
    </dgm:pt>
    <dgm:pt modelId="{245D1251-7F07-44C4-A39E-93A671C07E85}" type="pres">
      <dgm:prSet presAssocID="{CFB0A3C5-65B8-4966-8BE2-73772856D2DF}" presName="thickLine" presStyleLbl="alignNode1" presStyleIdx="0" presStyleCnt="5"/>
      <dgm:spPr/>
    </dgm:pt>
    <dgm:pt modelId="{8844E696-CB64-4EF0-B1B8-E2D0372B07AB}" type="pres">
      <dgm:prSet presAssocID="{CFB0A3C5-65B8-4966-8BE2-73772856D2DF}" presName="horz1" presStyleCnt="0"/>
      <dgm:spPr/>
    </dgm:pt>
    <dgm:pt modelId="{FCF45339-9B1A-4488-88FF-C7F3608A0DE4}" type="pres">
      <dgm:prSet presAssocID="{CFB0A3C5-65B8-4966-8BE2-73772856D2DF}" presName="tx1" presStyleLbl="revTx" presStyleIdx="0" presStyleCnt="5"/>
      <dgm:spPr/>
    </dgm:pt>
    <dgm:pt modelId="{2C3AFF4E-2E39-4CAE-A423-94C7F28853BE}" type="pres">
      <dgm:prSet presAssocID="{CFB0A3C5-65B8-4966-8BE2-73772856D2DF}" presName="vert1" presStyleCnt="0"/>
      <dgm:spPr/>
    </dgm:pt>
    <dgm:pt modelId="{6373DC9A-30C4-4DEA-A306-D282C7D09840}" type="pres">
      <dgm:prSet presAssocID="{537D3EBE-CE0E-43EE-ACDD-443E97072694}" presName="thickLine" presStyleLbl="alignNode1" presStyleIdx="1" presStyleCnt="5"/>
      <dgm:spPr/>
    </dgm:pt>
    <dgm:pt modelId="{1FCC50C6-F3CB-47B9-89BB-347DBEB746E3}" type="pres">
      <dgm:prSet presAssocID="{537D3EBE-CE0E-43EE-ACDD-443E97072694}" presName="horz1" presStyleCnt="0"/>
      <dgm:spPr/>
    </dgm:pt>
    <dgm:pt modelId="{7028BA25-AF30-4762-B465-D881D810A1DF}" type="pres">
      <dgm:prSet presAssocID="{537D3EBE-CE0E-43EE-ACDD-443E97072694}" presName="tx1" presStyleLbl="revTx" presStyleIdx="1" presStyleCnt="5"/>
      <dgm:spPr/>
    </dgm:pt>
    <dgm:pt modelId="{C5BB74FD-74CB-4263-87C9-FE35E306BCC2}" type="pres">
      <dgm:prSet presAssocID="{537D3EBE-CE0E-43EE-ACDD-443E97072694}" presName="vert1" presStyleCnt="0"/>
      <dgm:spPr/>
    </dgm:pt>
    <dgm:pt modelId="{804498B9-90B8-4F9A-B4DF-B15CF1D2CEE3}" type="pres">
      <dgm:prSet presAssocID="{6268DFAD-54B6-4352-82C0-903E44E479CB}" presName="thickLine" presStyleLbl="alignNode1" presStyleIdx="2" presStyleCnt="5"/>
      <dgm:spPr/>
    </dgm:pt>
    <dgm:pt modelId="{D8208C98-7227-4B9E-ABEA-01120F4B4D27}" type="pres">
      <dgm:prSet presAssocID="{6268DFAD-54B6-4352-82C0-903E44E479CB}" presName="horz1" presStyleCnt="0"/>
      <dgm:spPr/>
    </dgm:pt>
    <dgm:pt modelId="{6A3A278F-FD73-4E15-8675-212EFF69E75C}" type="pres">
      <dgm:prSet presAssocID="{6268DFAD-54B6-4352-82C0-903E44E479CB}" presName="tx1" presStyleLbl="revTx" presStyleIdx="2" presStyleCnt="5"/>
      <dgm:spPr/>
    </dgm:pt>
    <dgm:pt modelId="{806EAF53-3B4E-46EA-9474-EC265E1BEDF5}" type="pres">
      <dgm:prSet presAssocID="{6268DFAD-54B6-4352-82C0-903E44E479CB}" presName="vert1" presStyleCnt="0"/>
      <dgm:spPr/>
    </dgm:pt>
    <dgm:pt modelId="{1ABFFCA2-D637-49F2-AB86-880D66C88D91}" type="pres">
      <dgm:prSet presAssocID="{1871EA1D-A856-4BED-9644-F782BF92FF81}" presName="thickLine" presStyleLbl="alignNode1" presStyleIdx="3" presStyleCnt="5"/>
      <dgm:spPr/>
    </dgm:pt>
    <dgm:pt modelId="{ED7ACD3F-E784-4EC3-89F8-EEDEC77EF1BC}" type="pres">
      <dgm:prSet presAssocID="{1871EA1D-A856-4BED-9644-F782BF92FF81}" presName="horz1" presStyleCnt="0"/>
      <dgm:spPr/>
    </dgm:pt>
    <dgm:pt modelId="{0457C232-D318-4109-96A8-22E69553B6D5}" type="pres">
      <dgm:prSet presAssocID="{1871EA1D-A856-4BED-9644-F782BF92FF81}" presName="tx1" presStyleLbl="revTx" presStyleIdx="3" presStyleCnt="5"/>
      <dgm:spPr/>
    </dgm:pt>
    <dgm:pt modelId="{B0C1B7DC-F9A3-4EAC-B418-4582CF8E273E}" type="pres">
      <dgm:prSet presAssocID="{1871EA1D-A856-4BED-9644-F782BF92FF81}" presName="vert1" presStyleCnt="0"/>
      <dgm:spPr/>
    </dgm:pt>
    <dgm:pt modelId="{586EFCAE-D88A-4D9F-A3FA-981215ED1A36}" type="pres">
      <dgm:prSet presAssocID="{BBD8573D-937E-4209-85C3-F2B1C8B9B2BD}" presName="thickLine" presStyleLbl="alignNode1" presStyleIdx="4" presStyleCnt="5"/>
      <dgm:spPr/>
    </dgm:pt>
    <dgm:pt modelId="{6AD22344-50FC-4B69-921F-1D036EC741CD}" type="pres">
      <dgm:prSet presAssocID="{BBD8573D-937E-4209-85C3-F2B1C8B9B2BD}" presName="horz1" presStyleCnt="0"/>
      <dgm:spPr/>
    </dgm:pt>
    <dgm:pt modelId="{B862A036-C401-4428-B39C-F05BAD237288}" type="pres">
      <dgm:prSet presAssocID="{BBD8573D-937E-4209-85C3-F2B1C8B9B2BD}" presName="tx1" presStyleLbl="revTx" presStyleIdx="4" presStyleCnt="5"/>
      <dgm:spPr/>
    </dgm:pt>
    <dgm:pt modelId="{B9DE2AEE-C8B7-47D4-9F73-9CE4157F19B6}" type="pres">
      <dgm:prSet presAssocID="{BBD8573D-937E-4209-85C3-F2B1C8B9B2BD}" presName="vert1" presStyleCnt="0"/>
      <dgm:spPr/>
    </dgm:pt>
  </dgm:ptLst>
  <dgm:cxnLst>
    <dgm:cxn modelId="{2F4D6C0D-0DC1-4DA1-BEED-E43D3D76FBE1}" srcId="{BC31A957-79D4-4931-90FC-37928E96C5BB}" destId="{1871EA1D-A856-4BED-9644-F782BF92FF81}" srcOrd="3" destOrd="0" parTransId="{374FE643-8D46-4048-BA10-1892EABA2331}" sibTransId="{DECDAEA1-896C-4415-9E32-98AC67BE051F}"/>
    <dgm:cxn modelId="{0CAB730E-02F8-4058-96E2-E042D344D18E}" srcId="{BC31A957-79D4-4931-90FC-37928E96C5BB}" destId="{6268DFAD-54B6-4352-82C0-903E44E479CB}" srcOrd="2" destOrd="0" parTransId="{CB286C23-D645-47B8-8FCA-8BC1825F4F8B}" sibTransId="{87A746DC-A608-4690-A5C1-A56779691C5D}"/>
    <dgm:cxn modelId="{F9995021-AF3F-4E90-8757-CDA308FB2533}" type="presOf" srcId="{CFB0A3C5-65B8-4966-8BE2-73772856D2DF}" destId="{FCF45339-9B1A-4488-88FF-C7F3608A0DE4}" srcOrd="0" destOrd="0" presId="urn:microsoft.com/office/officeart/2008/layout/LinedList"/>
    <dgm:cxn modelId="{EC0CEA22-0CBF-4546-98C5-22B2E5C320E0}" srcId="{BC31A957-79D4-4931-90FC-37928E96C5BB}" destId="{BBD8573D-937E-4209-85C3-F2B1C8B9B2BD}" srcOrd="4" destOrd="0" parTransId="{D0BDAC86-5BC7-46EF-85A1-E50ADB4C2082}" sibTransId="{D8668F0A-1F1D-4960-A1D8-52C9E39B0BA6}"/>
    <dgm:cxn modelId="{3A1FE836-559E-41D9-AE51-FDBF391C7FEF}" srcId="{BC31A957-79D4-4931-90FC-37928E96C5BB}" destId="{537D3EBE-CE0E-43EE-ACDD-443E97072694}" srcOrd="1" destOrd="0" parTransId="{4A27EBCA-78EA-4005-8A44-C93441B30285}" sibTransId="{B8981683-3E0D-4EB3-8430-38192F3935AE}"/>
    <dgm:cxn modelId="{23F9DA47-6F04-43B5-8A36-4168B29521EC}" type="presOf" srcId="{537D3EBE-CE0E-43EE-ACDD-443E97072694}" destId="{7028BA25-AF30-4762-B465-D881D810A1DF}" srcOrd="0" destOrd="0" presId="urn:microsoft.com/office/officeart/2008/layout/LinedList"/>
    <dgm:cxn modelId="{4227424B-68B9-4EA5-9D7F-FC3076FC4CB2}" srcId="{BC31A957-79D4-4931-90FC-37928E96C5BB}" destId="{CFB0A3C5-65B8-4966-8BE2-73772856D2DF}" srcOrd="0" destOrd="0" parTransId="{6D945B8C-FE8C-4703-9374-5EEF33A245B4}" sibTransId="{93EF294B-081E-4130-819C-F3FC1030CD14}"/>
    <dgm:cxn modelId="{2A87C995-6983-43F2-8B9E-ACAF84E2DA7E}" type="presOf" srcId="{6268DFAD-54B6-4352-82C0-903E44E479CB}" destId="{6A3A278F-FD73-4E15-8675-212EFF69E75C}" srcOrd="0" destOrd="0" presId="urn:microsoft.com/office/officeart/2008/layout/LinedList"/>
    <dgm:cxn modelId="{AFE7EF9F-56B0-4C3A-8755-3440ABDD16EE}" type="presOf" srcId="{BBD8573D-937E-4209-85C3-F2B1C8B9B2BD}" destId="{B862A036-C401-4428-B39C-F05BAD237288}" srcOrd="0" destOrd="0" presId="urn:microsoft.com/office/officeart/2008/layout/LinedList"/>
    <dgm:cxn modelId="{1B3D81A1-A38C-4532-9E6B-1726C1F94EC7}" type="presOf" srcId="{1871EA1D-A856-4BED-9644-F782BF92FF81}" destId="{0457C232-D318-4109-96A8-22E69553B6D5}" srcOrd="0" destOrd="0" presId="urn:microsoft.com/office/officeart/2008/layout/LinedList"/>
    <dgm:cxn modelId="{9559B9EC-01E0-40AC-8A8A-0609E03655DA}" type="presOf" srcId="{BC31A957-79D4-4931-90FC-37928E96C5BB}" destId="{CE2DEB5A-2408-44E4-9B70-0E1EC30F6AD8}" srcOrd="0" destOrd="0" presId="urn:microsoft.com/office/officeart/2008/layout/LinedList"/>
    <dgm:cxn modelId="{1BD0FDAD-F239-4AD7-83C0-00EC4A2C8A8C}" type="presParOf" srcId="{CE2DEB5A-2408-44E4-9B70-0E1EC30F6AD8}" destId="{245D1251-7F07-44C4-A39E-93A671C07E85}" srcOrd="0" destOrd="0" presId="urn:microsoft.com/office/officeart/2008/layout/LinedList"/>
    <dgm:cxn modelId="{321E4608-FB25-4E22-B52F-8FA5BC6B8248}" type="presParOf" srcId="{CE2DEB5A-2408-44E4-9B70-0E1EC30F6AD8}" destId="{8844E696-CB64-4EF0-B1B8-E2D0372B07AB}" srcOrd="1" destOrd="0" presId="urn:microsoft.com/office/officeart/2008/layout/LinedList"/>
    <dgm:cxn modelId="{8DA8AAF7-4266-4B2D-918E-5D8243F6C967}" type="presParOf" srcId="{8844E696-CB64-4EF0-B1B8-E2D0372B07AB}" destId="{FCF45339-9B1A-4488-88FF-C7F3608A0DE4}" srcOrd="0" destOrd="0" presId="urn:microsoft.com/office/officeart/2008/layout/LinedList"/>
    <dgm:cxn modelId="{06D5D675-FB09-4645-8828-9B5A1E7544C9}" type="presParOf" srcId="{8844E696-CB64-4EF0-B1B8-E2D0372B07AB}" destId="{2C3AFF4E-2E39-4CAE-A423-94C7F28853BE}" srcOrd="1" destOrd="0" presId="urn:microsoft.com/office/officeart/2008/layout/LinedList"/>
    <dgm:cxn modelId="{C5F3E7FA-0A0D-4EF8-9CC3-223DFDFB7571}" type="presParOf" srcId="{CE2DEB5A-2408-44E4-9B70-0E1EC30F6AD8}" destId="{6373DC9A-30C4-4DEA-A306-D282C7D09840}" srcOrd="2" destOrd="0" presId="urn:microsoft.com/office/officeart/2008/layout/LinedList"/>
    <dgm:cxn modelId="{22000933-B24A-487E-9E20-FB1364ED2252}" type="presParOf" srcId="{CE2DEB5A-2408-44E4-9B70-0E1EC30F6AD8}" destId="{1FCC50C6-F3CB-47B9-89BB-347DBEB746E3}" srcOrd="3" destOrd="0" presId="urn:microsoft.com/office/officeart/2008/layout/LinedList"/>
    <dgm:cxn modelId="{1DE44D49-F2EE-450C-A414-5A18DED232B5}" type="presParOf" srcId="{1FCC50C6-F3CB-47B9-89BB-347DBEB746E3}" destId="{7028BA25-AF30-4762-B465-D881D810A1DF}" srcOrd="0" destOrd="0" presId="urn:microsoft.com/office/officeart/2008/layout/LinedList"/>
    <dgm:cxn modelId="{53D3989B-A870-47F8-AFED-A2000DF0FCAF}" type="presParOf" srcId="{1FCC50C6-F3CB-47B9-89BB-347DBEB746E3}" destId="{C5BB74FD-74CB-4263-87C9-FE35E306BCC2}" srcOrd="1" destOrd="0" presId="urn:microsoft.com/office/officeart/2008/layout/LinedList"/>
    <dgm:cxn modelId="{A73718A7-F4DB-4F2D-8E4A-5AEC06CC36AA}" type="presParOf" srcId="{CE2DEB5A-2408-44E4-9B70-0E1EC30F6AD8}" destId="{804498B9-90B8-4F9A-B4DF-B15CF1D2CEE3}" srcOrd="4" destOrd="0" presId="urn:microsoft.com/office/officeart/2008/layout/LinedList"/>
    <dgm:cxn modelId="{C6B12B35-2F1D-4216-8544-49EF24D6A417}" type="presParOf" srcId="{CE2DEB5A-2408-44E4-9B70-0E1EC30F6AD8}" destId="{D8208C98-7227-4B9E-ABEA-01120F4B4D27}" srcOrd="5" destOrd="0" presId="urn:microsoft.com/office/officeart/2008/layout/LinedList"/>
    <dgm:cxn modelId="{9DBE96E5-4183-4EAD-BFEB-EED58822CBE3}" type="presParOf" srcId="{D8208C98-7227-4B9E-ABEA-01120F4B4D27}" destId="{6A3A278F-FD73-4E15-8675-212EFF69E75C}" srcOrd="0" destOrd="0" presId="urn:microsoft.com/office/officeart/2008/layout/LinedList"/>
    <dgm:cxn modelId="{42E0FA43-B931-4B54-A03A-483211014A29}" type="presParOf" srcId="{D8208C98-7227-4B9E-ABEA-01120F4B4D27}" destId="{806EAF53-3B4E-46EA-9474-EC265E1BEDF5}" srcOrd="1" destOrd="0" presId="urn:microsoft.com/office/officeart/2008/layout/LinedList"/>
    <dgm:cxn modelId="{D72D06BF-1A65-4473-B999-C02C91CB3E4D}" type="presParOf" srcId="{CE2DEB5A-2408-44E4-9B70-0E1EC30F6AD8}" destId="{1ABFFCA2-D637-49F2-AB86-880D66C88D91}" srcOrd="6" destOrd="0" presId="urn:microsoft.com/office/officeart/2008/layout/LinedList"/>
    <dgm:cxn modelId="{D4D3C504-0B10-42DE-A001-16E7F77872E7}" type="presParOf" srcId="{CE2DEB5A-2408-44E4-9B70-0E1EC30F6AD8}" destId="{ED7ACD3F-E784-4EC3-89F8-EEDEC77EF1BC}" srcOrd="7" destOrd="0" presId="urn:microsoft.com/office/officeart/2008/layout/LinedList"/>
    <dgm:cxn modelId="{DEA856B2-612F-44DA-9B53-CDC8D05DED47}" type="presParOf" srcId="{ED7ACD3F-E784-4EC3-89F8-EEDEC77EF1BC}" destId="{0457C232-D318-4109-96A8-22E69553B6D5}" srcOrd="0" destOrd="0" presId="urn:microsoft.com/office/officeart/2008/layout/LinedList"/>
    <dgm:cxn modelId="{145694C1-BB9C-4953-9134-7CF05E0F0D85}" type="presParOf" srcId="{ED7ACD3F-E784-4EC3-89F8-EEDEC77EF1BC}" destId="{B0C1B7DC-F9A3-4EAC-B418-4582CF8E273E}" srcOrd="1" destOrd="0" presId="urn:microsoft.com/office/officeart/2008/layout/LinedList"/>
    <dgm:cxn modelId="{CCF4B77C-3858-4E64-95DD-32E2CE2D98A8}" type="presParOf" srcId="{CE2DEB5A-2408-44E4-9B70-0E1EC30F6AD8}" destId="{586EFCAE-D88A-4D9F-A3FA-981215ED1A36}" srcOrd="8" destOrd="0" presId="urn:microsoft.com/office/officeart/2008/layout/LinedList"/>
    <dgm:cxn modelId="{ACEEB5FF-7119-4D96-A1F8-46B00ECDB95E}" type="presParOf" srcId="{CE2DEB5A-2408-44E4-9B70-0E1EC30F6AD8}" destId="{6AD22344-50FC-4B69-921F-1D036EC741CD}" srcOrd="9" destOrd="0" presId="urn:microsoft.com/office/officeart/2008/layout/LinedList"/>
    <dgm:cxn modelId="{20E98F75-3D5C-4BF3-99A7-362889248CBF}" type="presParOf" srcId="{6AD22344-50FC-4B69-921F-1D036EC741CD}" destId="{B862A036-C401-4428-B39C-F05BAD237288}" srcOrd="0" destOrd="0" presId="urn:microsoft.com/office/officeart/2008/layout/LinedList"/>
    <dgm:cxn modelId="{9264E236-378D-4D82-AD17-B432180FB0F7}" type="presParOf" srcId="{6AD22344-50FC-4B69-921F-1D036EC741CD}" destId="{B9DE2AEE-C8B7-47D4-9F73-9CE4157F19B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49AF637-202F-47BD-A9D9-4A5A5B1CEE89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22F8AC38-1D3D-4079-B292-F454E79F96E7}">
      <dgm:prSet/>
      <dgm:spPr/>
      <dgm:t>
        <a:bodyPr/>
        <a:lstStyle/>
        <a:p>
          <a:r>
            <a:rPr lang="en-GB" dirty="0"/>
            <a:t>It results from a lack of insulin – essential hormone that regulates blood glucose.</a:t>
          </a:r>
          <a:endParaRPr lang="en-US" dirty="0"/>
        </a:p>
      </dgm:t>
    </dgm:pt>
    <dgm:pt modelId="{0CD0B64A-7348-4C92-AF02-B990DFDB908C}" type="parTrans" cxnId="{FA714220-562A-4552-9F1F-CE173ECDE241}">
      <dgm:prSet/>
      <dgm:spPr/>
      <dgm:t>
        <a:bodyPr/>
        <a:lstStyle/>
        <a:p>
          <a:endParaRPr lang="en-US"/>
        </a:p>
      </dgm:t>
    </dgm:pt>
    <dgm:pt modelId="{C8FDCFDF-B7A0-4895-8161-355E2C803DE4}" type="sibTrans" cxnId="{FA714220-562A-4552-9F1F-CE173ECDE241}">
      <dgm:prSet/>
      <dgm:spPr/>
      <dgm:t>
        <a:bodyPr/>
        <a:lstStyle/>
        <a:p>
          <a:endParaRPr lang="en-US"/>
        </a:p>
      </dgm:t>
    </dgm:pt>
    <dgm:pt modelId="{606E455B-76F1-41D4-9286-9383CD01FD2D}">
      <dgm:prSet/>
      <dgm:spPr/>
      <dgm:t>
        <a:bodyPr/>
        <a:lstStyle/>
        <a:p>
          <a:r>
            <a:rPr lang="en-GB" dirty="0"/>
            <a:t>Maybe due to a lack of insulin or insulin resistance – it does not work properly</a:t>
          </a:r>
          <a:endParaRPr lang="en-US" dirty="0"/>
        </a:p>
      </dgm:t>
    </dgm:pt>
    <dgm:pt modelId="{2BC84CD5-9D04-44F8-AF12-4DA0A59DE41D}" type="parTrans" cxnId="{F046D2E7-237E-4A53-AEDD-3D6BFC792E04}">
      <dgm:prSet/>
      <dgm:spPr/>
      <dgm:t>
        <a:bodyPr/>
        <a:lstStyle/>
        <a:p>
          <a:endParaRPr lang="en-US"/>
        </a:p>
      </dgm:t>
    </dgm:pt>
    <dgm:pt modelId="{AF66DA28-18AA-437D-B099-24F2AE9226B4}" type="sibTrans" cxnId="{F046D2E7-237E-4A53-AEDD-3D6BFC792E04}">
      <dgm:prSet/>
      <dgm:spPr/>
      <dgm:t>
        <a:bodyPr/>
        <a:lstStyle/>
        <a:p>
          <a:endParaRPr lang="en-US"/>
        </a:p>
      </dgm:t>
    </dgm:pt>
    <dgm:pt modelId="{3EC01CA6-AD7E-4C58-92A9-521A921C45F2}">
      <dgm:prSet/>
      <dgm:spPr/>
      <dgm:t>
        <a:bodyPr/>
        <a:lstStyle/>
        <a:p>
          <a:r>
            <a:rPr lang="en-GB" dirty="0"/>
            <a:t>This results in a rise in blood glucose – a normal blood glucose ranges from 4 – 6.9mmols/litre</a:t>
          </a:r>
          <a:endParaRPr lang="en-US" dirty="0"/>
        </a:p>
      </dgm:t>
    </dgm:pt>
    <dgm:pt modelId="{8E50C336-8C05-4EAF-A3F8-7134FA2496CF}" type="parTrans" cxnId="{9E5090B4-156F-422C-86B1-CB7DD31CCF61}">
      <dgm:prSet/>
      <dgm:spPr/>
      <dgm:t>
        <a:bodyPr/>
        <a:lstStyle/>
        <a:p>
          <a:endParaRPr lang="en-US"/>
        </a:p>
      </dgm:t>
    </dgm:pt>
    <dgm:pt modelId="{93647760-2892-4957-A23A-A385267A71DA}" type="sibTrans" cxnId="{9E5090B4-156F-422C-86B1-CB7DD31CCF61}">
      <dgm:prSet/>
      <dgm:spPr/>
      <dgm:t>
        <a:bodyPr/>
        <a:lstStyle/>
        <a:p>
          <a:endParaRPr lang="en-US"/>
        </a:p>
      </dgm:t>
    </dgm:pt>
    <dgm:pt modelId="{503997E6-444E-4999-A3E3-627747A26B1F}" type="pres">
      <dgm:prSet presAssocID="{D49AF637-202F-47BD-A9D9-4A5A5B1CEE89}" presName="vert0" presStyleCnt="0">
        <dgm:presLayoutVars>
          <dgm:dir/>
          <dgm:animOne val="branch"/>
          <dgm:animLvl val="lvl"/>
        </dgm:presLayoutVars>
      </dgm:prSet>
      <dgm:spPr/>
    </dgm:pt>
    <dgm:pt modelId="{1F8C6DCE-BD1D-4FE5-8FA5-F2FED268065A}" type="pres">
      <dgm:prSet presAssocID="{22F8AC38-1D3D-4079-B292-F454E79F96E7}" presName="thickLine" presStyleLbl="alignNode1" presStyleIdx="0" presStyleCnt="3"/>
      <dgm:spPr/>
    </dgm:pt>
    <dgm:pt modelId="{73C3904D-BCB7-4FF1-B0D8-28626CDDC838}" type="pres">
      <dgm:prSet presAssocID="{22F8AC38-1D3D-4079-B292-F454E79F96E7}" presName="horz1" presStyleCnt="0"/>
      <dgm:spPr/>
    </dgm:pt>
    <dgm:pt modelId="{F6DC1765-CFAA-45D9-871F-13E0D22DF179}" type="pres">
      <dgm:prSet presAssocID="{22F8AC38-1D3D-4079-B292-F454E79F96E7}" presName="tx1" presStyleLbl="revTx" presStyleIdx="0" presStyleCnt="3"/>
      <dgm:spPr/>
    </dgm:pt>
    <dgm:pt modelId="{040ABAA4-16F1-4058-93DC-9869168C4D3E}" type="pres">
      <dgm:prSet presAssocID="{22F8AC38-1D3D-4079-B292-F454E79F96E7}" presName="vert1" presStyleCnt="0"/>
      <dgm:spPr/>
    </dgm:pt>
    <dgm:pt modelId="{28EC8055-BF17-421F-97B4-D842B7A7FF9A}" type="pres">
      <dgm:prSet presAssocID="{606E455B-76F1-41D4-9286-9383CD01FD2D}" presName="thickLine" presStyleLbl="alignNode1" presStyleIdx="1" presStyleCnt="3"/>
      <dgm:spPr/>
    </dgm:pt>
    <dgm:pt modelId="{EEC2C8C6-B0EE-4CE3-9831-077AD63ECD13}" type="pres">
      <dgm:prSet presAssocID="{606E455B-76F1-41D4-9286-9383CD01FD2D}" presName="horz1" presStyleCnt="0"/>
      <dgm:spPr/>
    </dgm:pt>
    <dgm:pt modelId="{3433FB78-813F-4CD4-9388-08BC9CB55C28}" type="pres">
      <dgm:prSet presAssocID="{606E455B-76F1-41D4-9286-9383CD01FD2D}" presName="tx1" presStyleLbl="revTx" presStyleIdx="1" presStyleCnt="3"/>
      <dgm:spPr/>
    </dgm:pt>
    <dgm:pt modelId="{F145BE00-D275-4C22-9AFD-ED500BE70560}" type="pres">
      <dgm:prSet presAssocID="{606E455B-76F1-41D4-9286-9383CD01FD2D}" presName="vert1" presStyleCnt="0"/>
      <dgm:spPr/>
    </dgm:pt>
    <dgm:pt modelId="{FF201F4B-A89C-4521-B19F-F6CEC9C03DF2}" type="pres">
      <dgm:prSet presAssocID="{3EC01CA6-AD7E-4C58-92A9-521A921C45F2}" presName="thickLine" presStyleLbl="alignNode1" presStyleIdx="2" presStyleCnt="3"/>
      <dgm:spPr/>
    </dgm:pt>
    <dgm:pt modelId="{A6912E46-575B-499D-9A10-017034405197}" type="pres">
      <dgm:prSet presAssocID="{3EC01CA6-AD7E-4C58-92A9-521A921C45F2}" presName="horz1" presStyleCnt="0"/>
      <dgm:spPr/>
    </dgm:pt>
    <dgm:pt modelId="{1354A1E7-38F7-49B0-9AE2-F6572CB658AF}" type="pres">
      <dgm:prSet presAssocID="{3EC01CA6-AD7E-4C58-92A9-521A921C45F2}" presName="tx1" presStyleLbl="revTx" presStyleIdx="2" presStyleCnt="3"/>
      <dgm:spPr/>
    </dgm:pt>
    <dgm:pt modelId="{BCAB03D5-15D6-4621-B5EA-BCA684255E0A}" type="pres">
      <dgm:prSet presAssocID="{3EC01CA6-AD7E-4C58-92A9-521A921C45F2}" presName="vert1" presStyleCnt="0"/>
      <dgm:spPr/>
    </dgm:pt>
  </dgm:ptLst>
  <dgm:cxnLst>
    <dgm:cxn modelId="{FA714220-562A-4552-9F1F-CE173ECDE241}" srcId="{D49AF637-202F-47BD-A9D9-4A5A5B1CEE89}" destId="{22F8AC38-1D3D-4079-B292-F454E79F96E7}" srcOrd="0" destOrd="0" parTransId="{0CD0B64A-7348-4C92-AF02-B990DFDB908C}" sibTransId="{C8FDCFDF-B7A0-4895-8161-355E2C803DE4}"/>
    <dgm:cxn modelId="{FD66C639-04FE-4DBE-B7E7-BC375973BB35}" type="presOf" srcId="{606E455B-76F1-41D4-9286-9383CD01FD2D}" destId="{3433FB78-813F-4CD4-9388-08BC9CB55C28}" srcOrd="0" destOrd="0" presId="urn:microsoft.com/office/officeart/2008/layout/LinedList"/>
    <dgm:cxn modelId="{8849DA6C-686A-4A57-AC65-371A128426E0}" type="presOf" srcId="{22F8AC38-1D3D-4079-B292-F454E79F96E7}" destId="{F6DC1765-CFAA-45D9-871F-13E0D22DF179}" srcOrd="0" destOrd="0" presId="urn:microsoft.com/office/officeart/2008/layout/LinedList"/>
    <dgm:cxn modelId="{5BCA8353-0212-402A-AAF9-BEDFEFEA98B1}" type="presOf" srcId="{3EC01CA6-AD7E-4C58-92A9-521A921C45F2}" destId="{1354A1E7-38F7-49B0-9AE2-F6572CB658AF}" srcOrd="0" destOrd="0" presId="urn:microsoft.com/office/officeart/2008/layout/LinedList"/>
    <dgm:cxn modelId="{4E298CAF-7DE9-4A0B-8619-547FD275968F}" type="presOf" srcId="{D49AF637-202F-47BD-A9D9-4A5A5B1CEE89}" destId="{503997E6-444E-4999-A3E3-627747A26B1F}" srcOrd="0" destOrd="0" presId="urn:microsoft.com/office/officeart/2008/layout/LinedList"/>
    <dgm:cxn modelId="{9E5090B4-156F-422C-86B1-CB7DD31CCF61}" srcId="{D49AF637-202F-47BD-A9D9-4A5A5B1CEE89}" destId="{3EC01CA6-AD7E-4C58-92A9-521A921C45F2}" srcOrd="2" destOrd="0" parTransId="{8E50C336-8C05-4EAF-A3F8-7134FA2496CF}" sibTransId="{93647760-2892-4957-A23A-A385267A71DA}"/>
    <dgm:cxn modelId="{F046D2E7-237E-4A53-AEDD-3D6BFC792E04}" srcId="{D49AF637-202F-47BD-A9D9-4A5A5B1CEE89}" destId="{606E455B-76F1-41D4-9286-9383CD01FD2D}" srcOrd="1" destOrd="0" parTransId="{2BC84CD5-9D04-44F8-AF12-4DA0A59DE41D}" sibTransId="{AF66DA28-18AA-437D-B099-24F2AE9226B4}"/>
    <dgm:cxn modelId="{C86B923C-B129-41AC-A87D-C83A3A814310}" type="presParOf" srcId="{503997E6-444E-4999-A3E3-627747A26B1F}" destId="{1F8C6DCE-BD1D-4FE5-8FA5-F2FED268065A}" srcOrd="0" destOrd="0" presId="urn:microsoft.com/office/officeart/2008/layout/LinedList"/>
    <dgm:cxn modelId="{B5A02477-0941-4C71-B3B5-0ABECEA93071}" type="presParOf" srcId="{503997E6-444E-4999-A3E3-627747A26B1F}" destId="{73C3904D-BCB7-4FF1-B0D8-28626CDDC838}" srcOrd="1" destOrd="0" presId="urn:microsoft.com/office/officeart/2008/layout/LinedList"/>
    <dgm:cxn modelId="{8FB747DD-50AE-41B4-8403-846BF6323144}" type="presParOf" srcId="{73C3904D-BCB7-4FF1-B0D8-28626CDDC838}" destId="{F6DC1765-CFAA-45D9-871F-13E0D22DF179}" srcOrd="0" destOrd="0" presId="urn:microsoft.com/office/officeart/2008/layout/LinedList"/>
    <dgm:cxn modelId="{C0FB2C21-61AF-449D-8B37-9AC6380F8FD4}" type="presParOf" srcId="{73C3904D-BCB7-4FF1-B0D8-28626CDDC838}" destId="{040ABAA4-16F1-4058-93DC-9869168C4D3E}" srcOrd="1" destOrd="0" presId="urn:microsoft.com/office/officeart/2008/layout/LinedList"/>
    <dgm:cxn modelId="{D0C01AAA-781C-4474-B2FE-EA30FCBB988B}" type="presParOf" srcId="{503997E6-444E-4999-A3E3-627747A26B1F}" destId="{28EC8055-BF17-421F-97B4-D842B7A7FF9A}" srcOrd="2" destOrd="0" presId="urn:microsoft.com/office/officeart/2008/layout/LinedList"/>
    <dgm:cxn modelId="{B0AD399F-F74E-4EA2-9BCC-7134FBF2CC6F}" type="presParOf" srcId="{503997E6-444E-4999-A3E3-627747A26B1F}" destId="{EEC2C8C6-B0EE-4CE3-9831-077AD63ECD13}" srcOrd="3" destOrd="0" presId="urn:microsoft.com/office/officeart/2008/layout/LinedList"/>
    <dgm:cxn modelId="{2F935D1D-F435-45EE-BD14-375ABF01E553}" type="presParOf" srcId="{EEC2C8C6-B0EE-4CE3-9831-077AD63ECD13}" destId="{3433FB78-813F-4CD4-9388-08BC9CB55C28}" srcOrd="0" destOrd="0" presId="urn:microsoft.com/office/officeart/2008/layout/LinedList"/>
    <dgm:cxn modelId="{35D0B01A-FD43-4700-A6F8-3070517E4482}" type="presParOf" srcId="{EEC2C8C6-B0EE-4CE3-9831-077AD63ECD13}" destId="{F145BE00-D275-4C22-9AFD-ED500BE70560}" srcOrd="1" destOrd="0" presId="urn:microsoft.com/office/officeart/2008/layout/LinedList"/>
    <dgm:cxn modelId="{544AEC6F-2CF4-4AE1-9B06-2BDD3F38667B}" type="presParOf" srcId="{503997E6-444E-4999-A3E3-627747A26B1F}" destId="{FF201F4B-A89C-4521-B19F-F6CEC9C03DF2}" srcOrd="4" destOrd="0" presId="urn:microsoft.com/office/officeart/2008/layout/LinedList"/>
    <dgm:cxn modelId="{6402E04F-A4B5-4181-A260-0F14E7BF519C}" type="presParOf" srcId="{503997E6-444E-4999-A3E3-627747A26B1F}" destId="{A6912E46-575B-499D-9A10-017034405197}" srcOrd="5" destOrd="0" presId="urn:microsoft.com/office/officeart/2008/layout/LinedList"/>
    <dgm:cxn modelId="{65347E85-B049-4A64-92F9-F7149B40ECCF}" type="presParOf" srcId="{A6912E46-575B-499D-9A10-017034405197}" destId="{1354A1E7-38F7-49B0-9AE2-F6572CB658AF}" srcOrd="0" destOrd="0" presId="urn:microsoft.com/office/officeart/2008/layout/LinedList"/>
    <dgm:cxn modelId="{229DD0B9-8C54-4305-BAB9-DA77D83C8139}" type="presParOf" srcId="{A6912E46-575B-499D-9A10-017034405197}" destId="{BCAB03D5-15D6-4621-B5EA-BCA684255E0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D9CBB06-F872-4BDB-B41F-8C93DBC85C73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E4CD4294-86EA-469D-B27D-0F3C0E40A3EA}">
      <dgm:prSet/>
      <dgm:spPr/>
      <dgm:t>
        <a:bodyPr/>
        <a:lstStyle/>
        <a:p>
          <a:r>
            <a:rPr lang="en-GB" dirty="0"/>
            <a:t>Excess urine</a:t>
          </a:r>
          <a:endParaRPr lang="en-US" dirty="0"/>
        </a:p>
      </dgm:t>
    </dgm:pt>
    <dgm:pt modelId="{A049A411-44CE-45AE-AC06-DB5D325681E0}" type="parTrans" cxnId="{FF879111-8D60-4775-A77A-B93C8FE7EF8B}">
      <dgm:prSet/>
      <dgm:spPr/>
      <dgm:t>
        <a:bodyPr/>
        <a:lstStyle/>
        <a:p>
          <a:endParaRPr lang="en-US"/>
        </a:p>
      </dgm:t>
    </dgm:pt>
    <dgm:pt modelId="{DFD96054-D8F2-4571-990F-D7DA01A92777}" type="sibTrans" cxnId="{FF879111-8D60-4775-A77A-B93C8FE7EF8B}">
      <dgm:prSet/>
      <dgm:spPr/>
      <dgm:t>
        <a:bodyPr/>
        <a:lstStyle/>
        <a:p>
          <a:endParaRPr lang="en-US"/>
        </a:p>
      </dgm:t>
    </dgm:pt>
    <dgm:pt modelId="{87922D26-7B24-4F85-8CAF-FDEB22954617}">
      <dgm:prSet/>
      <dgm:spPr/>
      <dgm:t>
        <a:bodyPr/>
        <a:lstStyle/>
        <a:p>
          <a:r>
            <a:rPr lang="en-GB" dirty="0"/>
            <a:t>Thirst</a:t>
          </a:r>
          <a:endParaRPr lang="en-US" dirty="0"/>
        </a:p>
      </dgm:t>
    </dgm:pt>
    <dgm:pt modelId="{08455974-3026-4E5D-8861-501921965396}" type="parTrans" cxnId="{D37C15EF-0C08-48FA-929C-2AAB2A292423}">
      <dgm:prSet/>
      <dgm:spPr/>
      <dgm:t>
        <a:bodyPr/>
        <a:lstStyle/>
        <a:p>
          <a:endParaRPr lang="en-US"/>
        </a:p>
      </dgm:t>
    </dgm:pt>
    <dgm:pt modelId="{8F29717C-071A-4DFD-A4B7-A7948A448EFD}" type="sibTrans" cxnId="{D37C15EF-0C08-48FA-929C-2AAB2A292423}">
      <dgm:prSet/>
      <dgm:spPr/>
      <dgm:t>
        <a:bodyPr/>
        <a:lstStyle/>
        <a:p>
          <a:endParaRPr lang="en-US"/>
        </a:p>
      </dgm:t>
    </dgm:pt>
    <dgm:pt modelId="{FDCA9D39-E550-49DD-8E01-3645E8790BCE}">
      <dgm:prSet/>
      <dgm:spPr/>
      <dgm:t>
        <a:bodyPr/>
        <a:lstStyle/>
        <a:p>
          <a:r>
            <a:rPr lang="en-GB" dirty="0"/>
            <a:t>Weight loss</a:t>
          </a:r>
          <a:endParaRPr lang="en-US" dirty="0"/>
        </a:p>
      </dgm:t>
    </dgm:pt>
    <dgm:pt modelId="{888105DF-4A69-41C1-8C20-E84D63E50AA7}" type="parTrans" cxnId="{EB9A038C-4393-493F-A19E-D91A9BFCF325}">
      <dgm:prSet/>
      <dgm:spPr/>
      <dgm:t>
        <a:bodyPr/>
        <a:lstStyle/>
        <a:p>
          <a:endParaRPr lang="en-US"/>
        </a:p>
      </dgm:t>
    </dgm:pt>
    <dgm:pt modelId="{BE536791-D8EE-4737-B6AA-64A956B3055F}" type="sibTrans" cxnId="{EB9A038C-4393-493F-A19E-D91A9BFCF325}">
      <dgm:prSet/>
      <dgm:spPr/>
      <dgm:t>
        <a:bodyPr/>
        <a:lstStyle/>
        <a:p>
          <a:endParaRPr lang="en-US"/>
        </a:p>
      </dgm:t>
    </dgm:pt>
    <dgm:pt modelId="{FD81EC33-1A0A-4DF1-B033-92B29DB70550}">
      <dgm:prSet/>
      <dgm:spPr/>
      <dgm:t>
        <a:bodyPr/>
        <a:lstStyle/>
        <a:p>
          <a:r>
            <a:rPr lang="en-GB" dirty="0"/>
            <a:t>Infections that will not clear</a:t>
          </a:r>
          <a:endParaRPr lang="en-US" dirty="0"/>
        </a:p>
      </dgm:t>
    </dgm:pt>
    <dgm:pt modelId="{E2BAFEE5-693D-423B-9A9C-D0C467F54F6B}" type="parTrans" cxnId="{D394C62F-D54D-4F83-B7B3-509C8D898E05}">
      <dgm:prSet/>
      <dgm:spPr/>
      <dgm:t>
        <a:bodyPr/>
        <a:lstStyle/>
        <a:p>
          <a:endParaRPr lang="en-US"/>
        </a:p>
      </dgm:t>
    </dgm:pt>
    <dgm:pt modelId="{BE6659E6-E34A-4AE7-B0B7-A32B9266514B}" type="sibTrans" cxnId="{D394C62F-D54D-4F83-B7B3-509C8D898E05}">
      <dgm:prSet/>
      <dgm:spPr/>
      <dgm:t>
        <a:bodyPr/>
        <a:lstStyle/>
        <a:p>
          <a:endParaRPr lang="en-US"/>
        </a:p>
      </dgm:t>
    </dgm:pt>
    <dgm:pt modelId="{D79365F5-9527-435E-9732-7B42C75C29B8}">
      <dgm:prSet/>
      <dgm:spPr/>
      <dgm:t>
        <a:bodyPr/>
        <a:lstStyle/>
        <a:p>
          <a:r>
            <a:rPr lang="en-GB" dirty="0"/>
            <a:t>General feeling of malaise</a:t>
          </a:r>
          <a:endParaRPr lang="en-US" dirty="0"/>
        </a:p>
      </dgm:t>
    </dgm:pt>
    <dgm:pt modelId="{4851FE33-20D3-45B4-91C8-4AE31E72CA2A}" type="parTrans" cxnId="{55AE86AD-B10F-4310-8B5A-6090E6369803}">
      <dgm:prSet/>
      <dgm:spPr/>
      <dgm:t>
        <a:bodyPr/>
        <a:lstStyle/>
        <a:p>
          <a:endParaRPr lang="en-US"/>
        </a:p>
      </dgm:t>
    </dgm:pt>
    <dgm:pt modelId="{D2BA684D-438F-4A5F-927A-A54E87113BCB}" type="sibTrans" cxnId="{55AE86AD-B10F-4310-8B5A-6090E6369803}">
      <dgm:prSet/>
      <dgm:spPr/>
      <dgm:t>
        <a:bodyPr/>
        <a:lstStyle/>
        <a:p>
          <a:endParaRPr lang="en-US"/>
        </a:p>
      </dgm:t>
    </dgm:pt>
    <dgm:pt modelId="{23A13610-AC46-4E02-A040-194E80A734E9}">
      <dgm:prSet/>
      <dgm:spPr/>
      <dgm:t>
        <a:bodyPr/>
        <a:lstStyle/>
        <a:p>
          <a:r>
            <a:rPr lang="en-GB" dirty="0"/>
            <a:t>Many people do not have symptoms as they are picked up by routine blood tests</a:t>
          </a:r>
          <a:endParaRPr lang="en-US" dirty="0"/>
        </a:p>
      </dgm:t>
    </dgm:pt>
    <dgm:pt modelId="{4670DF02-F7BD-426F-AF04-FA35967AD8B9}" type="parTrans" cxnId="{DA5F86E8-F534-447C-8340-893B5798C71C}">
      <dgm:prSet/>
      <dgm:spPr/>
      <dgm:t>
        <a:bodyPr/>
        <a:lstStyle/>
        <a:p>
          <a:endParaRPr lang="en-US"/>
        </a:p>
      </dgm:t>
    </dgm:pt>
    <dgm:pt modelId="{0ED2181F-5214-478B-AC3F-85E3D61D5DE3}" type="sibTrans" cxnId="{DA5F86E8-F534-447C-8340-893B5798C71C}">
      <dgm:prSet/>
      <dgm:spPr/>
      <dgm:t>
        <a:bodyPr/>
        <a:lstStyle/>
        <a:p>
          <a:endParaRPr lang="en-US"/>
        </a:p>
      </dgm:t>
    </dgm:pt>
    <dgm:pt modelId="{B8A290F6-3DDD-45AA-8A2A-910BC0C08744}" type="pres">
      <dgm:prSet presAssocID="{AD9CBB06-F872-4BDB-B41F-8C93DBC85C73}" presName="vert0" presStyleCnt="0">
        <dgm:presLayoutVars>
          <dgm:dir/>
          <dgm:animOne val="branch"/>
          <dgm:animLvl val="lvl"/>
        </dgm:presLayoutVars>
      </dgm:prSet>
      <dgm:spPr/>
    </dgm:pt>
    <dgm:pt modelId="{39FDB4EE-127A-47B2-8B98-20AD9B259A1A}" type="pres">
      <dgm:prSet presAssocID="{E4CD4294-86EA-469D-B27D-0F3C0E40A3EA}" presName="thickLine" presStyleLbl="alignNode1" presStyleIdx="0" presStyleCnt="6"/>
      <dgm:spPr/>
    </dgm:pt>
    <dgm:pt modelId="{D602E52E-9249-459C-BA95-3757E3477887}" type="pres">
      <dgm:prSet presAssocID="{E4CD4294-86EA-469D-B27D-0F3C0E40A3EA}" presName="horz1" presStyleCnt="0"/>
      <dgm:spPr/>
    </dgm:pt>
    <dgm:pt modelId="{21E9216E-010D-4508-87EA-035B8C5337C3}" type="pres">
      <dgm:prSet presAssocID="{E4CD4294-86EA-469D-B27D-0F3C0E40A3EA}" presName="tx1" presStyleLbl="revTx" presStyleIdx="0" presStyleCnt="6"/>
      <dgm:spPr/>
    </dgm:pt>
    <dgm:pt modelId="{C4ECA8D3-B10A-4156-9BC0-D4225ECE5F1A}" type="pres">
      <dgm:prSet presAssocID="{E4CD4294-86EA-469D-B27D-0F3C0E40A3EA}" presName="vert1" presStyleCnt="0"/>
      <dgm:spPr/>
    </dgm:pt>
    <dgm:pt modelId="{7DD45055-FB64-430F-9BB5-7B7D60E0FD85}" type="pres">
      <dgm:prSet presAssocID="{87922D26-7B24-4F85-8CAF-FDEB22954617}" presName="thickLine" presStyleLbl="alignNode1" presStyleIdx="1" presStyleCnt="6"/>
      <dgm:spPr/>
    </dgm:pt>
    <dgm:pt modelId="{04022B2D-A4F0-40E8-A118-19F2B6C03FEA}" type="pres">
      <dgm:prSet presAssocID="{87922D26-7B24-4F85-8CAF-FDEB22954617}" presName="horz1" presStyleCnt="0"/>
      <dgm:spPr/>
    </dgm:pt>
    <dgm:pt modelId="{2BA5DC45-BAB6-46BF-88B7-EF6B6D831EA8}" type="pres">
      <dgm:prSet presAssocID="{87922D26-7B24-4F85-8CAF-FDEB22954617}" presName="tx1" presStyleLbl="revTx" presStyleIdx="1" presStyleCnt="6"/>
      <dgm:spPr/>
    </dgm:pt>
    <dgm:pt modelId="{0F91B303-C75A-436F-8393-E01CAE5E602A}" type="pres">
      <dgm:prSet presAssocID="{87922D26-7B24-4F85-8CAF-FDEB22954617}" presName="vert1" presStyleCnt="0"/>
      <dgm:spPr/>
    </dgm:pt>
    <dgm:pt modelId="{380CBA61-DE49-42CF-A1C6-B724DB15FB28}" type="pres">
      <dgm:prSet presAssocID="{FDCA9D39-E550-49DD-8E01-3645E8790BCE}" presName="thickLine" presStyleLbl="alignNode1" presStyleIdx="2" presStyleCnt="6"/>
      <dgm:spPr/>
    </dgm:pt>
    <dgm:pt modelId="{BB9B554F-20F3-4651-9CC6-DDC157EBE45C}" type="pres">
      <dgm:prSet presAssocID="{FDCA9D39-E550-49DD-8E01-3645E8790BCE}" presName="horz1" presStyleCnt="0"/>
      <dgm:spPr/>
    </dgm:pt>
    <dgm:pt modelId="{F075CA81-7031-44F1-B8FE-36B2705E487A}" type="pres">
      <dgm:prSet presAssocID="{FDCA9D39-E550-49DD-8E01-3645E8790BCE}" presName="tx1" presStyleLbl="revTx" presStyleIdx="2" presStyleCnt="6"/>
      <dgm:spPr/>
    </dgm:pt>
    <dgm:pt modelId="{1BE5FBC7-349A-4BD4-9902-5AE8DBDFEFF9}" type="pres">
      <dgm:prSet presAssocID="{FDCA9D39-E550-49DD-8E01-3645E8790BCE}" presName="vert1" presStyleCnt="0"/>
      <dgm:spPr/>
    </dgm:pt>
    <dgm:pt modelId="{44F3DE86-97B9-4D1D-AA15-2A4CFF1DAC31}" type="pres">
      <dgm:prSet presAssocID="{FD81EC33-1A0A-4DF1-B033-92B29DB70550}" presName="thickLine" presStyleLbl="alignNode1" presStyleIdx="3" presStyleCnt="6"/>
      <dgm:spPr/>
    </dgm:pt>
    <dgm:pt modelId="{A489A0BD-93A3-4DE9-9DE2-A3C1DBA55C7B}" type="pres">
      <dgm:prSet presAssocID="{FD81EC33-1A0A-4DF1-B033-92B29DB70550}" presName="horz1" presStyleCnt="0"/>
      <dgm:spPr/>
    </dgm:pt>
    <dgm:pt modelId="{320D56EE-F445-4C4D-B2D9-375F13DC54DE}" type="pres">
      <dgm:prSet presAssocID="{FD81EC33-1A0A-4DF1-B033-92B29DB70550}" presName="tx1" presStyleLbl="revTx" presStyleIdx="3" presStyleCnt="6"/>
      <dgm:spPr/>
    </dgm:pt>
    <dgm:pt modelId="{442FF96E-5048-4731-9B79-6DB10FE1FBFB}" type="pres">
      <dgm:prSet presAssocID="{FD81EC33-1A0A-4DF1-B033-92B29DB70550}" presName="vert1" presStyleCnt="0"/>
      <dgm:spPr/>
    </dgm:pt>
    <dgm:pt modelId="{0E1EDD48-7507-4331-A4D3-2833B3368EFA}" type="pres">
      <dgm:prSet presAssocID="{D79365F5-9527-435E-9732-7B42C75C29B8}" presName="thickLine" presStyleLbl="alignNode1" presStyleIdx="4" presStyleCnt="6"/>
      <dgm:spPr/>
    </dgm:pt>
    <dgm:pt modelId="{441D08D0-2B72-42D4-9E4C-FA44BD9A3026}" type="pres">
      <dgm:prSet presAssocID="{D79365F5-9527-435E-9732-7B42C75C29B8}" presName="horz1" presStyleCnt="0"/>
      <dgm:spPr/>
    </dgm:pt>
    <dgm:pt modelId="{2128D183-CD32-4C1B-88B8-F178CCDB161B}" type="pres">
      <dgm:prSet presAssocID="{D79365F5-9527-435E-9732-7B42C75C29B8}" presName="tx1" presStyleLbl="revTx" presStyleIdx="4" presStyleCnt="6"/>
      <dgm:spPr/>
    </dgm:pt>
    <dgm:pt modelId="{10D2F13E-A050-4FF0-98AA-798BAB05853E}" type="pres">
      <dgm:prSet presAssocID="{D79365F5-9527-435E-9732-7B42C75C29B8}" presName="vert1" presStyleCnt="0"/>
      <dgm:spPr/>
    </dgm:pt>
    <dgm:pt modelId="{F7D78B45-48ED-40D0-8326-7FBDDB9B7515}" type="pres">
      <dgm:prSet presAssocID="{23A13610-AC46-4E02-A040-194E80A734E9}" presName="thickLine" presStyleLbl="alignNode1" presStyleIdx="5" presStyleCnt="6"/>
      <dgm:spPr/>
    </dgm:pt>
    <dgm:pt modelId="{5E12177F-6C80-4B6F-A837-439A8FA62254}" type="pres">
      <dgm:prSet presAssocID="{23A13610-AC46-4E02-A040-194E80A734E9}" presName="horz1" presStyleCnt="0"/>
      <dgm:spPr/>
    </dgm:pt>
    <dgm:pt modelId="{E6567EFF-4FB8-451C-846B-4A183B9790F1}" type="pres">
      <dgm:prSet presAssocID="{23A13610-AC46-4E02-A040-194E80A734E9}" presName="tx1" presStyleLbl="revTx" presStyleIdx="5" presStyleCnt="6"/>
      <dgm:spPr/>
    </dgm:pt>
    <dgm:pt modelId="{4CD4176A-9562-45AA-863C-D5A224ABDAFE}" type="pres">
      <dgm:prSet presAssocID="{23A13610-AC46-4E02-A040-194E80A734E9}" presName="vert1" presStyleCnt="0"/>
      <dgm:spPr/>
    </dgm:pt>
  </dgm:ptLst>
  <dgm:cxnLst>
    <dgm:cxn modelId="{56F9B107-5E36-49CC-8181-8A955372EEF7}" type="presOf" srcId="{FD81EC33-1A0A-4DF1-B033-92B29DB70550}" destId="{320D56EE-F445-4C4D-B2D9-375F13DC54DE}" srcOrd="0" destOrd="0" presId="urn:microsoft.com/office/officeart/2008/layout/LinedList"/>
    <dgm:cxn modelId="{FF879111-8D60-4775-A77A-B93C8FE7EF8B}" srcId="{AD9CBB06-F872-4BDB-B41F-8C93DBC85C73}" destId="{E4CD4294-86EA-469D-B27D-0F3C0E40A3EA}" srcOrd="0" destOrd="0" parTransId="{A049A411-44CE-45AE-AC06-DB5D325681E0}" sibTransId="{DFD96054-D8F2-4571-990F-D7DA01A92777}"/>
    <dgm:cxn modelId="{80AED714-8C1C-4E8A-B788-2C4C0E8A5B9C}" type="presOf" srcId="{FDCA9D39-E550-49DD-8E01-3645E8790BCE}" destId="{F075CA81-7031-44F1-B8FE-36B2705E487A}" srcOrd="0" destOrd="0" presId="urn:microsoft.com/office/officeart/2008/layout/LinedList"/>
    <dgm:cxn modelId="{632CFB1E-224C-42DD-905E-6B34A0482CD7}" type="presOf" srcId="{E4CD4294-86EA-469D-B27D-0F3C0E40A3EA}" destId="{21E9216E-010D-4508-87EA-035B8C5337C3}" srcOrd="0" destOrd="0" presId="urn:microsoft.com/office/officeart/2008/layout/LinedList"/>
    <dgm:cxn modelId="{D394C62F-D54D-4F83-B7B3-509C8D898E05}" srcId="{AD9CBB06-F872-4BDB-B41F-8C93DBC85C73}" destId="{FD81EC33-1A0A-4DF1-B033-92B29DB70550}" srcOrd="3" destOrd="0" parTransId="{E2BAFEE5-693D-423B-9A9C-D0C467F54F6B}" sibTransId="{BE6659E6-E34A-4AE7-B0B7-A32B9266514B}"/>
    <dgm:cxn modelId="{91695F3A-7A60-4440-AE3C-BC25D276A977}" type="presOf" srcId="{23A13610-AC46-4E02-A040-194E80A734E9}" destId="{E6567EFF-4FB8-451C-846B-4A183B9790F1}" srcOrd="0" destOrd="0" presId="urn:microsoft.com/office/officeart/2008/layout/LinedList"/>
    <dgm:cxn modelId="{6FFEF53D-975C-434B-8161-DEFE15579544}" type="presOf" srcId="{AD9CBB06-F872-4BDB-B41F-8C93DBC85C73}" destId="{B8A290F6-3DDD-45AA-8A2A-910BC0C08744}" srcOrd="0" destOrd="0" presId="urn:microsoft.com/office/officeart/2008/layout/LinedList"/>
    <dgm:cxn modelId="{CB2F925C-05E7-4F58-8D04-C3418A28870E}" type="presOf" srcId="{D79365F5-9527-435E-9732-7B42C75C29B8}" destId="{2128D183-CD32-4C1B-88B8-F178CCDB161B}" srcOrd="0" destOrd="0" presId="urn:microsoft.com/office/officeart/2008/layout/LinedList"/>
    <dgm:cxn modelId="{EB9A038C-4393-493F-A19E-D91A9BFCF325}" srcId="{AD9CBB06-F872-4BDB-B41F-8C93DBC85C73}" destId="{FDCA9D39-E550-49DD-8E01-3645E8790BCE}" srcOrd="2" destOrd="0" parTransId="{888105DF-4A69-41C1-8C20-E84D63E50AA7}" sibTransId="{BE536791-D8EE-4737-B6AA-64A956B3055F}"/>
    <dgm:cxn modelId="{55AE86AD-B10F-4310-8B5A-6090E6369803}" srcId="{AD9CBB06-F872-4BDB-B41F-8C93DBC85C73}" destId="{D79365F5-9527-435E-9732-7B42C75C29B8}" srcOrd="4" destOrd="0" parTransId="{4851FE33-20D3-45B4-91C8-4AE31E72CA2A}" sibTransId="{D2BA684D-438F-4A5F-927A-A54E87113BCB}"/>
    <dgm:cxn modelId="{A53358D7-C0A3-405F-83A9-BD6255B1E625}" type="presOf" srcId="{87922D26-7B24-4F85-8CAF-FDEB22954617}" destId="{2BA5DC45-BAB6-46BF-88B7-EF6B6D831EA8}" srcOrd="0" destOrd="0" presId="urn:microsoft.com/office/officeart/2008/layout/LinedList"/>
    <dgm:cxn modelId="{DA5F86E8-F534-447C-8340-893B5798C71C}" srcId="{AD9CBB06-F872-4BDB-B41F-8C93DBC85C73}" destId="{23A13610-AC46-4E02-A040-194E80A734E9}" srcOrd="5" destOrd="0" parTransId="{4670DF02-F7BD-426F-AF04-FA35967AD8B9}" sibTransId="{0ED2181F-5214-478B-AC3F-85E3D61D5DE3}"/>
    <dgm:cxn modelId="{D37C15EF-0C08-48FA-929C-2AAB2A292423}" srcId="{AD9CBB06-F872-4BDB-B41F-8C93DBC85C73}" destId="{87922D26-7B24-4F85-8CAF-FDEB22954617}" srcOrd="1" destOrd="0" parTransId="{08455974-3026-4E5D-8861-501921965396}" sibTransId="{8F29717C-071A-4DFD-A4B7-A7948A448EFD}"/>
    <dgm:cxn modelId="{789FE7E3-64ED-42AB-A3A2-9EA72A458828}" type="presParOf" srcId="{B8A290F6-3DDD-45AA-8A2A-910BC0C08744}" destId="{39FDB4EE-127A-47B2-8B98-20AD9B259A1A}" srcOrd="0" destOrd="0" presId="urn:microsoft.com/office/officeart/2008/layout/LinedList"/>
    <dgm:cxn modelId="{99993043-F0E9-4857-B326-EAF0074F9BD9}" type="presParOf" srcId="{B8A290F6-3DDD-45AA-8A2A-910BC0C08744}" destId="{D602E52E-9249-459C-BA95-3757E3477887}" srcOrd="1" destOrd="0" presId="urn:microsoft.com/office/officeart/2008/layout/LinedList"/>
    <dgm:cxn modelId="{EF596D9B-A964-4668-9C68-3433C9951348}" type="presParOf" srcId="{D602E52E-9249-459C-BA95-3757E3477887}" destId="{21E9216E-010D-4508-87EA-035B8C5337C3}" srcOrd="0" destOrd="0" presId="urn:microsoft.com/office/officeart/2008/layout/LinedList"/>
    <dgm:cxn modelId="{8D9DAACC-1B84-4EA1-8500-E88F3E7BA8B8}" type="presParOf" srcId="{D602E52E-9249-459C-BA95-3757E3477887}" destId="{C4ECA8D3-B10A-4156-9BC0-D4225ECE5F1A}" srcOrd="1" destOrd="0" presId="urn:microsoft.com/office/officeart/2008/layout/LinedList"/>
    <dgm:cxn modelId="{0E915654-E302-4746-9D85-2B73F70B184A}" type="presParOf" srcId="{B8A290F6-3DDD-45AA-8A2A-910BC0C08744}" destId="{7DD45055-FB64-430F-9BB5-7B7D60E0FD85}" srcOrd="2" destOrd="0" presId="urn:microsoft.com/office/officeart/2008/layout/LinedList"/>
    <dgm:cxn modelId="{FED79AD1-A507-4D3C-A9FB-522F44778F2B}" type="presParOf" srcId="{B8A290F6-3DDD-45AA-8A2A-910BC0C08744}" destId="{04022B2D-A4F0-40E8-A118-19F2B6C03FEA}" srcOrd="3" destOrd="0" presId="urn:microsoft.com/office/officeart/2008/layout/LinedList"/>
    <dgm:cxn modelId="{A73000E9-D760-4FD3-9B30-4568548EB85B}" type="presParOf" srcId="{04022B2D-A4F0-40E8-A118-19F2B6C03FEA}" destId="{2BA5DC45-BAB6-46BF-88B7-EF6B6D831EA8}" srcOrd="0" destOrd="0" presId="urn:microsoft.com/office/officeart/2008/layout/LinedList"/>
    <dgm:cxn modelId="{532C3A69-5374-4100-AEA3-A6D822D6B321}" type="presParOf" srcId="{04022B2D-A4F0-40E8-A118-19F2B6C03FEA}" destId="{0F91B303-C75A-436F-8393-E01CAE5E602A}" srcOrd="1" destOrd="0" presId="urn:microsoft.com/office/officeart/2008/layout/LinedList"/>
    <dgm:cxn modelId="{69705509-F302-4F17-83A4-4FBC571594EE}" type="presParOf" srcId="{B8A290F6-3DDD-45AA-8A2A-910BC0C08744}" destId="{380CBA61-DE49-42CF-A1C6-B724DB15FB28}" srcOrd="4" destOrd="0" presId="urn:microsoft.com/office/officeart/2008/layout/LinedList"/>
    <dgm:cxn modelId="{C70046B5-8DE2-4C47-A73E-5F49833FD9BE}" type="presParOf" srcId="{B8A290F6-3DDD-45AA-8A2A-910BC0C08744}" destId="{BB9B554F-20F3-4651-9CC6-DDC157EBE45C}" srcOrd="5" destOrd="0" presId="urn:microsoft.com/office/officeart/2008/layout/LinedList"/>
    <dgm:cxn modelId="{4EF46B5D-9A19-4EAC-87F7-7C8542F7B54F}" type="presParOf" srcId="{BB9B554F-20F3-4651-9CC6-DDC157EBE45C}" destId="{F075CA81-7031-44F1-B8FE-36B2705E487A}" srcOrd="0" destOrd="0" presId="urn:microsoft.com/office/officeart/2008/layout/LinedList"/>
    <dgm:cxn modelId="{75DB301B-211B-4FDF-871D-A56D50F18F50}" type="presParOf" srcId="{BB9B554F-20F3-4651-9CC6-DDC157EBE45C}" destId="{1BE5FBC7-349A-4BD4-9902-5AE8DBDFEFF9}" srcOrd="1" destOrd="0" presId="urn:microsoft.com/office/officeart/2008/layout/LinedList"/>
    <dgm:cxn modelId="{8A34C737-9EB9-45CF-BEB7-A713A1FF9884}" type="presParOf" srcId="{B8A290F6-3DDD-45AA-8A2A-910BC0C08744}" destId="{44F3DE86-97B9-4D1D-AA15-2A4CFF1DAC31}" srcOrd="6" destOrd="0" presId="urn:microsoft.com/office/officeart/2008/layout/LinedList"/>
    <dgm:cxn modelId="{67A84AE3-A7C9-4AF9-974B-E4A7FE276641}" type="presParOf" srcId="{B8A290F6-3DDD-45AA-8A2A-910BC0C08744}" destId="{A489A0BD-93A3-4DE9-9DE2-A3C1DBA55C7B}" srcOrd="7" destOrd="0" presId="urn:microsoft.com/office/officeart/2008/layout/LinedList"/>
    <dgm:cxn modelId="{6E1B3566-AFF3-4F1C-BC72-D5FBCABBC61E}" type="presParOf" srcId="{A489A0BD-93A3-4DE9-9DE2-A3C1DBA55C7B}" destId="{320D56EE-F445-4C4D-B2D9-375F13DC54DE}" srcOrd="0" destOrd="0" presId="urn:microsoft.com/office/officeart/2008/layout/LinedList"/>
    <dgm:cxn modelId="{E71B26CB-0900-4380-9258-8052B15AFBF4}" type="presParOf" srcId="{A489A0BD-93A3-4DE9-9DE2-A3C1DBA55C7B}" destId="{442FF96E-5048-4731-9B79-6DB10FE1FBFB}" srcOrd="1" destOrd="0" presId="urn:microsoft.com/office/officeart/2008/layout/LinedList"/>
    <dgm:cxn modelId="{07A4FCA7-0D6B-4C96-8C42-1A84BE874DD5}" type="presParOf" srcId="{B8A290F6-3DDD-45AA-8A2A-910BC0C08744}" destId="{0E1EDD48-7507-4331-A4D3-2833B3368EFA}" srcOrd="8" destOrd="0" presId="urn:microsoft.com/office/officeart/2008/layout/LinedList"/>
    <dgm:cxn modelId="{18DCFEB1-60F1-4A44-B97D-4552A1F90279}" type="presParOf" srcId="{B8A290F6-3DDD-45AA-8A2A-910BC0C08744}" destId="{441D08D0-2B72-42D4-9E4C-FA44BD9A3026}" srcOrd="9" destOrd="0" presId="urn:microsoft.com/office/officeart/2008/layout/LinedList"/>
    <dgm:cxn modelId="{1BC41DEA-B30C-4683-B927-671B7B11CD5E}" type="presParOf" srcId="{441D08D0-2B72-42D4-9E4C-FA44BD9A3026}" destId="{2128D183-CD32-4C1B-88B8-F178CCDB161B}" srcOrd="0" destOrd="0" presId="urn:microsoft.com/office/officeart/2008/layout/LinedList"/>
    <dgm:cxn modelId="{76EF9171-68B0-4480-A6B7-64EB6A2A63EA}" type="presParOf" srcId="{441D08D0-2B72-42D4-9E4C-FA44BD9A3026}" destId="{10D2F13E-A050-4FF0-98AA-798BAB05853E}" srcOrd="1" destOrd="0" presId="urn:microsoft.com/office/officeart/2008/layout/LinedList"/>
    <dgm:cxn modelId="{756D5A9F-E076-4F58-998A-2ECD9F35A87D}" type="presParOf" srcId="{B8A290F6-3DDD-45AA-8A2A-910BC0C08744}" destId="{F7D78B45-48ED-40D0-8326-7FBDDB9B7515}" srcOrd="10" destOrd="0" presId="urn:microsoft.com/office/officeart/2008/layout/LinedList"/>
    <dgm:cxn modelId="{6039F073-87F7-4554-B2CD-6C02097C8CDD}" type="presParOf" srcId="{B8A290F6-3DDD-45AA-8A2A-910BC0C08744}" destId="{5E12177F-6C80-4B6F-A837-439A8FA62254}" srcOrd="11" destOrd="0" presId="urn:microsoft.com/office/officeart/2008/layout/LinedList"/>
    <dgm:cxn modelId="{3FA6C434-B98E-4E35-8AAB-5C2A34988A6C}" type="presParOf" srcId="{5E12177F-6C80-4B6F-A837-439A8FA62254}" destId="{E6567EFF-4FB8-451C-846B-4A183B9790F1}" srcOrd="0" destOrd="0" presId="urn:microsoft.com/office/officeart/2008/layout/LinedList"/>
    <dgm:cxn modelId="{08FFC7B2-F9C7-4F6E-AE15-12345FFE8B70}" type="presParOf" srcId="{5E12177F-6C80-4B6F-A837-439A8FA62254}" destId="{4CD4176A-9562-45AA-863C-D5A224ABDAF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CC76459-33A6-4F4F-8DFE-D38F82CA33EF}" type="doc">
      <dgm:prSet loTypeId="urn:microsoft.com/office/officeart/2016/7/layout/HorizontalActionLis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36EA3963-DDEF-46D7-A366-6D100A4B579F}">
      <dgm:prSet/>
      <dgm:spPr/>
      <dgm:t>
        <a:bodyPr/>
        <a:lstStyle/>
        <a:p>
          <a:r>
            <a:rPr lang="en-US" dirty="0"/>
            <a:t>Alleviate</a:t>
          </a:r>
        </a:p>
      </dgm:t>
    </dgm:pt>
    <dgm:pt modelId="{CB0B6637-9A1D-4D14-8F51-D5A20F5EE43F}" type="parTrans" cxnId="{80867FCC-5DE9-4E48-BD1F-91CCD2824EC5}">
      <dgm:prSet/>
      <dgm:spPr/>
      <dgm:t>
        <a:bodyPr/>
        <a:lstStyle/>
        <a:p>
          <a:endParaRPr lang="en-US"/>
        </a:p>
      </dgm:t>
    </dgm:pt>
    <dgm:pt modelId="{93314333-9F7D-4E43-9A00-FE3BC16F8C0C}" type="sibTrans" cxnId="{80867FCC-5DE9-4E48-BD1F-91CCD2824EC5}">
      <dgm:prSet/>
      <dgm:spPr/>
      <dgm:t>
        <a:bodyPr/>
        <a:lstStyle/>
        <a:p>
          <a:endParaRPr lang="en-US"/>
        </a:p>
      </dgm:t>
    </dgm:pt>
    <dgm:pt modelId="{0E520E2D-FFF2-4458-8D69-140DD48F3631}">
      <dgm:prSet/>
      <dgm:spPr/>
      <dgm:t>
        <a:bodyPr/>
        <a:lstStyle/>
        <a:p>
          <a:r>
            <a:rPr lang="en-US" dirty="0"/>
            <a:t>Alleviate symptoms</a:t>
          </a:r>
        </a:p>
      </dgm:t>
    </dgm:pt>
    <dgm:pt modelId="{17D7E1CD-F196-43A1-A687-C8DF5000C242}" type="parTrans" cxnId="{94E40725-53C6-4D45-9C04-CA2B5028F0CD}">
      <dgm:prSet/>
      <dgm:spPr/>
      <dgm:t>
        <a:bodyPr/>
        <a:lstStyle/>
        <a:p>
          <a:endParaRPr lang="en-US"/>
        </a:p>
      </dgm:t>
    </dgm:pt>
    <dgm:pt modelId="{53F96596-449D-4D81-884D-F3DEE66556DC}" type="sibTrans" cxnId="{94E40725-53C6-4D45-9C04-CA2B5028F0CD}">
      <dgm:prSet/>
      <dgm:spPr/>
      <dgm:t>
        <a:bodyPr/>
        <a:lstStyle/>
        <a:p>
          <a:endParaRPr lang="en-US"/>
        </a:p>
      </dgm:t>
    </dgm:pt>
    <dgm:pt modelId="{24CDF7F4-778C-4D04-89E0-C3E41E948CE0}">
      <dgm:prSet/>
      <dgm:spPr/>
      <dgm:t>
        <a:bodyPr/>
        <a:lstStyle/>
        <a:p>
          <a:r>
            <a:rPr lang="en-US" dirty="0"/>
            <a:t>Control</a:t>
          </a:r>
        </a:p>
      </dgm:t>
    </dgm:pt>
    <dgm:pt modelId="{7CEE9B04-BE63-4E50-8E03-8315BE8C9C53}" type="parTrans" cxnId="{1070189F-427D-44F4-A239-017C369B95D5}">
      <dgm:prSet/>
      <dgm:spPr/>
      <dgm:t>
        <a:bodyPr/>
        <a:lstStyle/>
        <a:p>
          <a:endParaRPr lang="en-US"/>
        </a:p>
      </dgm:t>
    </dgm:pt>
    <dgm:pt modelId="{A87526EB-7A0C-4B9F-BDA5-760CD1266998}" type="sibTrans" cxnId="{1070189F-427D-44F4-A239-017C369B95D5}">
      <dgm:prSet/>
      <dgm:spPr/>
      <dgm:t>
        <a:bodyPr/>
        <a:lstStyle/>
        <a:p>
          <a:endParaRPr lang="en-US"/>
        </a:p>
      </dgm:t>
    </dgm:pt>
    <dgm:pt modelId="{54FD1A26-D5BC-41DF-B4F1-7D01E0CEBEDC}">
      <dgm:prSet/>
      <dgm:spPr/>
      <dgm:t>
        <a:bodyPr/>
        <a:lstStyle/>
        <a:p>
          <a:r>
            <a:rPr lang="en-US" dirty="0"/>
            <a:t>Control BG</a:t>
          </a:r>
        </a:p>
      </dgm:t>
    </dgm:pt>
    <dgm:pt modelId="{D24D2037-B27C-467D-A273-ABD247F38EB4}" type="parTrans" cxnId="{3B6745F4-D9F6-4EC7-B4AA-786F6D16A215}">
      <dgm:prSet/>
      <dgm:spPr/>
      <dgm:t>
        <a:bodyPr/>
        <a:lstStyle/>
        <a:p>
          <a:endParaRPr lang="en-US"/>
        </a:p>
      </dgm:t>
    </dgm:pt>
    <dgm:pt modelId="{B9516639-63CD-4340-AB9B-C480E7A49DFA}" type="sibTrans" cxnId="{3B6745F4-D9F6-4EC7-B4AA-786F6D16A215}">
      <dgm:prSet/>
      <dgm:spPr/>
      <dgm:t>
        <a:bodyPr/>
        <a:lstStyle/>
        <a:p>
          <a:endParaRPr lang="en-US"/>
        </a:p>
      </dgm:t>
    </dgm:pt>
    <dgm:pt modelId="{028CA255-D7C9-4DE2-B8A9-9910F0E3F93F}">
      <dgm:prSet/>
      <dgm:spPr/>
      <dgm:t>
        <a:bodyPr/>
        <a:lstStyle/>
        <a:p>
          <a:r>
            <a:rPr lang="en-US" dirty="0"/>
            <a:t>Reduce</a:t>
          </a:r>
        </a:p>
      </dgm:t>
    </dgm:pt>
    <dgm:pt modelId="{FF313E66-2609-46A9-904B-E62CAAA0A705}" type="parTrans" cxnId="{FC481188-06C8-4A61-9160-8261D69DDDF2}">
      <dgm:prSet/>
      <dgm:spPr/>
      <dgm:t>
        <a:bodyPr/>
        <a:lstStyle/>
        <a:p>
          <a:endParaRPr lang="en-US"/>
        </a:p>
      </dgm:t>
    </dgm:pt>
    <dgm:pt modelId="{D9795ABF-D780-4530-B28B-375BE9983292}" type="sibTrans" cxnId="{FC481188-06C8-4A61-9160-8261D69DDDF2}">
      <dgm:prSet/>
      <dgm:spPr/>
      <dgm:t>
        <a:bodyPr/>
        <a:lstStyle/>
        <a:p>
          <a:endParaRPr lang="en-US"/>
        </a:p>
      </dgm:t>
    </dgm:pt>
    <dgm:pt modelId="{B022C49D-094F-4855-8F30-E2C31A302D2F}">
      <dgm:prSet/>
      <dgm:spPr/>
      <dgm:t>
        <a:bodyPr/>
        <a:lstStyle/>
        <a:p>
          <a:r>
            <a:rPr lang="en-US" dirty="0"/>
            <a:t>Reduce the risks of complications</a:t>
          </a:r>
        </a:p>
      </dgm:t>
    </dgm:pt>
    <dgm:pt modelId="{1320F9DE-46D7-4EEC-8ACC-7AAFBF334301}" type="parTrans" cxnId="{D7B0E167-D3FA-409B-890C-85F3EF8E6644}">
      <dgm:prSet/>
      <dgm:spPr/>
      <dgm:t>
        <a:bodyPr/>
        <a:lstStyle/>
        <a:p>
          <a:endParaRPr lang="en-US"/>
        </a:p>
      </dgm:t>
    </dgm:pt>
    <dgm:pt modelId="{4AAD101F-27EF-479F-A428-E2BDDA8194F0}" type="sibTrans" cxnId="{D7B0E167-D3FA-409B-890C-85F3EF8E6644}">
      <dgm:prSet/>
      <dgm:spPr/>
      <dgm:t>
        <a:bodyPr/>
        <a:lstStyle/>
        <a:p>
          <a:endParaRPr lang="en-US"/>
        </a:p>
      </dgm:t>
    </dgm:pt>
    <dgm:pt modelId="{F9FFC64D-D303-466A-A4C7-229CEDFEE348}">
      <dgm:prSet/>
      <dgm:spPr/>
      <dgm:t>
        <a:bodyPr/>
        <a:lstStyle/>
        <a:p>
          <a:r>
            <a:rPr lang="en-US" dirty="0"/>
            <a:t>Maintain</a:t>
          </a:r>
        </a:p>
      </dgm:t>
    </dgm:pt>
    <dgm:pt modelId="{EC254A69-ABED-4C80-AF75-9DBE88690D9A}" type="parTrans" cxnId="{223E2379-D37A-4D09-86A1-32166CA24CC7}">
      <dgm:prSet/>
      <dgm:spPr/>
      <dgm:t>
        <a:bodyPr/>
        <a:lstStyle/>
        <a:p>
          <a:endParaRPr lang="en-US"/>
        </a:p>
      </dgm:t>
    </dgm:pt>
    <dgm:pt modelId="{35DD02F4-5C1D-473A-9BA0-CD3E32512A78}" type="sibTrans" cxnId="{223E2379-D37A-4D09-86A1-32166CA24CC7}">
      <dgm:prSet/>
      <dgm:spPr/>
      <dgm:t>
        <a:bodyPr/>
        <a:lstStyle/>
        <a:p>
          <a:endParaRPr lang="en-US"/>
        </a:p>
      </dgm:t>
    </dgm:pt>
    <dgm:pt modelId="{BA8C7BD7-6AF3-4627-95FA-D2AE21F41D5F}">
      <dgm:prSet/>
      <dgm:spPr/>
      <dgm:t>
        <a:bodyPr/>
        <a:lstStyle/>
        <a:p>
          <a:r>
            <a:rPr lang="en-US" dirty="0"/>
            <a:t>Maintain a quality of life</a:t>
          </a:r>
        </a:p>
      </dgm:t>
    </dgm:pt>
    <dgm:pt modelId="{225A43C8-91CA-406C-9325-FC6DB89CA00A}" type="parTrans" cxnId="{E3F6699C-B072-419D-AD53-22A2E8849880}">
      <dgm:prSet/>
      <dgm:spPr/>
      <dgm:t>
        <a:bodyPr/>
        <a:lstStyle/>
        <a:p>
          <a:endParaRPr lang="en-US"/>
        </a:p>
      </dgm:t>
    </dgm:pt>
    <dgm:pt modelId="{752A5A05-6F9F-4CF4-8249-12D53B4D1B17}" type="sibTrans" cxnId="{E3F6699C-B072-419D-AD53-22A2E8849880}">
      <dgm:prSet/>
      <dgm:spPr/>
      <dgm:t>
        <a:bodyPr/>
        <a:lstStyle/>
        <a:p>
          <a:endParaRPr lang="en-US"/>
        </a:p>
      </dgm:t>
    </dgm:pt>
    <dgm:pt modelId="{B4303847-9F2A-4929-B2D4-8C317CAEB506}" type="pres">
      <dgm:prSet presAssocID="{CCC76459-33A6-4F4F-8DFE-D38F82CA33EF}" presName="Name0" presStyleCnt="0">
        <dgm:presLayoutVars>
          <dgm:dir/>
          <dgm:animLvl val="lvl"/>
          <dgm:resizeHandles val="exact"/>
        </dgm:presLayoutVars>
      </dgm:prSet>
      <dgm:spPr/>
    </dgm:pt>
    <dgm:pt modelId="{6E2C9AEC-5A9D-4B54-9039-5537F47CF4DB}" type="pres">
      <dgm:prSet presAssocID="{36EA3963-DDEF-46D7-A366-6D100A4B579F}" presName="composite" presStyleCnt="0"/>
      <dgm:spPr/>
    </dgm:pt>
    <dgm:pt modelId="{2094DE1C-CB6C-4EF6-ABDC-3C069C8E1C41}" type="pres">
      <dgm:prSet presAssocID="{36EA3963-DDEF-46D7-A366-6D100A4B579F}" presName="parTx" presStyleLbl="alignNode1" presStyleIdx="0" presStyleCnt="4">
        <dgm:presLayoutVars>
          <dgm:chMax val="0"/>
          <dgm:chPref val="0"/>
        </dgm:presLayoutVars>
      </dgm:prSet>
      <dgm:spPr/>
    </dgm:pt>
    <dgm:pt modelId="{9B54949C-55BE-45B8-A858-35B0FBCA1439}" type="pres">
      <dgm:prSet presAssocID="{36EA3963-DDEF-46D7-A366-6D100A4B579F}" presName="desTx" presStyleLbl="alignAccFollowNode1" presStyleIdx="0" presStyleCnt="4">
        <dgm:presLayoutVars/>
      </dgm:prSet>
      <dgm:spPr/>
    </dgm:pt>
    <dgm:pt modelId="{A9C81D61-AA21-45D0-891E-0DB5AA86CD2B}" type="pres">
      <dgm:prSet presAssocID="{93314333-9F7D-4E43-9A00-FE3BC16F8C0C}" presName="space" presStyleCnt="0"/>
      <dgm:spPr/>
    </dgm:pt>
    <dgm:pt modelId="{B443A9F2-1FE4-444A-8CE1-8E2DF4D9A8FD}" type="pres">
      <dgm:prSet presAssocID="{24CDF7F4-778C-4D04-89E0-C3E41E948CE0}" presName="composite" presStyleCnt="0"/>
      <dgm:spPr/>
    </dgm:pt>
    <dgm:pt modelId="{42F646EA-A570-4188-8793-0AA2740BCCCF}" type="pres">
      <dgm:prSet presAssocID="{24CDF7F4-778C-4D04-89E0-C3E41E948CE0}" presName="parTx" presStyleLbl="alignNode1" presStyleIdx="1" presStyleCnt="4">
        <dgm:presLayoutVars>
          <dgm:chMax val="0"/>
          <dgm:chPref val="0"/>
        </dgm:presLayoutVars>
      </dgm:prSet>
      <dgm:spPr/>
    </dgm:pt>
    <dgm:pt modelId="{A8D5C392-5CD3-4115-A315-4B8B2DCD9BF1}" type="pres">
      <dgm:prSet presAssocID="{24CDF7F4-778C-4D04-89E0-C3E41E948CE0}" presName="desTx" presStyleLbl="alignAccFollowNode1" presStyleIdx="1" presStyleCnt="4">
        <dgm:presLayoutVars/>
      </dgm:prSet>
      <dgm:spPr/>
    </dgm:pt>
    <dgm:pt modelId="{3CE4D0AF-1D03-41E0-BF7E-DD23793880D1}" type="pres">
      <dgm:prSet presAssocID="{A87526EB-7A0C-4B9F-BDA5-760CD1266998}" presName="space" presStyleCnt="0"/>
      <dgm:spPr/>
    </dgm:pt>
    <dgm:pt modelId="{16C6D42E-AAF9-4DD8-B603-20D23F7EBB6C}" type="pres">
      <dgm:prSet presAssocID="{028CA255-D7C9-4DE2-B8A9-9910F0E3F93F}" presName="composite" presStyleCnt="0"/>
      <dgm:spPr/>
    </dgm:pt>
    <dgm:pt modelId="{3EF9D5C4-1F07-4146-AAAC-5CF90867BFE7}" type="pres">
      <dgm:prSet presAssocID="{028CA255-D7C9-4DE2-B8A9-9910F0E3F93F}" presName="parTx" presStyleLbl="alignNode1" presStyleIdx="2" presStyleCnt="4">
        <dgm:presLayoutVars>
          <dgm:chMax val="0"/>
          <dgm:chPref val="0"/>
        </dgm:presLayoutVars>
      </dgm:prSet>
      <dgm:spPr/>
    </dgm:pt>
    <dgm:pt modelId="{504B14BB-77F9-4448-BA0A-95256BF9EC93}" type="pres">
      <dgm:prSet presAssocID="{028CA255-D7C9-4DE2-B8A9-9910F0E3F93F}" presName="desTx" presStyleLbl="alignAccFollowNode1" presStyleIdx="2" presStyleCnt="4">
        <dgm:presLayoutVars/>
      </dgm:prSet>
      <dgm:spPr/>
    </dgm:pt>
    <dgm:pt modelId="{7857D041-E364-49FB-99EE-0D28DA086745}" type="pres">
      <dgm:prSet presAssocID="{D9795ABF-D780-4530-B28B-375BE9983292}" presName="space" presStyleCnt="0"/>
      <dgm:spPr/>
    </dgm:pt>
    <dgm:pt modelId="{817B32A6-DBA2-4D1D-93D5-940FB6F06F2A}" type="pres">
      <dgm:prSet presAssocID="{F9FFC64D-D303-466A-A4C7-229CEDFEE348}" presName="composite" presStyleCnt="0"/>
      <dgm:spPr/>
    </dgm:pt>
    <dgm:pt modelId="{BF4E83BF-53CF-48F6-98DE-743DA6B85AD5}" type="pres">
      <dgm:prSet presAssocID="{F9FFC64D-D303-466A-A4C7-229CEDFEE348}" presName="parTx" presStyleLbl="alignNode1" presStyleIdx="3" presStyleCnt="4">
        <dgm:presLayoutVars>
          <dgm:chMax val="0"/>
          <dgm:chPref val="0"/>
        </dgm:presLayoutVars>
      </dgm:prSet>
      <dgm:spPr/>
    </dgm:pt>
    <dgm:pt modelId="{FD49B06C-542A-41C7-A25E-2ED0A2059E3B}" type="pres">
      <dgm:prSet presAssocID="{F9FFC64D-D303-466A-A4C7-229CEDFEE348}" presName="desTx" presStyleLbl="alignAccFollowNode1" presStyleIdx="3" presStyleCnt="4">
        <dgm:presLayoutVars/>
      </dgm:prSet>
      <dgm:spPr/>
    </dgm:pt>
  </dgm:ptLst>
  <dgm:cxnLst>
    <dgm:cxn modelId="{94E40725-53C6-4D45-9C04-CA2B5028F0CD}" srcId="{36EA3963-DDEF-46D7-A366-6D100A4B579F}" destId="{0E520E2D-FFF2-4458-8D69-140DD48F3631}" srcOrd="0" destOrd="0" parTransId="{17D7E1CD-F196-43A1-A687-C8DF5000C242}" sibTransId="{53F96596-449D-4D81-884D-F3DEE66556DC}"/>
    <dgm:cxn modelId="{2D48562E-B236-4827-ABF1-F5D62FB62B3C}" type="presOf" srcId="{24CDF7F4-778C-4D04-89E0-C3E41E948CE0}" destId="{42F646EA-A570-4188-8793-0AA2740BCCCF}" srcOrd="0" destOrd="0" presId="urn:microsoft.com/office/officeart/2016/7/layout/HorizontalActionList"/>
    <dgm:cxn modelId="{D7B0E167-D3FA-409B-890C-85F3EF8E6644}" srcId="{028CA255-D7C9-4DE2-B8A9-9910F0E3F93F}" destId="{B022C49D-094F-4855-8F30-E2C31A302D2F}" srcOrd="0" destOrd="0" parTransId="{1320F9DE-46D7-4EEC-8ACC-7AAFBF334301}" sibTransId="{4AAD101F-27EF-479F-A428-E2BDDA8194F0}"/>
    <dgm:cxn modelId="{CA54DB50-68E8-4A5C-9CFC-1F9E611D8B44}" type="presOf" srcId="{36EA3963-DDEF-46D7-A366-6D100A4B579F}" destId="{2094DE1C-CB6C-4EF6-ABDC-3C069C8E1C41}" srcOrd="0" destOrd="0" presId="urn:microsoft.com/office/officeart/2016/7/layout/HorizontalActionList"/>
    <dgm:cxn modelId="{223E2379-D37A-4D09-86A1-32166CA24CC7}" srcId="{CCC76459-33A6-4F4F-8DFE-D38F82CA33EF}" destId="{F9FFC64D-D303-466A-A4C7-229CEDFEE348}" srcOrd="3" destOrd="0" parTransId="{EC254A69-ABED-4C80-AF75-9DBE88690D9A}" sibTransId="{35DD02F4-5C1D-473A-9BA0-CD3E32512A78}"/>
    <dgm:cxn modelId="{FC481188-06C8-4A61-9160-8261D69DDDF2}" srcId="{CCC76459-33A6-4F4F-8DFE-D38F82CA33EF}" destId="{028CA255-D7C9-4DE2-B8A9-9910F0E3F93F}" srcOrd="2" destOrd="0" parTransId="{FF313E66-2609-46A9-904B-E62CAAA0A705}" sibTransId="{D9795ABF-D780-4530-B28B-375BE9983292}"/>
    <dgm:cxn modelId="{1B12689B-BC58-4711-AB5D-8E788107EFBF}" type="presOf" srcId="{F9FFC64D-D303-466A-A4C7-229CEDFEE348}" destId="{BF4E83BF-53CF-48F6-98DE-743DA6B85AD5}" srcOrd="0" destOrd="0" presId="urn:microsoft.com/office/officeart/2016/7/layout/HorizontalActionList"/>
    <dgm:cxn modelId="{E3F6699C-B072-419D-AD53-22A2E8849880}" srcId="{F9FFC64D-D303-466A-A4C7-229CEDFEE348}" destId="{BA8C7BD7-6AF3-4627-95FA-D2AE21F41D5F}" srcOrd="0" destOrd="0" parTransId="{225A43C8-91CA-406C-9325-FC6DB89CA00A}" sibTransId="{752A5A05-6F9F-4CF4-8249-12D53B4D1B17}"/>
    <dgm:cxn modelId="{1070189F-427D-44F4-A239-017C369B95D5}" srcId="{CCC76459-33A6-4F4F-8DFE-D38F82CA33EF}" destId="{24CDF7F4-778C-4D04-89E0-C3E41E948CE0}" srcOrd="1" destOrd="0" parTransId="{7CEE9B04-BE63-4E50-8E03-8315BE8C9C53}" sibTransId="{A87526EB-7A0C-4B9F-BDA5-760CD1266998}"/>
    <dgm:cxn modelId="{01CFA8A4-0402-484F-B0E7-A9C6A592DD33}" type="presOf" srcId="{BA8C7BD7-6AF3-4627-95FA-D2AE21F41D5F}" destId="{FD49B06C-542A-41C7-A25E-2ED0A2059E3B}" srcOrd="0" destOrd="0" presId="urn:microsoft.com/office/officeart/2016/7/layout/HorizontalActionList"/>
    <dgm:cxn modelId="{6FF4F4AD-70DB-428F-A63E-EC7DB0CA46BA}" type="presOf" srcId="{0E520E2D-FFF2-4458-8D69-140DD48F3631}" destId="{9B54949C-55BE-45B8-A858-35B0FBCA1439}" srcOrd="0" destOrd="0" presId="urn:microsoft.com/office/officeart/2016/7/layout/HorizontalActionList"/>
    <dgm:cxn modelId="{924DC3CB-38B8-4AF7-B89B-71492616154E}" type="presOf" srcId="{B022C49D-094F-4855-8F30-E2C31A302D2F}" destId="{504B14BB-77F9-4448-BA0A-95256BF9EC93}" srcOrd="0" destOrd="0" presId="urn:microsoft.com/office/officeart/2016/7/layout/HorizontalActionList"/>
    <dgm:cxn modelId="{80867FCC-5DE9-4E48-BD1F-91CCD2824EC5}" srcId="{CCC76459-33A6-4F4F-8DFE-D38F82CA33EF}" destId="{36EA3963-DDEF-46D7-A366-6D100A4B579F}" srcOrd="0" destOrd="0" parTransId="{CB0B6637-9A1D-4D14-8F51-D5A20F5EE43F}" sibTransId="{93314333-9F7D-4E43-9A00-FE3BC16F8C0C}"/>
    <dgm:cxn modelId="{316749D5-38F2-4705-A3E3-5F3440CC8F2C}" type="presOf" srcId="{CCC76459-33A6-4F4F-8DFE-D38F82CA33EF}" destId="{B4303847-9F2A-4929-B2D4-8C317CAEB506}" srcOrd="0" destOrd="0" presId="urn:microsoft.com/office/officeart/2016/7/layout/HorizontalActionList"/>
    <dgm:cxn modelId="{C325ABDA-2450-42F2-BCD1-820BD5E264A9}" type="presOf" srcId="{028CA255-D7C9-4DE2-B8A9-9910F0E3F93F}" destId="{3EF9D5C4-1F07-4146-AAAC-5CF90867BFE7}" srcOrd="0" destOrd="0" presId="urn:microsoft.com/office/officeart/2016/7/layout/HorizontalActionList"/>
    <dgm:cxn modelId="{3B6745F4-D9F6-4EC7-B4AA-786F6D16A215}" srcId="{24CDF7F4-778C-4D04-89E0-C3E41E948CE0}" destId="{54FD1A26-D5BC-41DF-B4F1-7D01E0CEBEDC}" srcOrd="0" destOrd="0" parTransId="{D24D2037-B27C-467D-A273-ABD247F38EB4}" sibTransId="{B9516639-63CD-4340-AB9B-C480E7A49DFA}"/>
    <dgm:cxn modelId="{3C5F15FA-E54A-4963-9AF3-54D790DE4B7F}" type="presOf" srcId="{54FD1A26-D5BC-41DF-B4F1-7D01E0CEBEDC}" destId="{A8D5C392-5CD3-4115-A315-4B8B2DCD9BF1}" srcOrd="0" destOrd="0" presId="urn:microsoft.com/office/officeart/2016/7/layout/HorizontalActionList"/>
    <dgm:cxn modelId="{298E8572-486F-472A-9029-48A64C566FF5}" type="presParOf" srcId="{B4303847-9F2A-4929-B2D4-8C317CAEB506}" destId="{6E2C9AEC-5A9D-4B54-9039-5537F47CF4DB}" srcOrd="0" destOrd="0" presId="urn:microsoft.com/office/officeart/2016/7/layout/HorizontalActionList"/>
    <dgm:cxn modelId="{6CEC4C6A-7AC2-4EDD-BDD0-011A916381C3}" type="presParOf" srcId="{6E2C9AEC-5A9D-4B54-9039-5537F47CF4DB}" destId="{2094DE1C-CB6C-4EF6-ABDC-3C069C8E1C41}" srcOrd="0" destOrd="0" presId="urn:microsoft.com/office/officeart/2016/7/layout/HorizontalActionList"/>
    <dgm:cxn modelId="{75D96B7D-7BD6-43EE-AB6D-6B0301730BA2}" type="presParOf" srcId="{6E2C9AEC-5A9D-4B54-9039-5537F47CF4DB}" destId="{9B54949C-55BE-45B8-A858-35B0FBCA1439}" srcOrd="1" destOrd="0" presId="urn:microsoft.com/office/officeart/2016/7/layout/HorizontalActionList"/>
    <dgm:cxn modelId="{EAC4BA68-EA68-415D-A70D-A000973AEDCC}" type="presParOf" srcId="{B4303847-9F2A-4929-B2D4-8C317CAEB506}" destId="{A9C81D61-AA21-45D0-891E-0DB5AA86CD2B}" srcOrd="1" destOrd="0" presId="urn:microsoft.com/office/officeart/2016/7/layout/HorizontalActionList"/>
    <dgm:cxn modelId="{4FF9809E-A218-443B-BF7A-7CADC45023D3}" type="presParOf" srcId="{B4303847-9F2A-4929-B2D4-8C317CAEB506}" destId="{B443A9F2-1FE4-444A-8CE1-8E2DF4D9A8FD}" srcOrd="2" destOrd="0" presId="urn:microsoft.com/office/officeart/2016/7/layout/HorizontalActionList"/>
    <dgm:cxn modelId="{897A6690-D397-47F7-9B78-7109784B5F79}" type="presParOf" srcId="{B443A9F2-1FE4-444A-8CE1-8E2DF4D9A8FD}" destId="{42F646EA-A570-4188-8793-0AA2740BCCCF}" srcOrd="0" destOrd="0" presId="urn:microsoft.com/office/officeart/2016/7/layout/HorizontalActionList"/>
    <dgm:cxn modelId="{4EF2AAB6-B765-402D-B9FC-380520BD556E}" type="presParOf" srcId="{B443A9F2-1FE4-444A-8CE1-8E2DF4D9A8FD}" destId="{A8D5C392-5CD3-4115-A315-4B8B2DCD9BF1}" srcOrd="1" destOrd="0" presId="urn:microsoft.com/office/officeart/2016/7/layout/HorizontalActionList"/>
    <dgm:cxn modelId="{38B8C41E-0E44-4585-9230-1EB99B6E554B}" type="presParOf" srcId="{B4303847-9F2A-4929-B2D4-8C317CAEB506}" destId="{3CE4D0AF-1D03-41E0-BF7E-DD23793880D1}" srcOrd="3" destOrd="0" presId="urn:microsoft.com/office/officeart/2016/7/layout/HorizontalActionList"/>
    <dgm:cxn modelId="{31D55CA6-B724-4BA4-9681-432B467FD87B}" type="presParOf" srcId="{B4303847-9F2A-4929-B2D4-8C317CAEB506}" destId="{16C6D42E-AAF9-4DD8-B603-20D23F7EBB6C}" srcOrd="4" destOrd="0" presId="urn:microsoft.com/office/officeart/2016/7/layout/HorizontalActionList"/>
    <dgm:cxn modelId="{DE4B1006-6656-46CC-BDA5-68F09A2426BB}" type="presParOf" srcId="{16C6D42E-AAF9-4DD8-B603-20D23F7EBB6C}" destId="{3EF9D5C4-1F07-4146-AAAC-5CF90867BFE7}" srcOrd="0" destOrd="0" presId="urn:microsoft.com/office/officeart/2016/7/layout/HorizontalActionList"/>
    <dgm:cxn modelId="{10834F0A-D8C0-4254-832A-E375DA6B783C}" type="presParOf" srcId="{16C6D42E-AAF9-4DD8-B603-20D23F7EBB6C}" destId="{504B14BB-77F9-4448-BA0A-95256BF9EC93}" srcOrd="1" destOrd="0" presId="urn:microsoft.com/office/officeart/2016/7/layout/HorizontalActionList"/>
    <dgm:cxn modelId="{B0958982-1F23-4A39-9BD7-5B87D800534B}" type="presParOf" srcId="{B4303847-9F2A-4929-B2D4-8C317CAEB506}" destId="{7857D041-E364-49FB-99EE-0D28DA086745}" srcOrd="5" destOrd="0" presId="urn:microsoft.com/office/officeart/2016/7/layout/HorizontalActionList"/>
    <dgm:cxn modelId="{ACFD205A-F323-4CF5-B507-43385432510E}" type="presParOf" srcId="{B4303847-9F2A-4929-B2D4-8C317CAEB506}" destId="{817B32A6-DBA2-4D1D-93D5-940FB6F06F2A}" srcOrd="6" destOrd="0" presId="urn:microsoft.com/office/officeart/2016/7/layout/HorizontalActionList"/>
    <dgm:cxn modelId="{F7945E39-1D09-494E-BBF9-C2E2E209054B}" type="presParOf" srcId="{817B32A6-DBA2-4D1D-93D5-940FB6F06F2A}" destId="{BF4E83BF-53CF-48F6-98DE-743DA6B85AD5}" srcOrd="0" destOrd="0" presId="urn:microsoft.com/office/officeart/2016/7/layout/HorizontalActionList"/>
    <dgm:cxn modelId="{D72243F8-62C1-4391-B71F-5F61F346AFFF}" type="presParOf" srcId="{817B32A6-DBA2-4D1D-93D5-940FB6F06F2A}" destId="{FD49B06C-542A-41C7-A25E-2ED0A2059E3B}" srcOrd="1" destOrd="0" presId="urn:microsoft.com/office/officeart/2016/7/layout/Horizontal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EA49F70-5807-4F64-A29C-7AAC2791B8F2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FD193B1-4883-4929-9E2B-D7CCE43E5532}">
      <dgm:prSet/>
      <dgm:spPr/>
      <dgm:t>
        <a:bodyPr/>
        <a:lstStyle/>
        <a:p>
          <a:r>
            <a:rPr lang="en-GB" dirty="0"/>
            <a:t>HBA1c - &lt;6.5% - 45 mmols</a:t>
          </a:r>
          <a:endParaRPr lang="en-US" dirty="0"/>
        </a:p>
      </dgm:t>
    </dgm:pt>
    <dgm:pt modelId="{64B7A410-63AA-4C5E-87F2-C72AAB3E7D62}" type="parTrans" cxnId="{96200F46-EECA-4D90-8B3A-14DC9B499D0D}">
      <dgm:prSet/>
      <dgm:spPr/>
      <dgm:t>
        <a:bodyPr/>
        <a:lstStyle/>
        <a:p>
          <a:endParaRPr lang="en-US"/>
        </a:p>
      </dgm:t>
    </dgm:pt>
    <dgm:pt modelId="{70886BB4-2D1E-427E-BC7C-DA9B9267AD06}" type="sibTrans" cxnId="{96200F46-EECA-4D90-8B3A-14DC9B499D0D}">
      <dgm:prSet/>
      <dgm:spPr/>
      <dgm:t>
        <a:bodyPr/>
        <a:lstStyle/>
        <a:p>
          <a:endParaRPr lang="en-US"/>
        </a:p>
      </dgm:t>
    </dgm:pt>
    <dgm:pt modelId="{B282C378-81CF-4877-A83F-2C4009E95E66}">
      <dgm:prSet/>
      <dgm:spPr/>
      <dgm:t>
        <a:bodyPr/>
        <a:lstStyle/>
        <a:p>
          <a:r>
            <a:rPr lang="en-GB" dirty="0"/>
            <a:t>Fasting BG – 5.1-6.5 – type 1</a:t>
          </a:r>
          <a:endParaRPr lang="en-US" dirty="0"/>
        </a:p>
      </dgm:t>
    </dgm:pt>
    <dgm:pt modelId="{65C45377-BE9B-442D-87F0-6D0DD185727E}" type="parTrans" cxnId="{B9CE6634-7050-4C74-B467-8A9489262757}">
      <dgm:prSet/>
      <dgm:spPr/>
      <dgm:t>
        <a:bodyPr/>
        <a:lstStyle/>
        <a:p>
          <a:endParaRPr lang="en-US"/>
        </a:p>
      </dgm:t>
    </dgm:pt>
    <dgm:pt modelId="{672B502E-02E5-484E-B986-395B1958B25E}" type="sibTrans" cxnId="{B9CE6634-7050-4C74-B467-8A9489262757}">
      <dgm:prSet/>
      <dgm:spPr/>
      <dgm:t>
        <a:bodyPr/>
        <a:lstStyle/>
        <a:p>
          <a:endParaRPr lang="en-US"/>
        </a:p>
      </dgm:t>
    </dgm:pt>
    <dgm:pt modelId="{AB36273F-19FD-43D9-A306-CC08E7A9EAF3}">
      <dgm:prSet/>
      <dgm:spPr/>
      <dgm:t>
        <a:bodyPr/>
        <a:lstStyle/>
        <a:p>
          <a:r>
            <a:rPr lang="en-GB" dirty="0"/>
            <a:t>-  &lt;5.5 – type 2</a:t>
          </a:r>
          <a:endParaRPr lang="en-US" dirty="0"/>
        </a:p>
      </dgm:t>
    </dgm:pt>
    <dgm:pt modelId="{82FE106C-D55C-490C-A2B7-5AD5E665D1F0}" type="parTrans" cxnId="{A45AD6CF-6E3C-4113-9890-D5041EE99271}">
      <dgm:prSet/>
      <dgm:spPr/>
      <dgm:t>
        <a:bodyPr/>
        <a:lstStyle/>
        <a:p>
          <a:endParaRPr lang="en-US"/>
        </a:p>
      </dgm:t>
    </dgm:pt>
    <dgm:pt modelId="{3228F2F6-0463-4128-88E9-6DCD89767221}" type="sibTrans" cxnId="{A45AD6CF-6E3C-4113-9890-D5041EE99271}">
      <dgm:prSet/>
      <dgm:spPr/>
      <dgm:t>
        <a:bodyPr/>
        <a:lstStyle/>
        <a:p>
          <a:endParaRPr lang="en-US"/>
        </a:p>
      </dgm:t>
    </dgm:pt>
    <dgm:pt modelId="{64289692-2513-4AB3-B03D-0B42B12DFB44}">
      <dgm:prSet/>
      <dgm:spPr/>
      <dgm:t>
        <a:bodyPr/>
        <a:lstStyle/>
        <a:p>
          <a:r>
            <a:rPr lang="en-GB" dirty="0"/>
            <a:t>Maintain weight, blood pressure, cholesterol within normal ranges</a:t>
          </a:r>
          <a:endParaRPr lang="en-US" dirty="0"/>
        </a:p>
      </dgm:t>
    </dgm:pt>
    <dgm:pt modelId="{1C7E12DF-E5C9-48EA-84D8-21122083A812}" type="parTrans" cxnId="{6AFFCC55-79D7-41BF-98D7-B7175A3C237D}">
      <dgm:prSet/>
      <dgm:spPr/>
      <dgm:t>
        <a:bodyPr/>
        <a:lstStyle/>
        <a:p>
          <a:endParaRPr lang="en-US"/>
        </a:p>
      </dgm:t>
    </dgm:pt>
    <dgm:pt modelId="{107720AA-6A3B-44B5-9888-7B10E1C2F67D}" type="sibTrans" cxnId="{6AFFCC55-79D7-41BF-98D7-B7175A3C237D}">
      <dgm:prSet/>
      <dgm:spPr/>
      <dgm:t>
        <a:bodyPr/>
        <a:lstStyle/>
        <a:p>
          <a:endParaRPr lang="en-US"/>
        </a:p>
      </dgm:t>
    </dgm:pt>
    <dgm:pt modelId="{4074D439-C2A9-48DA-A116-1FE541F0D592}" type="pres">
      <dgm:prSet presAssocID="{1EA49F70-5807-4F64-A29C-7AAC2791B8F2}" presName="vert0" presStyleCnt="0">
        <dgm:presLayoutVars>
          <dgm:dir/>
          <dgm:animOne val="branch"/>
          <dgm:animLvl val="lvl"/>
        </dgm:presLayoutVars>
      </dgm:prSet>
      <dgm:spPr/>
    </dgm:pt>
    <dgm:pt modelId="{5AA998BE-C813-483D-8B7E-BB7E1B954713}" type="pres">
      <dgm:prSet presAssocID="{AFD193B1-4883-4929-9E2B-D7CCE43E5532}" presName="thickLine" presStyleLbl="alignNode1" presStyleIdx="0" presStyleCnt="4"/>
      <dgm:spPr/>
    </dgm:pt>
    <dgm:pt modelId="{F5F1AA49-A486-4FBF-8865-6F206D13D6F6}" type="pres">
      <dgm:prSet presAssocID="{AFD193B1-4883-4929-9E2B-D7CCE43E5532}" presName="horz1" presStyleCnt="0"/>
      <dgm:spPr/>
    </dgm:pt>
    <dgm:pt modelId="{CBA77DFD-1BFC-4C09-BCC4-B36957648F6B}" type="pres">
      <dgm:prSet presAssocID="{AFD193B1-4883-4929-9E2B-D7CCE43E5532}" presName="tx1" presStyleLbl="revTx" presStyleIdx="0" presStyleCnt="4"/>
      <dgm:spPr/>
    </dgm:pt>
    <dgm:pt modelId="{22A2EBFB-CEFB-4FDB-97A1-56673EA759A8}" type="pres">
      <dgm:prSet presAssocID="{AFD193B1-4883-4929-9E2B-D7CCE43E5532}" presName="vert1" presStyleCnt="0"/>
      <dgm:spPr/>
    </dgm:pt>
    <dgm:pt modelId="{6DA40EC2-908B-42E2-949C-CFACDF8B6A53}" type="pres">
      <dgm:prSet presAssocID="{B282C378-81CF-4877-A83F-2C4009E95E66}" presName="thickLine" presStyleLbl="alignNode1" presStyleIdx="1" presStyleCnt="4"/>
      <dgm:spPr/>
    </dgm:pt>
    <dgm:pt modelId="{7E55FBC5-A1E4-4FB3-AAA3-DA294D7885BA}" type="pres">
      <dgm:prSet presAssocID="{B282C378-81CF-4877-A83F-2C4009E95E66}" presName="horz1" presStyleCnt="0"/>
      <dgm:spPr/>
    </dgm:pt>
    <dgm:pt modelId="{FAD0EC26-3503-41C3-A3AA-306C641DC5E6}" type="pres">
      <dgm:prSet presAssocID="{B282C378-81CF-4877-A83F-2C4009E95E66}" presName="tx1" presStyleLbl="revTx" presStyleIdx="1" presStyleCnt="4"/>
      <dgm:spPr/>
    </dgm:pt>
    <dgm:pt modelId="{0029BA76-3E3E-429C-A062-46277156C918}" type="pres">
      <dgm:prSet presAssocID="{B282C378-81CF-4877-A83F-2C4009E95E66}" presName="vert1" presStyleCnt="0"/>
      <dgm:spPr/>
    </dgm:pt>
    <dgm:pt modelId="{B11B35FB-F007-42E0-B8B6-83674548C8B0}" type="pres">
      <dgm:prSet presAssocID="{AB36273F-19FD-43D9-A306-CC08E7A9EAF3}" presName="thickLine" presStyleLbl="alignNode1" presStyleIdx="2" presStyleCnt="4"/>
      <dgm:spPr/>
    </dgm:pt>
    <dgm:pt modelId="{874C4643-0893-4E51-B94A-EEA69274701B}" type="pres">
      <dgm:prSet presAssocID="{AB36273F-19FD-43D9-A306-CC08E7A9EAF3}" presName="horz1" presStyleCnt="0"/>
      <dgm:spPr/>
    </dgm:pt>
    <dgm:pt modelId="{22426A51-D71E-425A-B60B-BE2E185B2E1C}" type="pres">
      <dgm:prSet presAssocID="{AB36273F-19FD-43D9-A306-CC08E7A9EAF3}" presName="tx1" presStyleLbl="revTx" presStyleIdx="2" presStyleCnt="4"/>
      <dgm:spPr/>
    </dgm:pt>
    <dgm:pt modelId="{06EAFF2C-1713-48B1-B4BD-3E347FA0E876}" type="pres">
      <dgm:prSet presAssocID="{AB36273F-19FD-43D9-A306-CC08E7A9EAF3}" presName="vert1" presStyleCnt="0"/>
      <dgm:spPr/>
    </dgm:pt>
    <dgm:pt modelId="{50F2EA62-BBCD-429D-8017-1A71904A4A04}" type="pres">
      <dgm:prSet presAssocID="{64289692-2513-4AB3-B03D-0B42B12DFB44}" presName="thickLine" presStyleLbl="alignNode1" presStyleIdx="3" presStyleCnt="4"/>
      <dgm:spPr/>
    </dgm:pt>
    <dgm:pt modelId="{4F477B07-22F1-41B4-928B-8FF6A6E0109E}" type="pres">
      <dgm:prSet presAssocID="{64289692-2513-4AB3-B03D-0B42B12DFB44}" presName="horz1" presStyleCnt="0"/>
      <dgm:spPr/>
    </dgm:pt>
    <dgm:pt modelId="{188E09B3-4C4F-414C-852F-2DC82B7E9E56}" type="pres">
      <dgm:prSet presAssocID="{64289692-2513-4AB3-B03D-0B42B12DFB44}" presName="tx1" presStyleLbl="revTx" presStyleIdx="3" presStyleCnt="4"/>
      <dgm:spPr/>
    </dgm:pt>
    <dgm:pt modelId="{E4B5AC66-A22A-4355-B6C7-05C3C1F68EC0}" type="pres">
      <dgm:prSet presAssocID="{64289692-2513-4AB3-B03D-0B42B12DFB44}" presName="vert1" presStyleCnt="0"/>
      <dgm:spPr/>
    </dgm:pt>
  </dgm:ptLst>
  <dgm:cxnLst>
    <dgm:cxn modelId="{ABA8B801-2389-4FBA-B3FD-5F510B116018}" type="presOf" srcId="{1EA49F70-5807-4F64-A29C-7AAC2791B8F2}" destId="{4074D439-C2A9-48DA-A116-1FE541F0D592}" srcOrd="0" destOrd="0" presId="urn:microsoft.com/office/officeart/2008/layout/LinedList"/>
    <dgm:cxn modelId="{8EC78919-93F1-4722-9DB2-3E520F59A35E}" type="presOf" srcId="{B282C378-81CF-4877-A83F-2C4009E95E66}" destId="{FAD0EC26-3503-41C3-A3AA-306C641DC5E6}" srcOrd="0" destOrd="0" presId="urn:microsoft.com/office/officeart/2008/layout/LinedList"/>
    <dgm:cxn modelId="{D56EC02F-103E-49C5-B58C-B01B9AB675F8}" type="presOf" srcId="{AB36273F-19FD-43D9-A306-CC08E7A9EAF3}" destId="{22426A51-D71E-425A-B60B-BE2E185B2E1C}" srcOrd="0" destOrd="0" presId="urn:microsoft.com/office/officeart/2008/layout/LinedList"/>
    <dgm:cxn modelId="{B9CE6634-7050-4C74-B467-8A9489262757}" srcId="{1EA49F70-5807-4F64-A29C-7AAC2791B8F2}" destId="{B282C378-81CF-4877-A83F-2C4009E95E66}" srcOrd="1" destOrd="0" parTransId="{65C45377-BE9B-442D-87F0-6D0DD185727E}" sibTransId="{672B502E-02E5-484E-B986-395B1958B25E}"/>
    <dgm:cxn modelId="{96200F46-EECA-4D90-8B3A-14DC9B499D0D}" srcId="{1EA49F70-5807-4F64-A29C-7AAC2791B8F2}" destId="{AFD193B1-4883-4929-9E2B-D7CCE43E5532}" srcOrd="0" destOrd="0" parTransId="{64B7A410-63AA-4C5E-87F2-C72AAB3E7D62}" sibTransId="{70886BB4-2D1E-427E-BC7C-DA9B9267AD06}"/>
    <dgm:cxn modelId="{6AFFCC55-79D7-41BF-98D7-B7175A3C237D}" srcId="{1EA49F70-5807-4F64-A29C-7AAC2791B8F2}" destId="{64289692-2513-4AB3-B03D-0B42B12DFB44}" srcOrd="3" destOrd="0" parTransId="{1C7E12DF-E5C9-48EA-84D8-21122083A812}" sibTransId="{107720AA-6A3B-44B5-9888-7B10E1C2F67D}"/>
    <dgm:cxn modelId="{03198198-824E-4C8F-97CB-6ED1C5384C7A}" type="presOf" srcId="{AFD193B1-4883-4929-9E2B-D7CCE43E5532}" destId="{CBA77DFD-1BFC-4C09-BCC4-B36957648F6B}" srcOrd="0" destOrd="0" presId="urn:microsoft.com/office/officeart/2008/layout/LinedList"/>
    <dgm:cxn modelId="{A45AD6CF-6E3C-4113-9890-D5041EE99271}" srcId="{1EA49F70-5807-4F64-A29C-7AAC2791B8F2}" destId="{AB36273F-19FD-43D9-A306-CC08E7A9EAF3}" srcOrd="2" destOrd="0" parTransId="{82FE106C-D55C-490C-A2B7-5AD5E665D1F0}" sibTransId="{3228F2F6-0463-4128-88E9-6DCD89767221}"/>
    <dgm:cxn modelId="{E1AF94EA-A354-41DE-A93D-860BBAB33394}" type="presOf" srcId="{64289692-2513-4AB3-B03D-0B42B12DFB44}" destId="{188E09B3-4C4F-414C-852F-2DC82B7E9E56}" srcOrd="0" destOrd="0" presId="urn:microsoft.com/office/officeart/2008/layout/LinedList"/>
    <dgm:cxn modelId="{D44413B3-AD61-4C0E-88D3-E396D8ED9B07}" type="presParOf" srcId="{4074D439-C2A9-48DA-A116-1FE541F0D592}" destId="{5AA998BE-C813-483D-8B7E-BB7E1B954713}" srcOrd="0" destOrd="0" presId="urn:microsoft.com/office/officeart/2008/layout/LinedList"/>
    <dgm:cxn modelId="{0C10E412-88C3-4369-95AD-D48A73D81004}" type="presParOf" srcId="{4074D439-C2A9-48DA-A116-1FE541F0D592}" destId="{F5F1AA49-A486-4FBF-8865-6F206D13D6F6}" srcOrd="1" destOrd="0" presId="urn:microsoft.com/office/officeart/2008/layout/LinedList"/>
    <dgm:cxn modelId="{B2B9D46D-156A-4531-BEC8-78F2F5954AD7}" type="presParOf" srcId="{F5F1AA49-A486-4FBF-8865-6F206D13D6F6}" destId="{CBA77DFD-1BFC-4C09-BCC4-B36957648F6B}" srcOrd="0" destOrd="0" presId="urn:microsoft.com/office/officeart/2008/layout/LinedList"/>
    <dgm:cxn modelId="{C693EC6F-5C8E-438C-8FA4-08D92B5C3415}" type="presParOf" srcId="{F5F1AA49-A486-4FBF-8865-6F206D13D6F6}" destId="{22A2EBFB-CEFB-4FDB-97A1-56673EA759A8}" srcOrd="1" destOrd="0" presId="urn:microsoft.com/office/officeart/2008/layout/LinedList"/>
    <dgm:cxn modelId="{D45F38E2-7AEB-4997-8D7D-DB3AC2241FC4}" type="presParOf" srcId="{4074D439-C2A9-48DA-A116-1FE541F0D592}" destId="{6DA40EC2-908B-42E2-949C-CFACDF8B6A53}" srcOrd="2" destOrd="0" presId="urn:microsoft.com/office/officeart/2008/layout/LinedList"/>
    <dgm:cxn modelId="{BEE0A8FE-F197-4A71-8DA7-270A3F35A03A}" type="presParOf" srcId="{4074D439-C2A9-48DA-A116-1FE541F0D592}" destId="{7E55FBC5-A1E4-4FB3-AAA3-DA294D7885BA}" srcOrd="3" destOrd="0" presId="urn:microsoft.com/office/officeart/2008/layout/LinedList"/>
    <dgm:cxn modelId="{C0117CA0-BCFC-42A0-8D74-6B6D5A319963}" type="presParOf" srcId="{7E55FBC5-A1E4-4FB3-AAA3-DA294D7885BA}" destId="{FAD0EC26-3503-41C3-A3AA-306C641DC5E6}" srcOrd="0" destOrd="0" presId="urn:microsoft.com/office/officeart/2008/layout/LinedList"/>
    <dgm:cxn modelId="{FC7C4892-731C-4787-B413-CD1547D3FCC4}" type="presParOf" srcId="{7E55FBC5-A1E4-4FB3-AAA3-DA294D7885BA}" destId="{0029BA76-3E3E-429C-A062-46277156C918}" srcOrd="1" destOrd="0" presId="urn:microsoft.com/office/officeart/2008/layout/LinedList"/>
    <dgm:cxn modelId="{FAB63962-A8D2-45C4-B6C3-2B8A9081BCF1}" type="presParOf" srcId="{4074D439-C2A9-48DA-A116-1FE541F0D592}" destId="{B11B35FB-F007-42E0-B8B6-83674548C8B0}" srcOrd="4" destOrd="0" presId="urn:microsoft.com/office/officeart/2008/layout/LinedList"/>
    <dgm:cxn modelId="{E5861CAF-4F4B-4786-9F24-25E5153144A6}" type="presParOf" srcId="{4074D439-C2A9-48DA-A116-1FE541F0D592}" destId="{874C4643-0893-4E51-B94A-EEA69274701B}" srcOrd="5" destOrd="0" presId="urn:microsoft.com/office/officeart/2008/layout/LinedList"/>
    <dgm:cxn modelId="{DBB64C2C-A270-4D9A-9839-794FB22BD5EB}" type="presParOf" srcId="{874C4643-0893-4E51-B94A-EEA69274701B}" destId="{22426A51-D71E-425A-B60B-BE2E185B2E1C}" srcOrd="0" destOrd="0" presId="urn:microsoft.com/office/officeart/2008/layout/LinedList"/>
    <dgm:cxn modelId="{BCCC4FAF-748A-44C7-B0A9-ED32378738FD}" type="presParOf" srcId="{874C4643-0893-4E51-B94A-EEA69274701B}" destId="{06EAFF2C-1713-48B1-B4BD-3E347FA0E876}" srcOrd="1" destOrd="0" presId="urn:microsoft.com/office/officeart/2008/layout/LinedList"/>
    <dgm:cxn modelId="{67F5F65B-1B34-4B06-A25C-BE6461258085}" type="presParOf" srcId="{4074D439-C2A9-48DA-A116-1FE541F0D592}" destId="{50F2EA62-BBCD-429D-8017-1A71904A4A04}" srcOrd="6" destOrd="0" presId="urn:microsoft.com/office/officeart/2008/layout/LinedList"/>
    <dgm:cxn modelId="{1270C3B6-8508-4863-8A4E-D4F2F95E96BF}" type="presParOf" srcId="{4074D439-C2A9-48DA-A116-1FE541F0D592}" destId="{4F477B07-22F1-41B4-928B-8FF6A6E0109E}" srcOrd="7" destOrd="0" presId="urn:microsoft.com/office/officeart/2008/layout/LinedList"/>
    <dgm:cxn modelId="{CB5F43A4-D83F-4A3B-8B26-7706858FBBC3}" type="presParOf" srcId="{4F477B07-22F1-41B4-928B-8FF6A6E0109E}" destId="{188E09B3-4C4F-414C-852F-2DC82B7E9E56}" srcOrd="0" destOrd="0" presId="urn:microsoft.com/office/officeart/2008/layout/LinedList"/>
    <dgm:cxn modelId="{B14E2374-149B-4142-9BC4-7375BA983ECA}" type="presParOf" srcId="{4F477B07-22F1-41B4-928B-8FF6A6E0109E}" destId="{E4B5AC66-A22A-4355-B6C7-05C3C1F68EC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DBABFCE-DCDD-422C-9D96-C2C291AB1D19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1E66DED-6806-4C45-A94D-E13FB1C3EA10}">
      <dgm:prSet/>
      <dgm:spPr/>
      <dgm:t>
        <a:bodyPr/>
        <a:lstStyle/>
        <a:p>
          <a:r>
            <a:rPr lang="en-GB" dirty="0"/>
            <a:t>Aim to maintain normal blood glucose</a:t>
          </a:r>
          <a:endParaRPr lang="en-US" dirty="0"/>
        </a:p>
      </dgm:t>
    </dgm:pt>
    <dgm:pt modelId="{E6F7B6CB-462C-4E6F-AFDC-6422C7E5A411}" type="parTrans" cxnId="{432C1CCE-8EB6-4EFA-9D9F-CF1672B92A26}">
      <dgm:prSet/>
      <dgm:spPr/>
      <dgm:t>
        <a:bodyPr/>
        <a:lstStyle/>
        <a:p>
          <a:endParaRPr lang="en-US"/>
        </a:p>
      </dgm:t>
    </dgm:pt>
    <dgm:pt modelId="{59970455-923F-44BE-8D6A-F2B1FBBED312}" type="sibTrans" cxnId="{432C1CCE-8EB6-4EFA-9D9F-CF1672B92A26}">
      <dgm:prSet/>
      <dgm:spPr/>
      <dgm:t>
        <a:bodyPr/>
        <a:lstStyle/>
        <a:p>
          <a:endParaRPr lang="en-US"/>
        </a:p>
      </dgm:t>
    </dgm:pt>
    <dgm:pt modelId="{6102D4D5-8103-4731-9367-50CAC8997082}">
      <dgm:prSet/>
      <dgm:spPr/>
      <dgm:t>
        <a:bodyPr/>
        <a:lstStyle/>
        <a:p>
          <a:r>
            <a:rPr lang="en-GB" dirty="0"/>
            <a:t>Fasting 3.5 -5 mmols /l – normal levels</a:t>
          </a:r>
          <a:endParaRPr lang="en-US" dirty="0"/>
        </a:p>
      </dgm:t>
    </dgm:pt>
    <dgm:pt modelId="{87B0016D-7403-400B-9CF0-7966D13D6640}" type="parTrans" cxnId="{93DC7680-BA30-472E-A7C1-E6B900045D74}">
      <dgm:prSet/>
      <dgm:spPr/>
      <dgm:t>
        <a:bodyPr/>
        <a:lstStyle/>
        <a:p>
          <a:endParaRPr lang="en-US"/>
        </a:p>
      </dgm:t>
    </dgm:pt>
    <dgm:pt modelId="{CAB99ADD-5A3F-4075-BDC5-99129FD7D6EE}" type="sibTrans" cxnId="{93DC7680-BA30-472E-A7C1-E6B900045D74}">
      <dgm:prSet/>
      <dgm:spPr/>
      <dgm:t>
        <a:bodyPr/>
        <a:lstStyle/>
        <a:p>
          <a:endParaRPr lang="en-US"/>
        </a:p>
      </dgm:t>
    </dgm:pt>
    <dgm:pt modelId="{0773541D-D80D-4DF8-8537-608C31B2CD07}">
      <dgm:prSet/>
      <dgm:spPr/>
      <dgm:t>
        <a:bodyPr/>
        <a:lstStyle/>
        <a:p>
          <a:r>
            <a:rPr lang="en-GB" dirty="0"/>
            <a:t>Aim 3.5-5.5 pre meals</a:t>
          </a:r>
          <a:endParaRPr lang="en-US" dirty="0"/>
        </a:p>
      </dgm:t>
    </dgm:pt>
    <dgm:pt modelId="{220B016D-CE78-450A-B991-83E4F80B75BF}" type="parTrans" cxnId="{61B4422D-7078-4BE4-B998-4748E7FCF910}">
      <dgm:prSet/>
      <dgm:spPr/>
      <dgm:t>
        <a:bodyPr/>
        <a:lstStyle/>
        <a:p>
          <a:endParaRPr lang="en-US"/>
        </a:p>
      </dgm:t>
    </dgm:pt>
    <dgm:pt modelId="{D3794DD0-CD95-46D7-864D-C3A2DE9BCB66}" type="sibTrans" cxnId="{61B4422D-7078-4BE4-B998-4748E7FCF910}">
      <dgm:prSet/>
      <dgm:spPr/>
      <dgm:t>
        <a:bodyPr/>
        <a:lstStyle/>
        <a:p>
          <a:endParaRPr lang="en-US"/>
        </a:p>
      </dgm:t>
    </dgm:pt>
    <dgm:pt modelId="{DDD2DC3E-CED2-41B7-90B8-4A9B612E5675}">
      <dgm:prSet/>
      <dgm:spPr/>
      <dgm:t>
        <a:bodyPr/>
        <a:lstStyle/>
        <a:p>
          <a:r>
            <a:rPr lang="en-GB" dirty="0"/>
            <a:t>Aim &lt; 8 post meal ( 2 hours)</a:t>
          </a:r>
          <a:endParaRPr lang="en-US" dirty="0"/>
        </a:p>
      </dgm:t>
    </dgm:pt>
    <dgm:pt modelId="{D0A0ADF8-3A03-4BA7-8599-34754AD7F78C}" type="parTrans" cxnId="{7F298A10-12CF-44C0-BA55-C5CED9D989DC}">
      <dgm:prSet/>
      <dgm:spPr/>
      <dgm:t>
        <a:bodyPr/>
        <a:lstStyle/>
        <a:p>
          <a:endParaRPr lang="en-US"/>
        </a:p>
      </dgm:t>
    </dgm:pt>
    <dgm:pt modelId="{BFEC6158-328C-49F6-91E4-C2B335BBC3C3}" type="sibTrans" cxnId="{7F298A10-12CF-44C0-BA55-C5CED9D989DC}">
      <dgm:prSet/>
      <dgm:spPr/>
      <dgm:t>
        <a:bodyPr/>
        <a:lstStyle/>
        <a:p>
          <a:endParaRPr lang="en-US"/>
        </a:p>
      </dgm:t>
    </dgm:pt>
    <dgm:pt modelId="{217AD5EA-48D1-4D1E-B09F-8B0A3BBD3023}">
      <dgm:prSet/>
      <dgm:spPr/>
      <dgm:t>
        <a:bodyPr/>
        <a:lstStyle/>
        <a:p>
          <a:r>
            <a:rPr lang="en-GB" dirty="0"/>
            <a:t>There is a lot of debate on the benefits of testing blood glucose levels in type 2</a:t>
          </a:r>
          <a:endParaRPr lang="en-US" dirty="0"/>
        </a:p>
      </dgm:t>
    </dgm:pt>
    <dgm:pt modelId="{45752F8E-8F0E-4563-B7C5-550E5DDA907D}" type="parTrans" cxnId="{8D65E382-927D-46F2-B320-D656CE299EB3}">
      <dgm:prSet/>
      <dgm:spPr/>
      <dgm:t>
        <a:bodyPr/>
        <a:lstStyle/>
        <a:p>
          <a:endParaRPr lang="en-US"/>
        </a:p>
      </dgm:t>
    </dgm:pt>
    <dgm:pt modelId="{47E20CD6-52EC-4B3B-B039-CB8909D44101}" type="sibTrans" cxnId="{8D65E382-927D-46F2-B320-D656CE299EB3}">
      <dgm:prSet/>
      <dgm:spPr/>
      <dgm:t>
        <a:bodyPr/>
        <a:lstStyle/>
        <a:p>
          <a:endParaRPr lang="en-US"/>
        </a:p>
      </dgm:t>
    </dgm:pt>
    <dgm:pt modelId="{167F5477-61F7-4AD9-95E2-DEE03F529D4D}">
      <dgm:prSet/>
      <dgm:spPr/>
      <dgm:t>
        <a:bodyPr/>
        <a:lstStyle/>
        <a:p>
          <a:r>
            <a:rPr lang="en-GB" dirty="0"/>
            <a:t>HBA1c levels are very important as a long term test </a:t>
          </a:r>
          <a:endParaRPr lang="en-US" dirty="0"/>
        </a:p>
      </dgm:t>
    </dgm:pt>
    <dgm:pt modelId="{BF07946A-E713-4B71-B91F-D40DB4452C4C}" type="parTrans" cxnId="{2C303388-9AF2-421C-A6CB-F3D49F0DE4C4}">
      <dgm:prSet/>
      <dgm:spPr/>
      <dgm:t>
        <a:bodyPr/>
        <a:lstStyle/>
        <a:p>
          <a:endParaRPr lang="en-US"/>
        </a:p>
      </dgm:t>
    </dgm:pt>
    <dgm:pt modelId="{43EE37E1-4B9C-49D2-945B-3D0FEEC4D4A6}" type="sibTrans" cxnId="{2C303388-9AF2-421C-A6CB-F3D49F0DE4C4}">
      <dgm:prSet/>
      <dgm:spPr/>
      <dgm:t>
        <a:bodyPr/>
        <a:lstStyle/>
        <a:p>
          <a:endParaRPr lang="en-US"/>
        </a:p>
      </dgm:t>
    </dgm:pt>
    <dgm:pt modelId="{DF6041F6-93A1-48C9-B9CB-263A405EDD55}">
      <dgm:prSet/>
      <dgm:spPr/>
      <dgm:t>
        <a:bodyPr/>
        <a:lstStyle/>
        <a:p>
          <a:r>
            <a:rPr lang="en-GB" dirty="0"/>
            <a:t>Refer to Diabetes Uk website</a:t>
          </a:r>
          <a:endParaRPr lang="en-US" dirty="0"/>
        </a:p>
      </dgm:t>
    </dgm:pt>
    <dgm:pt modelId="{4AC034A8-E9FD-4C7A-A485-448D057BB287}" type="parTrans" cxnId="{EF2C8250-C6B6-4670-BEBB-4CF927772F4F}">
      <dgm:prSet/>
      <dgm:spPr/>
      <dgm:t>
        <a:bodyPr/>
        <a:lstStyle/>
        <a:p>
          <a:endParaRPr lang="en-US"/>
        </a:p>
      </dgm:t>
    </dgm:pt>
    <dgm:pt modelId="{4B771C5F-80D5-44E5-B1C5-8929AF00A6D4}" type="sibTrans" cxnId="{EF2C8250-C6B6-4670-BEBB-4CF927772F4F}">
      <dgm:prSet/>
      <dgm:spPr/>
      <dgm:t>
        <a:bodyPr/>
        <a:lstStyle/>
        <a:p>
          <a:endParaRPr lang="en-US"/>
        </a:p>
      </dgm:t>
    </dgm:pt>
    <dgm:pt modelId="{D09B8372-8EAA-4907-9A4A-2CFA68265B3A}" type="pres">
      <dgm:prSet presAssocID="{8DBABFCE-DCDD-422C-9D96-C2C291AB1D19}" presName="vert0" presStyleCnt="0">
        <dgm:presLayoutVars>
          <dgm:dir/>
          <dgm:animOne val="branch"/>
          <dgm:animLvl val="lvl"/>
        </dgm:presLayoutVars>
      </dgm:prSet>
      <dgm:spPr/>
    </dgm:pt>
    <dgm:pt modelId="{6845EF71-15C0-4E8A-813E-D6E21B222239}" type="pres">
      <dgm:prSet presAssocID="{01E66DED-6806-4C45-A94D-E13FB1C3EA10}" presName="thickLine" presStyleLbl="alignNode1" presStyleIdx="0" presStyleCnt="7"/>
      <dgm:spPr/>
    </dgm:pt>
    <dgm:pt modelId="{ECDE44F5-04F7-4F81-9B69-8342030FEF14}" type="pres">
      <dgm:prSet presAssocID="{01E66DED-6806-4C45-A94D-E13FB1C3EA10}" presName="horz1" presStyleCnt="0"/>
      <dgm:spPr/>
    </dgm:pt>
    <dgm:pt modelId="{1A93EFA9-E8CE-449D-8793-F96D989EFAD4}" type="pres">
      <dgm:prSet presAssocID="{01E66DED-6806-4C45-A94D-E13FB1C3EA10}" presName="tx1" presStyleLbl="revTx" presStyleIdx="0" presStyleCnt="7"/>
      <dgm:spPr/>
    </dgm:pt>
    <dgm:pt modelId="{314A2D88-8432-4605-9317-2F999AEB306C}" type="pres">
      <dgm:prSet presAssocID="{01E66DED-6806-4C45-A94D-E13FB1C3EA10}" presName="vert1" presStyleCnt="0"/>
      <dgm:spPr/>
    </dgm:pt>
    <dgm:pt modelId="{AB22FEB5-045A-4C16-8E77-E1D5706F4543}" type="pres">
      <dgm:prSet presAssocID="{6102D4D5-8103-4731-9367-50CAC8997082}" presName="thickLine" presStyleLbl="alignNode1" presStyleIdx="1" presStyleCnt="7"/>
      <dgm:spPr/>
    </dgm:pt>
    <dgm:pt modelId="{CA43BD7A-A41A-433C-9386-080094C69912}" type="pres">
      <dgm:prSet presAssocID="{6102D4D5-8103-4731-9367-50CAC8997082}" presName="horz1" presStyleCnt="0"/>
      <dgm:spPr/>
    </dgm:pt>
    <dgm:pt modelId="{D95770D7-7CF6-4B12-9D39-E7EE18927F5B}" type="pres">
      <dgm:prSet presAssocID="{6102D4D5-8103-4731-9367-50CAC8997082}" presName="tx1" presStyleLbl="revTx" presStyleIdx="1" presStyleCnt="7"/>
      <dgm:spPr/>
    </dgm:pt>
    <dgm:pt modelId="{EE6682A8-9221-4C36-A048-9DEC2D59B515}" type="pres">
      <dgm:prSet presAssocID="{6102D4D5-8103-4731-9367-50CAC8997082}" presName="vert1" presStyleCnt="0"/>
      <dgm:spPr/>
    </dgm:pt>
    <dgm:pt modelId="{3868D777-1087-4002-93F2-FC7CD8B2D7B7}" type="pres">
      <dgm:prSet presAssocID="{0773541D-D80D-4DF8-8537-608C31B2CD07}" presName="thickLine" presStyleLbl="alignNode1" presStyleIdx="2" presStyleCnt="7"/>
      <dgm:spPr/>
    </dgm:pt>
    <dgm:pt modelId="{D9703888-6989-4058-992C-AA540E950A4F}" type="pres">
      <dgm:prSet presAssocID="{0773541D-D80D-4DF8-8537-608C31B2CD07}" presName="horz1" presStyleCnt="0"/>
      <dgm:spPr/>
    </dgm:pt>
    <dgm:pt modelId="{24F2B515-BCEE-499A-884F-B367866073B8}" type="pres">
      <dgm:prSet presAssocID="{0773541D-D80D-4DF8-8537-608C31B2CD07}" presName="tx1" presStyleLbl="revTx" presStyleIdx="2" presStyleCnt="7"/>
      <dgm:spPr/>
    </dgm:pt>
    <dgm:pt modelId="{A18F08CB-34A4-4D72-85AD-F60A084C32D6}" type="pres">
      <dgm:prSet presAssocID="{0773541D-D80D-4DF8-8537-608C31B2CD07}" presName="vert1" presStyleCnt="0"/>
      <dgm:spPr/>
    </dgm:pt>
    <dgm:pt modelId="{027CAF9D-8E47-4A42-AF17-619404F8EB20}" type="pres">
      <dgm:prSet presAssocID="{DDD2DC3E-CED2-41B7-90B8-4A9B612E5675}" presName="thickLine" presStyleLbl="alignNode1" presStyleIdx="3" presStyleCnt="7"/>
      <dgm:spPr/>
    </dgm:pt>
    <dgm:pt modelId="{43362DC0-35C2-4364-9B38-190EABF5FA4C}" type="pres">
      <dgm:prSet presAssocID="{DDD2DC3E-CED2-41B7-90B8-4A9B612E5675}" presName="horz1" presStyleCnt="0"/>
      <dgm:spPr/>
    </dgm:pt>
    <dgm:pt modelId="{E2AFFD23-A374-47F0-BDF3-A63E634EB267}" type="pres">
      <dgm:prSet presAssocID="{DDD2DC3E-CED2-41B7-90B8-4A9B612E5675}" presName="tx1" presStyleLbl="revTx" presStyleIdx="3" presStyleCnt="7"/>
      <dgm:spPr/>
    </dgm:pt>
    <dgm:pt modelId="{B1016BD9-164F-4F67-8AC9-AB3098C98F98}" type="pres">
      <dgm:prSet presAssocID="{DDD2DC3E-CED2-41B7-90B8-4A9B612E5675}" presName="vert1" presStyleCnt="0"/>
      <dgm:spPr/>
    </dgm:pt>
    <dgm:pt modelId="{546B7E30-5B15-4E26-9BB9-5ABFB53786EB}" type="pres">
      <dgm:prSet presAssocID="{217AD5EA-48D1-4D1E-B09F-8B0A3BBD3023}" presName="thickLine" presStyleLbl="alignNode1" presStyleIdx="4" presStyleCnt="7"/>
      <dgm:spPr/>
    </dgm:pt>
    <dgm:pt modelId="{03E7F6C4-92B8-424A-BAC9-D72A67AB8C02}" type="pres">
      <dgm:prSet presAssocID="{217AD5EA-48D1-4D1E-B09F-8B0A3BBD3023}" presName="horz1" presStyleCnt="0"/>
      <dgm:spPr/>
    </dgm:pt>
    <dgm:pt modelId="{DE36ACB4-82DA-4E14-89FF-18FA59B2CAA5}" type="pres">
      <dgm:prSet presAssocID="{217AD5EA-48D1-4D1E-B09F-8B0A3BBD3023}" presName="tx1" presStyleLbl="revTx" presStyleIdx="4" presStyleCnt="7"/>
      <dgm:spPr/>
    </dgm:pt>
    <dgm:pt modelId="{C40354A8-A74C-49A0-998E-BBC9CEA764D3}" type="pres">
      <dgm:prSet presAssocID="{217AD5EA-48D1-4D1E-B09F-8B0A3BBD3023}" presName="vert1" presStyleCnt="0"/>
      <dgm:spPr/>
    </dgm:pt>
    <dgm:pt modelId="{59D348FF-2779-4B4B-B891-0732A5BDD055}" type="pres">
      <dgm:prSet presAssocID="{167F5477-61F7-4AD9-95E2-DEE03F529D4D}" presName="thickLine" presStyleLbl="alignNode1" presStyleIdx="5" presStyleCnt="7"/>
      <dgm:spPr/>
    </dgm:pt>
    <dgm:pt modelId="{EEA50B01-CB1A-45E0-97BC-CD9763AC9452}" type="pres">
      <dgm:prSet presAssocID="{167F5477-61F7-4AD9-95E2-DEE03F529D4D}" presName="horz1" presStyleCnt="0"/>
      <dgm:spPr/>
    </dgm:pt>
    <dgm:pt modelId="{B483A207-FDEA-4DC4-901A-AA729B1F305F}" type="pres">
      <dgm:prSet presAssocID="{167F5477-61F7-4AD9-95E2-DEE03F529D4D}" presName="tx1" presStyleLbl="revTx" presStyleIdx="5" presStyleCnt="7"/>
      <dgm:spPr/>
    </dgm:pt>
    <dgm:pt modelId="{03DC38F8-3B2F-4564-84E0-CCF4FD2EA2FF}" type="pres">
      <dgm:prSet presAssocID="{167F5477-61F7-4AD9-95E2-DEE03F529D4D}" presName="vert1" presStyleCnt="0"/>
      <dgm:spPr/>
    </dgm:pt>
    <dgm:pt modelId="{C4B02289-E6AC-46FC-961D-BD6C9F2CDE7E}" type="pres">
      <dgm:prSet presAssocID="{DF6041F6-93A1-48C9-B9CB-263A405EDD55}" presName="thickLine" presStyleLbl="alignNode1" presStyleIdx="6" presStyleCnt="7"/>
      <dgm:spPr/>
    </dgm:pt>
    <dgm:pt modelId="{61C75167-FF52-4B0B-8AD4-248C00B0C6B4}" type="pres">
      <dgm:prSet presAssocID="{DF6041F6-93A1-48C9-B9CB-263A405EDD55}" presName="horz1" presStyleCnt="0"/>
      <dgm:spPr/>
    </dgm:pt>
    <dgm:pt modelId="{C7531DB7-3CC3-491C-9F43-EEDF920E9A01}" type="pres">
      <dgm:prSet presAssocID="{DF6041F6-93A1-48C9-B9CB-263A405EDD55}" presName="tx1" presStyleLbl="revTx" presStyleIdx="6" presStyleCnt="7"/>
      <dgm:spPr/>
    </dgm:pt>
    <dgm:pt modelId="{0656EF16-9DBC-443C-A41E-2699F36102E6}" type="pres">
      <dgm:prSet presAssocID="{DF6041F6-93A1-48C9-B9CB-263A405EDD55}" presName="vert1" presStyleCnt="0"/>
      <dgm:spPr/>
    </dgm:pt>
  </dgm:ptLst>
  <dgm:cxnLst>
    <dgm:cxn modelId="{7F298A10-12CF-44C0-BA55-C5CED9D989DC}" srcId="{8DBABFCE-DCDD-422C-9D96-C2C291AB1D19}" destId="{DDD2DC3E-CED2-41B7-90B8-4A9B612E5675}" srcOrd="3" destOrd="0" parTransId="{D0A0ADF8-3A03-4BA7-8599-34754AD7F78C}" sibTransId="{BFEC6158-328C-49F6-91E4-C2B335BBC3C3}"/>
    <dgm:cxn modelId="{59A37419-AE24-474A-A8C7-E1E1B2ABEA29}" type="presOf" srcId="{6102D4D5-8103-4731-9367-50CAC8997082}" destId="{D95770D7-7CF6-4B12-9D39-E7EE18927F5B}" srcOrd="0" destOrd="0" presId="urn:microsoft.com/office/officeart/2008/layout/LinedList"/>
    <dgm:cxn modelId="{61B4422D-7078-4BE4-B998-4748E7FCF910}" srcId="{8DBABFCE-DCDD-422C-9D96-C2C291AB1D19}" destId="{0773541D-D80D-4DF8-8537-608C31B2CD07}" srcOrd="2" destOrd="0" parTransId="{220B016D-CE78-450A-B991-83E4F80B75BF}" sibTransId="{D3794DD0-CD95-46D7-864D-C3A2DE9BCB66}"/>
    <dgm:cxn modelId="{EF545647-ABC4-471E-8B0B-DAD291655032}" type="presOf" srcId="{0773541D-D80D-4DF8-8537-608C31B2CD07}" destId="{24F2B515-BCEE-499A-884F-B367866073B8}" srcOrd="0" destOrd="0" presId="urn:microsoft.com/office/officeart/2008/layout/LinedList"/>
    <dgm:cxn modelId="{EF2C8250-C6B6-4670-BEBB-4CF927772F4F}" srcId="{8DBABFCE-DCDD-422C-9D96-C2C291AB1D19}" destId="{DF6041F6-93A1-48C9-B9CB-263A405EDD55}" srcOrd="6" destOrd="0" parTransId="{4AC034A8-E9FD-4C7A-A485-448D057BB287}" sibTransId="{4B771C5F-80D5-44E5-B1C5-8929AF00A6D4}"/>
    <dgm:cxn modelId="{93DC7680-BA30-472E-A7C1-E6B900045D74}" srcId="{8DBABFCE-DCDD-422C-9D96-C2C291AB1D19}" destId="{6102D4D5-8103-4731-9367-50CAC8997082}" srcOrd="1" destOrd="0" parTransId="{87B0016D-7403-400B-9CF0-7966D13D6640}" sibTransId="{CAB99ADD-5A3F-4075-BDC5-99129FD7D6EE}"/>
    <dgm:cxn modelId="{8D65E382-927D-46F2-B320-D656CE299EB3}" srcId="{8DBABFCE-DCDD-422C-9D96-C2C291AB1D19}" destId="{217AD5EA-48D1-4D1E-B09F-8B0A3BBD3023}" srcOrd="4" destOrd="0" parTransId="{45752F8E-8F0E-4563-B7C5-550E5DDA907D}" sibTransId="{47E20CD6-52EC-4B3B-B039-CB8909D44101}"/>
    <dgm:cxn modelId="{DD420785-FD14-477F-89DA-ECF5187C4A36}" type="presOf" srcId="{217AD5EA-48D1-4D1E-B09F-8B0A3BBD3023}" destId="{DE36ACB4-82DA-4E14-89FF-18FA59B2CAA5}" srcOrd="0" destOrd="0" presId="urn:microsoft.com/office/officeart/2008/layout/LinedList"/>
    <dgm:cxn modelId="{2C303388-9AF2-421C-A6CB-F3D49F0DE4C4}" srcId="{8DBABFCE-DCDD-422C-9D96-C2C291AB1D19}" destId="{167F5477-61F7-4AD9-95E2-DEE03F529D4D}" srcOrd="5" destOrd="0" parTransId="{BF07946A-E713-4B71-B91F-D40DB4452C4C}" sibTransId="{43EE37E1-4B9C-49D2-945B-3D0FEEC4D4A6}"/>
    <dgm:cxn modelId="{07871593-F61F-45F1-915B-74B0296A3CEF}" type="presOf" srcId="{DDD2DC3E-CED2-41B7-90B8-4A9B612E5675}" destId="{E2AFFD23-A374-47F0-BDF3-A63E634EB267}" srcOrd="0" destOrd="0" presId="urn:microsoft.com/office/officeart/2008/layout/LinedList"/>
    <dgm:cxn modelId="{7413F8AF-27AC-4C7F-B33A-750A40B9ABDD}" type="presOf" srcId="{DF6041F6-93A1-48C9-B9CB-263A405EDD55}" destId="{C7531DB7-3CC3-491C-9F43-EEDF920E9A01}" srcOrd="0" destOrd="0" presId="urn:microsoft.com/office/officeart/2008/layout/LinedList"/>
    <dgm:cxn modelId="{FE5E00B4-FEDD-41AF-B546-C349F8503DBA}" type="presOf" srcId="{167F5477-61F7-4AD9-95E2-DEE03F529D4D}" destId="{B483A207-FDEA-4DC4-901A-AA729B1F305F}" srcOrd="0" destOrd="0" presId="urn:microsoft.com/office/officeart/2008/layout/LinedList"/>
    <dgm:cxn modelId="{70DA02CD-36C9-4C11-98A9-6056BC8019FD}" type="presOf" srcId="{8DBABFCE-DCDD-422C-9D96-C2C291AB1D19}" destId="{D09B8372-8EAA-4907-9A4A-2CFA68265B3A}" srcOrd="0" destOrd="0" presId="urn:microsoft.com/office/officeart/2008/layout/LinedList"/>
    <dgm:cxn modelId="{432C1CCE-8EB6-4EFA-9D9F-CF1672B92A26}" srcId="{8DBABFCE-DCDD-422C-9D96-C2C291AB1D19}" destId="{01E66DED-6806-4C45-A94D-E13FB1C3EA10}" srcOrd="0" destOrd="0" parTransId="{E6F7B6CB-462C-4E6F-AFDC-6422C7E5A411}" sibTransId="{59970455-923F-44BE-8D6A-F2B1FBBED312}"/>
    <dgm:cxn modelId="{50AC9ADB-A2C4-4152-9C4D-2D6EDF648359}" type="presOf" srcId="{01E66DED-6806-4C45-A94D-E13FB1C3EA10}" destId="{1A93EFA9-E8CE-449D-8793-F96D989EFAD4}" srcOrd="0" destOrd="0" presId="urn:microsoft.com/office/officeart/2008/layout/LinedList"/>
    <dgm:cxn modelId="{35A608BC-54E5-47B1-A27B-29E6D558A57D}" type="presParOf" srcId="{D09B8372-8EAA-4907-9A4A-2CFA68265B3A}" destId="{6845EF71-15C0-4E8A-813E-D6E21B222239}" srcOrd="0" destOrd="0" presId="urn:microsoft.com/office/officeart/2008/layout/LinedList"/>
    <dgm:cxn modelId="{C1303751-B774-4CCA-BBC2-9E09E71FD452}" type="presParOf" srcId="{D09B8372-8EAA-4907-9A4A-2CFA68265B3A}" destId="{ECDE44F5-04F7-4F81-9B69-8342030FEF14}" srcOrd="1" destOrd="0" presId="urn:microsoft.com/office/officeart/2008/layout/LinedList"/>
    <dgm:cxn modelId="{D3632E16-6F93-4210-A5D1-98098B04C41D}" type="presParOf" srcId="{ECDE44F5-04F7-4F81-9B69-8342030FEF14}" destId="{1A93EFA9-E8CE-449D-8793-F96D989EFAD4}" srcOrd="0" destOrd="0" presId="urn:microsoft.com/office/officeart/2008/layout/LinedList"/>
    <dgm:cxn modelId="{FFB63072-5E0B-4489-AD15-876C58ACD919}" type="presParOf" srcId="{ECDE44F5-04F7-4F81-9B69-8342030FEF14}" destId="{314A2D88-8432-4605-9317-2F999AEB306C}" srcOrd="1" destOrd="0" presId="urn:microsoft.com/office/officeart/2008/layout/LinedList"/>
    <dgm:cxn modelId="{C08F1E25-3742-47B9-8B21-6C962B7B0BB5}" type="presParOf" srcId="{D09B8372-8EAA-4907-9A4A-2CFA68265B3A}" destId="{AB22FEB5-045A-4C16-8E77-E1D5706F4543}" srcOrd="2" destOrd="0" presId="urn:microsoft.com/office/officeart/2008/layout/LinedList"/>
    <dgm:cxn modelId="{50B51E28-FAD7-4473-9187-5C2D89E64702}" type="presParOf" srcId="{D09B8372-8EAA-4907-9A4A-2CFA68265B3A}" destId="{CA43BD7A-A41A-433C-9386-080094C69912}" srcOrd="3" destOrd="0" presId="urn:microsoft.com/office/officeart/2008/layout/LinedList"/>
    <dgm:cxn modelId="{17FF748F-B3CC-45FD-956B-182385DE07FF}" type="presParOf" srcId="{CA43BD7A-A41A-433C-9386-080094C69912}" destId="{D95770D7-7CF6-4B12-9D39-E7EE18927F5B}" srcOrd="0" destOrd="0" presId="urn:microsoft.com/office/officeart/2008/layout/LinedList"/>
    <dgm:cxn modelId="{D8130705-FDEC-4C71-B0D2-09FB3281B59C}" type="presParOf" srcId="{CA43BD7A-A41A-433C-9386-080094C69912}" destId="{EE6682A8-9221-4C36-A048-9DEC2D59B515}" srcOrd="1" destOrd="0" presId="urn:microsoft.com/office/officeart/2008/layout/LinedList"/>
    <dgm:cxn modelId="{01DC3568-D10E-49EE-AC4D-24296F108777}" type="presParOf" srcId="{D09B8372-8EAA-4907-9A4A-2CFA68265B3A}" destId="{3868D777-1087-4002-93F2-FC7CD8B2D7B7}" srcOrd="4" destOrd="0" presId="urn:microsoft.com/office/officeart/2008/layout/LinedList"/>
    <dgm:cxn modelId="{2D7272AE-5C7D-44DB-936A-22C9CF4D4A11}" type="presParOf" srcId="{D09B8372-8EAA-4907-9A4A-2CFA68265B3A}" destId="{D9703888-6989-4058-992C-AA540E950A4F}" srcOrd="5" destOrd="0" presId="urn:microsoft.com/office/officeart/2008/layout/LinedList"/>
    <dgm:cxn modelId="{1B644B56-0293-4AE8-BEF6-11B5C2CEBF57}" type="presParOf" srcId="{D9703888-6989-4058-992C-AA540E950A4F}" destId="{24F2B515-BCEE-499A-884F-B367866073B8}" srcOrd="0" destOrd="0" presId="urn:microsoft.com/office/officeart/2008/layout/LinedList"/>
    <dgm:cxn modelId="{D35FB407-89A4-416B-9145-5F8681E926A6}" type="presParOf" srcId="{D9703888-6989-4058-992C-AA540E950A4F}" destId="{A18F08CB-34A4-4D72-85AD-F60A084C32D6}" srcOrd="1" destOrd="0" presId="urn:microsoft.com/office/officeart/2008/layout/LinedList"/>
    <dgm:cxn modelId="{F4D86ED4-DA74-4615-998B-3DF8B1D71330}" type="presParOf" srcId="{D09B8372-8EAA-4907-9A4A-2CFA68265B3A}" destId="{027CAF9D-8E47-4A42-AF17-619404F8EB20}" srcOrd="6" destOrd="0" presId="urn:microsoft.com/office/officeart/2008/layout/LinedList"/>
    <dgm:cxn modelId="{474E30D9-24D3-499A-9B96-E91072097109}" type="presParOf" srcId="{D09B8372-8EAA-4907-9A4A-2CFA68265B3A}" destId="{43362DC0-35C2-4364-9B38-190EABF5FA4C}" srcOrd="7" destOrd="0" presId="urn:microsoft.com/office/officeart/2008/layout/LinedList"/>
    <dgm:cxn modelId="{4535D664-B929-44C6-A4B3-6AD00449D418}" type="presParOf" srcId="{43362DC0-35C2-4364-9B38-190EABF5FA4C}" destId="{E2AFFD23-A374-47F0-BDF3-A63E634EB267}" srcOrd="0" destOrd="0" presId="urn:microsoft.com/office/officeart/2008/layout/LinedList"/>
    <dgm:cxn modelId="{F82ECDC5-9BCA-462F-BCC9-BF5B5F448412}" type="presParOf" srcId="{43362DC0-35C2-4364-9B38-190EABF5FA4C}" destId="{B1016BD9-164F-4F67-8AC9-AB3098C98F98}" srcOrd="1" destOrd="0" presId="urn:microsoft.com/office/officeart/2008/layout/LinedList"/>
    <dgm:cxn modelId="{70728274-D563-4C30-89EA-B0BD5FFC6791}" type="presParOf" srcId="{D09B8372-8EAA-4907-9A4A-2CFA68265B3A}" destId="{546B7E30-5B15-4E26-9BB9-5ABFB53786EB}" srcOrd="8" destOrd="0" presId="urn:microsoft.com/office/officeart/2008/layout/LinedList"/>
    <dgm:cxn modelId="{03C2A77D-BF36-48F1-B00A-B1BF3BD8CAA3}" type="presParOf" srcId="{D09B8372-8EAA-4907-9A4A-2CFA68265B3A}" destId="{03E7F6C4-92B8-424A-BAC9-D72A67AB8C02}" srcOrd="9" destOrd="0" presId="urn:microsoft.com/office/officeart/2008/layout/LinedList"/>
    <dgm:cxn modelId="{4DE511AE-A268-4662-8119-840552B2937D}" type="presParOf" srcId="{03E7F6C4-92B8-424A-BAC9-D72A67AB8C02}" destId="{DE36ACB4-82DA-4E14-89FF-18FA59B2CAA5}" srcOrd="0" destOrd="0" presId="urn:microsoft.com/office/officeart/2008/layout/LinedList"/>
    <dgm:cxn modelId="{4DE0DD2C-3E3D-4312-AF92-B19C50C2F2C4}" type="presParOf" srcId="{03E7F6C4-92B8-424A-BAC9-D72A67AB8C02}" destId="{C40354A8-A74C-49A0-998E-BBC9CEA764D3}" srcOrd="1" destOrd="0" presId="urn:microsoft.com/office/officeart/2008/layout/LinedList"/>
    <dgm:cxn modelId="{1CE50861-24EB-492B-AA8F-7FB5482439AC}" type="presParOf" srcId="{D09B8372-8EAA-4907-9A4A-2CFA68265B3A}" destId="{59D348FF-2779-4B4B-B891-0732A5BDD055}" srcOrd="10" destOrd="0" presId="urn:microsoft.com/office/officeart/2008/layout/LinedList"/>
    <dgm:cxn modelId="{0F81AB8F-DBE2-4811-BDC4-FAF67E7A7C22}" type="presParOf" srcId="{D09B8372-8EAA-4907-9A4A-2CFA68265B3A}" destId="{EEA50B01-CB1A-45E0-97BC-CD9763AC9452}" srcOrd="11" destOrd="0" presId="urn:microsoft.com/office/officeart/2008/layout/LinedList"/>
    <dgm:cxn modelId="{9C71EADF-B0C4-4B1D-A24D-05E2EF95DC77}" type="presParOf" srcId="{EEA50B01-CB1A-45E0-97BC-CD9763AC9452}" destId="{B483A207-FDEA-4DC4-901A-AA729B1F305F}" srcOrd="0" destOrd="0" presId="urn:microsoft.com/office/officeart/2008/layout/LinedList"/>
    <dgm:cxn modelId="{95167C6A-DBF4-49E2-8B0F-A383C32AE03C}" type="presParOf" srcId="{EEA50B01-CB1A-45E0-97BC-CD9763AC9452}" destId="{03DC38F8-3B2F-4564-84E0-CCF4FD2EA2FF}" srcOrd="1" destOrd="0" presId="urn:microsoft.com/office/officeart/2008/layout/LinedList"/>
    <dgm:cxn modelId="{A4C12E7B-8908-4B88-8968-2196E10F1A0B}" type="presParOf" srcId="{D09B8372-8EAA-4907-9A4A-2CFA68265B3A}" destId="{C4B02289-E6AC-46FC-961D-BD6C9F2CDE7E}" srcOrd="12" destOrd="0" presId="urn:microsoft.com/office/officeart/2008/layout/LinedList"/>
    <dgm:cxn modelId="{650AEABB-CD62-4BAA-8B15-7A0E75CA5232}" type="presParOf" srcId="{D09B8372-8EAA-4907-9A4A-2CFA68265B3A}" destId="{61C75167-FF52-4B0B-8AD4-248C00B0C6B4}" srcOrd="13" destOrd="0" presId="urn:microsoft.com/office/officeart/2008/layout/LinedList"/>
    <dgm:cxn modelId="{D5B948B3-3727-49C4-A466-2B5DF8B553B3}" type="presParOf" srcId="{61C75167-FF52-4B0B-8AD4-248C00B0C6B4}" destId="{C7531DB7-3CC3-491C-9F43-EEDF920E9A01}" srcOrd="0" destOrd="0" presId="urn:microsoft.com/office/officeart/2008/layout/LinedList"/>
    <dgm:cxn modelId="{B772B531-E364-4072-8FBF-8939A7C98E1D}" type="presParOf" srcId="{61C75167-FF52-4B0B-8AD4-248C00B0C6B4}" destId="{0656EF16-9DBC-443C-A41E-2699F36102E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4FFFA99-11A2-4401-9127-BB9AAC636D53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E6DF4D3A-FA14-4D59-8EE3-E0800E34BA6A}">
      <dgm:prSet/>
      <dgm:spPr/>
      <dgm:t>
        <a:bodyPr/>
        <a:lstStyle/>
        <a:p>
          <a:r>
            <a:rPr lang="en-GB" dirty="0"/>
            <a:t>The aim of diet is to control blood glucose levels and reduce the risks of complications </a:t>
          </a:r>
          <a:endParaRPr lang="en-US" dirty="0"/>
        </a:p>
      </dgm:t>
    </dgm:pt>
    <dgm:pt modelId="{A3170CBD-9D8C-497F-81D6-5D46E8C19581}" type="parTrans" cxnId="{509EA6C1-B0AB-4EA1-80F1-1E6975471DC4}">
      <dgm:prSet/>
      <dgm:spPr/>
      <dgm:t>
        <a:bodyPr/>
        <a:lstStyle/>
        <a:p>
          <a:endParaRPr lang="en-US"/>
        </a:p>
      </dgm:t>
    </dgm:pt>
    <dgm:pt modelId="{B6480FA4-693D-4CF2-A56F-BD6894E6ABB1}" type="sibTrans" cxnId="{509EA6C1-B0AB-4EA1-80F1-1E6975471DC4}">
      <dgm:prSet/>
      <dgm:spPr/>
      <dgm:t>
        <a:bodyPr/>
        <a:lstStyle/>
        <a:p>
          <a:endParaRPr lang="en-US"/>
        </a:p>
      </dgm:t>
    </dgm:pt>
    <dgm:pt modelId="{931A8CAB-AAAB-406B-9F1F-7934D096CD2D}">
      <dgm:prSet/>
      <dgm:spPr/>
      <dgm:t>
        <a:bodyPr/>
        <a:lstStyle/>
        <a:p>
          <a:r>
            <a:rPr lang="en-GB" dirty="0"/>
            <a:t>For type 1 used in conjunction with insulin therapy – usually a mix of long and short acting insulin given as single injections ( pre mixed) or via a pump </a:t>
          </a:r>
          <a:endParaRPr lang="en-US" dirty="0"/>
        </a:p>
      </dgm:t>
    </dgm:pt>
    <dgm:pt modelId="{3A0EF021-97DB-46F4-814B-1431BF6B3EFD}" type="parTrans" cxnId="{3C7E9608-35C6-4AB4-A8DE-4B4565EE019F}">
      <dgm:prSet/>
      <dgm:spPr/>
      <dgm:t>
        <a:bodyPr/>
        <a:lstStyle/>
        <a:p>
          <a:endParaRPr lang="en-US"/>
        </a:p>
      </dgm:t>
    </dgm:pt>
    <dgm:pt modelId="{652FE12E-9918-495B-A4AC-0FCCF03C9517}" type="sibTrans" cxnId="{3C7E9608-35C6-4AB4-A8DE-4B4565EE019F}">
      <dgm:prSet/>
      <dgm:spPr/>
      <dgm:t>
        <a:bodyPr/>
        <a:lstStyle/>
        <a:p>
          <a:endParaRPr lang="en-US"/>
        </a:p>
      </dgm:t>
    </dgm:pt>
    <dgm:pt modelId="{F7BA83A1-5D20-42B8-8212-403E57867D58}">
      <dgm:prSet/>
      <dgm:spPr/>
      <dgm:t>
        <a:bodyPr/>
        <a:lstStyle/>
        <a:p>
          <a:r>
            <a:rPr lang="en-GB" dirty="0"/>
            <a:t>Type I patients are also taught to give insulin according to diet – based on 1 unit of insulin per 7-10g CHO</a:t>
          </a:r>
          <a:endParaRPr lang="en-US" dirty="0"/>
        </a:p>
      </dgm:t>
    </dgm:pt>
    <dgm:pt modelId="{36AD71DC-C6F5-4E2E-8935-7224DBD1D51E}" type="parTrans" cxnId="{3F0AC24D-CA85-41A9-8E77-3F47C0735B61}">
      <dgm:prSet/>
      <dgm:spPr/>
      <dgm:t>
        <a:bodyPr/>
        <a:lstStyle/>
        <a:p>
          <a:endParaRPr lang="en-US"/>
        </a:p>
      </dgm:t>
    </dgm:pt>
    <dgm:pt modelId="{79CC863E-5163-4965-9C28-0E5C62FFF30F}" type="sibTrans" cxnId="{3F0AC24D-CA85-41A9-8E77-3F47C0735B61}">
      <dgm:prSet/>
      <dgm:spPr/>
      <dgm:t>
        <a:bodyPr/>
        <a:lstStyle/>
        <a:p>
          <a:endParaRPr lang="en-US"/>
        </a:p>
      </dgm:t>
    </dgm:pt>
    <dgm:pt modelId="{0E839009-89D5-4402-8538-0E5D3BFDDEEA}">
      <dgm:prSet/>
      <dgm:spPr/>
      <dgm:t>
        <a:bodyPr/>
        <a:lstStyle/>
        <a:p>
          <a:r>
            <a:rPr lang="en-GB" dirty="0"/>
            <a:t>Patients are sent on courses to teach them how to do this – DAFNE</a:t>
          </a:r>
          <a:endParaRPr lang="en-US" dirty="0"/>
        </a:p>
      </dgm:t>
    </dgm:pt>
    <dgm:pt modelId="{17A5BFD7-EA08-41B7-B83C-13414963C40A}" type="parTrans" cxnId="{51C459EE-7CED-46D0-91A4-F1498F4C56D5}">
      <dgm:prSet/>
      <dgm:spPr/>
      <dgm:t>
        <a:bodyPr/>
        <a:lstStyle/>
        <a:p>
          <a:endParaRPr lang="en-US"/>
        </a:p>
      </dgm:t>
    </dgm:pt>
    <dgm:pt modelId="{6A208315-A45E-4C2F-9B25-CF5F2B2B92C3}" type="sibTrans" cxnId="{51C459EE-7CED-46D0-91A4-F1498F4C56D5}">
      <dgm:prSet/>
      <dgm:spPr/>
      <dgm:t>
        <a:bodyPr/>
        <a:lstStyle/>
        <a:p>
          <a:endParaRPr lang="en-US"/>
        </a:p>
      </dgm:t>
    </dgm:pt>
    <dgm:pt modelId="{7D91B6C5-C11D-4D87-AAB4-59740A2C816D}">
      <dgm:prSet/>
      <dgm:spPr/>
      <dgm:t>
        <a:bodyPr/>
        <a:lstStyle/>
        <a:p>
          <a:r>
            <a:rPr lang="en-GB" dirty="0"/>
            <a:t>This is the remit of a Dietitian </a:t>
          </a:r>
          <a:endParaRPr lang="en-US" dirty="0"/>
        </a:p>
      </dgm:t>
    </dgm:pt>
    <dgm:pt modelId="{10CDAC32-5732-4409-9BAD-6BC828550284}" type="parTrans" cxnId="{AB1AF96B-8A89-4297-98F2-F257A1E7079F}">
      <dgm:prSet/>
      <dgm:spPr/>
      <dgm:t>
        <a:bodyPr/>
        <a:lstStyle/>
        <a:p>
          <a:endParaRPr lang="en-US"/>
        </a:p>
      </dgm:t>
    </dgm:pt>
    <dgm:pt modelId="{DBDE5CA9-729A-4B97-AFD1-0D4616CCE53F}" type="sibTrans" cxnId="{AB1AF96B-8A89-4297-98F2-F257A1E7079F}">
      <dgm:prSet/>
      <dgm:spPr/>
      <dgm:t>
        <a:bodyPr/>
        <a:lstStyle/>
        <a:p>
          <a:endParaRPr lang="en-US"/>
        </a:p>
      </dgm:t>
    </dgm:pt>
    <dgm:pt modelId="{5F3D36E1-9227-48FD-A667-C735832D6EBA}" type="pres">
      <dgm:prSet presAssocID="{D4FFFA99-11A2-4401-9127-BB9AAC636D53}" presName="vert0" presStyleCnt="0">
        <dgm:presLayoutVars>
          <dgm:dir/>
          <dgm:animOne val="branch"/>
          <dgm:animLvl val="lvl"/>
        </dgm:presLayoutVars>
      </dgm:prSet>
      <dgm:spPr/>
    </dgm:pt>
    <dgm:pt modelId="{5814C7C8-02E7-49D4-9EC9-EE31F11F8C50}" type="pres">
      <dgm:prSet presAssocID="{E6DF4D3A-FA14-4D59-8EE3-E0800E34BA6A}" presName="thickLine" presStyleLbl="alignNode1" presStyleIdx="0" presStyleCnt="5"/>
      <dgm:spPr/>
    </dgm:pt>
    <dgm:pt modelId="{A7AE4DE4-1466-4DB4-A3D0-24D2E6F84D6F}" type="pres">
      <dgm:prSet presAssocID="{E6DF4D3A-FA14-4D59-8EE3-E0800E34BA6A}" presName="horz1" presStyleCnt="0"/>
      <dgm:spPr/>
    </dgm:pt>
    <dgm:pt modelId="{895C2D33-007E-4C96-A859-D29244430BA9}" type="pres">
      <dgm:prSet presAssocID="{E6DF4D3A-FA14-4D59-8EE3-E0800E34BA6A}" presName="tx1" presStyleLbl="revTx" presStyleIdx="0" presStyleCnt="5"/>
      <dgm:spPr/>
    </dgm:pt>
    <dgm:pt modelId="{3453591C-8D08-44D1-AA93-1E48C11955AB}" type="pres">
      <dgm:prSet presAssocID="{E6DF4D3A-FA14-4D59-8EE3-E0800E34BA6A}" presName="vert1" presStyleCnt="0"/>
      <dgm:spPr/>
    </dgm:pt>
    <dgm:pt modelId="{55693125-9F17-437B-AFE0-7FC35DC569A3}" type="pres">
      <dgm:prSet presAssocID="{931A8CAB-AAAB-406B-9F1F-7934D096CD2D}" presName="thickLine" presStyleLbl="alignNode1" presStyleIdx="1" presStyleCnt="5"/>
      <dgm:spPr/>
    </dgm:pt>
    <dgm:pt modelId="{E8E574D1-088E-4EF1-B272-1DDE5A1F0E27}" type="pres">
      <dgm:prSet presAssocID="{931A8CAB-AAAB-406B-9F1F-7934D096CD2D}" presName="horz1" presStyleCnt="0"/>
      <dgm:spPr/>
    </dgm:pt>
    <dgm:pt modelId="{BE1DAEC4-AA6D-499A-BA56-80EF0E0B5FAA}" type="pres">
      <dgm:prSet presAssocID="{931A8CAB-AAAB-406B-9F1F-7934D096CD2D}" presName="tx1" presStyleLbl="revTx" presStyleIdx="1" presStyleCnt="5"/>
      <dgm:spPr/>
    </dgm:pt>
    <dgm:pt modelId="{3EF16E92-4694-4D53-B738-7A18553D4EF4}" type="pres">
      <dgm:prSet presAssocID="{931A8CAB-AAAB-406B-9F1F-7934D096CD2D}" presName="vert1" presStyleCnt="0"/>
      <dgm:spPr/>
    </dgm:pt>
    <dgm:pt modelId="{335210BA-85AA-4139-B9DC-0690C23469A6}" type="pres">
      <dgm:prSet presAssocID="{F7BA83A1-5D20-42B8-8212-403E57867D58}" presName="thickLine" presStyleLbl="alignNode1" presStyleIdx="2" presStyleCnt="5"/>
      <dgm:spPr/>
    </dgm:pt>
    <dgm:pt modelId="{BE47B9E2-FFDF-49CD-A0E0-9130314C6BA4}" type="pres">
      <dgm:prSet presAssocID="{F7BA83A1-5D20-42B8-8212-403E57867D58}" presName="horz1" presStyleCnt="0"/>
      <dgm:spPr/>
    </dgm:pt>
    <dgm:pt modelId="{28DBB84B-1F50-419C-BF93-4DA6B7AEC2CC}" type="pres">
      <dgm:prSet presAssocID="{F7BA83A1-5D20-42B8-8212-403E57867D58}" presName="tx1" presStyleLbl="revTx" presStyleIdx="2" presStyleCnt="5"/>
      <dgm:spPr/>
    </dgm:pt>
    <dgm:pt modelId="{65A24F36-3A23-41DB-A7BB-CC35AB56872E}" type="pres">
      <dgm:prSet presAssocID="{F7BA83A1-5D20-42B8-8212-403E57867D58}" presName="vert1" presStyleCnt="0"/>
      <dgm:spPr/>
    </dgm:pt>
    <dgm:pt modelId="{F269EF0C-08DF-4D41-B023-956299CCADEE}" type="pres">
      <dgm:prSet presAssocID="{0E839009-89D5-4402-8538-0E5D3BFDDEEA}" presName="thickLine" presStyleLbl="alignNode1" presStyleIdx="3" presStyleCnt="5"/>
      <dgm:spPr/>
    </dgm:pt>
    <dgm:pt modelId="{B82DE82B-3234-4B7F-92CB-4C2275641067}" type="pres">
      <dgm:prSet presAssocID="{0E839009-89D5-4402-8538-0E5D3BFDDEEA}" presName="horz1" presStyleCnt="0"/>
      <dgm:spPr/>
    </dgm:pt>
    <dgm:pt modelId="{98B61346-AD23-4556-BC04-94E56A0E0D01}" type="pres">
      <dgm:prSet presAssocID="{0E839009-89D5-4402-8538-0E5D3BFDDEEA}" presName="tx1" presStyleLbl="revTx" presStyleIdx="3" presStyleCnt="5"/>
      <dgm:spPr/>
    </dgm:pt>
    <dgm:pt modelId="{804DB294-532D-4B97-818F-BC05A0530B1D}" type="pres">
      <dgm:prSet presAssocID="{0E839009-89D5-4402-8538-0E5D3BFDDEEA}" presName="vert1" presStyleCnt="0"/>
      <dgm:spPr/>
    </dgm:pt>
    <dgm:pt modelId="{41BCEB45-D1A0-416F-B023-B6924F8D6A7B}" type="pres">
      <dgm:prSet presAssocID="{7D91B6C5-C11D-4D87-AAB4-59740A2C816D}" presName="thickLine" presStyleLbl="alignNode1" presStyleIdx="4" presStyleCnt="5"/>
      <dgm:spPr/>
    </dgm:pt>
    <dgm:pt modelId="{FB89355C-D94C-488B-99F4-BF23DDA4CD74}" type="pres">
      <dgm:prSet presAssocID="{7D91B6C5-C11D-4D87-AAB4-59740A2C816D}" presName="horz1" presStyleCnt="0"/>
      <dgm:spPr/>
    </dgm:pt>
    <dgm:pt modelId="{202E8528-8581-4659-BD08-2BCAB63759E9}" type="pres">
      <dgm:prSet presAssocID="{7D91B6C5-C11D-4D87-AAB4-59740A2C816D}" presName="tx1" presStyleLbl="revTx" presStyleIdx="4" presStyleCnt="5"/>
      <dgm:spPr/>
    </dgm:pt>
    <dgm:pt modelId="{4CB076B0-21E5-4A79-9F94-4300D7555647}" type="pres">
      <dgm:prSet presAssocID="{7D91B6C5-C11D-4D87-AAB4-59740A2C816D}" presName="vert1" presStyleCnt="0"/>
      <dgm:spPr/>
    </dgm:pt>
  </dgm:ptLst>
  <dgm:cxnLst>
    <dgm:cxn modelId="{3C7E9608-35C6-4AB4-A8DE-4B4565EE019F}" srcId="{D4FFFA99-11A2-4401-9127-BB9AAC636D53}" destId="{931A8CAB-AAAB-406B-9F1F-7934D096CD2D}" srcOrd="1" destOrd="0" parTransId="{3A0EF021-97DB-46F4-814B-1431BF6B3EFD}" sibTransId="{652FE12E-9918-495B-A4AC-0FCCF03C9517}"/>
    <dgm:cxn modelId="{7933B021-3C37-40A8-B483-9326BF51BF17}" type="presOf" srcId="{0E839009-89D5-4402-8538-0E5D3BFDDEEA}" destId="{98B61346-AD23-4556-BC04-94E56A0E0D01}" srcOrd="0" destOrd="0" presId="urn:microsoft.com/office/officeart/2008/layout/LinedList"/>
    <dgm:cxn modelId="{AB1AF96B-8A89-4297-98F2-F257A1E7079F}" srcId="{D4FFFA99-11A2-4401-9127-BB9AAC636D53}" destId="{7D91B6C5-C11D-4D87-AAB4-59740A2C816D}" srcOrd="4" destOrd="0" parTransId="{10CDAC32-5732-4409-9BAD-6BC828550284}" sibTransId="{DBDE5CA9-729A-4B97-AFD1-0D4616CCE53F}"/>
    <dgm:cxn modelId="{3F0AC24D-CA85-41A9-8E77-3F47C0735B61}" srcId="{D4FFFA99-11A2-4401-9127-BB9AAC636D53}" destId="{F7BA83A1-5D20-42B8-8212-403E57867D58}" srcOrd="2" destOrd="0" parTransId="{36AD71DC-C6F5-4E2E-8935-7224DBD1D51E}" sibTransId="{79CC863E-5163-4965-9C28-0E5C62FFF30F}"/>
    <dgm:cxn modelId="{BF5B3C75-843B-46E2-ACDF-6D7251C0B49B}" type="presOf" srcId="{7D91B6C5-C11D-4D87-AAB4-59740A2C816D}" destId="{202E8528-8581-4659-BD08-2BCAB63759E9}" srcOrd="0" destOrd="0" presId="urn:microsoft.com/office/officeart/2008/layout/LinedList"/>
    <dgm:cxn modelId="{3454BC86-7C1B-4A43-AFD8-DB1AE04293DA}" type="presOf" srcId="{E6DF4D3A-FA14-4D59-8EE3-E0800E34BA6A}" destId="{895C2D33-007E-4C96-A859-D29244430BA9}" srcOrd="0" destOrd="0" presId="urn:microsoft.com/office/officeart/2008/layout/LinedList"/>
    <dgm:cxn modelId="{751839C1-6106-4730-8432-025CBEC82F72}" type="presOf" srcId="{D4FFFA99-11A2-4401-9127-BB9AAC636D53}" destId="{5F3D36E1-9227-48FD-A667-C735832D6EBA}" srcOrd="0" destOrd="0" presId="urn:microsoft.com/office/officeart/2008/layout/LinedList"/>
    <dgm:cxn modelId="{509EA6C1-B0AB-4EA1-80F1-1E6975471DC4}" srcId="{D4FFFA99-11A2-4401-9127-BB9AAC636D53}" destId="{E6DF4D3A-FA14-4D59-8EE3-E0800E34BA6A}" srcOrd="0" destOrd="0" parTransId="{A3170CBD-9D8C-497F-81D6-5D46E8C19581}" sibTransId="{B6480FA4-693D-4CF2-A56F-BD6894E6ABB1}"/>
    <dgm:cxn modelId="{8CA0AACE-E5D0-4AF0-9DFC-415537D1B6E3}" type="presOf" srcId="{931A8CAB-AAAB-406B-9F1F-7934D096CD2D}" destId="{BE1DAEC4-AA6D-499A-BA56-80EF0E0B5FAA}" srcOrd="0" destOrd="0" presId="urn:microsoft.com/office/officeart/2008/layout/LinedList"/>
    <dgm:cxn modelId="{51C459EE-7CED-46D0-91A4-F1498F4C56D5}" srcId="{D4FFFA99-11A2-4401-9127-BB9AAC636D53}" destId="{0E839009-89D5-4402-8538-0E5D3BFDDEEA}" srcOrd="3" destOrd="0" parTransId="{17A5BFD7-EA08-41B7-B83C-13414963C40A}" sibTransId="{6A208315-A45E-4C2F-9B25-CF5F2B2B92C3}"/>
    <dgm:cxn modelId="{8D68C1EE-1562-4900-B899-5898CBC7739B}" type="presOf" srcId="{F7BA83A1-5D20-42B8-8212-403E57867D58}" destId="{28DBB84B-1F50-419C-BF93-4DA6B7AEC2CC}" srcOrd="0" destOrd="0" presId="urn:microsoft.com/office/officeart/2008/layout/LinedList"/>
    <dgm:cxn modelId="{1EA79157-15BB-41C0-9BEC-D6F4DE3559FA}" type="presParOf" srcId="{5F3D36E1-9227-48FD-A667-C735832D6EBA}" destId="{5814C7C8-02E7-49D4-9EC9-EE31F11F8C50}" srcOrd="0" destOrd="0" presId="urn:microsoft.com/office/officeart/2008/layout/LinedList"/>
    <dgm:cxn modelId="{F0868399-9BE4-462E-A265-C2BA2DACA43F}" type="presParOf" srcId="{5F3D36E1-9227-48FD-A667-C735832D6EBA}" destId="{A7AE4DE4-1466-4DB4-A3D0-24D2E6F84D6F}" srcOrd="1" destOrd="0" presId="urn:microsoft.com/office/officeart/2008/layout/LinedList"/>
    <dgm:cxn modelId="{DF3CCF66-E0F8-4CE4-A70F-6C05BC90B603}" type="presParOf" srcId="{A7AE4DE4-1466-4DB4-A3D0-24D2E6F84D6F}" destId="{895C2D33-007E-4C96-A859-D29244430BA9}" srcOrd="0" destOrd="0" presId="urn:microsoft.com/office/officeart/2008/layout/LinedList"/>
    <dgm:cxn modelId="{14C0002C-DD2D-4EFC-A552-68A6D0E7F8DB}" type="presParOf" srcId="{A7AE4DE4-1466-4DB4-A3D0-24D2E6F84D6F}" destId="{3453591C-8D08-44D1-AA93-1E48C11955AB}" srcOrd="1" destOrd="0" presId="urn:microsoft.com/office/officeart/2008/layout/LinedList"/>
    <dgm:cxn modelId="{39483703-15B5-4DA0-8B5C-0AF0AAFBD55D}" type="presParOf" srcId="{5F3D36E1-9227-48FD-A667-C735832D6EBA}" destId="{55693125-9F17-437B-AFE0-7FC35DC569A3}" srcOrd="2" destOrd="0" presId="urn:microsoft.com/office/officeart/2008/layout/LinedList"/>
    <dgm:cxn modelId="{B92F129A-4540-4046-AF40-D7C0B6A95A27}" type="presParOf" srcId="{5F3D36E1-9227-48FD-A667-C735832D6EBA}" destId="{E8E574D1-088E-4EF1-B272-1DDE5A1F0E27}" srcOrd="3" destOrd="0" presId="urn:microsoft.com/office/officeart/2008/layout/LinedList"/>
    <dgm:cxn modelId="{B49BD02D-3646-42A8-981A-532CC42162FD}" type="presParOf" srcId="{E8E574D1-088E-4EF1-B272-1DDE5A1F0E27}" destId="{BE1DAEC4-AA6D-499A-BA56-80EF0E0B5FAA}" srcOrd="0" destOrd="0" presId="urn:microsoft.com/office/officeart/2008/layout/LinedList"/>
    <dgm:cxn modelId="{EC513CF3-DC35-49D9-8C48-D34075321BE1}" type="presParOf" srcId="{E8E574D1-088E-4EF1-B272-1DDE5A1F0E27}" destId="{3EF16E92-4694-4D53-B738-7A18553D4EF4}" srcOrd="1" destOrd="0" presId="urn:microsoft.com/office/officeart/2008/layout/LinedList"/>
    <dgm:cxn modelId="{B2A16640-D798-4C5A-9332-931FFDF0CC26}" type="presParOf" srcId="{5F3D36E1-9227-48FD-A667-C735832D6EBA}" destId="{335210BA-85AA-4139-B9DC-0690C23469A6}" srcOrd="4" destOrd="0" presId="urn:microsoft.com/office/officeart/2008/layout/LinedList"/>
    <dgm:cxn modelId="{EDEFC721-09F9-4644-AEC3-887AE575CB32}" type="presParOf" srcId="{5F3D36E1-9227-48FD-A667-C735832D6EBA}" destId="{BE47B9E2-FFDF-49CD-A0E0-9130314C6BA4}" srcOrd="5" destOrd="0" presId="urn:microsoft.com/office/officeart/2008/layout/LinedList"/>
    <dgm:cxn modelId="{36F5BB8A-77BE-448F-836D-DC89AFF9D9CF}" type="presParOf" srcId="{BE47B9E2-FFDF-49CD-A0E0-9130314C6BA4}" destId="{28DBB84B-1F50-419C-BF93-4DA6B7AEC2CC}" srcOrd="0" destOrd="0" presId="urn:microsoft.com/office/officeart/2008/layout/LinedList"/>
    <dgm:cxn modelId="{0CF37F35-2B9F-4201-831C-C4CCA9682EE8}" type="presParOf" srcId="{BE47B9E2-FFDF-49CD-A0E0-9130314C6BA4}" destId="{65A24F36-3A23-41DB-A7BB-CC35AB56872E}" srcOrd="1" destOrd="0" presId="urn:microsoft.com/office/officeart/2008/layout/LinedList"/>
    <dgm:cxn modelId="{39BBDBCF-621D-4489-90A0-C8721DF969C0}" type="presParOf" srcId="{5F3D36E1-9227-48FD-A667-C735832D6EBA}" destId="{F269EF0C-08DF-4D41-B023-956299CCADEE}" srcOrd="6" destOrd="0" presId="urn:microsoft.com/office/officeart/2008/layout/LinedList"/>
    <dgm:cxn modelId="{BDE7B6BA-D81F-44C3-8EF2-FF30592053C3}" type="presParOf" srcId="{5F3D36E1-9227-48FD-A667-C735832D6EBA}" destId="{B82DE82B-3234-4B7F-92CB-4C2275641067}" srcOrd="7" destOrd="0" presId="urn:microsoft.com/office/officeart/2008/layout/LinedList"/>
    <dgm:cxn modelId="{DD775E6D-9A76-4674-8A05-64252C0EB008}" type="presParOf" srcId="{B82DE82B-3234-4B7F-92CB-4C2275641067}" destId="{98B61346-AD23-4556-BC04-94E56A0E0D01}" srcOrd="0" destOrd="0" presId="urn:microsoft.com/office/officeart/2008/layout/LinedList"/>
    <dgm:cxn modelId="{15820B44-3630-48FE-B648-618CC7F8775D}" type="presParOf" srcId="{B82DE82B-3234-4B7F-92CB-4C2275641067}" destId="{804DB294-532D-4B97-818F-BC05A0530B1D}" srcOrd="1" destOrd="0" presId="urn:microsoft.com/office/officeart/2008/layout/LinedList"/>
    <dgm:cxn modelId="{91AA1988-54E8-4A2B-A78C-8E70EBA63A80}" type="presParOf" srcId="{5F3D36E1-9227-48FD-A667-C735832D6EBA}" destId="{41BCEB45-D1A0-416F-B023-B6924F8D6A7B}" srcOrd="8" destOrd="0" presId="urn:microsoft.com/office/officeart/2008/layout/LinedList"/>
    <dgm:cxn modelId="{34F93A1E-FD05-4C1F-9C8F-0F5AE401DBD3}" type="presParOf" srcId="{5F3D36E1-9227-48FD-A667-C735832D6EBA}" destId="{FB89355C-D94C-488B-99F4-BF23DDA4CD74}" srcOrd="9" destOrd="0" presId="urn:microsoft.com/office/officeart/2008/layout/LinedList"/>
    <dgm:cxn modelId="{52112BFF-BABB-41F6-A9D5-CA44B1FF0EA8}" type="presParOf" srcId="{FB89355C-D94C-488B-99F4-BF23DDA4CD74}" destId="{202E8528-8581-4659-BD08-2BCAB63759E9}" srcOrd="0" destOrd="0" presId="urn:microsoft.com/office/officeart/2008/layout/LinedList"/>
    <dgm:cxn modelId="{82ABFB24-495D-4040-A28C-ECF20855E74F}" type="presParOf" srcId="{FB89355C-D94C-488B-99F4-BF23DDA4CD74}" destId="{4CB076B0-21E5-4A79-9F94-4300D755564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30BB1463-2B28-45D5-B40A-1559EA228FAC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44C2CFD4-119A-4B64-ACC5-C670534EC361}">
      <dgm:prSet/>
      <dgm:spPr/>
      <dgm:t>
        <a:bodyPr/>
        <a:lstStyle/>
        <a:p>
          <a:r>
            <a:rPr lang="en-GB" dirty="0"/>
            <a:t>The main aim is again to control blood glucose and reduce weight if required </a:t>
          </a:r>
          <a:endParaRPr lang="en-US" dirty="0"/>
        </a:p>
      </dgm:t>
    </dgm:pt>
    <dgm:pt modelId="{6662B59A-1EE3-4EDF-9D55-D18C88AD1633}" type="parTrans" cxnId="{4B10232C-82B4-4FE7-9F52-70BD703CAE90}">
      <dgm:prSet/>
      <dgm:spPr/>
      <dgm:t>
        <a:bodyPr/>
        <a:lstStyle/>
        <a:p>
          <a:endParaRPr lang="en-US"/>
        </a:p>
      </dgm:t>
    </dgm:pt>
    <dgm:pt modelId="{C3FC6549-C98F-4600-BEF7-DFFF3AABEE89}" type="sibTrans" cxnId="{4B10232C-82B4-4FE7-9F52-70BD703CAE90}">
      <dgm:prSet/>
      <dgm:spPr/>
      <dgm:t>
        <a:bodyPr/>
        <a:lstStyle/>
        <a:p>
          <a:endParaRPr lang="en-US"/>
        </a:p>
      </dgm:t>
    </dgm:pt>
    <dgm:pt modelId="{D602B05D-7EE4-44EA-8E46-6EDF86F50D7A}">
      <dgm:prSet/>
      <dgm:spPr/>
      <dgm:t>
        <a:bodyPr/>
        <a:lstStyle/>
        <a:p>
          <a:r>
            <a:rPr lang="en-GB" dirty="0"/>
            <a:t>About 80 % of type 2 are overwt</a:t>
          </a:r>
          <a:endParaRPr lang="en-US" dirty="0"/>
        </a:p>
      </dgm:t>
    </dgm:pt>
    <dgm:pt modelId="{7809CF4D-133C-4595-8CA4-6A0A3DBB6C4D}" type="parTrans" cxnId="{9D61AC74-9774-4420-95B5-19CA07BE77EF}">
      <dgm:prSet/>
      <dgm:spPr/>
      <dgm:t>
        <a:bodyPr/>
        <a:lstStyle/>
        <a:p>
          <a:endParaRPr lang="en-US"/>
        </a:p>
      </dgm:t>
    </dgm:pt>
    <dgm:pt modelId="{DC2D3715-B123-4FF1-B872-C5459048D0F0}" type="sibTrans" cxnId="{9D61AC74-9774-4420-95B5-19CA07BE77EF}">
      <dgm:prSet/>
      <dgm:spPr/>
      <dgm:t>
        <a:bodyPr/>
        <a:lstStyle/>
        <a:p>
          <a:endParaRPr lang="en-US"/>
        </a:p>
      </dgm:t>
    </dgm:pt>
    <dgm:pt modelId="{DFC1A6D7-F392-4993-AD88-AE517E905B91}">
      <dgm:prSet/>
      <dgm:spPr/>
      <dgm:t>
        <a:bodyPr/>
        <a:lstStyle/>
        <a:p>
          <a:r>
            <a:rPr lang="en-GB" dirty="0"/>
            <a:t>Studies have shown that reducing weight by around 10kg does have an effect on blood glucose</a:t>
          </a:r>
          <a:endParaRPr lang="en-US" dirty="0"/>
        </a:p>
      </dgm:t>
    </dgm:pt>
    <dgm:pt modelId="{4C19BE32-188A-4ADD-B542-C13A8C65ACDA}" type="parTrans" cxnId="{30B505C5-6666-477E-AD01-348D409E5C5A}">
      <dgm:prSet/>
      <dgm:spPr/>
      <dgm:t>
        <a:bodyPr/>
        <a:lstStyle/>
        <a:p>
          <a:endParaRPr lang="en-US"/>
        </a:p>
      </dgm:t>
    </dgm:pt>
    <dgm:pt modelId="{69D55BEA-C5F9-4F5F-8665-6B6434C98D80}" type="sibTrans" cxnId="{30B505C5-6666-477E-AD01-348D409E5C5A}">
      <dgm:prSet/>
      <dgm:spPr/>
      <dgm:t>
        <a:bodyPr/>
        <a:lstStyle/>
        <a:p>
          <a:endParaRPr lang="en-US"/>
        </a:p>
      </dgm:t>
    </dgm:pt>
    <dgm:pt modelId="{81E1353A-D4DD-445A-A789-8D9DDDB10A03}" type="pres">
      <dgm:prSet presAssocID="{30BB1463-2B28-45D5-B40A-1559EA228FAC}" presName="vert0" presStyleCnt="0">
        <dgm:presLayoutVars>
          <dgm:dir/>
          <dgm:animOne val="branch"/>
          <dgm:animLvl val="lvl"/>
        </dgm:presLayoutVars>
      </dgm:prSet>
      <dgm:spPr/>
    </dgm:pt>
    <dgm:pt modelId="{E6F65F99-43A9-400A-A01A-25E186B28501}" type="pres">
      <dgm:prSet presAssocID="{44C2CFD4-119A-4B64-ACC5-C670534EC361}" presName="thickLine" presStyleLbl="alignNode1" presStyleIdx="0" presStyleCnt="3"/>
      <dgm:spPr/>
    </dgm:pt>
    <dgm:pt modelId="{88E96C87-46E8-4EDB-A220-C0BD6117A0B6}" type="pres">
      <dgm:prSet presAssocID="{44C2CFD4-119A-4B64-ACC5-C670534EC361}" presName="horz1" presStyleCnt="0"/>
      <dgm:spPr/>
    </dgm:pt>
    <dgm:pt modelId="{DC8DCA99-A350-4F58-9124-B4E45FA7A5DE}" type="pres">
      <dgm:prSet presAssocID="{44C2CFD4-119A-4B64-ACC5-C670534EC361}" presName="tx1" presStyleLbl="revTx" presStyleIdx="0" presStyleCnt="3"/>
      <dgm:spPr/>
    </dgm:pt>
    <dgm:pt modelId="{3CBC0A75-DEAB-4245-BF18-DDF28F2CF74D}" type="pres">
      <dgm:prSet presAssocID="{44C2CFD4-119A-4B64-ACC5-C670534EC361}" presName="vert1" presStyleCnt="0"/>
      <dgm:spPr/>
    </dgm:pt>
    <dgm:pt modelId="{FDAB2150-452F-46FF-A333-BB53151CBD91}" type="pres">
      <dgm:prSet presAssocID="{D602B05D-7EE4-44EA-8E46-6EDF86F50D7A}" presName="thickLine" presStyleLbl="alignNode1" presStyleIdx="1" presStyleCnt="3"/>
      <dgm:spPr/>
    </dgm:pt>
    <dgm:pt modelId="{18654B5C-F8C5-468D-BE33-C0AD9CF67E72}" type="pres">
      <dgm:prSet presAssocID="{D602B05D-7EE4-44EA-8E46-6EDF86F50D7A}" presName="horz1" presStyleCnt="0"/>
      <dgm:spPr/>
    </dgm:pt>
    <dgm:pt modelId="{25C985D0-FEE5-4C8C-8A88-036ED7B558F2}" type="pres">
      <dgm:prSet presAssocID="{D602B05D-7EE4-44EA-8E46-6EDF86F50D7A}" presName="tx1" presStyleLbl="revTx" presStyleIdx="1" presStyleCnt="3"/>
      <dgm:spPr/>
    </dgm:pt>
    <dgm:pt modelId="{8886762B-503C-4B90-8AA9-7231DFB5D080}" type="pres">
      <dgm:prSet presAssocID="{D602B05D-7EE4-44EA-8E46-6EDF86F50D7A}" presName="vert1" presStyleCnt="0"/>
      <dgm:spPr/>
    </dgm:pt>
    <dgm:pt modelId="{C34FD952-CD1B-490A-820B-FEE5E2FE7B09}" type="pres">
      <dgm:prSet presAssocID="{DFC1A6D7-F392-4993-AD88-AE517E905B91}" presName="thickLine" presStyleLbl="alignNode1" presStyleIdx="2" presStyleCnt="3"/>
      <dgm:spPr/>
    </dgm:pt>
    <dgm:pt modelId="{BEC1256B-E4E2-495C-B04E-58920FA3CD3F}" type="pres">
      <dgm:prSet presAssocID="{DFC1A6D7-F392-4993-AD88-AE517E905B91}" presName="horz1" presStyleCnt="0"/>
      <dgm:spPr/>
    </dgm:pt>
    <dgm:pt modelId="{FD5E2925-9BE1-4A71-8FAA-7A95AC589A45}" type="pres">
      <dgm:prSet presAssocID="{DFC1A6D7-F392-4993-AD88-AE517E905B91}" presName="tx1" presStyleLbl="revTx" presStyleIdx="2" presStyleCnt="3"/>
      <dgm:spPr/>
    </dgm:pt>
    <dgm:pt modelId="{FC7C43B5-05FD-492B-89B3-BF31C243B75B}" type="pres">
      <dgm:prSet presAssocID="{DFC1A6D7-F392-4993-AD88-AE517E905B91}" presName="vert1" presStyleCnt="0"/>
      <dgm:spPr/>
    </dgm:pt>
  </dgm:ptLst>
  <dgm:cxnLst>
    <dgm:cxn modelId="{95D8EA0C-AD50-4F4A-AEF5-0346329665FB}" type="presOf" srcId="{44C2CFD4-119A-4B64-ACC5-C670534EC361}" destId="{DC8DCA99-A350-4F58-9124-B4E45FA7A5DE}" srcOrd="0" destOrd="0" presId="urn:microsoft.com/office/officeart/2008/layout/LinedList"/>
    <dgm:cxn modelId="{2DC54F10-DF32-4FDF-9BE5-E1C79E51859C}" type="presOf" srcId="{30BB1463-2B28-45D5-B40A-1559EA228FAC}" destId="{81E1353A-D4DD-445A-A789-8D9DDDB10A03}" srcOrd="0" destOrd="0" presId="urn:microsoft.com/office/officeart/2008/layout/LinedList"/>
    <dgm:cxn modelId="{4B10232C-82B4-4FE7-9F52-70BD703CAE90}" srcId="{30BB1463-2B28-45D5-B40A-1559EA228FAC}" destId="{44C2CFD4-119A-4B64-ACC5-C670534EC361}" srcOrd="0" destOrd="0" parTransId="{6662B59A-1EE3-4EDF-9D55-D18C88AD1633}" sibTransId="{C3FC6549-C98F-4600-BEF7-DFFF3AABEE89}"/>
    <dgm:cxn modelId="{9D61AC74-9774-4420-95B5-19CA07BE77EF}" srcId="{30BB1463-2B28-45D5-B40A-1559EA228FAC}" destId="{D602B05D-7EE4-44EA-8E46-6EDF86F50D7A}" srcOrd="1" destOrd="0" parTransId="{7809CF4D-133C-4595-8CA4-6A0A3DBB6C4D}" sibTransId="{DC2D3715-B123-4FF1-B872-C5459048D0F0}"/>
    <dgm:cxn modelId="{F9AB3376-BB59-4E58-B9DB-EC7DBCDADEA4}" type="presOf" srcId="{DFC1A6D7-F392-4993-AD88-AE517E905B91}" destId="{FD5E2925-9BE1-4A71-8FAA-7A95AC589A45}" srcOrd="0" destOrd="0" presId="urn:microsoft.com/office/officeart/2008/layout/LinedList"/>
    <dgm:cxn modelId="{3429A987-B1A8-4599-8835-DD46691EEF25}" type="presOf" srcId="{D602B05D-7EE4-44EA-8E46-6EDF86F50D7A}" destId="{25C985D0-FEE5-4C8C-8A88-036ED7B558F2}" srcOrd="0" destOrd="0" presId="urn:microsoft.com/office/officeart/2008/layout/LinedList"/>
    <dgm:cxn modelId="{30B505C5-6666-477E-AD01-348D409E5C5A}" srcId="{30BB1463-2B28-45D5-B40A-1559EA228FAC}" destId="{DFC1A6D7-F392-4993-AD88-AE517E905B91}" srcOrd="2" destOrd="0" parTransId="{4C19BE32-188A-4ADD-B542-C13A8C65ACDA}" sibTransId="{69D55BEA-C5F9-4F5F-8665-6B6434C98D80}"/>
    <dgm:cxn modelId="{0378221B-F676-45D7-A589-CD90EFFC5578}" type="presParOf" srcId="{81E1353A-D4DD-445A-A789-8D9DDDB10A03}" destId="{E6F65F99-43A9-400A-A01A-25E186B28501}" srcOrd="0" destOrd="0" presId="urn:microsoft.com/office/officeart/2008/layout/LinedList"/>
    <dgm:cxn modelId="{6B36F4DC-174A-41DE-A6E7-6B1E44777415}" type="presParOf" srcId="{81E1353A-D4DD-445A-A789-8D9DDDB10A03}" destId="{88E96C87-46E8-4EDB-A220-C0BD6117A0B6}" srcOrd="1" destOrd="0" presId="urn:microsoft.com/office/officeart/2008/layout/LinedList"/>
    <dgm:cxn modelId="{E9D2DFDB-5D34-485E-BD8D-71CC12DA8468}" type="presParOf" srcId="{88E96C87-46E8-4EDB-A220-C0BD6117A0B6}" destId="{DC8DCA99-A350-4F58-9124-B4E45FA7A5DE}" srcOrd="0" destOrd="0" presId="urn:microsoft.com/office/officeart/2008/layout/LinedList"/>
    <dgm:cxn modelId="{BDAEA433-9CC6-4DB6-B658-BC730F1DEB6C}" type="presParOf" srcId="{88E96C87-46E8-4EDB-A220-C0BD6117A0B6}" destId="{3CBC0A75-DEAB-4245-BF18-DDF28F2CF74D}" srcOrd="1" destOrd="0" presId="urn:microsoft.com/office/officeart/2008/layout/LinedList"/>
    <dgm:cxn modelId="{E39ECE33-FBA6-4936-9C1D-3207A8B0EDAD}" type="presParOf" srcId="{81E1353A-D4DD-445A-A789-8D9DDDB10A03}" destId="{FDAB2150-452F-46FF-A333-BB53151CBD91}" srcOrd="2" destOrd="0" presId="urn:microsoft.com/office/officeart/2008/layout/LinedList"/>
    <dgm:cxn modelId="{1D27DCC7-5133-4A2F-9C2B-7565D265C9B2}" type="presParOf" srcId="{81E1353A-D4DD-445A-A789-8D9DDDB10A03}" destId="{18654B5C-F8C5-468D-BE33-C0AD9CF67E72}" srcOrd="3" destOrd="0" presId="urn:microsoft.com/office/officeart/2008/layout/LinedList"/>
    <dgm:cxn modelId="{C80AB6ED-268D-4D13-AD3A-131789A0D5D8}" type="presParOf" srcId="{18654B5C-F8C5-468D-BE33-C0AD9CF67E72}" destId="{25C985D0-FEE5-4C8C-8A88-036ED7B558F2}" srcOrd="0" destOrd="0" presId="urn:microsoft.com/office/officeart/2008/layout/LinedList"/>
    <dgm:cxn modelId="{38944524-B3EA-4BE1-BD33-15E8F9D2ADFF}" type="presParOf" srcId="{18654B5C-F8C5-468D-BE33-C0AD9CF67E72}" destId="{8886762B-503C-4B90-8AA9-7231DFB5D080}" srcOrd="1" destOrd="0" presId="urn:microsoft.com/office/officeart/2008/layout/LinedList"/>
    <dgm:cxn modelId="{580B4B31-DEB4-4C0D-886B-CB19C2714235}" type="presParOf" srcId="{81E1353A-D4DD-445A-A789-8D9DDDB10A03}" destId="{C34FD952-CD1B-490A-820B-FEE5E2FE7B09}" srcOrd="4" destOrd="0" presId="urn:microsoft.com/office/officeart/2008/layout/LinedList"/>
    <dgm:cxn modelId="{4F520BED-9132-4BE8-9B7A-4AED54BE9CD8}" type="presParOf" srcId="{81E1353A-D4DD-445A-A789-8D9DDDB10A03}" destId="{BEC1256B-E4E2-495C-B04E-58920FA3CD3F}" srcOrd="5" destOrd="0" presId="urn:microsoft.com/office/officeart/2008/layout/LinedList"/>
    <dgm:cxn modelId="{3640943C-C0EF-433F-A9C5-985777A57EA0}" type="presParOf" srcId="{BEC1256B-E4E2-495C-B04E-58920FA3CD3F}" destId="{FD5E2925-9BE1-4A71-8FAA-7A95AC589A45}" srcOrd="0" destOrd="0" presId="urn:microsoft.com/office/officeart/2008/layout/LinedList"/>
    <dgm:cxn modelId="{36C5A220-162E-49D2-A6E6-3107E57FE6BF}" type="presParOf" srcId="{BEC1256B-E4E2-495C-B04E-58920FA3CD3F}" destId="{FC7C43B5-05FD-492B-89B3-BF31C243B75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D0D91BAC-609C-4558-809A-36419C951175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2234683-C421-46CC-9E97-5162158FF2AD}">
      <dgm:prSet/>
      <dgm:spPr/>
      <dgm:t>
        <a:bodyPr/>
        <a:lstStyle/>
        <a:p>
          <a:r>
            <a:rPr lang="en-GB" dirty="0"/>
            <a:t>CHO – 40-50 %</a:t>
          </a:r>
          <a:endParaRPr lang="en-US" dirty="0"/>
        </a:p>
      </dgm:t>
    </dgm:pt>
    <dgm:pt modelId="{9F639EA0-447B-4C50-AC47-4F3903081FA1}" type="parTrans" cxnId="{A574B26E-0231-441A-8D15-672E1BE23362}">
      <dgm:prSet/>
      <dgm:spPr/>
      <dgm:t>
        <a:bodyPr/>
        <a:lstStyle/>
        <a:p>
          <a:endParaRPr lang="en-US"/>
        </a:p>
      </dgm:t>
    </dgm:pt>
    <dgm:pt modelId="{AD856366-14E6-48C4-B460-464DA7463385}" type="sibTrans" cxnId="{A574B26E-0231-441A-8D15-672E1BE23362}">
      <dgm:prSet/>
      <dgm:spPr/>
      <dgm:t>
        <a:bodyPr/>
        <a:lstStyle/>
        <a:p>
          <a:endParaRPr lang="en-US"/>
        </a:p>
      </dgm:t>
    </dgm:pt>
    <dgm:pt modelId="{960A8E07-BE2A-4B9F-A0E9-4DD1B1A52DE5}">
      <dgm:prSet/>
      <dgm:spPr/>
      <dgm:t>
        <a:bodyPr/>
        <a:lstStyle/>
        <a:p>
          <a:r>
            <a:rPr lang="en-GB" dirty="0"/>
            <a:t>Protein – 15%</a:t>
          </a:r>
          <a:endParaRPr lang="en-US" dirty="0"/>
        </a:p>
      </dgm:t>
    </dgm:pt>
    <dgm:pt modelId="{243848F6-E534-45F8-94DC-587651CA08C5}" type="parTrans" cxnId="{25EE0ADF-6CDF-481F-A6E2-E9A6455589B2}">
      <dgm:prSet/>
      <dgm:spPr/>
      <dgm:t>
        <a:bodyPr/>
        <a:lstStyle/>
        <a:p>
          <a:endParaRPr lang="en-US"/>
        </a:p>
      </dgm:t>
    </dgm:pt>
    <dgm:pt modelId="{FE16DA89-B59E-4EEA-8DE0-F1D465A50229}" type="sibTrans" cxnId="{25EE0ADF-6CDF-481F-A6E2-E9A6455589B2}">
      <dgm:prSet/>
      <dgm:spPr/>
      <dgm:t>
        <a:bodyPr/>
        <a:lstStyle/>
        <a:p>
          <a:endParaRPr lang="en-US"/>
        </a:p>
      </dgm:t>
    </dgm:pt>
    <dgm:pt modelId="{01099EF4-FE1A-44A0-9D48-D8DB8D255D02}">
      <dgm:prSet/>
      <dgm:spPr/>
      <dgm:t>
        <a:bodyPr/>
        <a:lstStyle/>
        <a:p>
          <a:r>
            <a:rPr lang="en-GB" dirty="0"/>
            <a:t>Fat – 30-35%</a:t>
          </a:r>
          <a:endParaRPr lang="en-US" dirty="0"/>
        </a:p>
      </dgm:t>
    </dgm:pt>
    <dgm:pt modelId="{A1057301-B48E-4D4D-9F96-F57E2B798996}" type="parTrans" cxnId="{1AD2A3BF-6BDD-4D3A-AB5D-CE86E0E4020F}">
      <dgm:prSet/>
      <dgm:spPr/>
      <dgm:t>
        <a:bodyPr/>
        <a:lstStyle/>
        <a:p>
          <a:endParaRPr lang="en-US"/>
        </a:p>
      </dgm:t>
    </dgm:pt>
    <dgm:pt modelId="{6D5CBC8F-923F-4BAC-A152-3F056885191D}" type="sibTrans" cxnId="{1AD2A3BF-6BDD-4D3A-AB5D-CE86E0E4020F}">
      <dgm:prSet/>
      <dgm:spPr/>
      <dgm:t>
        <a:bodyPr/>
        <a:lstStyle/>
        <a:p>
          <a:endParaRPr lang="en-US"/>
        </a:p>
      </dgm:t>
    </dgm:pt>
    <dgm:pt modelId="{44851D03-437C-49D7-B454-5FD09CD09BDA}" type="pres">
      <dgm:prSet presAssocID="{D0D91BAC-609C-4558-809A-36419C951175}" presName="vert0" presStyleCnt="0">
        <dgm:presLayoutVars>
          <dgm:dir/>
          <dgm:animOne val="branch"/>
          <dgm:animLvl val="lvl"/>
        </dgm:presLayoutVars>
      </dgm:prSet>
      <dgm:spPr/>
    </dgm:pt>
    <dgm:pt modelId="{81D28B59-CC5D-4AB4-8795-CA335006B001}" type="pres">
      <dgm:prSet presAssocID="{02234683-C421-46CC-9E97-5162158FF2AD}" presName="thickLine" presStyleLbl="alignNode1" presStyleIdx="0" presStyleCnt="3"/>
      <dgm:spPr/>
    </dgm:pt>
    <dgm:pt modelId="{F424B2AA-8013-45DF-A47F-F5CA0094D74A}" type="pres">
      <dgm:prSet presAssocID="{02234683-C421-46CC-9E97-5162158FF2AD}" presName="horz1" presStyleCnt="0"/>
      <dgm:spPr/>
    </dgm:pt>
    <dgm:pt modelId="{9843F2D6-3908-4E89-8580-AE41E5515809}" type="pres">
      <dgm:prSet presAssocID="{02234683-C421-46CC-9E97-5162158FF2AD}" presName="tx1" presStyleLbl="revTx" presStyleIdx="0" presStyleCnt="3"/>
      <dgm:spPr/>
    </dgm:pt>
    <dgm:pt modelId="{2FFC1FA6-DB97-4569-810F-DDBDA28156AA}" type="pres">
      <dgm:prSet presAssocID="{02234683-C421-46CC-9E97-5162158FF2AD}" presName="vert1" presStyleCnt="0"/>
      <dgm:spPr/>
    </dgm:pt>
    <dgm:pt modelId="{21493493-5023-4895-B9AA-603402010D70}" type="pres">
      <dgm:prSet presAssocID="{960A8E07-BE2A-4B9F-A0E9-4DD1B1A52DE5}" presName="thickLine" presStyleLbl="alignNode1" presStyleIdx="1" presStyleCnt="3"/>
      <dgm:spPr/>
    </dgm:pt>
    <dgm:pt modelId="{BA345BAC-23F9-4524-ADC9-C54E1A1C1111}" type="pres">
      <dgm:prSet presAssocID="{960A8E07-BE2A-4B9F-A0E9-4DD1B1A52DE5}" presName="horz1" presStyleCnt="0"/>
      <dgm:spPr/>
    </dgm:pt>
    <dgm:pt modelId="{68A0B506-268E-461F-9D1C-D4D3A5F2A913}" type="pres">
      <dgm:prSet presAssocID="{960A8E07-BE2A-4B9F-A0E9-4DD1B1A52DE5}" presName="tx1" presStyleLbl="revTx" presStyleIdx="1" presStyleCnt="3"/>
      <dgm:spPr/>
    </dgm:pt>
    <dgm:pt modelId="{ABC11A30-82F5-4DEB-89F8-FEA457AE1F96}" type="pres">
      <dgm:prSet presAssocID="{960A8E07-BE2A-4B9F-A0E9-4DD1B1A52DE5}" presName="vert1" presStyleCnt="0"/>
      <dgm:spPr/>
    </dgm:pt>
    <dgm:pt modelId="{C9B4B277-5532-4715-808D-DDC60A21731D}" type="pres">
      <dgm:prSet presAssocID="{01099EF4-FE1A-44A0-9D48-D8DB8D255D02}" presName="thickLine" presStyleLbl="alignNode1" presStyleIdx="2" presStyleCnt="3"/>
      <dgm:spPr/>
    </dgm:pt>
    <dgm:pt modelId="{AFBA892C-906B-4AB5-B4DA-287FAF096CA7}" type="pres">
      <dgm:prSet presAssocID="{01099EF4-FE1A-44A0-9D48-D8DB8D255D02}" presName="horz1" presStyleCnt="0"/>
      <dgm:spPr/>
    </dgm:pt>
    <dgm:pt modelId="{7768E928-D80C-4496-8CF4-5B08A62DE718}" type="pres">
      <dgm:prSet presAssocID="{01099EF4-FE1A-44A0-9D48-D8DB8D255D02}" presName="tx1" presStyleLbl="revTx" presStyleIdx="2" presStyleCnt="3"/>
      <dgm:spPr/>
    </dgm:pt>
    <dgm:pt modelId="{8FAAE30F-3E4A-46A6-ADCF-6EDC432D15FC}" type="pres">
      <dgm:prSet presAssocID="{01099EF4-FE1A-44A0-9D48-D8DB8D255D02}" presName="vert1" presStyleCnt="0"/>
      <dgm:spPr/>
    </dgm:pt>
  </dgm:ptLst>
  <dgm:cxnLst>
    <dgm:cxn modelId="{0FF13421-7C6B-4BF1-A0A7-A232DA434A41}" type="presOf" srcId="{960A8E07-BE2A-4B9F-A0E9-4DD1B1A52DE5}" destId="{68A0B506-268E-461F-9D1C-D4D3A5F2A913}" srcOrd="0" destOrd="0" presId="urn:microsoft.com/office/officeart/2008/layout/LinedList"/>
    <dgm:cxn modelId="{BC520246-6B98-46C8-B131-848F7BA35508}" type="presOf" srcId="{01099EF4-FE1A-44A0-9D48-D8DB8D255D02}" destId="{7768E928-D80C-4496-8CF4-5B08A62DE718}" srcOrd="0" destOrd="0" presId="urn:microsoft.com/office/officeart/2008/layout/LinedList"/>
    <dgm:cxn modelId="{37394A49-8877-40D6-96F3-12E2008E8F90}" type="presOf" srcId="{02234683-C421-46CC-9E97-5162158FF2AD}" destId="{9843F2D6-3908-4E89-8580-AE41E5515809}" srcOrd="0" destOrd="0" presId="urn:microsoft.com/office/officeart/2008/layout/LinedList"/>
    <dgm:cxn modelId="{A574B26E-0231-441A-8D15-672E1BE23362}" srcId="{D0D91BAC-609C-4558-809A-36419C951175}" destId="{02234683-C421-46CC-9E97-5162158FF2AD}" srcOrd="0" destOrd="0" parTransId="{9F639EA0-447B-4C50-AC47-4F3903081FA1}" sibTransId="{AD856366-14E6-48C4-B460-464DA7463385}"/>
    <dgm:cxn modelId="{DDFA996F-261B-4D15-8D03-CECBB527552D}" type="presOf" srcId="{D0D91BAC-609C-4558-809A-36419C951175}" destId="{44851D03-437C-49D7-B454-5FD09CD09BDA}" srcOrd="0" destOrd="0" presId="urn:microsoft.com/office/officeart/2008/layout/LinedList"/>
    <dgm:cxn modelId="{1AD2A3BF-6BDD-4D3A-AB5D-CE86E0E4020F}" srcId="{D0D91BAC-609C-4558-809A-36419C951175}" destId="{01099EF4-FE1A-44A0-9D48-D8DB8D255D02}" srcOrd="2" destOrd="0" parTransId="{A1057301-B48E-4D4D-9F96-F57E2B798996}" sibTransId="{6D5CBC8F-923F-4BAC-A152-3F056885191D}"/>
    <dgm:cxn modelId="{25EE0ADF-6CDF-481F-A6E2-E9A6455589B2}" srcId="{D0D91BAC-609C-4558-809A-36419C951175}" destId="{960A8E07-BE2A-4B9F-A0E9-4DD1B1A52DE5}" srcOrd="1" destOrd="0" parTransId="{243848F6-E534-45F8-94DC-587651CA08C5}" sibTransId="{FE16DA89-B59E-4EEA-8DE0-F1D465A50229}"/>
    <dgm:cxn modelId="{087FA98D-46D1-4876-9641-F1A33CF695D3}" type="presParOf" srcId="{44851D03-437C-49D7-B454-5FD09CD09BDA}" destId="{81D28B59-CC5D-4AB4-8795-CA335006B001}" srcOrd="0" destOrd="0" presId="urn:microsoft.com/office/officeart/2008/layout/LinedList"/>
    <dgm:cxn modelId="{DFF5D65C-1F9A-4F91-A8D4-DE834F5D7E02}" type="presParOf" srcId="{44851D03-437C-49D7-B454-5FD09CD09BDA}" destId="{F424B2AA-8013-45DF-A47F-F5CA0094D74A}" srcOrd="1" destOrd="0" presId="urn:microsoft.com/office/officeart/2008/layout/LinedList"/>
    <dgm:cxn modelId="{29BADE0F-80FD-44B4-A938-1460765D3C45}" type="presParOf" srcId="{F424B2AA-8013-45DF-A47F-F5CA0094D74A}" destId="{9843F2D6-3908-4E89-8580-AE41E5515809}" srcOrd="0" destOrd="0" presId="urn:microsoft.com/office/officeart/2008/layout/LinedList"/>
    <dgm:cxn modelId="{215B2365-66E2-4E4E-A482-43BDA9154161}" type="presParOf" srcId="{F424B2AA-8013-45DF-A47F-F5CA0094D74A}" destId="{2FFC1FA6-DB97-4569-810F-DDBDA28156AA}" srcOrd="1" destOrd="0" presId="urn:microsoft.com/office/officeart/2008/layout/LinedList"/>
    <dgm:cxn modelId="{12A40913-AAD0-4809-907B-F2D9F8B349AD}" type="presParOf" srcId="{44851D03-437C-49D7-B454-5FD09CD09BDA}" destId="{21493493-5023-4895-B9AA-603402010D70}" srcOrd="2" destOrd="0" presId="urn:microsoft.com/office/officeart/2008/layout/LinedList"/>
    <dgm:cxn modelId="{B3344158-5DA8-4239-A156-E21CAE63DAE2}" type="presParOf" srcId="{44851D03-437C-49D7-B454-5FD09CD09BDA}" destId="{BA345BAC-23F9-4524-ADC9-C54E1A1C1111}" srcOrd="3" destOrd="0" presId="urn:microsoft.com/office/officeart/2008/layout/LinedList"/>
    <dgm:cxn modelId="{B1D76729-91F7-4858-9B01-B41D6BA05FA4}" type="presParOf" srcId="{BA345BAC-23F9-4524-ADC9-C54E1A1C1111}" destId="{68A0B506-268E-461F-9D1C-D4D3A5F2A913}" srcOrd="0" destOrd="0" presId="urn:microsoft.com/office/officeart/2008/layout/LinedList"/>
    <dgm:cxn modelId="{9DFFC31D-0C5F-4839-8EC6-E75FF2AB2163}" type="presParOf" srcId="{BA345BAC-23F9-4524-ADC9-C54E1A1C1111}" destId="{ABC11A30-82F5-4DEB-89F8-FEA457AE1F96}" srcOrd="1" destOrd="0" presId="urn:microsoft.com/office/officeart/2008/layout/LinedList"/>
    <dgm:cxn modelId="{67E19BE8-6821-4BF8-A5E9-A483701F7AFF}" type="presParOf" srcId="{44851D03-437C-49D7-B454-5FD09CD09BDA}" destId="{C9B4B277-5532-4715-808D-DDC60A21731D}" srcOrd="4" destOrd="0" presId="urn:microsoft.com/office/officeart/2008/layout/LinedList"/>
    <dgm:cxn modelId="{A8CBC931-3308-48F4-980E-CA549B99B210}" type="presParOf" srcId="{44851D03-437C-49D7-B454-5FD09CD09BDA}" destId="{AFBA892C-906B-4AB5-B4DA-287FAF096CA7}" srcOrd="5" destOrd="0" presId="urn:microsoft.com/office/officeart/2008/layout/LinedList"/>
    <dgm:cxn modelId="{A4EC2A83-5197-4B28-B9C6-B5F6DA12DF80}" type="presParOf" srcId="{AFBA892C-906B-4AB5-B4DA-287FAF096CA7}" destId="{7768E928-D80C-4496-8CF4-5B08A62DE718}" srcOrd="0" destOrd="0" presId="urn:microsoft.com/office/officeart/2008/layout/LinedList"/>
    <dgm:cxn modelId="{FB837B8B-56A8-4D6B-B208-7DDD33B5163F}" type="presParOf" srcId="{AFBA892C-906B-4AB5-B4DA-287FAF096CA7}" destId="{8FAAE30F-3E4A-46A6-ADCF-6EDC432D15F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5CD0D4C6-F9B6-4BCE-B00D-CA9849308747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E4ADE4FD-5D66-42E0-8E57-6ACB1022E4B3}">
      <dgm:prSet/>
      <dgm:spPr/>
      <dgm:t>
        <a:bodyPr/>
        <a:lstStyle/>
        <a:p>
          <a:r>
            <a:rPr lang="en-GB" dirty="0"/>
            <a:t>Aim for 2-3 portions per day</a:t>
          </a:r>
          <a:endParaRPr lang="en-US" dirty="0"/>
        </a:p>
      </dgm:t>
    </dgm:pt>
    <dgm:pt modelId="{E665316A-8C86-4352-BE14-E1732E6FD77D}" type="parTrans" cxnId="{B1362ED1-FBE3-4E56-860F-29310B49E366}">
      <dgm:prSet/>
      <dgm:spPr/>
      <dgm:t>
        <a:bodyPr/>
        <a:lstStyle/>
        <a:p>
          <a:endParaRPr lang="en-US"/>
        </a:p>
      </dgm:t>
    </dgm:pt>
    <dgm:pt modelId="{E911F7F6-D11A-41F2-AE87-A0B6B123B5CC}" type="sibTrans" cxnId="{B1362ED1-FBE3-4E56-860F-29310B49E366}">
      <dgm:prSet/>
      <dgm:spPr/>
      <dgm:t>
        <a:bodyPr/>
        <a:lstStyle/>
        <a:p>
          <a:endParaRPr lang="en-US"/>
        </a:p>
      </dgm:t>
    </dgm:pt>
    <dgm:pt modelId="{2DA1E524-1F0D-45E9-8C3F-DF38655E740C}">
      <dgm:prSet/>
      <dgm:spPr/>
      <dgm:t>
        <a:bodyPr/>
        <a:lstStyle/>
        <a:p>
          <a:r>
            <a:rPr lang="en-GB" dirty="0"/>
            <a:t>Will have a small effect on BG if eaten in large quantities</a:t>
          </a:r>
          <a:endParaRPr lang="en-US" dirty="0"/>
        </a:p>
      </dgm:t>
    </dgm:pt>
    <dgm:pt modelId="{4B7B2C4A-3042-4F80-B612-E7F7EEFA8AD6}" type="parTrans" cxnId="{E66794A0-98BB-4921-B732-1AB53A5D5BF6}">
      <dgm:prSet/>
      <dgm:spPr/>
      <dgm:t>
        <a:bodyPr/>
        <a:lstStyle/>
        <a:p>
          <a:endParaRPr lang="en-US"/>
        </a:p>
      </dgm:t>
    </dgm:pt>
    <dgm:pt modelId="{BD4BBF2C-313C-42BD-88F8-2D016A6307C6}" type="sibTrans" cxnId="{E66794A0-98BB-4921-B732-1AB53A5D5BF6}">
      <dgm:prSet/>
      <dgm:spPr/>
      <dgm:t>
        <a:bodyPr/>
        <a:lstStyle/>
        <a:p>
          <a:endParaRPr lang="en-US"/>
        </a:p>
      </dgm:t>
    </dgm:pt>
    <dgm:pt modelId="{9BFD3254-8358-436D-B1BD-573E7217F550}">
      <dgm:prSet/>
      <dgm:spPr/>
      <dgm:t>
        <a:bodyPr/>
        <a:lstStyle/>
        <a:p>
          <a:r>
            <a:rPr lang="en-GB" dirty="0"/>
            <a:t>Need good quality protein</a:t>
          </a:r>
          <a:endParaRPr lang="en-US" dirty="0"/>
        </a:p>
      </dgm:t>
    </dgm:pt>
    <dgm:pt modelId="{136FCD43-0723-4D59-8550-0729F0571DD2}" type="parTrans" cxnId="{4187A3EC-2AEB-4AC6-A77B-950B7BE1B566}">
      <dgm:prSet/>
      <dgm:spPr/>
      <dgm:t>
        <a:bodyPr/>
        <a:lstStyle/>
        <a:p>
          <a:endParaRPr lang="en-US"/>
        </a:p>
      </dgm:t>
    </dgm:pt>
    <dgm:pt modelId="{92D10EAC-08A4-49AC-A958-FA26D6EF0ECF}" type="sibTrans" cxnId="{4187A3EC-2AEB-4AC6-A77B-950B7BE1B566}">
      <dgm:prSet/>
      <dgm:spPr/>
      <dgm:t>
        <a:bodyPr/>
        <a:lstStyle/>
        <a:p>
          <a:endParaRPr lang="en-US"/>
        </a:p>
      </dgm:t>
    </dgm:pt>
    <dgm:pt modelId="{5516ACD4-5485-4616-9FE4-E18C406C15CF}" type="pres">
      <dgm:prSet presAssocID="{5CD0D4C6-F9B6-4BCE-B00D-CA9849308747}" presName="vert0" presStyleCnt="0">
        <dgm:presLayoutVars>
          <dgm:dir/>
          <dgm:animOne val="branch"/>
          <dgm:animLvl val="lvl"/>
        </dgm:presLayoutVars>
      </dgm:prSet>
      <dgm:spPr/>
    </dgm:pt>
    <dgm:pt modelId="{B08DFF09-CADF-4BEB-AA46-364ED0D9183F}" type="pres">
      <dgm:prSet presAssocID="{E4ADE4FD-5D66-42E0-8E57-6ACB1022E4B3}" presName="thickLine" presStyleLbl="alignNode1" presStyleIdx="0" presStyleCnt="3"/>
      <dgm:spPr/>
    </dgm:pt>
    <dgm:pt modelId="{3ACCB1BC-562F-4BAD-9E26-DBBF97FF8037}" type="pres">
      <dgm:prSet presAssocID="{E4ADE4FD-5D66-42E0-8E57-6ACB1022E4B3}" presName="horz1" presStyleCnt="0"/>
      <dgm:spPr/>
    </dgm:pt>
    <dgm:pt modelId="{F18CD9B2-F15E-49C4-AAC1-92B519BF014B}" type="pres">
      <dgm:prSet presAssocID="{E4ADE4FD-5D66-42E0-8E57-6ACB1022E4B3}" presName="tx1" presStyleLbl="revTx" presStyleIdx="0" presStyleCnt="3"/>
      <dgm:spPr/>
    </dgm:pt>
    <dgm:pt modelId="{0CB78938-92FD-41C4-B597-093BA083B80C}" type="pres">
      <dgm:prSet presAssocID="{E4ADE4FD-5D66-42E0-8E57-6ACB1022E4B3}" presName="vert1" presStyleCnt="0"/>
      <dgm:spPr/>
    </dgm:pt>
    <dgm:pt modelId="{C1561444-2462-4D45-842D-02081947C601}" type="pres">
      <dgm:prSet presAssocID="{2DA1E524-1F0D-45E9-8C3F-DF38655E740C}" presName="thickLine" presStyleLbl="alignNode1" presStyleIdx="1" presStyleCnt="3"/>
      <dgm:spPr/>
    </dgm:pt>
    <dgm:pt modelId="{25B8454E-B4A2-421D-B43B-F64A12526941}" type="pres">
      <dgm:prSet presAssocID="{2DA1E524-1F0D-45E9-8C3F-DF38655E740C}" presName="horz1" presStyleCnt="0"/>
      <dgm:spPr/>
    </dgm:pt>
    <dgm:pt modelId="{840302F7-1CDC-4D4F-819C-0903A03C554B}" type="pres">
      <dgm:prSet presAssocID="{2DA1E524-1F0D-45E9-8C3F-DF38655E740C}" presName="tx1" presStyleLbl="revTx" presStyleIdx="1" presStyleCnt="3"/>
      <dgm:spPr/>
    </dgm:pt>
    <dgm:pt modelId="{BEF626F9-428A-4CBB-BACD-DD3D1C6E16CD}" type="pres">
      <dgm:prSet presAssocID="{2DA1E524-1F0D-45E9-8C3F-DF38655E740C}" presName="vert1" presStyleCnt="0"/>
      <dgm:spPr/>
    </dgm:pt>
    <dgm:pt modelId="{5959DA91-448C-4789-82F7-EC433FDCD1B2}" type="pres">
      <dgm:prSet presAssocID="{9BFD3254-8358-436D-B1BD-573E7217F550}" presName="thickLine" presStyleLbl="alignNode1" presStyleIdx="2" presStyleCnt="3"/>
      <dgm:spPr/>
    </dgm:pt>
    <dgm:pt modelId="{383F4BA2-EF40-47A3-82A1-A6D5EDBC738A}" type="pres">
      <dgm:prSet presAssocID="{9BFD3254-8358-436D-B1BD-573E7217F550}" presName="horz1" presStyleCnt="0"/>
      <dgm:spPr/>
    </dgm:pt>
    <dgm:pt modelId="{936EA239-FC97-40FF-BAE6-DC17431D244B}" type="pres">
      <dgm:prSet presAssocID="{9BFD3254-8358-436D-B1BD-573E7217F550}" presName="tx1" presStyleLbl="revTx" presStyleIdx="2" presStyleCnt="3"/>
      <dgm:spPr/>
    </dgm:pt>
    <dgm:pt modelId="{0E1C8CC7-E06B-444F-B13E-9AF447C627EA}" type="pres">
      <dgm:prSet presAssocID="{9BFD3254-8358-436D-B1BD-573E7217F550}" presName="vert1" presStyleCnt="0"/>
      <dgm:spPr/>
    </dgm:pt>
  </dgm:ptLst>
  <dgm:cxnLst>
    <dgm:cxn modelId="{4C9CA31E-0313-4543-B882-8A9ED7332878}" type="presOf" srcId="{E4ADE4FD-5D66-42E0-8E57-6ACB1022E4B3}" destId="{F18CD9B2-F15E-49C4-AAC1-92B519BF014B}" srcOrd="0" destOrd="0" presId="urn:microsoft.com/office/officeart/2008/layout/LinedList"/>
    <dgm:cxn modelId="{B1016A5D-AB64-4F82-9D5A-F5B78619DF0C}" type="presOf" srcId="{5CD0D4C6-F9B6-4BCE-B00D-CA9849308747}" destId="{5516ACD4-5485-4616-9FE4-E18C406C15CF}" srcOrd="0" destOrd="0" presId="urn:microsoft.com/office/officeart/2008/layout/LinedList"/>
    <dgm:cxn modelId="{E66794A0-98BB-4921-B732-1AB53A5D5BF6}" srcId="{5CD0D4C6-F9B6-4BCE-B00D-CA9849308747}" destId="{2DA1E524-1F0D-45E9-8C3F-DF38655E740C}" srcOrd="1" destOrd="0" parTransId="{4B7B2C4A-3042-4F80-B612-E7F7EEFA8AD6}" sibTransId="{BD4BBF2C-313C-42BD-88F8-2D016A6307C6}"/>
    <dgm:cxn modelId="{9D3784B8-C598-42D3-9970-986B9F1CB830}" type="presOf" srcId="{9BFD3254-8358-436D-B1BD-573E7217F550}" destId="{936EA239-FC97-40FF-BAE6-DC17431D244B}" srcOrd="0" destOrd="0" presId="urn:microsoft.com/office/officeart/2008/layout/LinedList"/>
    <dgm:cxn modelId="{B1362ED1-FBE3-4E56-860F-29310B49E366}" srcId="{5CD0D4C6-F9B6-4BCE-B00D-CA9849308747}" destId="{E4ADE4FD-5D66-42E0-8E57-6ACB1022E4B3}" srcOrd="0" destOrd="0" parTransId="{E665316A-8C86-4352-BE14-E1732E6FD77D}" sibTransId="{E911F7F6-D11A-41F2-AE87-A0B6B123B5CC}"/>
    <dgm:cxn modelId="{4187A3EC-2AEB-4AC6-A77B-950B7BE1B566}" srcId="{5CD0D4C6-F9B6-4BCE-B00D-CA9849308747}" destId="{9BFD3254-8358-436D-B1BD-573E7217F550}" srcOrd="2" destOrd="0" parTransId="{136FCD43-0723-4D59-8550-0729F0571DD2}" sibTransId="{92D10EAC-08A4-49AC-A958-FA26D6EF0ECF}"/>
    <dgm:cxn modelId="{E7381AF1-9DC4-4C56-8440-5C9CE6FE49D3}" type="presOf" srcId="{2DA1E524-1F0D-45E9-8C3F-DF38655E740C}" destId="{840302F7-1CDC-4D4F-819C-0903A03C554B}" srcOrd="0" destOrd="0" presId="urn:microsoft.com/office/officeart/2008/layout/LinedList"/>
    <dgm:cxn modelId="{174A7F48-B0C9-4659-A62B-49218C146993}" type="presParOf" srcId="{5516ACD4-5485-4616-9FE4-E18C406C15CF}" destId="{B08DFF09-CADF-4BEB-AA46-364ED0D9183F}" srcOrd="0" destOrd="0" presId="urn:microsoft.com/office/officeart/2008/layout/LinedList"/>
    <dgm:cxn modelId="{8ACA5644-D18E-47E3-9744-D7AE7D9DC210}" type="presParOf" srcId="{5516ACD4-5485-4616-9FE4-E18C406C15CF}" destId="{3ACCB1BC-562F-4BAD-9E26-DBBF97FF8037}" srcOrd="1" destOrd="0" presId="urn:microsoft.com/office/officeart/2008/layout/LinedList"/>
    <dgm:cxn modelId="{AF6ECA04-48C0-4423-B342-9A9D66FAFA89}" type="presParOf" srcId="{3ACCB1BC-562F-4BAD-9E26-DBBF97FF8037}" destId="{F18CD9B2-F15E-49C4-AAC1-92B519BF014B}" srcOrd="0" destOrd="0" presId="urn:microsoft.com/office/officeart/2008/layout/LinedList"/>
    <dgm:cxn modelId="{2A40A8BA-C68D-45F3-B895-D4729C16819D}" type="presParOf" srcId="{3ACCB1BC-562F-4BAD-9E26-DBBF97FF8037}" destId="{0CB78938-92FD-41C4-B597-093BA083B80C}" srcOrd="1" destOrd="0" presId="urn:microsoft.com/office/officeart/2008/layout/LinedList"/>
    <dgm:cxn modelId="{AF494230-E5E2-43DA-9DC8-94BEE29CA5BA}" type="presParOf" srcId="{5516ACD4-5485-4616-9FE4-E18C406C15CF}" destId="{C1561444-2462-4D45-842D-02081947C601}" srcOrd="2" destOrd="0" presId="urn:microsoft.com/office/officeart/2008/layout/LinedList"/>
    <dgm:cxn modelId="{DF88F1B7-7A2B-4330-B4BF-407D90DEC809}" type="presParOf" srcId="{5516ACD4-5485-4616-9FE4-E18C406C15CF}" destId="{25B8454E-B4A2-421D-B43B-F64A12526941}" srcOrd="3" destOrd="0" presId="urn:microsoft.com/office/officeart/2008/layout/LinedList"/>
    <dgm:cxn modelId="{103948B8-B2BE-42C8-AA19-2851ABBD6235}" type="presParOf" srcId="{25B8454E-B4A2-421D-B43B-F64A12526941}" destId="{840302F7-1CDC-4D4F-819C-0903A03C554B}" srcOrd="0" destOrd="0" presId="urn:microsoft.com/office/officeart/2008/layout/LinedList"/>
    <dgm:cxn modelId="{78D50984-5FA8-4ACC-9CBC-701B7ED5B931}" type="presParOf" srcId="{25B8454E-B4A2-421D-B43B-F64A12526941}" destId="{BEF626F9-428A-4CBB-BACD-DD3D1C6E16CD}" srcOrd="1" destOrd="0" presId="urn:microsoft.com/office/officeart/2008/layout/LinedList"/>
    <dgm:cxn modelId="{9D6E77EB-64D6-4AD9-BFC2-1D65336DF9CF}" type="presParOf" srcId="{5516ACD4-5485-4616-9FE4-E18C406C15CF}" destId="{5959DA91-448C-4789-82F7-EC433FDCD1B2}" srcOrd="4" destOrd="0" presId="urn:microsoft.com/office/officeart/2008/layout/LinedList"/>
    <dgm:cxn modelId="{F4F96BE1-3A5F-4403-B84F-F726701161CC}" type="presParOf" srcId="{5516ACD4-5485-4616-9FE4-E18C406C15CF}" destId="{383F4BA2-EF40-47A3-82A1-A6D5EDBC738A}" srcOrd="5" destOrd="0" presId="urn:microsoft.com/office/officeart/2008/layout/LinedList"/>
    <dgm:cxn modelId="{CDBC1610-422B-4AFF-8FEB-05AC46297AF5}" type="presParOf" srcId="{383F4BA2-EF40-47A3-82A1-A6D5EDBC738A}" destId="{936EA239-FC97-40FF-BAE6-DC17431D244B}" srcOrd="0" destOrd="0" presId="urn:microsoft.com/office/officeart/2008/layout/LinedList"/>
    <dgm:cxn modelId="{79C1447E-5F5D-4816-A088-CF916B7EB4F2}" type="presParOf" srcId="{383F4BA2-EF40-47A3-82A1-A6D5EDBC738A}" destId="{0E1C8CC7-E06B-444F-B13E-9AF447C627E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EA06BC4F-8D60-489C-9F7B-FEDC61023D92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4ED7810-065E-4AF7-99FD-B2AA95886EEB}">
      <dgm:prSet/>
      <dgm:spPr/>
      <dgm:t>
        <a:bodyPr/>
        <a:lstStyle/>
        <a:p>
          <a:r>
            <a:rPr lang="en-GB" dirty="0"/>
            <a:t>Aim – most diabetics will be put on somewhere between 150-300g CHO – will depend on age , gender, occupation, exercise</a:t>
          </a:r>
          <a:endParaRPr lang="en-US" dirty="0"/>
        </a:p>
      </dgm:t>
    </dgm:pt>
    <dgm:pt modelId="{BD905E78-4158-4C25-93EB-CCC3D444AF5C}" type="parTrans" cxnId="{7FA41047-B663-4264-B3CB-F03CA4964372}">
      <dgm:prSet/>
      <dgm:spPr/>
      <dgm:t>
        <a:bodyPr/>
        <a:lstStyle/>
        <a:p>
          <a:endParaRPr lang="en-US"/>
        </a:p>
      </dgm:t>
    </dgm:pt>
    <dgm:pt modelId="{A8C74374-92B5-4891-9EC1-D655A02009CC}" type="sibTrans" cxnId="{7FA41047-B663-4264-B3CB-F03CA4964372}">
      <dgm:prSet/>
      <dgm:spPr/>
      <dgm:t>
        <a:bodyPr/>
        <a:lstStyle/>
        <a:p>
          <a:endParaRPr lang="en-US"/>
        </a:p>
      </dgm:t>
    </dgm:pt>
    <dgm:pt modelId="{6654E646-BD09-467D-9719-054AE7493D3A}">
      <dgm:prSet/>
      <dgm:spPr/>
      <dgm:t>
        <a:bodyPr/>
        <a:lstStyle/>
        <a:p>
          <a:r>
            <a:rPr lang="en-GB" dirty="0"/>
            <a:t>Aim to have low GI CHO with each meal, plenty of vegetable/salad and restrict fruit to 2-3 /day ( no fruit juice)</a:t>
          </a:r>
          <a:endParaRPr lang="en-US" dirty="0"/>
        </a:p>
      </dgm:t>
    </dgm:pt>
    <dgm:pt modelId="{579F9FA0-AFE7-4011-9902-86807C84E792}" type="parTrans" cxnId="{D64DEB92-6413-4DBB-950F-3953F9682850}">
      <dgm:prSet/>
      <dgm:spPr/>
      <dgm:t>
        <a:bodyPr/>
        <a:lstStyle/>
        <a:p>
          <a:endParaRPr lang="en-US"/>
        </a:p>
      </dgm:t>
    </dgm:pt>
    <dgm:pt modelId="{7635C513-7482-4A6E-B683-3964331881BB}" type="sibTrans" cxnId="{D64DEB92-6413-4DBB-950F-3953F9682850}">
      <dgm:prSet/>
      <dgm:spPr/>
      <dgm:t>
        <a:bodyPr/>
        <a:lstStyle/>
        <a:p>
          <a:endParaRPr lang="en-US"/>
        </a:p>
      </dgm:t>
    </dgm:pt>
    <dgm:pt modelId="{DD895D51-741B-4D60-A271-828D8AB09C73}" type="pres">
      <dgm:prSet presAssocID="{EA06BC4F-8D60-489C-9F7B-FEDC61023D92}" presName="vert0" presStyleCnt="0">
        <dgm:presLayoutVars>
          <dgm:dir/>
          <dgm:animOne val="branch"/>
          <dgm:animLvl val="lvl"/>
        </dgm:presLayoutVars>
      </dgm:prSet>
      <dgm:spPr/>
    </dgm:pt>
    <dgm:pt modelId="{83C30141-9FB3-4D7A-B312-2A6FD38501AC}" type="pres">
      <dgm:prSet presAssocID="{E4ED7810-065E-4AF7-99FD-B2AA95886EEB}" presName="thickLine" presStyleLbl="alignNode1" presStyleIdx="0" presStyleCnt="2"/>
      <dgm:spPr/>
    </dgm:pt>
    <dgm:pt modelId="{50E2799C-81E4-4696-84EF-975377560116}" type="pres">
      <dgm:prSet presAssocID="{E4ED7810-065E-4AF7-99FD-B2AA95886EEB}" presName="horz1" presStyleCnt="0"/>
      <dgm:spPr/>
    </dgm:pt>
    <dgm:pt modelId="{E8CAD55D-C79A-41D6-9937-C1E109958A4A}" type="pres">
      <dgm:prSet presAssocID="{E4ED7810-065E-4AF7-99FD-B2AA95886EEB}" presName="tx1" presStyleLbl="revTx" presStyleIdx="0" presStyleCnt="2"/>
      <dgm:spPr/>
    </dgm:pt>
    <dgm:pt modelId="{0FB57406-A5C5-46FB-9C33-E3C4CC662C33}" type="pres">
      <dgm:prSet presAssocID="{E4ED7810-065E-4AF7-99FD-B2AA95886EEB}" presName="vert1" presStyleCnt="0"/>
      <dgm:spPr/>
    </dgm:pt>
    <dgm:pt modelId="{9FFF354B-0DB2-4431-89C0-611CBB9CFC9D}" type="pres">
      <dgm:prSet presAssocID="{6654E646-BD09-467D-9719-054AE7493D3A}" presName="thickLine" presStyleLbl="alignNode1" presStyleIdx="1" presStyleCnt="2"/>
      <dgm:spPr/>
    </dgm:pt>
    <dgm:pt modelId="{08ED7410-29E6-408C-8AA1-3FCDBC239B0B}" type="pres">
      <dgm:prSet presAssocID="{6654E646-BD09-467D-9719-054AE7493D3A}" presName="horz1" presStyleCnt="0"/>
      <dgm:spPr/>
    </dgm:pt>
    <dgm:pt modelId="{26874BC3-3C0D-4F6D-8E97-2987927075DD}" type="pres">
      <dgm:prSet presAssocID="{6654E646-BD09-467D-9719-054AE7493D3A}" presName="tx1" presStyleLbl="revTx" presStyleIdx="1" presStyleCnt="2"/>
      <dgm:spPr/>
    </dgm:pt>
    <dgm:pt modelId="{D5CC188A-5F3F-48A8-B628-B1FDAFE19154}" type="pres">
      <dgm:prSet presAssocID="{6654E646-BD09-467D-9719-054AE7493D3A}" presName="vert1" presStyleCnt="0"/>
      <dgm:spPr/>
    </dgm:pt>
  </dgm:ptLst>
  <dgm:cxnLst>
    <dgm:cxn modelId="{C4D50A13-2509-4EBF-A52E-1B5C66A73E65}" type="presOf" srcId="{E4ED7810-065E-4AF7-99FD-B2AA95886EEB}" destId="{E8CAD55D-C79A-41D6-9937-C1E109958A4A}" srcOrd="0" destOrd="0" presId="urn:microsoft.com/office/officeart/2008/layout/LinedList"/>
    <dgm:cxn modelId="{566C242E-8A0F-4975-A240-2B2A0737179C}" type="presOf" srcId="{EA06BC4F-8D60-489C-9F7B-FEDC61023D92}" destId="{DD895D51-741B-4D60-A271-828D8AB09C73}" srcOrd="0" destOrd="0" presId="urn:microsoft.com/office/officeart/2008/layout/LinedList"/>
    <dgm:cxn modelId="{7FA41047-B663-4264-B3CB-F03CA4964372}" srcId="{EA06BC4F-8D60-489C-9F7B-FEDC61023D92}" destId="{E4ED7810-065E-4AF7-99FD-B2AA95886EEB}" srcOrd="0" destOrd="0" parTransId="{BD905E78-4158-4C25-93EB-CCC3D444AF5C}" sibTransId="{A8C74374-92B5-4891-9EC1-D655A02009CC}"/>
    <dgm:cxn modelId="{D64DEB92-6413-4DBB-950F-3953F9682850}" srcId="{EA06BC4F-8D60-489C-9F7B-FEDC61023D92}" destId="{6654E646-BD09-467D-9719-054AE7493D3A}" srcOrd="1" destOrd="0" parTransId="{579F9FA0-AFE7-4011-9902-86807C84E792}" sibTransId="{7635C513-7482-4A6E-B683-3964331881BB}"/>
    <dgm:cxn modelId="{8484B3D2-86F4-4A8C-A711-D2A0FACACAC1}" type="presOf" srcId="{6654E646-BD09-467D-9719-054AE7493D3A}" destId="{26874BC3-3C0D-4F6D-8E97-2987927075DD}" srcOrd="0" destOrd="0" presId="urn:microsoft.com/office/officeart/2008/layout/LinedList"/>
    <dgm:cxn modelId="{89C9F884-2059-4E94-AC47-03B67D16BD27}" type="presParOf" srcId="{DD895D51-741B-4D60-A271-828D8AB09C73}" destId="{83C30141-9FB3-4D7A-B312-2A6FD38501AC}" srcOrd="0" destOrd="0" presId="urn:microsoft.com/office/officeart/2008/layout/LinedList"/>
    <dgm:cxn modelId="{AEA9C161-9F52-44B5-BAA1-298671200F9D}" type="presParOf" srcId="{DD895D51-741B-4D60-A271-828D8AB09C73}" destId="{50E2799C-81E4-4696-84EF-975377560116}" srcOrd="1" destOrd="0" presId="urn:microsoft.com/office/officeart/2008/layout/LinedList"/>
    <dgm:cxn modelId="{075AD500-B67D-4C78-B615-E7CE3EA827B2}" type="presParOf" srcId="{50E2799C-81E4-4696-84EF-975377560116}" destId="{E8CAD55D-C79A-41D6-9937-C1E109958A4A}" srcOrd="0" destOrd="0" presId="urn:microsoft.com/office/officeart/2008/layout/LinedList"/>
    <dgm:cxn modelId="{ED9CF7F8-8E7B-4FBA-9B18-4B471DF0CBF9}" type="presParOf" srcId="{50E2799C-81E4-4696-84EF-975377560116}" destId="{0FB57406-A5C5-46FB-9C33-E3C4CC662C33}" srcOrd="1" destOrd="0" presId="urn:microsoft.com/office/officeart/2008/layout/LinedList"/>
    <dgm:cxn modelId="{93A18488-02FD-4459-9A24-E7567C0AB017}" type="presParOf" srcId="{DD895D51-741B-4D60-A271-828D8AB09C73}" destId="{9FFF354B-0DB2-4431-89C0-611CBB9CFC9D}" srcOrd="2" destOrd="0" presId="urn:microsoft.com/office/officeart/2008/layout/LinedList"/>
    <dgm:cxn modelId="{BB31DB09-8836-4739-99F9-8B5B98189FC5}" type="presParOf" srcId="{DD895D51-741B-4D60-A271-828D8AB09C73}" destId="{08ED7410-29E6-408C-8AA1-3FCDBC239B0B}" srcOrd="3" destOrd="0" presId="urn:microsoft.com/office/officeart/2008/layout/LinedList"/>
    <dgm:cxn modelId="{3FB861A5-E5AB-484C-AF60-E1BAE285A5BF}" type="presParOf" srcId="{08ED7410-29E6-408C-8AA1-3FCDBC239B0B}" destId="{26874BC3-3C0D-4F6D-8E97-2987927075DD}" srcOrd="0" destOrd="0" presId="urn:microsoft.com/office/officeart/2008/layout/LinedList"/>
    <dgm:cxn modelId="{9FFA1A2E-716E-4952-A076-5CED229DF003}" type="presParOf" srcId="{08ED7410-29E6-408C-8AA1-3FCDBC239B0B}" destId="{D5CC188A-5F3F-48A8-B628-B1FDAFE1915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8A7A5C1E-B891-465C-98A9-8FDC0BDE16F5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B85D1820-4891-4D83-A746-A6E4E6416481}">
      <dgm:prSet/>
      <dgm:spPr/>
      <dgm:t>
        <a:bodyPr/>
        <a:lstStyle/>
        <a:p>
          <a:r>
            <a:rPr lang="en-GB" dirty="0"/>
            <a:t>A major study  undertaken in the West Country – pts are put on around 70g CHO and outcomes are compared to conventional calorie restriction</a:t>
          </a:r>
          <a:endParaRPr lang="en-US" dirty="0"/>
        </a:p>
      </dgm:t>
    </dgm:pt>
    <dgm:pt modelId="{CE3509DC-E18D-4889-AFB8-B5A370314FE4}" type="parTrans" cxnId="{2D6301E8-0314-4634-8901-E5A5F9A661CD}">
      <dgm:prSet/>
      <dgm:spPr/>
      <dgm:t>
        <a:bodyPr/>
        <a:lstStyle/>
        <a:p>
          <a:endParaRPr lang="en-US"/>
        </a:p>
      </dgm:t>
    </dgm:pt>
    <dgm:pt modelId="{83FDD6A8-5D29-4A34-A6AA-8BB91148D407}" type="sibTrans" cxnId="{2D6301E8-0314-4634-8901-E5A5F9A661CD}">
      <dgm:prSet/>
      <dgm:spPr/>
      <dgm:t>
        <a:bodyPr/>
        <a:lstStyle/>
        <a:p>
          <a:endParaRPr lang="en-US"/>
        </a:p>
      </dgm:t>
    </dgm:pt>
    <dgm:pt modelId="{23BE7624-F8FB-4140-AE94-BCAB2031CA17}">
      <dgm:prSet/>
      <dgm:spPr/>
      <dgm:t>
        <a:bodyPr/>
        <a:lstStyle/>
        <a:p>
          <a:r>
            <a:rPr lang="en-GB" dirty="0"/>
            <a:t>Initially the low carb group lost most wt but after 2 years the BG outcomes were around the same.</a:t>
          </a:r>
          <a:endParaRPr lang="en-US" dirty="0"/>
        </a:p>
      </dgm:t>
    </dgm:pt>
    <dgm:pt modelId="{B842A8D7-2FB0-474E-9109-0A521E5050DC}" type="parTrans" cxnId="{182CBA4E-08C8-457B-A7EE-6086C23ECF96}">
      <dgm:prSet/>
      <dgm:spPr/>
      <dgm:t>
        <a:bodyPr/>
        <a:lstStyle/>
        <a:p>
          <a:endParaRPr lang="en-US"/>
        </a:p>
      </dgm:t>
    </dgm:pt>
    <dgm:pt modelId="{EA0DFD52-8AB4-47D7-9F70-AB9E6A988E27}" type="sibTrans" cxnId="{182CBA4E-08C8-457B-A7EE-6086C23ECF96}">
      <dgm:prSet/>
      <dgm:spPr/>
      <dgm:t>
        <a:bodyPr/>
        <a:lstStyle/>
        <a:p>
          <a:endParaRPr lang="en-US"/>
        </a:p>
      </dgm:t>
    </dgm:pt>
    <dgm:pt modelId="{DEE6D223-A80F-4A5D-BC43-292CCD1FF755}">
      <dgm:prSet/>
      <dgm:spPr/>
      <dgm:t>
        <a:bodyPr/>
        <a:lstStyle/>
        <a:p>
          <a:r>
            <a:rPr lang="en-GB" dirty="0"/>
            <a:t>Compliance has been shown to be a problem – this would also mimic the fact that Atkins type regimes have fallen from favour</a:t>
          </a:r>
          <a:endParaRPr lang="en-US" dirty="0"/>
        </a:p>
      </dgm:t>
    </dgm:pt>
    <dgm:pt modelId="{BC008B28-CA8C-47A0-B71D-505C9266D4A9}" type="parTrans" cxnId="{9A1F0893-9777-4F3E-AACF-7C591B55725D}">
      <dgm:prSet/>
      <dgm:spPr/>
      <dgm:t>
        <a:bodyPr/>
        <a:lstStyle/>
        <a:p>
          <a:endParaRPr lang="en-US"/>
        </a:p>
      </dgm:t>
    </dgm:pt>
    <dgm:pt modelId="{42C855C3-3623-490C-BF91-B0FCA41B8240}" type="sibTrans" cxnId="{9A1F0893-9777-4F3E-AACF-7C591B55725D}">
      <dgm:prSet/>
      <dgm:spPr/>
      <dgm:t>
        <a:bodyPr/>
        <a:lstStyle/>
        <a:p>
          <a:endParaRPr lang="en-US"/>
        </a:p>
      </dgm:t>
    </dgm:pt>
    <dgm:pt modelId="{8C3A3F4D-2C17-4847-B203-07BBC260A215}">
      <dgm:prSet/>
      <dgm:spPr/>
      <dgm:t>
        <a:bodyPr/>
        <a:lstStyle/>
        <a:p>
          <a:r>
            <a:rPr lang="en-GB" dirty="0"/>
            <a:t>Dr Unwin – a Northern GP claims success – we will discuss this!</a:t>
          </a:r>
          <a:endParaRPr lang="en-US" dirty="0"/>
        </a:p>
      </dgm:t>
    </dgm:pt>
    <dgm:pt modelId="{55894D36-CB95-4B63-89C5-AFB3F9CA5612}" type="parTrans" cxnId="{0FBCC991-2601-4523-82CF-F43C2EB7A93F}">
      <dgm:prSet/>
      <dgm:spPr/>
      <dgm:t>
        <a:bodyPr/>
        <a:lstStyle/>
        <a:p>
          <a:endParaRPr lang="en-US"/>
        </a:p>
      </dgm:t>
    </dgm:pt>
    <dgm:pt modelId="{8B8E73D5-8C3F-4621-9BDE-A29BAE0A7043}" type="sibTrans" cxnId="{0FBCC991-2601-4523-82CF-F43C2EB7A93F}">
      <dgm:prSet/>
      <dgm:spPr/>
      <dgm:t>
        <a:bodyPr/>
        <a:lstStyle/>
        <a:p>
          <a:endParaRPr lang="en-US"/>
        </a:p>
      </dgm:t>
    </dgm:pt>
    <dgm:pt modelId="{27FF4821-2186-45EB-99AE-0E673DD79FA0}" type="pres">
      <dgm:prSet presAssocID="{8A7A5C1E-B891-465C-98A9-8FDC0BDE16F5}" presName="vert0" presStyleCnt="0">
        <dgm:presLayoutVars>
          <dgm:dir/>
          <dgm:animOne val="branch"/>
          <dgm:animLvl val="lvl"/>
        </dgm:presLayoutVars>
      </dgm:prSet>
      <dgm:spPr/>
    </dgm:pt>
    <dgm:pt modelId="{0B77923A-AF22-464C-9FF7-24AB1D25DC15}" type="pres">
      <dgm:prSet presAssocID="{B85D1820-4891-4D83-A746-A6E4E6416481}" presName="thickLine" presStyleLbl="alignNode1" presStyleIdx="0" presStyleCnt="4"/>
      <dgm:spPr/>
    </dgm:pt>
    <dgm:pt modelId="{B4C00AF1-2829-4E2F-907C-947A2A282E42}" type="pres">
      <dgm:prSet presAssocID="{B85D1820-4891-4D83-A746-A6E4E6416481}" presName="horz1" presStyleCnt="0"/>
      <dgm:spPr/>
    </dgm:pt>
    <dgm:pt modelId="{BBE6FAC7-7ED8-4AB0-8743-3DFC00AAF507}" type="pres">
      <dgm:prSet presAssocID="{B85D1820-4891-4D83-A746-A6E4E6416481}" presName="tx1" presStyleLbl="revTx" presStyleIdx="0" presStyleCnt="4"/>
      <dgm:spPr/>
    </dgm:pt>
    <dgm:pt modelId="{18DE4C34-07AF-44EF-8BF5-5A99888C4A62}" type="pres">
      <dgm:prSet presAssocID="{B85D1820-4891-4D83-A746-A6E4E6416481}" presName="vert1" presStyleCnt="0"/>
      <dgm:spPr/>
    </dgm:pt>
    <dgm:pt modelId="{2546833E-6B95-4755-8B86-61B23BAD5E1C}" type="pres">
      <dgm:prSet presAssocID="{23BE7624-F8FB-4140-AE94-BCAB2031CA17}" presName="thickLine" presStyleLbl="alignNode1" presStyleIdx="1" presStyleCnt="4"/>
      <dgm:spPr/>
    </dgm:pt>
    <dgm:pt modelId="{948C3965-E284-4B41-946E-D9EE31EE7CB8}" type="pres">
      <dgm:prSet presAssocID="{23BE7624-F8FB-4140-AE94-BCAB2031CA17}" presName="horz1" presStyleCnt="0"/>
      <dgm:spPr/>
    </dgm:pt>
    <dgm:pt modelId="{C17F4CD3-5709-4378-A201-9C6EFCFAE226}" type="pres">
      <dgm:prSet presAssocID="{23BE7624-F8FB-4140-AE94-BCAB2031CA17}" presName="tx1" presStyleLbl="revTx" presStyleIdx="1" presStyleCnt="4"/>
      <dgm:spPr/>
    </dgm:pt>
    <dgm:pt modelId="{0BABF2F6-0388-4EF0-BF56-23E6A4F8CC20}" type="pres">
      <dgm:prSet presAssocID="{23BE7624-F8FB-4140-AE94-BCAB2031CA17}" presName="vert1" presStyleCnt="0"/>
      <dgm:spPr/>
    </dgm:pt>
    <dgm:pt modelId="{C012DEAE-6794-4A76-929C-7C3F943A0F31}" type="pres">
      <dgm:prSet presAssocID="{DEE6D223-A80F-4A5D-BC43-292CCD1FF755}" presName="thickLine" presStyleLbl="alignNode1" presStyleIdx="2" presStyleCnt="4"/>
      <dgm:spPr/>
    </dgm:pt>
    <dgm:pt modelId="{236EDED7-B33D-40A1-B6F4-944436E2CC3B}" type="pres">
      <dgm:prSet presAssocID="{DEE6D223-A80F-4A5D-BC43-292CCD1FF755}" presName="horz1" presStyleCnt="0"/>
      <dgm:spPr/>
    </dgm:pt>
    <dgm:pt modelId="{56478F95-B4DE-4949-A73A-8DEA3A480A52}" type="pres">
      <dgm:prSet presAssocID="{DEE6D223-A80F-4A5D-BC43-292CCD1FF755}" presName="tx1" presStyleLbl="revTx" presStyleIdx="2" presStyleCnt="4"/>
      <dgm:spPr/>
    </dgm:pt>
    <dgm:pt modelId="{C4A79AF9-1193-41E5-B408-0A5DE83613E4}" type="pres">
      <dgm:prSet presAssocID="{DEE6D223-A80F-4A5D-BC43-292CCD1FF755}" presName="vert1" presStyleCnt="0"/>
      <dgm:spPr/>
    </dgm:pt>
    <dgm:pt modelId="{AABD5E38-111D-4FC1-B6B4-8A7178103089}" type="pres">
      <dgm:prSet presAssocID="{8C3A3F4D-2C17-4847-B203-07BBC260A215}" presName="thickLine" presStyleLbl="alignNode1" presStyleIdx="3" presStyleCnt="4"/>
      <dgm:spPr/>
    </dgm:pt>
    <dgm:pt modelId="{FA66CFEE-76E0-4AD5-85F7-D54155981E56}" type="pres">
      <dgm:prSet presAssocID="{8C3A3F4D-2C17-4847-B203-07BBC260A215}" presName="horz1" presStyleCnt="0"/>
      <dgm:spPr/>
    </dgm:pt>
    <dgm:pt modelId="{0831951B-1162-4548-B71D-AD55E167BDC3}" type="pres">
      <dgm:prSet presAssocID="{8C3A3F4D-2C17-4847-B203-07BBC260A215}" presName="tx1" presStyleLbl="revTx" presStyleIdx="3" presStyleCnt="4"/>
      <dgm:spPr/>
    </dgm:pt>
    <dgm:pt modelId="{211BB7B8-6A22-499A-AE5B-950A58C4B57E}" type="pres">
      <dgm:prSet presAssocID="{8C3A3F4D-2C17-4847-B203-07BBC260A215}" presName="vert1" presStyleCnt="0"/>
      <dgm:spPr/>
    </dgm:pt>
  </dgm:ptLst>
  <dgm:cxnLst>
    <dgm:cxn modelId="{8AAC4D1A-92A6-4BFE-B48E-98728AFD1CDC}" type="presOf" srcId="{8C3A3F4D-2C17-4847-B203-07BBC260A215}" destId="{0831951B-1162-4548-B71D-AD55E167BDC3}" srcOrd="0" destOrd="0" presId="urn:microsoft.com/office/officeart/2008/layout/LinedList"/>
    <dgm:cxn modelId="{2A49025C-44F5-4933-A449-7C22FE45270F}" type="presOf" srcId="{DEE6D223-A80F-4A5D-BC43-292CCD1FF755}" destId="{56478F95-B4DE-4949-A73A-8DEA3A480A52}" srcOrd="0" destOrd="0" presId="urn:microsoft.com/office/officeart/2008/layout/LinedList"/>
    <dgm:cxn modelId="{182CBA4E-08C8-457B-A7EE-6086C23ECF96}" srcId="{8A7A5C1E-B891-465C-98A9-8FDC0BDE16F5}" destId="{23BE7624-F8FB-4140-AE94-BCAB2031CA17}" srcOrd="1" destOrd="0" parTransId="{B842A8D7-2FB0-474E-9109-0A521E5050DC}" sibTransId="{EA0DFD52-8AB4-47D7-9F70-AB9E6A988E27}"/>
    <dgm:cxn modelId="{5DFD0E7E-CF59-447D-9C47-83432BD037BC}" type="presOf" srcId="{23BE7624-F8FB-4140-AE94-BCAB2031CA17}" destId="{C17F4CD3-5709-4378-A201-9C6EFCFAE226}" srcOrd="0" destOrd="0" presId="urn:microsoft.com/office/officeart/2008/layout/LinedList"/>
    <dgm:cxn modelId="{0FBCC991-2601-4523-82CF-F43C2EB7A93F}" srcId="{8A7A5C1E-B891-465C-98A9-8FDC0BDE16F5}" destId="{8C3A3F4D-2C17-4847-B203-07BBC260A215}" srcOrd="3" destOrd="0" parTransId="{55894D36-CB95-4B63-89C5-AFB3F9CA5612}" sibTransId="{8B8E73D5-8C3F-4621-9BDE-A29BAE0A7043}"/>
    <dgm:cxn modelId="{9A1F0893-9777-4F3E-AACF-7C591B55725D}" srcId="{8A7A5C1E-B891-465C-98A9-8FDC0BDE16F5}" destId="{DEE6D223-A80F-4A5D-BC43-292CCD1FF755}" srcOrd="2" destOrd="0" parTransId="{BC008B28-CA8C-47A0-B71D-505C9266D4A9}" sibTransId="{42C855C3-3623-490C-BF91-B0FCA41B8240}"/>
    <dgm:cxn modelId="{CDB348D9-2160-4D57-BA84-8C42B47E21DE}" type="presOf" srcId="{B85D1820-4891-4D83-A746-A6E4E6416481}" destId="{BBE6FAC7-7ED8-4AB0-8743-3DFC00AAF507}" srcOrd="0" destOrd="0" presId="urn:microsoft.com/office/officeart/2008/layout/LinedList"/>
    <dgm:cxn modelId="{2D6301E8-0314-4634-8901-E5A5F9A661CD}" srcId="{8A7A5C1E-B891-465C-98A9-8FDC0BDE16F5}" destId="{B85D1820-4891-4D83-A746-A6E4E6416481}" srcOrd="0" destOrd="0" parTransId="{CE3509DC-E18D-4889-AFB8-B5A370314FE4}" sibTransId="{83FDD6A8-5D29-4A34-A6AA-8BB91148D407}"/>
    <dgm:cxn modelId="{C08221EF-A9FF-4CB8-9D8B-648552B04D0F}" type="presOf" srcId="{8A7A5C1E-B891-465C-98A9-8FDC0BDE16F5}" destId="{27FF4821-2186-45EB-99AE-0E673DD79FA0}" srcOrd="0" destOrd="0" presId="urn:microsoft.com/office/officeart/2008/layout/LinedList"/>
    <dgm:cxn modelId="{CD4F421F-2B14-4F4B-8C24-DE9C0885D065}" type="presParOf" srcId="{27FF4821-2186-45EB-99AE-0E673DD79FA0}" destId="{0B77923A-AF22-464C-9FF7-24AB1D25DC15}" srcOrd="0" destOrd="0" presId="urn:microsoft.com/office/officeart/2008/layout/LinedList"/>
    <dgm:cxn modelId="{BA37541A-AA3C-49E5-8C6A-C6D49F65E076}" type="presParOf" srcId="{27FF4821-2186-45EB-99AE-0E673DD79FA0}" destId="{B4C00AF1-2829-4E2F-907C-947A2A282E42}" srcOrd="1" destOrd="0" presId="urn:microsoft.com/office/officeart/2008/layout/LinedList"/>
    <dgm:cxn modelId="{52BB3911-047F-44EA-8488-42617765F839}" type="presParOf" srcId="{B4C00AF1-2829-4E2F-907C-947A2A282E42}" destId="{BBE6FAC7-7ED8-4AB0-8743-3DFC00AAF507}" srcOrd="0" destOrd="0" presId="urn:microsoft.com/office/officeart/2008/layout/LinedList"/>
    <dgm:cxn modelId="{5783777B-9708-40CD-A4F0-70CA66CDC5C3}" type="presParOf" srcId="{B4C00AF1-2829-4E2F-907C-947A2A282E42}" destId="{18DE4C34-07AF-44EF-8BF5-5A99888C4A62}" srcOrd="1" destOrd="0" presId="urn:microsoft.com/office/officeart/2008/layout/LinedList"/>
    <dgm:cxn modelId="{609A172D-5278-4BFA-B5E1-DF329D35AA9F}" type="presParOf" srcId="{27FF4821-2186-45EB-99AE-0E673DD79FA0}" destId="{2546833E-6B95-4755-8B86-61B23BAD5E1C}" srcOrd="2" destOrd="0" presId="urn:microsoft.com/office/officeart/2008/layout/LinedList"/>
    <dgm:cxn modelId="{BB69F70B-B9ED-4F9D-B2D5-1193BDC0B96C}" type="presParOf" srcId="{27FF4821-2186-45EB-99AE-0E673DD79FA0}" destId="{948C3965-E284-4B41-946E-D9EE31EE7CB8}" srcOrd="3" destOrd="0" presId="urn:microsoft.com/office/officeart/2008/layout/LinedList"/>
    <dgm:cxn modelId="{A061BCA8-832F-40AA-9FF6-CF2485B361E7}" type="presParOf" srcId="{948C3965-E284-4B41-946E-D9EE31EE7CB8}" destId="{C17F4CD3-5709-4378-A201-9C6EFCFAE226}" srcOrd="0" destOrd="0" presId="urn:microsoft.com/office/officeart/2008/layout/LinedList"/>
    <dgm:cxn modelId="{6DBA1751-FD35-4BF0-89B0-281D7E9CDCBA}" type="presParOf" srcId="{948C3965-E284-4B41-946E-D9EE31EE7CB8}" destId="{0BABF2F6-0388-4EF0-BF56-23E6A4F8CC20}" srcOrd="1" destOrd="0" presId="urn:microsoft.com/office/officeart/2008/layout/LinedList"/>
    <dgm:cxn modelId="{5F0A6D54-F0AE-43EA-948B-75D6633219CA}" type="presParOf" srcId="{27FF4821-2186-45EB-99AE-0E673DD79FA0}" destId="{C012DEAE-6794-4A76-929C-7C3F943A0F31}" srcOrd="4" destOrd="0" presId="urn:microsoft.com/office/officeart/2008/layout/LinedList"/>
    <dgm:cxn modelId="{6FAF9D65-FFF3-4935-8635-001DD45C0509}" type="presParOf" srcId="{27FF4821-2186-45EB-99AE-0E673DD79FA0}" destId="{236EDED7-B33D-40A1-B6F4-944436E2CC3B}" srcOrd="5" destOrd="0" presId="urn:microsoft.com/office/officeart/2008/layout/LinedList"/>
    <dgm:cxn modelId="{A65397C4-5131-46ED-B7A1-643D343BFC78}" type="presParOf" srcId="{236EDED7-B33D-40A1-B6F4-944436E2CC3B}" destId="{56478F95-B4DE-4949-A73A-8DEA3A480A52}" srcOrd="0" destOrd="0" presId="urn:microsoft.com/office/officeart/2008/layout/LinedList"/>
    <dgm:cxn modelId="{73505D03-BD41-43EB-9275-315E98D5D347}" type="presParOf" srcId="{236EDED7-B33D-40A1-B6F4-944436E2CC3B}" destId="{C4A79AF9-1193-41E5-B408-0A5DE83613E4}" srcOrd="1" destOrd="0" presId="urn:microsoft.com/office/officeart/2008/layout/LinedList"/>
    <dgm:cxn modelId="{2159DE5B-5FA8-4A31-83D3-3E668C237292}" type="presParOf" srcId="{27FF4821-2186-45EB-99AE-0E673DD79FA0}" destId="{AABD5E38-111D-4FC1-B6B4-8A7178103089}" srcOrd="6" destOrd="0" presId="urn:microsoft.com/office/officeart/2008/layout/LinedList"/>
    <dgm:cxn modelId="{089FB185-BC71-494A-8C1B-A3070D4ACEE1}" type="presParOf" srcId="{27FF4821-2186-45EB-99AE-0E673DD79FA0}" destId="{FA66CFEE-76E0-4AD5-85F7-D54155981E56}" srcOrd="7" destOrd="0" presId="urn:microsoft.com/office/officeart/2008/layout/LinedList"/>
    <dgm:cxn modelId="{3AB12285-09BD-4564-A03A-4F715AF567EB}" type="presParOf" srcId="{FA66CFEE-76E0-4AD5-85F7-D54155981E56}" destId="{0831951B-1162-4548-B71D-AD55E167BDC3}" srcOrd="0" destOrd="0" presId="urn:microsoft.com/office/officeart/2008/layout/LinedList"/>
    <dgm:cxn modelId="{C9BBE1DB-B280-4AAB-8D1B-4D965C03BF2E}" type="presParOf" srcId="{FA66CFEE-76E0-4AD5-85F7-D54155981E56}" destId="{211BB7B8-6A22-499A-AE5B-950A58C4B57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209DDD89-049F-4B63-86D3-F47C9F2AADA5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94A19C9-DC1D-496F-B601-A5DC43DBB7B1}">
      <dgm:prSet/>
      <dgm:spPr/>
      <dgm:t>
        <a:bodyPr/>
        <a:lstStyle/>
        <a:p>
          <a:r>
            <a:rPr lang="en-GB" dirty="0"/>
            <a:t>Close monitoring of BG </a:t>
          </a:r>
          <a:endParaRPr lang="en-US" dirty="0"/>
        </a:p>
      </dgm:t>
    </dgm:pt>
    <dgm:pt modelId="{8C364C53-5990-4BF3-8323-0B5598097023}" type="parTrans" cxnId="{EDD84717-D5D9-4BBD-BAC5-21B571223CE8}">
      <dgm:prSet/>
      <dgm:spPr/>
      <dgm:t>
        <a:bodyPr/>
        <a:lstStyle/>
        <a:p>
          <a:endParaRPr lang="en-US"/>
        </a:p>
      </dgm:t>
    </dgm:pt>
    <dgm:pt modelId="{006E44AF-62BD-407C-9452-53F279381AC3}" type="sibTrans" cxnId="{EDD84717-D5D9-4BBD-BAC5-21B571223CE8}">
      <dgm:prSet/>
      <dgm:spPr/>
      <dgm:t>
        <a:bodyPr/>
        <a:lstStyle/>
        <a:p>
          <a:endParaRPr lang="en-US"/>
        </a:p>
      </dgm:t>
    </dgm:pt>
    <dgm:pt modelId="{A93D3051-0954-4B2F-9891-852334740EC7}">
      <dgm:prSet/>
      <dgm:spPr/>
      <dgm:t>
        <a:bodyPr/>
        <a:lstStyle/>
        <a:p>
          <a:r>
            <a:rPr lang="en-GB" dirty="0"/>
            <a:t>If they continue to run high then medication is given</a:t>
          </a:r>
          <a:endParaRPr lang="en-US" dirty="0"/>
        </a:p>
      </dgm:t>
    </dgm:pt>
    <dgm:pt modelId="{CE4C006A-D68C-4E0B-9122-6AE366653A57}" type="parTrans" cxnId="{25F02F49-3279-4A8B-954F-68CCFDF07E21}">
      <dgm:prSet/>
      <dgm:spPr/>
      <dgm:t>
        <a:bodyPr/>
        <a:lstStyle/>
        <a:p>
          <a:endParaRPr lang="en-US"/>
        </a:p>
      </dgm:t>
    </dgm:pt>
    <dgm:pt modelId="{BFE9FE33-D798-4C98-939C-94E72FE1691A}" type="sibTrans" cxnId="{25F02F49-3279-4A8B-954F-68CCFDF07E21}">
      <dgm:prSet/>
      <dgm:spPr/>
      <dgm:t>
        <a:bodyPr/>
        <a:lstStyle/>
        <a:p>
          <a:endParaRPr lang="en-US"/>
        </a:p>
      </dgm:t>
    </dgm:pt>
    <dgm:pt modelId="{6C51CC01-B18D-4B0F-9E0A-4A16A0E85689}">
      <dgm:prSet/>
      <dgm:spPr/>
      <dgm:t>
        <a:bodyPr/>
        <a:lstStyle/>
        <a:p>
          <a:r>
            <a:rPr lang="en-GB" dirty="0"/>
            <a:t>Metformin is commonly used as it increases cell glucose uptake and is used for over wt patients</a:t>
          </a:r>
          <a:endParaRPr lang="en-US" dirty="0"/>
        </a:p>
      </dgm:t>
    </dgm:pt>
    <dgm:pt modelId="{96C99786-4505-49F9-873C-F9E8BE9A05AA}" type="parTrans" cxnId="{1CBB61E1-835B-4A68-9277-0676C096D802}">
      <dgm:prSet/>
      <dgm:spPr/>
      <dgm:t>
        <a:bodyPr/>
        <a:lstStyle/>
        <a:p>
          <a:endParaRPr lang="en-US"/>
        </a:p>
      </dgm:t>
    </dgm:pt>
    <dgm:pt modelId="{2A6E3662-1471-4EAA-860A-1C547C33664B}" type="sibTrans" cxnId="{1CBB61E1-835B-4A68-9277-0676C096D802}">
      <dgm:prSet/>
      <dgm:spPr/>
      <dgm:t>
        <a:bodyPr/>
        <a:lstStyle/>
        <a:p>
          <a:endParaRPr lang="en-US"/>
        </a:p>
      </dgm:t>
    </dgm:pt>
    <dgm:pt modelId="{BBBFBE18-8B7F-4364-AC30-F184B68DFF98}">
      <dgm:prSet/>
      <dgm:spPr/>
      <dgm:t>
        <a:bodyPr/>
        <a:lstStyle/>
        <a:p>
          <a:r>
            <a:rPr lang="en-GB" dirty="0"/>
            <a:t>Some have side effects – GI mainly</a:t>
          </a:r>
          <a:endParaRPr lang="en-US" dirty="0"/>
        </a:p>
      </dgm:t>
    </dgm:pt>
    <dgm:pt modelId="{757B5889-6303-49A1-82C4-ABE5D9F408A3}" type="parTrans" cxnId="{63AF6D7E-B6F4-42FE-A01D-129B971680FD}">
      <dgm:prSet/>
      <dgm:spPr/>
      <dgm:t>
        <a:bodyPr/>
        <a:lstStyle/>
        <a:p>
          <a:endParaRPr lang="en-US"/>
        </a:p>
      </dgm:t>
    </dgm:pt>
    <dgm:pt modelId="{F8C6A6B3-3F34-4568-847C-DE21B9C12656}" type="sibTrans" cxnId="{63AF6D7E-B6F4-42FE-A01D-129B971680FD}">
      <dgm:prSet/>
      <dgm:spPr/>
      <dgm:t>
        <a:bodyPr/>
        <a:lstStyle/>
        <a:p>
          <a:endParaRPr lang="en-US"/>
        </a:p>
      </dgm:t>
    </dgm:pt>
    <dgm:pt modelId="{BDA58942-0DA8-4FE7-9554-0D8EEE2BEB42}" type="pres">
      <dgm:prSet presAssocID="{209DDD89-049F-4B63-86D3-F47C9F2AADA5}" presName="vert0" presStyleCnt="0">
        <dgm:presLayoutVars>
          <dgm:dir/>
          <dgm:animOne val="branch"/>
          <dgm:animLvl val="lvl"/>
        </dgm:presLayoutVars>
      </dgm:prSet>
      <dgm:spPr/>
    </dgm:pt>
    <dgm:pt modelId="{2F4E197E-3347-4089-ABF2-E53B75A80A6D}" type="pres">
      <dgm:prSet presAssocID="{294A19C9-DC1D-496F-B601-A5DC43DBB7B1}" presName="thickLine" presStyleLbl="alignNode1" presStyleIdx="0" presStyleCnt="4"/>
      <dgm:spPr/>
    </dgm:pt>
    <dgm:pt modelId="{65BA5064-248A-48EC-AB33-A7B3260D99E3}" type="pres">
      <dgm:prSet presAssocID="{294A19C9-DC1D-496F-B601-A5DC43DBB7B1}" presName="horz1" presStyleCnt="0"/>
      <dgm:spPr/>
    </dgm:pt>
    <dgm:pt modelId="{4AA48880-EAE3-432E-B0E2-2D4DF22C6478}" type="pres">
      <dgm:prSet presAssocID="{294A19C9-DC1D-496F-B601-A5DC43DBB7B1}" presName="tx1" presStyleLbl="revTx" presStyleIdx="0" presStyleCnt="4"/>
      <dgm:spPr/>
    </dgm:pt>
    <dgm:pt modelId="{64F67A50-AECD-4A8F-9A29-73251A9F794D}" type="pres">
      <dgm:prSet presAssocID="{294A19C9-DC1D-496F-B601-A5DC43DBB7B1}" presName="vert1" presStyleCnt="0"/>
      <dgm:spPr/>
    </dgm:pt>
    <dgm:pt modelId="{F0B51E55-C57C-402C-B49A-9CA6FA6175C7}" type="pres">
      <dgm:prSet presAssocID="{A93D3051-0954-4B2F-9891-852334740EC7}" presName="thickLine" presStyleLbl="alignNode1" presStyleIdx="1" presStyleCnt="4"/>
      <dgm:spPr/>
    </dgm:pt>
    <dgm:pt modelId="{B8A322D0-262A-4745-8957-5A3B53E12674}" type="pres">
      <dgm:prSet presAssocID="{A93D3051-0954-4B2F-9891-852334740EC7}" presName="horz1" presStyleCnt="0"/>
      <dgm:spPr/>
    </dgm:pt>
    <dgm:pt modelId="{8F5907FD-63D8-4442-995D-3AD291C1B63C}" type="pres">
      <dgm:prSet presAssocID="{A93D3051-0954-4B2F-9891-852334740EC7}" presName="tx1" presStyleLbl="revTx" presStyleIdx="1" presStyleCnt="4"/>
      <dgm:spPr/>
    </dgm:pt>
    <dgm:pt modelId="{EC6E222C-87D4-4A5A-8E5F-3D4F2AD8B79D}" type="pres">
      <dgm:prSet presAssocID="{A93D3051-0954-4B2F-9891-852334740EC7}" presName="vert1" presStyleCnt="0"/>
      <dgm:spPr/>
    </dgm:pt>
    <dgm:pt modelId="{7ED1A518-74EF-49D7-A837-E3A343A32868}" type="pres">
      <dgm:prSet presAssocID="{6C51CC01-B18D-4B0F-9E0A-4A16A0E85689}" presName="thickLine" presStyleLbl="alignNode1" presStyleIdx="2" presStyleCnt="4"/>
      <dgm:spPr/>
    </dgm:pt>
    <dgm:pt modelId="{60A60080-E9FA-410A-A3C4-AE889085497A}" type="pres">
      <dgm:prSet presAssocID="{6C51CC01-B18D-4B0F-9E0A-4A16A0E85689}" presName="horz1" presStyleCnt="0"/>
      <dgm:spPr/>
    </dgm:pt>
    <dgm:pt modelId="{3F001033-5724-4865-BE97-05349F3A177C}" type="pres">
      <dgm:prSet presAssocID="{6C51CC01-B18D-4B0F-9E0A-4A16A0E85689}" presName="tx1" presStyleLbl="revTx" presStyleIdx="2" presStyleCnt="4"/>
      <dgm:spPr/>
    </dgm:pt>
    <dgm:pt modelId="{3098DAE6-EC54-4DFA-ABCB-BAA715ACD5C0}" type="pres">
      <dgm:prSet presAssocID="{6C51CC01-B18D-4B0F-9E0A-4A16A0E85689}" presName="vert1" presStyleCnt="0"/>
      <dgm:spPr/>
    </dgm:pt>
    <dgm:pt modelId="{826EA2E5-1646-4B18-A16C-2833B6330680}" type="pres">
      <dgm:prSet presAssocID="{BBBFBE18-8B7F-4364-AC30-F184B68DFF98}" presName="thickLine" presStyleLbl="alignNode1" presStyleIdx="3" presStyleCnt="4"/>
      <dgm:spPr/>
    </dgm:pt>
    <dgm:pt modelId="{AEB862F6-BA52-42BE-86B1-4694902530FD}" type="pres">
      <dgm:prSet presAssocID="{BBBFBE18-8B7F-4364-AC30-F184B68DFF98}" presName="horz1" presStyleCnt="0"/>
      <dgm:spPr/>
    </dgm:pt>
    <dgm:pt modelId="{F77CBBA0-A36A-43FD-B0D3-93593705A64F}" type="pres">
      <dgm:prSet presAssocID="{BBBFBE18-8B7F-4364-AC30-F184B68DFF98}" presName="tx1" presStyleLbl="revTx" presStyleIdx="3" presStyleCnt="4"/>
      <dgm:spPr/>
    </dgm:pt>
    <dgm:pt modelId="{85E59109-CEA4-4207-B702-DE3A9C2F7BBF}" type="pres">
      <dgm:prSet presAssocID="{BBBFBE18-8B7F-4364-AC30-F184B68DFF98}" presName="vert1" presStyleCnt="0"/>
      <dgm:spPr/>
    </dgm:pt>
  </dgm:ptLst>
  <dgm:cxnLst>
    <dgm:cxn modelId="{EDD84717-D5D9-4BBD-BAC5-21B571223CE8}" srcId="{209DDD89-049F-4B63-86D3-F47C9F2AADA5}" destId="{294A19C9-DC1D-496F-B601-A5DC43DBB7B1}" srcOrd="0" destOrd="0" parTransId="{8C364C53-5990-4BF3-8323-0B5598097023}" sibTransId="{006E44AF-62BD-407C-9452-53F279381AC3}"/>
    <dgm:cxn modelId="{34DCA119-4F1F-4ADA-8251-0E0FA30D3B24}" type="presOf" srcId="{BBBFBE18-8B7F-4364-AC30-F184B68DFF98}" destId="{F77CBBA0-A36A-43FD-B0D3-93593705A64F}" srcOrd="0" destOrd="0" presId="urn:microsoft.com/office/officeart/2008/layout/LinedList"/>
    <dgm:cxn modelId="{1800D727-9F4A-49AA-995A-082F8CF42852}" type="presOf" srcId="{6C51CC01-B18D-4B0F-9E0A-4A16A0E85689}" destId="{3F001033-5724-4865-BE97-05349F3A177C}" srcOrd="0" destOrd="0" presId="urn:microsoft.com/office/officeart/2008/layout/LinedList"/>
    <dgm:cxn modelId="{25F02F49-3279-4A8B-954F-68CCFDF07E21}" srcId="{209DDD89-049F-4B63-86D3-F47C9F2AADA5}" destId="{A93D3051-0954-4B2F-9891-852334740EC7}" srcOrd="1" destOrd="0" parTransId="{CE4C006A-D68C-4E0B-9122-6AE366653A57}" sibTransId="{BFE9FE33-D798-4C98-939C-94E72FE1691A}"/>
    <dgm:cxn modelId="{63AF6D7E-B6F4-42FE-A01D-129B971680FD}" srcId="{209DDD89-049F-4B63-86D3-F47C9F2AADA5}" destId="{BBBFBE18-8B7F-4364-AC30-F184B68DFF98}" srcOrd="3" destOrd="0" parTransId="{757B5889-6303-49A1-82C4-ABE5D9F408A3}" sibTransId="{F8C6A6B3-3F34-4568-847C-DE21B9C12656}"/>
    <dgm:cxn modelId="{279FBA94-3D98-4361-AE90-EF4F7410A179}" type="presOf" srcId="{A93D3051-0954-4B2F-9891-852334740EC7}" destId="{8F5907FD-63D8-4442-995D-3AD291C1B63C}" srcOrd="0" destOrd="0" presId="urn:microsoft.com/office/officeart/2008/layout/LinedList"/>
    <dgm:cxn modelId="{00E37AB4-550B-44EC-8E01-EA75FA568218}" type="presOf" srcId="{209DDD89-049F-4B63-86D3-F47C9F2AADA5}" destId="{BDA58942-0DA8-4FE7-9554-0D8EEE2BEB42}" srcOrd="0" destOrd="0" presId="urn:microsoft.com/office/officeart/2008/layout/LinedList"/>
    <dgm:cxn modelId="{1CBB61E1-835B-4A68-9277-0676C096D802}" srcId="{209DDD89-049F-4B63-86D3-F47C9F2AADA5}" destId="{6C51CC01-B18D-4B0F-9E0A-4A16A0E85689}" srcOrd="2" destOrd="0" parTransId="{96C99786-4505-49F9-873C-F9E8BE9A05AA}" sibTransId="{2A6E3662-1471-4EAA-860A-1C547C33664B}"/>
    <dgm:cxn modelId="{A03565FE-7E1C-4EA5-BED5-C06107650C72}" type="presOf" srcId="{294A19C9-DC1D-496F-B601-A5DC43DBB7B1}" destId="{4AA48880-EAE3-432E-B0E2-2D4DF22C6478}" srcOrd="0" destOrd="0" presId="urn:microsoft.com/office/officeart/2008/layout/LinedList"/>
    <dgm:cxn modelId="{A6E0AB8D-A7A5-4D21-9845-1D332DF90B32}" type="presParOf" srcId="{BDA58942-0DA8-4FE7-9554-0D8EEE2BEB42}" destId="{2F4E197E-3347-4089-ABF2-E53B75A80A6D}" srcOrd="0" destOrd="0" presId="urn:microsoft.com/office/officeart/2008/layout/LinedList"/>
    <dgm:cxn modelId="{DEE389D2-91DB-472C-BEF2-69D7DE2714AE}" type="presParOf" srcId="{BDA58942-0DA8-4FE7-9554-0D8EEE2BEB42}" destId="{65BA5064-248A-48EC-AB33-A7B3260D99E3}" srcOrd="1" destOrd="0" presId="urn:microsoft.com/office/officeart/2008/layout/LinedList"/>
    <dgm:cxn modelId="{33D3B5DD-8444-44A9-9E27-8A124A92615B}" type="presParOf" srcId="{65BA5064-248A-48EC-AB33-A7B3260D99E3}" destId="{4AA48880-EAE3-432E-B0E2-2D4DF22C6478}" srcOrd="0" destOrd="0" presId="urn:microsoft.com/office/officeart/2008/layout/LinedList"/>
    <dgm:cxn modelId="{F1CA3988-B810-4036-9DE5-C71ACAC9E858}" type="presParOf" srcId="{65BA5064-248A-48EC-AB33-A7B3260D99E3}" destId="{64F67A50-AECD-4A8F-9A29-73251A9F794D}" srcOrd="1" destOrd="0" presId="urn:microsoft.com/office/officeart/2008/layout/LinedList"/>
    <dgm:cxn modelId="{6C6A089F-849B-4640-8099-88E002F2C31B}" type="presParOf" srcId="{BDA58942-0DA8-4FE7-9554-0D8EEE2BEB42}" destId="{F0B51E55-C57C-402C-B49A-9CA6FA6175C7}" srcOrd="2" destOrd="0" presId="urn:microsoft.com/office/officeart/2008/layout/LinedList"/>
    <dgm:cxn modelId="{CA2D0191-F6A2-45A4-851C-6BE18E4C3DEF}" type="presParOf" srcId="{BDA58942-0DA8-4FE7-9554-0D8EEE2BEB42}" destId="{B8A322D0-262A-4745-8957-5A3B53E12674}" srcOrd="3" destOrd="0" presId="urn:microsoft.com/office/officeart/2008/layout/LinedList"/>
    <dgm:cxn modelId="{3150D342-D05E-4742-B9CA-8308D06533CB}" type="presParOf" srcId="{B8A322D0-262A-4745-8957-5A3B53E12674}" destId="{8F5907FD-63D8-4442-995D-3AD291C1B63C}" srcOrd="0" destOrd="0" presId="urn:microsoft.com/office/officeart/2008/layout/LinedList"/>
    <dgm:cxn modelId="{70E37A0C-3B35-4FA8-9A17-9C54161321A0}" type="presParOf" srcId="{B8A322D0-262A-4745-8957-5A3B53E12674}" destId="{EC6E222C-87D4-4A5A-8E5F-3D4F2AD8B79D}" srcOrd="1" destOrd="0" presId="urn:microsoft.com/office/officeart/2008/layout/LinedList"/>
    <dgm:cxn modelId="{C8855D78-A1B4-4056-BE48-0F3B06627322}" type="presParOf" srcId="{BDA58942-0DA8-4FE7-9554-0D8EEE2BEB42}" destId="{7ED1A518-74EF-49D7-A837-E3A343A32868}" srcOrd="4" destOrd="0" presId="urn:microsoft.com/office/officeart/2008/layout/LinedList"/>
    <dgm:cxn modelId="{701F65EF-6128-4BEB-A9FB-54C1D552A21F}" type="presParOf" srcId="{BDA58942-0DA8-4FE7-9554-0D8EEE2BEB42}" destId="{60A60080-E9FA-410A-A3C4-AE889085497A}" srcOrd="5" destOrd="0" presId="urn:microsoft.com/office/officeart/2008/layout/LinedList"/>
    <dgm:cxn modelId="{1242C1F9-2CF8-4E74-80CB-5E2B3D2C3AC8}" type="presParOf" srcId="{60A60080-E9FA-410A-A3C4-AE889085497A}" destId="{3F001033-5724-4865-BE97-05349F3A177C}" srcOrd="0" destOrd="0" presId="urn:microsoft.com/office/officeart/2008/layout/LinedList"/>
    <dgm:cxn modelId="{A0572C3C-C9C4-4BFA-B214-0FAADBD4DB95}" type="presParOf" srcId="{60A60080-E9FA-410A-A3C4-AE889085497A}" destId="{3098DAE6-EC54-4DFA-ABCB-BAA715ACD5C0}" srcOrd="1" destOrd="0" presId="urn:microsoft.com/office/officeart/2008/layout/LinedList"/>
    <dgm:cxn modelId="{EC40835E-0E91-4B52-8429-925380E62521}" type="presParOf" srcId="{BDA58942-0DA8-4FE7-9554-0D8EEE2BEB42}" destId="{826EA2E5-1646-4B18-A16C-2833B6330680}" srcOrd="6" destOrd="0" presId="urn:microsoft.com/office/officeart/2008/layout/LinedList"/>
    <dgm:cxn modelId="{F8470D3A-A1C4-4B8A-AE42-A8CB849A405A}" type="presParOf" srcId="{BDA58942-0DA8-4FE7-9554-0D8EEE2BEB42}" destId="{AEB862F6-BA52-42BE-86B1-4694902530FD}" srcOrd="7" destOrd="0" presId="urn:microsoft.com/office/officeart/2008/layout/LinedList"/>
    <dgm:cxn modelId="{795A78B9-822B-4034-A1B4-87C81B96141D}" type="presParOf" srcId="{AEB862F6-BA52-42BE-86B1-4694902530FD}" destId="{F77CBBA0-A36A-43FD-B0D3-93593705A64F}" srcOrd="0" destOrd="0" presId="urn:microsoft.com/office/officeart/2008/layout/LinedList"/>
    <dgm:cxn modelId="{80E2B515-B313-421D-8BB3-728423736D7F}" type="presParOf" srcId="{AEB862F6-BA52-42BE-86B1-4694902530FD}" destId="{85E59109-CEA4-4207-B702-DE3A9C2F7BB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4F1406AD-6317-44E6-BA4B-60F08FD1A9EA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EFB7254B-3538-4922-80C7-AF089A7878F8}">
      <dgm:prSet/>
      <dgm:spPr/>
      <dgm:t>
        <a:bodyPr/>
        <a:lstStyle/>
        <a:p>
          <a:r>
            <a:rPr lang="en-GB" dirty="0"/>
            <a:t>Keep good BG levels to prevent complications</a:t>
          </a:r>
          <a:endParaRPr lang="en-US" dirty="0"/>
        </a:p>
      </dgm:t>
    </dgm:pt>
    <dgm:pt modelId="{0C0F7BCF-27F1-4F9B-B0FE-EA2C265DE36F}" type="parTrans" cxnId="{F0151495-70C6-4CAB-A500-672584B79FA7}">
      <dgm:prSet/>
      <dgm:spPr/>
      <dgm:t>
        <a:bodyPr/>
        <a:lstStyle/>
        <a:p>
          <a:endParaRPr lang="en-US"/>
        </a:p>
      </dgm:t>
    </dgm:pt>
    <dgm:pt modelId="{C2423A6E-0B7F-45F4-9252-DD6D99A43FCA}" type="sibTrans" cxnId="{F0151495-70C6-4CAB-A500-672584B79FA7}">
      <dgm:prSet/>
      <dgm:spPr/>
      <dgm:t>
        <a:bodyPr/>
        <a:lstStyle/>
        <a:p>
          <a:endParaRPr lang="en-US"/>
        </a:p>
      </dgm:t>
    </dgm:pt>
    <dgm:pt modelId="{4C276CFB-4E92-434A-8EF2-EFF9BE3A8672}">
      <dgm:prSet/>
      <dgm:spPr/>
      <dgm:t>
        <a:bodyPr/>
        <a:lstStyle/>
        <a:p>
          <a:r>
            <a:rPr lang="en-GB" dirty="0"/>
            <a:t>Good education – in Wales the WG is committed to education sessions</a:t>
          </a:r>
          <a:endParaRPr lang="en-US" dirty="0"/>
        </a:p>
      </dgm:t>
    </dgm:pt>
    <dgm:pt modelId="{C321699F-451C-42D3-8A80-3CBD53D12F78}" type="parTrans" cxnId="{88E1DD35-F7E8-41F2-A40A-485C7536EF62}">
      <dgm:prSet/>
      <dgm:spPr/>
      <dgm:t>
        <a:bodyPr/>
        <a:lstStyle/>
        <a:p>
          <a:endParaRPr lang="en-US"/>
        </a:p>
      </dgm:t>
    </dgm:pt>
    <dgm:pt modelId="{8F14BA9E-EB5D-4201-ABFE-455096A65D77}" type="sibTrans" cxnId="{88E1DD35-F7E8-41F2-A40A-485C7536EF62}">
      <dgm:prSet/>
      <dgm:spPr/>
      <dgm:t>
        <a:bodyPr/>
        <a:lstStyle/>
        <a:p>
          <a:endParaRPr lang="en-US"/>
        </a:p>
      </dgm:t>
    </dgm:pt>
    <dgm:pt modelId="{318E25A4-9ECB-4BDF-9AD3-5F3435EE17DB}" type="pres">
      <dgm:prSet presAssocID="{4F1406AD-6317-44E6-BA4B-60F08FD1A9EA}" presName="vert0" presStyleCnt="0">
        <dgm:presLayoutVars>
          <dgm:dir/>
          <dgm:animOne val="branch"/>
          <dgm:animLvl val="lvl"/>
        </dgm:presLayoutVars>
      </dgm:prSet>
      <dgm:spPr/>
    </dgm:pt>
    <dgm:pt modelId="{D43400FE-2B49-4372-AF7B-1FF941BDCE89}" type="pres">
      <dgm:prSet presAssocID="{EFB7254B-3538-4922-80C7-AF089A7878F8}" presName="thickLine" presStyleLbl="alignNode1" presStyleIdx="0" presStyleCnt="2"/>
      <dgm:spPr/>
    </dgm:pt>
    <dgm:pt modelId="{D3B432A5-27EB-4E19-907C-83367756FC7F}" type="pres">
      <dgm:prSet presAssocID="{EFB7254B-3538-4922-80C7-AF089A7878F8}" presName="horz1" presStyleCnt="0"/>
      <dgm:spPr/>
    </dgm:pt>
    <dgm:pt modelId="{F0EB6D01-7C99-4CB5-8354-A90DE77C32C6}" type="pres">
      <dgm:prSet presAssocID="{EFB7254B-3538-4922-80C7-AF089A7878F8}" presName="tx1" presStyleLbl="revTx" presStyleIdx="0" presStyleCnt="2"/>
      <dgm:spPr/>
    </dgm:pt>
    <dgm:pt modelId="{FBD5D43B-81CA-4583-A6FC-3AD8EF19DBF3}" type="pres">
      <dgm:prSet presAssocID="{EFB7254B-3538-4922-80C7-AF089A7878F8}" presName="vert1" presStyleCnt="0"/>
      <dgm:spPr/>
    </dgm:pt>
    <dgm:pt modelId="{BB521391-7DD0-40C0-83BC-2AE78AE152A6}" type="pres">
      <dgm:prSet presAssocID="{4C276CFB-4E92-434A-8EF2-EFF9BE3A8672}" presName="thickLine" presStyleLbl="alignNode1" presStyleIdx="1" presStyleCnt="2"/>
      <dgm:spPr/>
    </dgm:pt>
    <dgm:pt modelId="{3F867BAE-FAEF-4581-AC30-B83A854538F6}" type="pres">
      <dgm:prSet presAssocID="{4C276CFB-4E92-434A-8EF2-EFF9BE3A8672}" presName="horz1" presStyleCnt="0"/>
      <dgm:spPr/>
    </dgm:pt>
    <dgm:pt modelId="{2B719040-58B3-42A0-8AD3-AFD479BF1156}" type="pres">
      <dgm:prSet presAssocID="{4C276CFB-4E92-434A-8EF2-EFF9BE3A8672}" presName="tx1" presStyleLbl="revTx" presStyleIdx="1" presStyleCnt="2"/>
      <dgm:spPr/>
    </dgm:pt>
    <dgm:pt modelId="{2B398EE9-989D-4107-9096-97837A74FB3F}" type="pres">
      <dgm:prSet presAssocID="{4C276CFB-4E92-434A-8EF2-EFF9BE3A8672}" presName="vert1" presStyleCnt="0"/>
      <dgm:spPr/>
    </dgm:pt>
  </dgm:ptLst>
  <dgm:cxnLst>
    <dgm:cxn modelId="{A257C01D-BD51-430E-8880-8E78CDB38594}" type="presOf" srcId="{4F1406AD-6317-44E6-BA4B-60F08FD1A9EA}" destId="{318E25A4-9ECB-4BDF-9AD3-5F3435EE17DB}" srcOrd="0" destOrd="0" presId="urn:microsoft.com/office/officeart/2008/layout/LinedList"/>
    <dgm:cxn modelId="{88E1DD35-F7E8-41F2-A40A-485C7536EF62}" srcId="{4F1406AD-6317-44E6-BA4B-60F08FD1A9EA}" destId="{4C276CFB-4E92-434A-8EF2-EFF9BE3A8672}" srcOrd="1" destOrd="0" parTransId="{C321699F-451C-42D3-8A80-3CBD53D12F78}" sibTransId="{8F14BA9E-EB5D-4201-ABFE-455096A65D77}"/>
    <dgm:cxn modelId="{7C7EE741-4303-46A8-94A5-A30E9914F164}" type="presOf" srcId="{EFB7254B-3538-4922-80C7-AF089A7878F8}" destId="{F0EB6D01-7C99-4CB5-8354-A90DE77C32C6}" srcOrd="0" destOrd="0" presId="urn:microsoft.com/office/officeart/2008/layout/LinedList"/>
    <dgm:cxn modelId="{CB665C63-891F-4BA9-ADC6-C3765D1973C7}" type="presOf" srcId="{4C276CFB-4E92-434A-8EF2-EFF9BE3A8672}" destId="{2B719040-58B3-42A0-8AD3-AFD479BF1156}" srcOrd="0" destOrd="0" presId="urn:microsoft.com/office/officeart/2008/layout/LinedList"/>
    <dgm:cxn modelId="{F0151495-70C6-4CAB-A500-672584B79FA7}" srcId="{4F1406AD-6317-44E6-BA4B-60F08FD1A9EA}" destId="{EFB7254B-3538-4922-80C7-AF089A7878F8}" srcOrd="0" destOrd="0" parTransId="{0C0F7BCF-27F1-4F9B-B0FE-EA2C265DE36F}" sibTransId="{C2423A6E-0B7F-45F4-9252-DD6D99A43FCA}"/>
    <dgm:cxn modelId="{46B213FB-7D6D-45D0-B609-0FD6B4CD3EF7}" type="presParOf" srcId="{318E25A4-9ECB-4BDF-9AD3-5F3435EE17DB}" destId="{D43400FE-2B49-4372-AF7B-1FF941BDCE89}" srcOrd="0" destOrd="0" presId="urn:microsoft.com/office/officeart/2008/layout/LinedList"/>
    <dgm:cxn modelId="{24E8AB5A-F163-4AC7-A90F-75FBCCFC4BFA}" type="presParOf" srcId="{318E25A4-9ECB-4BDF-9AD3-5F3435EE17DB}" destId="{D3B432A5-27EB-4E19-907C-83367756FC7F}" srcOrd="1" destOrd="0" presId="urn:microsoft.com/office/officeart/2008/layout/LinedList"/>
    <dgm:cxn modelId="{7F215F00-7437-4052-BFE2-656F45A49A79}" type="presParOf" srcId="{D3B432A5-27EB-4E19-907C-83367756FC7F}" destId="{F0EB6D01-7C99-4CB5-8354-A90DE77C32C6}" srcOrd="0" destOrd="0" presId="urn:microsoft.com/office/officeart/2008/layout/LinedList"/>
    <dgm:cxn modelId="{E176D7AC-451D-4728-B6C7-07508D0BF4F5}" type="presParOf" srcId="{D3B432A5-27EB-4E19-907C-83367756FC7F}" destId="{FBD5D43B-81CA-4583-A6FC-3AD8EF19DBF3}" srcOrd="1" destOrd="0" presId="urn:microsoft.com/office/officeart/2008/layout/LinedList"/>
    <dgm:cxn modelId="{490FB532-2995-4A46-AEFC-926A0D8A9128}" type="presParOf" srcId="{318E25A4-9ECB-4BDF-9AD3-5F3435EE17DB}" destId="{BB521391-7DD0-40C0-83BC-2AE78AE152A6}" srcOrd="2" destOrd="0" presId="urn:microsoft.com/office/officeart/2008/layout/LinedList"/>
    <dgm:cxn modelId="{54231101-85C0-4DBB-B182-67263CF7ACDB}" type="presParOf" srcId="{318E25A4-9ECB-4BDF-9AD3-5F3435EE17DB}" destId="{3F867BAE-FAEF-4581-AC30-B83A854538F6}" srcOrd="3" destOrd="0" presId="urn:microsoft.com/office/officeart/2008/layout/LinedList"/>
    <dgm:cxn modelId="{3FCA6492-1499-4AE3-8040-58EF4179ECE1}" type="presParOf" srcId="{3F867BAE-FAEF-4581-AC30-B83A854538F6}" destId="{2B719040-58B3-42A0-8AD3-AFD479BF1156}" srcOrd="0" destOrd="0" presId="urn:microsoft.com/office/officeart/2008/layout/LinedList"/>
    <dgm:cxn modelId="{D53598C6-C3C4-4964-B44E-4CE10FA9F5DC}" type="presParOf" srcId="{3F867BAE-FAEF-4581-AC30-B83A854538F6}" destId="{2B398EE9-989D-4107-9096-97837A74FB3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F15D1CCF-36F9-4868-BE4F-E52EBA6AB3DB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41793E1-5166-4011-9FEB-EBA03763FB73}">
      <dgm:prSet/>
      <dgm:spPr/>
      <dgm:t>
        <a:bodyPr/>
        <a:lstStyle/>
        <a:p>
          <a:r>
            <a:rPr lang="en-GB" dirty="0"/>
            <a:t>NICE – </a:t>
          </a:r>
          <a:r>
            <a:rPr lang="en-GB" dirty="0">
              <a:hlinkClick xmlns:r="http://schemas.openxmlformats.org/officeDocument/2006/relationships" r:id="rId1"/>
            </a:rPr>
            <a:t>www.nice.org</a:t>
          </a:r>
          <a:endParaRPr lang="en-US" dirty="0"/>
        </a:p>
      </dgm:t>
    </dgm:pt>
    <dgm:pt modelId="{CC57EB91-2F4D-4C66-943B-82ADA225EDB8}" type="parTrans" cxnId="{FC8BED4F-1117-4E4B-8A12-B1D3AF804A6C}">
      <dgm:prSet/>
      <dgm:spPr/>
      <dgm:t>
        <a:bodyPr/>
        <a:lstStyle/>
        <a:p>
          <a:endParaRPr lang="en-US"/>
        </a:p>
      </dgm:t>
    </dgm:pt>
    <dgm:pt modelId="{0DFA5C90-CB27-4DC5-BDB1-034DE7C66416}" type="sibTrans" cxnId="{FC8BED4F-1117-4E4B-8A12-B1D3AF804A6C}">
      <dgm:prSet/>
      <dgm:spPr/>
      <dgm:t>
        <a:bodyPr/>
        <a:lstStyle/>
        <a:p>
          <a:endParaRPr lang="en-US"/>
        </a:p>
      </dgm:t>
    </dgm:pt>
    <dgm:pt modelId="{9A1CA3D5-AC13-497A-B892-FA4D5E312CF5}">
      <dgm:prSet/>
      <dgm:spPr/>
      <dgm:t>
        <a:bodyPr/>
        <a:lstStyle/>
        <a:p>
          <a:r>
            <a:rPr lang="en-GB" dirty="0"/>
            <a:t>Diabetes UK  - </a:t>
          </a:r>
          <a:r>
            <a:rPr lang="en-GB" dirty="0">
              <a:hlinkClick xmlns:r="http://schemas.openxmlformats.org/officeDocument/2006/relationships" r:id="rId2"/>
            </a:rPr>
            <a:t>www.diabetes.org.uk</a:t>
          </a:r>
          <a:r>
            <a:rPr lang="en-GB" dirty="0"/>
            <a:t> </a:t>
          </a:r>
          <a:endParaRPr lang="en-US" dirty="0"/>
        </a:p>
      </dgm:t>
    </dgm:pt>
    <dgm:pt modelId="{48D9943A-A91B-4808-9A56-76CE6880A936}" type="parTrans" cxnId="{505AE11F-20EA-4965-A2FE-0F26D9BFE074}">
      <dgm:prSet/>
      <dgm:spPr/>
      <dgm:t>
        <a:bodyPr/>
        <a:lstStyle/>
        <a:p>
          <a:endParaRPr lang="en-US"/>
        </a:p>
      </dgm:t>
    </dgm:pt>
    <dgm:pt modelId="{7BB4D2A0-5143-4241-8358-AEBFD93B573A}" type="sibTrans" cxnId="{505AE11F-20EA-4965-A2FE-0F26D9BFE074}">
      <dgm:prSet/>
      <dgm:spPr/>
      <dgm:t>
        <a:bodyPr/>
        <a:lstStyle/>
        <a:p>
          <a:endParaRPr lang="en-US"/>
        </a:p>
      </dgm:t>
    </dgm:pt>
    <dgm:pt modelId="{6F9E4965-FE69-41C6-8096-F1EE66E40568}">
      <dgm:prSet/>
      <dgm:spPr/>
      <dgm:t>
        <a:bodyPr/>
        <a:lstStyle/>
        <a:p>
          <a:r>
            <a:rPr lang="en-GB" dirty="0"/>
            <a:t>BBC Diet Trials - </a:t>
          </a:r>
          <a:r>
            <a:rPr lang="en-GB" dirty="0">
              <a:hlinkClick xmlns:r="http://schemas.openxmlformats.org/officeDocument/2006/relationships" r:id="rId3"/>
            </a:rPr>
            <a:t>http://www.bmj.com/cgi/content/full/332/7553/1309</a:t>
          </a:r>
          <a:endParaRPr lang="en-US" dirty="0"/>
        </a:p>
      </dgm:t>
    </dgm:pt>
    <dgm:pt modelId="{C4A07B4F-4AA0-4DC9-9BA7-FC79C0C7161A}" type="parTrans" cxnId="{ED2EC026-D92A-4B88-92B3-6F0DBEE0579E}">
      <dgm:prSet/>
      <dgm:spPr/>
      <dgm:t>
        <a:bodyPr/>
        <a:lstStyle/>
        <a:p>
          <a:endParaRPr lang="en-US"/>
        </a:p>
      </dgm:t>
    </dgm:pt>
    <dgm:pt modelId="{8DE6DD2C-0825-4717-9839-52A0D72F939D}" type="sibTrans" cxnId="{ED2EC026-D92A-4B88-92B3-6F0DBEE0579E}">
      <dgm:prSet/>
      <dgm:spPr/>
      <dgm:t>
        <a:bodyPr/>
        <a:lstStyle/>
        <a:p>
          <a:endParaRPr lang="en-US"/>
        </a:p>
      </dgm:t>
    </dgm:pt>
    <dgm:pt modelId="{3E6DB919-B73E-4B9A-B86E-851E5BD35A99}" type="pres">
      <dgm:prSet presAssocID="{F15D1CCF-36F9-4868-BE4F-E52EBA6AB3DB}" presName="vert0" presStyleCnt="0">
        <dgm:presLayoutVars>
          <dgm:dir/>
          <dgm:animOne val="branch"/>
          <dgm:animLvl val="lvl"/>
        </dgm:presLayoutVars>
      </dgm:prSet>
      <dgm:spPr/>
    </dgm:pt>
    <dgm:pt modelId="{3199972F-E3BF-444A-8BA4-73BBAE12DBFA}" type="pres">
      <dgm:prSet presAssocID="{541793E1-5166-4011-9FEB-EBA03763FB73}" presName="thickLine" presStyleLbl="alignNode1" presStyleIdx="0" presStyleCnt="3"/>
      <dgm:spPr/>
    </dgm:pt>
    <dgm:pt modelId="{2EB860AA-0243-413D-83E0-DEE2DB811823}" type="pres">
      <dgm:prSet presAssocID="{541793E1-5166-4011-9FEB-EBA03763FB73}" presName="horz1" presStyleCnt="0"/>
      <dgm:spPr/>
    </dgm:pt>
    <dgm:pt modelId="{6710806F-DEEE-4EC7-A0FC-48BBAEEC07AB}" type="pres">
      <dgm:prSet presAssocID="{541793E1-5166-4011-9FEB-EBA03763FB73}" presName="tx1" presStyleLbl="revTx" presStyleIdx="0" presStyleCnt="3"/>
      <dgm:spPr/>
    </dgm:pt>
    <dgm:pt modelId="{342C0485-5302-428F-8032-3E30BC4464F7}" type="pres">
      <dgm:prSet presAssocID="{541793E1-5166-4011-9FEB-EBA03763FB73}" presName="vert1" presStyleCnt="0"/>
      <dgm:spPr/>
    </dgm:pt>
    <dgm:pt modelId="{AF84DDB6-95B9-4EEB-B58D-9A724B48E28B}" type="pres">
      <dgm:prSet presAssocID="{9A1CA3D5-AC13-497A-B892-FA4D5E312CF5}" presName="thickLine" presStyleLbl="alignNode1" presStyleIdx="1" presStyleCnt="3"/>
      <dgm:spPr/>
    </dgm:pt>
    <dgm:pt modelId="{D600B549-AE1D-4B6B-A1A1-BC4123B12C2A}" type="pres">
      <dgm:prSet presAssocID="{9A1CA3D5-AC13-497A-B892-FA4D5E312CF5}" presName="horz1" presStyleCnt="0"/>
      <dgm:spPr/>
    </dgm:pt>
    <dgm:pt modelId="{8BA43A2D-BCA6-4E4D-B716-6D126E1FB748}" type="pres">
      <dgm:prSet presAssocID="{9A1CA3D5-AC13-497A-B892-FA4D5E312CF5}" presName="tx1" presStyleLbl="revTx" presStyleIdx="1" presStyleCnt="3"/>
      <dgm:spPr/>
    </dgm:pt>
    <dgm:pt modelId="{4BDBEC07-F942-45AD-8F3A-FDDA68384A7D}" type="pres">
      <dgm:prSet presAssocID="{9A1CA3D5-AC13-497A-B892-FA4D5E312CF5}" presName="vert1" presStyleCnt="0"/>
      <dgm:spPr/>
    </dgm:pt>
    <dgm:pt modelId="{E4BCF534-0D18-476F-925F-0A16E3918A39}" type="pres">
      <dgm:prSet presAssocID="{6F9E4965-FE69-41C6-8096-F1EE66E40568}" presName="thickLine" presStyleLbl="alignNode1" presStyleIdx="2" presStyleCnt="3"/>
      <dgm:spPr/>
    </dgm:pt>
    <dgm:pt modelId="{AB7929C1-771E-43D6-8677-EF1100560F91}" type="pres">
      <dgm:prSet presAssocID="{6F9E4965-FE69-41C6-8096-F1EE66E40568}" presName="horz1" presStyleCnt="0"/>
      <dgm:spPr/>
    </dgm:pt>
    <dgm:pt modelId="{259AF1CE-1004-405E-AD42-14A5EB9E9D7C}" type="pres">
      <dgm:prSet presAssocID="{6F9E4965-FE69-41C6-8096-F1EE66E40568}" presName="tx1" presStyleLbl="revTx" presStyleIdx="2" presStyleCnt="3"/>
      <dgm:spPr/>
    </dgm:pt>
    <dgm:pt modelId="{6F979B26-7948-431E-9AEB-B407A04B56F6}" type="pres">
      <dgm:prSet presAssocID="{6F9E4965-FE69-41C6-8096-F1EE66E40568}" presName="vert1" presStyleCnt="0"/>
      <dgm:spPr/>
    </dgm:pt>
  </dgm:ptLst>
  <dgm:cxnLst>
    <dgm:cxn modelId="{505AE11F-20EA-4965-A2FE-0F26D9BFE074}" srcId="{F15D1CCF-36F9-4868-BE4F-E52EBA6AB3DB}" destId="{9A1CA3D5-AC13-497A-B892-FA4D5E312CF5}" srcOrd="1" destOrd="0" parTransId="{48D9943A-A91B-4808-9A56-76CE6880A936}" sibTransId="{7BB4D2A0-5143-4241-8358-AEBFD93B573A}"/>
    <dgm:cxn modelId="{ED2EC026-D92A-4B88-92B3-6F0DBEE0579E}" srcId="{F15D1CCF-36F9-4868-BE4F-E52EBA6AB3DB}" destId="{6F9E4965-FE69-41C6-8096-F1EE66E40568}" srcOrd="2" destOrd="0" parTransId="{C4A07B4F-4AA0-4DC9-9BA7-FC79C0C7161A}" sibTransId="{8DE6DD2C-0825-4717-9839-52A0D72F939D}"/>
    <dgm:cxn modelId="{759E9F5B-1E9B-4374-87D8-EC9BB108B8E2}" type="presOf" srcId="{541793E1-5166-4011-9FEB-EBA03763FB73}" destId="{6710806F-DEEE-4EC7-A0FC-48BBAEEC07AB}" srcOrd="0" destOrd="0" presId="urn:microsoft.com/office/officeart/2008/layout/LinedList"/>
    <dgm:cxn modelId="{FC8BED4F-1117-4E4B-8A12-B1D3AF804A6C}" srcId="{F15D1CCF-36F9-4868-BE4F-E52EBA6AB3DB}" destId="{541793E1-5166-4011-9FEB-EBA03763FB73}" srcOrd="0" destOrd="0" parTransId="{CC57EB91-2F4D-4C66-943B-82ADA225EDB8}" sibTransId="{0DFA5C90-CB27-4DC5-BDB1-034DE7C66416}"/>
    <dgm:cxn modelId="{2C9DE389-B0EF-4146-BEAA-11B64188A3EF}" type="presOf" srcId="{6F9E4965-FE69-41C6-8096-F1EE66E40568}" destId="{259AF1CE-1004-405E-AD42-14A5EB9E9D7C}" srcOrd="0" destOrd="0" presId="urn:microsoft.com/office/officeart/2008/layout/LinedList"/>
    <dgm:cxn modelId="{259CB2B9-0CC7-4A5B-A10A-04801E45A92C}" type="presOf" srcId="{F15D1CCF-36F9-4868-BE4F-E52EBA6AB3DB}" destId="{3E6DB919-B73E-4B9A-B86E-851E5BD35A99}" srcOrd="0" destOrd="0" presId="urn:microsoft.com/office/officeart/2008/layout/LinedList"/>
    <dgm:cxn modelId="{572AE6CA-5495-42A8-8C51-D25A5D0FED66}" type="presOf" srcId="{9A1CA3D5-AC13-497A-B892-FA4D5E312CF5}" destId="{8BA43A2D-BCA6-4E4D-B716-6D126E1FB748}" srcOrd="0" destOrd="0" presId="urn:microsoft.com/office/officeart/2008/layout/LinedList"/>
    <dgm:cxn modelId="{4DDAF576-F2EE-4B06-9FB4-7912627A55B6}" type="presParOf" srcId="{3E6DB919-B73E-4B9A-B86E-851E5BD35A99}" destId="{3199972F-E3BF-444A-8BA4-73BBAE12DBFA}" srcOrd="0" destOrd="0" presId="urn:microsoft.com/office/officeart/2008/layout/LinedList"/>
    <dgm:cxn modelId="{37D0803B-3882-4799-AD49-C9939FEB295F}" type="presParOf" srcId="{3E6DB919-B73E-4B9A-B86E-851E5BD35A99}" destId="{2EB860AA-0243-413D-83E0-DEE2DB811823}" srcOrd="1" destOrd="0" presId="urn:microsoft.com/office/officeart/2008/layout/LinedList"/>
    <dgm:cxn modelId="{67620A84-D42E-477D-A4C8-CA70A66DC6CD}" type="presParOf" srcId="{2EB860AA-0243-413D-83E0-DEE2DB811823}" destId="{6710806F-DEEE-4EC7-A0FC-48BBAEEC07AB}" srcOrd="0" destOrd="0" presId="urn:microsoft.com/office/officeart/2008/layout/LinedList"/>
    <dgm:cxn modelId="{38514524-6245-40CD-BBD1-334AE1935B50}" type="presParOf" srcId="{2EB860AA-0243-413D-83E0-DEE2DB811823}" destId="{342C0485-5302-428F-8032-3E30BC4464F7}" srcOrd="1" destOrd="0" presId="urn:microsoft.com/office/officeart/2008/layout/LinedList"/>
    <dgm:cxn modelId="{A82F0B6E-86EB-4E48-8AFC-BD62CE69A94B}" type="presParOf" srcId="{3E6DB919-B73E-4B9A-B86E-851E5BD35A99}" destId="{AF84DDB6-95B9-4EEB-B58D-9A724B48E28B}" srcOrd="2" destOrd="0" presId="urn:microsoft.com/office/officeart/2008/layout/LinedList"/>
    <dgm:cxn modelId="{993119A0-0DD4-4F85-8C65-A7811AF5C6E0}" type="presParOf" srcId="{3E6DB919-B73E-4B9A-B86E-851E5BD35A99}" destId="{D600B549-AE1D-4B6B-A1A1-BC4123B12C2A}" srcOrd="3" destOrd="0" presId="urn:microsoft.com/office/officeart/2008/layout/LinedList"/>
    <dgm:cxn modelId="{A1054816-F009-42AB-B529-75B4AE91F83C}" type="presParOf" srcId="{D600B549-AE1D-4B6B-A1A1-BC4123B12C2A}" destId="{8BA43A2D-BCA6-4E4D-B716-6D126E1FB748}" srcOrd="0" destOrd="0" presId="urn:microsoft.com/office/officeart/2008/layout/LinedList"/>
    <dgm:cxn modelId="{0BF4D9B7-E4AE-4A15-86F6-EBC6536220CD}" type="presParOf" srcId="{D600B549-AE1D-4B6B-A1A1-BC4123B12C2A}" destId="{4BDBEC07-F942-45AD-8F3A-FDDA68384A7D}" srcOrd="1" destOrd="0" presId="urn:microsoft.com/office/officeart/2008/layout/LinedList"/>
    <dgm:cxn modelId="{70100101-FB04-4A72-92A9-05FBCDF7A0BD}" type="presParOf" srcId="{3E6DB919-B73E-4B9A-B86E-851E5BD35A99}" destId="{E4BCF534-0D18-476F-925F-0A16E3918A39}" srcOrd="4" destOrd="0" presId="urn:microsoft.com/office/officeart/2008/layout/LinedList"/>
    <dgm:cxn modelId="{E56B42B8-7D79-4005-B362-26A2D4939F55}" type="presParOf" srcId="{3E6DB919-B73E-4B9A-B86E-851E5BD35A99}" destId="{AB7929C1-771E-43D6-8677-EF1100560F91}" srcOrd="5" destOrd="0" presId="urn:microsoft.com/office/officeart/2008/layout/LinedList"/>
    <dgm:cxn modelId="{B6A80095-63BE-49D1-A6BA-9BC3095FF96B}" type="presParOf" srcId="{AB7929C1-771E-43D6-8677-EF1100560F91}" destId="{259AF1CE-1004-405E-AD42-14A5EB9E9D7C}" srcOrd="0" destOrd="0" presId="urn:microsoft.com/office/officeart/2008/layout/LinedList"/>
    <dgm:cxn modelId="{FE08998F-08D6-4DFB-9628-6052D2362123}" type="presParOf" srcId="{AB7929C1-771E-43D6-8677-EF1100560F91}" destId="{6F979B26-7948-431E-9AEB-B407A04B56F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5D1251-7F07-44C4-A39E-93A671C07E85}">
      <dsp:nvSpPr>
        <dsp:cNvPr id="0" name=""/>
        <dsp:cNvSpPr/>
      </dsp:nvSpPr>
      <dsp:spPr>
        <a:xfrm>
          <a:off x="0" y="675"/>
          <a:ext cx="51753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F45339-9B1A-4488-88FF-C7F3608A0DE4}">
      <dsp:nvSpPr>
        <dsp:cNvPr id="0" name=""/>
        <dsp:cNvSpPr/>
      </dsp:nvSpPr>
      <dsp:spPr>
        <a:xfrm>
          <a:off x="0" y="675"/>
          <a:ext cx="5175384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The incidence in the Uk is thought to be around 4 million people</a:t>
          </a:r>
          <a:endParaRPr lang="en-US" sz="2200" kern="1200" dirty="0"/>
        </a:p>
      </dsp:txBody>
      <dsp:txXfrm>
        <a:off x="0" y="675"/>
        <a:ext cx="5175384" cy="1106957"/>
      </dsp:txXfrm>
    </dsp:sp>
    <dsp:sp modelId="{6373DC9A-30C4-4DEA-A306-D282C7D09840}">
      <dsp:nvSpPr>
        <dsp:cNvPr id="0" name=""/>
        <dsp:cNvSpPr/>
      </dsp:nvSpPr>
      <dsp:spPr>
        <a:xfrm>
          <a:off x="0" y="1107633"/>
          <a:ext cx="51753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28BA25-AF30-4762-B465-D881D810A1DF}">
      <dsp:nvSpPr>
        <dsp:cNvPr id="0" name=""/>
        <dsp:cNvSpPr/>
      </dsp:nvSpPr>
      <dsp:spPr>
        <a:xfrm>
          <a:off x="0" y="1107633"/>
          <a:ext cx="5175384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Diabetes Uk estimates around 8-10% of the population is affected</a:t>
          </a:r>
          <a:endParaRPr lang="en-US" sz="2200" kern="1200" dirty="0"/>
        </a:p>
      </dsp:txBody>
      <dsp:txXfrm>
        <a:off x="0" y="1107633"/>
        <a:ext cx="5175384" cy="1106957"/>
      </dsp:txXfrm>
    </dsp:sp>
    <dsp:sp modelId="{804498B9-90B8-4F9A-B4DF-B15CF1D2CEE3}">
      <dsp:nvSpPr>
        <dsp:cNvPr id="0" name=""/>
        <dsp:cNvSpPr/>
      </dsp:nvSpPr>
      <dsp:spPr>
        <a:xfrm>
          <a:off x="0" y="2214591"/>
          <a:ext cx="51753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3A278F-FD73-4E15-8675-212EFF69E75C}">
      <dsp:nvSpPr>
        <dsp:cNvPr id="0" name=""/>
        <dsp:cNvSpPr/>
      </dsp:nvSpPr>
      <dsp:spPr>
        <a:xfrm>
          <a:off x="0" y="2214591"/>
          <a:ext cx="5175384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Globally the figure is around 180 million and rising</a:t>
          </a:r>
          <a:endParaRPr lang="en-US" sz="2200" kern="1200" dirty="0"/>
        </a:p>
      </dsp:txBody>
      <dsp:txXfrm>
        <a:off x="0" y="2214591"/>
        <a:ext cx="5175384" cy="1106957"/>
      </dsp:txXfrm>
    </dsp:sp>
    <dsp:sp modelId="{1ABFFCA2-D637-49F2-AB86-880D66C88D91}">
      <dsp:nvSpPr>
        <dsp:cNvPr id="0" name=""/>
        <dsp:cNvSpPr/>
      </dsp:nvSpPr>
      <dsp:spPr>
        <a:xfrm>
          <a:off x="0" y="3321549"/>
          <a:ext cx="51753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7C232-D318-4109-96A8-22E69553B6D5}">
      <dsp:nvSpPr>
        <dsp:cNvPr id="0" name=""/>
        <dsp:cNvSpPr/>
      </dsp:nvSpPr>
      <dsp:spPr>
        <a:xfrm>
          <a:off x="0" y="3321549"/>
          <a:ext cx="5175384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It has major health implications with regard to morbidity and mortality</a:t>
          </a:r>
          <a:endParaRPr lang="en-US" sz="2200" kern="1200" dirty="0"/>
        </a:p>
      </dsp:txBody>
      <dsp:txXfrm>
        <a:off x="0" y="3321549"/>
        <a:ext cx="5175384" cy="1106957"/>
      </dsp:txXfrm>
    </dsp:sp>
    <dsp:sp modelId="{586EFCAE-D88A-4D9F-A3FA-981215ED1A36}">
      <dsp:nvSpPr>
        <dsp:cNvPr id="0" name=""/>
        <dsp:cNvSpPr/>
      </dsp:nvSpPr>
      <dsp:spPr>
        <a:xfrm>
          <a:off x="0" y="4428507"/>
          <a:ext cx="51753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62A036-C401-4428-B39C-F05BAD237288}">
      <dsp:nvSpPr>
        <dsp:cNvPr id="0" name=""/>
        <dsp:cNvSpPr/>
      </dsp:nvSpPr>
      <dsp:spPr>
        <a:xfrm>
          <a:off x="0" y="4428507"/>
          <a:ext cx="5175384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Major impacts are cardiovascular and damage to the microcirculation – eyes , kidneys and limbs</a:t>
          </a:r>
          <a:endParaRPr lang="en-US" sz="2200" kern="1200" dirty="0"/>
        </a:p>
      </dsp:txBody>
      <dsp:txXfrm>
        <a:off x="0" y="4428507"/>
        <a:ext cx="5175384" cy="110695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8C6DCE-BD1D-4FE5-8FA5-F2FED268065A}">
      <dsp:nvSpPr>
        <dsp:cNvPr id="0" name=""/>
        <dsp:cNvSpPr/>
      </dsp:nvSpPr>
      <dsp:spPr>
        <a:xfrm>
          <a:off x="0" y="2703"/>
          <a:ext cx="51753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DC1765-CFAA-45D9-871F-13E0D22DF179}">
      <dsp:nvSpPr>
        <dsp:cNvPr id="0" name=""/>
        <dsp:cNvSpPr/>
      </dsp:nvSpPr>
      <dsp:spPr>
        <a:xfrm>
          <a:off x="0" y="2703"/>
          <a:ext cx="5175384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It results from a lack of insulin – essential hormone that regulates blood glucose.</a:t>
          </a:r>
          <a:endParaRPr lang="en-US" sz="2900" kern="1200" dirty="0"/>
        </a:p>
      </dsp:txBody>
      <dsp:txXfrm>
        <a:off x="0" y="2703"/>
        <a:ext cx="5175384" cy="1843578"/>
      </dsp:txXfrm>
    </dsp:sp>
    <dsp:sp modelId="{28EC8055-BF17-421F-97B4-D842B7A7FF9A}">
      <dsp:nvSpPr>
        <dsp:cNvPr id="0" name=""/>
        <dsp:cNvSpPr/>
      </dsp:nvSpPr>
      <dsp:spPr>
        <a:xfrm>
          <a:off x="0" y="1846281"/>
          <a:ext cx="51753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33FB78-813F-4CD4-9388-08BC9CB55C28}">
      <dsp:nvSpPr>
        <dsp:cNvPr id="0" name=""/>
        <dsp:cNvSpPr/>
      </dsp:nvSpPr>
      <dsp:spPr>
        <a:xfrm>
          <a:off x="0" y="1846281"/>
          <a:ext cx="5175384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Maybe due to a lack of insulin or insulin resistance – it does not work properly</a:t>
          </a:r>
          <a:endParaRPr lang="en-US" sz="2900" kern="1200" dirty="0"/>
        </a:p>
      </dsp:txBody>
      <dsp:txXfrm>
        <a:off x="0" y="1846281"/>
        <a:ext cx="5175384" cy="1843578"/>
      </dsp:txXfrm>
    </dsp:sp>
    <dsp:sp modelId="{FF201F4B-A89C-4521-B19F-F6CEC9C03DF2}">
      <dsp:nvSpPr>
        <dsp:cNvPr id="0" name=""/>
        <dsp:cNvSpPr/>
      </dsp:nvSpPr>
      <dsp:spPr>
        <a:xfrm>
          <a:off x="0" y="3689859"/>
          <a:ext cx="51753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54A1E7-38F7-49B0-9AE2-F6572CB658AF}">
      <dsp:nvSpPr>
        <dsp:cNvPr id="0" name=""/>
        <dsp:cNvSpPr/>
      </dsp:nvSpPr>
      <dsp:spPr>
        <a:xfrm>
          <a:off x="0" y="3689859"/>
          <a:ext cx="5175384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This results in a rise in blood glucose – a normal blood glucose ranges from 4 – 6.9mmols/litre</a:t>
          </a:r>
          <a:endParaRPr lang="en-US" sz="2900" kern="1200" dirty="0"/>
        </a:p>
      </dsp:txBody>
      <dsp:txXfrm>
        <a:off x="0" y="3689859"/>
        <a:ext cx="5175384" cy="184357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FDB4EE-127A-47B2-8B98-20AD9B259A1A}">
      <dsp:nvSpPr>
        <dsp:cNvPr id="0" name=""/>
        <dsp:cNvSpPr/>
      </dsp:nvSpPr>
      <dsp:spPr>
        <a:xfrm>
          <a:off x="0" y="2703"/>
          <a:ext cx="51753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E9216E-010D-4508-87EA-035B8C5337C3}">
      <dsp:nvSpPr>
        <dsp:cNvPr id="0" name=""/>
        <dsp:cNvSpPr/>
      </dsp:nvSpPr>
      <dsp:spPr>
        <a:xfrm>
          <a:off x="0" y="2703"/>
          <a:ext cx="5175384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Excess urine</a:t>
          </a:r>
          <a:endParaRPr lang="en-US" sz="2300" kern="1200" dirty="0"/>
        </a:p>
      </dsp:txBody>
      <dsp:txXfrm>
        <a:off x="0" y="2703"/>
        <a:ext cx="5175384" cy="921789"/>
      </dsp:txXfrm>
    </dsp:sp>
    <dsp:sp modelId="{7DD45055-FB64-430F-9BB5-7B7D60E0FD85}">
      <dsp:nvSpPr>
        <dsp:cNvPr id="0" name=""/>
        <dsp:cNvSpPr/>
      </dsp:nvSpPr>
      <dsp:spPr>
        <a:xfrm>
          <a:off x="0" y="924492"/>
          <a:ext cx="51753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A5DC45-BAB6-46BF-88B7-EF6B6D831EA8}">
      <dsp:nvSpPr>
        <dsp:cNvPr id="0" name=""/>
        <dsp:cNvSpPr/>
      </dsp:nvSpPr>
      <dsp:spPr>
        <a:xfrm>
          <a:off x="0" y="924492"/>
          <a:ext cx="5175384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Thirst</a:t>
          </a:r>
          <a:endParaRPr lang="en-US" sz="2300" kern="1200" dirty="0"/>
        </a:p>
      </dsp:txBody>
      <dsp:txXfrm>
        <a:off x="0" y="924492"/>
        <a:ext cx="5175384" cy="921789"/>
      </dsp:txXfrm>
    </dsp:sp>
    <dsp:sp modelId="{380CBA61-DE49-42CF-A1C6-B724DB15FB28}">
      <dsp:nvSpPr>
        <dsp:cNvPr id="0" name=""/>
        <dsp:cNvSpPr/>
      </dsp:nvSpPr>
      <dsp:spPr>
        <a:xfrm>
          <a:off x="0" y="1846281"/>
          <a:ext cx="51753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75CA81-7031-44F1-B8FE-36B2705E487A}">
      <dsp:nvSpPr>
        <dsp:cNvPr id="0" name=""/>
        <dsp:cNvSpPr/>
      </dsp:nvSpPr>
      <dsp:spPr>
        <a:xfrm>
          <a:off x="0" y="1846281"/>
          <a:ext cx="5175384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Weight loss</a:t>
          </a:r>
          <a:endParaRPr lang="en-US" sz="2300" kern="1200" dirty="0"/>
        </a:p>
      </dsp:txBody>
      <dsp:txXfrm>
        <a:off x="0" y="1846281"/>
        <a:ext cx="5175384" cy="921789"/>
      </dsp:txXfrm>
    </dsp:sp>
    <dsp:sp modelId="{44F3DE86-97B9-4D1D-AA15-2A4CFF1DAC31}">
      <dsp:nvSpPr>
        <dsp:cNvPr id="0" name=""/>
        <dsp:cNvSpPr/>
      </dsp:nvSpPr>
      <dsp:spPr>
        <a:xfrm>
          <a:off x="0" y="2768070"/>
          <a:ext cx="51753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0D56EE-F445-4C4D-B2D9-375F13DC54DE}">
      <dsp:nvSpPr>
        <dsp:cNvPr id="0" name=""/>
        <dsp:cNvSpPr/>
      </dsp:nvSpPr>
      <dsp:spPr>
        <a:xfrm>
          <a:off x="0" y="2768070"/>
          <a:ext cx="5175384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Infections that will not clear</a:t>
          </a:r>
          <a:endParaRPr lang="en-US" sz="2300" kern="1200" dirty="0"/>
        </a:p>
      </dsp:txBody>
      <dsp:txXfrm>
        <a:off x="0" y="2768070"/>
        <a:ext cx="5175384" cy="921789"/>
      </dsp:txXfrm>
    </dsp:sp>
    <dsp:sp modelId="{0E1EDD48-7507-4331-A4D3-2833B3368EFA}">
      <dsp:nvSpPr>
        <dsp:cNvPr id="0" name=""/>
        <dsp:cNvSpPr/>
      </dsp:nvSpPr>
      <dsp:spPr>
        <a:xfrm>
          <a:off x="0" y="3689859"/>
          <a:ext cx="51753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28D183-CD32-4C1B-88B8-F178CCDB161B}">
      <dsp:nvSpPr>
        <dsp:cNvPr id="0" name=""/>
        <dsp:cNvSpPr/>
      </dsp:nvSpPr>
      <dsp:spPr>
        <a:xfrm>
          <a:off x="0" y="3689859"/>
          <a:ext cx="5175384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General feeling of malaise</a:t>
          </a:r>
          <a:endParaRPr lang="en-US" sz="2300" kern="1200" dirty="0"/>
        </a:p>
      </dsp:txBody>
      <dsp:txXfrm>
        <a:off x="0" y="3689859"/>
        <a:ext cx="5175384" cy="921789"/>
      </dsp:txXfrm>
    </dsp:sp>
    <dsp:sp modelId="{F7D78B45-48ED-40D0-8326-7FBDDB9B7515}">
      <dsp:nvSpPr>
        <dsp:cNvPr id="0" name=""/>
        <dsp:cNvSpPr/>
      </dsp:nvSpPr>
      <dsp:spPr>
        <a:xfrm>
          <a:off x="0" y="4611648"/>
          <a:ext cx="51753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567EFF-4FB8-451C-846B-4A183B9790F1}">
      <dsp:nvSpPr>
        <dsp:cNvPr id="0" name=""/>
        <dsp:cNvSpPr/>
      </dsp:nvSpPr>
      <dsp:spPr>
        <a:xfrm>
          <a:off x="0" y="4611648"/>
          <a:ext cx="5175384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Many people do not have symptoms as they are picked up by routine blood tests</a:t>
          </a:r>
          <a:endParaRPr lang="en-US" sz="2300" kern="1200" dirty="0"/>
        </a:p>
      </dsp:txBody>
      <dsp:txXfrm>
        <a:off x="0" y="4611648"/>
        <a:ext cx="5175384" cy="92178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94DE1C-CB6C-4EF6-ABDC-3C069C8E1C41}">
      <dsp:nvSpPr>
        <dsp:cNvPr id="0" name=""/>
        <dsp:cNvSpPr/>
      </dsp:nvSpPr>
      <dsp:spPr>
        <a:xfrm>
          <a:off x="7437" y="789775"/>
          <a:ext cx="1887035" cy="56611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118" tIns="149118" rIns="149118" bIns="14911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Alleviate</a:t>
          </a:r>
        </a:p>
      </dsp:txBody>
      <dsp:txXfrm>
        <a:off x="7437" y="789775"/>
        <a:ext cx="1887035" cy="566110"/>
      </dsp:txXfrm>
    </dsp:sp>
    <dsp:sp modelId="{9B54949C-55BE-45B8-A858-35B0FBCA1439}">
      <dsp:nvSpPr>
        <dsp:cNvPr id="0" name=""/>
        <dsp:cNvSpPr/>
      </dsp:nvSpPr>
      <dsp:spPr>
        <a:xfrm>
          <a:off x="7437" y="1355885"/>
          <a:ext cx="1887035" cy="1803214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397" tIns="186397" rIns="186397" bIns="186397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Alleviate symptoms</a:t>
          </a:r>
        </a:p>
      </dsp:txBody>
      <dsp:txXfrm>
        <a:off x="7437" y="1355885"/>
        <a:ext cx="1887035" cy="1803214"/>
      </dsp:txXfrm>
    </dsp:sp>
    <dsp:sp modelId="{42F646EA-A570-4188-8793-0AA2740BCCCF}">
      <dsp:nvSpPr>
        <dsp:cNvPr id="0" name=""/>
        <dsp:cNvSpPr/>
      </dsp:nvSpPr>
      <dsp:spPr>
        <a:xfrm>
          <a:off x="2002367" y="789775"/>
          <a:ext cx="1887035" cy="56611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118" tIns="149118" rIns="149118" bIns="14911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Control</a:t>
          </a:r>
        </a:p>
      </dsp:txBody>
      <dsp:txXfrm>
        <a:off x="2002367" y="789775"/>
        <a:ext cx="1887035" cy="566110"/>
      </dsp:txXfrm>
    </dsp:sp>
    <dsp:sp modelId="{A8D5C392-5CD3-4115-A315-4B8B2DCD9BF1}">
      <dsp:nvSpPr>
        <dsp:cNvPr id="0" name=""/>
        <dsp:cNvSpPr/>
      </dsp:nvSpPr>
      <dsp:spPr>
        <a:xfrm>
          <a:off x="2002367" y="1355885"/>
          <a:ext cx="1887035" cy="1803214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397" tIns="186397" rIns="186397" bIns="186397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Control BG</a:t>
          </a:r>
        </a:p>
      </dsp:txBody>
      <dsp:txXfrm>
        <a:off x="2002367" y="1355885"/>
        <a:ext cx="1887035" cy="1803214"/>
      </dsp:txXfrm>
    </dsp:sp>
    <dsp:sp modelId="{3EF9D5C4-1F07-4146-AAAC-5CF90867BFE7}">
      <dsp:nvSpPr>
        <dsp:cNvPr id="0" name=""/>
        <dsp:cNvSpPr/>
      </dsp:nvSpPr>
      <dsp:spPr>
        <a:xfrm>
          <a:off x="3997297" y="789775"/>
          <a:ext cx="1887035" cy="56611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118" tIns="149118" rIns="149118" bIns="14911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Reduce</a:t>
          </a:r>
        </a:p>
      </dsp:txBody>
      <dsp:txXfrm>
        <a:off x="3997297" y="789775"/>
        <a:ext cx="1887035" cy="566110"/>
      </dsp:txXfrm>
    </dsp:sp>
    <dsp:sp modelId="{504B14BB-77F9-4448-BA0A-95256BF9EC93}">
      <dsp:nvSpPr>
        <dsp:cNvPr id="0" name=""/>
        <dsp:cNvSpPr/>
      </dsp:nvSpPr>
      <dsp:spPr>
        <a:xfrm>
          <a:off x="3997297" y="1355885"/>
          <a:ext cx="1887035" cy="1803214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397" tIns="186397" rIns="186397" bIns="186397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Reduce the risks of complications</a:t>
          </a:r>
        </a:p>
      </dsp:txBody>
      <dsp:txXfrm>
        <a:off x="3997297" y="1355885"/>
        <a:ext cx="1887035" cy="1803214"/>
      </dsp:txXfrm>
    </dsp:sp>
    <dsp:sp modelId="{BF4E83BF-53CF-48F6-98DE-743DA6B85AD5}">
      <dsp:nvSpPr>
        <dsp:cNvPr id="0" name=""/>
        <dsp:cNvSpPr/>
      </dsp:nvSpPr>
      <dsp:spPr>
        <a:xfrm>
          <a:off x="5992227" y="789775"/>
          <a:ext cx="1887035" cy="56611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118" tIns="149118" rIns="149118" bIns="14911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Maintain</a:t>
          </a:r>
        </a:p>
      </dsp:txBody>
      <dsp:txXfrm>
        <a:off x="5992227" y="789775"/>
        <a:ext cx="1887035" cy="566110"/>
      </dsp:txXfrm>
    </dsp:sp>
    <dsp:sp modelId="{FD49B06C-542A-41C7-A25E-2ED0A2059E3B}">
      <dsp:nvSpPr>
        <dsp:cNvPr id="0" name=""/>
        <dsp:cNvSpPr/>
      </dsp:nvSpPr>
      <dsp:spPr>
        <a:xfrm>
          <a:off x="5992227" y="1355885"/>
          <a:ext cx="1887035" cy="1803214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397" tIns="186397" rIns="186397" bIns="186397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Maintain a quality of life</a:t>
          </a:r>
        </a:p>
      </dsp:txBody>
      <dsp:txXfrm>
        <a:off x="5992227" y="1355885"/>
        <a:ext cx="1887035" cy="180321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A998BE-C813-483D-8B7E-BB7E1B954713}">
      <dsp:nvSpPr>
        <dsp:cNvPr id="0" name=""/>
        <dsp:cNvSpPr/>
      </dsp:nvSpPr>
      <dsp:spPr>
        <a:xfrm>
          <a:off x="0" y="0"/>
          <a:ext cx="517538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A77DFD-1BFC-4C09-BCC4-B36957648F6B}">
      <dsp:nvSpPr>
        <dsp:cNvPr id="0" name=""/>
        <dsp:cNvSpPr/>
      </dsp:nvSpPr>
      <dsp:spPr>
        <a:xfrm>
          <a:off x="0" y="0"/>
          <a:ext cx="5175384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HBA1c - &lt;6.5% - 45 mmols</a:t>
          </a:r>
          <a:endParaRPr lang="en-US" sz="2900" kern="1200" dirty="0"/>
        </a:p>
      </dsp:txBody>
      <dsp:txXfrm>
        <a:off x="0" y="0"/>
        <a:ext cx="5175384" cy="1384035"/>
      </dsp:txXfrm>
    </dsp:sp>
    <dsp:sp modelId="{6DA40EC2-908B-42E2-949C-CFACDF8B6A53}">
      <dsp:nvSpPr>
        <dsp:cNvPr id="0" name=""/>
        <dsp:cNvSpPr/>
      </dsp:nvSpPr>
      <dsp:spPr>
        <a:xfrm>
          <a:off x="0" y="1384035"/>
          <a:ext cx="5175384" cy="0"/>
        </a:xfrm>
        <a:prstGeom prst="line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D0EC26-3503-41C3-A3AA-306C641DC5E6}">
      <dsp:nvSpPr>
        <dsp:cNvPr id="0" name=""/>
        <dsp:cNvSpPr/>
      </dsp:nvSpPr>
      <dsp:spPr>
        <a:xfrm>
          <a:off x="0" y="1384035"/>
          <a:ext cx="5175384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Fasting BG – 5.1-6.5 – type 1</a:t>
          </a:r>
          <a:endParaRPr lang="en-US" sz="2900" kern="1200" dirty="0"/>
        </a:p>
      </dsp:txBody>
      <dsp:txXfrm>
        <a:off x="0" y="1384035"/>
        <a:ext cx="5175384" cy="1384035"/>
      </dsp:txXfrm>
    </dsp:sp>
    <dsp:sp modelId="{B11B35FB-F007-42E0-B8B6-83674548C8B0}">
      <dsp:nvSpPr>
        <dsp:cNvPr id="0" name=""/>
        <dsp:cNvSpPr/>
      </dsp:nvSpPr>
      <dsp:spPr>
        <a:xfrm>
          <a:off x="0" y="2768070"/>
          <a:ext cx="5175384" cy="0"/>
        </a:xfrm>
        <a:prstGeom prst="line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426A51-D71E-425A-B60B-BE2E185B2E1C}">
      <dsp:nvSpPr>
        <dsp:cNvPr id="0" name=""/>
        <dsp:cNvSpPr/>
      </dsp:nvSpPr>
      <dsp:spPr>
        <a:xfrm>
          <a:off x="0" y="2768070"/>
          <a:ext cx="5175384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-  &lt;5.5 – type 2</a:t>
          </a:r>
          <a:endParaRPr lang="en-US" sz="2900" kern="1200" dirty="0"/>
        </a:p>
      </dsp:txBody>
      <dsp:txXfrm>
        <a:off x="0" y="2768070"/>
        <a:ext cx="5175384" cy="1384035"/>
      </dsp:txXfrm>
    </dsp:sp>
    <dsp:sp modelId="{50F2EA62-BBCD-429D-8017-1A71904A4A04}">
      <dsp:nvSpPr>
        <dsp:cNvPr id="0" name=""/>
        <dsp:cNvSpPr/>
      </dsp:nvSpPr>
      <dsp:spPr>
        <a:xfrm>
          <a:off x="0" y="4152105"/>
          <a:ext cx="5175384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8E09B3-4C4F-414C-852F-2DC82B7E9E56}">
      <dsp:nvSpPr>
        <dsp:cNvPr id="0" name=""/>
        <dsp:cNvSpPr/>
      </dsp:nvSpPr>
      <dsp:spPr>
        <a:xfrm>
          <a:off x="0" y="4152105"/>
          <a:ext cx="5175384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Maintain weight, blood pressure, cholesterol within normal ranges</a:t>
          </a:r>
          <a:endParaRPr lang="en-US" sz="2900" kern="1200" dirty="0"/>
        </a:p>
      </dsp:txBody>
      <dsp:txXfrm>
        <a:off x="0" y="4152105"/>
        <a:ext cx="5175384" cy="138403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45EF71-15C0-4E8A-813E-D6E21B222239}">
      <dsp:nvSpPr>
        <dsp:cNvPr id="0" name=""/>
        <dsp:cNvSpPr/>
      </dsp:nvSpPr>
      <dsp:spPr>
        <a:xfrm>
          <a:off x="0" y="675"/>
          <a:ext cx="517538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93EFA9-E8CE-449D-8793-F96D989EFAD4}">
      <dsp:nvSpPr>
        <dsp:cNvPr id="0" name=""/>
        <dsp:cNvSpPr/>
      </dsp:nvSpPr>
      <dsp:spPr>
        <a:xfrm>
          <a:off x="0" y="675"/>
          <a:ext cx="5175384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Aim to maintain normal blood glucose</a:t>
          </a:r>
          <a:endParaRPr lang="en-US" sz="2200" kern="1200" dirty="0"/>
        </a:p>
      </dsp:txBody>
      <dsp:txXfrm>
        <a:off x="0" y="675"/>
        <a:ext cx="5175384" cy="790684"/>
      </dsp:txXfrm>
    </dsp:sp>
    <dsp:sp modelId="{AB22FEB5-045A-4C16-8E77-E1D5706F4543}">
      <dsp:nvSpPr>
        <dsp:cNvPr id="0" name=""/>
        <dsp:cNvSpPr/>
      </dsp:nvSpPr>
      <dsp:spPr>
        <a:xfrm>
          <a:off x="0" y="791359"/>
          <a:ext cx="5175384" cy="0"/>
        </a:xfrm>
        <a:prstGeom prst="line">
          <a:avLst/>
        </a:prstGeom>
        <a:solidFill>
          <a:schemeClr val="accent2">
            <a:hueOff val="-242561"/>
            <a:satOff val="-13988"/>
            <a:lumOff val="1438"/>
            <a:alphaOff val="0"/>
          </a:schemeClr>
        </a:solidFill>
        <a:ln w="12700" cap="flat" cmpd="sng" algn="ctr">
          <a:solidFill>
            <a:schemeClr val="accent2">
              <a:hueOff val="-242561"/>
              <a:satOff val="-13988"/>
              <a:lumOff val="14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5770D7-7CF6-4B12-9D39-E7EE18927F5B}">
      <dsp:nvSpPr>
        <dsp:cNvPr id="0" name=""/>
        <dsp:cNvSpPr/>
      </dsp:nvSpPr>
      <dsp:spPr>
        <a:xfrm>
          <a:off x="0" y="791359"/>
          <a:ext cx="5175384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Fasting 3.5 -5 mmols /l – normal levels</a:t>
          </a:r>
          <a:endParaRPr lang="en-US" sz="2200" kern="1200" dirty="0"/>
        </a:p>
      </dsp:txBody>
      <dsp:txXfrm>
        <a:off x="0" y="791359"/>
        <a:ext cx="5175384" cy="790684"/>
      </dsp:txXfrm>
    </dsp:sp>
    <dsp:sp modelId="{3868D777-1087-4002-93F2-FC7CD8B2D7B7}">
      <dsp:nvSpPr>
        <dsp:cNvPr id="0" name=""/>
        <dsp:cNvSpPr/>
      </dsp:nvSpPr>
      <dsp:spPr>
        <a:xfrm>
          <a:off x="0" y="1582044"/>
          <a:ext cx="5175384" cy="0"/>
        </a:xfrm>
        <a:prstGeom prst="line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F2B515-BCEE-499A-884F-B367866073B8}">
      <dsp:nvSpPr>
        <dsp:cNvPr id="0" name=""/>
        <dsp:cNvSpPr/>
      </dsp:nvSpPr>
      <dsp:spPr>
        <a:xfrm>
          <a:off x="0" y="1582044"/>
          <a:ext cx="5175384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Aim 3.5-5.5 pre meals</a:t>
          </a:r>
          <a:endParaRPr lang="en-US" sz="2200" kern="1200" dirty="0"/>
        </a:p>
      </dsp:txBody>
      <dsp:txXfrm>
        <a:off x="0" y="1582044"/>
        <a:ext cx="5175384" cy="790684"/>
      </dsp:txXfrm>
    </dsp:sp>
    <dsp:sp modelId="{027CAF9D-8E47-4A42-AF17-619404F8EB20}">
      <dsp:nvSpPr>
        <dsp:cNvPr id="0" name=""/>
        <dsp:cNvSpPr/>
      </dsp:nvSpPr>
      <dsp:spPr>
        <a:xfrm>
          <a:off x="0" y="2372728"/>
          <a:ext cx="5175384" cy="0"/>
        </a:xfrm>
        <a:prstGeom prst="line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AFFD23-A374-47F0-BDF3-A63E634EB267}">
      <dsp:nvSpPr>
        <dsp:cNvPr id="0" name=""/>
        <dsp:cNvSpPr/>
      </dsp:nvSpPr>
      <dsp:spPr>
        <a:xfrm>
          <a:off x="0" y="2372728"/>
          <a:ext cx="5175384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Aim &lt; 8 post meal ( 2 hours)</a:t>
          </a:r>
          <a:endParaRPr lang="en-US" sz="2200" kern="1200" dirty="0"/>
        </a:p>
      </dsp:txBody>
      <dsp:txXfrm>
        <a:off x="0" y="2372728"/>
        <a:ext cx="5175384" cy="790684"/>
      </dsp:txXfrm>
    </dsp:sp>
    <dsp:sp modelId="{546B7E30-5B15-4E26-9BB9-5ABFB53786EB}">
      <dsp:nvSpPr>
        <dsp:cNvPr id="0" name=""/>
        <dsp:cNvSpPr/>
      </dsp:nvSpPr>
      <dsp:spPr>
        <a:xfrm>
          <a:off x="0" y="3163412"/>
          <a:ext cx="5175384" cy="0"/>
        </a:xfrm>
        <a:prstGeom prst="line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36ACB4-82DA-4E14-89FF-18FA59B2CAA5}">
      <dsp:nvSpPr>
        <dsp:cNvPr id="0" name=""/>
        <dsp:cNvSpPr/>
      </dsp:nvSpPr>
      <dsp:spPr>
        <a:xfrm>
          <a:off x="0" y="3163412"/>
          <a:ext cx="5175384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There is a lot of debate on the benefits of testing blood glucose levels in type 2</a:t>
          </a:r>
          <a:endParaRPr lang="en-US" sz="2200" kern="1200" dirty="0"/>
        </a:p>
      </dsp:txBody>
      <dsp:txXfrm>
        <a:off x="0" y="3163412"/>
        <a:ext cx="5175384" cy="790684"/>
      </dsp:txXfrm>
    </dsp:sp>
    <dsp:sp modelId="{59D348FF-2779-4B4B-B891-0732A5BDD055}">
      <dsp:nvSpPr>
        <dsp:cNvPr id="0" name=""/>
        <dsp:cNvSpPr/>
      </dsp:nvSpPr>
      <dsp:spPr>
        <a:xfrm>
          <a:off x="0" y="3954096"/>
          <a:ext cx="5175384" cy="0"/>
        </a:xfrm>
        <a:prstGeom prst="line">
          <a:avLst/>
        </a:prstGeom>
        <a:solidFill>
          <a:schemeClr val="accent2">
            <a:hueOff val="-1212803"/>
            <a:satOff val="-69940"/>
            <a:lumOff val="7190"/>
            <a:alphaOff val="0"/>
          </a:schemeClr>
        </a:solidFill>
        <a:ln w="12700" cap="flat" cmpd="sng" algn="ctr">
          <a:solidFill>
            <a:schemeClr val="accent2">
              <a:hueOff val="-1212803"/>
              <a:satOff val="-69940"/>
              <a:lumOff val="71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83A207-FDEA-4DC4-901A-AA729B1F305F}">
      <dsp:nvSpPr>
        <dsp:cNvPr id="0" name=""/>
        <dsp:cNvSpPr/>
      </dsp:nvSpPr>
      <dsp:spPr>
        <a:xfrm>
          <a:off x="0" y="3954096"/>
          <a:ext cx="5175384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HBA1c levels are very important as a long term test </a:t>
          </a:r>
          <a:endParaRPr lang="en-US" sz="2200" kern="1200" dirty="0"/>
        </a:p>
      </dsp:txBody>
      <dsp:txXfrm>
        <a:off x="0" y="3954096"/>
        <a:ext cx="5175384" cy="790684"/>
      </dsp:txXfrm>
    </dsp:sp>
    <dsp:sp modelId="{C4B02289-E6AC-46FC-961D-BD6C9F2CDE7E}">
      <dsp:nvSpPr>
        <dsp:cNvPr id="0" name=""/>
        <dsp:cNvSpPr/>
      </dsp:nvSpPr>
      <dsp:spPr>
        <a:xfrm>
          <a:off x="0" y="4744781"/>
          <a:ext cx="5175384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531DB7-3CC3-491C-9F43-EEDF920E9A01}">
      <dsp:nvSpPr>
        <dsp:cNvPr id="0" name=""/>
        <dsp:cNvSpPr/>
      </dsp:nvSpPr>
      <dsp:spPr>
        <a:xfrm>
          <a:off x="0" y="4744781"/>
          <a:ext cx="5175384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Refer to Diabetes Uk website</a:t>
          </a:r>
          <a:endParaRPr lang="en-US" sz="2200" kern="1200" dirty="0"/>
        </a:p>
      </dsp:txBody>
      <dsp:txXfrm>
        <a:off x="0" y="4744781"/>
        <a:ext cx="5175384" cy="79068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14C7C8-02E7-49D4-9EC9-EE31F11F8C50}">
      <dsp:nvSpPr>
        <dsp:cNvPr id="0" name=""/>
        <dsp:cNvSpPr/>
      </dsp:nvSpPr>
      <dsp:spPr>
        <a:xfrm>
          <a:off x="0" y="675"/>
          <a:ext cx="51753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5C2D33-007E-4C96-A859-D29244430BA9}">
      <dsp:nvSpPr>
        <dsp:cNvPr id="0" name=""/>
        <dsp:cNvSpPr/>
      </dsp:nvSpPr>
      <dsp:spPr>
        <a:xfrm>
          <a:off x="0" y="675"/>
          <a:ext cx="5175384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The aim of diet is to control blood glucose levels and reduce the risks of complications </a:t>
          </a:r>
          <a:endParaRPr lang="en-US" sz="1800" kern="1200" dirty="0"/>
        </a:p>
      </dsp:txBody>
      <dsp:txXfrm>
        <a:off x="0" y="675"/>
        <a:ext cx="5175384" cy="1106957"/>
      </dsp:txXfrm>
    </dsp:sp>
    <dsp:sp modelId="{55693125-9F17-437B-AFE0-7FC35DC569A3}">
      <dsp:nvSpPr>
        <dsp:cNvPr id="0" name=""/>
        <dsp:cNvSpPr/>
      </dsp:nvSpPr>
      <dsp:spPr>
        <a:xfrm>
          <a:off x="0" y="1107633"/>
          <a:ext cx="51753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1DAEC4-AA6D-499A-BA56-80EF0E0B5FAA}">
      <dsp:nvSpPr>
        <dsp:cNvPr id="0" name=""/>
        <dsp:cNvSpPr/>
      </dsp:nvSpPr>
      <dsp:spPr>
        <a:xfrm>
          <a:off x="0" y="1107633"/>
          <a:ext cx="5175384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For type 1 used in conjunction with insulin therapy – usually a mix of long and short acting insulin given as single injections ( pre mixed) or via a pump </a:t>
          </a:r>
          <a:endParaRPr lang="en-US" sz="1800" kern="1200" dirty="0"/>
        </a:p>
      </dsp:txBody>
      <dsp:txXfrm>
        <a:off x="0" y="1107633"/>
        <a:ext cx="5175384" cy="1106957"/>
      </dsp:txXfrm>
    </dsp:sp>
    <dsp:sp modelId="{335210BA-85AA-4139-B9DC-0690C23469A6}">
      <dsp:nvSpPr>
        <dsp:cNvPr id="0" name=""/>
        <dsp:cNvSpPr/>
      </dsp:nvSpPr>
      <dsp:spPr>
        <a:xfrm>
          <a:off x="0" y="2214591"/>
          <a:ext cx="51753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DBB84B-1F50-419C-BF93-4DA6B7AEC2CC}">
      <dsp:nvSpPr>
        <dsp:cNvPr id="0" name=""/>
        <dsp:cNvSpPr/>
      </dsp:nvSpPr>
      <dsp:spPr>
        <a:xfrm>
          <a:off x="0" y="2214591"/>
          <a:ext cx="5175384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Type I patients are also taught to give insulin according to diet – based on 1 unit of insulin per 7-10g CHO</a:t>
          </a:r>
          <a:endParaRPr lang="en-US" sz="1800" kern="1200" dirty="0"/>
        </a:p>
      </dsp:txBody>
      <dsp:txXfrm>
        <a:off x="0" y="2214591"/>
        <a:ext cx="5175384" cy="1106957"/>
      </dsp:txXfrm>
    </dsp:sp>
    <dsp:sp modelId="{F269EF0C-08DF-4D41-B023-956299CCADEE}">
      <dsp:nvSpPr>
        <dsp:cNvPr id="0" name=""/>
        <dsp:cNvSpPr/>
      </dsp:nvSpPr>
      <dsp:spPr>
        <a:xfrm>
          <a:off x="0" y="3321549"/>
          <a:ext cx="51753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B61346-AD23-4556-BC04-94E56A0E0D01}">
      <dsp:nvSpPr>
        <dsp:cNvPr id="0" name=""/>
        <dsp:cNvSpPr/>
      </dsp:nvSpPr>
      <dsp:spPr>
        <a:xfrm>
          <a:off x="0" y="3321549"/>
          <a:ext cx="5175384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Patients are sent on courses to teach them how to do this – DAFNE</a:t>
          </a:r>
          <a:endParaRPr lang="en-US" sz="1800" kern="1200" dirty="0"/>
        </a:p>
      </dsp:txBody>
      <dsp:txXfrm>
        <a:off x="0" y="3321549"/>
        <a:ext cx="5175384" cy="1106957"/>
      </dsp:txXfrm>
    </dsp:sp>
    <dsp:sp modelId="{41BCEB45-D1A0-416F-B023-B6924F8D6A7B}">
      <dsp:nvSpPr>
        <dsp:cNvPr id="0" name=""/>
        <dsp:cNvSpPr/>
      </dsp:nvSpPr>
      <dsp:spPr>
        <a:xfrm>
          <a:off x="0" y="4428507"/>
          <a:ext cx="51753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2E8528-8581-4659-BD08-2BCAB63759E9}">
      <dsp:nvSpPr>
        <dsp:cNvPr id="0" name=""/>
        <dsp:cNvSpPr/>
      </dsp:nvSpPr>
      <dsp:spPr>
        <a:xfrm>
          <a:off x="0" y="4428507"/>
          <a:ext cx="5175384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This is the remit of a Dietitian </a:t>
          </a:r>
          <a:endParaRPr lang="en-US" sz="1800" kern="1200" dirty="0"/>
        </a:p>
      </dsp:txBody>
      <dsp:txXfrm>
        <a:off x="0" y="4428507"/>
        <a:ext cx="5175384" cy="110695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F65F99-43A9-400A-A01A-25E186B28501}">
      <dsp:nvSpPr>
        <dsp:cNvPr id="0" name=""/>
        <dsp:cNvSpPr/>
      </dsp:nvSpPr>
      <dsp:spPr>
        <a:xfrm>
          <a:off x="0" y="2703"/>
          <a:ext cx="51753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8DCA99-A350-4F58-9124-B4E45FA7A5DE}">
      <dsp:nvSpPr>
        <dsp:cNvPr id="0" name=""/>
        <dsp:cNvSpPr/>
      </dsp:nvSpPr>
      <dsp:spPr>
        <a:xfrm>
          <a:off x="0" y="2703"/>
          <a:ext cx="5175384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The main aim is again to control blood glucose and reduce weight if required </a:t>
          </a:r>
          <a:endParaRPr lang="en-US" sz="2900" kern="1200" dirty="0"/>
        </a:p>
      </dsp:txBody>
      <dsp:txXfrm>
        <a:off x="0" y="2703"/>
        <a:ext cx="5175384" cy="1843578"/>
      </dsp:txXfrm>
    </dsp:sp>
    <dsp:sp modelId="{FDAB2150-452F-46FF-A333-BB53151CBD91}">
      <dsp:nvSpPr>
        <dsp:cNvPr id="0" name=""/>
        <dsp:cNvSpPr/>
      </dsp:nvSpPr>
      <dsp:spPr>
        <a:xfrm>
          <a:off x="0" y="1846281"/>
          <a:ext cx="51753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C985D0-FEE5-4C8C-8A88-036ED7B558F2}">
      <dsp:nvSpPr>
        <dsp:cNvPr id="0" name=""/>
        <dsp:cNvSpPr/>
      </dsp:nvSpPr>
      <dsp:spPr>
        <a:xfrm>
          <a:off x="0" y="1846281"/>
          <a:ext cx="5175384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About 80 % of type 2 are overwt</a:t>
          </a:r>
          <a:endParaRPr lang="en-US" sz="2900" kern="1200" dirty="0"/>
        </a:p>
      </dsp:txBody>
      <dsp:txXfrm>
        <a:off x="0" y="1846281"/>
        <a:ext cx="5175384" cy="1843578"/>
      </dsp:txXfrm>
    </dsp:sp>
    <dsp:sp modelId="{C34FD952-CD1B-490A-820B-FEE5E2FE7B09}">
      <dsp:nvSpPr>
        <dsp:cNvPr id="0" name=""/>
        <dsp:cNvSpPr/>
      </dsp:nvSpPr>
      <dsp:spPr>
        <a:xfrm>
          <a:off x="0" y="3689859"/>
          <a:ext cx="51753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5E2925-9BE1-4A71-8FAA-7A95AC589A45}">
      <dsp:nvSpPr>
        <dsp:cNvPr id="0" name=""/>
        <dsp:cNvSpPr/>
      </dsp:nvSpPr>
      <dsp:spPr>
        <a:xfrm>
          <a:off x="0" y="3689859"/>
          <a:ext cx="5175384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Studies have shown that reducing weight by around 10kg does have an effect on blood glucose</a:t>
          </a:r>
          <a:endParaRPr lang="en-US" sz="2900" kern="1200" dirty="0"/>
        </a:p>
      </dsp:txBody>
      <dsp:txXfrm>
        <a:off x="0" y="3689859"/>
        <a:ext cx="5175384" cy="1843578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D28B59-CC5D-4AB4-8795-CA335006B001}">
      <dsp:nvSpPr>
        <dsp:cNvPr id="0" name=""/>
        <dsp:cNvSpPr/>
      </dsp:nvSpPr>
      <dsp:spPr>
        <a:xfrm>
          <a:off x="0" y="2703"/>
          <a:ext cx="517538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43F2D6-3908-4E89-8580-AE41E5515809}">
      <dsp:nvSpPr>
        <dsp:cNvPr id="0" name=""/>
        <dsp:cNvSpPr/>
      </dsp:nvSpPr>
      <dsp:spPr>
        <a:xfrm>
          <a:off x="0" y="2703"/>
          <a:ext cx="5175384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2410" tIns="232410" rIns="232410" bIns="232410" numCol="1" spcCol="1270" anchor="t" anchorCtr="0">
          <a:noAutofit/>
        </a:bodyPr>
        <a:lstStyle/>
        <a:p>
          <a:pPr marL="0" lvl="0" indent="0" algn="l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100" kern="1200" dirty="0"/>
            <a:t>CHO – 40-50 %</a:t>
          </a:r>
          <a:endParaRPr lang="en-US" sz="6100" kern="1200" dirty="0"/>
        </a:p>
      </dsp:txBody>
      <dsp:txXfrm>
        <a:off x="0" y="2703"/>
        <a:ext cx="5175384" cy="1843578"/>
      </dsp:txXfrm>
    </dsp:sp>
    <dsp:sp modelId="{21493493-5023-4895-B9AA-603402010D70}">
      <dsp:nvSpPr>
        <dsp:cNvPr id="0" name=""/>
        <dsp:cNvSpPr/>
      </dsp:nvSpPr>
      <dsp:spPr>
        <a:xfrm>
          <a:off x="0" y="1846281"/>
          <a:ext cx="5175384" cy="0"/>
        </a:xfrm>
        <a:prstGeom prst="line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A0B506-268E-461F-9D1C-D4D3A5F2A913}">
      <dsp:nvSpPr>
        <dsp:cNvPr id="0" name=""/>
        <dsp:cNvSpPr/>
      </dsp:nvSpPr>
      <dsp:spPr>
        <a:xfrm>
          <a:off x="0" y="1846281"/>
          <a:ext cx="5175384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2410" tIns="232410" rIns="232410" bIns="232410" numCol="1" spcCol="1270" anchor="t" anchorCtr="0">
          <a:noAutofit/>
        </a:bodyPr>
        <a:lstStyle/>
        <a:p>
          <a:pPr marL="0" lvl="0" indent="0" algn="l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100" kern="1200" dirty="0"/>
            <a:t>Protein – 15%</a:t>
          </a:r>
          <a:endParaRPr lang="en-US" sz="6100" kern="1200" dirty="0"/>
        </a:p>
      </dsp:txBody>
      <dsp:txXfrm>
        <a:off x="0" y="1846281"/>
        <a:ext cx="5175384" cy="1843578"/>
      </dsp:txXfrm>
    </dsp:sp>
    <dsp:sp modelId="{C9B4B277-5532-4715-808D-DDC60A21731D}">
      <dsp:nvSpPr>
        <dsp:cNvPr id="0" name=""/>
        <dsp:cNvSpPr/>
      </dsp:nvSpPr>
      <dsp:spPr>
        <a:xfrm>
          <a:off x="0" y="3689859"/>
          <a:ext cx="5175384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68E928-D80C-4496-8CF4-5B08A62DE718}">
      <dsp:nvSpPr>
        <dsp:cNvPr id="0" name=""/>
        <dsp:cNvSpPr/>
      </dsp:nvSpPr>
      <dsp:spPr>
        <a:xfrm>
          <a:off x="0" y="3689859"/>
          <a:ext cx="5175384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2410" tIns="232410" rIns="232410" bIns="232410" numCol="1" spcCol="1270" anchor="t" anchorCtr="0">
          <a:noAutofit/>
        </a:bodyPr>
        <a:lstStyle/>
        <a:p>
          <a:pPr marL="0" lvl="0" indent="0" algn="l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100" kern="1200" dirty="0"/>
            <a:t>Fat – 30-35%</a:t>
          </a:r>
          <a:endParaRPr lang="en-US" sz="6100" kern="1200" dirty="0"/>
        </a:p>
      </dsp:txBody>
      <dsp:txXfrm>
        <a:off x="0" y="3689859"/>
        <a:ext cx="5175384" cy="1843578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8DFF09-CADF-4BEB-AA46-364ED0D9183F}">
      <dsp:nvSpPr>
        <dsp:cNvPr id="0" name=""/>
        <dsp:cNvSpPr/>
      </dsp:nvSpPr>
      <dsp:spPr>
        <a:xfrm>
          <a:off x="0" y="2703"/>
          <a:ext cx="51753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8CD9B2-F15E-49C4-AAC1-92B519BF014B}">
      <dsp:nvSpPr>
        <dsp:cNvPr id="0" name=""/>
        <dsp:cNvSpPr/>
      </dsp:nvSpPr>
      <dsp:spPr>
        <a:xfrm>
          <a:off x="0" y="2703"/>
          <a:ext cx="5175384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Aim for 2-3 portions per day</a:t>
          </a:r>
          <a:endParaRPr lang="en-US" sz="3700" kern="1200" dirty="0"/>
        </a:p>
      </dsp:txBody>
      <dsp:txXfrm>
        <a:off x="0" y="2703"/>
        <a:ext cx="5175384" cy="1843578"/>
      </dsp:txXfrm>
    </dsp:sp>
    <dsp:sp modelId="{C1561444-2462-4D45-842D-02081947C601}">
      <dsp:nvSpPr>
        <dsp:cNvPr id="0" name=""/>
        <dsp:cNvSpPr/>
      </dsp:nvSpPr>
      <dsp:spPr>
        <a:xfrm>
          <a:off x="0" y="1846281"/>
          <a:ext cx="51753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0302F7-1CDC-4D4F-819C-0903A03C554B}">
      <dsp:nvSpPr>
        <dsp:cNvPr id="0" name=""/>
        <dsp:cNvSpPr/>
      </dsp:nvSpPr>
      <dsp:spPr>
        <a:xfrm>
          <a:off x="0" y="1846281"/>
          <a:ext cx="5175384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Will have a small effect on BG if eaten in large quantities</a:t>
          </a:r>
          <a:endParaRPr lang="en-US" sz="3700" kern="1200" dirty="0"/>
        </a:p>
      </dsp:txBody>
      <dsp:txXfrm>
        <a:off x="0" y="1846281"/>
        <a:ext cx="5175384" cy="1843578"/>
      </dsp:txXfrm>
    </dsp:sp>
    <dsp:sp modelId="{5959DA91-448C-4789-82F7-EC433FDCD1B2}">
      <dsp:nvSpPr>
        <dsp:cNvPr id="0" name=""/>
        <dsp:cNvSpPr/>
      </dsp:nvSpPr>
      <dsp:spPr>
        <a:xfrm>
          <a:off x="0" y="3689859"/>
          <a:ext cx="51753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6EA239-FC97-40FF-BAE6-DC17431D244B}">
      <dsp:nvSpPr>
        <dsp:cNvPr id="0" name=""/>
        <dsp:cNvSpPr/>
      </dsp:nvSpPr>
      <dsp:spPr>
        <a:xfrm>
          <a:off x="0" y="3689859"/>
          <a:ext cx="5175384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Need good quality protein</a:t>
          </a:r>
          <a:endParaRPr lang="en-US" sz="3700" kern="1200" dirty="0"/>
        </a:p>
      </dsp:txBody>
      <dsp:txXfrm>
        <a:off x="0" y="3689859"/>
        <a:ext cx="5175384" cy="1843578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C30141-9FB3-4D7A-B312-2A6FD38501AC}">
      <dsp:nvSpPr>
        <dsp:cNvPr id="0" name=""/>
        <dsp:cNvSpPr/>
      </dsp:nvSpPr>
      <dsp:spPr>
        <a:xfrm>
          <a:off x="0" y="0"/>
          <a:ext cx="517538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CAD55D-C79A-41D6-9937-C1E109958A4A}">
      <dsp:nvSpPr>
        <dsp:cNvPr id="0" name=""/>
        <dsp:cNvSpPr/>
      </dsp:nvSpPr>
      <dsp:spPr>
        <a:xfrm>
          <a:off x="0" y="0"/>
          <a:ext cx="5175384" cy="2768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Aim – most diabetics will be put on somewhere between 150-300g CHO – will depend on age , gender, occupation, exercise</a:t>
          </a:r>
          <a:endParaRPr lang="en-US" sz="3300" kern="1200" dirty="0"/>
        </a:p>
      </dsp:txBody>
      <dsp:txXfrm>
        <a:off x="0" y="0"/>
        <a:ext cx="5175384" cy="2768070"/>
      </dsp:txXfrm>
    </dsp:sp>
    <dsp:sp modelId="{9FFF354B-0DB2-4431-89C0-611CBB9CFC9D}">
      <dsp:nvSpPr>
        <dsp:cNvPr id="0" name=""/>
        <dsp:cNvSpPr/>
      </dsp:nvSpPr>
      <dsp:spPr>
        <a:xfrm>
          <a:off x="0" y="2768070"/>
          <a:ext cx="5175384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874BC3-3C0D-4F6D-8E97-2987927075DD}">
      <dsp:nvSpPr>
        <dsp:cNvPr id="0" name=""/>
        <dsp:cNvSpPr/>
      </dsp:nvSpPr>
      <dsp:spPr>
        <a:xfrm>
          <a:off x="0" y="2768070"/>
          <a:ext cx="5175384" cy="2768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Aim to have low GI CHO with each meal, plenty of vegetable/salad and restrict fruit to 2-3 /day ( no fruit juice)</a:t>
          </a:r>
          <a:endParaRPr lang="en-US" sz="3300" kern="1200" dirty="0"/>
        </a:p>
      </dsp:txBody>
      <dsp:txXfrm>
        <a:off x="0" y="2768070"/>
        <a:ext cx="5175384" cy="276807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77923A-AF22-464C-9FF7-24AB1D25DC15}">
      <dsp:nvSpPr>
        <dsp:cNvPr id="0" name=""/>
        <dsp:cNvSpPr/>
      </dsp:nvSpPr>
      <dsp:spPr>
        <a:xfrm>
          <a:off x="0" y="0"/>
          <a:ext cx="517538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E6FAC7-7ED8-4AB0-8743-3DFC00AAF507}">
      <dsp:nvSpPr>
        <dsp:cNvPr id="0" name=""/>
        <dsp:cNvSpPr/>
      </dsp:nvSpPr>
      <dsp:spPr>
        <a:xfrm>
          <a:off x="0" y="0"/>
          <a:ext cx="5175384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A major study  undertaken in the West Country – pts are put on around 70g CHO and outcomes are compared to conventional calorie restriction</a:t>
          </a:r>
          <a:endParaRPr lang="en-US" sz="2100" kern="1200" dirty="0"/>
        </a:p>
      </dsp:txBody>
      <dsp:txXfrm>
        <a:off x="0" y="0"/>
        <a:ext cx="5175384" cy="1384035"/>
      </dsp:txXfrm>
    </dsp:sp>
    <dsp:sp modelId="{2546833E-6B95-4755-8B86-61B23BAD5E1C}">
      <dsp:nvSpPr>
        <dsp:cNvPr id="0" name=""/>
        <dsp:cNvSpPr/>
      </dsp:nvSpPr>
      <dsp:spPr>
        <a:xfrm>
          <a:off x="0" y="1384035"/>
          <a:ext cx="517538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7F4CD3-5709-4378-A201-9C6EFCFAE226}">
      <dsp:nvSpPr>
        <dsp:cNvPr id="0" name=""/>
        <dsp:cNvSpPr/>
      </dsp:nvSpPr>
      <dsp:spPr>
        <a:xfrm>
          <a:off x="0" y="1384035"/>
          <a:ext cx="5175384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Initially the low carb group lost most wt but after 2 years the BG outcomes were around the same.</a:t>
          </a:r>
          <a:endParaRPr lang="en-US" sz="2100" kern="1200" dirty="0"/>
        </a:p>
      </dsp:txBody>
      <dsp:txXfrm>
        <a:off x="0" y="1384035"/>
        <a:ext cx="5175384" cy="1384035"/>
      </dsp:txXfrm>
    </dsp:sp>
    <dsp:sp modelId="{C012DEAE-6794-4A76-929C-7C3F943A0F31}">
      <dsp:nvSpPr>
        <dsp:cNvPr id="0" name=""/>
        <dsp:cNvSpPr/>
      </dsp:nvSpPr>
      <dsp:spPr>
        <a:xfrm>
          <a:off x="0" y="2768070"/>
          <a:ext cx="517538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478F95-B4DE-4949-A73A-8DEA3A480A52}">
      <dsp:nvSpPr>
        <dsp:cNvPr id="0" name=""/>
        <dsp:cNvSpPr/>
      </dsp:nvSpPr>
      <dsp:spPr>
        <a:xfrm>
          <a:off x="0" y="2768070"/>
          <a:ext cx="5175384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Compliance has been shown to be a problem – this would also mimic the fact that Atkins type regimes have fallen from favour</a:t>
          </a:r>
          <a:endParaRPr lang="en-US" sz="2100" kern="1200" dirty="0"/>
        </a:p>
      </dsp:txBody>
      <dsp:txXfrm>
        <a:off x="0" y="2768070"/>
        <a:ext cx="5175384" cy="1384035"/>
      </dsp:txXfrm>
    </dsp:sp>
    <dsp:sp modelId="{AABD5E38-111D-4FC1-B6B4-8A7178103089}">
      <dsp:nvSpPr>
        <dsp:cNvPr id="0" name=""/>
        <dsp:cNvSpPr/>
      </dsp:nvSpPr>
      <dsp:spPr>
        <a:xfrm>
          <a:off x="0" y="4152105"/>
          <a:ext cx="517538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31951B-1162-4548-B71D-AD55E167BDC3}">
      <dsp:nvSpPr>
        <dsp:cNvPr id="0" name=""/>
        <dsp:cNvSpPr/>
      </dsp:nvSpPr>
      <dsp:spPr>
        <a:xfrm>
          <a:off x="0" y="4152105"/>
          <a:ext cx="5175384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Dr Unwin – a Northern GP claims success – we will discuss this!</a:t>
          </a:r>
          <a:endParaRPr lang="en-US" sz="2100" kern="1200" dirty="0"/>
        </a:p>
      </dsp:txBody>
      <dsp:txXfrm>
        <a:off x="0" y="4152105"/>
        <a:ext cx="5175384" cy="1384035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4E197E-3347-4089-ABF2-E53B75A80A6D}">
      <dsp:nvSpPr>
        <dsp:cNvPr id="0" name=""/>
        <dsp:cNvSpPr/>
      </dsp:nvSpPr>
      <dsp:spPr>
        <a:xfrm>
          <a:off x="0" y="0"/>
          <a:ext cx="517538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A48880-EAE3-432E-B0E2-2D4DF22C6478}">
      <dsp:nvSpPr>
        <dsp:cNvPr id="0" name=""/>
        <dsp:cNvSpPr/>
      </dsp:nvSpPr>
      <dsp:spPr>
        <a:xfrm>
          <a:off x="0" y="0"/>
          <a:ext cx="5175384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Close monitoring of BG </a:t>
          </a:r>
          <a:endParaRPr lang="en-US" sz="2700" kern="1200" dirty="0"/>
        </a:p>
      </dsp:txBody>
      <dsp:txXfrm>
        <a:off x="0" y="0"/>
        <a:ext cx="5175384" cy="1384035"/>
      </dsp:txXfrm>
    </dsp:sp>
    <dsp:sp modelId="{F0B51E55-C57C-402C-B49A-9CA6FA6175C7}">
      <dsp:nvSpPr>
        <dsp:cNvPr id="0" name=""/>
        <dsp:cNvSpPr/>
      </dsp:nvSpPr>
      <dsp:spPr>
        <a:xfrm>
          <a:off x="0" y="1384035"/>
          <a:ext cx="5175384" cy="0"/>
        </a:xfrm>
        <a:prstGeom prst="line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5907FD-63D8-4442-995D-3AD291C1B63C}">
      <dsp:nvSpPr>
        <dsp:cNvPr id="0" name=""/>
        <dsp:cNvSpPr/>
      </dsp:nvSpPr>
      <dsp:spPr>
        <a:xfrm>
          <a:off x="0" y="1384035"/>
          <a:ext cx="5175384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If they continue to run high then medication is given</a:t>
          </a:r>
          <a:endParaRPr lang="en-US" sz="2700" kern="1200" dirty="0"/>
        </a:p>
      </dsp:txBody>
      <dsp:txXfrm>
        <a:off x="0" y="1384035"/>
        <a:ext cx="5175384" cy="1384035"/>
      </dsp:txXfrm>
    </dsp:sp>
    <dsp:sp modelId="{7ED1A518-74EF-49D7-A837-E3A343A32868}">
      <dsp:nvSpPr>
        <dsp:cNvPr id="0" name=""/>
        <dsp:cNvSpPr/>
      </dsp:nvSpPr>
      <dsp:spPr>
        <a:xfrm>
          <a:off x="0" y="2768070"/>
          <a:ext cx="5175384" cy="0"/>
        </a:xfrm>
        <a:prstGeom prst="line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001033-5724-4865-BE97-05349F3A177C}">
      <dsp:nvSpPr>
        <dsp:cNvPr id="0" name=""/>
        <dsp:cNvSpPr/>
      </dsp:nvSpPr>
      <dsp:spPr>
        <a:xfrm>
          <a:off x="0" y="2768070"/>
          <a:ext cx="5175384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Metformin is commonly used as it increases cell glucose uptake and is used for over wt patients</a:t>
          </a:r>
          <a:endParaRPr lang="en-US" sz="2700" kern="1200" dirty="0"/>
        </a:p>
      </dsp:txBody>
      <dsp:txXfrm>
        <a:off x="0" y="2768070"/>
        <a:ext cx="5175384" cy="1384035"/>
      </dsp:txXfrm>
    </dsp:sp>
    <dsp:sp modelId="{826EA2E5-1646-4B18-A16C-2833B6330680}">
      <dsp:nvSpPr>
        <dsp:cNvPr id="0" name=""/>
        <dsp:cNvSpPr/>
      </dsp:nvSpPr>
      <dsp:spPr>
        <a:xfrm>
          <a:off x="0" y="4152105"/>
          <a:ext cx="5175384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7CBBA0-A36A-43FD-B0D3-93593705A64F}">
      <dsp:nvSpPr>
        <dsp:cNvPr id="0" name=""/>
        <dsp:cNvSpPr/>
      </dsp:nvSpPr>
      <dsp:spPr>
        <a:xfrm>
          <a:off x="0" y="4152105"/>
          <a:ext cx="5175384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Some have side effects – GI mainly</a:t>
          </a:r>
          <a:endParaRPr lang="en-US" sz="2700" kern="1200" dirty="0"/>
        </a:p>
      </dsp:txBody>
      <dsp:txXfrm>
        <a:off x="0" y="4152105"/>
        <a:ext cx="5175384" cy="1384035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3400FE-2B49-4372-AF7B-1FF941BDCE89}">
      <dsp:nvSpPr>
        <dsp:cNvPr id="0" name=""/>
        <dsp:cNvSpPr/>
      </dsp:nvSpPr>
      <dsp:spPr>
        <a:xfrm>
          <a:off x="0" y="0"/>
          <a:ext cx="517538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EB6D01-7C99-4CB5-8354-A90DE77C32C6}">
      <dsp:nvSpPr>
        <dsp:cNvPr id="0" name=""/>
        <dsp:cNvSpPr/>
      </dsp:nvSpPr>
      <dsp:spPr>
        <a:xfrm>
          <a:off x="0" y="0"/>
          <a:ext cx="5175384" cy="2768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 dirty="0"/>
            <a:t>Keep good BG levels to prevent complications</a:t>
          </a:r>
          <a:endParaRPr lang="en-US" sz="4300" kern="1200" dirty="0"/>
        </a:p>
      </dsp:txBody>
      <dsp:txXfrm>
        <a:off x="0" y="0"/>
        <a:ext cx="5175384" cy="2768070"/>
      </dsp:txXfrm>
    </dsp:sp>
    <dsp:sp modelId="{BB521391-7DD0-40C0-83BC-2AE78AE152A6}">
      <dsp:nvSpPr>
        <dsp:cNvPr id="0" name=""/>
        <dsp:cNvSpPr/>
      </dsp:nvSpPr>
      <dsp:spPr>
        <a:xfrm>
          <a:off x="0" y="2768070"/>
          <a:ext cx="517538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719040-58B3-42A0-8AD3-AFD479BF1156}">
      <dsp:nvSpPr>
        <dsp:cNvPr id="0" name=""/>
        <dsp:cNvSpPr/>
      </dsp:nvSpPr>
      <dsp:spPr>
        <a:xfrm>
          <a:off x="0" y="2768070"/>
          <a:ext cx="5175384" cy="2768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 dirty="0"/>
            <a:t>Good education – in Wales the WG is committed to education sessions</a:t>
          </a:r>
          <a:endParaRPr lang="en-US" sz="4300" kern="1200" dirty="0"/>
        </a:p>
      </dsp:txBody>
      <dsp:txXfrm>
        <a:off x="0" y="2768070"/>
        <a:ext cx="5175384" cy="2768070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99972F-E3BF-444A-8BA4-73BBAE12DBFA}">
      <dsp:nvSpPr>
        <dsp:cNvPr id="0" name=""/>
        <dsp:cNvSpPr/>
      </dsp:nvSpPr>
      <dsp:spPr>
        <a:xfrm>
          <a:off x="0" y="2703"/>
          <a:ext cx="517538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10806F-DEEE-4EC7-A0FC-48BBAEEC07AB}">
      <dsp:nvSpPr>
        <dsp:cNvPr id="0" name=""/>
        <dsp:cNvSpPr/>
      </dsp:nvSpPr>
      <dsp:spPr>
        <a:xfrm>
          <a:off x="0" y="2703"/>
          <a:ext cx="5175384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NICE – </a:t>
          </a:r>
          <a:r>
            <a:rPr lang="en-GB" sz="1800" kern="1200" dirty="0">
              <a:hlinkClick xmlns:r="http://schemas.openxmlformats.org/officeDocument/2006/relationships" r:id="rId1"/>
            </a:rPr>
            <a:t>www.nice.org</a:t>
          </a:r>
          <a:endParaRPr lang="en-US" sz="1800" kern="1200" dirty="0"/>
        </a:p>
      </dsp:txBody>
      <dsp:txXfrm>
        <a:off x="0" y="2703"/>
        <a:ext cx="5175384" cy="1843578"/>
      </dsp:txXfrm>
    </dsp:sp>
    <dsp:sp modelId="{AF84DDB6-95B9-4EEB-B58D-9A724B48E28B}">
      <dsp:nvSpPr>
        <dsp:cNvPr id="0" name=""/>
        <dsp:cNvSpPr/>
      </dsp:nvSpPr>
      <dsp:spPr>
        <a:xfrm>
          <a:off x="0" y="1846281"/>
          <a:ext cx="5175384" cy="0"/>
        </a:xfrm>
        <a:prstGeom prst="line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A43A2D-BCA6-4E4D-B716-6D126E1FB748}">
      <dsp:nvSpPr>
        <dsp:cNvPr id="0" name=""/>
        <dsp:cNvSpPr/>
      </dsp:nvSpPr>
      <dsp:spPr>
        <a:xfrm>
          <a:off x="0" y="1846281"/>
          <a:ext cx="5175384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Diabetes UK  - </a:t>
          </a:r>
          <a:r>
            <a:rPr lang="en-GB" sz="1800" kern="1200" dirty="0">
              <a:hlinkClick xmlns:r="http://schemas.openxmlformats.org/officeDocument/2006/relationships" r:id="rId2"/>
            </a:rPr>
            <a:t>www.diabetes.org.uk</a:t>
          </a:r>
          <a:r>
            <a:rPr lang="en-GB" sz="1800" kern="1200" dirty="0"/>
            <a:t> </a:t>
          </a:r>
          <a:endParaRPr lang="en-US" sz="1800" kern="1200" dirty="0"/>
        </a:p>
      </dsp:txBody>
      <dsp:txXfrm>
        <a:off x="0" y="1846281"/>
        <a:ext cx="5175384" cy="1843578"/>
      </dsp:txXfrm>
    </dsp:sp>
    <dsp:sp modelId="{E4BCF534-0D18-476F-925F-0A16E3918A39}">
      <dsp:nvSpPr>
        <dsp:cNvPr id="0" name=""/>
        <dsp:cNvSpPr/>
      </dsp:nvSpPr>
      <dsp:spPr>
        <a:xfrm>
          <a:off x="0" y="3689859"/>
          <a:ext cx="5175384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9AF1CE-1004-405E-AD42-14A5EB9E9D7C}">
      <dsp:nvSpPr>
        <dsp:cNvPr id="0" name=""/>
        <dsp:cNvSpPr/>
      </dsp:nvSpPr>
      <dsp:spPr>
        <a:xfrm>
          <a:off x="0" y="3689859"/>
          <a:ext cx="5175384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BBC Diet Trials - </a:t>
          </a:r>
          <a:r>
            <a:rPr lang="en-GB" sz="1800" kern="1200" dirty="0">
              <a:hlinkClick xmlns:r="http://schemas.openxmlformats.org/officeDocument/2006/relationships" r:id="rId3"/>
            </a:rPr>
            <a:t>http://www.bmj.com/cgi/content/full/332/7553/1309</a:t>
          </a:r>
          <a:endParaRPr lang="en-US" sz="1800" kern="1200" dirty="0"/>
        </a:p>
      </dsp:txBody>
      <dsp:txXfrm>
        <a:off x="0" y="3689859"/>
        <a:ext cx="5175384" cy="18435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HorizontalActionList">
  <dgm:title val="Horizontal Action List"/>
  <dgm:desc val="Used to show non-sequential or grouped lists of information. Works well with large amounts of text. All text has the same level of emphasis, and direction is not implied."/>
  <dgm:catLst>
    <dgm:cat type="list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 fact="0.6"/>
      <dgm:constr type="h" for="des" forName="composite" op="equ"/>
      <dgm:constr type="w" for="ch" forName="composite" refType="w"/>
      <dgm:constr type="w" for="des" forName="parTx"/>
      <dgm:constr type="h" for="des" forName="parTx" op="equ"/>
      <dgm:constr type="w" for="des" forName="desTx"/>
      <dgm:constr type="primFontSz" for="des" forName="parTx" val="54"/>
      <dgm:constr type="primFontSz" for="des" forName="desTx" refType="primFontSz" refFor="des" refForName="parTx" op="lte" fact="0.75"/>
      <dgm:constr type="h" for="des" forName="desTx" op="equ"/>
      <dgm:constr type="w" for="ch" forName="space" op="equ" val="3"/>
    </dgm:constrLst>
    <dgm:ruleLst>
      <dgm:rule type="w" for="ch" forName="composite" val="0" fact="NaN" max="NaN"/>
    </dgm:ruleLst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3"/>
            <dgm:constr type="h"/>
            <dgm:constr type="tMarg" refType="w" fact="0.224"/>
            <dgm:constr type="bMarg" refType="w" fact="0.224"/>
            <dgm:constr type="lMarg" refType="w" fact="0.224"/>
            <dgm:constr type="rMarg" refType="w" fact="0.224"/>
          </dgm:constrLst>
          <dgm:ruleLst>
            <dgm:rule type="h" val="INF" fact="NaN" max="NaN"/>
            <dgm:rule type="primFontSz" val="14" fact="NaN" max="NaN"/>
          </dgm:ruleLst>
        </dgm:layoutNode>
        <dgm:layoutNode name="desTx" styleLbl="alignAccFollowNode1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primFontSz" val="28"/>
            <dgm:constr type="tMarg" refType="w" fact="0.28"/>
            <dgm:constr type="bMarg" refType="w" fact="0.28"/>
            <dgm:constr type="lMarg" refType="w" fact="0.28"/>
            <dgm:constr type="rMarg" refType="w" fact="0.28"/>
          </dgm:constrLst>
          <dgm:ruleLst>
            <dgm:rule type="h" val="INF" fact="NaN" max="NaN"/>
            <dgm:rule type="primFontSz" val="11" fact="NaN" max="NaN"/>
          </dgm:ruleLst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A996B9-6DD3-8527-8F19-CD08F011E2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CBF0BB-36E3-D059-3583-D6C0D8AE821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803604-5FB9-A0EA-9C8C-0FF0A8A871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B2BF2A5-D21F-4CBB-B4EF-D02810F94D21}" type="datetimeFigureOut">
              <a:rPr lang="en-US" smtClean="0"/>
              <a:pPr>
                <a:defRPr/>
              </a:pPr>
              <a:t>10/5/2022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FDCDDA-03B1-3DD5-6BA7-BED39F4CA7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05A221-515C-B10E-4240-AF18F5CA54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3564979-974B-45DE-935A-F98C6812B716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79670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D6768-5347-B9A6-D7C5-65C5105CC1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266A08-24AD-C46E-940B-44191279FE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F9F91A-7D3C-1461-2F3E-A3A17A5818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65BD8DB-1824-41A2-923A-B7CF616A80CB}" type="datetimeFigureOut">
              <a:rPr lang="en-US" smtClean="0"/>
              <a:pPr>
                <a:defRPr/>
              </a:pPr>
              <a:t>10/5/2022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0C1786-BFC3-9ECD-BAD5-AEB7A69C2C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76037B-B502-988E-0563-4698716760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EA9FC6E-796B-468E-A2D2-F9AD7A9C594C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20785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A2741-9136-86AB-7172-5131097BA9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2AD841-55E8-17CE-7293-3077912E4B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AEC4C9-DB4A-AE50-F7E7-010D4C8140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460DD82-89CD-41CC-9E09-CB0982462DBC}" type="datetimeFigureOut">
              <a:rPr lang="en-US" smtClean="0"/>
              <a:pPr>
                <a:defRPr/>
              </a:pPr>
              <a:t>10/5/2022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294E69-30AB-A721-8E48-E5197F9398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BE8DAD-E622-EB96-AAC3-A4E4D7F496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E37319D-478B-4141-AC24-8CD44024DB68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05274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CAB1EA-59D5-9FDF-AB10-7F76E975F2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243958-B89E-685E-CA6D-1A18990B32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81783D-FE06-96A0-C775-DD5FA55024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CC6B8D-C9E3-7601-67BA-326CC07C25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F120C31-9DBA-4215-A414-BF6D72E2A534}" type="datetimeFigureOut">
              <a:rPr lang="en-US" smtClean="0"/>
              <a:pPr>
                <a:defRPr/>
              </a:pPr>
              <a:t>10/5/2022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CAB5E6-B09C-CB33-8D77-138A5E4DA1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8E4AD3-1B2B-9D71-A740-8ADC90FB47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FDA1FFE-D5BB-4B16-B72B-2FC572B35457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22213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3C3F5B-0E34-12BD-2ED8-7CC0488510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68492B-26A9-5472-BBF1-323D5EB322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936DBD-B872-46E2-49E1-18076F9076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31CE3C9-F3AE-542F-FDD5-222BECD59AF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AE8A4CB-2379-314E-1E32-A64A5DE1694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AE86D35-C642-C270-8507-24A8B85DAA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A466F11-92E9-4265-976A-C32E7D90CFBB}" type="datetimeFigureOut">
              <a:rPr lang="en-US" smtClean="0"/>
              <a:pPr>
                <a:defRPr/>
              </a:pPr>
              <a:t>10/5/2022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99BF0D-CDCE-F8BE-3E54-6A283379CD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AF8D5BA-C314-BAEE-7910-7E08AA05C2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4DD859-65A6-4DE6-B02B-4224CA9C5DDD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64584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0F1BAA-0914-E0C2-7091-9F56D7B8F2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E785D-9749-41D7-218D-8A65E9CC7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050183D-B119-4228-81E6-C445EFB5DFCA}" type="datetimeFigureOut">
              <a:rPr lang="en-US" smtClean="0"/>
              <a:pPr>
                <a:defRPr/>
              </a:pPr>
              <a:t>10/5/2022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FD5E6CA-637B-EE25-7A54-CBF6DD0B5A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A720D5-22B6-0345-2BF1-203A4F6B6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E0AABA0-214E-4161-AB15-2F65D8D0B1F9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00372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55428-07C2-0862-1C4F-E7C0B75FA5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34B4DDB-0364-4136-B270-744FDD896AA4}" type="datetimeFigureOut">
              <a:rPr lang="en-US" smtClean="0"/>
              <a:pPr>
                <a:defRPr/>
              </a:pPr>
              <a:t>10/5/2022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B211D00-0852-F8B0-0A4C-02D6FCB3D0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BDF043-2F19-765D-2DA0-0AFDBB63A5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5FB10C0-5C7A-4A38-871E-5AF7DD35243B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24604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5A88C0-54E2-1158-30EB-59E13F9C33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CA8F76-89DB-D154-B824-901777AC66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FDA6E3-7555-A80B-58F2-784B033F06A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491C52-9863-75A7-7E68-6FDB4FBAAE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D1E0F60-4559-40FB-8E44-336C8B90177E}" type="datetimeFigureOut">
              <a:rPr lang="en-US" smtClean="0"/>
              <a:pPr>
                <a:defRPr/>
              </a:pPr>
              <a:t>10/5/2022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E320F0-5D35-A13E-20BF-A54BEFCF80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784496-A64F-E619-FFE2-2953522422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085E80A-A44A-4F0A-A304-A58FCAD0CA65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14781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83F41F-F117-161E-632B-DCD82B4DFD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A7D918-8227-265E-6CAB-6FC740DBA7F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3305C1-50D1-82DB-0CCC-5E7C6E9897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7E3DDE-B143-38B5-1CF5-26D40B007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B252050-1E4C-411F-A8FC-BB7A48787A98}" type="datetimeFigureOut">
              <a:rPr lang="en-US" smtClean="0"/>
              <a:pPr>
                <a:defRPr/>
              </a:pPr>
              <a:t>10/5/2022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C419C0-6A55-037F-84F0-E6E24CA6D6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4DC1BD-B38C-D209-4D37-C3ECA658F9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534779A-24A5-4B23-8A89-0C2B22D9E5F0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01858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26EA86-BD62-DE3B-9875-9105FD3FF2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39D472-31DC-5891-FC59-97EB14ED456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F5FC43-D3FC-0118-8EE3-1A6426A3CC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BD7BAC9-96F6-428A-A7B2-376677EBDF99}" type="datetimeFigureOut">
              <a:rPr lang="en-US" smtClean="0"/>
              <a:pPr>
                <a:defRPr/>
              </a:pPr>
              <a:t>10/5/2022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0C0A90-344B-B60B-5A02-3075F93FF2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EE0DE7-8497-A590-F812-93FA04CA34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843B31E-BFC8-4B4E-9D35-854EC1D5A6FF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32338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AB02934-89D1-141C-49AC-0FE8B356F54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2641469-7D0D-459B-2C7C-8CC0E8CE5F7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B8E0D2-9320-88C4-AE64-22B2E1D805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B091BCE-0AAB-41D4-AA20-303AC022EFE9}" type="datetimeFigureOut">
              <a:rPr lang="en-US" smtClean="0"/>
              <a:pPr>
                <a:defRPr/>
              </a:pPr>
              <a:t>10/5/2022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F7CD66-7D37-02F4-85F8-CC15D80EF6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A1EC2A-E991-7153-79E5-7EB16DD697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5859995-D462-440D-BDA5-D8A9B9A45125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59834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F53B132-40E7-FCB6-0C4B-9AD8FB56B5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778128-DC4B-716F-A498-281B8A9F09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4438D4-525D-476D-F341-53C1E333B6A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C1407292-567C-44A5-965F-FCF5ECB71903}" type="datetimeFigureOut">
              <a:rPr lang="en-US" smtClean="0"/>
              <a:pPr>
                <a:defRPr/>
              </a:pPr>
              <a:t>10/5/2022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AF3143-149D-62A0-50F1-D6F3B8F54BA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A647D7-0D09-B72B-2452-C002DB03E8E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E7AFE93E-AD0D-4DE8-BC24-AFF99B400226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35235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cjournals.com/diabetes/ketogenic-diet-and-timed-fasting-with-genotype-guided-supplementation-for-type-2-diabetes-reversal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-nd/3.0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mj.com/content/361/bmj.k2340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irchwoodbristol.nhs.uk/wp-content/uploads/sites/85/2021/06/Low-carb-diet-leaflet-Unwin-2021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8" name="Rectangle 3079">
            <a:extLst>
              <a:ext uri="{FF2B5EF4-FFF2-40B4-BE49-F238E27FC236}">
                <a16:creationId xmlns:a16="http://schemas.microsoft.com/office/drawing/2014/main" id="{74426AB7-D619-4515-962A-BC83909EC0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3354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89" name="Rectangle 3081">
            <a:extLst>
              <a:ext uri="{FF2B5EF4-FFF2-40B4-BE49-F238E27FC236}">
                <a16:creationId xmlns:a16="http://schemas.microsoft.com/office/drawing/2014/main" id="{DE47DF98-723F-4AAC-ABCF-CACBC438F7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2880" y="256540"/>
            <a:ext cx="8778240" cy="6365239"/>
          </a:xfrm>
          <a:prstGeom prst="rect">
            <a:avLst/>
          </a:prstGeom>
          <a:solidFill>
            <a:srgbClr val="FFFFFF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3090" name="Straight Connector 3083">
            <a:extLst>
              <a:ext uri="{FF2B5EF4-FFF2-40B4-BE49-F238E27FC236}">
                <a16:creationId xmlns:a16="http://schemas.microsoft.com/office/drawing/2014/main" id="{EA29FC7C-9308-4FDE-8DCA-405668055B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171700" y="5768204"/>
            <a:ext cx="4800600" cy="0"/>
          </a:xfrm>
          <a:prstGeom prst="line">
            <a:avLst/>
          </a:prstGeom>
          <a:ln>
            <a:solidFill>
              <a:srgbClr val="33544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74" name="Title 1"/>
          <p:cNvSpPr>
            <a:spLocks noGrp="1"/>
          </p:cNvSpPr>
          <p:nvPr>
            <p:ph type="ctrTitle"/>
          </p:nvPr>
        </p:nvSpPr>
        <p:spPr>
          <a:xfrm>
            <a:off x="832485" y="4277356"/>
            <a:ext cx="7475220" cy="1560320"/>
          </a:xfrm>
        </p:spPr>
        <p:txBody>
          <a:bodyPr>
            <a:normAutofit/>
          </a:bodyPr>
          <a:lstStyle/>
          <a:p>
            <a:r>
              <a:rPr lang="en-GB" sz="5000" dirty="0">
                <a:solidFill>
                  <a:srgbClr val="33544B"/>
                </a:solidFill>
              </a:rPr>
              <a:t>Diet and Diabetes</a:t>
            </a:r>
          </a:p>
        </p:txBody>
      </p:sp>
      <p:sp>
        <p:nvSpPr>
          <p:cNvPr id="3075" name="Subtitle 2"/>
          <p:cNvSpPr>
            <a:spLocks noGrp="1"/>
          </p:cNvSpPr>
          <p:nvPr>
            <p:ph type="subTitle" idx="1"/>
          </p:nvPr>
        </p:nvSpPr>
        <p:spPr>
          <a:xfrm>
            <a:off x="1282147" y="5799489"/>
            <a:ext cx="6575895" cy="440822"/>
          </a:xfrm>
        </p:spPr>
        <p:txBody>
          <a:bodyPr>
            <a:normAutofit/>
          </a:bodyPr>
          <a:lstStyle/>
          <a:p>
            <a:endParaRPr lang="en-GB" sz="1700" dirty="0">
              <a:solidFill>
                <a:srgbClr val="33544B"/>
              </a:solidFill>
            </a:endParaRPr>
          </a:p>
        </p:txBody>
      </p:sp>
      <p:pic>
        <p:nvPicPr>
          <p:cNvPr id="3" name="Picture 2" descr="A picture containing fruit, plastic&#10;&#10;Description automatically generated">
            <a:extLst>
              <a:ext uri="{FF2B5EF4-FFF2-40B4-BE49-F238E27FC236}">
                <a16:creationId xmlns:a16="http://schemas.microsoft.com/office/drawing/2014/main" id="{78004D10-31E5-17CE-8AF7-ED2652A8B91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0219" r="-1" b="-1"/>
          <a:stretch/>
        </p:blipFill>
        <p:spPr>
          <a:xfrm>
            <a:off x="182880" y="256540"/>
            <a:ext cx="8778240" cy="376427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2CE7A5D-6F47-212A-A8D4-F63C62F6BEF8}"/>
              </a:ext>
            </a:extLst>
          </p:cNvPr>
          <p:cNvSpPr txBox="1"/>
          <p:nvPr/>
        </p:nvSpPr>
        <p:spPr>
          <a:xfrm>
            <a:off x="6501793" y="3820761"/>
            <a:ext cx="245932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s://www.ucjournals.com/diabetes/ketogenic-diet-and-timed-fasting-with-genotype-guided-supplementation-for-type-2-diabetes-reversal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 dirty="0">
              <a:solidFill>
                <a:srgbClr val="FFFF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4" name="Rectangle 4103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098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GB" sz="4700" dirty="0"/>
              <a:t>Diabetes Mellitus</a:t>
            </a:r>
          </a:p>
        </p:txBody>
      </p:sp>
      <p:sp>
        <p:nvSpPr>
          <p:cNvPr id="4106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onnsiteX0" fmla="*/ 0 w 5410200"/>
              <a:gd name="connsiteY0" fmla="*/ 0 h 13716"/>
              <a:gd name="connsiteX1" fmla="*/ 568071 w 5410200"/>
              <a:gd name="connsiteY1" fmla="*/ 0 h 13716"/>
              <a:gd name="connsiteX2" fmla="*/ 1298448 w 5410200"/>
              <a:gd name="connsiteY2" fmla="*/ 0 h 13716"/>
              <a:gd name="connsiteX3" fmla="*/ 1920621 w 5410200"/>
              <a:gd name="connsiteY3" fmla="*/ 0 h 13716"/>
              <a:gd name="connsiteX4" fmla="*/ 2488692 w 5410200"/>
              <a:gd name="connsiteY4" fmla="*/ 0 h 13716"/>
              <a:gd name="connsiteX5" fmla="*/ 3219069 w 5410200"/>
              <a:gd name="connsiteY5" fmla="*/ 0 h 13716"/>
              <a:gd name="connsiteX6" fmla="*/ 3895344 w 5410200"/>
              <a:gd name="connsiteY6" fmla="*/ 0 h 13716"/>
              <a:gd name="connsiteX7" fmla="*/ 4571619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328160 w 5410200"/>
              <a:gd name="connsiteY11" fmla="*/ 13716 h 13716"/>
              <a:gd name="connsiteX12" fmla="*/ 3597783 w 5410200"/>
              <a:gd name="connsiteY12" fmla="*/ 13716 h 13716"/>
              <a:gd name="connsiteX13" fmla="*/ 3029712 w 5410200"/>
              <a:gd name="connsiteY13" fmla="*/ 13716 h 13716"/>
              <a:gd name="connsiteX14" fmla="*/ 2299335 w 5410200"/>
              <a:gd name="connsiteY14" fmla="*/ 13716 h 13716"/>
              <a:gd name="connsiteX15" fmla="*/ 1514856 w 5410200"/>
              <a:gd name="connsiteY15" fmla="*/ 13716 h 13716"/>
              <a:gd name="connsiteX16" fmla="*/ 892683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  <a:gd name="connsiteX0" fmla="*/ 0 w 5410200"/>
              <a:gd name="connsiteY0" fmla="*/ 0 h 13716"/>
              <a:gd name="connsiteX1" fmla="*/ 622173 w 5410200"/>
              <a:gd name="connsiteY1" fmla="*/ 0 h 13716"/>
              <a:gd name="connsiteX2" fmla="*/ 1136142 w 5410200"/>
              <a:gd name="connsiteY2" fmla="*/ 0 h 13716"/>
              <a:gd name="connsiteX3" fmla="*/ 1920621 w 5410200"/>
              <a:gd name="connsiteY3" fmla="*/ 0 h 13716"/>
              <a:gd name="connsiteX4" fmla="*/ 2542794 w 5410200"/>
              <a:gd name="connsiteY4" fmla="*/ 0 h 13716"/>
              <a:gd name="connsiteX5" fmla="*/ 3164967 w 5410200"/>
              <a:gd name="connsiteY5" fmla="*/ 0 h 13716"/>
              <a:gd name="connsiteX6" fmla="*/ 3949446 w 5410200"/>
              <a:gd name="connsiteY6" fmla="*/ 0 h 13716"/>
              <a:gd name="connsiteX7" fmla="*/ 4517517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165854 w 5410200"/>
              <a:gd name="connsiteY11" fmla="*/ 13716 h 13716"/>
              <a:gd name="connsiteX12" fmla="*/ 3543681 w 5410200"/>
              <a:gd name="connsiteY12" fmla="*/ 13716 h 13716"/>
              <a:gd name="connsiteX13" fmla="*/ 2759202 w 5410200"/>
              <a:gd name="connsiteY13" fmla="*/ 13716 h 13716"/>
              <a:gd name="connsiteX14" fmla="*/ 1974723 w 5410200"/>
              <a:gd name="connsiteY14" fmla="*/ 13716 h 13716"/>
              <a:gd name="connsiteX15" fmla="*/ 1406652 w 5410200"/>
              <a:gd name="connsiteY15" fmla="*/ 13716 h 13716"/>
              <a:gd name="connsiteX16" fmla="*/ 730377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76940" y="8795"/>
                  <a:pt x="295530" y="-3818"/>
                  <a:pt x="568071" y="0"/>
                </a:cubicBezTo>
                <a:cubicBezTo>
                  <a:pt x="821049" y="-7814"/>
                  <a:pt x="977778" y="-9274"/>
                  <a:pt x="1298448" y="0"/>
                </a:cubicBezTo>
                <a:cubicBezTo>
                  <a:pt x="1590381" y="13044"/>
                  <a:pt x="1630605" y="-28"/>
                  <a:pt x="1920621" y="0"/>
                </a:cubicBezTo>
                <a:cubicBezTo>
                  <a:pt x="2206035" y="10386"/>
                  <a:pt x="2357755" y="-28028"/>
                  <a:pt x="2488692" y="0"/>
                </a:cubicBezTo>
                <a:cubicBezTo>
                  <a:pt x="2633521" y="25625"/>
                  <a:pt x="3022777" y="-45440"/>
                  <a:pt x="3219069" y="0"/>
                </a:cubicBezTo>
                <a:cubicBezTo>
                  <a:pt x="3460337" y="63290"/>
                  <a:pt x="3645640" y="26494"/>
                  <a:pt x="3895344" y="0"/>
                </a:cubicBezTo>
                <a:cubicBezTo>
                  <a:pt x="4126339" y="-535"/>
                  <a:pt x="4382665" y="-55222"/>
                  <a:pt x="4571619" y="0"/>
                </a:cubicBezTo>
                <a:cubicBezTo>
                  <a:pt x="4776405" y="-816"/>
                  <a:pt x="5201098" y="-43036"/>
                  <a:pt x="5410200" y="0"/>
                </a:cubicBezTo>
                <a:cubicBezTo>
                  <a:pt x="5409052" y="2649"/>
                  <a:pt x="5410186" y="9063"/>
                  <a:pt x="5410200" y="13716"/>
                </a:cubicBezTo>
                <a:cubicBezTo>
                  <a:pt x="5133704" y="5182"/>
                  <a:pt x="5123444" y="31477"/>
                  <a:pt x="4842129" y="13716"/>
                </a:cubicBezTo>
                <a:cubicBezTo>
                  <a:pt x="4568650" y="-219"/>
                  <a:pt x="4447390" y="8221"/>
                  <a:pt x="4328160" y="13716"/>
                </a:cubicBezTo>
                <a:cubicBezTo>
                  <a:pt x="4227436" y="28078"/>
                  <a:pt x="3754725" y="-2253"/>
                  <a:pt x="3597783" y="13716"/>
                </a:cubicBezTo>
                <a:cubicBezTo>
                  <a:pt x="3459353" y="10223"/>
                  <a:pt x="3317740" y="47315"/>
                  <a:pt x="3029712" y="13716"/>
                </a:cubicBezTo>
                <a:cubicBezTo>
                  <a:pt x="2766446" y="5245"/>
                  <a:pt x="2645518" y="35922"/>
                  <a:pt x="2299335" y="13716"/>
                </a:cubicBezTo>
                <a:cubicBezTo>
                  <a:pt x="1977844" y="23735"/>
                  <a:pt x="1781583" y="-1801"/>
                  <a:pt x="1514856" y="13716"/>
                </a:cubicBezTo>
                <a:cubicBezTo>
                  <a:pt x="1212648" y="18781"/>
                  <a:pt x="1087880" y="-4407"/>
                  <a:pt x="892683" y="13716"/>
                </a:cubicBezTo>
                <a:cubicBezTo>
                  <a:pt x="745769" y="11772"/>
                  <a:pt x="183254" y="-32062"/>
                  <a:pt x="0" y="13716"/>
                </a:cubicBezTo>
                <a:cubicBezTo>
                  <a:pt x="-907" y="9799"/>
                  <a:pt x="-75" y="7151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69468" y="-22806"/>
                  <a:pt x="392563" y="4840"/>
                  <a:pt x="622173" y="0"/>
                </a:cubicBezTo>
                <a:cubicBezTo>
                  <a:pt x="884216" y="-2196"/>
                  <a:pt x="1034637" y="7784"/>
                  <a:pt x="1136142" y="0"/>
                </a:cubicBezTo>
                <a:cubicBezTo>
                  <a:pt x="1204956" y="5920"/>
                  <a:pt x="1559779" y="-61408"/>
                  <a:pt x="1920621" y="0"/>
                </a:cubicBezTo>
                <a:cubicBezTo>
                  <a:pt x="2280250" y="-18581"/>
                  <a:pt x="2372470" y="4128"/>
                  <a:pt x="2542794" y="0"/>
                </a:cubicBezTo>
                <a:cubicBezTo>
                  <a:pt x="2688150" y="-17189"/>
                  <a:pt x="2885478" y="-51412"/>
                  <a:pt x="3164967" y="0"/>
                </a:cubicBezTo>
                <a:cubicBezTo>
                  <a:pt x="3470933" y="16143"/>
                  <a:pt x="3588003" y="-4313"/>
                  <a:pt x="3949446" y="0"/>
                </a:cubicBezTo>
                <a:cubicBezTo>
                  <a:pt x="4331172" y="1470"/>
                  <a:pt x="4289286" y="5331"/>
                  <a:pt x="4517517" y="0"/>
                </a:cubicBezTo>
                <a:cubicBezTo>
                  <a:pt x="4736577" y="41911"/>
                  <a:pt x="5141868" y="443"/>
                  <a:pt x="5410200" y="0"/>
                </a:cubicBezTo>
                <a:cubicBezTo>
                  <a:pt x="5410845" y="2936"/>
                  <a:pt x="5409877" y="9829"/>
                  <a:pt x="5410200" y="13716"/>
                </a:cubicBezTo>
                <a:cubicBezTo>
                  <a:pt x="5130880" y="48304"/>
                  <a:pt x="5008082" y="-27188"/>
                  <a:pt x="4842129" y="13716"/>
                </a:cubicBezTo>
                <a:cubicBezTo>
                  <a:pt x="4629232" y="38478"/>
                  <a:pt x="4430159" y="43872"/>
                  <a:pt x="4165854" y="13716"/>
                </a:cubicBezTo>
                <a:cubicBezTo>
                  <a:pt x="3880517" y="17026"/>
                  <a:pt x="3820863" y="-12209"/>
                  <a:pt x="3543681" y="13716"/>
                </a:cubicBezTo>
                <a:cubicBezTo>
                  <a:pt x="3267577" y="39687"/>
                  <a:pt x="3047131" y="-8774"/>
                  <a:pt x="2759202" y="13716"/>
                </a:cubicBezTo>
                <a:cubicBezTo>
                  <a:pt x="2418778" y="17929"/>
                  <a:pt x="2206820" y="-35095"/>
                  <a:pt x="1974723" y="13716"/>
                </a:cubicBezTo>
                <a:cubicBezTo>
                  <a:pt x="1740429" y="35710"/>
                  <a:pt x="1599301" y="34493"/>
                  <a:pt x="1406652" y="13716"/>
                </a:cubicBezTo>
                <a:cubicBezTo>
                  <a:pt x="1196601" y="3966"/>
                  <a:pt x="938578" y="38717"/>
                  <a:pt x="730377" y="13716"/>
                </a:cubicBezTo>
                <a:cubicBezTo>
                  <a:pt x="524173" y="26651"/>
                  <a:pt x="336004" y="-17469"/>
                  <a:pt x="0" y="13716"/>
                </a:cubicBezTo>
                <a:cubicBezTo>
                  <a:pt x="-377" y="9245"/>
                  <a:pt x="1157" y="3819"/>
                  <a:pt x="0" y="0"/>
                </a:cubicBezTo>
                <a:close/>
              </a:path>
              <a:path w="5410200" h="13716" fill="none" stroke="0" extrusionOk="0">
                <a:moveTo>
                  <a:pt x="0" y="0"/>
                </a:moveTo>
                <a:cubicBezTo>
                  <a:pt x="148438" y="-27720"/>
                  <a:pt x="315263" y="-14841"/>
                  <a:pt x="568071" y="0"/>
                </a:cubicBezTo>
                <a:cubicBezTo>
                  <a:pt x="840209" y="21288"/>
                  <a:pt x="982180" y="-6281"/>
                  <a:pt x="1298448" y="0"/>
                </a:cubicBezTo>
                <a:cubicBezTo>
                  <a:pt x="1577021" y="13763"/>
                  <a:pt x="1630910" y="1060"/>
                  <a:pt x="1920621" y="0"/>
                </a:cubicBezTo>
                <a:cubicBezTo>
                  <a:pt x="2200928" y="-1340"/>
                  <a:pt x="2382869" y="-10369"/>
                  <a:pt x="2488692" y="0"/>
                </a:cubicBezTo>
                <a:cubicBezTo>
                  <a:pt x="2620356" y="20061"/>
                  <a:pt x="3042766" y="-74691"/>
                  <a:pt x="3219069" y="0"/>
                </a:cubicBezTo>
                <a:cubicBezTo>
                  <a:pt x="3395755" y="31704"/>
                  <a:pt x="3646717" y="33546"/>
                  <a:pt x="3895344" y="0"/>
                </a:cubicBezTo>
                <a:cubicBezTo>
                  <a:pt x="4131847" y="-43416"/>
                  <a:pt x="4371681" y="11418"/>
                  <a:pt x="4571619" y="0"/>
                </a:cubicBezTo>
                <a:cubicBezTo>
                  <a:pt x="4799447" y="47677"/>
                  <a:pt x="5212547" y="1562"/>
                  <a:pt x="5410200" y="0"/>
                </a:cubicBezTo>
                <a:cubicBezTo>
                  <a:pt x="5408905" y="2744"/>
                  <a:pt x="5410401" y="9950"/>
                  <a:pt x="5410200" y="13716"/>
                </a:cubicBezTo>
                <a:cubicBezTo>
                  <a:pt x="5139576" y="2947"/>
                  <a:pt x="5122299" y="33775"/>
                  <a:pt x="4842129" y="13716"/>
                </a:cubicBezTo>
                <a:cubicBezTo>
                  <a:pt x="4566356" y="6655"/>
                  <a:pt x="4456854" y="15426"/>
                  <a:pt x="4328160" y="13716"/>
                </a:cubicBezTo>
                <a:cubicBezTo>
                  <a:pt x="4234703" y="-822"/>
                  <a:pt x="3768176" y="-16062"/>
                  <a:pt x="3597783" y="13716"/>
                </a:cubicBezTo>
                <a:cubicBezTo>
                  <a:pt x="3430303" y="10148"/>
                  <a:pt x="3287506" y="20215"/>
                  <a:pt x="3029712" y="13716"/>
                </a:cubicBezTo>
                <a:cubicBezTo>
                  <a:pt x="2742636" y="-2421"/>
                  <a:pt x="2637847" y="18109"/>
                  <a:pt x="2299335" y="13716"/>
                </a:cubicBezTo>
                <a:cubicBezTo>
                  <a:pt x="1959433" y="-7861"/>
                  <a:pt x="1779456" y="37101"/>
                  <a:pt x="1514856" y="13716"/>
                </a:cubicBezTo>
                <a:cubicBezTo>
                  <a:pt x="1212431" y="31797"/>
                  <a:pt x="1086601" y="7282"/>
                  <a:pt x="892683" y="13716"/>
                </a:cubicBezTo>
                <a:cubicBezTo>
                  <a:pt x="721500" y="45800"/>
                  <a:pt x="194249" y="-29802"/>
                  <a:pt x="0" y="13716"/>
                </a:cubicBezTo>
                <a:cubicBezTo>
                  <a:pt x="-508" y="9800"/>
                  <a:pt x="-280" y="682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5410200"/>
                      <a:gd name="connsiteY0" fmla="*/ 0 h 13716"/>
                      <a:gd name="connsiteX1" fmla="*/ 568071 w 5410200"/>
                      <a:gd name="connsiteY1" fmla="*/ 0 h 13716"/>
                      <a:gd name="connsiteX2" fmla="*/ 1298448 w 5410200"/>
                      <a:gd name="connsiteY2" fmla="*/ 0 h 13716"/>
                      <a:gd name="connsiteX3" fmla="*/ 1920621 w 5410200"/>
                      <a:gd name="connsiteY3" fmla="*/ 0 h 13716"/>
                      <a:gd name="connsiteX4" fmla="*/ 2488692 w 5410200"/>
                      <a:gd name="connsiteY4" fmla="*/ 0 h 13716"/>
                      <a:gd name="connsiteX5" fmla="*/ 3219069 w 5410200"/>
                      <a:gd name="connsiteY5" fmla="*/ 0 h 13716"/>
                      <a:gd name="connsiteX6" fmla="*/ 3895344 w 5410200"/>
                      <a:gd name="connsiteY6" fmla="*/ 0 h 13716"/>
                      <a:gd name="connsiteX7" fmla="*/ 4571619 w 5410200"/>
                      <a:gd name="connsiteY7" fmla="*/ 0 h 13716"/>
                      <a:gd name="connsiteX8" fmla="*/ 5410200 w 5410200"/>
                      <a:gd name="connsiteY8" fmla="*/ 0 h 13716"/>
                      <a:gd name="connsiteX9" fmla="*/ 5410200 w 5410200"/>
                      <a:gd name="connsiteY9" fmla="*/ 13716 h 13716"/>
                      <a:gd name="connsiteX10" fmla="*/ 4842129 w 5410200"/>
                      <a:gd name="connsiteY10" fmla="*/ 13716 h 13716"/>
                      <a:gd name="connsiteX11" fmla="*/ 4328160 w 5410200"/>
                      <a:gd name="connsiteY11" fmla="*/ 13716 h 13716"/>
                      <a:gd name="connsiteX12" fmla="*/ 3597783 w 5410200"/>
                      <a:gd name="connsiteY12" fmla="*/ 13716 h 13716"/>
                      <a:gd name="connsiteX13" fmla="*/ 3029712 w 5410200"/>
                      <a:gd name="connsiteY13" fmla="*/ 13716 h 13716"/>
                      <a:gd name="connsiteX14" fmla="*/ 2299335 w 5410200"/>
                      <a:gd name="connsiteY14" fmla="*/ 13716 h 13716"/>
                      <a:gd name="connsiteX15" fmla="*/ 1514856 w 5410200"/>
                      <a:gd name="connsiteY15" fmla="*/ 13716 h 13716"/>
                      <a:gd name="connsiteX16" fmla="*/ 892683 w 5410200"/>
                      <a:gd name="connsiteY16" fmla="*/ 13716 h 13716"/>
                      <a:gd name="connsiteX17" fmla="*/ 0 w 5410200"/>
                      <a:gd name="connsiteY17" fmla="*/ 13716 h 13716"/>
                      <a:gd name="connsiteX18" fmla="*/ 0 w 5410200"/>
                      <a:gd name="connsiteY18" fmla="*/ 0 h 137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</a:cxnLst>
                    <a:rect l="l" t="t" r="r" b="b"/>
                    <a:pathLst>
                      <a:path w="5410200" h="13716" fill="none" extrusionOk="0">
                        <a:moveTo>
                          <a:pt x="0" y="0"/>
                        </a:moveTo>
                        <a:cubicBezTo>
                          <a:pt x="163050" y="-18707"/>
                          <a:pt x="319321" y="-16364"/>
                          <a:pt x="568071" y="0"/>
                        </a:cubicBezTo>
                        <a:cubicBezTo>
                          <a:pt x="816821" y="16364"/>
                          <a:pt x="1013224" y="-7268"/>
                          <a:pt x="1298448" y="0"/>
                        </a:cubicBezTo>
                        <a:cubicBezTo>
                          <a:pt x="1583672" y="7268"/>
                          <a:pt x="1631711" y="-3367"/>
                          <a:pt x="1920621" y="0"/>
                        </a:cubicBezTo>
                        <a:cubicBezTo>
                          <a:pt x="2209531" y="3367"/>
                          <a:pt x="2364420" y="-19184"/>
                          <a:pt x="2488692" y="0"/>
                        </a:cubicBezTo>
                        <a:cubicBezTo>
                          <a:pt x="2612964" y="19184"/>
                          <a:pt x="3023298" y="-34627"/>
                          <a:pt x="3219069" y="0"/>
                        </a:cubicBezTo>
                        <a:cubicBezTo>
                          <a:pt x="3414840" y="34627"/>
                          <a:pt x="3656810" y="24043"/>
                          <a:pt x="3895344" y="0"/>
                        </a:cubicBezTo>
                        <a:cubicBezTo>
                          <a:pt x="4133879" y="-24043"/>
                          <a:pt x="4393984" y="-19577"/>
                          <a:pt x="4571619" y="0"/>
                        </a:cubicBezTo>
                        <a:cubicBezTo>
                          <a:pt x="4749255" y="19577"/>
                          <a:pt x="5179928" y="-6281"/>
                          <a:pt x="5410200" y="0"/>
                        </a:cubicBezTo>
                        <a:cubicBezTo>
                          <a:pt x="5409587" y="2854"/>
                          <a:pt x="5409791" y="9451"/>
                          <a:pt x="5410200" y="13716"/>
                        </a:cubicBezTo>
                        <a:cubicBezTo>
                          <a:pt x="5139060" y="2179"/>
                          <a:pt x="5121593" y="26463"/>
                          <a:pt x="4842129" y="13716"/>
                        </a:cubicBezTo>
                        <a:cubicBezTo>
                          <a:pt x="4562665" y="969"/>
                          <a:pt x="4448273" y="4915"/>
                          <a:pt x="4328160" y="13716"/>
                        </a:cubicBezTo>
                        <a:cubicBezTo>
                          <a:pt x="4208047" y="22517"/>
                          <a:pt x="3760936" y="17995"/>
                          <a:pt x="3597783" y="13716"/>
                        </a:cubicBezTo>
                        <a:cubicBezTo>
                          <a:pt x="3434630" y="9437"/>
                          <a:pt x="3299718" y="28641"/>
                          <a:pt x="3029712" y="13716"/>
                        </a:cubicBezTo>
                        <a:cubicBezTo>
                          <a:pt x="2759706" y="-1209"/>
                          <a:pt x="2640159" y="22822"/>
                          <a:pt x="2299335" y="13716"/>
                        </a:cubicBezTo>
                        <a:cubicBezTo>
                          <a:pt x="1958511" y="4610"/>
                          <a:pt x="1801186" y="24413"/>
                          <a:pt x="1514856" y="13716"/>
                        </a:cubicBezTo>
                        <a:cubicBezTo>
                          <a:pt x="1228526" y="3019"/>
                          <a:pt x="1063509" y="-9877"/>
                          <a:pt x="892683" y="13716"/>
                        </a:cubicBezTo>
                        <a:cubicBezTo>
                          <a:pt x="721857" y="37309"/>
                          <a:pt x="186945" y="-25469"/>
                          <a:pt x="0" y="13716"/>
                        </a:cubicBezTo>
                        <a:cubicBezTo>
                          <a:pt x="-342" y="9537"/>
                          <a:pt x="-97" y="6817"/>
                          <a:pt x="0" y="0"/>
                        </a:cubicBezTo>
                        <a:close/>
                      </a:path>
                      <a:path w="5410200" h="13716" stroke="0" extrusionOk="0">
                        <a:moveTo>
                          <a:pt x="0" y="0"/>
                        </a:moveTo>
                        <a:cubicBezTo>
                          <a:pt x="285096" y="-4925"/>
                          <a:pt x="376456" y="22268"/>
                          <a:pt x="622173" y="0"/>
                        </a:cubicBezTo>
                        <a:cubicBezTo>
                          <a:pt x="867890" y="-22268"/>
                          <a:pt x="1031392" y="7228"/>
                          <a:pt x="1136142" y="0"/>
                        </a:cubicBezTo>
                        <a:cubicBezTo>
                          <a:pt x="1240892" y="-7228"/>
                          <a:pt x="1561853" y="9877"/>
                          <a:pt x="1920621" y="0"/>
                        </a:cubicBezTo>
                        <a:cubicBezTo>
                          <a:pt x="2279389" y="-9877"/>
                          <a:pt x="2367255" y="19546"/>
                          <a:pt x="2542794" y="0"/>
                        </a:cubicBezTo>
                        <a:cubicBezTo>
                          <a:pt x="2718333" y="-19546"/>
                          <a:pt x="2866732" y="-22226"/>
                          <a:pt x="3164967" y="0"/>
                        </a:cubicBezTo>
                        <a:cubicBezTo>
                          <a:pt x="3463202" y="22226"/>
                          <a:pt x="3568055" y="-2765"/>
                          <a:pt x="3949446" y="0"/>
                        </a:cubicBezTo>
                        <a:cubicBezTo>
                          <a:pt x="4330837" y="2765"/>
                          <a:pt x="4287895" y="10557"/>
                          <a:pt x="4517517" y="0"/>
                        </a:cubicBezTo>
                        <a:cubicBezTo>
                          <a:pt x="4747139" y="-10557"/>
                          <a:pt x="5149588" y="8716"/>
                          <a:pt x="5410200" y="0"/>
                        </a:cubicBezTo>
                        <a:cubicBezTo>
                          <a:pt x="5410660" y="2787"/>
                          <a:pt x="5410166" y="9748"/>
                          <a:pt x="5410200" y="13716"/>
                        </a:cubicBezTo>
                        <a:cubicBezTo>
                          <a:pt x="5163327" y="36922"/>
                          <a:pt x="5008749" y="6121"/>
                          <a:pt x="4842129" y="13716"/>
                        </a:cubicBezTo>
                        <a:cubicBezTo>
                          <a:pt x="4675509" y="21311"/>
                          <a:pt x="4433401" y="-5187"/>
                          <a:pt x="4165854" y="13716"/>
                        </a:cubicBezTo>
                        <a:cubicBezTo>
                          <a:pt x="3898308" y="32619"/>
                          <a:pt x="3809032" y="-13282"/>
                          <a:pt x="3543681" y="13716"/>
                        </a:cubicBezTo>
                        <a:cubicBezTo>
                          <a:pt x="3278330" y="40714"/>
                          <a:pt x="3073876" y="-20489"/>
                          <a:pt x="2759202" y="13716"/>
                        </a:cubicBezTo>
                        <a:cubicBezTo>
                          <a:pt x="2444528" y="47921"/>
                          <a:pt x="2204144" y="-1200"/>
                          <a:pt x="1974723" y="13716"/>
                        </a:cubicBezTo>
                        <a:cubicBezTo>
                          <a:pt x="1745302" y="28632"/>
                          <a:pt x="1602335" y="26918"/>
                          <a:pt x="1406652" y="13716"/>
                        </a:cubicBezTo>
                        <a:cubicBezTo>
                          <a:pt x="1210969" y="514"/>
                          <a:pt x="923948" y="-1411"/>
                          <a:pt x="730377" y="13716"/>
                        </a:cubicBezTo>
                        <a:cubicBezTo>
                          <a:pt x="536806" y="28843"/>
                          <a:pt x="336496" y="-4713"/>
                          <a:pt x="0" y="13716"/>
                        </a:cubicBezTo>
                        <a:cubicBezTo>
                          <a:pt x="-535" y="9547"/>
                          <a:pt x="488" y="4515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4100" name="Content Placeholder 2">
            <a:extLst>
              <a:ext uri="{FF2B5EF4-FFF2-40B4-BE49-F238E27FC236}">
                <a16:creationId xmlns:a16="http://schemas.microsoft.com/office/drawing/2014/main" id="{D59164D9-D017-DE2C-F552-3C8687FD590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82266700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8" name="Rectangle 5127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122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GB" sz="4700" dirty="0"/>
              <a:t>Features </a:t>
            </a:r>
          </a:p>
        </p:txBody>
      </p:sp>
      <p:sp>
        <p:nvSpPr>
          <p:cNvPr id="5130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onnsiteX0" fmla="*/ 0 w 5410200"/>
              <a:gd name="connsiteY0" fmla="*/ 0 h 13716"/>
              <a:gd name="connsiteX1" fmla="*/ 568071 w 5410200"/>
              <a:gd name="connsiteY1" fmla="*/ 0 h 13716"/>
              <a:gd name="connsiteX2" fmla="*/ 1298448 w 5410200"/>
              <a:gd name="connsiteY2" fmla="*/ 0 h 13716"/>
              <a:gd name="connsiteX3" fmla="*/ 1920621 w 5410200"/>
              <a:gd name="connsiteY3" fmla="*/ 0 h 13716"/>
              <a:gd name="connsiteX4" fmla="*/ 2488692 w 5410200"/>
              <a:gd name="connsiteY4" fmla="*/ 0 h 13716"/>
              <a:gd name="connsiteX5" fmla="*/ 3219069 w 5410200"/>
              <a:gd name="connsiteY5" fmla="*/ 0 h 13716"/>
              <a:gd name="connsiteX6" fmla="*/ 3895344 w 5410200"/>
              <a:gd name="connsiteY6" fmla="*/ 0 h 13716"/>
              <a:gd name="connsiteX7" fmla="*/ 4571619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328160 w 5410200"/>
              <a:gd name="connsiteY11" fmla="*/ 13716 h 13716"/>
              <a:gd name="connsiteX12" fmla="*/ 3597783 w 5410200"/>
              <a:gd name="connsiteY12" fmla="*/ 13716 h 13716"/>
              <a:gd name="connsiteX13" fmla="*/ 3029712 w 5410200"/>
              <a:gd name="connsiteY13" fmla="*/ 13716 h 13716"/>
              <a:gd name="connsiteX14" fmla="*/ 2299335 w 5410200"/>
              <a:gd name="connsiteY14" fmla="*/ 13716 h 13716"/>
              <a:gd name="connsiteX15" fmla="*/ 1514856 w 5410200"/>
              <a:gd name="connsiteY15" fmla="*/ 13716 h 13716"/>
              <a:gd name="connsiteX16" fmla="*/ 892683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  <a:gd name="connsiteX0" fmla="*/ 0 w 5410200"/>
              <a:gd name="connsiteY0" fmla="*/ 0 h 13716"/>
              <a:gd name="connsiteX1" fmla="*/ 622173 w 5410200"/>
              <a:gd name="connsiteY1" fmla="*/ 0 h 13716"/>
              <a:gd name="connsiteX2" fmla="*/ 1136142 w 5410200"/>
              <a:gd name="connsiteY2" fmla="*/ 0 h 13716"/>
              <a:gd name="connsiteX3" fmla="*/ 1920621 w 5410200"/>
              <a:gd name="connsiteY3" fmla="*/ 0 h 13716"/>
              <a:gd name="connsiteX4" fmla="*/ 2542794 w 5410200"/>
              <a:gd name="connsiteY4" fmla="*/ 0 h 13716"/>
              <a:gd name="connsiteX5" fmla="*/ 3164967 w 5410200"/>
              <a:gd name="connsiteY5" fmla="*/ 0 h 13716"/>
              <a:gd name="connsiteX6" fmla="*/ 3949446 w 5410200"/>
              <a:gd name="connsiteY6" fmla="*/ 0 h 13716"/>
              <a:gd name="connsiteX7" fmla="*/ 4517517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165854 w 5410200"/>
              <a:gd name="connsiteY11" fmla="*/ 13716 h 13716"/>
              <a:gd name="connsiteX12" fmla="*/ 3543681 w 5410200"/>
              <a:gd name="connsiteY12" fmla="*/ 13716 h 13716"/>
              <a:gd name="connsiteX13" fmla="*/ 2759202 w 5410200"/>
              <a:gd name="connsiteY13" fmla="*/ 13716 h 13716"/>
              <a:gd name="connsiteX14" fmla="*/ 1974723 w 5410200"/>
              <a:gd name="connsiteY14" fmla="*/ 13716 h 13716"/>
              <a:gd name="connsiteX15" fmla="*/ 1406652 w 5410200"/>
              <a:gd name="connsiteY15" fmla="*/ 13716 h 13716"/>
              <a:gd name="connsiteX16" fmla="*/ 730377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76940" y="8795"/>
                  <a:pt x="295530" y="-3818"/>
                  <a:pt x="568071" y="0"/>
                </a:cubicBezTo>
                <a:cubicBezTo>
                  <a:pt x="821049" y="-7814"/>
                  <a:pt x="977778" y="-9274"/>
                  <a:pt x="1298448" y="0"/>
                </a:cubicBezTo>
                <a:cubicBezTo>
                  <a:pt x="1590381" y="13044"/>
                  <a:pt x="1630605" y="-28"/>
                  <a:pt x="1920621" y="0"/>
                </a:cubicBezTo>
                <a:cubicBezTo>
                  <a:pt x="2206035" y="10386"/>
                  <a:pt x="2357755" y="-28028"/>
                  <a:pt x="2488692" y="0"/>
                </a:cubicBezTo>
                <a:cubicBezTo>
                  <a:pt x="2633521" y="25625"/>
                  <a:pt x="3022777" y="-45440"/>
                  <a:pt x="3219069" y="0"/>
                </a:cubicBezTo>
                <a:cubicBezTo>
                  <a:pt x="3460337" y="63290"/>
                  <a:pt x="3645640" y="26494"/>
                  <a:pt x="3895344" y="0"/>
                </a:cubicBezTo>
                <a:cubicBezTo>
                  <a:pt x="4126339" y="-535"/>
                  <a:pt x="4382665" y="-55222"/>
                  <a:pt x="4571619" y="0"/>
                </a:cubicBezTo>
                <a:cubicBezTo>
                  <a:pt x="4776405" y="-816"/>
                  <a:pt x="5201098" y="-43036"/>
                  <a:pt x="5410200" y="0"/>
                </a:cubicBezTo>
                <a:cubicBezTo>
                  <a:pt x="5409052" y="2649"/>
                  <a:pt x="5410186" y="9063"/>
                  <a:pt x="5410200" y="13716"/>
                </a:cubicBezTo>
                <a:cubicBezTo>
                  <a:pt x="5133704" y="5182"/>
                  <a:pt x="5123444" y="31477"/>
                  <a:pt x="4842129" y="13716"/>
                </a:cubicBezTo>
                <a:cubicBezTo>
                  <a:pt x="4568650" y="-219"/>
                  <a:pt x="4447390" y="8221"/>
                  <a:pt x="4328160" y="13716"/>
                </a:cubicBezTo>
                <a:cubicBezTo>
                  <a:pt x="4227436" y="28078"/>
                  <a:pt x="3754725" y="-2253"/>
                  <a:pt x="3597783" y="13716"/>
                </a:cubicBezTo>
                <a:cubicBezTo>
                  <a:pt x="3459353" y="10223"/>
                  <a:pt x="3317740" y="47315"/>
                  <a:pt x="3029712" y="13716"/>
                </a:cubicBezTo>
                <a:cubicBezTo>
                  <a:pt x="2766446" y="5245"/>
                  <a:pt x="2645518" y="35922"/>
                  <a:pt x="2299335" y="13716"/>
                </a:cubicBezTo>
                <a:cubicBezTo>
                  <a:pt x="1977844" y="23735"/>
                  <a:pt x="1781583" y="-1801"/>
                  <a:pt x="1514856" y="13716"/>
                </a:cubicBezTo>
                <a:cubicBezTo>
                  <a:pt x="1212648" y="18781"/>
                  <a:pt x="1087880" y="-4407"/>
                  <a:pt x="892683" y="13716"/>
                </a:cubicBezTo>
                <a:cubicBezTo>
                  <a:pt x="745769" y="11772"/>
                  <a:pt x="183254" y="-32062"/>
                  <a:pt x="0" y="13716"/>
                </a:cubicBezTo>
                <a:cubicBezTo>
                  <a:pt x="-907" y="9799"/>
                  <a:pt x="-75" y="7151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69468" y="-22806"/>
                  <a:pt x="392563" y="4840"/>
                  <a:pt x="622173" y="0"/>
                </a:cubicBezTo>
                <a:cubicBezTo>
                  <a:pt x="884216" y="-2196"/>
                  <a:pt x="1034637" y="7784"/>
                  <a:pt x="1136142" y="0"/>
                </a:cubicBezTo>
                <a:cubicBezTo>
                  <a:pt x="1204956" y="5920"/>
                  <a:pt x="1559779" y="-61408"/>
                  <a:pt x="1920621" y="0"/>
                </a:cubicBezTo>
                <a:cubicBezTo>
                  <a:pt x="2280250" y="-18581"/>
                  <a:pt x="2372470" y="4128"/>
                  <a:pt x="2542794" y="0"/>
                </a:cubicBezTo>
                <a:cubicBezTo>
                  <a:pt x="2688150" y="-17189"/>
                  <a:pt x="2885478" y="-51412"/>
                  <a:pt x="3164967" y="0"/>
                </a:cubicBezTo>
                <a:cubicBezTo>
                  <a:pt x="3470933" y="16143"/>
                  <a:pt x="3588003" y="-4313"/>
                  <a:pt x="3949446" y="0"/>
                </a:cubicBezTo>
                <a:cubicBezTo>
                  <a:pt x="4331172" y="1470"/>
                  <a:pt x="4289286" y="5331"/>
                  <a:pt x="4517517" y="0"/>
                </a:cubicBezTo>
                <a:cubicBezTo>
                  <a:pt x="4736577" y="41911"/>
                  <a:pt x="5141868" y="443"/>
                  <a:pt x="5410200" y="0"/>
                </a:cubicBezTo>
                <a:cubicBezTo>
                  <a:pt x="5410845" y="2936"/>
                  <a:pt x="5409877" y="9829"/>
                  <a:pt x="5410200" y="13716"/>
                </a:cubicBezTo>
                <a:cubicBezTo>
                  <a:pt x="5130880" y="48304"/>
                  <a:pt x="5008082" y="-27188"/>
                  <a:pt x="4842129" y="13716"/>
                </a:cubicBezTo>
                <a:cubicBezTo>
                  <a:pt x="4629232" y="38478"/>
                  <a:pt x="4430159" y="43872"/>
                  <a:pt x="4165854" y="13716"/>
                </a:cubicBezTo>
                <a:cubicBezTo>
                  <a:pt x="3880517" y="17026"/>
                  <a:pt x="3820863" y="-12209"/>
                  <a:pt x="3543681" y="13716"/>
                </a:cubicBezTo>
                <a:cubicBezTo>
                  <a:pt x="3267577" y="39687"/>
                  <a:pt x="3047131" y="-8774"/>
                  <a:pt x="2759202" y="13716"/>
                </a:cubicBezTo>
                <a:cubicBezTo>
                  <a:pt x="2418778" y="17929"/>
                  <a:pt x="2206820" y="-35095"/>
                  <a:pt x="1974723" y="13716"/>
                </a:cubicBezTo>
                <a:cubicBezTo>
                  <a:pt x="1740429" y="35710"/>
                  <a:pt x="1599301" y="34493"/>
                  <a:pt x="1406652" y="13716"/>
                </a:cubicBezTo>
                <a:cubicBezTo>
                  <a:pt x="1196601" y="3966"/>
                  <a:pt x="938578" y="38717"/>
                  <a:pt x="730377" y="13716"/>
                </a:cubicBezTo>
                <a:cubicBezTo>
                  <a:pt x="524173" y="26651"/>
                  <a:pt x="336004" y="-17469"/>
                  <a:pt x="0" y="13716"/>
                </a:cubicBezTo>
                <a:cubicBezTo>
                  <a:pt x="-377" y="9245"/>
                  <a:pt x="1157" y="3819"/>
                  <a:pt x="0" y="0"/>
                </a:cubicBezTo>
                <a:close/>
              </a:path>
              <a:path w="5410200" h="13716" fill="none" stroke="0" extrusionOk="0">
                <a:moveTo>
                  <a:pt x="0" y="0"/>
                </a:moveTo>
                <a:cubicBezTo>
                  <a:pt x="148438" y="-27720"/>
                  <a:pt x="315263" y="-14841"/>
                  <a:pt x="568071" y="0"/>
                </a:cubicBezTo>
                <a:cubicBezTo>
                  <a:pt x="840209" y="21288"/>
                  <a:pt x="982180" y="-6281"/>
                  <a:pt x="1298448" y="0"/>
                </a:cubicBezTo>
                <a:cubicBezTo>
                  <a:pt x="1577021" y="13763"/>
                  <a:pt x="1630910" y="1060"/>
                  <a:pt x="1920621" y="0"/>
                </a:cubicBezTo>
                <a:cubicBezTo>
                  <a:pt x="2200928" y="-1340"/>
                  <a:pt x="2382869" y="-10369"/>
                  <a:pt x="2488692" y="0"/>
                </a:cubicBezTo>
                <a:cubicBezTo>
                  <a:pt x="2620356" y="20061"/>
                  <a:pt x="3042766" y="-74691"/>
                  <a:pt x="3219069" y="0"/>
                </a:cubicBezTo>
                <a:cubicBezTo>
                  <a:pt x="3395755" y="31704"/>
                  <a:pt x="3646717" y="33546"/>
                  <a:pt x="3895344" y="0"/>
                </a:cubicBezTo>
                <a:cubicBezTo>
                  <a:pt x="4131847" y="-43416"/>
                  <a:pt x="4371681" y="11418"/>
                  <a:pt x="4571619" y="0"/>
                </a:cubicBezTo>
                <a:cubicBezTo>
                  <a:pt x="4799447" y="47677"/>
                  <a:pt x="5212547" y="1562"/>
                  <a:pt x="5410200" y="0"/>
                </a:cubicBezTo>
                <a:cubicBezTo>
                  <a:pt x="5408905" y="2744"/>
                  <a:pt x="5410401" y="9950"/>
                  <a:pt x="5410200" y="13716"/>
                </a:cubicBezTo>
                <a:cubicBezTo>
                  <a:pt x="5139576" y="2947"/>
                  <a:pt x="5122299" y="33775"/>
                  <a:pt x="4842129" y="13716"/>
                </a:cubicBezTo>
                <a:cubicBezTo>
                  <a:pt x="4566356" y="6655"/>
                  <a:pt x="4456854" y="15426"/>
                  <a:pt x="4328160" y="13716"/>
                </a:cubicBezTo>
                <a:cubicBezTo>
                  <a:pt x="4234703" y="-822"/>
                  <a:pt x="3768176" y="-16062"/>
                  <a:pt x="3597783" y="13716"/>
                </a:cubicBezTo>
                <a:cubicBezTo>
                  <a:pt x="3430303" y="10148"/>
                  <a:pt x="3287506" y="20215"/>
                  <a:pt x="3029712" y="13716"/>
                </a:cubicBezTo>
                <a:cubicBezTo>
                  <a:pt x="2742636" y="-2421"/>
                  <a:pt x="2637847" y="18109"/>
                  <a:pt x="2299335" y="13716"/>
                </a:cubicBezTo>
                <a:cubicBezTo>
                  <a:pt x="1959433" y="-7861"/>
                  <a:pt x="1779456" y="37101"/>
                  <a:pt x="1514856" y="13716"/>
                </a:cubicBezTo>
                <a:cubicBezTo>
                  <a:pt x="1212431" y="31797"/>
                  <a:pt x="1086601" y="7282"/>
                  <a:pt x="892683" y="13716"/>
                </a:cubicBezTo>
                <a:cubicBezTo>
                  <a:pt x="721500" y="45800"/>
                  <a:pt x="194249" y="-29802"/>
                  <a:pt x="0" y="13716"/>
                </a:cubicBezTo>
                <a:cubicBezTo>
                  <a:pt x="-508" y="9800"/>
                  <a:pt x="-280" y="682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5410200"/>
                      <a:gd name="connsiteY0" fmla="*/ 0 h 13716"/>
                      <a:gd name="connsiteX1" fmla="*/ 568071 w 5410200"/>
                      <a:gd name="connsiteY1" fmla="*/ 0 h 13716"/>
                      <a:gd name="connsiteX2" fmla="*/ 1298448 w 5410200"/>
                      <a:gd name="connsiteY2" fmla="*/ 0 h 13716"/>
                      <a:gd name="connsiteX3" fmla="*/ 1920621 w 5410200"/>
                      <a:gd name="connsiteY3" fmla="*/ 0 h 13716"/>
                      <a:gd name="connsiteX4" fmla="*/ 2488692 w 5410200"/>
                      <a:gd name="connsiteY4" fmla="*/ 0 h 13716"/>
                      <a:gd name="connsiteX5" fmla="*/ 3219069 w 5410200"/>
                      <a:gd name="connsiteY5" fmla="*/ 0 h 13716"/>
                      <a:gd name="connsiteX6" fmla="*/ 3895344 w 5410200"/>
                      <a:gd name="connsiteY6" fmla="*/ 0 h 13716"/>
                      <a:gd name="connsiteX7" fmla="*/ 4571619 w 5410200"/>
                      <a:gd name="connsiteY7" fmla="*/ 0 h 13716"/>
                      <a:gd name="connsiteX8" fmla="*/ 5410200 w 5410200"/>
                      <a:gd name="connsiteY8" fmla="*/ 0 h 13716"/>
                      <a:gd name="connsiteX9" fmla="*/ 5410200 w 5410200"/>
                      <a:gd name="connsiteY9" fmla="*/ 13716 h 13716"/>
                      <a:gd name="connsiteX10" fmla="*/ 4842129 w 5410200"/>
                      <a:gd name="connsiteY10" fmla="*/ 13716 h 13716"/>
                      <a:gd name="connsiteX11" fmla="*/ 4328160 w 5410200"/>
                      <a:gd name="connsiteY11" fmla="*/ 13716 h 13716"/>
                      <a:gd name="connsiteX12" fmla="*/ 3597783 w 5410200"/>
                      <a:gd name="connsiteY12" fmla="*/ 13716 h 13716"/>
                      <a:gd name="connsiteX13" fmla="*/ 3029712 w 5410200"/>
                      <a:gd name="connsiteY13" fmla="*/ 13716 h 13716"/>
                      <a:gd name="connsiteX14" fmla="*/ 2299335 w 5410200"/>
                      <a:gd name="connsiteY14" fmla="*/ 13716 h 13716"/>
                      <a:gd name="connsiteX15" fmla="*/ 1514856 w 5410200"/>
                      <a:gd name="connsiteY15" fmla="*/ 13716 h 13716"/>
                      <a:gd name="connsiteX16" fmla="*/ 892683 w 5410200"/>
                      <a:gd name="connsiteY16" fmla="*/ 13716 h 13716"/>
                      <a:gd name="connsiteX17" fmla="*/ 0 w 5410200"/>
                      <a:gd name="connsiteY17" fmla="*/ 13716 h 13716"/>
                      <a:gd name="connsiteX18" fmla="*/ 0 w 5410200"/>
                      <a:gd name="connsiteY18" fmla="*/ 0 h 137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</a:cxnLst>
                    <a:rect l="l" t="t" r="r" b="b"/>
                    <a:pathLst>
                      <a:path w="5410200" h="13716" fill="none" extrusionOk="0">
                        <a:moveTo>
                          <a:pt x="0" y="0"/>
                        </a:moveTo>
                        <a:cubicBezTo>
                          <a:pt x="163050" y="-18707"/>
                          <a:pt x="319321" y="-16364"/>
                          <a:pt x="568071" y="0"/>
                        </a:cubicBezTo>
                        <a:cubicBezTo>
                          <a:pt x="816821" y="16364"/>
                          <a:pt x="1013224" y="-7268"/>
                          <a:pt x="1298448" y="0"/>
                        </a:cubicBezTo>
                        <a:cubicBezTo>
                          <a:pt x="1583672" y="7268"/>
                          <a:pt x="1631711" y="-3367"/>
                          <a:pt x="1920621" y="0"/>
                        </a:cubicBezTo>
                        <a:cubicBezTo>
                          <a:pt x="2209531" y="3367"/>
                          <a:pt x="2364420" y="-19184"/>
                          <a:pt x="2488692" y="0"/>
                        </a:cubicBezTo>
                        <a:cubicBezTo>
                          <a:pt x="2612964" y="19184"/>
                          <a:pt x="3023298" y="-34627"/>
                          <a:pt x="3219069" y="0"/>
                        </a:cubicBezTo>
                        <a:cubicBezTo>
                          <a:pt x="3414840" y="34627"/>
                          <a:pt x="3656810" y="24043"/>
                          <a:pt x="3895344" y="0"/>
                        </a:cubicBezTo>
                        <a:cubicBezTo>
                          <a:pt x="4133879" y="-24043"/>
                          <a:pt x="4393984" y="-19577"/>
                          <a:pt x="4571619" y="0"/>
                        </a:cubicBezTo>
                        <a:cubicBezTo>
                          <a:pt x="4749255" y="19577"/>
                          <a:pt x="5179928" y="-6281"/>
                          <a:pt x="5410200" y="0"/>
                        </a:cubicBezTo>
                        <a:cubicBezTo>
                          <a:pt x="5409587" y="2854"/>
                          <a:pt x="5409791" y="9451"/>
                          <a:pt x="5410200" y="13716"/>
                        </a:cubicBezTo>
                        <a:cubicBezTo>
                          <a:pt x="5139060" y="2179"/>
                          <a:pt x="5121593" y="26463"/>
                          <a:pt x="4842129" y="13716"/>
                        </a:cubicBezTo>
                        <a:cubicBezTo>
                          <a:pt x="4562665" y="969"/>
                          <a:pt x="4448273" y="4915"/>
                          <a:pt x="4328160" y="13716"/>
                        </a:cubicBezTo>
                        <a:cubicBezTo>
                          <a:pt x="4208047" y="22517"/>
                          <a:pt x="3760936" y="17995"/>
                          <a:pt x="3597783" y="13716"/>
                        </a:cubicBezTo>
                        <a:cubicBezTo>
                          <a:pt x="3434630" y="9437"/>
                          <a:pt x="3299718" y="28641"/>
                          <a:pt x="3029712" y="13716"/>
                        </a:cubicBezTo>
                        <a:cubicBezTo>
                          <a:pt x="2759706" y="-1209"/>
                          <a:pt x="2640159" y="22822"/>
                          <a:pt x="2299335" y="13716"/>
                        </a:cubicBezTo>
                        <a:cubicBezTo>
                          <a:pt x="1958511" y="4610"/>
                          <a:pt x="1801186" y="24413"/>
                          <a:pt x="1514856" y="13716"/>
                        </a:cubicBezTo>
                        <a:cubicBezTo>
                          <a:pt x="1228526" y="3019"/>
                          <a:pt x="1063509" y="-9877"/>
                          <a:pt x="892683" y="13716"/>
                        </a:cubicBezTo>
                        <a:cubicBezTo>
                          <a:pt x="721857" y="37309"/>
                          <a:pt x="186945" y="-25469"/>
                          <a:pt x="0" y="13716"/>
                        </a:cubicBezTo>
                        <a:cubicBezTo>
                          <a:pt x="-342" y="9537"/>
                          <a:pt x="-97" y="6817"/>
                          <a:pt x="0" y="0"/>
                        </a:cubicBezTo>
                        <a:close/>
                      </a:path>
                      <a:path w="5410200" h="13716" stroke="0" extrusionOk="0">
                        <a:moveTo>
                          <a:pt x="0" y="0"/>
                        </a:moveTo>
                        <a:cubicBezTo>
                          <a:pt x="285096" y="-4925"/>
                          <a:pt x="376456" y="22268"/>
                          <a:pt x="622173" y="0"/>
                        </a:cubicBezTo>
                        <a:cubicBezTo>
                          <a:pt x="867890" y="-22268"/>
                          <a:pt x="1031392" y="7228"/>
                          <a:pt x="1136142" y="0"/>
                        </a:cubicBezTo>
                        <a:cubicBezTo>
                          <a:pt x="1240892" y="-7228"/>
                          <a:pt x="1561853" y="9877"/>
                          <a:pt x="1920621" y="0"/>
                        </a:cubicBezTo>
                        <a:cubicBezTo>
                          <a:pt x="2279389" y="-9877"/>
                          <a:pt x="2367255" y="19546"/>
                          <a:pt x="2542794" y="0"/>
                        </a:cubicBezTo>
                        <a:cubicBezTo>
                          <a:pt x="2718333" y="-19546"/>
                          <a:pt x="2866732" y="-22226"/>
                          <a:pt x="3164967" y="0"/>
                        </a:cubicBezTo>
                        <a:cubicBezTo>
                          <a:pt x="3463202" y="22226"/>
                          <a:pt x="3568055" y="-2765"/>
                          <a:pt x="3949446" y="0"/>
                        </a:cubicBezTo>
                        <a:cubicBezTo>
                          <a:pt x="4330837" y="2765"/>
                          <a:pt x="4287895" y="10557"/>
                          <a:pt x="4517517" y="0"/>
                        </a:cubicBezTo>
                        <a:cubicBezTo>
                          <a:pt x="4747139" y="-10557"/>
                          <a:pt x="5149588" y="8716"/>
                          <a:pt x="5410200" y="0"/>
                        </a:cubicBezTo>
                        <a:cubicBezTo>
                          <a:pt x="5410660" y="2787"/>
                          <a:pt x="5410166" y="9748"/>
                          <a:pt x="5410200" y="13716"/>
                        </a:cubicBezTo>
                        <a:cubicBezTo>
                          <a:pt x="5163327" y="36922"/>
                          <a:pt x="5008749" y="6121"/>
                          <a:pt x="4842129" y="13716"/>
                        </a:cubicBezTo>
                        <a:cubicBezTo>
                          <a:pt x="4675509" y="21311"/>
                          <a:pt x="4433401" y="-5187"/>
                          <a:pt x="4165854" y="13716"/>
                        </a:cubicBezTo>
                        <a:cubicBezTo>
                          <a:pt x="3898308" y="32619"/>
                          <a:pt x="3809032" y="-13282"/>
                          <a:pt x="3543681" y="13716"/>
                        </a:cubicBezTo>
                        <a:cubicBezTo>
                          <a:pt x="3278330" y="40714"/>
                          <a:pt x="3073876" y="-20489"/>
                          <a:pt x="2759202" y="13716"/>
                        </a:cubicBezTo>
                        <a:cubicBezTo>
                          <a:pt x="2444528" y="47921"/>
                          <a:pt x="2204144" y="-1200"/>
                          <a:pt x="1974723" y="13716"/>
                        </a:cubicBezTo>
                        <a:cubicBezTo>
                          <a:pt x="1745302" y="28632"/>
                          <a:pt x="1602335" y="26918"/>
                          <a:pt x="1406652" y="13716"/>
                        </a:cubicBezTo>
                        <a:cubicBezTo>
                          <a:pt x="1210969" y="514"/>
                          <a:pt x="923948" y="-1411"/>
                          <a:pt x="730377" y="13716"/>
                        </a:cubicBezTo>
                        <a:cubicBezTo>
                          <a:pt x="536806" y="28843"/>
                          <a:pt x="336496" y="-4713"/>
                          <a:pt x="0" y="13716"/>
                        </a:cubicBezTo>
                        <a:cubicBezTo>
                          <a:pt x="-535" y="9547"/>
                          <a:pt x="488" y="4515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124" name="Content Placeholder 2">
            <a:extLst>
              <a:ext uri="{FF2B5EF4-FFF2-40B4-BE49-F238E27FC236}">
                <a16:creationId xmlns:a16="http://schemas.microsoft.com/office/drawing/2014/main" id="{5763ADC9-74A0-16D5-2E82-C51B2D0AC2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345409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2" name="Rectangle 6151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GB" sz="4300" dirty="0"/>
              <a:t>Symptoms</a:t>
            </a:r>
          </a:p>
        </p:txBody>
      </p:sp>
      <p:sp>
        <p:nvSpPr>
          <p:cNvPr id="6154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onnsiteX0" fmla="*/ 0 w 5410200"/>
              <a:gd name="connsiteY0" fmla="*/ 0 h 13716"/>
              <a:gd name="connsiteX1" fmla="*/ 568071 w 5410200"/>
              <a:gd name="connsiteY1" fmla="*/ 0 h 13716"/>
              <a:gd name="connsiteX2" fmla="*/ 1298448 w 5410200"/>
              <a:gd name="connsiteY2" fmla="*/ 0 h 13716"/>
              <a:gd name="connsiteX3" fmla="*/ 1920621 w 5410200"/>
              <a:gd name="connsiteY3" fmla="*/ 0 h 13716"/>
              <a:gd name="connsiteX4" fmla="*/ 2488692 w 5410200"/>
              <a:gd name="connsiteY4" fmla="*/ 0 h 13716"/>
              <a:gd name="connsiteX5" fmla="*/ 3219069 w 5410200"/>
              <a:gd name="connsiteY5" fmla="*/ 0 h 13716"/>
              <a:gd name="connsiteX6" fmla="*/ 3895344 w 5410200"/>
              <a:gd name="connsiteY6" fmla="*/ 0 h 13716"/>
              <a:gd name="connsiteX7" fmla="*/ 4571619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328160 w 5410200"/>
              <a:gd name="connsiteY11" fmla="*/ 13716 h 13716"/>
              <a:gd name="connsiteX12" fmla="*/ 3597783 w 5410200"/>
              <a:gd name="connsiteY12" fmla="*/ 13716 h 13716"/>
              <a:gd name="connsiteX13" fmla="*/ 3029712 w 5410200"/>
              <a:gd name="connsiteY13" fmla="*/ 13716 h 13716"/>
              <a:gd name="connsiteX14" fmla="*/ 2299335 w 5410200"/>
              <a:gd name="connsiteY14" fmla="*/ 13716 h 13716"/>
              <a:gd name="connsiteX15" fmla="*/ 1514856 w 5410200"/>
              <a:gd name="connsiteY15" fmla="*/ 13716 h 13716"/>
              <a:gd name="connsiteX16" fmla="*/ 892683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  <a:gd name="connsiteX0" fmla="*/ 0 w 5410200"/>
              <a:gd name="connsiteY0" fmla="*/ 0 h 13716"/>
              <a:gd name="connsiteX1" fmla="*/ 622173 w 5410200"/>
              <a:gd name="connsiteY1" fmla="*/ 0 h 13716"/>
              <a:gd name="connsiteX2" fmla="*/ 1136142 w 5410200"/>
              <a:gd name="connsiteY2" fmla="*/ 0 h 13716"/>
              <a:gd name="connsiteX3" fmla="*/ 1920621 w 5410200"/>
              <a:gd name="connsiteY3" fmla="*/ 0 h 13716"/>
              <a:gd name="connsiteX4" fmla="*/ 2542794 w 5410200"/>
              <a:gd name="connsiteY4" fmla="*/ 0 h 13716"/>
              <a:gd name="connsiteX5" fmla="*/ 3164967 w 5410200"/>
              <a:gd name="connsiteY5" fmla="*/ 0 h 13716"/>
              <a:gd name="connsiteX6" fmla="*/ 3949446 w 5410200"/>
              <a:gd name="connsiteY6" fmla="*/ 0 h 13716"/>
              <a:gd name="connsiteX7" fmla="*/ 4517517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165854 w 5410200"/>
              <a:gd name="connsiteY11" fmla="*/ 13716 h 13716"/>
              <a:gd name="connsiteX12" fmla="*/ 3543681 w 5410200"/>
              <a:gd name="connsiteY12" fmla="*/ 13716 h 13716"/>
              <a:gd name="connsiteX13" fmla="*/ 2759202 w 5410200"/>
              <a:gd name="connsiteY13" fmla="*/ 13716 h 13716"/>
              <a:gd name="connsiteX14" fmla="*/ 1974723 w 5410200"/>
              <a:gd name="connsiteY14" fmla="*/ 13716 h 13716"/>
              <a:gd name="connsiteX15" fmla="*/ 1406652 w 5410200"/>
              <a:gd name="connsiteY15" fmla="*/ 13716 h 13716"/>
              <a:gd name="connsiteX16" fmla="*/ 730377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76940" y="8795"/>
                  <a:pt x="295530" y="-3818"/>
                  <a:pt x="568071" y="0"/>
                </a:cubicBezTo>
                <a:cubicBezTo>
                  <a:pt x="821049" y="-7814"/>
                  <a:pt x="977778" y="-9274"/>
                  <a:pt x="1298448" y="0"/>
                </a:cubicBezTo>
                <a:cubicBezTo>
                  <a:pt x="1590381" y="13044"/>
                  <a:pt x="1630605" y="-28"/>
                  <a:pt x="1920621" y="0"/>
                </a:cubicBezTo>
                <a:cubicBezTo>
                  <a:pt x="2206035" y="10386"/>
                  <a:pt x="2357755" y="-28028"/>
                  <a:pt x="2488692" y="0"/>
                </a:cubicBezTo>
                <a:cubicBezTo>
                  <a:pt x="2633521" y="25625"/>
                  <a:pt x="3022777" y="-45440"/>
                  <a:pt x="3219069" y="0"/>
                </a:cubicBezTo>
                <a:cubicBezTo>
                  <a:pt x="3460337" y="63290"/>
                  <a:pt x="3645640" y="26494"/>
                  <a:pt x="3895344" y="0"/>
                </a:cubicBezTo>
                <a:cubicBezTo>
                  <a:pt x="4126339" y="-535"/>
                  <a:pt x="4382665" y="-55222"/>
                  <a:pt x="4571619" y="0"/>
                </a:cubicBezTo>
                <a:cubicBezTo>
                  <a:pt x="4776405" y="-816"/>
                  <a:pt x="5201098" y="-43036"/>
                  <a:pt x="5410200" y="0"/>
                </a:cubicBezTo>
                <a:cubicBezTo>
                  <a:pt x="5409052" y="2649"/>
                  <a:pt x="5410186" y="9063"/>
                  <a:pt x="5410200" y="13716"/>
                </a:cubicBezTo>
                <a:cubicBezTo>
                  <a:pt x="5133704" y="5182"/>
                  <a:pt x="5123444" y="31477"/>
                  <a:pt x="4842129" y="13716"/>
                </a:cubicBezTo>
                <a:cubicBezTo>
                  <a:pt x="4568650" y="-219"/>
                  <a:pt x="4447390" y="8221"/>
                  <a:pt x="4328160" y="13716"/>
                </a:cubicBezTo>
                <a:cubicBezTo>
                  <a:pt x="4227436" y="28078"/>
                  <a:pt x="3754725" y="-2253"/>
                  <a:pt x="3597783" y="13716"/>
                </a:cubicBezTo>
                <a:cubicBezTo>
                  <a:pt x="3459353" y="10223"/>
                  <a:pt x="3317740" y="47315"/>
                  <a:pt x="3029712" y="13716"/>
                </a:cubicBezTo>
                <a:cubicBezTo>
                  <a:pt x="2766446" y="5245"/>
                  <a:pt x="2645518" y="35922"/>
                  <a:pt x="2299335" y="13716"/>
                </a:cubicBezTo>
                <a:cubicBezTo>
                  <a:pt x="1977844" y="23735"/>
                  <a:pt x="1781583" y="-1801"/>
                  <a:pt x="1514856" y="13716"/>
                </a:cubicBezTo>
                <a:cubicBezTo>
                  <a:pt x="1212648" y="18781"/>
                  <a:pt x="1087880" y="-4407"/>
                  <a:pt x="892683" y="13716"/>
                </a:cubicBezTo>
                <a:cubicBezTo>
                  <a:pt x="745769" y="11772"/>
                  <a:pt x="183254" y="-32062"/>
                  <a:pt x="0" y="13716"/>
                </a:cubicBezTo>
                <a:cubicBezTo>
                  <a:pt x="-907" y="9799"/>
                  <a:pt x="-75" y="7151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69468" y="-22806"/>
                  <a:pt x="392563" y="4840"/>
                  <a:pt x="622173" y="0"/>
                </a:cubicBezTo>
                <a:cubicBezTo>
                  <a:pt x="884216" y="-2196"/>
                  <a:pt x="1034637" y="7784"/>
                  <a:pt x="1136142" y="0"/>
                </a:cubicBezTo>
                <a:cubicBezTo>
                  <a:pt x="1204956" y="5920"/>
                  <a:pt x="1559779" y="-61408"/>
                  <a:pt x="1920621" y="0"/>
                </a:cubicBezTo>
                <a:cubicBezTo>
                  <a:pt x="2280250" y="-18581"/>
                  <a:pt x="2372470" y="4128"/>
                  <a:pt x="2542794" y="0"/>
                </a:cubicBezTo>
                <a:cubicBezTo>
                  <a:pt x="2688150" y="-17189"/>
                  <a:pt x="2885478" y="-51412"/>
                  <a:pt x="3164967" y="0"/>
                </a:cubicBezTo>
                <a:cubicBezTo>
                  <a:pt x="3470933" y="16143"/>
                  <a:pt x="3588003" y="-4313"/>
                  <a:pt x="3949446" y="0"/>
                </a:cubicBezTo>
                <a:cubicBezTo>
                  <a:pt x="4331172" y="1470"/>
                  <a:pt x="4289286" y="5331"/>
                  <a:pt x="4517517" y="0"/>
                </a:cubicBezTo>
                <a:cubicBezTo>
                  <a:pt x="4736577" y="41911"/>
                  <a:pt x="5141868" y="443"/>
                  <a:pt x="5410200" y="0"/>
                </a:cubicBezTo>
                <a:cubicBezTo>
                  <a:pt x="5410845" y="2936"/>
                  <a:pt x="5409877" y="9829"/>
                  <a:pt x="5410200" y="13716"/>
                </a:cubicBezTo>
                <a:cubicBezTo>
                  <a:pt x="5130880" y="48304"/>
                  <a:pt x="5008082" y="-27188"/>
                  <a:pt x="4842129" y="13716"/>
                </a:cubicBezTo>
                <a:cubicBezTo>
                  <a:pt x="4629232" y="38478"/>
                  <a:pt x="4430159" y="43872"/>
                  <a:pt x="4165854" y="13716"/>
                </a:cubicBezTo>
                <a:cubicBezTo>
                  <a:pt x="3880517" y="17026"/>
                  <a:pt x="3820863" y="-12209"/>
                  <a:pt x="3543681" y="13716"/>
                </a:cubicBezTo>
                <a:cubicBezTo>
                  <a:pt x="3267577" y="39687"/>
                  <a:pt x="3047131" y="-8774"/>
                  <a:pt x="2759202" y="13716"/>
                </a:cubicBezTo>
                <a:cubicBezTo>
                  <a:pt x="2418778" y="17929"/>
                  <a:pt x="2206820" y="-35095"/>
                  <a:pt x="1974723" y="13716"/>
                </a:cubicBezTo>
                <a:cubicBezTo>
                  <a:pt x="1740429" y="35710"/>
                  <a:pt x="1599301" y="34493"/>
                  <a:pt x="1406652" y="13716"/>
                </a:cubicBezTo>
                <a:cubicBezTo>
                  <a:pt x="1196601" y="3966"/>
                  <a:pt x="938578" y="38717"/>
                  <a:pt x="730377" y="13716"/>
                </a:cubicBezTo>
                <a:cubicBezTo>
                  <a:pt x="524173" y="26651"/>
                  <a:pt x="336004" y="-17469"/>
                  <a:pt x="0" y="13716"/>
                </a:cubicBezTo>
                <a:cubicBezTo>
                  <a:pt x="-377" y="9245"/>
                  <a:pt x="1157" y="3819"/>
                  <a:pt x="0" y="0"/>
                </a:cubicBezTo>
                <a:close/>
              </a:path>
              <a:path w="5410200" h="13716" fill="none" stroke="0" extrusionOk="0">
                <a:moveTo>
                  <a:pt x="0" y="0"/>
                </a:moveTo>
                <a:cubicBezTo>
                  <a:pt x="148438" y="-27720"/>
                  <a:pt x="315263" y="-14841"/>
                  <a:pt x="568071" y="0"/>
                </a:cubicBezTo>
                <a:cubicBezTo>
                  <a:pt x="840209" y="21288"/>
                  <a:pt x="982180" y="-6281"/>
                  <a:pt x="1298448" y="0"/>
                </a:cubicBezTo>
                <a:cubicBezTo>
                  <a:pt x="1577021" y="13763"/>
                  <a:pt x="1630910" y="1060"/>
                  <a:pt x="1920621" y="0"/>
                </a:cubicBezTo>
                <a:cubicBezTo>
                  <a:pt x="2200928" y="-1340"/>
                  <a:pt x="2382869" y="-10369"/>
                  <a:pt x="2488692" y="0"/>
                </a:cubicBezTo>
                <a:cubicBezTo>
                  <a:pt x="2620356" y="20061"/>
                  <a:pt x="3042766" y="-74691"/>
                  <a:pt x="3219069" y="0"/>
                </a:cubicBezTo>
                <a:cubicBezTo>
                  <a:pt x="3395755" y="31704"/>
                  <a:pt x="3646717" y="33546"/>
                  <a:pt x="3895344" y="0"/>
                </a:cubicBezTo>
                <a:cubicBezTo>
                  <a:pt x="4131847" y="-43416"/>
                  <a:pt x="4371681" y="11418"/>
                  <a:pt x="4571619" y="0"/>
                </a:cubicBezTo>
                <a:cubicBezTo>
                  <a:pt x="4799447" y="47677"/>
                  <a:pt x="5212547" y="1562"/>
                  <a:pt x="5410200" y="0"/>
                </a:cubicBezTo>
                <a:cubicBezTo>
                  <a:pt x="5408905" y="2744"/>
                  <a:pt x="5410401" y="9950"/>
                  <a:pt x="5410200" y="13716"/>
                </a:cubicBezTo>
                <a:cubicBezTo>
                  <a:pt x="5139576" y="2947"/>
                  <a:pt x="5122299" y="33775"/>
                  <a:pt x="4842129" y="13716"/>
                </a:cubicBezTo>
                <a:cubicBezTo>
                  <a:pt x="4566356" y="6655"/>
                  <a:pt x="4456854" y="15426"/>
                  <a:pt x="4328160" y="13716"/>
                </a:cubicBezTo>
                <a:cubicBezTo>
                  <a:pt x="4234703" y="-822"/>
                  <a:pt x="3768176" y="-16062"/>
                  <a:pt x="3597783" y="13716"/>
                </a:cubicBezTo>
                <a:cubicBezTo>
                  <a:pt x="3430303" y="10148"/>
                  <a:pt x="3287506" y="20215"/>
                  <a:pt x="3029712" y="13716"/>
                </a:cubicBezTo>
                <a:cubicBezTo>
                  <a:pt x="2742636" y="-2421"/>
                  <a:pt x="2637847" y="18109"/>
                  <a:pt x="2299335" y="13716"/>
                </a:cubicBezTo>
                <a:cubicBezTo>
                  <a:pt x="1959433" y="-7861"/>
                  <a:pt x="1779456" y="37101"/>
                  <a:pt x="1514856" y="13716"/>
                </a:cubicBezTo>
                <a:cubicBezTo>
                  <a:pt x="1212431" y="31797"/>
                  <a:pt x="1086601" y="7282"/>
                  <a:pt x="892683" y="13716"/>
                </a:cubicBezTo>
                <a:cubicBezTo>
                  <a:pt x="721500" y="45800"/>
                  <a:pt x="194249" y="-29802"/>
                  <a:pt x="0" y="13716"/>
                </a:cubicBezTo>
                <a:cubicBezTo>
                  <a:pt x="-508" y="9800"/>
                  <a:pt x="-280" y="682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5410200"/>
                      <a:gd name="connsiteY0" fmla="*/ 0 h 13716"/>
                      <a:gd name="connsiteX1" fmla="*/ 568071 w 5410200"/>
                      <a:gd name="connsiteY1" fmla="*/ 0 h 13716"/>
                      <a:gd name="connsiteX2" fmla="*/ 1298448 w 5410200"/>
                      <a:gd name="connsiteY2" fmla="*/ 0 h 13716"/>
                      <a:gd name="connsiteX3" fmla="*/ 1920621 w 5410200"/>
                      <a:gd name="connsiteY3" fmla="*/ 0 h 13716"/>
                      <a:gd name="connsiteX4" fmla="*/ 2488692 w 5410200"/>
                      <a:gd name="connsiteY4" fmla="*/ 0 h 13716"/>
                      <a:gd name="connsiteX5" fmla="*/ 3219069 w 5410200"/>
                      <a:gd name="connsiteY5" fmla="*/ 0 h 13716"/>
                      <a:gd name="connsiteX6" fmla="*/ 3895344 w 5410200"/>
                      <a:gd name="connsiteY6" fmla="*/ 0 h 13716"/>
                      <a:gd name="connsiteX7" fmla="*/ 4571619 w 5410200"/>
                      <a:gd name="connsiteY7" fmla="*/ 0 h 13716"/>
                      <a:gd name="connsiteX8" fmla="*/ 5410200 w 5410200"/>
                      <a:gd name="connsiteY8" fmla="*/ 0 h 13716"/>
                      <a:gd name="connsiteX9" fmla="*/ 5410200 w 5410200"/>
                      <a:gd name="connsiteY9" fmla="*/ 13716 h 13716"/>
                      <a:gd name="connsiteX10" fmla="*/ 4842129 w 5410200"/>
                      <a:gd name="connsiteY10" fmla="*/ 13716 h 13716"/>
                      <a:gd name="connsiteX11" fmla="*/ 4328160 w 5410200"/>
                      <a:gd name="connsiteY11" fmla="*/ 13716 h 13716"/>
                      <a:gd name="connsiteX12" fmla="*/ 3597783 w 5410200"/>
                      <a:gd name="connsiteY12" fmla="*/ 13716 h 13716"/>
                      <a:gd name="connsiteX13" fmla="*/ 3029712 w 5410200"/>
                      <a:gd name="connsiteY13" fmla="*/ 13716 h 13716"/>
                      <a:gd name="connsiteX14" fmla="*/ 2299335 w 5410200"/>
                      <a:gd name="connsiteY14" fmla="*/ 13716 h 13716"/>
                      <a:gd name="connsiteX15" fmla="*/ 1514856 w 5410200"/>
                      <a:gd name="connsiteY15" fmla="*/ 13716 h 13716"/>
                      <a:gd name="connsiteX16" fmla="*/ 892683 w 5410200"/>
                      <a:gd name="connsiteY16" fmla="*/ 13716 h 13716"/>
                      <a:gd name="connsiteX17" fmla="*/ 0 w 5410200"/>
                      <a:gd name="connsiteY17" fmla="*/ 13716 h 13716"/>
                      <a:gd name="connsiteX18" fmla="*/ 0 w 5410200"/>
                      <a:gd name="connsiteY18" fmla="*/ 0 h 137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</a:cxnLst>
                    <a:rect l="l" t="t" r="r" b="b"/>
                    <a:pathLst>
                      <a:path w="5410200" h="13716" fill="none" extrusionOk="0">
                        <a:moveTo>
                          <a:pt x="0" y="0"/>
                        </a:moveTo>
                        <a:cubicBezTo>
                          <a:pt x="163050" y="-18707"/>
                          <a:pt x="319321" y="-16364"/>
                          <a:pt x="568071" y="0"/>
                        </a:cubicBezTo>
                        <a:cubicBezTo>
                          <a:pt x="816821" y="16364"/>
                          <a:pt x="1013224" y="-7268"/>
                          <a:pt x="1298448" y="0"/>
                        </a:cubicBezTo>
                        <a:cubicBezTo>
                          <a:pt x="1583672" y="7268"/>
                          <a:pt x="1631711" y="-3367"/>
                          <a:pt x="1920621" y="0"/>
                        </a:cubicBezTo>
                        <a:cubicBezTo>
                          <a:pt x="2209531" y="3367"/>
                          <a:pt x="2364420" y="-19184"/>
                          <a:pt x="2488692" y="0"/>
                        </a:cubicBezTo>
                        <a:cubicBezTo>
                          <a:pt x="2612964" y="19184"/>
                          <a:pt x="3023298" y="-34627"/>
                          <a:pt x="3219069" y="0"/>
                        </a:cubicBezTo>
                        <a:cubicBezTo>
                          <a:pt x="3414840" y="34627"/>
                          <a:pt x="3656810" y="24043"/>
                          <a:pt x="3895344" y="0"/>
                        </a:cubicBezTo>
                        <a:cubicBezTo>
                          <a:pt x="4133879" y="-24043"/>
                          <a:pt x="4393984" y="-19577"/>
                          <a:pt x="4571619" y="0"/>
                        </a:cubicBezTo>
                        <a:cubicBezTo>
                          <a:pt x="4749255" y="19577"/>
                          <a:pt x="5179928" y="-6281"/>
                          <a:pt x="5410200" y="0"/>
                        </a:cubicBezTo>
                        <a:cubicBezTo>
                          <a:pt x="5409587" y="2854"/>
                          <a:pt x="5409791" y="9451"/>
                          <a:pt x="5410200" y="13716"/>
                        </a:cubicBezTo>
                        <a:cubicBezTo>
                          <a:pt x="5139060" y="2179"/>
                          <a:pt x="5121593" y="26463"/>
                          <a:pt x="4842129" y="13716"/>
                        </a:cubicBezTo>
                        <a:cubicBezTo>
                          <a:pt x="4562665" y="969"/>
                          <a:pt x="4448273" y="4915"/>
                          <a:pt x="4328160" y="13716"/>
                        </a:cubicBezTo>
                        <a:cubicBezTo>
                          <a:pt x="4208047" y="22517"/>
                          <a:pt x="3760936" y="17995"/>
                          <a:pt x="3597783" y="13716"/>
                        </a:cubicBezTo>
                        <a:cubicBezTo>
                          <a:pt x="3434630" y="9437"/>
                          <a:pt x="3299718" y="28641"/>
                          <a:pt x="3029712" y="13716"/>
                        </a:cubicBezTo>
                        <a:cubicBezTo>
                          <a:pt x="2759706" y="-1209"/>
                          <a:pt x="2640159" y="22822"/>
                          <a:pt x="2299335" y="13716"/>
                        </a:cubicBezTo>
                        <a:cubicBezTo>
                          <a:pt x="1958511" y="4610"/>
                          <a:pt x="1801186" y="24413"/>
                          <a:pt x="1514856" y="13716"/>
                        </a:cubicBezTo>
                        <a:cubicBezTo>
                          <a:pt x="1228526" y="3019"/>
                          <a:pt x="1063509" y="-9877"/>
                          <a:pt x="892683" y="13716"/>
                        </a:cubicBezTo>
                        <a:cubicBezTo>
                          <a:pt x="721857" y="37309"/>
                          <a:pt x="186945" y="-25469"/>
                          <a:pt x="0" y="13716"/>
                        </a:cubicBezTo>
                        <a:cubicBezTo>
                          <a:pt x="-342" y="9537"/>
                          <a:pt x="-97" y="6817"/>
                          <a:pt x="0" y="0"/>
                        </a:cubicBezTo>
                        <a:close/>
                      </a:path>
                      <a:path w="5410200" h="13716" stroke="0" extrusionOk="0">
                        <a:moveTo>
                          <a:pt x="0" y="0"/>
                        </a:moveTo>
                        <a:cubicBezTo>
                          <a:pt x="285096" y="-4925"/>
                          <a:pt x="376456" y="22268"/>
                          <a:pt x="622173" y="0"/>
                        </a:cubicBezTo>
                        <a:cubicBezTo>
                          <a:pt x="867890" y="-22268"/>
                          <a:pt x="1031392" y="7228"/>
                          <a:pt x="1136142" y="0"/>
                        </a:cubicBezTo>
                        <a:cubicBezTo>
                          <a:pt x="1240892" y="-7228"/>
                          <a:pt x="1561853" y="9877"/>
                          <a:pt x="1920621" y="0"/>
                        </a:cubicBezTo>
                        <a:cubicBezTo>
                          <a:pt x="2279389" y="-9877"/>
                          <a:pt x="2367255" y="19546"/>
                          <a:pt x="2542794" y="0"/>
                        </a:cubicBezTo>
                        <a:cubicBezTo>
                          <a:pt x="2718333" y="-19546"/>
                          <a:pt x="2866732" y="-22226"/>
                          <a:pt x="3164967" y="0"/>
                        </a:cubicBezTo>
                        <a:cubicBezTo>
                          <a:pt x="3463202" y="22226"/>
                          <a:pt x="3568055" y="-2765"/>
                          <a:pt x="3949446" y="0"/>
                        </a:cubicBezTo>
                        <a:cubicBezTo>
                          <a:pt x="4330837" y="2765"/>
                          <a:pt x="4287895" y="10557"/>
                          <a:pt x="4517517" y="0"/>
                        </a:cubicBezTo>
                        <a:cubicBezTo>
                          <a:pt x="4747139" y="-10557"/>
                          <a:pt x="5149588" y="8716"/>
                          <a:pt x="5410200" y="0"/>
                        </a:cubicBezTo>
                        <a:cubicBezTo>
                          <a:pt x="5410660" y="2787"/>
                          <a:pt x="5410166" y="9748"/>
                          <a:pt x="5410200" y="13716"/>
                        </a:cubicBezTo>
                        <a:cubicBezTo>
                          <a:pt x="5163327" y="36922"/>
                          <a:pt x="5008749" y="6121"/>
                          <a:pt x="4842129" y="13716"/>
                        </a:cubicBezTo>
                        <a:cubicBezTo>
                          <a:pt x="4675509" y="21311"/>
                          <a:pt x="4433401" y="-5187"/>
                          <a:pt x="4165854" y="13716"/>
                        </a:cubicBezTo>
                        <a:cubicBezTo>
                          <a:pt x="3898308" y="32619"/>
                          <a:pt x="3809032" y="-13282"/>
                          <a:pt x="3543681" y="13716"/>
                        </a:cubicBezTo>
                        <a:cubicBezTo>
                          <a:pt x="3278330" y="40714"/>
                          <a:pt x="3073876" y="-20489"/>
                          <a:pt x="2759202" y="13716"/>
                        </a:cubicBezTo>
                        <a:cubicBezTo>
                          <a:pt x="2444528" y="47921"/>
                          <a:pt x="2204144" y="-1200"/>
                          <a:pt x="1974723" y="13716"/>
                        </a:cubicBezTo>
                        <a:cubicBezTo>
                          <a:pt x="1745302" y="28632"/>
                          <a:pt x="1602335" y="26918"/>
                          <a:pt x="1406652" y="13716"/>
                        </a:cubicBezTo>
                        <a:cubicBezTo>
                          <a:pt x="1210969" y="514"/>
                          <a:pt x="923948" y="-1411"/>
                          <a:pt x="730377" y="13716"/>
                        </a:cubicBezTo>
                        <a:cubicBezTo>
                          <a:pt x="536806" y="28843"/>
                          <a:pt x="336496" y="-4713"/>
                          <a:pt x="0" y="13716"/>
                        </a:cubicBezTo>
                        <a:cubicBezTo>
                          <a:pt x="-535" y="9547"/>
                          <a:pt x="488" y="4515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6148" name="Content Placeholder 2">
            <a:extLst>
              <a:ext uri="{FF2B5EF4-FFF2-40B4-BE49-F238E27FC236}">
                <a16:creationId xmlns:a16="http://schemas.microsoft.com/office/drawing/2014/main" id="{7A9E269D-1866-F9E5-F66E-F57D0392527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26659487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75" name="Rectangle 7174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170" name="Title 1"/>
          <p:cNvSpPr>
            <a:spLocks noGrp="1"/>
          </p:cNvSpPr>
          <p:nvPr>
            <p:ph type="title"/>
          </p:nvPr>
        </p:nvSpPr>
        <p:spPr>
          <a:xfrm>
            <a:off x="630936" y="548640"/>
            <a:ext cx="2700645" cy="5431536"/>
          </a:xfrm>
        </p:spPr>
        <p:txBody>
          <a:bodyPr>
            <a:normAutofit/>
          </a:bodyPr>
          <a:lstStyle/>
          <a:p>
            <a:r>
              <a:rPr lang="en-GB" sz="4700" dirty="0"/>
              <a:t>Types</a:t>
            </a:r>
          </a:p>
        </p:txBody>
      </p:sp>
      <p:sp>
        <p:nvSpPr>
          <p:cNvPr id="7177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347917" y="3261001"/>
            <a:ext cx="4480560" cy="13716"/>
          </a:xfrm>
          <a:custGeom>
            <a:avLst/>
            <a:gdLst>
              <a:gd name="connsiteX0" fmla="*/ 0 w 4480560"/>
              <a:gd name="connsiteY0" fmla="*/ 0 h 13716"/>
              <a:gd name="connsiteX1" fmla="*/ 595274 w 4480560"/>
              <a:gd name="connsiteY1" fmla="*/ 0 h 13716"/>
              <a:gd name="connsiteX2" fmla="*/ 1100938 w 4480560"/>
              <a:gd name="connsiteY2" fmla="*/ 0 h 13716"/>
              <a:gd name="connsiteX3" fmla="*/ 1651406 w 4480560"/>
              <a:gd name="connsiteY3" fmla="*/ 0 h 13716"/>
              <a:gd name="connsiteX4" fmla="*/ 2336292 w 4480560"/>
              <a:gd name="connsiteY4" fmla="*/ 0 h 13716"/>
              <a:gd name="connsiteX5" fmla="*/ 2931566 w 4480560"/>
              <a:gd name="connsiteY5" fmla="*/ 0 h 13716"/>
              <a:gd name="connsiteX6" fmla="*/ 3482035 w 4480560"/>
              <a:gd name="connsiteY6" fmla="*/ 0 h 13716"/>
              <a:gd name="connsiteX7" fmla="*/ 4480560 w 4480560"/>
              <a:gd name="connsiteY7" fmla="*/ 0 h 13716"/>
              <a:gd name="connsiteX8" fmla="*/ 4480560 w 4480560"/>
              <a:gd name="connsiteY8" fmla="*/ 13716 h 13716"/>
              <a:gd name="connsiteX9" fmla="*/ 3840480 w 4480560"/>
              <a:gd name="connsiteY9" fmla="*/ 13716 h 13716"/>
              <a:gd name="connsiteX10" fmla="*/ 3290011 w 4480560"/>
              <a:gd name="connsiteY10" fmla="*/ 13716 h 13716"/>
              <a:gd name="connsiteX11" fmla="*/ 2560320 w 4480560"/>
              <a:gd name="connsiteY11" fmla="*/ 13716 h 13716"/>
              <a:gd name="connsiteX12" fmla="*/ 1965046 w 4480560"/>
              <a:gd name="connsiteY12" fmla="*/ 13716 h 13716"/>
              <a:gd name="connsiteX13" fmla="*/ 1459382 w 4480560"/>
              <a:gd name="connsiteY13" fmla="*/ 13716 h 13716"/>
              <a:gd name="connsiteX14" fmla="*/ 774497 w 4480560"/>
              <a:gd name="connsiteY14" fmla="*/ 13716 h 13716"/>
              <a:gd name="connsiteX15" fmla="*/ 0 w 4480560"/>
              <a:gd name="connsiteY15" fmla="*/ 13716 h 13716"/>
              <a:gd name="connsiteX16" fmla="*/ 0 w 4480560"/>
              <a:gd name="connsiteY16" fmla="*/ 0 h 13716"/>
              <a:gd name="connsiteX0" fmla="*/ 0 w 4480560"/>
              <a:gd name="connsiteY0" fmla="*/ 0 h 13716"/>
              <a:gd name="connsiteX1" fmla="*/ 595274 w 4480560"/>
              <a:gd name="connsiteY1" fmla="*/ 0 h 13716"/>
              <a:gd name="connsiteX2" fmla="*/ 1100938 w 4480560"/>
              <a:gd name="connsiteY2" fmla="*/ 0 h 13716"/>
              <a:gd name="connsiteX3" fmla="*/ 1830629 w 4480560"/>
              <a:gd name="connsiteY3" fmla="*/ 0 h 13716"/>
              <a:gd name="connsiteX4" fmla="*/ 2425903 w 4480560"/>
              <a:gd name="connsiteY4" fmla="*/ 0 h 13716"/>
              <a:gd name="connsiteX5" fmla="*/ 3021178 w 4480560"/>
              <a:gd name="connsiteY5" fmla="*/ 0 h 13716"/>
              <a:gd name="connsiteX6" fmla="*/ 3750869 w 4480560"/>
              <a:gd name="connsiteY6" fmla="*/ 0 h 13716"/>
              <a:gd name="connsiteX7" fmla="*/ 4480560 w 4480560"/>
              <a:gd name="connsiteY7" fmla="*/ 0 h 13716"/>
              <a:gd name="connsiteX8" fmla="*/ 4480560 w 4480560"/>
              <a:gd name="connsiteY8" fmla="*/ 13716 h 13716"/>
              <a:gd name="connsiteX9" fmla="*/ 3930091 w 4480560"/>
              <a:gd name="connsiteY9" fmla="*/ 13716 h 13716"/>
              <a:gd name="connsiteX10" fmla="*/ 3290011 w 4480560"/>
              <a:gd name="connsiteY10" fmla="*/ 13716 h 13716"/>
              <a:gd name="connsiteX11" fmla="*/ 2649931 w 4480560"/>
              <a:gd name="connsiteY11" fmla="*/ 13716 h 13716"/>
              <a:gd name="connsiteX12" fmla="*/ 2054657 w 4480560"/>
              <a:gd name="connsiteY12" fmla="*/ 13716 h 13716"/>
              <a:gd name="connsiteX13" fmla="*/ 1324966 w 4480560"/>
              <a:gd name="connsiteY13" fmla="*/ 13716 h 13716"/>
              <a:gd name="connsiteX14" fmla="*/ 595274 w 4480560"/>
              <a:gd name="connsiteY14" fmla="*/ 13716 h 13716"/>
              <a:gd name="connsiteX15" fmla="*/ 0 w 4480560"/>
              <a:gd name="connsiteY15" fmla="*/ 13716 h 13716"/>
              <a:gd name="connsiteX16" fmla="*/ 0 w 4480560"/>
              <a:gd name="connsiteY16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3716" fill="none" extrusionOk="0">
                <a:moveTo>
                  <a:pt x="0" y="0"/>
                </a:moveTo>
                <a:cubicBezTo>
                  <a:pt x="267574" y="14606"/>
                  <a:pt x="338605" y="-40"/>
                  <a:pt x="595274" y="0"/>
                </a:cubicBezTo>
                <a:cubicBezTo>
                  <a:pt x="856171" y="-2198"/>
                  <a:pt x="863435" y="-13333"/>
                  <a:pt x="1100938" y="0"/>
                </a:cubicBezTo>
                <a:cubicBezTo>
                  <a:pt x="1340270" y="17713"/>
                  <a:pt x="1418448" y="-18893"/>
                  <a:pt x="1651406" y="0"/>
                </a:cubicBezTo>
                <a:cubicBezTo>
                  <a:pt x="1875387" y="1627"/>
                  <a:pt x="2153037" y="22688"/>
                  <a:pt x="2336292" y="0"/>
                </a:cubicBezTo>
                <a:cubicBezTo>
                  <a:pt x="2522206" y="-4211"/>
                  <a:pt x="2718333" y="34959"/>
                  <a:pt x="2931566" y="0"/>
                </a:cubicBezTo>
                <a:cubicBezTo>
                  <a:pt x="3137043" y="-17106"/>
                  <a:pt x="3304331" y="1415"/>
                  <a:pt x="3482035" y="0"/>
                </a:cubicBezTo>
                <a:cubicBezTo>
                  <a:pt x="3649837" y="-24078"/>
                  <a:pt x="4010577" y="-51921"/>
                  <a:pt x="4480560" y="0"/>
                </a:cubicBezTo>
                <a:cubicBezTo>
                  <a:pt x="4480642" y="3611"/>
                  <a:pt x="4480510" y="9346"/>
                  <a:pt x="4480560" y="13716"/>
                </a:cubicBezTo>
                <a:cubicBezTo>
                  <a:pt x="4305601" y="36948"/>
                  <a:pt x="4025154" y="21890"/>
                  <a:pt x="3840480" y="13716"/>
                </a:cubicBezTo>
                <a:cubicBezTo>
                  <a:pt x="3668919" y="-16903"/>
                  <a:pt x="3556555" y="-17246"/>
                  <a:pt x="3290011" y="13716"/>
                </a:cubicBezTo>
                <a:cubicBezTo>
                  <a:pt x="2991827" y="13600"/>
                  <a:pt x="2862038" y="-27094"/>
                  <a:pt x="2560320" y="13716"/>
                </a:cubicBezTo>
                <a:cubicBezTo>
                  <a:pt x="2273396" y="32804"/>
                  <a:pt x="2159701" y="35426"/>
                  <a:pt x="1965046" y="13716"/>
                </a:cubicBezTo>
                <a:cubicBezTo>
                  <a:pt x="1785994" y="24616"/>
                  <a:pt x="1686680" y="47748"/>
                  <a:pt x="1459382" y="13716"/>
                </a:cubicBezTo>
                <a:cubicBezTo>
                  <a:pt x="1260610" y="398"/>
                  <a:pt x="913962" y="26960"/>
                  <a:pt x="774497" y="13716"/>
                </a:cubicBezTo>
                <a:cubicBezTo>
                  <a:pt x="689426" y="-2719"/>
                  <a:pt x="378264" y="1751"/>
                  <a:pt x="0" y="13716"/>
                </a:cubicBezTo>
                <a:cubicBezTo>
                  <a:pt x="-173" y="8371"/>
                  <a:pt x="-387" y="6213"/>
                  <a:pt x="0" y="0"/>
                </a:cubicBezTo>
                <a:close/>
              </a:path>
              <a:path w="4480560" h="13716" stroke="0" extrusionOk="0">
                <a:moveTo>
                  <a:pt x="0" y="0"/>
                </a:moveTo>
                <a:cubicBezTo>
                  <a:pt x="290844" y="5546"/>
                  <a:pt x="318443" y="10543"/>
                  <a:pt x="595274" y="0"/>
                </a:cubicBezTo>
                <a:cubicBezTo>
                  <a:pt x="862223" y="-10630"/>
                  <a:pt x="1008164" y="-6970"/>
                  <a:pt x="1100938" y="0"/>
                </a:cubicBezTo>
                <a:cubicBezTo>
                  <a:pt x="1231751" y="-9052"/>
                  <a:pt x="1563421" y="-55931"/>
                  <a:pt x="1830629" y="0"/>
                </a:cubicBezTo>
                <a:cubicBezTo>
                  <a:pt x="2081843" y="38764"/>
                  <a:pt x="2181743" y="16966"/>
                  <a:pt x="2425903" y="0"/>
                </a:cubicBezTo>
                <a:cubicBezTo>
                  <a:pt x="2657412" y="-20059"/>
                  <a:pt x="2795431" y="8423"/>
                  <a:pt x="3021178" y="0"/>
                </a:cubicBezTo>
                <a:cubicBezTo>
                  <a:pt x="3275119" y="-4749"/>
                  <a:pt x="3480943" y="2522"/>
                  <a:pt x="3750869" y="0"/>
                </a:cubicBezTo>
                <a:cubicBezTo>
                  <a:pt x="4005211" y="16055"/>
                  <a:pt x="4302144" y="-2969"/>
                  <a:pt x="4480560" y="0"/>
                </a:cubicBezTo>
                <a:cubicBezTo>
                  <a:pt x="4480397" y="3458"/>
                  <a:pt x="4481383" y="8632"/>
                  <a:pt x="4480560" y="13716"/>
                </a:cubicBezTo>
                <a:cubicBezTo>
                  <a:pt x="4261480" y="-10003"/>
                  <a:pt x="4206199" y="28529"/>
                  <a:pt x="3930091" y="13716"/>
                </a:cubicBezTo>
                <a:cubicBezTo>
                  <a:pt x="3666932" y="-15474"/>
                  <a:pt x="3493645" y="14804"/>
                  <a:pt x="3290011" y="13716"/>
                </a:cubicBezTo>
                <a:cubicBezTo>
                  <a:pt x="3137078" y="-41032"/>
                  <a:pt x="2894690" y="-17948"/>
                  <a:pt x="2649931" y="13716"/>
                </a:cubicBezTo>
                <a:cubicBezTo>
                  <a:pt x="2413020" y="21294"/>
                  <a:pt x="2225991" y="-10559"/>
                  <a:pt x="2054657" y="13716"/>
                </a:cubicBezTo>
                <a:cubicBezTo>
                  <a:pt x="1886877" y="37541"/>
                  <a:pt x="1548763" y="45390"/>
                  <a:pt x="1324966" y="13716"/>
                </a:cubicBezTo>
                <a:cubicBezTo>
                  <a:pt x="1040995" y="1897"/>
                  <a:pt x="786929" y="-17655"/>
                  <a:pt x="595274" y="13716"/>
                </a:cubicBezTo>
                <a:cubicBezTo>
                  <a:pt x="371401" y="32831"/>
                  <a:pt x="168483" y="23167"/>
                  <a:pt x="0" y="13716"/>
                </a:cubicBezTo>
                <a:cubicBezTo>
                  <a:pt x="-740" y="8467"/>
                  <a:pt x="-279" y="4434"/>
                  <a:pt x="0" y="0"/>
                </a:cubicBezTo>
                <a:close/>
              </a:path>
              <a:path w="4480560" h="13716" fill="none" stroke="0" extrusionOk="0">
                <a:moveTo>
                  <a:pt x="0" y="0"/>
                </a:moveTo>
                <a:cubicBezTo>
                  <a:pt x="254633" y="596"/>
                  <a:pt x="318854" y="8353"/>
                  <a:pt x="595274" y="0"/>
                </a:cubicBezTo>
                <a:cubicBezTo>
                  <a:pt x="857042" y="-2503"/>
                  <a:pt x="863005" y="-13327"/>
                  <a:pt x="1100938" y="0"/>
                </a:cubicBezTo>
                <a:cubicBezTo>
                  <a:pt x="1322315" y="28736"/>
                  <a:pt x="1429801" y="-15572"/>
                  <a:pt x="1651406" y="0"/>
                </a:cubicBezTo>
                <a:cubicBezTo>
                  <a:pt x="1861310" y="20479"/>
                  <a:pt x="2199002" y="36173"/>
                  <a:pt x="2336292" y="0"/>
                </a:cubicBezTo>
                <a:cubicBezTo>
                  <a:pt x="2504451" y="-23230"/>
                  <a:pt x="2735943" y="-3451"/>
                  <a:pt x="2931566" y="0"/>
                </a:cubicBezTo>
                <a:cubicBezTo>
                  <a:pt x="3109081" y="-33272"/>
                  <a:pt x="3310374" y="39503"/>
                  <a:pt x="3482035" y="0"/>
                </a:cubicBezTo>
                <a:cubicBezTo>
                  <a:pt x="3630968" y="-117346"/>
                  <a:pt x="3975789" y="30358"/>
                  <a:pt x="4480560" y="0"/>
                </a:cubicBezTo>
                <a:cubicBezTo>
                  <a:pt x="4480546" y="3532"/>
                  <a:pt x="4481771" y="9530"/>
                  <a:pt x="4480560" y="13716"/>
                </a:cubicBezTo>
                <a:cubicBezTo>
                  <a:pt x="4299745" y="8025"/>
                  <a:pt x="4055484" y="54224"/>
                  <a:pt x="3840480" y="13716"/>
                </a:cubicBezTo>
                <a:cubicBezTo>
                  <a:pt x="3665362" y="14404"/>
                  <a:pt x="3548412" y="6532"/>
                  <a:pt x="3290011" y="13716"/>
                </a:cubicBezTo>
                <a:cubicBezTo>
                  <a:pt x="3037450" y="36923"/>
                  <a:pt x="2862123" y="43167"/>
                  <a:pt x="2560320" y="13716"/>
                </a:cubicBezTo>
                <a:cubicBezTo>
                  <a:pt x="2308793" y="7156"/>
                  <a:pt x="2153402" y="-25971"/>
                  <a:pt x="1965046" y="13716"/>
                </a:cubicBezTo>
                <a:cubicBezTo>
                  <a:pt x="1778601" y="25944"/>
                  <a:pt x="1672011" y="23840"/>
                  <a:pt x="1459382" y="13716"/>
                </a:cubicBezTo>
                <a:cubicBezTo>
                  <a:pt x="1212351" y="-9856"/>
                  <a:pt x="906131" y="12859"/>
                  <a:pt x="774497" y="13716"/>
                </a:cubicBezTo>
                <a:cubicBezTo>
                  <a:pt x="636671" y="-47283"/>
                  <a:pt x="331670" y="1705"/>
                  <a:pt x="0" y="13716"/>
                </a:cubicBezTo>
                <a:cubicBezTo>
                  <a:pt x="-561" y="8546"/>
                  <a:pt x="-377" y="614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4480560"/>
                      <a:gd name="connsiteY0" fmla="*/ 0 h 13716"/>
                      <a:gd name="connsiteX1" fmla="*/ 595274 w 4480560"/>
                      <a:gd name="connsiteY1" fmla="*/ 0 h 13716"/>
                      <a:gd name="connsiteX2" fmla="*/ 1100938 w 4480560"/>
                      <a:gd name="connsiteY2" fmla="*/ 0 h 13716"/>
                      <a:gd name="connsiteX3" fmla="*/ 1651406 w 4480560"/>
                      <a:gd name="connsiteY3" fmla="*/ 0 h 13716"/>
                      <a:gd name="connsiteX4" fmla="*/ 2336292 w 4480560"/>
                      <a:gd name="connsiteY4" fmla="*/ 0 h 13716"/>
                      <a:gd name="connsiteX5" fmla="*/ 2931566 w 4480560"/>
                      <a:gd name="connsiteY5" fmla="*/ 0 h 13716"/>
                      <a:gd name="connsiteX6" fmla="*/ 3482035 w 4480560"/>
                      <a:gd name="connsiteY6" fmla="*/ 0 h 13716"/>
                      <a:gd name="connsiteX7" fmla="*/ 4480560 w 4480560"/>
                      <a:gd name="connsiteY7" fmla="*/ 0 h 13716"/>
                      <a:gd name="connsiteX8" fmla="*/ 4480560 w 4480560"/>
                      <a:gd name="connsiteY8" fmla="*/ 13716 h 13716"/>
                      <a:gd name="connsiteX9" fmla="*/ 3840480 w 4480560"/>
                      <a:gd name="connsiteY9" fmla="*/ 13716 h 13716"/>
                      <a:gd name="connsiteX10" fmla="*/ 3290011 w 4480560"/>
                      <a:gd name="connsiteY10" fmla="*/ 13716 h 13716"/>
                      <a:gd name="connsiteX11" fmla="*/ 2560320 w 4480560"/>
                      <a:gd name="connsiteY11" fmla="*/ 13716 h 13716"/>
                      <a:gd name="connsiteX12" fmla="*/ 1965046 w 4480560"/>
                      <a:gd name="connsiteY12" fmla="*/ 13716 h 13716"/>
                      <a:gd name="connsiteX13" fmla="*/ 1459382 w 4480560"/>
                      <a:gd name="connsiteY13" fmla="*/ 13716 h 13716"/>
                      <a:gd name="connsiteX14" fmla="*/ 774497 w 4480560"/>
                      <a:gd name="connsiteY14" fmla="*/ 13716 h 13716"/>
                      <a:gd name="connsiteX15" fmla="*/ 0 w 4480560"/>
                      <a:gd name="connsiteY15" fmla="*/ 13716 h 13716"/>
                      <a:gd name="connsiteX16" fmla="*/ 0 w 4480560"/>
                      <a:gd name="connsiteY16" fmla="*/ 0 h 137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4480560" h="13716" fill="none" extrusionOk="0">
                        <a:moveTo>
                          <a:pt x="0" y="0"/>
                        </a:moveTo>
                        <a:cubicBezTo>
                          <a:pt x="267821" y="8731"/>
                          <a:pt x="334105" y="2629"/>
                          <a:pt x="595274" y="0"/>
                        </a:cubicBezTo>
                        <a:cubicBezTo>
                          <a:pt x="856443" y="-2629"/>
                          <a:pt x="863808" y="-13353"/>
                          <a:pt x="1100938" y="0"/>
                        </a:cubicBezTo>
                        <a:cubicBezTo>
                          <a:pt x="1338068" y="13353"/>
                          <a:pt x="1431663" y="-25862"/>
                          <a:pt x="1651406" y="0"/>
                        </a:cubicBezTo>
                        <a:cubicBezTo>
                          <a:pt x="1871149" y="25862"/>
                          <a:pt x="2173163" y="23827"/>
                          <a:pt x="2336292" y="0"/>
                        </a:cubicBezTo>
                        <a:cubicBezTo>
                          <a:pt x="2499421" y="-23827"/>
                          <a:pt x="2720589" y="28148"/>
                          <a:pt x="2931566" y="0"/>
                        </a:cubicBezTo>
                        <a:cubicBezTo>
                          <a:pt x="3142543" y="-28148"/>
                          <a:pt x="3323630" y="27022"/>
                          <a:pt x="3482035" y="0"/>
                        </a:cubicBezTo>
                        <a:cubicBezTo>
                          <a:pt x="3640440" y="-27022"/>
                          <a:pt x="4012110" y="-20118"/>
                          <a:pt x="4480560" y="0"/>
                        </a:cubicBezTo>
                        <a:cubicBezTo>
                          <a:pt x="4480273" y="3379"/>
                          <a:pt x="4480768" y="9289"/>
                          <a:pt x="4480560" y="13716"/>
                        </a:cubicBezTo>
                        <a:cubicBezTo>
                          <a:pt x="4314132" y="10352"/>
                          <a:pt x="4028383" y="32060"/>
                          <a:pt x="3840480" y="13716"/>
                        </a:cubicBezTo>
                        <a:cubicBezTo>
                          <a:pt x="3652577" y="-4628"/>
                          <a:pt x="3547615" y="-1724"/>
                          <a:pt x="3290011" y="13716"/>
                        </a:cubicBezTo>
                        <a:cubicBezTo>
                          <a:pt x="3032407" y="29156"/>
                          <a:pt x="2830268" y="4147"/>
                          <a:pt x="2560320" y="13716"/>
                        </a:cubicBezTo>
                        <a:cubicBezTo>
                          <a:pt x="2290372" y="23285"/>
                          <a:pt x="2147422" y="2156"/>
                          <a:pt x="1965046" y="13716"/>
                        </a:cubicBezTo>
                        <a:cubicBezTo>
                          <a:pt x="1782670" y="25276"/>
                          <a:pt x="1689791" y="36108"/>
                          <a:pt x="1459382" y="13716"/>
                        </a:cubicBezTo>
                        <a:cubicBezTo>
                          <a:pt x="1228973" y="-8676"/>
                          <a:pt x="915486" y="31929"/>
                          <a:pt x="774497" y="13716"/>
                        </a:cubicBezTo>
                        <a:cubicBezTo>
                          <a:pt x="633508" y="-4497"/>
                          <a:pt x="361442" y="-15679"/>
                          <a:pt x="0" y="13716"/>
                        </a:cubicBezTo>
                        <a:cubicBezTo>
                          <a:pt x="-362" y="8190"/>
                          <a:pt x="-434" y="6098"/>
                          <a:pt x="0" y="0"/>
                        </a:cubicBezTo>
                        <a:close/>
                      </a:path>
                      <a:path w="4480560" h="13716" stroke="0" extrusionOk="0">
                        <a:moveTo>
                          <a:pt x="0" y="0"/>
                        </a:moveTo>
                        <a:cubicBezTo>
                          <a:pt x="285465" y="225"/>
                          <a:pt x="322691" y="16223"/>
                          <a:pt x="595274" y="0"/>
                        </a:cubicBezTo>
                        <a:cubicBezTo>
                          <a:pt x="867857" y="-16223"/>
                          <a:pt x="989129" y="-11242"/>
                          <a:pt x="1100938" y="0"/>
                        </a:cubicBezTo>
                        <a:cubicBezTo>
                          <a:pt x="1212747" y="11242"/>
                          <a:pt x="1574350" y="-36410"/>
                          <a:pt x="1830629" y="0"/>
                        </a:cubicBezTo>
                        <a:cubicBezTo>
                          <a:pt x="2086908" y="36410"/>
                          <a:pt x="2180922" y="4645"/>
                          <a:pt x="2425903" y="0"/>
                        </a:cubicBezTo>
                        <a:cubicBezTo>
                          <a:pt x="2670884" y="-4645"/>
                          <a:pt x="2782024" y="22929"/>
                          <a:pt x="3021178" y="0"/>
                        </a:cubicBezTo>
                        <a:cubicBezTo>
                          <a:pt x="3260332" y="-22929"/>
                          <a:pt x="3456982" y="-1586"/>
                          <a:pt x="3750869" y="0"/>
                        </a:cubicBezTo>
                        <a:cubicBezTo>
                          <a:pt x="4044756" y="1586"/>
                          <a:pt x="4302726" y="17043"/>
                          <a:pt x="4480560" y="0"/>
                        </a:cubicBezTo>
                        <a:cubicBezTo>
                          <a:pt x="4480360" y="3832"/>
                          <a:pt x="4481152" y="9314"/>
                          <a:pt x="4480560" y="13716"/>
                        </a:cubicBezTo>
                        <a:cubicBezTo>
                          <a:pt x="4279652" y="-11422"/>
                          <a:pt x="4200762" y="36994"/>
                          <a:pt x="3930091" y="13716"/>
                        </a:cubicBezTo>
                        <a:cubicBezTo>
                          <a:pt x="3659420" y="-9562"/>
                          <a:pt x="3456052" y="17722"/>
                          <a:pt x="3290011" y="13716"/>
                        </a:cubicBezTo>
                        <a:cubicBezTo>
                          <a:pt x="3123970" y="9710"/>
                          <a:pt x="2882392" y="28246"/>
                          <a:pt x="2649931" y="13716"/>
                        </a:cubicBezTo>
                        <a:cubicBezTo>
                          <a:pt x="2417470" y="-814"/>
                          <a:pt x="2238426" y="2765"/>
                          <a:pt x="2054657" y="13716"/>
                        </a:cubicBezTo>
                        <a:cubicBezTo>
                          <a:pt x="1870888" y="24667"/>
                          <a:pt x="1566368" y="40468"/>
                          <a:pt x="1324966" y="13716"/>
                        </a:cubicBezTo>
                        <a:cubicBezTo>
                          <a:pt x="1083564" y="-13036"/>
                          <a:pt x="787410" y="6374"/>
                          <a:pt x="595274" y="13716"/>
                        </a:cubicBezTo>
                        <a:cubicBezTo>
                          <a:pt x="403138" y="21058"/>
                          <a:pt x="169622" y="5927"/>
                          <a:pt x="0" y="13716"/>
                        </a:cubicBezTo>
                        <a:cubicBezTo>
                          <a:pt x="-475" y="8699"/>
                          <a:pt x="-565" y="4408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4813" y="552091"/>
            <a:ext cx="4668251" cy="5431536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sz="1900" dirty="0"/>
              <a:t>Type 1 – a total failure in insulin production</a:t>
            </a:r>
          </a:p>
          <a:p>
            <a:pPr>
              <a:defRPr/>
            </a:pPr>
            <a:r>
              <a:rPr lang="en-GB" sz="1900" dirty="0"/>
              <a:t>Type 2 – partial failure or insulin resistance</a:t>
            </a:r>
          </a:p>
          <a:p>
            <a:pPr>
              <a:defRPr/>
            </a:pPr>
            <a:r>
              <a:rPr lang="en-GB" sz="1900" dirty="0"/>
              <a:t>MODY – maturity onset diabetes of the young – an inherited form that is a result of a beta cell malfunction</a:t>
            </a:r>
          </a:p>
          <a:p>
            <a:pPr>
              <a:defRPr/>
            </a:pPr>
            <a:r>
              <a:rPr lang="en-GB" sz="1900" dirty="0"/>
              <a:t>Neonatal Diabetes – in under 6 months , resembles type 1</a:t>
            </a:r>
          </a:p>
          <a:p>
            <a:pPr>
              <a:defRPr/>
            </a:pPr>
            <a:r>
              <a:rPr lang="en-GB" sz="1900" dirty="0"/>
              <a:t>Gestational Diabetes – develops in pregnancy.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Diagnosis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A random BG of 11mmols /l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A fasting BG of &gt;7 mmols/l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A plasma BG of &gt;11 2 hours after ingestion of 75 gCHO – glucose tolerance test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23" name="Rectangle 9222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218" name="Title 1"/>
          <p:cNvSpPr>
            <a:spLocks noGrp="1"/>
          </p:cNvSpPr>
          <p:nvPr>
            <p:ph type="title"/>
          </p:nvPr>
        </p:nvSpPr>
        <p:spPr>
          <a:xfrm>
            <a:off x="630936" y="548640"/>
            <a:ext cx="2700645" cy="5431536"/>
          </a:xfrm>
        </p:spPr>
        <p:txBody>
          <a:bodyPr>
            <a:normAutofit/>
          </a:bodyPr>
          <a:lstStyle/>
          <a:p>
            <a:r>
              <a:rPr lang="en-GB" sz="4700" dirty="0"/>
              <a:t>Other results</a:t>
            </a:r>
          </a:p>
        </p:txBody>
      </p:sp>
      <p:sp>
        <p:nvSpPr>
          <p:cNvPr id="9225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347917" y="3261001"/>
            <a:ext cx="4480560" cy="13716"/>
          </a:xfrm>
          <a:custGeom>
            <a:avLst/>
            <a:gdLst>
              <a:gd name="connsiteX0" fmla="*/ 0 w 4480560"/>
              <a:gd name="connsiteY0" fmla="*/ 0 h 13716"/>
              <a:gd name="connsiteX1" fmla="*/ 595274 w 4480560"/>
              <a:gd name="connsiteY1" fmla="*/ 0 h 13716"/>
              <a:gd name="connsiteX2" fmla="*/ 1100938 w 4480560"/>
              <a:gd name="connsiteY2" fmla="*/ 0 h 13716"/>
              <a:gd name="connsiteX3" fmla="*/ 1651406 w 4480560"/>
              <a:gd name="connsiteY3" fmla="*/ 0 h 13716"/>
              <a:gd name="connsiteX4" fmla="*/ 2336292 w 4480560"/>
              <a:gd name="connsiteY4" fmla="*/ 0 h 13716"/>
              <a:gd name="connsiteX5" fmla="*/ 2931566 w 4480560"/>
              <a:gd name="connsiteY5" fmla="*/ 0 h 13716"/>
              <a:gd name="connsiteX6" fmla="*/ 3482035 w 4480560"/>
              <a:gd name="connsiteY6" fmla="*/ 0 h 13716"/>
              <a:gd name="connsiteX7" fmla="*/ 4480560 w 4480560"/>
              <a:gd name="connsiteY7" fmla="*/ 0 h 13716"/>
              <a:gd name="connsiteX8" fmla="*/ 4480560 w 4480560"/>
              <a:gd name="connsiteY8" fmla="*/ 13716 h 13716"/>
              <a:gd name="connsiteX9" fmla="*/ 3840480 w 4480560"/>
              <a:gd name="connsiteY9" fmla="*/ 13716 h 13716"/>
              <a:gd name="connsiteX10" fmla="*/ 3290011 w 4480560"/>
              <a:gd name="connsiteY10" fmla="*/ 13716 h 13716"/>
              <a:gd name="connsiteX11" fmla="*/ 2560320 w 4480560"/>
              <a:gd name="connsiteY11" fmla="*/ 13716 h 13716"/>
              <a:gd name="connsiteX12" fmla="*/ 1965046 w 4480560"/>
              <a:gd name="connsiteY12" fmla="*/ 13716 h 13716"/>
              <a:gd name="connsiteX13" fmla="*/ 1459382 w 4480560"/>
              <a:gd name="connsiteY13" fmla="*/ 13716 h 13716"/>
              <a:gd name="connsiteX14" fmla="*/ 774497 w 4480560"/>
              <a:gd name="connsiteY14" fmla="*/ 13716 h 13716"/>
              <a:gd name="connsiteX15" fmla="*/ 0 w 4480560"/>
              <a:gd name="connsiteY15" fmla="*/ 13716 h 13716"/>
              <a:gd name="connsiteX16" fmla="*/ 0 w 4480560"/>
              <a:gd name="connsiteY16" fmla="*/ 0 h 13716"/>
              <a:gd name="connsiteX0" fmla="*/ 0 w 4480560"/>
              <a:gd name="connsiteY0" fmla="*/ 0 h 13716"/>
              <a:gd name="connsiteX1" fmla="*/ 595274 w 4480560"/>
              <a:gd name="connsiteY1" fmla="*/ 0 h 13716"/>
              <a:gd name="connsiteX2" fmla="*/ 1100938 w 4480560"/>
              <a:gd name="connsiteY2" fmla="*/ 0 h 13716"/>
              <a:gd name="connsiteX3" fmla="*/ 1830629 w 4480560"/>
              <a:gd name="connsiteY3" fmla="*/ 0 h 13716"/>
              <a:gd name="connsiteX4" fmla="*/ 2425903 w 4480560"/>
              <a:gd name="connsiteY4" fmla="*/ 0 h 13716"/>
              <a:gd name="connsiteX5" fmla="*/ 3021178 w 4480560"/>
              <a:gd name="connsiteY5" fmla="*/ 0 h 13716"/>
              <a:gd name="connsiteX6" fmla="*/ 3750869 w 4480560"/>
              <a:gd name="connsiteY6" fmla="*/ 0 h 13716"/>
              <a:gd name="connsiteX7" fmla="*/ 4480560 w 4480560"/>
              <a:gd name="connsiteY7" fmla="*/ 0 h 13716"/>
              <a:gd name="connsiteX8" fmla="*/ 4480560 w 4480560"/>
              <a:gd name="connsiteY8" fmla="*/ 13716 h 13716"/>
              <a:gd name="connsiteX9" fmla="*/ 3930091 w 4480560"/>
              <a:gd name="connsiteY9" fmla="*/ 13716 h 13716"/>
              <a:gd name="connsiteX10" fmla="*/ 3290011 w 4480560"/>
              <a:gd name="connsiteY10" fmla="*/ 13716 h 13716"/>
              <a:gd name="connsiteX11" fmla="*/ 2649931 w 4480560"/>
              <a:gd name="connsiteY11" fmla="*/ 13716 h 13716"/>
              <a:gd name="connsiteX12" fmla="*/ 2054657 w 4480560"/>
              <a:gd name="connsiteY12" fmla="*/ 13716 h 13716"/>
              <a:gd name="connsiteX13" fmla="*/ 1324966 w 4480560"/>
              <a:gd name="connsiteY13" fmla="*/ 13716 h 13716"/>
              <a:gd name="connsiteX14" fmla="*/ 595274 w 4480560"/>
              <a:gd name="connsiteY14" fmla="*/ 13716 h 13716"/>
              <a:gd name="connsiteX15" fmla="*/ 0 w 4480560"/>
              <a:gd name="connsiteY15" fmla="*/ 13716 h 13716"/>
              <a:gd name="connsiteX16" fmla="*/ 0 w 4480560"/>
              <a:gd name="connsiteY16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3716" fill="none" extrusionOk="0">
                <a:moveTo>
                  <a:pt x="0" y="0"/>
                </a:moveTo>
                <a:cubicBezTo>
                  <a:pt x="267574" y="14606"/>
                  <a:pt x="338605" y="-40"/>
                  <a:pt x="595274" y="0"/>
                </a:cubicBezTo>
                <a:cubicBezTo>
                  <a:pt x="856171" y="-2198"/>
                  <a:pt x="863435" y="-13333"/>
                  <a:pt x="1100938" y="0"/>
                </a:cubicBezTo>
                <a:cubicBezTo>
                  <a:pt x="1340270" y="17713"/>
                  <a:pt x="1418448" y="-18893"/>
                  <a:pt x="1651406" y="0"/>
                </a:cubicBezTo>
                <a:cubicBezTo>
                  <a:pt x="1875387" y="1627"/>
                  <a:pt x="2153037" y="22688"/>
                  <a:pt x="2336292" y="0"/>
                </a:cubicBezTo>
                <a:cubicBezTo>
                  <a:pt x="2522206" y="-4211"/>
                  <a:pt x="2718333" y="34959"/>
                  <a:pt x="2931566" y="0"/>
                </a:cubicBezTo>
                <a:cubicBezTo>
                  <a:pt x="3137043" y="-17106"/>
                  <a:pt x="3304331" y="1415"/>
                  <a:pt x="3482035" y="0"/>
                </a:cubicBezTo>
                <a:cubicBezTo>
                  <a:pt x="3649837" y="-24078"/>
                  <a:pt x="4010577" y="-51921"/>
                  <a:pt x="4480560" y="0"/>
                </a:cubicBezTo>
                <a:cubicBezTo>
                  <a:pt x="4480642" y="3611"/>
                  <a:pt x="4480510" y="9346"/>
                  <a:pt x="4480560" y="13716"/>
                </a:cubicBezTo>
                <a:cubicBezTo>
                  <a:pt x="4305601" y="36948"/>
                  <a:pt x="4025154" y="21890"/>
                  <a:pt x="3840480" y="13716"/>
                </a:cubicBezTo>
                <a:cubicBezTo>
                  <a:pt x="3668919" y="-16903"/>
                  <a:pt x="3556555" y="-17246"/>
                  <a:pt x="3290011" y="13716"/>
                </a:cubicBezTo>
                <a:cubicBezTo>
                  <a:pt x="2991827" y="13600"/>
                  <a:pt x="2862038" y="-27094"/>
                  <a:pt x="2560320" y="13716"/>
                </a:cubicBezTo>
                <a:cubicBezTo>
                  <a:pt x="2273396" y="32804"/>
                  <a:pt x="2159701" y="35426"/>
                  <a:pt x="1965046" y="13716"/>
                </a:cubicBezTo>
                <a:cubicBezTo>
                  <a:pt x="1785994" y="24616"/>
                  <a:pt x="1686680" y="47748"/>
                  <a:pt x="1459382" y="13716"/>
                </a:cubicBezTo>
                <a:cubicBezTo>
                  <a:pt x="1260610" y="398"/>
                  <a:pt x="913962" y="26960"/>
                  <a:pt x="774497" y="13716"/>
                </a:cubicBezTo>
                <a:cubicBezTo>
                  <a:pt x="689426" y="-2719"/>
                  <a:pt x="378264" y="1751"/>
                  <a:pt x="0" y="13716"/>
                </a:cubicBezTo>
                <a:cubicBezTo>
                  <a:pt x="-173" y="8371"/>
                  <a:pt x="-387" y="6213"/>
                  <a:pt x="0" y="0"/>
                </a:cubicBezTo>
                <a:close/>
              </a:path>
              <a:path w="4480560" h="13716" stroke="0" extrusionOk="0">
                <a:moveTo>
                  <a:pt x="0" y="0"/>
                </a:moveTo>
                <a:cubicBezTo>
                  <a:pt x="290844" y="5546"/>
                  <a:pt x="318443" y="10543"/>
                  <a:pt x="595274" y="0"/>
                </a:cubicBezTo>
                <a:cubicBezTo>
                  <a:pt x="862223" y="-10630"/>
                  <a:pt x="1008164" y="-6970"/>
                  <a:pt x="1100938" y="0"/>
                </a:cubicBezTo>
                <a:cubicBezTo>
                  <a:pt x="1231751" y="-9052"/>
                  <a:pt x="1563421" y="-55931"/>
                  <a:pt x="1830629" y="0"/>
                </a:cubicBezTo>
                <a:cubicBezTo>
                  <a:pt x="2081843" y="38764"/>
                  <a:pt x="2181743" y="16966"/>
                  <a:pt x="2425903" y="0"/>
                </a:cubicBezTo>
                <a:cubicBezTo>
                  <a:pt x="2657412" y="-20059"/>
                  <a:pt x="2795431" y="8423"/>
                  <a:pt x="3021178" y="0"/>
                </a:cubicBezTo>
                <a:cubicBezTo>
                  <a:pt x="3275119" y="-4749"/>
                  <a:pt x="3480943" y="2522"/>
                  <a:pt x="3750869" y="0"/>
                </a:cubicBezTo>
                <a:cubicBezTo>
                  <a:pt x="4005211" y="16055"/>
                  <a:pt x="4302144" y="-2969"/>
                  <a:pt x="4480560" y="0"/>
                </a:cubicBezTo>
                <a:cubicBezTo>
                  <a:pt x="4480397" y="3458"/>
                  <a:pt x="4481383" y="8632"/>
                  <a:pt x="4480560" y="13716"/>
                </a:cubicBezTo>
                <a:cubicBezTo>
                  <a:pt x="4261480" y="-10003"/>
                  <a:pt x="4206199" y="28529"/>
                  <a:pt x="3930091" y="13716"/>
                </a:cubicBezTo>
                <a:cubicBezTo>
                  <a:pt x="3666932" y="-15474"/>
                  <a:pt x="3493645" y="14804"/>
                  <a:pt x="3290011" y="13716"/>
                </a:cubicBezTo>
                <a:cubicBezTo>
                  <a:pt x="3137078" y="-41032"/>
                  <a:pt x="2894690" y="-17948"/>
                  <a:pt x="2649931" y="13716"/>
                </a:cubicBezTo>
                <a:cubicBezTo>
                  <a:pt x="2413020" y="21294"/>
                  <a:pt x="2225991" y="-10559"/>
                  <a:pt x="2054657" y="13716"/>
                </a:cubicBezTo>
                <a:cubicBezTo>
                  <a:pt x="1886877" y="37541"/>
                  <a:pt x="1548763" y="45390"/>
                  <a:pt x="1324966" y="13716"/>
                </a:cubicBezTo>
                <a:cubicBezTo>
                  <a:pt x="1040995" y="1897"/>
                  <a:pt x="786929" y="-17655"/>
                  <a:pt x="595274" y="13716"/>
                </a:cubicBezTo>
                <a:cubicBezTo>
                  <a:pt x="371401" y="32831"/>
                  <a:pt x="168483" y="23167"/>
                  <a:pt x="0" y="13716"/>
                </a:cubicBezTo>
                <a:cubicBezTo>
                  <a:pt x="-740" y="8467"/>
                  <a:pt x="-279" y="4434"/>
                  <a:pt x="0" y="0"/>
                </a:cubicBezTo>
                <a:close/>
              </a:path>
              <a:path w="4480560" h="13716" fill="none" stroke="0" extrusionOk="0">
                <a:moveTo>
                  <a:pt x="0" y="0"/>
                </a:moveTo>
                <a:cubicBezTo>
                  <a:pt x="254633" y="596"/>
                  <a:pt x="318854" y="8353"/>
                  <a:pt x="595274" y="0"/>
                </a:cubicBezTo>
                <a:cubicBezTo>
                  <a:pt x="857042" y="-2503"/>
                  <a:pt x="863005" y="-13327"/>
                  <a:pt x="1100938" y="0"/>
                </a:cubicBezTo>
                <a:cubicBezTo>
                  <a:pt x="1322315" y="28736"/>
                  <a:pt x="1429801" y="-15572"/>
                  <a:pt x="1651406" y="0"/>
                </a:cubicBezTo>
                <a:cubicBezTo>
                  <a:pt x="1861310" y="20479"/>
                  <a:pt x="2199002" y="36173"/>
                  <a:pt x="2336292" y="0"/>
                </a:cubicBezTo>
                <a:cubicBezTo>
                  <a:pt x="2504451" y="-23230"/>
                  <a:pt x="2735943" y="-3451"/>
                  <a:pt x="2931566" y="0"/>
                </a:cubicBezTo>
                <a:cubicBezTo>
                  <a:pt x="3109081" y="-33272"/>
                  <a:pt x="3310374" y="39503"/>
                  <a:pt x="3482035" y="0"/>
                </a:cubicBezTo>
                <a:cubicBezTo>
                  <a:pt x="3630968" y="-117346"/>
                  <a:pt x="3975789" y="30358"/>
                  <a:pt x="4480560" y="0"/>
                </a:cubicBezTo>
                <a:cubicBezTo>
                  <a:pt x="4480546" y="3532"/>
                  <a:pt x="4481771" y="9530"/>
                  <a:pt x="4480560" y="13716"/>
                </a:cubicBezTo>
                <a:cubicBezTo>
                  <a:pt x="4299745" y="8025"/>
                  <a:pt x="4055484" y="54224"/>
                  <a:pt x="3840480" y="13716"/>
                </a:cubicBezTo>
                <a:cubicBezTo>
                  <a:pt x="3665362" y="14404"/>
                  <a:pt x="3548412" y="6532"/>
                  <a:pt x="3290011" y="13716"/>
                </a:cubicBezTo>
                <a:cubicBezTo>
                  <a:pt x="3037450" y="36923"/>
                  <a:pt x="2862123" y="43167"/>
                  <a:pt x="2560320" y="13716"/>
                </a:cubicBezTo>
                <a:cubicBezTo>
                  <a:pt x="2308793" y="7156"/>
                  <a:pt x="2153402" y="-25971"/>
                  <a:pt x="1965046" y="13716"/>
                </a:cubicBezTo>
                <a:cubicBezTo>
                  <a:pt x="1778601" y="25944"/>
                  <a:pt x="1672011" y="23840"/>
                  <a:pt x="1459382" y="13716"/>
                </a:cubicBezTo>
                <a:cubicBezTo>
                  <a:pt x="1212351" y="-9856"/>
                  <a:pt x="906131" y="12859"/>
                  <a:pt x="774497" y="13716"/>
                </a:cubicBezTo>
                <a:cubicBezTo>
                  <a:pt x="636671" y="-47283"/>
                  <a:pt x="331670" y="1705"/>
                  <a:pt x="0" y="13716"/>
                </a:cubicBezTo>
                <a:cubicBezTo>
                  <a:pt x="-561" y="8546"/>
                  <a:pt x="-377" y="614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4480560"/>
                      <a:gd name="connsiteY0" fmla="*/ 0 h 13716"/>
                      <a:gd name="connsiteX1" fmla="*/ 595274 w 4480560"/>
                      <a:gd name="connsiteY1" fmla="*/ 0 h 13716"/>
                      <a:gd name="connsiteX2" fmla="*/ 1100938 w 4480560"/>
                      <a:gd name="connsiteY2" fmla="*/ 0 h 13716"/>
                      <a:gd name="connsiteX3" fmla="*/ 1651406 w 4480560"/>
                      <a:gd name="connsiteY3" fmla="*/ 0 h 13716"/>
                      <a:gd name="connsiteX4" fmla="*/ 2336292 w 4480560"/>
                      <a:gd name="connsiteY4" fmla="*/ 0 h 13716"/>
                      <a:gd name="connsiteX5" fmla="*/ 2931566 w 4480560"/>
                      <a:gd name="connsiteY5" fmla="*/ 0 h 13716"/>
                      <a:gd name="connsiteX6" fmla="*/ 3482035 w 4480560"/>
                      <a:gd name="connsiteY6" fmla="*/ 0 h 13716"/>
                      <a:gd name="connsiteX7" fmla="*/ 4480560 w 4480560"/>
                      <a:gd name="connsiteY7" fmla="*/ 0 h 13716"/>
                      <a:gd name="connsiteX8" fmla="*/ 4480560 w 4480560"/>
                      <a:gd name="connsiteY8" fmla="*/ 13716 h 13716"/>
                      <a:gd name="connsiteX9" fmla="*/ 3840480 w 4480560"/>
                      <a:gd name="connsiteY9" fmla="*/ 13716 h 13716"/>
                      <a:gd name="connsiteX10" fmla="*/ 3290011 w 4480560"/>
                      <a:gd name="connsiteY10" fmla="*/ 13716 h 13716"/>
                      <a:gd name="connsiteX11" fmla="*/ 2560320 w 4480560"/>
                      <a:gd name="connsiteY11" fmla="*/ 13716 h 13716"/>
                      <a:gd name="connsiteX12" fmla="*/ 1965046 w 4480560"/>
                      <a:gd name="connsiteY12" fmla="*/ 13716 h 13716"/>
                      <a:gd name="connsiteX13" fmla="*/ 1459382 w 4480560"/>
                      <a:gd name="connsiteY13" fmla="*/ 13716 h 13716"/>
                      <a:gd name="connsiteX14" fmla="*/ 774497 w 4480560"/>
                      <a:gd name="connsiteY14" fmla="*/ 13716 h 13716"/>
                      <a:gd name="connsiteX15" fmla="*/ 0 w 4480560"/>
                      <a:gd name="connsiteY15" fmla="*/ 13716 h 13716"/>
                      <a:gd name="connsiteX16" fmla="*/ 0 w 4480560"/>
                      <a:gd name="connsiteY16" fmla="*/ 0 h 137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4480560" h="13716" fill="none" extrusionOk="0">
                        <a:moveTo>
                          <a:pt x="0" y="0"/>
                        </a:moveTo>
                        <a:cubicBezTo>
                          <a:pt x="267821" y="8731"/>
                          <a:pt x="334105" y="2629"/>
                          <a:pt x="595274" y="0"/>
                        </a:cubicBezTo>
                        <a:cubicBezTo>
                          <a:pt x="856443" y="-2629"/>
                          <a:pt x="863808" y="-13353"/>
                          <a:pt x="1100938" y="0"/>
                        </a:cubicBezTo>
                        <a:cubicBezTo>
                          <a:pt x="1338068" y="13353"/>
                          <a:pt x="1431663" y="-25862"/>
                          <a:pt x="1651406" y="0"/>
                        </a:cubicBezTo>
                        <a:cubicBezTo>
                          <a:pt x="1871149" y="25862"/>
                          <a:pt x="2173163" y="23827"/>
                          <a:pt x="2336292" y="0"/>
                        </a:cubicBezTo>
                        <a:cubicBezTo>
                          <a:pt x="2499421" y="-23827"/>
                          <a:pt x="2720589" y="28148"/>
                          <a:pt x="2931566" y="0"/>
                        </a:cubicBezTo>
                        <a:cubicBezTo>
                          <a:pt x="3142543" y="-28148"/>
                          <a:pt x="3323630" y="27022"/>
                          <a:pt x="3482035" y="0"/>
                        </a:cubicBezTo>
                        <a:cubicBezTo>
                          <a:pt x="3640440" y="-27022"/>
                          <a:pt x="4012110" y="-20118"/>
                          <a:pt x="4480560" y="0"/>
                        </a:cubicBezTo>
                        <a:cubicBezTo>
                          <a:pt x="4480273" y="3379"/>
                          <a:pt x="4480768" y="9289"/>
                          <a:pt x="4480560" y="13716"/>
                        </a:cubicBezTo>
                        <a:cubicBezTo>
                          <a:pt x="4314132" y="10352"/>
                          <a:pt x="4028383" y="32060"/>
                          <a:pt x="3840480" y="13716"/>
                        </a:cubicBezTo>
                        <a:cubicBezTo>
                          <a:pt x="3652577" y="-4628"/>
                          <a:pt x="3547615" y="-1724"/>
                          <a:pt x="3290011" y="13716"/>
                        </a:cubicBezTo>
                        <a:cubicBezTo>
                          <a:pt x="3032407" y="29156"/>
                          <a:pt x="2830268" y="4147"/>
                          <a:pt x="2560320" y="13716"/>
                        </a:cubicBezTo>
                        <a:cubicBezTo>
                          <a:pt x="2290372" y="23285"/>
                          <a:pt x="2147422" y="2156"/>
                          <a:pt x="1965046" y="13716"/>
                        </a:cubicBezTo>
                        <a:cubicBezTo>
                          <a:pt x="1782670" y="25276"/>
                          <a:pt x="1689791" y="36108"/>
                          <a:pt x="1459382" y="13716"/>
                        </a:cubicBezTo>
                        <a:cubicBezTo>
                          <a:pt x="1228973" y="-8676"/>
                          <a:pt x="915486" y="31929"/>
                          <a:pt x="774497" y="13716"/>
                        </a:cubicBezTo>
                        <a:cubicBezTo>
                          <a:pt x="633508" y="-4497"/>
                          <a:pt x="361442" y="-15679"/>
                          <a:pt x="0" y="13716"/>
                        </a:cubicBezTo>
                        <a:cubicBezTo>
                          <a:pt x="-362" y="8190"/>
                          <a:pt x="-434" y="6098"/>
                          <a:pt x="0" y="0"/>
                        </a:cubicBezTo>
                        <a:close/>
                      </a:path>
                      <a:path w="4480560" h="13716" stroke="0" extrusionOk="0">
                        <a:moveTo>
                          <a:pt x="0" y="0"/>
                        </a:moveTo>
                        <a:cubicBezTo>
                          <a:pt x="285465" y="225"/>
                          <a:pt x="322691" y="16223"/>
                          <a:pt x="595274" y="0"/>
                        </a:cubicBezTo>
                        <a:cubicBezTo>
                          <a:pt x="867857" y="-16223"/>
                          <a:pt x="989129" y="-11242"/>
                          <a:pt x="1100938" y="0"/>
                        </a:cubicBezTo>
                        <a:cubicBezTo>
                          <a:pt x="1212747" y="11242"/>
                          <a:pt x="1574350" y="-36410"/>
                          <a:pt x="1830629" y="0"/>
                        </a:cubicBezTo>
                        <a:cubicBezTo>
                          <a:pt x="2086908" y="36410"/>
                          <a:pt x="2180922" y="4645"/>
                          <a:pt x="2425903" y="0"/>
                        </a:cubicBezTo>
                        <a:cubicBezTo>
                          <a:pt x="2670884" y="-4645"/>
                          <a:pt x="2782024" y="22929"/>
                          <a:pt x="3021178" y="0"/>
                        </a:cubicBezTo>
                        <a:cubicBezTo>
                          <a:pt x="3260332" y="-22929"/>
                          <a:pt x="3456982" y="-1586"/>
                          <a:pt x="3750869" y="0"/>
                        </a:cubicBezTo>
                        <a:cubicBezTo>
                          <a:pt x="4044756" y="1586"/>
                          <a:pt x="4302726" y="17043"/>
                          <a:pt x="4480560" y="0"/>
                        </a:cubicBezTo>
                        <a:cubicBezTo>
                          <a:pt x="4480360" y="3832"/>
                          <a:pt x="4481152" y="9314"/>
                          <a:pt x="4480560" y="13716"/>
                        </a:cubicBezTo>
                        <a:cubicBezTo>
                          <a:pt x="4279652" y="-11422"/>
                          <a:pt x="4200762" y="36994"/>
                          <a:pt x="3930091" y="13716"/>
                        </a:cubicBezTo>
                        <a:cubicBezTo>
                          <a:pt x="3659420" y="-9562"/>
                          <a:pt x="3456052" y="17722"/>
                          <a:pt x="3290011" y="13716"/>
                        </a:cubicBezTo>
                        <a:cubicBezTo>
                          <a:pt x="3123970" y="9710"/>
                          <a:pt x="2882392" y="28246"/>
                          <a:pt x="2649931" y="13716"/>
                        </a:cubicBezTo>
                        <a:cubicBezTo>
                          <a:pt x="2417470" y="-814"/>
                          <a:pt x="2238426" y="2765"/>
                          <a:pt x="2054657" y="13716"/>
                        </a:cubicBezTo>
                        <a:cubicBezTo>
                          <a:pt x="1870888" y="24667"/>
                          <a:pt x="1566368" y="40468"/>
                          <a:pt x="1324966" y="13716"/>
                        </a:cubicBezTo>
                        <a:cubicBezTo>
                          <a:pt x="1083564" y="-13036"/>
                          <a:pt x="787410" y="6374"/>
                          <a:pt x="595274" y="13716"/>
                        </a:cubicBezTo>
                        <a:cubicBezTo>
                          <a:pt x="403138" y="21058"/>
                          <a:pt x="169622" y="5927"/>
                          <a:pt x="0" y="13716"/>
                        </a:cubicBezTo>
                        <a:cubicBezTo>
                          <a:pt x="-475" y="8699"/>
                          <a:pt x="-565" y="4408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4813" y="552091"/>
            <a:ext cx="4668251" cy="5431536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sz="1900" dirty="0"/>
              <a:t>Some people may have impaired BG levels that are predictors of diabetes – need some dietary advice!</a:t>
            </a:r>
          </a:p>
          <a:p>
            <a:pPr>
              <a:defRPr/>
            </a:pPr>
            <a:endParaRPr lang="en-GB" sz="1900" dirty="0"/>
          </a:p>
          <a:p>
            <a:pPr>
              <a:defRPr/>
            </a:pPr>
            <a:r>
              <a:rPr lang="en-GB" sz="1900" dirty="0"/>
              <a:t>This is happening in Wales with the Diabetes Prevention Programme.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48" name="Rectangle 10247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24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 sz="4700" dirty="0"/>
              <a:t>Aims of management</a:t>
            </a:r>
          </a:p>
        </p:txBody>
      </p:sp>
      <p:sp>
        <p:nvSpPr>
          <p:cNvPr id="10250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8650" y="1865313"/>
            <a:ext cx="7818120" cy="18288"/>
          </a:xfrm>
          <a:custGeom>
            <a:avLst/>
            <a:gdLst>
              <a:gd name="connsiteX0" fmla="*/ 0 w 7818120"/>
              <a:gd name="connsiteY0" fmla="*/ 0 h 18288"/>
              <a:gd name="connsiteX1" fmla="*/ 416966 w 7818120"/>
              <a:gd name="connsiteY1" fmla="*/ 0 h 18288"/>
              <a:gd name="connsiteX2" fmla="*/ 1146658 w 7818120"/>
              <a:gd name="connsiteY2" fmla="*/ 0 h 18288"/>
              <a:gd name="connsiteX3" fmla="*/ 1563624 w 7818120"/>
              <a:gd name="connsiteY3" fmla="*/ 0 h 18288"/>
              <a:gd name="connsiteX4" fmla="*/ 2136953 w 7818120"/>
              <a:gd name="connsiteY4" fmla="*/ 0 h 18288"/>
              <a:gd name="connsiteX5" fmla="*/ 2944825 w 7818120"/>
              <a:gd name="connsiteY5" fmla="*/ 0 h 18288"/>
              <a:gd name="connsiteX6" fmla="*/ 3596335 w 7818120"/>
              <a:gd name="connsiteY6" fmla="*/ 0 h 18288"/>
              <a:gd name="connsiteX7" fmla="*/ 4326026 w 7818120"/>
              <a:gd name="connsiteY7" fmla="*/ 0 h 18288"/>
              <a:gd name="connsiteX8" fmla="*/ 4899355 w 7818120"/>
              <a:gd name="connsiteY8" fmla="*/ 0 h 18288"/>
              <a:gd name="connsiteX9" fmla="*/ 5550865 w 7818120"/>
              <a:gd name="connsiteY9" fmla="*/ 0 h 18288"/>
              <a:gd name="connsiteX10" fmla="*/ 6358738 w 7818120"/>
              <a:gd name="connsiteY10" fmla="*/ 0 h 18288"/>
              <a:gd name="connsiteX11" fmla="*/ 6853885 w 7818120"/>
              <a:gd name="connsiteY11" fmla="*/ 0 h 18288"/>
              <a:gd name="connsiteX12" fmla="*/ 7818120 w 7818120"/>
              <a:gd name="connsiteY12" fmla="*/ 0 h 18288"/>
              <a:gd name="connsiteX13" fmla="*/ 7818120 w 7818120"/>
              <a:gd name="connsiteY13" fmla="*/ 18288 h 18288"/>
              <a:gd name="connsiteX14" fmla="*/ 7244791 w 7818120"/>
              <a:gd name="connsiteY14" fmla="*/ 18288 h 18288"/>
              <a:gd name="connsiteX15" fmla="*/ 6827825 w 7818120"/>
              <a:gd name="connsiteY15" fmla="*/ 18288 h 18288"/>
              <a:gd name="connsiteX16" fmla="*/ 6176315 w 7818120"/>
              <a:gd name="connsiteY16" fmla="*/ 18288 h 18288"/>
              <a:gd name="connsiteX17" fmla="*/ 5681167 w 7818120"/>
              <a:gd name="connsiteY17" fmla="*/ 18288 h 18288"/>
              <a:gd name="connsiteX18" fmla="*/ 5029657 w 7818120"/>
              <a:gd name="connsiteY18" fmla="*/ 18288 h 18288"/>
              <a:gd name="connsiteX19" fmla="*/ 4378147 w 7818120"/>
              <a:gd name="connsiteY19" fmla="*/ 18288 h 18288"/>
              <a:gd name="connsiteX20" fmla="*/ 3726637 w 7818120"/>
              <a:gd name="connsiteY20" fmla="*/ 18288 h 18288"/>
              <a:gd name="connsiteX21" fmla="*/ 3075127 w 7818120"/>
              <a:gd name="connsiteY21" fmla="*/ 18288 h 18288"/>
              <a:gd name="connsiteX22" fmla="*/ 2501798 w 7818120"/>
              <a:gd name="connsiteY22" fmla="*/ 18288 h 18288"/>
              <a:gd name="connsiteX23" fmla="*/ 1772107 w 7818120"/>
              <a:gd name="connsiteY23" fmla="*/ 18288 h 18288"/>
              <a:gd name="connsiteX24" fmla="*/ 1120597 w 7818120"/>
              <a:gd name="connsiteY24" fmla="*/ 18288 h 18288"/>
              <a:gd name="connsiteX25" fmla="*/ 0 w 7818120"/>
              <a:gd name="connsiteY25" fmla="*/ 18288 h 18288"/>
              <a:gd name="connsiteX26" fmla="*/ 0 w 7818120"/>
              <a:gd name="connsiteY26" fmla="*/ 0 h 18288"/>
              <a:gd name="connsiteX0" fmla="*/ 0 w 7818120"/>
              <a:gd name="connsiteY0" fmla="*/ 0 h 18288"/>
              <a:gd name="connsiteX1" fmla="*/ 573329 w 7818120"/>
              <a:gd name="connsiteY1" fmla="*/ 0 h 18288"/>
              <a:gd name="connsiteX2" fmla="*/ 990295 w 7818120"/>
              <a:gd name="connsiteY2" fmla="*/ 0 h 18288"/>
              <a:gd name="connsiteX3" fmla="*/ 1394232 w 7818120"/>
              <a:gd name="connsiteY3" fmla="*/ 0 h 18288"/>
              <a:gd name="connsiteX4" fmla="*/ 1798168 w 7818120"/>
              <a:gd name="connsiteY4" fmla="*/ 0 h 18288"/>
              <a:gd name="connsiteX5" fmla="*/ 2371496 w 7818120"/>
              <a:gd name="connsiteY5" fmla="*/ 0 h 18288"/>
              <a:gd name="connsiteX6" fmla="*/ 2944825 w 7818120"/>
              <a:gd name="connsiteY6" fmla="*/ 0 h 18288"/>
              <a:gd name="connsiteX7" fmla="*/ 3752698 w 7818120"/>
              <a:gd name="connsiteY7" fmla="*/ 0 h 18288"/>
              <a:gd name="connsiteX8" fmla="*/ 4247845 w 7818120"/>
              <a:gd name="connsiteY8" fmla="*/ 0 h 18288"/>
              <a:gd name="connsiteX9" fmla="*/ 5055718 w 7818120"/>
              <a:gd name="connsiteY9" fmla="*/ 0 h 18288"/>
              <a:gd name="connsiteX10" fmla="*/ 5863590 w 7818120"/>
              <a:gd name="connsiteY10" fmla="*/ 0 h 18288"/>
              <a:gd name="connsiteX11" fmla="*/ 6515100 w 7818120"/>
              <a:gd name="connsiteY11" fmla="*/ 0 h 18288"/>
              <a:gd name="connsiteX12" fmla="*/ 7818120 w 7818120"/>
              <a:gd name="connsiteY12" fmla="*/ 0 h 18288"/>
              <a:gd name="connsiteX13" fmla="*/ 7818120 w 7818120"/>
              <a:gd name="connsiteY13" fmla="*/ 18288 h 18288"/>
              <a:gd name="connsiteX14" fmla="*/ 7401154 w 7818120"/>
              <a:gd name="connsiteY14" fmla="*/ 18288 h 18288"/>
              <a:gd name="connsiteX15" fmla="*/ 6593281 w 7818120"/>
              <a:gd name="connsiteY15" fmla="*/ 18288 h 18288"/>
              <a:gd name="connsiteX16" fmla="*/ 6098134 w 7818120"/>
              <a:gd name="connsiteY16" fmla="*/ 18288 h 18288"/>
              <a:gd name="connsiteX17" fmla="*/ 5446624 w 7818120"/>
              <a:gd name="connsiteY17" fmla="*/ 18288 h 18288"/>
              <a:gd name="connsiteX18" fmla="*/ 4638751 w 7818120"/>
              <a:gd name="connsiteY18" fmla="*/ 18288 h 18288"/>
              <a:gd name="connsiteX19" fmla="*/ 3987241 w 7818120"/>
              <a:gd name="connsiteY19" fmla="*/ 18288 h 18288"/>
              <a:gd name="connsiteX20" fmla="*/ 3570275 w 7818120"/>
              <a:gd name="connsiteY20" fmla="*/ 18288 h 18288"/>
              <a:gd name="connsiteX21" fmla="*/ 3075127 w 7818120"/>
              <a:gd name="connsiteY21" fmla="*/ 18288 h 18288"/>
              <a:gd name="connsiteX22" fmla="*/ 2267255 w 7818120"/>
              <a:gd name="connsiteY22" fmla="*/ 18288 h 18288"/>
              <a:gd name="connsiteX23" fmla="*/ 1615745 w 7818120"/>
              <a:gd name="connsiteY23" fmla="*/ 18288 h 18288"/>
              <a:gd name="connsiteX24" fmla="*/ 1120597 w 7818120"/>
              <a:gd name="connsiteY24" fmla="*/ 18288 h 18288"/>
              <a:gd name="connsiteX25" fmla="*/ 0 w 7818120"/>
              <a:gd name="connsiteY25" fmla="*/ 18288 h 18288"/>
              <a:gd name="connsiteX26" fmla="*/ 0 w 7818120"/>
              <a:gd name="connsiteY2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7818120" h="18288" fill="none" extrusionOk="0">
                <a:moveTo>
                  <a:pt x="0" y="0"/>
                </a:moveTo>
                <a:cubicBezTo>
                  <a:pt x="101002" y="-20048"/>
                  <a:pt x="215808" y="13837"/>
                  <a:pt x="416966" y="0"/>
                </a:cubicBezTo>
                <a:cubicBezTo>
                  <a:pt x="573264" y="9422"/>
                  <a:pt x="897859" y="4188"/>
                  <a:pt x="1146658" y="0"/>
                </a:cubicBezTo>
                <a:cubicBezTo>
                  <a:pt x="1409722" y="12227"/>
                  <a:pt x="1377475" y="-3286"/>
                  <a:pt x="1563624" y="0"/>
                </a:cubicBezTo>
                <a:cubicBezTo>
                  <a:pt x="1758084" y="11330"/>
                  <a:pt x="1967746" y="-7403"/>
                  <a:pt x="2136953" y="0"/>
                </a:cubicBezTo>
                <a:cubicBezTo>
                  <a:pt x="2354826" y="-5751"/>
                  <a:pt x="2687014" y="20029"/>
                  <a:pt x="2944825" y="0"/>
                </a:cubicBezTo>
                <a:cubicBezTo>
                  <a:pt x="3238848" y="15226"/>
                  <a:pt x="3415761" y="33925"/>
                  <a:pt x="3596335" y="0"/>
                </a:cubicBezTo>
                <a:cubicBezTo>
                  <a:pt x="3815108" y="13362"/>
                  <a:pt x="3972448" y="-68797"/>
                  <a:pt x="4326026" y="0"/>
                </a:cubicBezTo>
                <a:cubicBezTo>
                  <a:pt x="4638028" y="39995"/>
                  <a:pt x="4794473" y="211"/>
                  <a:pt x="4899355" y="0"/>
                </a:cubicBezTo>
                <a:cubicBezTo>
                  <a:pt x="5037170" y="-13296"/>
                  <a:pt x="5289722" y="-48609"/>
                  <a:pt x="5550865" y="0"/>
                </a:cubicBezTo>
                <a:cubicBezTo>
                  <a:pt x="5740088" y="19163"/>
                  <a:pt x="6143605" y="-29909"/>
                  <a:pt x="6358738" y="0"/>
                </a:cubicBezTo>
                <a:cubicBezTo>
                  <a:pt x="6556443" y="18955"/>
                  <a:pt x="6741581" y="-22634"/>
                  <a:pt x="6853885" y="0"/>
                </a:cubicBezTo>
                <a:cubicBezTo>
                  <a:pt x="6996029" y="20497"/>
                  <a:pt x="7453286" y="6658"/>
                  <a:pt x="7818120" y="0"/>
                </a:cubicBezTo>
                <a:cubicBezTo>
                  <a:pt x="7817552" y="7862"/>
                  <a:pt x="7817901" y="13269"/>
                  <a:pt x="7818120" y="18288"/>
                </a:cubicBezTo>
                <a:cubicBezTo>
                  <a:pt x="7701883" y="-33961"/>
                  <a:pt x="7395843" y="8437"/>
                  <a:pt x="7244791" y="18288"/>
                </a:cubicBezTo>
                <a:cubicBezTo>
                  <a:pt x="7088282" y="14407"/>
                  <a:pt x="6958165" y="20902"/>
                  <a:pt x="6827825" y="18288"/>
                </a:cubicBezTo>
                <a:cubicBezTo>
                  <a:pt x="6715653" y="-2805"/>
                  <a:pt x="6356779" y="33124"/>
                  <a:pt x="6176315" y="18288"/>
                </a:cubicBezTo>
                <a:cubicBezTo>
                  <a:pt x="6015867" y="-5301"/>
                  <a:pt x="5852369" y="-275"/>
                  <a:pt x="5681167" y="18288"/>
                </a:cubicBezTo>
                <a:cubicBezTo>
                  <a:pt x="5508002" y="48742"/>
                  <a:pt x="5304989" y="-7247"/>
                  <a:pt x="5029657" y="18288"/>
                </a:cubicBezTo>
                <a:cubicBezTo>
                  <a:pt x="4760375" y="46790"/>
                  <a:pt x="4637400" y="35678"/>
                  <a:pt x="4378147" y="18288"/>
                </a:cubicBezTo>
                <a:cubicBezTo>
                  <a:pt x="4094943" y="8043"/>
                  <a:pt x="4037303" y="27568"/>
                  <a:pt x="3726637" y="18288"/>
                </a:cubicBezTo>
                <a:cubicBezTo>
                  <a:pt x="3400340" y="-2459"/>
                  <a:pt x="3320728" y="61058"/>
                  <a:pt x="3075127" y="18288"/>
                </a:cubicBezTo>
                <a:cubicBezTo>
                  <a:pt x="2809301" y="-25757"/>
                  <a:pt x="2702630" y="16477"/>
                  <a:pt x="2501798" y="18288"/>
                </a:cubicBezTo>
                <a:cubicBezTo>
                  <a:pt x="2308686" y="20751"/>
                  <a:pt x="2079466" y="5550"/>
                  <a:pt x="1772107" y="18288"/>
                </a:cubicBezTo>
                <a:cubicBezTo>
                  <a:pt x="1420202" y="47064"/>
                  <a:pt x="1431765" y="28913"/>
                  <a:pt x="1120597" y="18288"/>
                </a:cubicBezTo>
                <a:cubicBezTo>
                  <a:pt x="791266" y="31607"/>
                  <a:pt x="235945" y="82322"/>
                  <a:pt x="0" y="18288"/>
                </a:cubicBezTo>
                <a:cubicBezTo>
                  <a:pt x="-589" y="13471"/>
                  <a:pt x="-474" y="7409"/>
                  <a:pt x="0" y="0"/>
                </a:cubicBezTo>
                <a:close/>
              </a:path>
              <a:path w="7818120" h="18288" stroke="0" extrusionOk="0">
                <a:moveTo>
                  <a:pt x="0" y="0"/>
                </a:moveTo>
                <a:cubicBezTo>
                  <a:pt x="161767" y="-7030"/>
                  <a:pt x="286873" y="-11228"/>
                  <a:pt x="573329" y="0"/>
                </a:cubicBezTo>
                <a:cubicBezTo>
                  <a:pt x="860952" y="-8429"/>
                  <a:pt x="823968" y="-2420"/>
                  <a:pt x="990295" y="0"/>
                </a:cubicBezTo>
                <a:cubicBezTo>
                  <a:pt x="1144921" y="-13846"/>
                  <a:pt x="1288801" y="10931"/>
                  <a:pt x="1394232" y="0"/>
                </a:cubicBezTo>
                <a:cubicBezTo>
                  <a:pt x="1499663" y="-10931"/>
                  <a:pt x="1677634" y="10318"/>
                  <a:pt x="1798168" y="0"/>
                </a:cubicBezTo>
                <a:cubicBezTo>
                  <a:pt x="2021167" y="5465"/>
                  <a:pt x="2087775" y="-15972"/>
                  <a:pt x="2371496" y="0"/>
                </a:cubicBezTo>
                <a:cubicBezTo>
                  <a:pt x="2646084" y="3640"/>
                  <a:pt x="2709294" y="-15431"/>
                  <a:pt x="2944825" y="0"/>
                </a:cubicBezTo>
                <a:cubicBezTo>
                  <a:pt x="3182104" y="39801"/>
                  <a:pt x="3563508" y="7189"/>
                  <a:pt x="3752698" y="0"/>
                </a:cubicBezTo>
                <a:cubicBezTo>
                  <a:pt x="4004713" y="-51688"/>
                  <a:pt x="4111759" y="8465"/>
                  <a:pt x="4247845" y="0"/>
                </a:cubicBezTo>
                <a:cubicBezTo>
                  <a:pt x="4409051" y="-38636"/>
                  <a:pt x="4840912" y="-6880"/>
                  <a:pt x="5055718" y="0"/>
                </a:cubicBezTo>
                <a:cubicBezTo>
                  <a:pt x="5318987" y="12828"/>
                  <a:pt x="5464207" y="16349"/>
                  <a:pt x="5863590" y="0"/>
                </a:cubicBezTo>
                <a:cubicBezTo>
                  <a:pt x="6258188" y="21536"/>
                  <a:pt x="6373895" y="-20866"/>
                  <a:pt x="6515100" y="0"/>
                </a:cubicBezTo>
                <a:cubicBezTo>
                  <a:pt x="6673199" y="-42487"/>
                  <a:pt x="7368245" y="-124798"/>
                  <a:pt x="7818120" y="0"/>
                </a:cubicBezTo>
                <a:cubicBezTo>
                  <a:pt x="7818163" y="8895"/>
                  <a:pt x="7818750" y="9828"/>
                  <a:pt x="7818120" y="18288"/>
                </a:cubicBezTo>
                <a:cubicBezTo>
                  <a:pt x="7615777" y="-1071"/>
                  <a:pt x="7527543" y="-5750"/>
                  <a:pt x="7401154" y="18288"/>
                </a:cubicBezTo>
                <a:cubicBezTo>
                  <a:pt x="7322611" y="47896"/>
                  <a:pt x="6964426" y="-24966"/>
                  <a:pt x="6593281" y="18288"/>
                </a:cubicBezTo>
                <a:cubicBezTo>
                  <a:pt x="6260055" y="33833"/>
                  <a:pt x="6287545" y="-3963"/>
                  <a:pt x="6098134" y="18288"/>
                </a:cubicBezTo>
                <a:cubicBezTo>
                  <a:pt x="5900337" y="14995"/>
                  <a:pt x="5605990" y="72621"/>
                  <a:pt x="5446624" y="18288"/>
                </a:cubicBezTo>
                <a:cubicBezTo>
                  <a:pt x="5244167" y="-23104"/>
                  <a:pt x="4914971" y="-34358"/>
                  <a:pt x="4638751" y="18288"/>
                </a:cubicBezTo>
                <a:cubicBezTo>
                  <a:pt x="4353273" y="8380"/>
                  <a:pt x="4297533" y="13876"/>
                  <a:pt x="3987241" y="18288"/>
                </a:cubicBezTo>
                <a:cubicBezTo>
                  <a:pt x="3687723" y="41876"/>
                  <a:pt x="3776181" y="30039"/>
                  <a:pt x="3570275" y="18288"/>
                </a:cubicBezTo>
                <a:cubicBezTo>
                  <a:pt x="3396160" y="10249"/>
                  <a:pt x="3285909" y="48310"/>
                  <a:pt x="3075127" y="18288"/>
                </a:cubicBezTo>
                <a:cubicBezTo>
                  <a:pt x="2869474" y="41512"/>
                  <a:pt x="2676329" y="4972"/>
                  <a:pt x="2267255" y="18288"/>
                </a:cubicBezTo>
                <a:cubicBezTo>
                  <a:pt x="1866401" y="24532"/>
                  <a:pt x="1882987" y="25696"/>
                  <a:pt x="1615745" y="18288"/>
                </a:cubicBezTo>
                <a:cubicBezTo>
                  <a:pt x="1346085" y="13379"/>
                  <a:pt x="1323312" y="12392"/>
                  <a:pt x="1120597" y="18288"/>
                </a:cubicBezTo>
                <a:cubicBezTo>
                  <a:pt x="940237" y="-60975"/>
                  <a:pt x="569386" y="27591"/>
                  <a:pt x="0" y="18288"/>
                </a:cubicBezTo>
                <a:cubicBezTo>
                  <a:pt x="1751" y="14440"/>
                  <a:pt x="-1272" y="7740"/>
                  <a:pt x="0" y="0"/>
                </a:cubicBezTo>
                <a:close/>
              </a:path>
              <a:path w="7818120" h="18288" fill="none" stroke="0" extrusionOk="0">
                <a:moveTo>
                  <a:pt x="0" y="0"/>
                </a:moveTo>
                <a:cubicBezTo>
                  <a:pt x="102311" y="-24031"/>
                  <a:pt x="206428" y="20084"/>
                  <a:pt x="416966" y="0"/>
                </a:cubicBezTo>
                <a:cubicBezTo>
                  <a:pt x="662339" y="-9883"/>
                  <a:pt x="833564" y="-11910"/>
                  <a:pt x="1146658" y="0"/>
                </a:cubicBezTo>
                <a:cubicBezTo>
                  <a:pt x="1398993" y="16754"/>
                  <a:pt x="1378239" y="-4997"/>
                  <a:pt x="1563624" y="0"/>
                </a:cubicBezTo>
                <a:cubicBezTo>
                  <a:pt x="1738265" y="3015"/>
                  <a:pt x="2006667" y="23864"/>
                  <a:pt x="2136953" y="0"/>
                </a:cubicBezTo>
                <a:cubicBezTo>
                  <a:pt x="2338524" y="-3063"/>
                  <a:pt x="2693378" y="-15904"/>
                  <a:pt x="2944825" y="0"/>
                </a:cubicBezTo>
                <a:cubicBezTo>
                  <a:pt x="3201439" y="-13695"/>
                  <a:pt x="3379198" y="46243"/>
                  <a:pt x="3596335" y="0"/>
                </a:cubicBezTo>
                <a:cubicBezTo>
                  <a:pt x="3778868" y="-61549"/>
                  <a:pt x="3979469" y="3461"/>
                  <a:pt x="4326026" y="0"/>
                </a:cubicBezTo>
                <a:cubicBezTo>
                  <a:pt x="4670641" y="40397"/>
                  <a:pt x="4801160" y="2093"/>
                  <a:pt x="4899355" y="0"/>
                </a:cubicBezTo>
                <a:cubicBezTo>
                  <a:pt x="4972821" y="-4221"/>
                  <a:pt x="5326959" y="8892"/>
                  <a:pt x="5550865" y="0"/>
                </a:cubicBezTo>
                <a:cubicBezTo>
                  <a:pt x="5793178" y="12267"/>
                  <a:pt x="6146346" y="-4531"/>
                  <a:pt x="6358738" y="0"/>
                </a:cubicBezTo>
                <a:cubicBezTo>
                  <a:pt x="6580825" y="49349"/>
                  <a:pt x="6739467" y="13524"/>
                  <a:pt x="6853885" y="0"/>
                </a:cubicBezTo>
                <a:cubicBezTo>
                  <a:pt x="7057243" y="-60557"/>
                  <a:pt x="7415107" y="-58698"/>
                  <a:pt x="7818120" y="0"/>
                </a:cubicBezTo>
                <a:cubicBezTo>
                  <a:pt x="7817705" y="7748"/>
                  <a:pt x="7817189" y="13015"/>
                  <a:pt x="7818120" y="18288"/>
                </a:cubicBezTo>
                <a:cubicBezTo>
                  <a:pt x="7693944" y="-3615"/>
                  <a:pt x="7376376" y="-6677"/>
                  <a:pt x="7244791" y="18288"/>
                </a:cubicBezTo>
                <a:cubicBezTo>
                  <a:pt x="7100086" y="-5717"/>
                  <a:pt x="6942350" y="35421"/>
                  <a:pt x="6827825" y="18288"/>
                </a:cubicBezTo>
                <a:cubicBezTo>
                  <a:pt x="6691364" y="27873"/>
                  <a:pt x="6342432" y="37332"/>
                  <a:pt x="6176315" y="18288"/>
                </a:cubicBezTo>
                <a:cubicBezTo>
                  <a:pt x="6012850" y="28657"/>
                  <a:pt x="5862979" y="-980"/>
                  <a:pt x="5681167" y="18288"/>
                </a:cubicBezTo>
                <a:cubicBezTo>
                  <a:pt x="5485624" y="71662"/>
                  <a:pt x="5295851" y="1288"/>
                  <a:pt x="5029657" y="18288"/>
                </a:cubicBezTo>
                <a:cubicBezTo>
                  <a:pt x="4753680" y="49046"/>
                  <a:pt x="4640335" y="38506"/>
                  <a:pt x="4378147" y="18288"/>
                </a:cubicBezTo>
                <a:cubicBezTo>
                  <a:pt x="4103046" y="-4537"/>
                  <a:pt x="4022480" y="43848"/>
                  <a:pt x="3726637" y="18288"/>
                </a:cubicBezTo>
                <a:cubicBezTo>
                  <a:pt x="3429109" y="3476"/>
                  <a:pt x="3316488" y="61415"/>
                  <a:pt x="3075127" y="18288"/>
                </a:cubicBezTo>
                <a:cubicBezTo>
                  <a:pt x="2821014" y="6093"/>
                  <a:pt x="2665050" y="-11263"/>
                  <a:pt x="2501798" y="18288"/>
                </a:cubicBezTo>
                <a:cubicBezTo>
                  <a:pt x="2343345" y="29394"/>
                  <a:pt x="2120041" y="-50427"/>
                  <a:pt x="1772107" y="18288"/>
                </a:cubicBezTo>
                <a:cubicBezTo>
                  <a:pt x="1424078" y="50665"/>
                  <a:pt x="1427418" y="32572"/>
                  <a:pt x="1120597" y="18288"/>
                </a:cubicBezTo>
                <a:cubicBezTo>
                  <a:pt x="796486" y="45938"/>
                  <a:pt x="243712" y="47798"/>
                  <a:pt x="0" y="18288"/>
                </a:cubicBezTo>
                <a:cubicBezTo>
                  <a:pt x="1307" y="12414"/>
                  <a:pt x="-32" y="574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7818120"/>
                      <a:gd name="connsiteY0" fmla="*/ 0 h 18288"/>
                      <a:gd name="connsiteX1" fmla="*/ 416966 w 7818120"/>
                      <a:gd name="connsiteY1" fmla="*/ 0 h 18288"/>
                      <a:gd name="connsiteX2" fmla="*/ 1146658 w 7818120"/>
                      <a:gd name="connsiteY2" fmla="*/ 0 h 18288"/>
                      <a:gd name="connsiteX3" fmla="*/ 1563624 w 7818120"/>
                      <a:gd name="connsiteY3" fmla="*/ 0 h 18288"/>
                      <a:gd name="connsiteX4" fmla="*/ 2136953 w 7818120"/>
                      <a:gd name="connsiteY4" fmla="*/ 0 h 18288"/>
                      <a:gd name="connsiteX5" fmla="*/ 2944825 w 7818120"/>
                      <a:gd name="connsiteY5" fmla="*/ 0 h 18288"/>
                      <a:gd name="connsiteX6" fmla="*/ 3596335 w 7818120"/>
                      <a:gd name="connsiteY6" fmla="*/ 0 h 18288"/>
                      <a:gd name="connsiteX7" fmla="*/ 4326026 w 7818120"/>
                      <a:gd name="connsiteY7" fmla="*/ 0 h 18288"/>
                      <a:gd name="connsiteX8" fmla="*/ 4899355 w 7818120"/>
                      <a:gd name="connsiteY8" fmla="*/ 0 h 18288"/>
                      <a:gd name="connsiteX9" fmla="*/ 5550865 w 7818120"/>
                      <a:gd name="connsiteY9" fmla="*/ 0 h 18288"/>
                      <a:gd name="connsiteX10" fmla="*/ 6358738 w 7818120"/>
                      <a:gd name="connsiteY10" fmla="*/ 0 h 18288"/>
                      <a:gd name="connsiteX11" fmla="*/ 6853885 w 7818120"/>
                      <a:gd name="connsiteY11" fmla="*/ 0 h 18288"/>
                      <a:gd name="connsiteX12" fmla="*/ 7818120 w 7818120"/>
                      <a:gd name="connsiteY12" fmla="*/ 0 h 18288"/>
                      <a:gd name="connsiteX13" fmla="*/ 7818120 w 7818120"/>
                      <a:gd name="connsiteY13" fmla="*/ 18288 h 18288"/>
                      <a:gd name="connsiteX14" fmla="*/ 7244791 w 7818120"/>
                      <a:gd name="connsiteY14" fmla="*/ 18288 h 18288"/>
                      <a:gd name="connsiteX15" fmla="*/ 6827825 w 7818120"/>
                      <a:gd name="connsiteY15" fmla="*/ 18288 h 18288"/>
                      <a:gd name="connsiteX16" fmla="*/ 6176315 w 7818120"/>
                      <a:gd name="connsiteY16" fmla="*/ 18288 h 18288"/>
                      <a:gd name="connsiteX17" fmla="*/ 5681167 w 7818120"/>
                      <a:gd name="connsiteY17" fmla="*/ 18288 h 18288"/>
                      <a:gd name="connsiteX18" fmla="*/ 5029657 w 7818120"/>
                      <a:gd name="connsiteY18" fmla="*/ 18288 h 18288"/>
                      <a:gd name="connsiteX19" fmla="*/ 4378147 w 7818120"/>
                      <a:gd name="connsiteY19" fmla="*/ 18288 h 18288"/>
                      <a:gd name="connsiteX20" fmla="*/ 3726637 w 7818120"/>
                      <a:gd name="connsiteY20" fmla="*/ 18288 h 18288"/>
                      <a:gd name="connsiteX21" fmla="*/ 3075127 w 7818120"/>
                      <a:gd name="connsiteY21" fmla="*/ 18288 h 18288"/>
                      <a:gd name="connsiteX22" fmla="*/ 2501798 w 7818120"/>
                      <a:gd name="connsiteY22" fmla="*/ 18288 h 18288"/>
                      <a:gd name="connsiteX23" fmla="*/ 1772107 w 7818120"/>
                      <a:gd name="connsiteY23" fmla="*/ 18288 h 18288"/>
                      <a:gd name="connsiteX24" fmla="*/ 1120597 w 7818120"/>
                      <a:gd name="connsiteY24" fmla="*/ 18288 h 18288"/>
                      <a:gd name="connsiteX25" fmla="*/ 0 w 7818120"/>
                      <a:gd name="connsiteY25" fmla="*/ 18288 h 18288"/>
                      <a:gd name="connsiteX26" fmla="*/ 0 w 7818120"/>
                      <a:gd name="connsiteY26" fmla="*/ 0 h 1828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</a:cxnLst>
                    <a:rect l="l" t="t" r="r" b="b"/>
                    <a:pathLst>
                      <a:path w="7818120" h="18288" fill="none" extrusionOk="0">
                        <a:moveTo>
                          <a:pt x="0" y="0"/>
                        </a:moveTo>
                        <a:cubicBezTo>
                          <a:pt x="121520" y="-12182"/>
                          <a:pt x="211324" y="18247"/>
                          <a:pt x="416966" y="0"/>
                        </a:cubicBezTo>
                        <a:cubicBezTo>
                          <a:pt x="622608" y="-18247"/>
                          <a:pt x="891241" y="-13744"/>
                          <a:pt x="1146658" y="0"/>
                        </a:cubicBezTo>
                        <a:cubicBezTo>
                          <a:pt x="1402075" y="13744"/>
                          <a:pt x="1378880" y="-8543"/>
                          <a:pt x="1563624" y="0"/>
                        </a:cubicBezTo>
                        <a:cubicBezTo>
                          <a:pt x="1748368" y="8543"/>
                          <a:pt x="1972300" y="7443"/>
                          <a:pt x="2136953" y="0"/>
                        </a:cubicBezTo>
                        <a:cubicBezTo>
                          <a:pt x="2301606" y="-7443"/>
                          <a:pt x="2679634" y="12382"/>
                          <a:pt x="2944825" y="0"/>
                        </a:cubicBezTo>
                        <a:cubicBezTo>
                          <a:pt x="3210016" y="-12382"/>
                          <a:pt x="3409232" y="17967"/>
                          <a:pt x="3596335" y="0"/>
                        </a:cubicBezTo>
                        <a:cubicBezTo>
                          <a:pt x="3783438" y="-17967"/>
                          <a:pt x="4002523" y="-28578"/>
                          <a:pt x="4326026" y="0"/>
                        </a:cubicBezTo>
                        <a:cubicBezTo>
                          <a:pt x="4649529" y="28578"/>
                          <a:pt x="4777384" y="-3624"/>
                          <a:pt x="4899355" y="0"/>
                        </a:cubicBezTo>
                        <a:cubicBezTo>
                          <a:pt x="5021326" y="3624"/>
                          <a:pt x="5317653" y="1281"/>
                          <a:pt x="5550865" y="0"/>
                        </a:cubicBezTo>
                        <a:cubicBezTo>
                          <a:pt x="5784077" y="-1281"/>
                          <a:pt x="6142956" y="-39637"/>
                          <a:pt x="6358738" y="0"/>
                        </a:cubicBezTo>
                        <a:cubicBezTo>
                          <a:pt x="6574520" y="39637"/>
                          <a:pt x="6724785" y="-4460"/>
                          <a:pt x="6853885" y="0"/>
                        </a:cubicBezTo>
                        <a:cubicBezTo>
                          <a:pt x="6982985" y="4460"/>
                          <a:pt x="7403044" y="-1955"/>
                          <a:pt x="7818120" y="0"/>
                        </a:cubicBezTo>
                        <a:cubicBezTo>
                          <a:pt x="7817988" y="7702"/>
                          <a:pt x="7817908" y="13511"/>
                          <a:pt x="7818120" y="18288"/>
                        </a:cubicBezTo>
                        <a:cubicBezTo>
                          <a:pt x="7698847" y="-3267"/>
                          <a:pt x="7390924" y="22979"/>
                          <a:pt x="7244791" y="18288"/>
                        </a:cubicBezTo>
                        <a:cubicBezTo>
                          <a:pt x="7098658" y="13597"/>
                          <a:pt x="6952735" y="29357"/>
                          <a:pt x="6827825" y="18288"/>
                        </a:cubicBezTo>
                        <a:cubicBezTo>
                          <a:pt x="6702915" y="7219"/>
                          <a:pt x="6338661" y="34530"/>
                          <a:pt x="6176315" y="18288"/>
                        </a:cubicBezTo>
                        <a:cubicBezTo>
                          <a:pt x="6013969" y="2047"/>
                          <a:pt x="5850602" y="6362"/>
                          <a:pt x="5681167" y="18288"/>
                        </a:cubicBezTo>
                        <a:cubicBezTo>
                          <a:pt x="5511732" y="30214"/>
                          <a:pt x="5312143" y="419"/>
                          <a:pt x="5029657" y="18288"/>
                        </a:cubicBezTo>
                        <a:cubicBezTo>
                          <a:pt x="4747171" y="36158"/>
                          <a:pt x="4655062" y="30740"/>
                          <a:pt x="4378147" y="18288"/>
                        </a:cubicBezTo>
                        <a:cubicBezTo>
                          <a:pt x="4101232" y="5837"/>
                          <a:pt x="4037646" y="44706"/>
                          <a:pt x="3726637" y="18288"/>
                        </a:cubicBezTo>
                        <a:cubicBezTo>
                          <a:pt x="3415628" y="-8130"/>
                          <a:pt x="3321756" y="45507"/>
                          <a:pt x="3075127" y="18288"/>
                        </a:cubicBezTo>
                        <a:cubicBezTo>
                          <a:pt x="2828498" y="-8931"/>
                          <a:pt x="2684733" y="14853"/>
                          <a:pt x="2501798" y="18288"/>
                        </a:cubicBezTo>
                        <a:cubicBezTo>
                          <a:pt x="2318863" y="21723"/>
                          <a:pt x="2121844" y="-13013"/>
                          <a:pt x="1772107" y="18288"/>
                        </a:cubicBezTo>
                        <a:cubicBezTo>
                          <a:pt x="1422370" y="49589"/>
                          <a:pt x="1431548" y="31666"/>
                          <a:pt x="1120597" y="18288"/>
                        </a:cubicBezTo>
                        <a:cubicBezTo>
                          <a:pt x="809646" y="4911"/>
                          <a:pt x="246393" y="56240"/>
                          <a:pt x="0" y="18288"/>
                        </a:cubicBezTo>
                        <a:cubicBezTo>
                          <a:pt x="129" y="13298"/>
                          <a:pt x="-675" y="6857"/>
                          <a:pt x="0" y="0"/>
                        </a:cubicBezTo>
                        <a:close/>
                      </a:path>
                      <a:path w="7818120" h="18288" stroke="0" extrusionOk="0">
                        <a:moveTo>
                          <a:pt x="0" y="0"/>
                        </a:moveTo>
                        <a:cubicBezTo>
                          <a:pt x="177487" y="-4302"/>
                          <a:pt x="287499" y="4997"/>
                          <a:pt x="573329" y="0"/>
                        </a:cubicBezTo>
                        <a:cubicBezTo>
                          <a:pt x="859159" y="-4997"/>
                          <a:pt x="821965" y="-336"/>
                          <a:pt x="990295" y="0"/>
                        </a:cubicBezTo>
                        <a:cubicBezTo>
                          <a:pt x="1158625" y="336"/>
                          <a:pt x="1587918" y="-4681"/>
                          <a:pt x="1798168" y="0"/>
                        </a:cubicBezTo>
                        <a:cubicBezTo>
                          <a:pt x="2008418" y="4681"/>
                          <a:pt x="2088841" y="-2754"/>
                          <a:pt x="2371496" y="0"/>
                        </a:cubicBezTo>
                        <a:cubicBezTo>
                          <a:pt x="2654151" y="2754"/>
                          <a:pt x="2701462" y="-24976"/>
                          <a:pt x="2944825" y="0"/>
                        </a:cubicBezTo>
                        <a:cubicBezTo>
                          <a:pt x="3188188" y="24976"/>
                          <a:pt x="3511636" y="25407"/>
                          <a:pt x="3752698" y="0"/>
                        </a:cubicBezTo>
                        <a:cubicBezTo>
                          <a:pt x="3993760" y="-25407"/>
                          <a:pt x="4107153" y="6432"/>
                          <a:pt x="4247845" y="0"/>
                        </a:cubicBezTo>
                        <a:cubicBezTo>
                          <a:pt x="4388537" y="-6432"/>
                          <a:pt x="4835598" y="-5108"/>
                          <a:pt x="5055718" y="0"/>
                        </a:cubicBezTo>
                        <a:cubicBezTo>
                          <a:pt x="5275838" y="5108"/>
                          <a:pt x="5461006" y="-24536"/>
                          <a:pt x="5863590" y="0"/>
                        </a:cubicBezTo>
                        <a:cubicBezTo>
                          <a:pt x="6266174" y="24536"/>
                          <a:pt x="6355549" y="-19657"/>
                          <a:pt x="6515100" y="0"/>
                        </a:cubicBezTo>
                        <a:cubicBezTo>
                          <a:pt x="6674651" y="19657"/>
                          <a:pt x="7275423" y="-57462"/>
                          <a:pt x="7818120" y="0"/>
                        </a:cubicBezTo>
                        <a:cubicBezTo>
                          <a:pt x="7818132" y="8833"/>
                          <a:pt x="7818660" y="9830"/>
                          <a:pt x="7818120" y="18288"/>
                        </a:cubicBezTo>
                        <a:cubicBezTo>
                          <a:pt x="7610240" y="4606"/>
                          <a:pt x="7521789" y="7721"/>
                          <a:pt x="7401154" y="18288"/>
                        </a:cubicBezTo>
                        <a:cubicBezTo>
                          <a:pt x="7280519" y="28855"/>
                          <a:pt x="6930719" y="4225"/>
                          <a:pt x="6593281" y="18288"/>
                        </a:cubicBezTo>
                        <a:cubicBezTo>
                          <a:pt x="6255843" y="32351"/>
                          <a:pt x="6286682" y="1162"/>
                          <a:pt x="6098134" y="18288"/>
                        </a:cubicBezTo>
                        <a:cubicBezTo>
                          <a:pt x="5909586" y="35414"/>
                          <a:pt x="5602789" y="48596"/>
                          <a:pt x="5446624" y="18288"/>
                        </a:cubicBezTo>
                        <a:cubicBezTo>
                          <a:pt x="5290459" y="-12020"/>
                          <a:pt x="4917039" y="21960"/>
                          <a:pt x="4638751" y="18288"/>
                        </a:cubicBezTo>
                        <a:cubicBezTo>
                          <a:pt x="4360463" y="14616"/>
                          <a:pt x="4304690" y="5450"/>
                          <a:pt x="3987241" y="18288"/>
                        </a:cubicBezTo>
                        <a:cubicBezTo>
                          <a:pt x="3669792" y="31127"/>
                          <a:pt x="3758742" y="32551"/>
                          <a:pt x="3570275" y="18288"/>
                        </a:cubicBezTo>
                        <a:cubicBezTo>
                          <a:pt x="3381808" y="4025"/>
                          <a:pt x="3267153" y="36200"/>
                          <a:pt x="3075127" y="18288"/>
                        </a:cubicBezTo>
                        <a:cubicBezTo>
                          <a:pt x="2883101" y="376"/>
                          <a:pt x="2665825" y="10973"/>
                          <a:pt x="2267255" y="18288"/>
                        </a:cubicBezTo>
                        <a:cubicBezTo>
                          <a:pt x="1868685" y="25603"/>
                          <a:pt x="1884698" y="28410"/>
                          <a:pt x="1615745" y="18288"/>
                        </a:cubicBezTo>
                        <a:cubicBezTo>
                          <a:pt x="1346792" y="8167"/>
                          <a:pt x="1320952" y="10430"/>
                          <a:pt x="1120597" y="18288"/>
                        </a:cubicBezTo>
                        <a:cubicBezTo>
                          <a:pt x="920242" y="26146"/>
                          <a:pt x="556507" y="50790"/>
                          <a:pt x="0" y="18288"/>
                        </a:cubicBezTo>
                        <a:cubicBezTo>
                          <a:pt x="74" y="14054"/>
                          <a:pt x="-46" y="6997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10244" name="Content Placeholder 2">
            <a:extLst>
              <a:ext uri="{FF2B5EF4-FFF2-40B4-BE49-F238E27FC236}">
                <a16:creationId xmlns:a16="http://schemas.microsoft.com/office/drawing/2014/main" id="{FE53AC20-56DD-FF37-A727-DBA06857C73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16260303"/>
              </p:ext>
            </p:extLst>
          </p:nvPr>
        </p:nvGraphicFramePr>
        <p:xfrm>
          <a:off x="628650" y="2228087"/>
          <a:ext cx="78867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272" name="Rectangle 11271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266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GB" sz="4700" dirty="0"/>
              <a:t>Setting targets</a:t>
            </a:r>
          </a:p>
        </p:txBody>
      </p:sp>
      <p:sp>
        <p:nvSpPr>
          <p:cNvPr id="11274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onnsiteX0" fmla="*/ 0 w 5410200"/>
              <a:gd name="connsiteY0" fmla="*/ 0 h 13716"/>
              <a:gd name="connsiteX1" fmla="*/ 568071 w 5410200"/>
              <a:gd name="connsiteY1" fmla="*/ 0 h 13716"/>
              <a:gd name="connsiteX2" fmla="*/ 1298448 w 5410200"/>
              <a:gd name="connsiteY2" fmla="*/ 0 h 13716"/>
              <a:gd name="connsiteX3" fmla="*/ 1920621 w 5410200"/>
              <a:gd name="connsiteY3" fmla="*/ 0 h 13716"/>
              <a:gd name="connsiteX4" fmla="*/ 2488692 w 5410200"/>
              <a:gd name="connsiteY4" fmla="*/ 0 h 13716"/>
              <a:gd name="connsiteX5" fmla="*/ 3219069 w 5410200"/>
              <a:gd name="connsiteY5" fmla="*/ 0 h 13716"/>
              <a:gd name="connsiteX6" fmla="*/ 3895344 w 5410200"/>
              <a:gd name="connsiteY6" fmla="*/ 0 h 13716"/>
              <a:gd name="connsiteX7" fmla="*/ 4571619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328160 w 5410200"/>
              <a:gd name="connsiteY11" fmla="*/ 13716 h 13716"/>
              <a:gd name="connsiteX12" fmla="*/ 3597783 w 5410200"/>
              <a:gd name="connsiteY12" fmla="*/ 13716 h 13716"/>
              <a:gd name="connsiteX13" fmla="*/ 3029712 w 5410200"/>
              <a:gd name="connsiteY13" fmla="*/ 13716 h 13716"/>
              <a:gd name="connsiteX14" fmla="*/ 2299335 w 5410200"/>
              <a:gd name="connsiteY14" fmla="*/ 13716 h 13716"/>
              <a:gd name="connsiteX15" fmla="*/ 1514856 w 5410200"/>
              <a:gd name="connsiteY15" fmla="*/ 13716 h 13716"/>
              <a:gd name="connsiteX16" fmla="*/ 892683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  <a:gd name="connsiteX0" fmla="*/ 0 w 5410200"/>
              <a:gd name="connsiteY0" fmla="*/ 0 h 13716"/>
              <a:gd name="connsiteX1" fmla="*/ 622173 w 5410200"/>
              <a:gd name="connsiteY1" fmla="*/ 0 h 13716"/>
              <a:gd name="connsiteX2" fmla="*/ 1136142 w 5410200"/>
              <a:gd name="connsiteY2" fmla="*/ 0 h 13716"/>
              <a:gd name="connsiteX3" fmla="*/ 1920621 w 5410200"/>
              <a:gd name="connsiteY3" fmla="*/ 0 h 13716"/>
              <a:gd name="connsiteX4" fmla="*/ 2542794 w 5410200"/>
              <a:gd name="connsiteY4" fmla="*/ 0 h 13716"/>
              <a:gd name="connsiteX5" fmla="*/ 3164967 w 5410200"/>
              <a:gd name="connsiteY5" fmla="*/ 0 h 13716"/>
              <a:gd name="connsiteX6" fmla="*/ 3949446 w 5410200"/>
              <a:gd name="connsiteY6" fmla="*/ 0 h 13716"/>
              <a:gd name="connsiteX7" fmla="*/ 4517517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165854 w 5410200"/>
              <a:gd name="connsiteY11" fmla="*/ 13716 h 13716"/>
              <a:gd name="connsiteX12" fmla="*/ 3543681 w 5410200"/>
              <a:gd name="connsiteY12" fmla="*/ 13716 h 13716"/>
              <a:gd name="connsiteX13" fmla="*/ 2759202 w 5410200"/>
              <a:gd name="connsiteY13" fmla="*/ 13716 h 13716"/>
              <a:gd name="connsiteX14" fmla="*/ 1974723 w 5410200"/>
              <a:gd name="connsiteY14" fmla="*/ 13716 h 13716"/>
              <a:gd name="connsiteX15" fmla="*/ 1406652 w 5410200"/>
              <a:gd name="connsiteY15" fmla="*/ 13716 h 13716"/>
              <a:gd name="connsiteX16" fmla="*/ 730377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76940" y="8795"/>
                  <a:pt x="295530" y="-3818"/>
                  <a:pt x="568071" y="0"/>
                </a:cubicBezTo>
                <a:cubicBezTo>
                  <a:pt x="821049" y="-7814"/>
                  <a:pt x="977778" y="-9274"/>
                  <a:pt x="1298448" y="0"/>
                </a:cubicBezTo>
                <a:cubicBezTo>
                  <a:pt x="1590381" y="13044"/>
                  <a:pt x="1630605" y="-28"/>
                  <a:pt x="1920621" y="0"/>
                </a:cubicBezTo>
                <a:cubicBezTo>
                  <a:pt x="2206035" y="10386"/>
                  <a:pt x="2357755" y="-28028"/>
                  <a:pt x="2488692" y="0"/>
                </a:cubicBezTo>
                <a:cubicBezTo>
                  <a:pt x="2633521" y="25625"/>
                  <a:pt x="3022777" y="-45440"/>
                  <a:pt x="3219069" y="0"/>
                </a:cubicBezTo>
                <a:cubicBezTo>
                  <a:pt x="3460337" y="63290"/>
                  <a:pt x="3645640" y="26494"/>
                  <a:pt x="3895344" y="0"/>
                </a:cubicBezTo>
                <a:cubicBezTo>
                  <a:pt x="4126339" y="-535"/>
                  <a:pt x="4382665" y="-55222"/>
                  <a:pt x="4571619" y="0"/>
                </a:cubicBezTo>
                <a:cubicBezTo>
                  <a:pt x="4776405" y="-816"/>
                  <a:pt x="5201098" y="-43036"/>
                  <a:pt x="5410200" y="0"/>
                </a:cubicBezTo>
                <a:cubicBezTo>
                  <a:pt x="5409052" y="2649"/>
                  <a:pt x="5410186" y="9063"/>
                  <a:pt x="5410200" y="13716"/>
                </a:cubicBezTo>
                <a:cubicBezTo>
                  <a:pt x="5133704" y="5182"/>
                  <a:pt x="5123444" y="31477"/>
                  <a:pt x="4842129" y="13716"/>
                </a:cubicBezTo>
                <a:cubicBezTo>
                  <a:pt x="4568650" y="-219"/>
                  <a:pt x="4447390" y="8221"/>
                  <a:pt x="4328160" y="13716"/>
                </a:cubicBezTo>
                <a:cubicBezTo>
                  <a:pt x="4227436" y="28078"/>
                  <a:pt x="3754725" y="-2253"/>
                  <a:pt x="3597783" y="13716"/>
                </a:cubicBezTo>
                <a:cubicBezTo>
                  <a:pt x="3459353" y="10223"/>
                  <a:pt x="3317740" y="47315"/>
                  <a:pt x="3029712" y="13716"/>
                </a:cubicBezTo>
                <a:cubicBezTo>
                  <a:pt x="2766446" y="5245"/>
                  <a:pt x="2645518" y="35922"/>
                  <a:pt x="2299335" y="13716"/>
                </a:cubicBezTo>
                <a:cubicBezTo>
                  <a:pt x="1977844" y="23735"/>
                  <a:pt x="1781583" y="-1801"/>
                  <a:pt x="1514856" y="13716"/>
                </a:cubicBezTo>
                <a:cubicBezTo>
                  <a:pt x="1212648" y="18781"/>
                  <a:pt x="1087880" y="-4407"/>
                  <a:pt x="892683" y="13716"/>
                </a:cubicBezTo>
                <a:cubicBezTo>
                  <a:pt x="745769" y="11772"/>
                  <a:pt x="183254" y="-32062"/>
                  <a:pt x="0" y="13716"/>
                </a:cubicBezTo>
                <a:cubicBezTo>
                  <a:pt x="-907" y="9799"/>
                  <a:pt x="-75" y="7151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69468" y="-22806"/>
                  <a:pt x="392563" y="4840"/>
                  <a:pt x="622173" y="0"/>
                </a:cubicBezTo>
                <a:cubicBezTo>
                  <a:pt x="884216" y="-2196"/>
                  <a:pt x="1034637" y="7784"/>
                  <a:pt x="1136142" y="0"/>
                </a:cubicBezTo>
                <a:cubicBezTo>
                  <a:pt x="1204956" y="5920"/>
                  <a:pt x="1559779" y="-61408"/>
                  <a:pt x="1920621" y="0"/>
                </a:cubicBezTo>
                <a:cubicBezTo>
                  <a:pt x="2280250" y="-18581"/>
                  <a:pt x="2372470" y="4128"/>
                  <a:pt x="2542794" y="0"/>
                </a:cubicBezTo>
                <a:cubicBezTo>
                  <a:pt x="2688150" y="-17189"/>
                  <a:pt x="2885478" y="-51412"/>
                  <a:pt x="3164967" y="0"/>
                </a:cubicBezTo>
                <a:cubicBezTo>
                  <a:pt x="3470933" y="16143"/>
                  <a:pt x="3588003" y="-4313"/>
                  <a:pt x="3949446" y="0"/>
                </a:cubicBezTo>
                <a:cubicBezTo>
                  <a:pt x="4331172" y="1470"/>
                  <a:pt x="4289286" y="5331"/>
                  <a:pt x="4517517" y="0"/>
                </a:cubicBezTo>
                <a:cubicBezTo>
                  <a:pt x="4736577" y="41911"/>
                  <a:pt x="5141868" y="443"/>
                  <a:pt x="5410200" y="0"/>
                </a:cubicBezTo>
                <a:cubicBezTo>
                  <a:pt x="5410845" y="2936"/>
                  <a:pt x="5409877" y="9829"/>
                  <a:pt x="5410200" y="13716"/>
                </a:cubicBezTo>
                <a:cubicBezTo>
                  <a:pt x="5130880" y="48304"/>
                  <a:pt x="5008082" y="-27188"/>
                  <a:pt x="4842129" y="13716"/>
                </a:cubicBezTo>
                <a:cubicBezTo>
                  <a:pt x="4629232" y="38478"/>
                  <a:pt x="4430159" y="43872"/>
                  <a:pt x="4165854" y="13716"/>
                </a:cubicBezTo>
                <a:cubicBezTo>
                  <a:pt x="3880517" y="17026"/>
                  <a:pt x="3820863" y="-12209"/>
                  <a:pt x="3543681" y="13716"/>
                </a:cubicBezTo>
                <a:cubicBezTo>
                  <a:pt x="3267577" y="39687"/>
                  <a:pt x="3047131" y="-8774"/>
                  <a:pt x="2759202" y="13716"/>
                </a:cubicBezTo>
                <a:cubicBezTo>
                  <a:pt x="2418778" y="17929"/>
                  <a:pt x="2206820" y="-35095"/>
                  <a:pt x="1974723" y="13716"/>
                </a:cubicBezTo>
                <a:cubicBezTo>
                  <a:pt x="1740429" y="35710"/>
                  <a:pt x="1599301" y="34493"/>
                  <a:pt x="1406652" y="13716"/>
                </a:cubicBezTo>
                <a:cubicBezTo>
                  <a:pt x="1196601" y="3966"/>
                  <a:pt x="938578" y="38717"/>
                  <a:pt x="730377" y="13716"/>
                </a:cubicBezTo>
                <a:cubicBezTo>
                  <a:pt x="524173" y="26651"/>
                  <a:pt x="336004" y="-17469"/>
                  <a:pt x="0" y="13716"/>
                </a:cubicBezTo>
                <a:cubicBezTo>
                  <a:pt x="-377" y="9245"/>
                  <a:pt x="1157" y="3819"/>
                  <a:pt x="0" y="0"/>
                </a:cubicBezTo>
                <a:close/>
              </a:path>
              <a:path w="5410200" h="13716" fill="none" stroke="0" extrusionOk="0">
                <a:moveTo>
                  <a:pt x="0" y="0"/>
                </a:moveTo>
                <a:cubicBezTo>
                  <a:pt x="148438" y="-27720"/>
                  <a:pt x="315263" y="-14841"/>
                  <a:pt x="568071" y="0"/>
                </a:cubicBezTo>
                <a:cubicBezTo>
                  <a:pt x="840209" y="21288"/>
                  <a:pt x="982180" y="-6281"/>
                  <a:pt x="1298448" y="0"/>
                </a:cubicBezTo>
                <a:cubicBezTo>
                  <a:pt x="1577021" y="13763"/>
                  <a:pt x="1630910" y="1060"/>
                  <a:pt x="1920621" y="0"/>
                </a:cubicBezTo>
                <a:cubicBezTo>
                  <a:pt x="2200928" y="-1340"/>
                  <a:pt x="2382869" y="-10369"/>
                  <a:pt x="2488692" y="0"/>
                </a:cubicBezTo>
                <a:cubicBezTo>
                  <a:pt x="2620356" y="20061"/>
                  <a:pt x="3042766" y="-74691"/>
                  <a:pt x="3219069" y="0"/>
                </a:cubicBezTo>
                <a:cubicBezTo>
                  <a:pt x="3395755" y="31704"/>
                  <a:pt x="3646717" y="33546"/>
                  <a:pt x="3895344" y="0"/>
                </a:cubicBezTo>
                <a:cubicBezTo>
                  <a:pt x="4131847" y="-43416"/>
                  <a:pt x="4371681" y="11418"/>
                  <a:pt x="4571619" y="0"/>
                </a:cubicBezTo>
                <a:cubicBezTo>
                  <a:pt x="4799447" y="47677"/>
                  <a:pt x="5212547" y="1562"/>
                  <a:pt x="5410200" y="0"/>
                </a:cubicBezTo>
                <a:cubicBezTo>
                  <a:pt x="5408905" y="2744"/>
                  <a:pt x="5410401" y="9950"/>
                  <a:pt x="5410200" y="13716"/>
                </a:cubicBezTo>
                <a:cubicBezTo>
                  <a:pt x="5139576" y="2947"/>
                  <a:pt x="5122299" y="33775"/>
                  <a:pt x="4842129" y="13716"/>
                </a:cubicBezTo>
                <a:cubicBezTo>
                  <a:pt x="4566356" y="6655"/>
                  <a:pt x="4456854" y="15426"/>
                  <a:pt x="4328160" y="13716"/>
                </a:cubicBezTo>
                <a:cubicBezTo>
                  <a:pt x="4234703" y="-822"/>
                  <a:pt x="3768176" y="-16062"/>
                  <a:pt x="3597783" y="13716"/>
                </a:cubicBezTo>
                <a:cubicBezTo>
                  <a:pt x="3430303" y="10148"/>
                  <a:pt x="3287506" y="20215"/>
                  <a:pt x="3029712" y="13716"/>
                </a:cubicBezTo>
                <a:cubicBezTo>
                  <a:pt x="2742636" y="-2421"/>
                  <a:pt x="2637847" y="18109"/>
                  <a:pt x="2299335" y="13716"/>
                </a:cubicBezTo>
                <a:cubicBezTo>
                  <a:pt x="1959433" y="-7861"/>
                  <a:pt x="1779456" y="37101"/>
                  <a:pt x="1514856" y="13716"/>
                </a:cubicBezTo>
                <a:cubicBezTo>
                  <a:pt x="1212431" y="31797"/>
                  <a:pt x="1086601" y="7282"/>
                  <a:pt x="892683" y="13716"/>
                </a:cubicBezTo>
                <a:cubicBezTo>
                  <a:pt x="721500" y="45800"/>
                  <a:pt x="194249" y="-29802"/>
                  <a:pt x="0" y="13716"/>
                </a:cubicBezTo>
                <a:cubicBezTo>
                  <a:pt x="-508" y="9800"/>
                  <a:pt x="-280" y="682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5410200"/>
                      <a:gd name="connsiteY0" fmla="*/ 0 h 13716"/>
                      <a:gd name="connsiteX1" fmla="*/ 568071 w 5410200"/>
                      <a:gd name="connsiteY1" fmla="*/ 0 h 13716"/>
                      <a:gd name="connsiteX2" fmla="*/ 1298448 w 5410200"/>
                      <a:gd name="connsiteY2" fmla="*/ 0 h 13716"/>
                      <a:gd name="connsiteX3" fmla="*/ 1920621 w 5410200"/>
                      <a:gd name="connsiteY3" fmla="*/ 0 h 13716"/>
                      <a:gd name="connsiteX4" fmla="*/ 2488692 w 5410200"/>
                      <a:gd name="connsiteY4" fmla="*/ 0 h 13716"/>
                      <a:gd name="connsiteX5" fmla="*/ 3219069 w 5410200"/>
                      <a:gd name="connsiteY5" fmla="*/ 0 h 13716"/>
                      <a:gd name="connsiteX6" fmla="*/ 3895344 w 5410200"/>
                      <a:gd name="connsiteY6" fmla="*/ 0 h 13716"/>
                      <a:gd name="connsiteX7" fmla="*/ 4571619 w 5410200"/>
                      <a:gd name="connsiteY7" fmla="*/ 0 h 13716"/>
                      <a:gd name="connsiteX8" fmla="*/ 5410200 w 5410200"/>
                      <a:gd name="connsiteY8" fmla="*/ 0 h 13716"/>
                      <a:gd name="connsiteX9" fmla="*/ 5410200 w 5410200"/>
                      <a:gd name="connsiteY9" fmla="*/ 13716 h 13716"/>
                      <a:gd name="connsiteX10" fmla="*/ 4842129 w 5410200"/>
                      <a:gd name="connsiteY10" fmla="*/ 13716 h 13716"/>
                      <a:gd name="connsiteX11" fmla="*/ 4328160 w 5410200"/>
                      <a:gd name="connsiteY11" fmla="*/ 13716 h 13716"/>
                      <a:gd name="connsiteX12" fmla="*/ 3597783 w 5410200"/>
                      <a:gd name="connsiteY12" fmla="*/ 13716 h 13716"/>
                      <a:gd name="connsiteX13" fmla="*/ 3029712 w 5410200"/>
                      <a:gd name="connsiteY13" fmla="*/ 13716 h 13716"/>
                      <a:gd name="connsiteX14" fmla="*/ 2299335 w 5410200"/>
                      <a:gd name="connsiteY14" fmla="*/ 13716 h 13716"/>
                      <a:gd name="connsiteX15" fmla="*/ 1514856 w 5410200"/>
                      <a:gd name="connsiteY15" fmla="*/ 13716 h 13716"/>
                      <a:gd name="connsiteX16" fmla="*/ 892683 w 5410200"/>
                      <a:gd name="connsiteY16" fmla="*/ 13716 h 13716"/>
                      <a:gd name="connsiteX17" fmla="*/ 0 w 5410200"/>
                      <a:gd name="connsiteY17" fmla="*/ 13716 h 13716"/>
                      <a:gd name="connsiteX18" fmla="*/ 0 w 5410200"/>
                      <a:gd name="connsiteY18" fmla="*/ 0 h 137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</a:cxnLst>
                    <a:rect l="l" t="t" r="r" b="b"/>
                    <a:pathLst>
                      <a:path w="5410200" h="13716" fill="none" extrusionOk="0">
                        <a:moveTo>
                          <a:pt x="0" y="0"/>
                        </a:moveTo>
                        <a:cubicBezTo>
                          <a:pt x="163050" y="-18707"/>
                          <a:pt x="319321" y="-16364"/>
                          <a:pt x="568071" y="0"/>
                        </a:cubicBezTo>
                        <a:cubicBezTo>
                          <a:pt x="816821" y="16364"/>
                          <a:pt x="1013224" y="-7268"/>
                          <a:pt x="1298448" y="0"/>
                        </a:cubicBezTo>
                        <a:cubicBezTo>
                          <a:pt x="1583672" y="7268"/>
                          <a:pt x="1631711" y="-3367"/>
                          <a:pt x="1920621" y="0"/>
                        </a:cubicBezTo>
                        <a:cubicBezTo>
                          <a:pt x="2209531" y="3367"/>
                          <a:pt x="2364420" y="-19184"/>
                          <a:pt x="2488692" y="0"/>
                        </a:cubicBezTo>
                        <a:cubicBezTo>
                          <a:pt x="2612964" y="19184"/>
                          <a:pt x="3023298" y="-34627"/>
                          <a:pt x="3219069" y="0"/>
                        </a:cubicBezTo>
                        <a:cubicBezTo>
                          <a:pt x="3414840" y="34627"/>
                          <a:pt x="3656810" y="24043"/>
                          <a:pt x="3895344" y="0"/>
                        </a:cubicBezTo>
                        <a:cubicBezTo>
                          <a:pt x="4133879" y="-24043"/>
                          <a:pt x="4393984" y="-19577"/>
                          <a:pt x="4571619" y="0"/>
                        </a:cubicBezTo>
                        <a:cubicBezTo>
                          <a:pt x="4749255" y="19577"/>
                          <a:pt x="5179928" y="-6281"/>
                          <a:pt x="5410200" y="0"/>
                        </a:cubicBezTo>
                        <a:cubicBezTo>
                          <a:pt x="5409587" y="2854"/>
                          <a:pt x="5409791" y="9451"/>
                          <a:pt x="5410200" y="13716"/>
                        </a:cubicBezTo>
                        <a:cubicBezTo>
                          <a:pt x="5139060" y="2179"/>
                          <a:pt x="5121593" y="26463"/>
                          <a:pt x="4842129" y="13716"/>
                        </a:cubicBezTo>
                        <a:cubicBezTo>
                          <a:pt x="4562665" y="969"/>
                          <a:pt x="4448273" y="4915"/>
                          <a:pt x="4328160" y="13716"/>
                        </a:cubicBezTo>
                        <a:cubicBezTo>
                          <a:pt x="4208047" y="22517"/>
                          <a:pt x="3760936" y="17995"/>
                          <a:pt x="3597783" y="13716"/>
                        </a:cubicBezTo>
                        <a:cubicBezTo>
                          <a:pt x="3434630" y="9437"/>
                          <a:pt x="3299718" y="28641"/>
                          <a:pt x="3029712" y="13716"/>
                        </a:cubicBezTo>
                        <a:cubicBezTo>
                          <a:pt x="2759706" y="-1209"/>
                          <a:pt x="2640159" y="22822"/>
                          <a:pt x="2299335" y="13716"/>
                        </a:cubicBezTo>
                        <a:cubicBezTo>
                          <a:pt x="1958511" y="4610"/>
                          <a:pt x="1801186" y="24413"/>
                          <a:pt x="1514856" y="13716"/>
                        </a:cubicBezTo>
                        <a:cubicBezTo>
                          <a:pt x="1228526" y="3019"/>
                          <a:pt x="1063509" y="-9877"/>
                          <a:pt x="892683" y="13716"/>
                        </a:cubicBezTo>
                        <a:cubicBezTo>
                          <a:pt x="721857" y="37309"/>
                          <a:pt x="186945" y="-25469"/>
                          <a:pt x="0" y="13716"/>
                        </a:cubicBezTo>
                        <a:cubicBezTo>
                          <a:pt x="-342" y="9537"/>
                          <a:pt x="-97" y="6817"/>
                          <a:pt x="0" y="0"/>
                        </a:cubicBezTo>
                        <a:close/>
                      </a:path>
                      <a:path w="5410200" h="13716" stroke="0" extrusionOk="0">
                        <a:moveTo>
                          <a:pt x="0" y="0"/>
                        </a:moveTo>
                        <a:cubicBezTo>
                          <a:pt x="285096" y="-4925"/>
                          <a:pt x="376456" y="22268"/>
                          <a:pt x="622173" y="0"/>
                        </a:cubicBezTo>
                        <a:cubicBezTo>
                          <a:pt x="867890" y="-22268"/>
                          <a:pt x="1031392" y="7228"/>
                          <a:pt x="1136142" y="0"/>
                        </a:cubicBezTo>
                        <a:cubicBezTo>
                          <a:pt x="1240892" y="-7228"/>
                          <a:pt x="1561853" y="9877"/>
                          <a:pt x="1920621" y="0"/>
                        </a:cubicBezTo>
                        <a:cubicBezTo>
                          <a:pt x="2279389" y="-9877"/>
                          <a:pt x="2367255" y="19546"/>
                          <a:pt x="2542794" y="0"/>
                        </a:cubicBezTo>
                        <a:cubicBezTo>
                          <a:pt x="2718333" y="-19546"/>
                          <a:pt x="2866732" y="-22226"/>
                          <a:pt x="3164967" y="0"/>
                        </a:cubicBezTo>
                        <a:cubicBezTo>
                          <a:pt x="3463202" y="22226"/>
                          <a:pt x="3568055" y="-2765"/>
                          <a:pt x="3949446" y="0"/>
                        </a:cubicBezTo>
                        <a:cubicBezTo>
                          <a:pt x="4330837" y="2765"/>
                          <a:pt x="4287895" y="10557"/>
                          <a:pt x="4517517" y="0"/>
                        </a:cubicBezTo>
                        <a:cubicBezTo>
                          <a:pt x="4747139" y="-10557"/>
                          <a:pt x="5149588" y="8716"/>
                          <a:pt x="5410200" y="0"/>
                        </a:cubicBezTo>
                        <a:cubicBezTo>
                          <a:pt x="5410660" y="2787"/>
                          <a:pt x="5410166" y="9748"/>
                          <a:pt x="5410200" y="13716"/>
                        </a:cubicBezTo>
                        <a:cubicBezTo>
                          <a:pt x="5163327" y="36922"/>
                          <a:pt x="5008749" y="6121"/>
                          <a:pt x="4842129" y="13716"/>
                        </a:cubicBezTo>
                        <a:cubicBezTo>
                          <a:pt x="4675509" y="21311"/>
                          <a:pt x="4433401" y="-5187"/>
                          <a:pt x="4165854" y="13716"/>
                        </a:cubicBezTo>
                        <a:cubicBezTo>
                          <a:pt x="3898308" y="32619"/>
                          <a:pt x="3809032" y="-13282"/>
                          <a:pt x="3543681" y="13716"/>
                        </a:cubicBezTo>
                        <a:cubicBezTo>
                          <a:pt x="3278330" y="40714"/>
                          <a:pt x="3073876" y="-20489"/>
                          <a:pt x="2759202" y="13716"/>
                        </a:cubicBezTo>
                        <a:cubicBezTo>
                          <a:pt x="2444528" y="47921"/>
                          <a:pt x="2204144" y="-1200"/>
                          <a:pt x="1974723" y="13716"/>
                        </a:cubicBezTo>
                        <a:cubicBezTo>
                          <a:pt x="1745302" y="28632"/>
                          <a:pt x="1602335" y="26918"/>
                          <a:pt x="1406652" y="13716"/>
                        </a:cubicBezTo>
                        <a:cubicBezTo>
                          <a:pt x="1210969" y="514"/>
                          <a:pt x="923948" y="-1411"/>
                          <a:pt x="730377" y="13716"/>
                        </a:cubicBezTo>
                        <a:cubicBezTo>
                          <a:pt x="536806" y="28843"/>
                          <a:pt x="336496" y="-4713"/>
                          <a:pt x="0" y="13716"/>
                        </a:cubicBezTo>
                        <a:cubicBezTo>
                          <a:pt x="-535" y="9547"/>
                          <a:pt x="488" y="4515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11268" name="Content Placeholder 2">
            <a:extLst>
              <a:ext uri="{FF2B5EF4-FFF2-40B4-BE49-F238E27FC236}">
                <a16:creationId xmlns:a16="http://schemas.microsoft.com/office/drawing/2014/main" id="{1753D74F-C905-5D7E-1AB6-FF15B13445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20445794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296" name="Rectangle 12295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GB" sz="4700" dirty="0"/>
              <a:t>Blood glucose levels</a:t>
            </a:r>
          </a:p>
        </p:txBody>
      </p:sp>
      <p:sp>
        <p:nvSpPr>
          <p:cNvPr id="12298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onnsiteX0" fmla="*/ 0 w 5410200"/>
              <a:gd name="connsiteY0" fmla="*/ 0 h 13716"/>
              <a:gd name="connsiteX1" fmla="*/ 568071 w 5410200"/>
              <a:gd name="connsiteY1" fmla="*/ 0 h 13716"/>
              <a:gd name="connsiteX2" fmla="*/ 1298448 w 5410200"/>
              <a:gd name="connsiteY2" fmla="*/ 0 h 13716"/>
              <a:gd name="connsiteX3" fmla="*/ 1920621 w 5410200"/>
              <a:gd name="connsiteY3" fmla="*/ 0 h 13716"/>
              <a:gd name="connsiteX4" fmla="*/ 2488692 w 5410200"/>
              <a:gd name="connsiteY4" fmla="*/ 0 h 13716"/>
              <a:gd name="connsiteX5" fmla="*/ 3219069 w 5410200"/>
              <a:gd name="connsiteY5" fmla="*/ 0 h 13716"/>
              <a:gd name="connsiteX6" fmla="*/ 3895344 w 5410200"/>
              <a:gd name="connsiteY6" fmla="*/ 0 h 13716"/>
              <a:gd name="connsiteX7" fmla="*/ 4571619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328160 w 5410200"/>
              <a:gd name="connsiteY11" fmla="*/ 13716 h 13716"/>
              <a:gd name="connsiteX12" fmla="*/ 3597783 w 5410200"/>
              <a:gd name="connsiteY12" fmla="*/ 13716 h 13716"/>
              <a:gd name="connsiteX13" fmla="*/ 3029712 w 5410200"/>
              <a:gd name="connsiteY13" fmla="*/ 13716 h 13716"/>
              <a:gd name="connsiteX14" fmla="*/ 2299335 w 5410200"/>
              <a:gd name="connsiteY14" fmla="*/ 13716 h 13716"/>
              <a:gd name="connsiteX15" fmla="*/ 1514856 w 5410200"/>
              <a:gd name="connsiteY15" fmla="*/ 13716 h 13716"/>
              <a:gd name="connsiteX16" fmla="*/ 892683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  <a:gd name="connsiteX0" fmla="*/ 0 w 5410200"/>
              <a:gd name="connsiteY0" fmla="*/ 0 h 13716"/>
              <a:gd name="connsiteX1" fmla="*/ 622173 w 5410200"/>
              <a:gd name="connsiteY1" fmla="*/ 0 h 13716"/>
              <a:gd name="connsiteX2" fmla="*/ 1136142 w 5410200"/>
              <a:gd name="connsiteY2" fmla="*/ 0 h 13716"/>
              <a:gd name="connsiteX3" fmla="*/ 1920621 w 5410200"/>
              <a:gd name="connsiteY3" fmla="*/ 0 h 13716"/>
              <a:gd name="connsiteX4" fmla="*/ 2542794 w 5410200"/>
              <a:gd name="connsiteY4" fmla="*/ 0 h 13716"/>
              <a:gd name="connsiteX5" fmla="*/ 3164967 w 5410200"/>
              <a:gd name="connsiteY5" fmla="*/ 0 h 13716"/>
              <a:gd name="connsiteX6" fmla="*/ 3949446 w 5410200"/>
              <a:gd name="connsiteY6" fmla="*/ 0 h 13716"/>
              <a:gd name="connsiteX7" fmla="*/ 4517517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165854 w 5410200"/>
              <a:gd name="connsiteY11" fmla="*/ 13716 h 13716"/>
              <a:gd name="connsiteX12" fmla="*/ 3543681 w 5410200"/>
              <a:gd name="connsiteY12" fmla="*/ 13716 h 13716"/>
              <a:gd name="connsiteX13" fmla="*/ 2759202 w 5410200"/>
              <a:gd name="connsiteY13" fmla="*/ 13716 h 13716"/>
              <a:gd name="connsiteX14" fmla="*/ 1974723 w 5410200"/>
              <a:gd name="connsiteY14" fmla="*/ 13716 h 13716"/>
              <a:gd name="connsiteX15" fmla="*/ 1406652 w 5410200"/>
              <a:gd name="connsiteY15" fmla="*/ 13716 h 13716"/>
              <a:gd name="connsiteX16" fmla="*/ 730377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76940" y="8795"/>
                  <a:pt x="295530" y="-3818"/>
                  <a:pt x="568071" y="0"/>
                </a:cubicBezTo>
                <a:cubicBezTo>
                  <a:pt x="821049" y="-7814"/>
                  <a:pt x="977778" y="-9274"/>
                  <a:pt x="1298448" y="0"/>
                </a:cubicBezTo>
                <a:cubicBezTo>
                  <a:pt x="1590381" y="13044"/>
                  <a:pt x="1630605" y="-28"/>
                  <a:pt x="1920621" y="0"/>
                </a:cubicBezTo>
                <a:cubicBezTo>
                  <a:pt x="2206035" y="10386"/>
                  <a:pt x="2357755" y="-28028"/>
                  <a:pt x="2488692" y="0"/>
                </a:cubicBezTo>
                <a:cubicBezTo>
                  <a:pt x="2633521" y="25625"/>
                  <a:pt x="3022777" y="-45440"/>
                  <a:pt x="3219069" y="0"/>
                </a:cubicBezTo>
                <a:cubicBezTo>
                  <a:pt x="3460337" y="63290"/>
                  <a:pt x="3645640" y="26494"/>
                  <a:pt x="3895344" y="0"/>
                </a:cubicBezTo>
                <a:cubicBezTo>
                  <a:pt x="4126339" y="-535"/>
                  <a:pt x="4382665" y="-55222"/>
                  <a:pt x="4571619" y="0"/>
                </a:cubicBezTo>
                <a:cubicBezTo>
                  <a:pt x="4776405" y="-816"/>
                  <a:pt x="5201098" y="-43036"/>
                  <a:pt x="5410200" y="0"/>
                </a:cubicBezTo>
                <a:cubicBezTo>
                  <a:pt x="5409052" y="2649"/>
                  <a:pt x="5410186" y="9063"/>
                  <a:pt x="5410200" y="13716"/>
                </a:cubicBezTo>
                <a:cubicBezTo>
                  <a:pt x="5133704" y="5182"/>
                  <a:pt x="5123444" y="31477"/>
                  <a:pt x="4842129" y="13716"/>
                </a:cubicBezTo>
                <a:cubicBezTo>
                  <a:pt x="4568650" y="-219"/>
                  <a:pt x="4447390" y="8221"/>
                  <a:pt x="4328160" y="13716"/>
                </a:cubicBezTo>
                <a:cubicBezTo>
                  <a:pt x="4227436" y="28078"/>
                  <a:pt x="3754725" y="-2253"/>
                  <a:pt x="3597783" y="13716"/>
                </a:cubicBezTo>
                <a:cubicBezTo>
                  <a:pt x="3459353" y="10223"/>
                  <a:pt x="3317740" y="47315"/>
                  <a:pt x="3029712" y="13716"/>
                </a:cubicBezTo>
                <a:cubicBezTo>
                  <a:pt x="2766446" y="5245"/>
                  <a:pt x="2645518" y="35922"/>
                  <a:pt x="2299335" y="13716"/>
                </a:cubicBezTo>
                <a:cubicBezTo>
                  <a:pt x="1977844" y="23735"/>
                  <a:pt x="1781583" y="-1801"/>
                  <a:pt x="1514856" y="13716"/>
                </a:cubicBezTo>
                <a:cubicBezTo>
                  <a:pt x="1212648" y="18781"/>
                  <a:pt x="1087880" y="-4407"/>
                  <a:pt x="892683" y="13716"/>
                </a:cubicBezTo>
                <a:cubicBezTo>
                  <a:pt x="745769" y="11772"/>
                  <a:pt x="183254" y="-32062"/>
                  <a:pt x="0" y="13716"/>
                </a:cubicBezTo>
                <a:cubicBezTo>
                  <a:pt x="-907" y="9799"/>
                  <a:pt x="-75" y="7151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69468" y="-22806"/>
                  <a:pt x="392563" y="4840"/>
                  <a:pt x="622173" y="0"/>
                </a:cubicBezTo>
                <a:cubicBezTo>
                  <a:pt x="884216" y="-2196"/>
                  <a:pt x="1034637" y="7784"/>
                  <a:pt x="1136142" y="0"/>
                </a:cubicBezTo>
                <a:cubicBezTo>
                  <a:pt x="1204956" y="5920"/>
                  <a:pt x="1559779" y="-61408"/>
                  <a:pt x="1920621" y="0"/>
                </a:cubicBezTo>
                <a:cubicBezTo>
                  <a:pt x="2280250" y="-18581"/>
                  <a:pt x="2372470" y="4128"/>
                  <a:pt x="2542794" y="0"/>
                </a:cubicBezTo>
                <a:cubicBezTo>
                  <a:pt x="2688150" y="-17189"/>
                  <a:pt x="2885478" y="-51412"/>
                  <a:pt x="3164967" y="0"/>
                </a:cubicBezTo>
                <a:cubicBezTo>
                  <a:pt x="3470933" y="16143"/>
                  <a:pt x="3588003" y="-4313"/>
                  <a:pt x="3949446" y="0"/>
                </a:cubicBezTo>
                <a:cubicBezTo>
                  <a:pt x="4331172" y="1470"/>
                  <a:pt x="4289286" y="5331"/>
                  <a:pt x="4517517" y="0"/>
                </a:cubicBezTo>
                <a:cubicBezTo>
                  <a:pt x="4736577" y="41911"/>
                  <a:pt x="5141868" y="443"/>
                  <a:pt x="5410200" y="0"/>
                </a:cubicBezTo>
                <a:cubicBezTo>
                  <a:pt x="5410845" y="2936"/>
                  <a:pt x="5409877" y="9829"/>
                  <a:pt x="5410200" y="13716"/>
                </a:cubicBezTo>
                <a:cubicBezTo>
                  <a:pt x="5130880" y="48304"/>
                  <a:pt x="5008082" y="-27188"/>
                  <a:pt x="4842129" y="13716"/>
                </a:cubicBezTo>
                <a:cubicBezTo>
                  <a:pt x="4629232" y="38478"/>
                  <a:pt x="4430159" y="43872"/>
                  <a:pt x="4165854" y="13716"/>
                </a:cubicBezTo>
                <a:cubicBezTo>
                  <a:pt x="3880517" y="17026"/>
                  <a:pt x="3820863" y="-12209"/>
                  <a:pt x="3543681" y="13716"/>
                </a:cubicBezTo>
                <a:cubicBezTo>
                  <a:pt x="3267577" y="39687"/>
                  <a:pt x="3047131" y="-8774"/>
                  <a:pt x="2759202" y="13716"/>
                </a:cubicBezTo>
                <a:cubicBezTo>
                  <a:pt x="2418778" y="17929"/>
                  <a:pt x="2206820" y="-35095"/>
                  <a:pt x="1974723" y="13716"/>
                </a:cubicBezTo>
                <a:cubicBezTo>
                  <a:pt x="1740429" y="35710"/>
                  <a:pt x="1599301" y="34493"/>
                  <a:pt x="1406652" y="13716"/>
                </a:cubicBezTo>
                <a:cubicBezTo>
                  <a:pt x="1196601" y="3966"/>
                  <a:pt x="938578" y="38717"/>
                  <a:pt x="730377" y="13716"/>
                </a:cubicBezTo>
                <a:cubicBezTo>
                  <a:pt x="524173" y="26651"/>
                  <a:pt x="336004" y="-17469"/>
                  <a:pt x="0" y="13716"/>
                </a:cubicBezTo>
                <a:cubicBezTo>
                  <a:pt x="-377" y="9245"/>
                  <a:pt x="1157" y="3819"/>
                  <a:pt x="0" y="0"/>
                </a:cubicBezTo>
                <a:close/>
              </a:path>
              <a:path w="5410200" h="13716" fill="none" stroke="0" extrusionOk="0">
                <a:moveTo>
                  <a:pt x="0" y="0"/>
                </a:moveTo>
                <a:cubicBezTo>
                  <a:pt x="148438" y="-27720"/>
                  <a:pt x="315263" y="-14841"/>
                  <a:pt x="568071" y="0"/>
                </a:cubicBezTo>
                <a:cubicBezTo>
                  <a:pt x="840209" y="21288"/>
                  <a:pt x="982180" y="-6281"/>
                  <a:pt x="1298448" y="0"/>
                </a:cubicBezTo>
                <a:cubicBezTo>
                  <a:pt x="1577021" y="13763"/>
                  <a:pt x="1630910" y="1060"/>
                  <a:pt x="1920621" y="0"/>
                </a:cubicBezTo>
                <a:cubicBezTo>
                  <a:pt x="2200928" y="-1340"/>
                  <a:pt x="2382869" y="-10369"/>
                  <a:pt x="2488692" y="0"/>
                </a:cubicBezTo>
                <a:cubicBezTo>
                  <a:pt x="2620356" y="20061"/>
                  <a:pt x="3042766" y="-74691"/>
                  <a:pt x="3219069" y="0"/>
                </a:cubicBezTo>
                <a:cubicBezTo>
                  <a:pt x="3395755" y="31704"/>
                  <a:pt x="3646717" y="33546"/>
                  <a:pt x="3895344" y="0"/>
                </a:cubicBezTo>
                <a:cubicBezTo>
                  <a:pt x="4131847" y="-43416"/>
                  <a:pt x="4371681" y="11418"/>
                  <a:pt x="4571619" y="0"/>
                </a:cubicBezTo>
                <a:cubicBezTo>
                  <a:pt x="4799447" y="47677"/>
                  <a:pt x="5212547" y="1562"/>
                  <a:pt x="5410200" y="0"/>
                </a:cubicBezTo>
                <a:cubicBezTo>
                  <a:pt x="5408905" y="2744"/>
                  <a:pt x="5410401" y="9950"/>
                  <a:pt x="5410200" y="13716"/>
                </a:cubicBezTo>
                <a:cubicBezTo>
                  <a:pt x="5139576" y="2947"/>
                  <a:pt x="5122299" y="33775"/>
                  <a:pt x="4842129" y="13716"/>
                </a:cubicBezTo>
                <a:cubicBezTo>
                  <a:pt x="4566356" y="6655"/>
                  <a:pt x="4456854" y="15426"/>
                  <a:pt x="4328160" y="13716"/>
                </a:cubicBezTo>
                <a:cubicBezTo>
                  <a:pt x="4234703" y="-822"/>
                  <a:pt x="3768176" y="-16062"/>
                  <a:pt x="3597783" y="13716"/>
                </a:cubicBezTo>
                <a:cubicBezTo>
                  <a:pt x="3430303" y="10148"/>
                  <a:pt x="3287506" y="20215"/>
                  <a:pt x="3029712" y="13716"/>
                </a:cubicBezTo>
                <a:cubicBezTo>
                  <a:pt x="2742636" y="-2421"/>
                  <a:pt x="2637847" y="18109"/>
                  <a:pt x="2299335" y="13716"/>
                </a:cubicBezTo>
                <a:cubicBezTo>
                  <a:pt x="1959433" y="-7861"/>
                  <a:pt x="1779456" y="37101"/>
                  <a:pt x="1514856" y="13716"/>
                </a:cubicBezTo>
                <a:cubicBezTo>
                  <a:pt x="1212431" y="31797"/>
                  <a:pt x="1086601" y="7282"/>
                  <a:pt x="892683" y="13716"/>
                </a:cubicBezTo>
                <a:cubicBezTo>
                  <a:pt x="721500" y="45800"/>
                  <a:pt x="194249" y="-29802"/>
                  <a:pt x="0" y="13716"/>
                </a:cubicBezTo>
                <a:cubicBezTo>
                  <a:pt x="-508" y="9800"/>
                  <a:pt x="-280" y="682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5410200"/>
                      <a:gd name="connsiteY0" fmla="*/ 0 h 13716"/>
                      <a:gd name="connsiteX1" fmla="*/ 568071 w 5410200"/>
                      <a:gd name="connsiteY1" fmla="*/ 0 h 13716"/>
                      <a:gd name="connsiteX2" fmla="*/ 1298448 w 5410200"/>
                      <a:gd name="connsiteY2" fmla="*/ 0 h 13716"/>
                      <a:gd name="connsiteX3" fmla="*/ 1920621 w 5410200"/>
                      <a:gd name="connsiteY3" fmla="*/ 0 h 13716"/>
                      <a:gd name="connsiteX4" fmla="*/ 2488692 w 5410200"/>
                      <a:gd name="connsiteY4" fmla="*/ 0 h 13716"/>
                      <a:gd name="connsiteX5" fmla="*/ 3219069 w 5410200"/>
                      <a:gd name="connsiteY5" fmla="*/ 0 h 13716"/>
                      <a:gd name="connsiteX6" fmla="*/ 3895344 w 5410200"/>
                      <a:gd name="connsiteY6" fmla="*/ 0 h 13716"/>
                      <a:gd name="connsiteX7" fmla="*/ 4571619 w 5410200"/>
                      <a:gd name="connsiteY7" fmla="*/ 0 h 13716"/>
                      <a:gd name="connsiteX8" fmla="*/ 5410200 w 5410200"/>
                      <a:gd name="connsiteY8" fmla="*/ 0 h 13716"/>
                      <a:gd name="connsiteX9" fmla="*/ 5410200 w 5410200"/>
                      <a:gd name="connsiteY9" fmla="*/ 13716 h 13716"/>
                      <a:gd name="connsiteX10" fmla="*/ 4842129 w 5410200"/>
                      <a:gd name="connsiteY10" fmla="*/ 13716 h 13716"/>
                      <a:gd name="connsiteX11" fmla="*/ 4328160 w 5410200"/>
                      <a:gd name="connsiteY11" fmla="*/ 13716 h 13716"/>
                      <a:gd name="connsiteX12" fmla="*/ 3597783 w 5410200"/>
                      <a:gd name="connsiteY12" fmla="*/ 13716 h 13716"/>
                      <a:gd name="connsiteX13" fmla="*/ 3029712 w 5410200"/>
                      <a:gd name="connsiteY13" fmla="*/ 13716 h 13716"/>
                      <a:gd name="connsiteX14" fmla="*/ 2299335 w 5410200"/>
                      <a:gd name="connsiteY14" fmla="*/ 13716 h 13716"/>
                      <a:gd name="connsiteX15" fmla="*/ 1514856 w 5410200"/>
                      <a:gd name="connsiteY15" fmla="*/ 13716 h 13716"/>
                      <a:gd name="connsiteX16" fmla="*/ 892683 w 5410200"/>
                      <a:gd name="connsiteY16" fmla="*/ 13716 h 13716"/>
                      <a:gd name="connsiteX17" fmla="*/ 0 w 5410200"/>
                      <a:gd name="connsiteY17" fmla="*/ 13716 h 13716"/>
                      <a:gd name="connsiteX18" fmla="*/ 0 w 5410200"/>
                      <a:gd name="connsiteY18" fmla="*/ 0 h 137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</a:cxnLst>
                    <a:rect l="l" t="t" r="r" b="b"/>
                    <a:pathLst>
                      <a:path w="5410200" h="13716" fill="none" extrusionOk="0">
                        <a:moveTo>
                          <a:pt x="0" y="0"/>
                        </a:moveTo>
                        <a:cubicBezTo>
                          <a:pt x="163050" y="-18707"/>
                          <a:pt x="319321" y="-16364"/>
                          <a:pt x="568071" y="0"/>
                        </a:cubicBezTo>
                        <a:cubicBezTo>
                          <a:pt x="816821" y="16364"/>
                          <a:pt x="1013224" y="-7268"/>
                          <a:pt x="1298448" y="0"/>
                        </a:cubicBezTo>
                        <a:cubicBezTo>
                          <a:pt x="1583672" y="7268"/>
                          <a:pt x="1631711" y="-3367"/>
                          <a:pt x="1920621" y="0"/>
                        </a:cubicBezTo>
                        <a:cubicBezTo>
                          <a:pt x="2209531" y="3367"/>
                          <a:pt x="2364420" y="-19184"/>
                          <a:pt x="2488692" y="0"/>
                        </a:cubicBezTo>
                        <a:cubicBezTo>
                          <a:pt x="2612964" y="19184"/>
                          <a:pt x="3023298" y="-34627"/>
                          <a:pt x="3219069" y="0"/>
                        </a:cubicBezTo>
                        <a:cubicBezTo>
                          <a:pt x="3414840" y="34627"/>
                          <a:pt x="3656810" y="24043"/>
                          <a:pt x="3895344" y="0"/>
                        </a:cubicBezTo>
                        <a:cubicBezTo>
                          <a:pt x="4133879" y="-24043"/>
                          <a:pt x="4393984" y="-19577"/>
                          <a:pt x="4571619" y="0"/>
                        </a:cubicBezTo>
                        <a:cubicBezTo>
                          <a:pt x="4749255" y="19577"/>
                          <a:pt x="5179928" y="-6281"/>
                          <a:pt x="5410200" y="0"/>
                        </a:cubicBezTo>
                        <a:cubicBezTo>
                          <a:pt x="5409587" y="2854"/>
                          <a:pt x="5409791" y="9451"/>
                          <a:pt x="5410200" y="13716"/>
                        </a:cubicBezTo>
                        <a:cubicBezTo>
                          <a:pt x="5139060" y="2179"/>
                          <a:pt x="5121593" y="26463"/>
                          <a:pt x="4842129" y="13716"/>
                        </a:cubicBezTo>
                        <a:cubicBezTo>
                          <a:pt x="4562665" y="969"/>
                          <a:pt x="4448273" y="4915"/>
                          <a:pt x="4328160" y="13716"/>
                        </a:cubicBezTo>
                        <a:cubicBezTo>
                          <a:pt x="4208047" y="22517"/>
                          <a:pt x="3760936" y="17995"/>
                          <a:pt x="3597783" y="13716"/>
                        </a:cubicBezTo>
                        <a:cubicBezTo>
                          <a:pt x="3434630" y="9437"/>
                          <a:pt x="3299718" y="28641"/>
                          <a:pt x="3029712" y="13716"/>
                        </a:cubicBezTo>
                        <a:cubicBezTo>
                          <a:pt x="2759706" y="-1209"/>
                          <a:pt x="2640159" y="22822"/>
                          <a:pt x="2299335" y="13716"/>
                        </a:cubicBezTo>
                        <a:cubicBezTo>
                          <a:pt x="1958511" y="4610"/>
                          <a:pt x="1801186" y="24413"/>
                          <a:pt x="1514856" y="13716"/>
                        </a:cubicBezTo>
                        <a:cubicBezTo>
                          <a:pt x="1228526" y="3019"/>
                          <a:pt x="1063509" y="-9877"/>
                          <a:pt x="892683" y="13716"/>
                        </a:cubicBezTo>
                        <a:cubicBezTo>
                          <a:pt x="721857" y="37309"/>
                          <a:pt x="186945" y="-25469"/>
                          <a:pt x="0" y="13716"/>
                        </a:cubicBezTo>
                        <a:cubicBezTo>
                          <a:pt x="-342" y="9537"/>
                          <a:pt x="-97" y="6817"/>
                          <a:pt x="0" y="0"/>
                        </a:cubicBezTo>
                        <a:close/>
                      </a:path>
                      <a:path w="5410200" h="13716" stroke="0" extrusionOk="0">
                        <a:moveTo>
                          <a:pt x="0" y="0"/>
                        </a:moveTo>
                        <a:cubicBezTo>
                          <a:pt x="285096" y="-4925"/>
                          <a:pt x="376456" y="22268"/>
                          <a:pt x="622173" y="0"/>
                        </a:cubicBezTo>
                        <a:cubicBezTo>
                          <a:pt x="867890" y="-22268"/>
                          <a:pt x="1031392" y="7228"/>
                          <a:pt x="1136142" y="0"/>
                        </a:cubicBezTo>
                        <a:cubicBezTo>
                          <a:pt x="1240892" y="-7228"/>
                          <a:pt x="1561853" y="9877"/>
                          <a:pt x="1920621" y="0"/>
                        </a:cubicBezTo>
                        <a:cubicBezTo>
                          <a:pt x="2279389" y="-9877"/>
                          <a:pt x="2367255" y="19546"/>
                          <a:pt x="2542794" y="0"/>
                        </a:cubicBezTo>
                        <a:cubicBezTo>
                          <a:pt x="2718333" y="-19546"/>
                          <a:pt x="2866732" y="-22226"/>
                          <a:pt x="3164967" y="0"/>
                        </a:cubicBezTo>
                        <a:cubicBezTo>
                          <a:pt x="3463202" y="22226"/>
                          <a:pt x="3568055" y="-2765"/>
                          <a:pt x="3949446" y="0"/>
                        </a:cubicBezTo>
                        <a:cubicBezTo>
                          <a:pt x="4330837" y="2765"/>
                          <a:pt x="4287895" y="10557"/>
                          <a:pt x="4517517" y="0"/>
                        </a:cubicBezTo>
                        <a:cubicBezTo>
                          <a:pt x="4747139" y="-10557"/>
                          <a:pt x="5149588" y="8716"/>
                          <a:pt x="5410200" y="0"/>
                        </a:cubicBezTo>
                        <a:cubicBezTo>
                          <a:pt x="5410660" y="2787"/>
                          <a:pt x="5410166" y="9748"/>
                          <a:pt x="5410200" y="13716"/>
                        </a:cubicBezTo>
                        <a:cubicBezTo>
                          <a:pt x="5163327" y="36922"/>
                          <a:pt x="5008749" y="6121"/>
                          <a:pt x="4842129" y="13716"/>
                        </a:cubicBezTo>
                        <a:cubicBezTo>
                          <a:pt x="4675509" y="21311"/>
                          <a:pt x="4433401" y="-5187"/>
                          <a:pt x="4165854" y="13716"/>
                        </a:cubicBezTo>
                        <a:cubicBezTo>
                          <a:pt x="3898308" y="32619"/>
                          <a:pt x="3809032" y="-13282"/>
                          <a:pt x="3543681" y="13716"/>
                        </a:cubicBezTo>
                        <a:cubicBezTo>
                          <a:pt x="3278330" y="40714"/>
                          <a:pt x="3073876" y="-20489"/>
                          <a:pt x="2759202" y="13716"/>
                        </a:cubicBezTo>
                        <a:cubicBezTo>
                          <a:pt x="2444528" y="47921"/>
                          <a:pt x="2204144" y="-1200"/>
                          <a:pt x="1974723" y="13716"/>
                        </a:cubicBezTo>
                        <a:cubicBezTo>
                          <a:pt x="1745302" y="28632"/>
                          <a:pt x="1602335" y="26918"/>
                          <a:pt x="1406652" y="13716"/>
                        </a:cubicBezTo>
                        <a:cubicBezTo>
                          <a:pt x="1210969" y="514"/>
                          <a:pt x="923948" y="-1411"/>
                          <a:pt x="730377" y="13716"/>
                        </a:cubicBezTo>
                        <a:cubicBezTo>
                          <a:pt x="536806" y="28843"/>
                          <a:pt x="336496" y="-4713"/>
                          <a:pt x="0" y="13716"/>
                        </a:cubicBezTo>
                        <a:cubicBezTo>
                          <a:pt x="-535" y="9547"/>
                          <a:pt x="488" y="4515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12292" name="Content Placeholder 2">
            <a:extLst>
              <a:ext uri="{FF2B5EF4-FFF2-40B4-BE49-F238E27FC236}">
                <a16:creationId xmlns:a16="http://schemas.microsoft.com/office/drawing/2014/main" id="{48CA99AF-5908-2257-2A05-77AEFF1D7AE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84585118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320" name="Rectangle 13319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GB" sz="4700" dirty="0"/>
              <a:t>Diet in Diabetes</a:t>
            </a:r>
          </a:p>
        </p:txBody>
      </p:sp>
      <p:sp>
        <p:nvSpPr>
          <p:cNvPr id="13322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onnsiteX0" fmla="*/ 0 w 5410200"/>
              <a:gd name="connsiteY0" fmla="*/ 0 h 13716"/>
              <a:gd name="connsiteX1" fmla="*/ 568071 w 5410200"/>
              <a:gd name="connsiteY1" fmla="*/ 0 h 13716"/>
              <a:gd name="connsiteX2" fmla="*/ 1298448 w 5410200"/>
              <a:gd name="connsiteY2" fmla="*/ 0 h 13716"/>
              <a:gd name="connsiteX3" fmla="*/ 1920621 w 5410200"/>
              <a:gd name="connsiteY3" fmla="*/ 0 h 13716"/>
              <a:gd name="connsiteX4" fmla="*/ 2488692 w 5410200"/>
              <a:gd name="connsiteY4" fmla="*/ 0 h 13716"/>
              <a:gd name="connsiteX5" fmla="*/ 3219069 w 5410200"/>
              <a:gd name="connsiteY5" fmla="*/ 0 h 13716"/>
              <a:gd name="connsiteX6" fmla="*/ 3895344 w 5410200"/>
              <a:gd name="connsiteY6" fmla="*/ 0 h 13716"/>
              <a:gd name="connsiteX7" fmla="*/ 4571619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328160 w 5410200"/>
              <a:gd name="connsiteY11" fmla="*/ 13716 h 13716"/>
              <a:gd name="connsiteX12" fmla="*/ 3597783 w 5410200"/>
              <a:gd name="connsiteY12" fmla="*/ 13716 h 13716"/>
              <a:gd name="connsiteX13" fmla="*/ 3029712 w 5410200"/>
              <a:gd name="connsiteY13" fmla="*/ 13716 h 13716"/>
              <a:gd name="connsiteX14" fmla="*/ 2299335 w 5410200"/>
              <a:gd name="connsiteY14" fmla="*/ 13716 h 13716"/>
              <a:gd name="connsiteX15" fmla="*/ 1514856 w 5410200"/>
              <a:gd name="connsiteY15" fmla="*/ 13716 h 13716"/>
              <a:gd name="connsiteX16" fmla="*/ 892683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  <a:gd name="connsiteX0" fmla="*/ 0 w 5410200"/>
              <a:gd name="connsiteY0" fmla="*/ 0 h 13716"/>
              <a:gd name="connsiteX1" fmla="*/ 622173 w 5410200"/>
              <a:gd name="connsiteY1" fmla="*/ 0 h 13716"/>
              <a:gd name="connsiteX2" fmla="*/ 1136142 w 5410200"/>
              <a:gd name="connsiteY2" fmla="*/ 0 h 13716"/>
              <a:gd name="connsiteX3" fmla="*/ 1920621 w 5410200"/>
              <a:gd name="connsiteY3" fmla="*/ 0 h 13716"/>
              <a:gd name="connsiteX4" fmla="*/ 2542794 w 5410200"/>
              <a:gd name="connsiteY4" fmla="*/ 0 h 13716"/>
              <a:gd name="connsiteX5" fmla="*/ 3164967 w 5410200"/>
              <a:gd name="connsiteY5" fmla="*/ 0 h 13716"/>
              <a:gd name="connsiteX6" fmla="*/ 3949446 w 5410200"/>
              <a:gd name="connsiteY6" fmla="*/ 0 h 13716"/>
              <a:gd name="connsiteX7" fmla="*/ 4517517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165854 w 5410200"/>
              <a:gd name="connsiteY11" fmla="*/ 13716 h 13716"/>
              <a:gd name="connsiteX12" fmla="*/ 3543681 w 5410200"/>
              <a:gd name="connsiteY12" fmla="*/ 13716 h 13716"/>
              <a:gd name="connsiteX13" fmla="*/ 2759202 w 5410200"/>
              <a:gd name="connsiteY13" fmla="*/ 13716 h 13716"/>
              <a:gd name="connsiteX14" fmla="*/ 1974723 w 5410200"/>
              <a:gd name="connsiteY14" fmla="*/ 13716 h 13716"/>
              <a:gd name="connsiteX15" fmla="*/ 1406652 w 5410200"/>
              <a:gd name="connsiteY15" fmla="*/ 13716 h 13716"/>
              <a:gd name="connsiteX16" fmla="*/ 730377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76940" y="8795"/>
                  <a:pt x="295530" y="-3818"/>
                  <a:pt x="568071" y="0"/>
                </a:cubicBezTo>
                <a:cubicBezTo>
                  <a:pt x="821049" y="-7814"/>
                  <a:pt x="977778" y="-9274"/>
                  <a:pt x="1298448" y="0"/>
                </a:cubicBezTo>
                <a:cubicBezTo>
                  <a:pt x="1590381" y="13044"/>
                  <a:pt x="1630605" y="-28"/>
                  <a:pt x="1920621" y="0"/>
                </a:cubicBezTo>
                <a:cubicBezTo>
                  <a:pt x="2206035" y="10386"/>
                  <a:pt x="2357755" y="-28028"/>
                  <a:pt x="2488692" y="0"/>
                </a:cubicBezTo>
                <a:cubicBezTo>
                  <a:pt x="2633521" y="25625"/>
                  <a:pt x="3022777" y="-45440"/>
                  <a:pt x="3219069" y="0"/>
                </a:cubicBezTo>
                <a:cubicBezTo>
                  <a:pt x="3460337" y="63290"/>
                  <a:pt x="3645640" y="26494"/>
                  <a:pt x="3895344" y="0"/>
                </a:cubicBezTo>
                <a:cubicBezTo>
                  <a:pt x="4126339" y="-535"/>
                  <a:pt x="4382665" y="-55222"/>
                  <a:pt x="4571619" y="0"/>
                </a:cubicBezTo>
                <a:cubicBezTo>
                  <a:pt x="4776405" y="-816"/>
                  <a:pt x="5201098" y="-43036"/>
                  <a:pt x="5410200" y="0"/>
                </a:cubicBezTo>
                <a:cubicBezTo>
                  <a:pt x="5409052" y="2649"/>
                  <a:pt x="5410186" y="9063"/>
                  <a:pt x="5410200" y="13716"/>
                </a:cubicBezTo>
                <a:cubicBezTo>
                  <a:pt x="5133704" y="5182"/>
                  <a:pt x="5123444" y="31477"/>
                  <a:pt x="4842129" y="13716"/>
                </a:cubicBezTo>
                <a:cubicBezTo>
                  <a:pt x="4568650" y="-219"/>
                  <a:pt x="4447390" y="8221"/>
                  <a:pt x="4328160" y="13716"/>
                </a:cubicBezTo>
                <a:cubicBezTo>
                  <a:pt x="4227436" y="28078"/>
                  <a:pt x="3754725" y="-2253"/>
                  <a:pt x="3597783" y="13716"/>
                </a:cubicBezTo>
                <a:cubicBezTo>
                  <a:pt x="3459353" y="10223"/>
                  <a:pt x="3317740" y="47315"/>
                  <a:pt x="3029712" y="13716"/>
                </a:cubicBezTo>
                <a:cubicBezTo>
                  <a:pt x="2766446" y="5245"/>
                  <a:pt x="2645518" y="35922"/>
                  <a:pt x="2299335" y="13716"/>
                </a:cubicBezTo>
                <a:cubicBezTo>
                  <a:pt x="1977844" y="23735"/>
                  <a:pt x="1781583" y="-1801"/>
                  <a:pt x="1514856" y="13716"/>
                </a:cubicBezTo>
                <a:cubicBezTo>
                  <a:pt x="1212648" y="18781"/>
                  <a:pt x="1087880" y="-4407"/>
                  <a:pt x="892683" y="13716"/>
                </a:cubicBezTo>
                <a:cubicBezTo>
                  <a:pt x="745769" y="11772"/>
                  <a:pt x="183254" y="-32062"/>
                  <a:pt x="0" y="13716"/>
                </a:cubicBezTo>
                <a:cubicBezTo>
                  <a:pt x="-907" y="9799"/>
                  <a:pt x="-75" y="7151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69468" y="-22806"/>
                  <a:pt x="392563" y="4840"/>
                  <a:pt x="622173" y="0"/>
                </a:cubicBezTo>
                <a:cubicBezTo>
                  <a:pt x="884216" y="-2196"/>
                  <a:pt x="1034637" y="7784"/>
                  <a:pt x="1136142" y="0"/>
                </a:cubicBezTo>
                <a:cubicBezTo>
                  <a:pt x="1204956" y="5920"/>
                  <a:pt x="1559779" y="-61408"/>
                  <a:pt x="1920621" y="0"/>
                </a:cubicBezTo>
                <a:cubicBezTo>
                  <a:pt x="2280250" y="-18581"/>
                  <a:pt x="2372470" y="4128"/>
                  <a:pt x="2542794" y="0"/>
                </a:cubicBezTo>
                <a:cubicBezTo>
                  <a:pt x="2688150" y="-17189"/>
                  <a:pt x="2885478" y="-51412"/>
                  <a:pt x="3164967" y="0"/>
                </a:cubicBezTo>
                <a:cubicBezTo>
                  <a:pt x="3470933" y="16143"/>
                  <a:pt x="3588003" y="-4313"/>
                  <a:pt x="3949446" y="0"/>
                </a:cubicBezTo>
                <a:cubicBezTo>
                  <a:pt x="4331172" y="1470"/>
                  <a:pt x="4289286" y="5331"/>
                  <a:pt x="4517517" y="0"/>
                </a:cubicBezTo>
                <a:cubicBezTo>
                  <a:pt x="4736577" y="41911"/>
                  <a:pt x="5141868" y="443"/>
                  <a:pt x="5410200" y="0"/>
                </a:cubicBezTo>
                <a:cubicBezTo>
                  <a:pt x="5410845" y="2936"/>
                  <a:pt x="5409877" y="9829"/>
                  <a:pt x="5410200" y="13716"/>
                </a:cubicBezTo>
                <a:cubicBezTo>
                  <a:pt x="5130880" y="48304"/>
                  <a:pt x="5008082" y="-27188"/>
                  <a:pt x="4842129" y="13716"/>
                </a:cubicBezTo>
                <a:cubicBezTo>
                  <a:pt x="4629232" y="38478"/>
                  <a:pt x="4430159" y="43872"/>
                  <a:pt x="4165854" y="13716"/>
                </a:cubicBezTo>
                <a:cubicBezTo>
                  <a:pt x="3880517" y="17026"/>
                  <a:pt x="3820863" y="-12209"/>
                  <a:pt x="3543681" y="13716"/>
                </a:cubicBezTo>
                <a:cubicBezTo>
                  <a:pt x="3267577" y="39687"/>
                  <a:pt x="3047131" y="-8774"/>
                  <a:pt x="2759202" y="13716"/>
                </a:cubicBezTo>
                <a:cubicBezTo>
                  <a:pt x="2418778" y="17929"/>
                  <a:pt x="2206820" y="-35095"/>
                  <a:pt x="1974723" y="13716"/>
                </a:cubicBezTo>
                <a:cubicBezTo>
                  <a:pt x="1740429" y="35710"/>
                  <a:pt x="1599301" y="34493"/>
                  <a:pt x="1406652" y="13716"/>
                </a:cubicBezTo>
                <a:cubicBezTo>
                  <a:pt x="1196601" y="3966"/>
                  <a:pt x="938578" y="38717"/>
                  <a:pt x="730377" y="13716"/>
                </a:cubicBezTo>
                <a:cubicBezTo>
                  <a:pt x="524173" y="26651"/>
                  <a:pt x="336004" y="-17469"/>
                  <a:pt x="0" y="13716"/>
                </a:cubicBezTo>
                <a:cubicBezTo>
                  <a:pt x="-377" y="9245"/>
                  <a:pt x="1157" y="3819"/>
                  <a:pt x="0" y="0"/>
                </a:cubicBezTo>
                <a:close/>
              </a:path>
              <a:path w="5410200" h="13716" fill="none" stroke="0" extrusionOk="0">
                <a:moveTo>
                  <a:pt x="0" y="0"/>
                </a:moveTo>
                <a:cubicBezTo>
                  <a:pt x="148438" y="-27720"/>
                  <a:pt x="315263" y="-14841"/>
                  <a:pt x="568071" y="0"/>
                </a:cubicBezTo>
                <a:cubicBezTo>
                  <a:pt x="840209" y="21288"/>
                  <a:pt x="982180" y="-6281"/>
                  <a:pt x="1298448" y="0"/>
                </a:cubicBezTo>
                <a:cubicBezTo>
                  <a:pt x="1577021" y="13763"/>
                  <a:pt x="1630910" y="1060"/>
                  <a:pt x="1920621" y="0"/>
                </a:cubicBezTo>
                <a:cubicBezTo>
                  <a:pt x="2200928" y="-1340"/>
                  <a:pt x="2382869" y="-10369"/>
                  <a:pt x="2488692" y="0"/>
                </a:cubicBezTo>
                <a:cubicBezTo>
                  <a:pt x="2620356" y="20061"/>
                  <a:pt x="3042766" y="-74691"/>
                  <a:pt x="3219069" y="0"/>
                </a:cubicBezTo>
                <a:cubicBezTo>
                  <a:pt x="3395755" y="31704"/>
                  <a:pt x="3646717" y="33546"/>
                  <a:pt x="3895344" y="0"/>
                </a:cubicBezTo>
                <a:cubicBezTo>
                  <a:pt x="4131847" y="-43416"/>
                  <a:pt x="4371681" y="11418"/>
                  <a:pt x="4571619" y="0"/>
                </a:cubicBezTo>
                <a:cubicBezTo>
                  <a:pt x="4799447" y="47677"/>
                  <a:pt x="5212547" y="1562"/>
                  <a:pt x="5410200" y="0"/>
                </a:cubicBezTo>
                <a:cubicBezTo>
                  <a:pt x="5408905" y="2744"/>
                  <a:pt x="5410401" y="9950"/>
                  <a:pt x="5410200" y="13716"/>
                </a:cubicBezTo>
                <a:cubicBezTo>
                  <a:pt x="5139576" y="2947"/>
                  <a:pt x="5122299" y="33775"/>
                  <a:pt x="4842129" y="13716"/>
                </a:cubicBezTo>
                <a:cubicBezTo>
                  <a:pt x="4566356" y="6655"/>
                  <a:pt x="4456854" y="15426"/>
                  <a:pt x="4328160" y="13716"/>
                </a:cubicBezTo>
                <a:cubicBezTo>
                  <a:pt x="4234703" y="-822"/>
                  <a:pt x="3768176" y="-16062"/>
                  <a:pt x="3597783" y="13716"/>
                </a:cubicBezTo>
                <a:cubicBezTo>
                  <a:pt x="3430303" y="10148"/>
                  <a:pt x="3287506" y="20215"/>
                  <a:pt x="3029712" y="13716"/>
                </a:cubicBezTo>
                <a:cubicBezTo>
                  <a:pt x="2742636" y="-2421"/>
                  <a:pt x="2637847" y="18109"/>
                  <a:pt x="2299335" y="13716"/>
                </a:cubicBezTo>
                <a:cubicBezTo>
                  <a:pt x="1959433" y="-7861"/>
                  <a:pt x="1779456" y="37101"/>
                  <a:pt x="1514856" y="13716"/>
                </a:cubicBezTo>
                <a:cubicBezTo>
                  <a:pt x="1212431" y="31797"/>
                  <a:pt x="1086601" y="7282"/>
                  <a:pt x="892683" y="13716"/>
                </a:cubicBezTo>
                <a:cubicBezTo>
                  <a:pt x="721500" y="45800"/>
                  <a:pt x="194249" y="-29802"/>
                  <a:pt x="0" y="13716"/>
                </a:cubicBezTo>
                <a:cubicBezTo>
                  <a:pt x="-508" y="9800"/>
                  <a:pt x="-280" y="682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5410200"/>
                      <a:gd name="connsiteY0" fmla="*/ 0 h 13716"/>
                      <a:gd name="connsiteX1" fmla="*/ 568071 w 5410200"/>
                      <a:gd name="connsiteY1" fmla="*/ 0 h 13716"/>
                      <a:gd name="connsiteX2" fmla="*/ 1298448 w 5410200"/>
                      <a:gd name="connsiteY2" fmla="*/ 0 h 13716"/>
                      <a:gd name="connsiteX3" fmla="*/ 1920621 w 5410200"/>
                      <a:gd name="connsiteY3" fmla="*/ 0 h 13716"/>
                      <a:gd name="connsiteX4" fmla="*/ 2488692 w 5410200"/>
                      <a:gd name="connsiteY4" fmla="*/ 0 h 13716"/>
                      <a:gd name="connsiteX5" fmla="*/ 3219069 w 5410200"/>
                      <a:gd name="connsiteY5" fmla="*/ 0 h 13716"/>
                      <a:gd name="connsiteX6" fmla="*/ 3895344 w 5410200"/>
                      <a:gd name="connsiteY6" fmla="*/ 0 h 13716"/>
                      <a:gd name="connsiteX7" fmla="*/ 4571619 w 5410200"/>
                      <a:gd name="connsiteY7" fmla="*/ 0 h 13716"/>
                      <a:gd name="connsiteX8" fmla="*/ 5410200 w 5410200"/>
                      <a:gd name="connsiteY8" fmla="*/ 0 h 13716"/>
                      <a:gd name="connsiteX9" fmla="*/ 5410200 w 5410200"/>
                      <a:gd name="connsiteY9" fmla="*/ 13716 h 13716"/>
                      <a:gd name="connsiteX10" fmla="*/ 4842129 w 5410200"/>
                      <a:gd name="connsiteY10" fmla="*/ 13716 h 13716"/>
                      <a:gd name="connsiteX11" fmla="*/ 4328160 w 5410200"/>
                      <a:gd name="connsiteY11" fmla="*/ 13716 h 13716"/>
                      <a:gd name="connsiteX12" fmla="*/ 3597783 w 5410200"/>
                      <a:gd name="connsiteY12" fmla="*/ 13716 h 13716"/>
                      <a:gd name="connsiteX13" fmla="*/ 3029712 w 5410200"/>
                      <a:gd name="connsiteY13" fmla="*/ 13716 h 13716"/>
                      <a:gd name="connsiteX14" fmla="*/ 2299335 w 5410200"/>
                      <a:gd name="connsiteY14" fmla="*/ 13716 h 13716"/>
                      <a:gd name="connsiteX15" fmla="*/ 1514856 w 5410200"/>
                      <a:gd name="connsiteY15" fmla="*/ 13716 h 13716"/>
                      <a:gd name="connsiteX16" fmla="*/ 892683 w 5410200"/>
                      <a:gd name="connsiteY16" fmla="*/ 13716 h 13716"/>
                      <a:gd name="connsiteX17" fmla="*/ 0 w 5410200"/>
                      <a:gd name="connsiteY17" fmla="*/ 13716 h 13716"/>
                      <a:gd name="connsiteX18" fmla="*/ 0 w 5410200"/>
                      <a:gd name="connsiteY18" fmla="*/ 0 h 137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</a:cxnLst>
                    <a:rect l="l" t="t" r="r" b="b"/>
                    <a:pathLst>
                      <a:path w="5410200" h="13716" fill="none" extrusionOk="0">
                        <a:moveTo>
                          <a:pt x="0" y="0"/>
                        </a:moveTo>
                        <a:cubicBezTo>
                          <a:pt x="163050" y="-18707"/>
                          <a:pt x="319321" y="-16364"/>
                          <a:pt x="568071" y="0"/>
                        </a:cubicBezTo>
                        <a:cubicBezTo>
                          <a:pt x="816821" y="16364"/>
                          <a:pt x="1013224" y="-7268"/>
                          <a:pt x="1298448" y="0"/>
                        </a:cubicBezTo>
                        <a:cubicBezTo>
                          <a:pt x="1583672" y="7268"/>
                          <a:pt x="1631711" y="-3367"/>
                          <a:pt x="1920621" y="0"/>
                        </a:cubicBezTo>
                        <a:cubicBezTo>
                          <a:pt x="2209531" y="3367"/>
                          <a:pt x="2364420" y="-19184"/>
                          <a:pt x="2488692" y="0"/>
                        </a:cubicBezTo>
                        <a:cubicBezTo>
                          <a:pt x="2612964" y="19184"/>
                          <a:pt x="3023298" y="-34627"/>
                          <a:pt x="3219069" y="0"/>
                        </a:cubicBezTo>
                        <a:cubicBezTo>
                          <a:pt x="3414840" y="34627"/>
                          <a:pt x="3656810" y="24043"/>
                          <a:pt x="3895344" y="0"/>
                        </a:cubicBezTo>
                        <a:cubicBezTo>
                          <a:pt x="4133879" y="-24043"/>
                          <a:pt x="4393984" y="-19577"/>
                          <a:pt x="4571619" y="0"/>
                        </a:cubicBezTo>
                        <a:cubicBezTo>
                          <a:pt x="4749255" y="19577"/>
                          <a:pt x="5179928" y="-6281"/>
                          <a:pt x="5410200" y="0"/>
                        </a:cubicBezTo>
                        <a:cubicBezTo>
                          <a:pt x="5409587" y="2854"/>
                          <a:pt x="5409791" y="9451"/>
                          <a:pt x="5410200" y="13716"/>
                        </a:cubicBezTo>
                        <a:cubicBezTo>
                          <a:pt x="5139060" y="2179"/>
                          <a:pt x="5121593" y="26463"/>
                          <a:pt x="4842129" y="13716"/>
                        </a:cubicBezTo>
                        <a:cubicBezTo>
                          <a:pt x="4562665" y="969"/>
                          <a:pt x="4448273" y="4915"/>
                          <a:pt x="4328160" y="13716"/>
                        </a:cubicBezTo>
                        <a:cubicBezTo>
                          <a:pt x="4208047" y="22517"/>
                          <a:pt x="3760936" y="17995"/>
                          <a:pt x="3597783" y="13716"/>
                        </a:cubicBezTo>
                        <a:cubicBezTo>
                          <a:pt x="3434630" y="9437"/>
                          <a:pt x="3299718" y="28641"/>
                          <a:pt x="3029712" y="13716"/>
                        </a:cubicBezTo>
                        <a:cubicBezTo>
                          <a:pt x="2759706" y="-1209"/>
                          <a:pt x="2640159" y="22822"/>
                          <a:pt x="2299335" y="13716"/>
                        </a:cubicBezTo>
                        <a:cubicBezTo>
                          <a:pt x="1958511" y="4610"/>
                          <a:pt x="1801186" y="24413"/>
                          <a:pt x="1514856" y="13716"/>
                        </a:cubicBezTo>
                        <a:cubicBezTo>
                          <a:pt x="1228526" y="3019"/>
                          <a:pt x="1063509" y="-9877"/>
                          <a:pt x="892683" y="13716"/>
                        </a:cubicBezTo>
                        <a:cubicBezTo>
                          <a:pt x="721857" y="37309"/>
                          <a:pt x="186945" y="-25469"/>
                          <a:pt x="0" y="13716"/>
                        </a:cubicBezTo>
                        <a:cubicBezTo>
                          <a:pt x="-342" y="9537"/>
                          <a:pt x="-97" y="6817"/>
                          <a:pt x="0" y="0"/>
                        </a:cubicBezTo>
                        <a:close/>
                      </a:path>
                      <a:path w="5410200" h="13716" stroke="0" extrusionOk="0">
                        <a:moveTo>
                          <a:pt x="0" y="0"/>
                        </a:moveTo>
                        <a:cubicBezTo>
                          <a:pt x="285096" y="-4925"/>
                          <a:pt x="376456" y="22268"/>
                          <a:pt x="622173" y="0"/>
                        </a:cubicBezTo>
                        <a:cubicBezTo>
                          <a:pt x="867890" y="-22268"/>
                          <a:pt x="1031392" y="7228"/>
                          <a:pt x="1136142" y="0"/>
                        </a:cubicBezTo>
                        <a:cubicBezTo>
                          <a:pt x="1240892" y="-7228"/>
                          <a:pt x="1561853" y="9877"/>
                          <a:pt x="1920621" y="0"/>
                        </a:cubicBezTo>
                        <a:cubicBezTo>
                          <a:pt x="2279389" y="-9877"/>
                          <a:pt x="2367255" y="19546"/>
                          <a:pt x="2542794" y="0"/>
                        </a:cubicBezTo>
                        <a:cubicBezTo>
                          <a:pt x="2718333" y="-19546"/>
                          <a:pt x="2866732" y="-22226"/>
                          <a:pt x="3164967" y="0"/>
                        </a:cubicBezTo>
                        <a:cubicBezTo>
                          <a:pt x="3463202" y="22226"/>
                          <a:pt x="3568055" y="-2765"/>
                          <a:pt x="3949446" y="0"/>
                        </a:cubicBezTo>
                        <a:cubicBezTo>
                          <a:pt x="4330837" y="2765"/>
                          <a:pt x="4287895" y="10557"/>
                          <a:pt x="4517517" y="0"/>
                        </a:cubicBezTo>
                        <a:cubicBezTo>
                          <a:pt x="4747139" y="-10557"/>
                          <a:pt x="5149588" y="8716"/>
                          <a:pt x="5410200" y="0"/>
                        </a:cubicBezTo>
                        <a:cubicBezTo>
                          <a:pt x="5410660" y="2787"/>
                          <a:pt x="5410166" y="9748"/>
                          <a:pt x="5410200" y="13716"/>
                        </a:cubicBezTo>
                        <a:cubicBezTo>
                          <a:pt x="5163327" y="36922"/>
                          <a:pt x="5008749" y="6121"/>
                          <a:pt x="4842129" y="13716"/>
                        </a:cubicBezTo>
                        <a:cubicBezTo>
                          <a:pt x="4675509" y="21311"/>
                          <a:pt x="4433401" y="-5187"/>
                          <a:pt x="4165854" y="13716"/>
                        </a:cubicBezTo>
                        <a:cubicBezTo>
                          <a:pt x="3898308" y="32619"/>
                          <a:pt x="3809032" y="-13282"/>
                          <a:pt x="3543681" y="13716"/>
                        </a:cubicBezTo>
                        <a:cubicBezTo>
                          <a:pt x="3278330" y="40714"/>
                          <a:pt x="3073876" y="-20489"/>
                          <a:pt x="2759202" y="13716"/>
                        </a:cubicBezTo>
                        <a:cubicBezTo>
                          <a:pt x="2444528" y="47921"/>
                          <a:pt x="2204144" y="-1200"/>
                          <a:pt x="1974723" y="13716"/>
                        </a:cubicBezTo>
                        <a:cubicBezTo>
                          <a:pt x="1745302" y="28632"/>
                          <a:pt x="1602335" y="26918"/>
                          <a:pt x="1406652" y="13716"/>
                        </a:cubicBezTo>
                        <a:cubicBezTo>
                          <a:pt x="1210969" y="514"/>
                          <a:pt x="923948" y="-1411"/>
                          <a:pt x="730377" y="13716"/>
                        </a:cubicBezTo>
                        <a:cubicBezTo>
                          <a:pt x="536806" y="28843"/>
                          <a:pt x="336496" y="-4713"/>
                          <a:pt x="0" y="13716"/>
                        </a:cubicBezTo>
                        <a:cubicBezTo>
                          <a:pt x="-535" y="9547"/>
                          <a:pt x="488" y="4515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13316" name="Content Placeholder 2">
            <a:extLst>
              <a:ext uri="{FF2B5EF4-FFF2-40B4-BE49-F238E27FC236}">
                <a16:creationId xmlns:a16="http://schemas.microsoft.com/office/drawing/2014/main" id="{F8B6AE57-E7E3-09D4-CD51-80A384DB24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78233455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344" name="Rectangle 14343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338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GB" sz="4700" dirty="0"/>
              <a:t>Diet for type 2 </a:t>
            </a:r>
          </a:p>
        </p:txBody>
      </p:sp>
      <p:sp>
        <p:nvSpPr>
          <p:cNvPr id="14346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onnsiteX0" fmla="*/ 0 w 5410200"/>
              <a:gd name="connsiteY0" fmla="*/ 0 h 13716"/>
              <a:gd name="connsiteX1" fmla="*/ 568071 w 5410200"/>
              <a:gd name="connsiteY1" fmla="*/ 0 h 13716"/>
              <a:gd name="connsiteX2" fmla="*/ 1298448 w 5410200"/>
              <a:gd name="connsiteY2" fmla="*/ 0 h 13716"/>
              <a:gd name="connsiteX3" fmla="*/ 1920621 w 5410200"/>
              <a:gd name="connsiteY3" fmla="*/ 0 h 13716"/>
              <a:gd name="connsiteX4" fmla="*/ 2488692 w 5410200"/>
              <a:gd name="connsiteY4" fmla="*/ 0 h 13716"/>
              <a:gd name="connsiteX5" fmla="*/ 3219069 w 5410200"/>
              <a:gd name="connsiteY5" fmla="*/ 0 h 13716"/>
              <a:gd name="connsiteX6" fmla="*/ 3895344 w 5410200"/>
              <a:gd name="connsiteY6" fmla="*/ 0 h 13716"/>
              <a:gd name="connsiteX7" fmla="*/ 4571619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328160 w 5410200"/>
              <a:gd name="connsiteY11" fmla="*/ 13716 h 13716"/>
              <a:gd name="connsiteX12" fmla="*/ 3597783 w 5410200"/>
              <a:gd name="connsiteY12" fmla="*/ 13716 h 13716"/>
              <a:gd name="connsiteX13" fmla="*/ 3029712 w 5410200"/>
              <a:gd name="connsiteY13" fmla="*/ 13716 h 13716"/>
              <a:gd name="connsiteX14" fmla="*/ 2299335 w 5410200"/>
              <a:gd name="connsiteY14" fmla="*/ 13716 h 13716"/>
              <a:gd name="connsiteX15" fmla="*/ 1514856 w 5410200"/>
              <a:gd name="connsiteY15" fmla="*/ 13716 h 13716"/>
              <a:gd name="connsiteX16" fmla="*/ 892683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  <a:gd name="connsiteX0" fmla="*/ 0 w 5410200"/>
              <a:gd name="connsiteY0" fmla="*/ 0 h 13716"/>
              <a:gd name="connsiteX1" fmla="*/ 622173 w 5410200"/>
              <a:gd name="connsiteY1" fmla="*/ 0 h 13716"/>
              <a:gd name="connsiteX2" fmla="*/ 1136142 w 5410200"/>
              <a:gd name="connsiteY2" fmla="*/ 0 h 13716"/>
              <a:gd name="connsiteX3" fmla="*/ 1920621 w 5410200"/>
              <a:gd name="connsiteY3" fmla="*/ 0 h 13716"/>
              <a:gd name="connsiteX4" fmla="*/ 2542794 w 5410200"/>
              <a:gd name="connsiteY4" fmla="*/ 0 h 13716"/>
              <a:gd name="connsiteX5" fmla="*/ 3164967 w 5410200"/>
              <a:gd name="connsiteY5" fmla="*/ 0 h 13716"/>
              <a:gd name="connsiteX6" fmla="*/ 3949446 w 5410200"/>
              <a:gd name="connsiteY6" fmla="*/ 0 h 13716"/>
              <a:gd name="connsiteX7" fmla="*/ 4517517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165854 w 5410200"/>
              <a:gd name="connsiteY11" fmla="*/ 13716 h 13716"/>
              <a:gd name="connsiteX12" fmla="*/ 3543681 w 5410200"/>
              <a:gd name="connsiteY12" fmla="*/ 13716 h 13716"/>
              <a:gd name="connsiteX13" fmla="*/ 2759202 w 5410200"/>
              <a:gd name="connsiteY13" fmla="*/ 13716 h 13716"/>
              <a:gd name="connsiteX14" fmla="*/ 1974723 w 5410200"/>
              <a:gd name="connsiteY14" fmla="*/ 13716 h 13716"/>
              <a:gd name="connsiteX15" fmla="*/ 1406652 w 5410200"/>
              <a:gd name="connsiteY15" fmla="*/ 13716 h 13716"/>
              <a:gd name="connsiteX16" fmla="*/ 730377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76940" y="8795"/>
                  <a:pt x="295530" y="-3818"/>
                  <a:pt x="568071" y="0"/>
                </a:cubicBezTo>
                <a:cubicBezTo>
                  <a:pt x="821049" y="-7814"/>
                  <a:pt x="977778" y="-9274"/>
                  <a:pt x="1298448" y="0"/>
                </a:cubicBezTo>
                <a:cubicBezTo>
                  <a:pt x="1590381" y="13044"/>
                  <a:pt x="1630605" y="-28"/>
                  <a:pt x="1920621" y="0"/>
                </a:cubicBezTo>
                <a:cubicBezTo>
                  <a:pt x="2206035" y="10386"/>
                  <a:pt x="2357755" y="-28028"/>
                  <a:pt x="2488692" y="0"/>
                </a:cubicBezTo>
                <a:cubicBezTo>
                  <a:pt x="2633521" y="25625"/>
                  <a:pt x="3022777" y="-45440"/>
                  <a:pt x="3219069" y="0"/>
                </a:cubicBezTo>
                <a:cubicBezTo>
                  <a:pt x="3460337" y="63290"/>
                  <a:pt x="3645640" y="26494"/>
                  <a:pt x="3895344" y="0"/>
                </a:cubicBezTo>
                <a:cubicBezTo>
                  <a:pt x="4126339" y="-535"/>
                  <a:pt x="4382665" y="-55222"/>
                  <a:pt x="4571619" y="0"/>
                </a:cubicBezTo>
                <a:cubicBezTo>
                  <a:pt x="4776405" y="-816"/>
                  <a:pt x="5201098" y="-43036"/>
                  <a:pt x="5410200" y="0"/>
                </a:cubicBezTo>
                <a:cubicBezTo>
                  <a:pt x="5409052" y="2649"/>
                  <a:pt x="5410186" y="9063"/>
                  <a:pt x="5410200" y="13716"/>
                </a:cubicBezTo>
                <a:cubicBezTo>
                  <a:pt x="5133704" y="5182"/>
                  <a:pt x="5123444" y="31477"/>
                  <a:pt x="4842129" y="13716"/>
                </a:cubicBezTo>
                <a:cubicBezTo>
                  <a:pt x="4568650" y="-219"/>
                  <a:pt x="4447390" y="8221"/>
                  <a:pt x="4328160" y="13716"/>
                </a:cubicBezTo>
                <a:cubicBezTo>
                  <a:pt x="4227436" y="28078"/>
                  <a:pt x="3754725" y="-2253"/>
                  <a:pt x="3597783" y="13716"/>
                </a:cubicBezTo>
                <a:cubicBezTo>
                  <a:pt x="3459353" y="10223"/>
                  <a:pt x="3317740" y="47315"/>
                  <a:pt x="3029712" y="13716"/>
                </a:cubicBezTo>
                <a:cubicBezTo>
                  <a:pt x="2766446" y="5245"/>
                  <a:pt x="2645518" y="35922"/>
                  <a:pt x="2299335" y="13716"/>
                </a:cubicBezTo>
                <a:cubicBezTo>
                  <a:pt x="1977844" y="23735"/>
                  <a:pt x="1781583" y="-1801"/>
                  <a:pt x="1514856" y="13716"/>
                </a:cubicBezTo>
                <a:cubicBezTo>
                  <a:pt x="1212648" y="18781"/>
                  <a:pt x="1087880" y="-4407"/>
                  <a:pt x="892683" y="13716"/>
                </a:cubicBezTo>
                <a:cubicBezTo>
                  <a:pt x="745769" y="11772"/>
                  <a:pt x="183254" y="-32062"/>
                  <a:pt x="0" y="13716"/>
                </a:cubicBezTo>
                <a:cubicBezTo>
                  <a:pt x="-907" y="9799"/>
                  <a:pt x="-75" y="7151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69468" y="-22806"/>
                  <a:pt x="392563" y="4840"/>
                  <a:pt x="622173" y="0"/>
                </a:cubicBezTo>
                <a:cubicBezTo>
                  <a:pt x="884216" y="-2196"/>
                  <a:pt x="1034637" y="7784"/>
                  <a:pt x="1136142" y="0"/>
                </a:cubicBezTo>
                <a:cubicBezTo>
                  <a:pt x="1204956" y="5920"/>
                  <a:pt x="1559779" y="-61408"/>
                  <a:pt x="1920621" y="0"/>
                </a:cubicBezTo>
                <a:cubicBezTo>
                  <a:pt x="2280250" y="-18581"/>
                  <a:pt x="2372470" y="4128"/>
                  <a:pt x="2542794" y="0"/>
                </a:cubicBezTo>
                <a:cubicBezTo>
                  <a:pt x="2688150" y="-17189"/>
                  <a:pt x="2885478" y="-51412"/>
                  <a:pt x="3164967" y="0"/>
                </a:cubicBezTo>
                <a:cubicBezTo>
                  <a:pt x="3470933" y="16143"/>
                  <a:pt x="3588003" y="-4313"/>
                  <a:pt x="3949446" y="0"/>
                </a:cubicBezTo>
                <a:cubicBezTo>
                  <a:pt x="4331172" y="1470"/>
                  <a:pt x="4289286" y="5331"/>
                  <a:pt x="4517517" y="0"/>
                </a:cubicBezTo>
                <a:cubicBezTo>
                  <a:pt x="4736577" y="41911"/>
                  <a:pt x="5141868" y="443"/>
                  <a:pt x="5410200" y="0"/>
                </a:cubicBezTo>
                <a:cubicBezTo>
                  <a:pt x="5410845" y="2936"/>
                  <a:pt x="5409877" y="9829"/>
                  <a:pt x="5410200" y="13716"/>
                </a:cubicBezTo>
                <a:cubicBezTo>
                  <a:pt x="5130880" y="48304"/>
                  <a:pt x="5008082" y="-27188"/>
                  <a:pt x="4842129" y="13716"/>
                </a:cubicBezTo>
                <a:cubicBezTo>
                  <a:pt x="4629232" y="38478"/>
                  <a:pt x="4430159" y="43872"/>
                  <a:pt x="4165854" y="13716"/>
                </a:cubicBezTo>
                <a:cubicBezTo>
                  <a:pt x="3880517" y="17026"/>
                  <a:pt x="3820863" y="-12209"/>
                  <a:pt x="3543681" y="13716"/>
                </a:cubicBezTo>
                <a:cubicBezTo>
                  <a:pt x="3267577" y="39687"/>
                  <a:pt x="3047131" y="-8774"/>
                  <a:pt x="2759202" y="13716"/>
                </a:cubicBezTo>
                <a:cubicBezTo>
                  <a:pt x="2418778" y="17929"/>
                  <a:pt x="2206820" y="-35095"/>
                  <a:pt x="1974723" y="13716"/>
                </a:cubicBezTo>
                <a:cubicBezTo>
                  <a:pt x="1740429" y="35710"/>
                  <a:pt x="1599301" y="34493"/>
                  <a:pt x="1406652" y="13716"/>
                </a:cubicBezTo>
                <a:cubicBezTo>
                  <a:pt x="1196601" y="3966"/>
                  <a:pt x="938578" y="38717"/>
                  <a:pt x="730377" y="13716"/>
                </a:cubicBezTo>
                <a:cubicBezTo>
                  <a:pt x="524173" y="26651"/>
                  <a:pt x="336004" y="-17469"/>
                  <a:pt x="0" y="13716"/>
                </a:cubicBezTo>
                <a:cubicBezTo>
                  <a:pt x="-377" y="9245"/>
                  <a:pt x="1157" y="3819"/>
                  <a:pt x="0" y="0"/>
                </a:cubicBezTo>
                <a:close/>
              </a:path>
              <a:path w="5410200" h="13716" fill="none" stroke="0" extrusionOk="0">
                <a:moveTo>
                  <a:pt x="0" y="0"/>
                </a:moveTo>
                <a:cubicBezTo>
                  <a:pt x="148438" y="-27720"/>
                  <a:pt x="315263" y="-14841"/>
                  <a:pt x="568071" y="0"/>
                </a:cubicBezTo>
                <a:cubicBezTo>
                  <a:pt x="840209" y="21288"/>
                  <a:pt x="982180" y="-6281"/>
                  <a:pt x="1298448" y="0"/>
                </a:cubicBezTo>
                <a:cubicBezTo>
                  <a:pt x="1577021" y="13763"/>
                  <a:pt x="1630910" y="1060"/>
                  <a:pt x="1920621" y="0"/>
                </a:cubicBezTo>
                <a:cubicBezTo>
                  <a:pt x="2200928" y="-1340"/>
                  <a:pt x="2382869" y="-10369"/>
                  <a:pt x="2488692" y="0"/>
                </a:cubicBezTo>
                <a:cubicBezTo>
                  <a:pt x="2620356" y="20061"/>
                  <a:pt x="3042766" y="-74691"/>
                  <a:pt x="3219069" y="0"/>
                </a:cubicBezTo>
                <a:cubicBezTo>
                  <a:pt x="3395755" y="31704"/>
                  <a:pt x="3646717" y="33546"/>
                  <a:pt x="3895344" y="0"/>
                </a:cubicBezTo>
                <a:cubicBezTo>
                  <a:pt x="4131847" y="-43416"/>
                  <a:pt x="4371681" y="11418"/>
                  <a:pt x="4571619" y="0"/>
                </a:cubicBezTo>
                <a:cubicBezTo>
                  <a:pt x="4799447" y="47677"/>
                  <a:pt x="5212547" y="1562"/>
                  <a:pt x="5410200" y="0"/>
                </a:cubicBezTo>
                <a:cubicBezTo>
                  <a:pt x="5408905" y="2744"/>
                  <a:pt x="5410401" y="9950"/>
                  <a:pt x="5410200" y="13716"/>
                </a:cubicBezTo>
                <a:cubicBezTo>
                  <a:pt x="5139576" y="2947"/>
                  <a:pt x="5122299" y="33775"/>
                  <a:pt x="4842129" y="13716"/>
                </a:cubicBezTo>
                <a:cubicBezTo>
                  <a:pt x="4566356" y="6655"/>
                  <a:pt x="4456854" y="15426"/>
                  <a:pt x="4328160" y="13716"/>
                </a:cubicBezTo>
                <a:cubicBezTo>
                  <a:pt x="4234703" y="-822"/>
                  <a:pt x="3768176" y="-16062"/>
                  <a:pt x="3597783" y="13716"/>
                </a:cubicBezTo>
                <a:cubicBezTo>
                  <a:pt x="3430303" y="10148"/>
                  <a:pt x="3287506" y="20215"/>
                  <a:pt x="3029712" y="13716"/>
                </a:cubicBezTo>
                <a:cubicBezTo>
                  <a:pt x="2742636" y="-2421"/>
                  <a:pt x="2637847" y="18109"/>
                  <a:pt x="2299335" y="13716"/>
                </a:cubicBezTo>
                <a:cubicBezTo>
                  <a:pt x="1959433" y="-7861"/>
                  <a:pt x="1779456" y="37101"/>
                  <a:pt x="1514856" y="13716"/>
                </a:cubicBezTo>
                <a:cubicBezTo>
                  <a:pt x="1212431" y="31797"/>
                  <a:pt x="1086601" y="7282"/>
                  <a:pt x="892683" y="13716"/>
                </a:cubicBezTo>
                <a:cubicBezTo>
                  <a:pt x="721500" y="45800"/>
                  <a:pt x="194249" y="-29802"/>
                  <a:pt x="0" y="13716"/>
                </a:cubicBezTo>
                <a:cubicBezTo>
                  <a:pt x="-508" y="9800"/>
                  <a:pt x="-280" y="682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5410200"/>
                      <a:gd name="connsiteY0" fmla="*/ 0 h 13716"/>
                      <a:gd name="connsiteX1" fmla="*/ 568071 w 5410200"/>
                      <a:gd name="connsiteY1" fmla="*/ 0 h 13716"/>
                      <a:gd name="connsiteX2" fmla="*/ 1298448 w 5410200"/>
                      <a:gd name="connsiteY2" fmla="*/ 0 h 13716"/>
                      <a:gd name="connsiteX3" fmla="*/ 1920621 w 5410200"/>
                      <a:gd name="connsiteY3" fmla="*/ 0 h 13716"/>
                      <a:gd name="connsiteX4" fmla="*/ 2488692 w 5410200"/>
                      <a:gd name="connsiteY4" fmla="*/ 0 h 13716"/>
                      <a:gd name="connsiteX5" fmla="*/ 3219069 w 5410200"/>
                      <a:gd name="connsiteY5" fmla="*/ 0 h 13716"/>
                      <a:gd name="connsiteX6" fmla="*/ 3895344 w 5410200"/>
                      <a:gd name="connsiteY6" fmla="*/ 0 h 13716"/>
                      <a:gd name="connsiteX7" fmla="*/ 4571619 w 5410200"/>
                      <a:gd name="connsiteY7" fmla="*/ 0 h 13716"/>
                      <a:gd name="connsiteX8" fmla="*/ 5410200 w 5410200"/>
                      <a:gd name="connsiteY8" fmla="*/ 0 h 13716"/>
                      <a:gd name="connsiteX9" fmla="*/ 5410200 w 5410200"/>
                      <a:gd name="connsiteY9" fmla="*/ 13716 h 13716"/>
                      <a:gd name="connsiteX10" fmla="*/ 4842129 w 5410200"/>
                      <a:gd name="connsiteY10" fmla="*/ 13716 h 13716"/>
                      <a:gd name="connsiteX11" fmla="*/ 4328160 w 5410200"/>
                      <a:gd name="connsiteY11" fmla="*/ 13716 h 13716"/>
                      <a:gd name="connsiteX12" fmla="*/ 3597783 w 5410200"/>
                      <a:gd name="connsiteY12" fmla="*/ 13716 h 13716"/>
                      <a:gd name="connsiteX13" fmla="*/ 3029712 w 5410200"/>
                      <a:gd name="connsiteY13" fmla="*/ 13716 h 13716"/>
                      <a:gd name="connsiteX14" fmla="*/ 2299335 w 5410200"/>
                      <a:gd name="connsiteY14" fmla="*/ 13716 h 13716"/>
                      <a:gd name="connsiteX15" fmla="*/ 1514856 w 5410200"/>
                      <a:gd name="connsiteY15" fmla="*/ 13716 h 13716"/>
                      <a:gd name="connsiteX16" fmla="*/ 892683 w 5410200"/>
                      <a:gd name="connsiteY16" fmla="*/ 13716 h 13716"/>
                      <a:gd name="connsiteX17" fmla="*/ 0 w 5410200"/>
                      <a:gd name="connsiteY17" fmla="*/ 13716 h 13716"/>
                      <a:gd name="connsiteX18" fmla="*/ 0 w 5410200"/>
                      <a:gd name="connsiteY18" fmla="*/ 0 h 137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</a:cxnLst>
                    <a:rect l="l" t="t" r="r" b="b"/>
                    <a:pathLst>
                      <a:path w="5410200" h="13716" fill="none" extrusionOk="0">
                        <a:moveTo>
                          <a:pt x="0" y="0"/>
                        </a:moveTo>
                        <a:cubicBezTo>
                          <a:pt x="163050" y="-18707"/>
                          <a:pt x="319321" y="-16364"/>
                          <a:pt x="568071" y="0"/>
                        </a:cubicBezTo>
                        <a:cubicBezTo>
                          <a:pt x="816821" y="16364"/>
                          <a:pt x="1013224" y="-7268"/>
                          <a:pt x="1298448" y="0"/>
                        </a:cubicBezTo>
                        <a:cubicBezTo>
                          <a:pt x="1583672" y="7268"/>
                          <a:pt x="1631711" y="-3367"/>
                          <a:pt x="1920621" y="0"/>
                        </a:cubicBezTo>
                        <a:cubicBezTo>
                          <a:pt x="2209531" y="3367"/>
                          <a:pt x="2364420" y="-19184"/>
                          <a:pt x="2488692" y="0"/>
                        </a:cubicBezTo>
                        <a:cubicBezTo>
                          <a:pt x="2612964" y="19184"/>
                          <a:pt x="3023298" y="-34627"/>
                          <a:pt x="3219069" y="0"/>
                        </a:cubicBezTo>
                        <a:cubicBezTo>
                          <a:pt x="3414840" y="34627"/>
                          <a:pt x="3656810" y="24043"/>
                          <a:pt x="3895344" y="0"/>
                        </a:cubicBezTo>
                        <a:cubicBezTo>
                          <a:pt x="4133879" y="-24043"/>
                          <a:pt x="4393984" y="-19577"/>
                          <a:pt x="4571619" y="0"/>
                        </a:cubicBezTo>
                        <a:cubicBezTo>
                          <a:pt x="4749255" y="19577"/>
                          <a:pt x="5179928" y="-6281"/>
                          <a:pt x="5410200" y="0"/>
                        </a:cubicBezTo>
                        <a:cubicBezTo>
                          <a:pt x="5409587" y="2854"/>
                          <a:pt x="5409791" y="9451"/>
                          <a:pt x="5410200" y="13716"/>
                        </a:cubicBezTo>
                        <a:cubicBezTo>
                          <a:pt x="5139060" y="2179"/>
                          <a:pt x="5121593" y="26463"/>
                          <a:pt x="4842129" y="13716"/>
                        </a:cubicBezTo>
                        <a:cubicBezTo>
                          <a:pt x="4562665" y="969"/>
                          <a:pt x="4448273" y="4915"/>
                          <a:pt x="4328160" y="13716"/>
                        </a:cubicBezTo>
                        <a:cubicBezTo>
                          <a:pt x="4208047" y="22517"/>
                          <a:pt x="3760936" y="17995"/>
                          <a:pt x="3597783" y="13716"/>
                        </a:cubicBezTo>
                        <a:cubicBezTo>
                          <a:pt x="3434630" y="9437"/>
                          <a:pt x="3299718" y="28641"/>
                          <a:pt x="3029712" y="13716"/>
                        </a:cubicBezTo>
                        <a:cubicBezTo>
                          <a:pt x="2759706" y="-1209"/>
                          <a:pt x="2640159" y="22822"/>
                          <a:pt x="2299335" y="13716"/>
                        </a:cubicBezTo>
                        <a:cubicBezTo>
                          <a:pt x="1958511" y="4610"/>
                          <a:pt x="1801186" y="24413"/>
                          <a:pt x="1514856" y="13716"/>
                        </a:cubicBezTo>
                        <a:cubicBezTo>
                          <a:pt x="1228526" y="3019"/>
                          <a:pt x="1063509" y="-9877"/>
                          <a:pt x="892683" y="13716"/>
                        </a:cubicBezTo>
                        <a:cubicBezTo>
                          <a:pt x="721857" y="37309"/>
                          <a:pt x="186945" y="-25469"/>
                          <a:pt x="0" y="13716"/>
                        </a:cubicBezTo>
                        <a:cubicBezTo>
                          <a:pt x="-342" y="9537"/>
                          <a:pt x="-97" y="6817"/>
                          <a:pt x="0" y="0"/>
                        </a:cubicBezTo>
                        <a:close/>
                      </a:path>
                      <a:path w="5410200" h="13716" stroke="0" extrusionOk="0">
                        <a:moveTo>
                          <a:pt x="0" y="0"/>
                        </a:moveTo>
                        <a:cubicBezTo>
                          <a:pt x="285096" y="-4925"/>
                          <a:pt x="376456" y="22268"/>
                          <a:pt x="622173" y="0"/>
                        </a:cubicBezTo>
                        <a:cubicBezTo>
                          <a:pt x="867890" y="-22268"/>
                          <a:pt x="1031392" y="7228"/>
                          <a:pt x="1136142" y="0"/>
                        </a:cubicBezTo>
                        <a:cubicBezTo>
                          <a:pt x="1240892" y="-7228"/>
                          <a:pt x="1561853" y="9877"/>
                          <a:pt x="1920621" y="0"/>
                        </a:cubicBezTo>
                        <a:cubicBezTo>
                          <a:pt x="2279389" y="-9877"/>
                          <a:pt x="2367255" y="19546"/>
                          <a:pt x="2542794" y="0"/>
                        </a:cubicBezTo>
                        <a:cubicBezTo>
                          <a:pt x="2718333" y="-19546"/>
                          <a:pt x="2866732" y="-22226"/>
                          <a:pt x="3164967" y="0"/>
                        </a:cubicBezTo>
                        <a:cubicBezTo>
                          <a:pt x="3463202" y="22226"/>
                          <a:pt x="3568055" y="-2765"/>
                          <a:pt x="3949446" y="0"/>
                        </a:cubicBezTo>
                        <a:cubicBezTo>
                          <a:pt x="4330837" y="2765"/>
                          <a:pt x="4287895" y="10557"/>
                          <a:pt x="4517517" y="0"/>
                        </a:cubicBezTo>
                        <a:cubicBezTo>
                          <a:pt x="4747139" y="-10557"/>
                          <a:pt x="5149588" y="8716"/>
                          <a:pt x="5410200" y="0"/>
                        </a:cubicBezTo>
                        <a:cubicBezTo>
                          <a:pt x="5410660" y="2787"/>
                          <a:pt x="5410166" y="9748"/>
                          <a:pt x="5410200" y="13716"/>
                        </a:cubicBezTo>
                        <a:cubicBezTo>
                          <a:pt x="5163327" y="36922"/>
                          <a:pt x="5008749" y="6121"/>
                          <a:pt x="4842129" y="13716"/>
                        </a:cubicBezTo>
                        <a:cubicBezTo>
                          <a:pt x="4675509" y="21311"/>
                          <a:pt x="4433401" y="-5187"/>
                          <a:pt x="4165854" y="13716"/>
                        </a:cubicBezTo>
                        <a:cubicBezTo>
                          <a:pt x="3898308" y="32619"/>
                          <a:pt x="3809032" y="-13282"/>
                          <a:pt x="3543681" y="13716"/>
                        </a:cubicBezTo>
                        <a:cubicBezTo>
                          <a:pt x="3278330" y="40714"/>
                          <a:pt x="3073876" y="-20489"/>
                          <a:pt x="2759202" y="13716"/>
                        </a:cubicBezTo>
                        <a:cubicBezTo>
                          <a:pt x="2444528" y="47921"/>
                          <a:pt x="2204144" y="-1200"/>
                          <a:pt x="1974723" y="13716"/>
                        </a:cubicBezTo>
                        <a:cubicBezTo>
                          <a:pt x="1745302" y="28632"/>
                          <a:pt x="1602335" y="26918"/>
                          <a:pt x="1406652" y="13716"/>
                        </a:cubicBezTo>
                        <a:cubicBezTo>
                          <a:pt x="1210969" y="514"/>
                          <a:pt x="923948" y="-1411"/>
                          <a:pt x="730377" y="13716"/>
                        </a:cubicBezTo>
                        <a:cubicBezTo>
                          <a:pt x="536806" y="28843"/>
                          <a:pt x="336496" y="-4713"/>
                          <a:pt x="0" y="13716"/>
                        </a:cubicBezTo>
                        <a:cubicBezTo>
                          <a:pt x="-535" y="9547"/>
                          <a:pt x="488" y="4515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14340" name="Content Placeholder 2">
            <a:extLst>
              <a:ext uri="{FF2B5EF4-FFF2-40B4-BE49-F238E27FC236}">
                <a16:creationId xmlns:a16="http://schemas.microsoft.com/office/drawing/2014/main" id="{56D7605F-C44C-B9AE-A493-8214517E59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97147508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368" name="Rectangle 15367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362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GB" sz="4700" dirty="0"/>
              <a:t>Main aims</a:t>
            </a:r>
          </a:p>
        </p:txBody>
      </p:sp>
      <p:sp>
        <p:nvSpPr>
          <p:cNvPr id="15370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onnsiteX0" fmla="*/ 0 w 5410200"/>
              <a:gd name="connsiteY0" fmla="*/ 0 h 13716"/>
              <a:gd name="connsiteX1" fmla="*/ 568071 w 5410200"/>
              <a:gd name="connsiteY1" fmla="*/ 0 h 13716"/>
              <a:gd name="connsiteX2" fmla="*/ 1298448 w 5410200"/>
              <a:gd name="connsiteY2" fmla="*/ 0 h 13716"/>
              <a:gd name="connsiteX3" fmla="*/ 1920621 w 5410200"/>
              <a:gd name="connsiteY3" fmla="*/ 0 h 13716"/>
              <a:gd name="connsiteX4" fmla="*/ 2488692 w 5410200"/>
              <a:gd name="connsiteY4" fmla="*/ 0 h 13716"/>
              <a:gd name="connsiteX5" fmla="*/ 3219069 w 5410200"/>
              <a:gd name="connsiteY5" fmla="*/ 0 h 13716"/>
              <a:gd name="connsiteX6" fmla="*/ 3895344 w 5410200"/>
              <a:gd name="connsiteY6" fmla="*/ 0 h 13716"/>
              <a:gd name="connsiteX7" fmla="*/ 4571619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328160 w 5410200"/>
              <a:gd name="connsiteY11" fmla="*/ 13716 h 13716"/>
              <a:gd name="connsiteX12" fmla="*/ 3597783 w 5410200"/>
              <a:gd name="connsiteY12" fmla="*/ 13716 h 13716"/>
              <a:gd name="connsiteX13" fmla="*/ 3029712 w 5410200"/>
              <a:gd name="connsiteY13" fmla="*/ 13716 h 13716"/>
              <a:gd name="connsiteX14" fmla="*/ 2299335 w 5410200"/>
              <a:gd name="connsiteY14" fmla="*/ 13716 h 13716"/>
              <a:gd name="connsiteX15" fmla="*/ 1514856 w 5410200"/>
              <a:gd name="connsiteY15" fmla="*/ 13716 h 13716"/>
              <a:gd name="connsiteX16" fmla="*/ 892683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  <a:gd name="connsiteX0" fmla="*/ 0 w 5410200"/>
              <a:gd name="connsiteY0" fmla="*/ 0 h 13716"/>
              <a:gd name="connsiteX1" fmla="*/ 622173 w 5410200"/>
              <a:gd name="connsiteY1" fmla="*/ 0 h 13716"/>
              <a:gd name="connsiteX2" fmla="*/ 1136142 w 5410200"/>
              <a:gd name="connsiteY2" fmla="*/ 0 h 13716"/>
              <a:gd name="connsiteX3" fmla="*/ 1920621 w 5410200"/>
              <a:gd name="connsiteY3" fmla="*/ 0 h 13716"/>
              <a:gd name="connsiteX4" fmla="*/ 2542794 w 5410200"/>
              <a:gd name="connsiteY4" fmla="*/ 0 h 13716"/>
              <a:gd name="connsiteX5" fmla="*/ 3164967 w 5410200"/>
              <a:gd name="connsiteY5" fmla="*/ 0 h 13716"/>
              <a:gd name="connsiteX6" fmla="*/ 3949446 w 5410200"/>
              <a:gd name="connsiteY6" fmla="*/ 0 h 13716"/>
              <a:gd name="connsiteX7" fmla="*/ 4517517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165854 w 5410200"/>
              <a:gd name="connsiteY11" fmla="*/ 13716 h 13716"/>
              <a:gd name="connsiteX12" fmla="*/ 3543681 w 5410200"/>
              <a:gd name="connsiteY12" fmla="*/ 13716 h 13716"/>
              <a:gd name="connsiteX13" fmla="*/ 2759202 w 5410200"/>
              <a:gd name="connsiteY13" fmla="*/ 13716 h 13716"/>
              <a:gd name="connsiteX14" fmla="*/ 1974723 w 5410200"/>
              <a:gd name="connsiteY14" fmla="*/ 13716 h 13716"/>
              <a:gd name="connsiteX15" fmla="*/ 1406652 w 5410200"/>
              <a:gd name="connsiteY15" fmla="*/ 13716 h 13716"/>
              <a:gd name="connsiteX16" fmla="*/ 730377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76940" y="8795"/>
                  <a:pt x="295530" y="-3818"/>
                  <a:pt x="568071" y="0"/>
                </a:cubicBezTo>
                <a:cubicBezTo>
                  <a:pt x="821049" y="-7814"/>
                  <a:pt x="977778" y="-9274"/>
                  <a:pt x="1298448" y="0"/>
                </a:cubicBezTo>
                <a:cubicBezTo>
                  <a:pt x="1590381" y="13044"/>
                  <a:pt x="1630605" y="-28"/>
                  <a:pt x="1920621" y="0"/>
                </a:cubicBezTo>
                <a:cubicBezTo>
                  <a:pt x="2206035" y="10386"/>
                  <a:pt x="2357755" y="-28028"/>
                  <a:pt x="2488692" y="0"/>
                </a:cubicBezTo>
                <a:cubicBezTo>
                  <a:pt x="2633521" y="25625"/>
                  <a:pt x="3022777" y="-45440"/>
                  <a:pt x="3219069" y="0"/>
                </a:cubicBezTo>
                <a:cubicBezTo>
                  <a:pt x="3460337" y="63290"/>
                  <a:pt x="3645640" y="26494"/>
                  <a:pt x="3895344" y="0"/>
                </a:cubicBezTo>
                <a:cubicBezTo>
                  <a:pt x="4126339" y="-535"/>
                  <a:pt x="4382665" y="-55222"/>
                  <a:pt x="4571619" y="0"/>
                </a:cubicBezTo>
                <a:cubicBezTo>
                  <a:pt x="4776405" y="-816"/>
                  <a:pt x="5201098" y="-43036"/>
                  <a:pt x="5410200" y="0"/>
                </a:cubicBezTo>
                <a:cubicBezTo>
                  <a:pt x="5409052" y="2649"/>
                  <a:pt x="5410186" y="9063"/>
                  <a:pt x="5410200" y="13716"/>
                </a:cubicBezTo>
                <a:cubicBezTo>
                  <a:pt x="5133704" y="5182"/>
                  <a:pt x="5123444" y="31477"/>
                  <a:pt x="4842129" y="13716"/>
                </a:cubicBezTo>
                <a:cubicBezTo>
                  <a:pt x="4568650" y="-219"/>
                  <a:pt x="4447390" y="8221"/>
                  <a:pt x="4328160" y="13716"/>
                </a:cubicBezTo>
                <a:cubicBezTo>
                  <a:pt x="4227436" y="28078"/>
                  <a:pt x="3754725" y="-2253"/>
                  <a:pt x="3597783" y="13716"/>
                </a:cubicBezTo>
                <a:cubicBezTo>
                  <a:pt x="3459353" y="10223"/>
                  <a:pt x="3317740" y="47315"/>
                  <a:pt x="3029712" y="13716"/>
                </a:cubicBezTo>
                <a:cubicBezTo>
                  <a:pt x="2766446" y="5245"/>
                  <a:pt x="2645518" y="35922"/>
                  <a:pt x="2299335" y="13716"/>
                </a:cubicBezTo>
                <a:cubicBezTo>
                  <a:pt x="1977844" y="23735"/>
                  <a:pt x="1781583" y="-1801"/>
                  <a:pt x="1514856" y="13716"/>
                </a:cubicBezTo>
                <a:cubicBezTo>
                  <a:pt x="1212648" y="18781"/>
                  <a:pt x="1087880" y="-4407"/>
                  <a:pt x="892683" y="13716"/>
                </a:cubicBezTo>
                <a:cubicBezTo>
                  <a:pt x="745769" y="11772"/>
                  <a:pt x="183254" y="-32062"/>
                  <a:pt x="0" y="13716"/>
                </a:cubicBezTo>
                <a:cubicBezTo>
                  <a:pt x="-907" y="9799"/>
                  <a:pt x="-75" y="7151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69468" y="-22806"/>
                  <a:pt x="392563" y="4840"/>
                  <a:pt x="622173" y="0"/>
                </a:cubicBezTo>
                <a:cubicBezTo>
                  <a:pt x="884216" y="-2196"/>
                  <a:pt x="1034637" y="7784"/>
                  <a:pt x="1136142" y="0"/>
                </a:cubicBezTo>
                <a:cubicBezTo>
                  <a:pt x="1204956" y="5920"/>
                  <a:pt x="1559779" y="-61408"/>
                  <a:pt x="1920621" y="0"/>
                </a:cubicBezTo>
                <a:cubicBezTo>
                  <a:pt x="2280250" y="-18581"/>
                  <a:pt x="2372470" y="4128"/>
                  <a:pt x="2542794" y="0"/>
                </a:cubicBezTo>
                <a:cubicBezTo>
                  <a:pt x="2688150" y="-17189"/>
                  <a:pt x="2885478" y="-51412"/>
                  <a:pt x="3164967" y="0"/>
                </a:cubicBezTo>
                <a:cubicBezTo>
                  <a:pt x="3470933" y="16143"/>
                  <a:pt x="3588003" y="-4313"/>
                  <a:pt x="3949446" y="0"/>
                </a:cubicBezTo>
                <a:cubicBezTo>
                  <a:pt x="4331172" y="1470"/>
                  <a:pt x="4289286" y="5331"/>
                  <a:pt x="4517517" y="0"/>
                </a:cubicBezTo>
                <a:cubicBezTo>
                  <a:pt x="4736577" y="41911"/>
                  <a:pt x="5141868" y="443"/>
                  <a:pt x="5410200" y="0"/>
                </a:cubicBezTo>
                <a:cubicBezTo>
                  <a:pt x="5410845" y="2936"/>
                  <a:pt x="5409877" y="9829"/>
                  <a:pt x="5410200" y="13716"/>
                </a:cubicBezTo>
                <a:cubicBezTo>
                  <a:pt x="5130880" y="48304"/>
                  <a:pt x="5008082" y="-27188"/>
                  <a:pt x="4842129" y="13716"/>
                </a:cubicBezTo>
                <a:cubicBezTo>
                  <a:pt x="4629232" y="38478"/>
                  <a:pt x="4430159" y="43872"/>
                  <a:pt x="4165854" y="13716"/>
                </a:cubicBezTo>
                <a:cubicBezTo>
                  <a:pt x="3880517" y="17026"/>
                  <a:pt x="3820863" y="-12209"/>
                  <a:pt x="3543681" y="13716"/>
                </a:cubicBezTo>
                <a:cubicBezTo>
                  <a:pt x="3267577" y="39687"/>
                  <a:pt x="3047131" y="-8774"/>
                  <a:pt x="2759202" y="13716"/>
                </a:cubicBezTo>
                <a:cubicBezTo>
                  <a:pt x="2418778" y="17929"/>
                  <a:pt x="2206820" y="-35095"/>
                  <a:pt x="1974723" y="13716"/>
                </a:cubicBezTo>
                <a:cubicBezTo>
                  <a:pt x="1740429" y="35710"/>
                  <a:pt x="1599301" y="34493"/>
                  <a:pt x="1406652" y="13716"/>
                </a:cubicBezTo>
                <a:cubicBezTo>
                  <a:pt x="1196601" y="3966"/>
                  <a:pt x="938578" y="38717"/>
                  <a:pt x="730377" y="13716"/>
                </a:cubicBezTo>
                <a:cubicBezTo>
                  <a:pt x="524173" y="26651"/>
                  <a:pt x="336004" y="-17469"/>
                  <a:pt x="0" y="13716"/>
                </a:cubicBezTo>
                <a:cubicBezTo>
                  <a:pt x="-377" y="9245"/>
                  <a:pt x="1157" y="3819"/>
                  <a:pt x="0" y="0"/>
                </a:cubicBezTo>
                <a:close/>
              </a:path>
              <a:path w="5410200" h="13716" fill="none" stroke="0" extrusionOk="0">
                <a:moveTo>
                  <a:pt x="0" y="0"/>
                </a:moveTo>
                <a:cubicBezTo>
                  <a:pt x="148438" y="-27720"/>
                  <a:pt x="315263" y="-14841"/>
                  <a:pt x="568071" y="0"/>
                </a:cubicBezTo>
                <a:cubicBezTo>
                  <a:pt x="840209" y="21288"/>
                  <a:pt x="982180" y="-6281"/>
                  <a:pt x="1298448" y="0"/>
                </a:cubicBezTo>
                <a:cubicBezTo>
                  <a:pt x="1577021" y="13763"/>
                  <a:pt x="1630910" y="1060"/>
                  <a:pt x="1920621" y="0"/>
                </a:cubicBezTo>
                <a:cubicBezTo>
                  <a:pt x="2200928" y="-1340"/>
                  <a:pt x="2382869" y="-10369"/>
                  <a:pt x="2488692" y="0"/>
                </a:cubicBezTo>
                <a:cubicBezTo>
                  <a:pt x="2620356" y="20061"/>
                  <a:pt x="3042766" y="-74691"/>
                  <a:pt x="3219069" y="0"/>
                </a:cubicBezTo>
                <a:cubicBezTo>
                  <a:pt x="3395755" y="31704"/>
                  <a:pt x="3646717" y="33546"/>
                  <a:pt x="3895344" y="0"/>
                </a:cubicBezTo>
                <a:cubicBezTo>
                  <a:pt x="4131847" y="-43416"/>
                  <a:pt x="4371681" y="11418"/>
                  <a:pt x="4571619" y="0"/>
                </a:cubicBezTo>
                <a:cubicBezTo>
                  <a:pt x="4799447" y="47677"/>
                  <a:pt x="5212547" y="1562"/>
                  <a:pt x="5410200" y="0"/>
                </a:cubicBezTo>
                <a:cubicBezTo>
                  <a:pt x="5408905" y="2744"/>
                  <a:pt x="5410401" y="9950"/>
                  <a:pt x="5410200" y="13716"/>
                </a:cubicBezTo>
                <a:cubicBezTo>
                  <a:pt x="5139576" y="2947"/>
                  <a:pt x="5122299" y="33775"/>
                  <a:pt x="4842129" y="13716"/>
                </a:cubicBezTo>
                <a:cubicBezTo>
                  <a:pt x="4566356" y="6655"/>
                  <a:pt x="4456854" y="15426"/>
                  <a:pt x="4328160" y="13716"/>
                </a:cubicBezTo>
                <a:cubicBezTo>
                  <a:pt x="4234703" y="-822"/>
                  <a:pt x="3768176" y="-16062"/>
                  <a:pt x="3597783" y="13716"/>
                </a:cubicBezTo>
                <a:cubicBezTo>
                  <a:pt x="3430303" y="10148"/>
                  <a:pt x="3287506" y="20215"/>
                  <a:pt x="3029712" y="13716"/>
                </a:cubicBezTo>
                <a:cubicBezTo>
                  <a:pt x="2742636" y="-2421"/>
                  <a:pt x="2637847" y="18109"/>
                  <a:pt x="2299335" y="13716"/>
                </a:cubicBezTo>
                <a:cubicBezTo>
                  <a:pt x="1959433" y="-7861"/>
                  <a:pt x="1779456" y="37101"/>
                  <a:pt x="1514856" y="13716"/>
                </a:cubicBezTo>
                <a:cubicBezTo>
                  <a:pt x="1212431" y="31797"/>
                  <a:pt x="1086601" y="7282"/>
                  <a:pt x="892683" y="13716"/>
                </a:cubicBezTo>
                <a:cubicBezTo>
                  <a:pt x="721500" y="45800"/>
                  <a:pt x="194249" y="-29802"/>
                  <a:pt x="0" y="13716"/>
                </a:cubicBezTo>
                <a:cubicBezTo>
                  <a:pt x="-508" y="9800"/>
                  <a:pt x="-280" y="682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5410200"/>
                      <a:gd name="connsiteY0" fmla="*/ 0 h 13716"/>
                      <a:gd name="connsiteX1" fmla="*/ 568071 w 5410200"/>
                      <a:gd name="connsiteY1" fmla="*/ 0 h 13716"/>
                      <a:gd name="connsiteX2" fmla="*/ 1298448 w 5410200"/>
                      <a:gd name="connsiteY2" fmla="*/ 0 h 13716"/>
                      <a:gd name="connsiteX3" fmla="*/ 1920621 w 5410200"/>
                      <a:gd name="connsiteY3" fmla="*/ 0 h 13716"/>
                      <a:gd name="connsiteX4" fmla="*/ 2488692 w 5410200"/>
                      <a:gd name="connsiteY4" fmla="*/ 0 h 13716"/>
                      <a:gd name="connsiteX5" fmla="*/ 3219069 w 5410200"/>
                      <a:gd name="connsiteY5" fmla="*/ 0 h 13716"/>
                      <a:gd name="connsiteX6" fmla="*/ 3895344 w 5410200"/>
                      <a:gd name="connsiteY6" fmla="*/ 0 h 13716"/>
                      <a:gd name="connsiteX7" fmla="*/ 4571619 w 5410200"/>
                      <a:gd name="connsiteY7" fmla="*/ 0 h 13716"/>
                      <a:gd name="connsiteX8" fmla="*/ 5410200 w 5410200"/>
                      <a:gd name="connsiteY8" fmla="*/ 0 h 13716"/>
                      <a:gd name="connsiteX9" fmla="*/ 5410200 w 5410200"/>
                      <a:gd name="connsiteY9" fmla="*/ 13716 h 13716"/>
                      <a:gd name="connsiteX10" fmla="*/ 4842129 w 5410200"/>
                      <a:gd name="connsiteY10" fmla="*/ 13716 h 13716"/>
                      <a:gd name="connsiteX11" fmla="*/ 4328160 w 5410200"/>
                      <a:gd name="connsiteY11" fmla="*/ 13716 h 13716"/>
                      <a:gd name="connsiteX12" fmla="*/ 3597783 w 5410200"/>
                      <a:gd name="connsiteY12" fmla="*/ 13716 h 13716"/>
                      <a:gd name="connsiteX13" fmla="*/ 3029712 w 5410200"/>
                      <a:gd name="connsiteY13" fmla="*/ 13716 h 13716"/>
                      <a:gd name="connsiteX14" fmla="*/ 2299335 w 5410200"/>
                      <a:gd name="connsiteY14" fmla="*/ 13716 h 13716"/>
                      <a:gd name="connsiteX15" fmla="*/ 1514856 w 5410200"/>
                      <a:gd name="connsiteY15" fmla="*/ 13716 h 13716"/>
                      <a:gd name="connsiteX16" fmla="*/ 892683 w 5410200"/>
                      <a:gd name="connsiteY16" fmla="*/ 13716 h 13716"/>
                      <a:gd name="connsiteX17" fmla="*/ 0 w 5410200"/>
                      <a:gd name="connsiteY17" fmla="*/ 13716 h 13716"/>
                      <a:gd name="connsiteX18" fmla="*/ 0 w 5410200"/>
                      <a:gd name="connsiteY18" fmla="*/ 0 h 137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</a:cxnLst>
                    <a:rect l="l" t="t" r="r" b="b"/>
                    <a:pathLst>
                      <a:path w="5410200" h="13716" fill="none" extrusionOk="0">
                        <a:moveTo>
                          <a:pt x="0" y="0"/>
                        </a:moveTo>
                        <a:cubicBezTo>
                          <a:pt x="163050" y="-18707"/>
                          <a:pt x="319321" y="-16364"/>
                          <a:pt x="568071" y="0"/>
                        </a:cubicBezTo>
                        <a:cubicBezTo>
                          <a:pt x="816821" y="16364"/>
                          <a:pt x="1013224" y="-7268"/>
                          <a:pt x="1298448" y="0"/>
                        </a:cubicBezTo>
                        <a:cubicBezTo>
                          <a:pt x="1583672" y="7268"/>
                          <a:pt x="1631711" y="-3367"/>
                          <a:pt x="1920621" y="0"/>
                        </a:cubicBezTo>
                        <a:cubicBezTo>
                          <a:pt x="2209531" y="3367"/>
                          <a:pt x="2364420" y="-19184"/>
                          <a:pt x="2488692" y="0"/>
                        </a:cubicBezTo>
                        <a:cubicBezTo>
                          <a:pt x="2612964" y="19184"/>
                          <a:pt x="3023298" y="-34627"/>
                          <a:pt x="3219069" y="0"/>
                        </a:cubicBezTo>
                        <a:cubicBezTo>
                          <a:pt x="3414840" y="34627"/>
                          <a:pt x="3656810" y="24043"/>
                          <a:pt x="3895344" y="0"/>
                        </a:cubicBezTo>
                        <a:cubicBezTo>
                          <a:pt x="4133879" y="-24043"/>
                          <a:pt x="4393984" y="-19577"/>
                          <a:pt x="4571619" y="0"/>
                        </a:cubicBezTo>
                        <a:cubicBezTo>
                          <a:pt x="4749255" y="19577"/>
                          <a:pt x="5179928" y="-6281"/>
                          <a:pt x="5410200" y="0"/>
                        </a:cubicBezTo>
                        <a:cubicBezTo>
                          <a:pt x="5409587" y="2854"/>
                          <a:pt x="5409791" y="9451"/>
                          <a:pt x="5410200" y="13716"/>
                        </a:cubicBezTo>
                        <a:cubicBezTo>
                          <a:pt x="5139060" y="2179"/>
                          <a:pt x="5121593" y="26463"/>
                          <a:pt x="4842129" y="13716"/>
                        </a:cubicBezTo>
                        <a:cubicBezTo>
                          <a:pt x="4562665" y="969"/>
                          <a:pt x="4448273" y="4915"/>
                          <a:pt x="4328160" y="13716"/>
                        </a:cubicBezTo>
                        <a:cubicBezTo>
                          <a:pt x="4208047" y="22517"/>
                          <a:pt x="3760936" y="17995"/>
                          <a:pt x="3597783" y="13716"/>
                        </a:cubicBezTo>
                        <a:cubicBezTo>
                          <a:pt x="3434630" y="9437"/>
                          <a:pt x="3299718" y="28641"/>
                          <a:pt x="3029712" y="13716"/>
                        </a:cubicBezTo>
                        <a:cubicBezTo>
                          <a:pt x="2759706" y="-1209"/>
                          <a:pt x="2640159" y="22822"/>
                          <a:pt x="2299335" y="13716"/>
                        </a:cubicBezTo>
                        <a:cubicBezTo>
                          <a:pt x="1958511" y="4610"/>
                          <a:pt x="1801186" y="24413"/>
                          <a:pt x="1514856" y="13716"/>
                        </a:cubicBezTo>
                        <a:cubicBezTo>
                          <a:pt x="1228526" y="3019"/>
                          <a:pt x="1063509" y="-9877"/>
                          <a:pt x="892683" y="13716"/>
                        </a:cubicBezTo>
                        <a:cubicBezTo>
                          <a:pt x="721857" y="37309"/>
                          <a:pt x="186945" y="-25469"/>
                          <a:pt x="0" y="13716"/>
                        </a:cubicBezTo>
                        <a:cubicBezTo>
                          <a:pt x="-342" y="9537"/>
                          <a:pt x="-97" y="6817"/>
                          <a:pt x="0" y="0"/>
                        </a:cubicBezTo>
                        <a:close/>
                      </a:path>
                      <a:path w="5410200" h="13716" stroke="0" extrusionOk="0">
                        <a:moveTo>
                          <a:pt x="0" y="0"/>
                        </a:moveTo>
                        <a:cubicBezTo>
                          <a:pt x="285096" y="-4925"/>
                          <a:pt x="376456" y="22268"/>
                          <a:pt x="622173" y="0"/>
                        </a:cubicBezTo>
                        <a:cubicBezTo>
                          <a:pt x="867890" y="-22268"/>
                          <a:pt x="1031392" y="7228"/>
                          <a:pt x="1136142" y="0"/>
                        </a:cubicBezTo>
                        <a:cubicBezTo>
                          <a:pt x="1240892" y="-7228"/>
                          <a:pt x="1561853" y="9877"/>
                          <a:pt x="1920621" y="0"/>
                        </a:cubicBezTo>
                        <a:cubicBezTo>
                          <a:pt x="2279389" y="-9877"/>
                          <a:pt x="2367255" y="19546"/>
                          <a:pt x="2542794" y="0"/>
                        </a:cubicBezTo>
                        <a:cubicBezTo>
                          <a:pt x="2718333" y="-19546"/>
                          <a:pt x="2866732" y="-22226"/>
                          <a:pt x="3164967" y="0"/>
                        </a:cubicBezTo>
                        <a:cubicBezTo>
                          <a:pt x="3463202" y="22226"/>
                          <a:pt x="3568055" y="-2765"/>
                          <a:pt x="3949446" y="0"/>
                        </a:cubicBezTo>
                        <a:cubicBezTo>
                          <a:pt x="4330837" y="2765"/>
                          <a:pt x="4287895" y="10557"/>
                          <a:pt x="4517517" y="0"/>
                        </a:cubicBezTo>
                        <a:cubicBezTo>
                          <a:pt x="4747139" y="-10557"/>
                          <a:pt x="5149588" y="8716"/>
                          <a:pt x="5410200" y="0"/>
                        </a:cubicBezTo>
                        <a:cubicBezTo>
                          <a:pt x="5410660" y="2787"/>
                          <a:pt x="5410166" y="9748"/>
                          <a:pt x="5410200" y="13716"/>
                        </a:cubicBezTo>
                        <a:cubicBezTo>
                          <a:pt x="5163327" y="36922"/>
                          <a:pt x="5008749" y="6121"/>
                          <a:pt x="4842129" y="13716"/>
                        </a:cubicBezTo>
                        <a:cubicBezTo>
                          <a:pt x="4675509" y="21311"/>
                          <a:pt x="4433401" y="-5187"/>
                          <a:pt x="4165854" y="13716"/>
                        </a:cubicBezTo>
                        <a:cubicBezTo>
                          <a:pt x="3898308" y="32619"/>
                          <a:pt x="3809032" y="-13282"/>
                          <a:pt x="3543681" y="13716"/>
                        </a:cubicBezTo>
                        <a:cubicBezTo>
                          <a:pt x="3278330" y="40714"/>
                          <a:pt x="3073876" y="-20489"/>
                          <a:pt x="2759202" y="13716"/>
                        </a:cubicBezTo>
                        <a:cubicBezTo>
                          <a:pt x="2444528" y="47921"/>
                          <a:pt x="2204144" y="-1200"/>
                          <a:pt x="1974723" y="13716"/>
                        </a:cubicBezTo>
                        <a:cubicBezTo>
                          <a:pt x="1745302" y="28632"/>
                          <a:pt x="1602335" y="26918"/>
                          <a:pt x="1406652" y="13716"/>
                        </a:cubicBezTo>
                        <a:cubicBezTo>
                          <a:pt x="1210969" y="514"/>
                          <a:pt x="923948" y="-1411"/>
                          <a:pt x="730377" y="13716"/>
                        </a:cubicBezTo>
                        <a:cubicBezTo>
                          <a:pt x="536806" y="28843"/>
                          <a:pt x="336496" y="-4713"/>
                          <a:pt x="0" y="13716"/>
                        </a:cubicBezTo>
                        <a:cubicBezTo>
                          <a:pt x="-535" y="9547"/>
                          <a:pt x="488" y="4515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15364" name="Content Placeholder 2">
            <a:extLst>
              <a:ext uri="{FF2B5EF4-FFF2-40B4-BE49-F238E27FC236}">
                <a16:creationId xmlns:a16="http://schemas.microsoft.com/office/drawing/2014/main" id="{3BA6B30F-E9ED-4DB6-0918-12B471BBFF3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8157797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392" name="Rectangle 16391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386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GB" sz="4700" dirty="0"/>
              <a:t>Protein</a:t>
            </a:r>
          </a:p>
        </p:txBody>
      </p:sp>
      <p:sp>
        <p:nvSpPr>
          <p:cNvPr id="16394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onnsiteX0" fmla="*/ 0 w 5410200"/>
              <a:gd name="connsiteY0" fmla="*/ 0 h 13716"/>
              <a:gd name="connsiteX1" fmla="*/ 568071 w 5410200"/>
              <a:gd name="connsiteY1" fmla="*/ 0 h 13716"/>
              <a:gd name="connsiteX2" fmla="*/ 1298448 w 5410200"/>
              <a:gd name="connsiteY2" fmla="*/ 0 h 13716"/>
              <a:gd name="connsiteX3" fmla="*/ 1920621 w 5410200"/>
              <a:gd name="connsiteY3" fmla="*/ 0 h 13716"/>
              <a:gd name="connsiteX4" fmla="*/ 2488692 w 5410200"/>
              <a:gd name="connsiteY4" fmla="*/ 0 h 13716"/>
              <a:gd name="connsiteX5" fmla="*/ 3219069 w 5410200"/>
              <a:gd name="connsiteY5" fmla="*/ 0 h 13716"/>
              <a:gd name="connsiteX6" fmla="*/ 3895344 w 5410200"/>
              <a:gd name="connsiteY6" fmla="*/ 0 h 13716"/>
              <a:gd name="connsiteX7" fmla="*/ 4571619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328160 w 5410200"/>
              <a:gd name="connsiteY11" fmla="*/ 13716 h 13716"/>
              <a:gd name="connsiteX12" fmla="*/ 3597783 w 5410200"/>
              <a:gd name="connsiteY12" fmla="*/ 13716 h 13716"/>
              <a:gd name="connsiteX13" fmla="*/ 3029712 w 5410200"/>
              <a:gd name="connsiteY13" fmla="*/ 13716 h 13716"/>
              <a:gd name="connsiteX14" fmla="*/ 2299335 w 5410200"/>
              <a:gd name="connsiteY14" fmla="*/ 13716 h 13716"/>
              <a:gd name="connsiteX15" fmla="*/ 1514856 w 5410200"/>
              <a:gd name="connsiteY15" fmla="*/ 13716 h 13716"/>
              <a:gd name="connsiteX16" fmla="*/ 892683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  <a:gd name="connsiteX0" fmla="*/ 0 w 5410200"/>
              <a:gd name="connsiteY0" fmla="*/ 0 h 13716"/>
              <a:gd name="connsiteX1" fmla="*/ 622173 w 5410200"/>
              <a:gd name="connsiteY1" fmla="*/ 0 h 13716"/>
              <a:gd name="connsiteX2" fmla="*/ 1136142 w 5410200"/>
              <a:gd name="connsiteY2" fmla="*/ 0 h 13716"/>
              <a:gd name="connsiteX3" fmla="*/ 1920621 w 5410200"/>
              <a:gd name="connsiteY3" fmla="*/ 0 h 13716"/>
              <a:gd name="connsiteX4" fmla="*/ 2542794 w 5410200"/>
              <a:gd name="connsiteY4" fmla="*/ 0 h 13716"/>
              <a:gd name="connsiteX5" fmla="*/ 3164967 w 5410200"/>
              <a:gd name="connsiteY5" fmla="*/ 0 h 13716"/>
              <a:gd name="connsiteX6" fmla="*/ 3949446 w 5410200"/>
              <a:gd name="connsiteY6" fmla="*/ 0 h 13716"/>
              <a:gd name="connsiteX7" fmla="*/ 4517517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165854 w 5410200"/>
              <a:gd name="connsiteY11" fmla="*/ 13716 h 13716"/>
              <a:gd name="connsiteX12" fmla="*/ 3543681 w 5410200"/>
              <a:gd name="connsiteY12" fmla="*/ 13716 h 13716"/>
              <a:gd name="connsiteX13" fmla="*/ 2759202 w 5410200"/>
              <a:gd name="connsiteY13" fmla="*/ 13716 h 13716"/>
              <a:gd name="connsiteX14" fmla="*/ 1974723 w 5410200"/>
              <a:gd name="connsiteY14" fmla="*/ 13716 h 13716"/>
              <a:gd name="connsiteX15" fmla="*/ 1406652 w 5410200"/>
              <a:gd name="connsiteY15" fmla="*/ 13716 h 13716"/>
              <a:gd name="connsiteX16" fmla="*/ 730377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76940" y="8795"/>
                  <a:pt x="295530" y="-3818"/>
                  <a:pt x="568071" y="0"/>
                </a:cubicBezTo>
                <a:cubicBezTo>
                  <a:pt x="821049" y="-7814"/>
                  <a:pt x="977778" y="-9274"/>
                  <a:pt x="1298448" y="0"/>
                </a:cubicBezTo>
                <a:cubicBezTo>
                  <a:pt x="1590381" y="13044"/>
                  <a:pt x="1630605" y="-28"/>
                  <a:pt x="1920621" y="0"/>
                </a:cubicBezTo>
                <a:cubicBezTo>
                  <a:pt x="2206035" y="10386"/>
                  <a:pt x="2357755" y="-28028"/>
                  <a:pt x="2488692" y="0"/>
                </a:cubicBezTo>
                <a:cubicBezTo>
                  <a:pt x="2633521" y="25625"/>
                  <a:pt x="3022777" y="-45440"/>
                  <a:pt x="3219069" y="0"/>
                </a:cubicBezTo>
                <a:cubicBezTo>
                  <a:pt x="3460337" y="63290"/>
                  <a:pt x="3645640" y="26494"/>
                  <a:pt x="3895344" y="0"/>
                </a:cubicBezTo>
                <a:cubicBezTo>
                  <a:pt x="4126339" y="-535"/>
                  <a:pt x="4382665" y="-55222"/>
                  <a:pt x="4571619" y="0"/>
                </a:cubicBezTo>
                <a:cubicBezTo>
                  <a:pt x="4776405" y="-816"/>
                  <a:pt x="5201098" y="-43036"/>
                  <a:pt x="5410200" y="0"/>
                </a:cubicBezTo>
                <a:cubicBezTo>
                  <a:pt x="5409052" y="2649"/>
                  <a:pt x="5410186" y="9063"/>
                  <a:pt x="5410200" y="13716"/>
                </a:cubicBezTo>
                <a:cubicBezTo>
                  <a:pt x="5133704" y="5182"/>
                  <a:pt x="5123444" y="31477"/>
                  <a:pt x="4842129" y="13716"/>
                </a:cubicBezTo>
                <a:cubicBezTo>
                  <a:pt x="4568650" y="-219"/>
                  <a:pt x="4447390" y="8221"/>
                  <a:pt x="4328160" y="13716"/>
                </a:cubicBezTo>
                <a:cubicBezTo>
                  <a:pt x="4227436" y="28078"/>
                  <a:pt x="3754725" y="-2253"/>
                  <a:pt x="3597783" y="13716"/>
                </a:cubicBezTo>
                <a:cubicBezTo>
                  <a:pt x="3459353" y="10223"/>
                  <a:pt x="3317740" y="47315"/>
                  <a:pt x="3029712" y="13716"/>
                </a:cubicBezTo>
                <a:cubicBezTo>
                  <a:pt x="2766446" y="5245"/>
                  <a:pt x="2645518" y="35922"/>
                  <a:pt x="2299335" y="13716"/>
                </a:cubicBezTo>
                <a:cubicBezTo>
                  <a:pt x="1977844" y="23735"/>
                  <a:pt x="1781583" y="-1801"/>
                  <a:pt x="1514856" y="13716"/>
                </a:cubicBezTo>
                <a:cubicBezTo>
                  <a:pt x="1212648" y="18781"/>
                  <a:pt x="1087880" y="-4407"/>
                  <a:pt x="892683" y="13716"/>
                </a:cubicBezTo>
                <a:cubicBezTo>
                  <a:pt x="745769" y="11772"/>
                  <a:pt x="183254" y="-32062"/>
                  <a:pt x="0" y="13716"/>
                </a:cubicBezTo>
                <a:cubicBezTo>
                  <a:pt x="-907" y="9799"/>
                  <a:pt x="-75" y="7151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69468" y="-22806"/>
                  <a:pt x="392563" y="4840"/>
                  <a:pt x="622173" y="0"/>
                </a:cubicBezTo>
                <a:cubicBezTo>
                  <a:pt x="884216" y="-2196"/>
                  <a:pt x="1034637" y="7784"/>
                  <a:pt x="1136142" y="0"/>
                </a:cubicBezTo>
                <a:cubicBezTo>
                  <a:pt x="1204956" y="5920"/>
                  <a:pt x="1559779" y="-61408"/>
                  <a:pt x="1920621" y="0"/>
                </a:cubicBezTo>
                <a:cubicBezTo>
                  <a:pt x="2280250" y="-18581"/>
                  <a:pt x="2372470" y="4128"/>
                  <a:pt x="2542794" y="0"/>
                </a:cubicBezTo>
                <a:cubicBezTo>
                  <a:pt x="2688150" y="-17189"/>
                  <a:pt x="2885478" y="-51412"/>
                  <a:pt x="3164967" y="0"/>
                </a:cubicBezTo>
                <a:cubicBezTo>
                  <a:pt x="3470933" y="16143"/>
                  <a:pt x="3588003" y="-4313"/>
                  <a:pt x="3949446" y="0"/>
                </a:cubicBezTo>
                <a:cubicBezTo>
                  <a:pt x="4331172" y="1470"/>
                  <a:pt x="4289286" y="5331"/>
                  <a:pt x="4517517" y="0"/>
                </a:cubicBezTo>
                <a:cubicBezTo>
                  <a:pt x="4736577" y="41911"/>
                  <a:pt x="5141868" y="443"/>
                  <a:pt x="5410200" y="0"/>
                </a:cubicBezTo>
                <a:cubicBezTo>
                  <a:pt x="5410845" y="2936"/>
                  <a:pt x="5409877" y="9829"/>
                  <a:pt x="5410200" y="13716"/>
                </a:cubicBezTo>
                <a:cubicBezTo>
                  <a:pt x="5130880" y="48304"/>
                  <a:pt x="5008082" y="-27188"/>
                  <a:pt x="4842129" y="13716"/>
                </a:cubicBezTo>
                <a:cubicBezTo>
                  <a:pt x="4629232" y="38478"/>
                  <a:pt x="4430159" y="43872"/>
                  <a:pt x="4165854" y="13716"/>
                </a:cubicBezTo>
                <a:cubicBezTo>
                  <a:pt x="3880517" y="17026"/>
                  <a:pt x="3820863" y="-12209"/>
                  <a:pt x="3543681" y="13716"/>
                </a:cubicBezTo>
                <a:cubicBezTo>
                  <a:pt x="3267577" y="39687"/>
                  <a:pt x="3047131" y="-8774"/>
                  <a:pt x="2759202" y="13716"/>
                </a:cubicBezTo>
                <a:cubicBezTo>
                  <a:pt x="2418778" y="17929"/>
                  <a:pt x="2206820" y="-35095"/>
                  <a:pt x="1974723" y="13716"/>
                </a:cubicBezTo>
                <a:cubicBezTo>
                  <a:pt x="1740429" y="35710"/>
                  <a:pt x="1599301" y="34493"/>
                  <a:pt x="1406652" y="13716"/>
                </a:cubicBezTo>
                <a:cubicBezTo>
                  <a:pt x="1196601" y="3966"/>
                  <a:pt x="938578" y="38717"/>
                  <a:pt x="730377" y="13716"/>
                </a:cubicBezTo>
                <a:cubicBezTo>
                  <a:pt x="524173" y="26651"/>
                  <a:pt x="336004" y="-17469"/>
                  <a:pt x="0" y="13716"/>
                </a:cubicBezTo>
                <a:cubicBezTo>
                  <a:pt x="-377" y="9245"/>
                  <a:pt x="1157" y="3819"/>
                  <a:pt x="0" y="0"/>
                </a:cubicBezTo>
                <a:close/>
              </a:path>
              <a:path w="5410200" h="13716" fill="none" stroke="0" extrusionOk="0">
                <a:moveTo>
                  <a:pt x="0" y="0"/>
                </a:moveTo>
                <a:cubicBezTo>
                  <a:pt x="148438" y="-27720"/>
                  <a:pt x="315263" y="-14841"/>
                  <a:pt x="568071" y="0"/>
                </a:cubicBezTo>
                <a:cubicBezTo>
                  <a:pt x="840209" y="21288"/>
                  <a:pt x="982180" y="-6281"/>
                  <a:pt x="1298448" y="0"/>
                </a:cubicBezTo>
                <a:cubicBezTo>
                  <a:pt x="1577021" y="13763"/>
                  <a:pt x="1630910" y="1060"/>
                  <a:pt x="1920621" y="0"/>
                </a:cubicBezTo>
                <a:cubicBezTo>
                  <a:pt x="2200928" y="-1340"/>
                  <a:pt x="2382869" y="-10369"/>
                  <a:pt x="2488692" y="0"/>
                </a:cubicBezTo>
                <a:cubicBezTo>
                  <a:pt x="2620356" y="20061"/>
                  <a:pt x="3042766" y="-74691"/>
                  <a:pt x="3219069" y="0"/>
                </a:cubicBezTo>
                <a:cubicBezTo>
                  <a:pt x="3395755" y="31704"/>
                  <a:pt x="3646717" y="33546"/>
                  <a:pt x="3895344" y="0"/>
                </a:cubicBezTo>
                <a:cubicBezTo>
                  <a:pt x="4131847" y="-43416"/>
                  <a:pt x="4371681" y="11418"/>
                  <a:pt x="4571619" y="0"/>
                </a:cubicBezTo>
                <a:cubicBezTo>
                  <a:pt x="4799447" y="47677"/>
                  <a:pt x="5212547" y="1562"/>
                  <a:pt x="5410200" y="0"/>
                </a:cubicBezTo>
                <a:cubicBezTo>
                  <a:pt x="5408905" y="2744"/>
                  <a:pt x="5410401" y="9950"/>
                  <a:pt x="5410200" y="13716"/>
                </a:cubicBezTo>
                <a:cubicBezTo>
                  <a:pt x="5139576" y="2947"/>
                  <a:pt x="5122299" y="33775"/>
                  <a:pt x="4842129" y="13716"/>
                </a:cubicBezTo>
                <a:cubicBezTo>
                  <a:pt x="4566356" y="6655"/>
                  <a:pt x="4456854" y="15426"/>
                  <a:pt x="4328160" y="13716"/>
                </a:cubicBezTo>
                <a:cubicBezTo>
                  <a:pt x="4234703" y="-822"/>
                  <a:pt x="3768176" y="-16062"/>
                  <a:pt x="3597783" y="13716"/>
                </a:cubicBezTo>
                <a:cubicBezTo>
                  <a:pt x="3430303" y="10148"/>
                  <a:pt x="3287506" y="20215"/>
                  <a:pt x="3029712" y="13716"/>
                </a:cubicBezTo>
                <a:cubicBezTo>
                  <a:pt x="2742636" y="-2421"/>
                  <a:pt x="2637847" y="18109"/>
                  <a:pt x="2299335" y="13716"/>
                </a:cubicBezTo>
                <a:cubicBezTo>
                  <a:pt x="1959433" y="-7861"/>
                  <a:pt x="1779456" y="37101"/>
                  <a:pt x="1514856" y="13716"/>
                </a:cubicBezTo>
                <a:cubicBezTo>
                  <a:pt x="1212431" y="31797"/>
                  <a:pt x="1086601" y="7282"/>
                  <a:pt x="892683" y="13716"/>
                </a:cubicBezTo>
                <a:cubicBezTo>
                  <a:pt x="721500" y="45800"/>
                  <a:pt x="194249" y="-29802"/>
                  <a:pt x="0" y="13716"/>
                </a:cubicBezTo>
                <a:cubicBezTo>
                  <a:pt x="-508" y="9800"/>
                  <a:pt x="-280" y="682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5410200"/>
                      <a:gd name="connsiteY0" fmla="*/ 0 h 13716"/>
                      <a:gd name="connsiteX1" fmla="*/ 568071 w 5410200"/>
                      <a:gd name="connsiteY1" fmla="*/ 0 h 13716"/>
                      <a:gd name="connsiteX2" fmla="*/ 1298448 w 5410200"/>
                      <a:gd name="connsiteY2" fmla="*/ 0 h 13716"/>
                      <a:gd name="connsiteX3" fmla="*/ 1920621 w 5410200"/>
                      <a:gd name="connsiteY3" fmla="*/ 0 h 13716"/>
                      <a:gd name="connsiteX4" fmla="*/ 2488692 w 5410200"/>
                      <a:gd name="connsiteY4" fmla="*/ 0 h 13716"/>
                      <a:gd name="connsiteX5" fmla="*/ 3219069 w 5410200"/>
                      <a:gd name="connsiteY5" fmla="*/ 0 h 13716"/>
                      <a:gd name="connsiteX6" fmla="*/ 3895344 w 5410200"/>
                      <a:gd name="connsiteY6" fmla="*/ 0 h 13716"/>
                      <a:gd name="connsiteX7" fmla="*/ 4571619 w 5410200"/>
                      <a:gd name="connsiteY7" fmla="*/ 0 h 13716"/>
                      <a:gd name="connsiteX8" fmla="*/ 5410200 w 5410200"/>
                      <a:gd name="connsiteY8" fmla="*/ 0 h 13716"/>
                      <a:gd name="connsiteX9" fmla="*/ 5410200 w 5410200"/>
                      <a:gd name="connsiteY9" fmla="*/ 13716 h 13716"/>
                      <a:gd name="connsiteX10" fmla="*/ 4842129 w 5410200"/>
                      <a:gd name="connsiteY10" fmla="*/ 13716 h 13716"/>
                      <a:gd name="connsiteX11" fmla="*/ 4328160 w 5410200"/>
                      <a:gd name="connsiteY11" fmla="*/ 13716 h 13716"/>
                      <a:gd name="connsiteX12" fmla="*/ 3597783 w 5410200"/>
                      <a:gd name="connsiteY12" fmla="*/ 13716 h 13716"/>
                      <a:gd name="connsiteX13" fmla="*/ 3029712 w 5410200"/>
                      <a:gd name="connsiteY13" fmla="*/ 13716 h 13716"/>
                      <a:gd name="connsiteX14" fmla="*/ 2299335 w 5410200"/>
                      <a:gd name="connsiteY14" fmla="*/ 13716 h 13716"/>
                      <a:gd name="connsiteX15" fmla="*/ 1514856 w 5410200"/>
                      <a:gd name="connsiteY15" fmla="*/ 13716 h 13716"/>
                      <a:gd name="connsiteX16" fmla="*/ 892683 w 5410200"/>
                      <a:gd name="connsiteY16" fmla="*/ 13716 h 13716"/>
                      <a:gd name="connsiteX17" fmla="*/ 0 w 5410200"/>
                      <a:gd name="connsiteY17" fmla="*/ 13716 h 13716"/>
                      <a:gd name="connsiteX18" fmla="*/ 0 w 5410200"/>
                      <a:gd name="connsiteY18" fmla="*/ 0 h 137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</a:cxnLst>
                    <a:rect l="l" t="t" r="r" b="b"/>
                    <a:pathLst>
                      <a:path w="5410200" h="13716" fill="none" extrusionOk="0">
                        <a:moveTo>
                          <a:pt x="0" y="0"/>
                        </a:moveTo>
                        <a:cubicBezTo>
                          <a:pt x="163050" y="-18707"/>
                          <a:pt x="319321" y="-16364"/>
                          <a:pt x="568071" y="0"/>
                        </a:cubicBezTo>
                        <a:cubicBezTo>
                          <a:pt x="816821" y="16364"/>
                          <a:pt x="1013224" y="-7268"/>
                          <a:pt x="1298448" y="0"/>
                        </a:cubicBezTo>
                        <a:cubicBezTo>
                          <a:pt x="1583672" y="7268"/>
                          <a:pt x="1631711" y="-3367"/>
                          <a:pt x="1920621" y="0"/>
                        </a:cubicBezTo>
                        <a:cubicBezTo>
                          <a:pt x="2209531" y="3367"/>
                          <a:pt x="2364420" y="-19184"/>
                          <a:pt x="2488692" y="0"/>
                        </a:cubicBezTo>
                        <a:cubicBezTo>
                          <a:pt x="2612964" y="19184"/>
                          <a:pt x="3023298" y="-34627"/>
                          <a:pt x="3219069" y="0"/>
                        </a:cubicBezTo>
                        <a:cubicBezTo>
                          <a:pt x="3414840" y="34627"/>
                          <a:pt x="3656810" y="24043"/>
                          <a:pt x="3895344" y="0"/>
                        </a:cubicBezTo>
                        <a:cubicBezTo>
                          <a:pt x="4133879" y="-24043"/>
                          <a:pt x="4393984" y="-19577"/>
                          <a:pt x="4571619" y="0"/>
                        </a:cubicBezTo>
                        <a:cubicBezTo>
                          <a:pt x="4749255" y="19577"/>
                          <a:pt x="5179928" y="-6281"/>
                          <a:pt x="5410200" y="0"/>
                        </a:cubicBezTo>
                        <a:cubicBezTo>
                          <a:pt x="5409587" y="2854"/>
                          <a:pt x="5409791" y="9451"/>
                          <a:pt x="5410200" y="13716"/>
                        </a:cubicBezTo>
                        <a:cubicBezTo>
                          <a:pt x="5139060" y="2179"/>
                          <a:pt x="5121593" y="26463"/>
                          <a:pt x="4842129" y="13716"/>
                        </a:cubicBezTo>
                        <a:cubicBezTo>
                          <a:pt x="4562665" y="969"/>
                          <a:pt x="4448273" y="4915"/>
                          <a:pt x="4328160" y="13716"/>
                        </a:cubicBezTo>
                        <a:cubicBezTo>
                          <a:pt x="4208047" y="22517"/>
                          <a:pt x="3760936" y="17995"/>
                          <a:pt x="3597783" y="13716"/>
                        </a:cubicBezTo>
                        <a:cubicBezTo>
                          <a:pt x="3434630" y="9437"/>
                          <a:pt x="3299718" y="28641"/>
                          <a:pt x="3029712" y="13716"/>
                        </a:cubicBezTo>
                        <a:cubicBezTo>
                          <a:pt x="2759706" y="-1209"/>
                          <a:pt x="2640159" y="22822"/>
                          <a:pt x="2299335" y="13716"/>
                        </a:cubicBezTo>
                        <a:cubicBezTo>
                          <a:pt x="1958511" y="4610"/>
                          <a:pt x="1801186" y="24413"/>
                          <a:pt x="1514856" y="13716"/>
                        </a:cubicBezTo>
                        <a:cubicBezTo>
                          <a:pt x="1228526" y="3019"/>
                          <a:pt x="1063509" y="-9877"/>
                          <a:pt x="892683" y="13716"/>
                        </a:cubicBezTo>
                        <a:cubicBezTo>
                          <a:pt x="721857" y="37309"/>
                          <a:pt x="186945" y="-25469"/>
                          <a:pt x="0" y="13716"/>
                        </a:cubicBezTo>
                        <a:cubicBezTo>
                          <a:pt x="-342" y="9537"/>
                          <a:pt x="-97" y="6817"/>
                          <a:pt x="0" y="0"/>
                        </a:cubicBezTo>
                        <a:close/>
                      </a:path>
                      <a:path w="5410200" h="13716" stroke="0" extrusionOk="0">
                        <a:moveTo>
                          <a:pt x="0" y="0"/>
                        </a:moveTo>
                        <a:cubicBezTo>
                          <a:pt x="285096" y="-4925"/>
                          <a:pt x="376456" y="22268"/>
                          <a:pt x="622173" y="0"/>
                        </a:cubicBezTo>
                        <a:cubicBezTo>
                          <a:pt x="867890" y="-22268"/>
                          <a:pt x="1031392" y="7228"/>
                          <a:pt x="1136142" y="0"/>
                        </a:cubicBezTo>
                        <a:cubicBezTo>
                          <a:pt x="1240892" y="-7228"/>
                          <a:pt x="1561853" y="9877"/>
                          <a:pt x="1920621" y="0"/>
                        </a:cubicBezTo>
                        <a:cubicBezTo>
                          <a:pt x="2279389" y="-9877"/>
                          <a:pt x="2367255" y="19546"/>
                          <a:pt x="2542794" y="0"/>
                        </a:cubicBezTo>
                        <a:cubicBezTo>
                          <a:pt x="2718333" y="-19546"/>
                          <a:pt x="2866732" y="-22226"/>
                          <a:pt x="3164967" y="0"/>
                        </a:cubicBezTo>
                        <a:cubicBezTo>
                          <a:pt x="3463202" y="22226"/>
                          <a:pt x="3568055" y="-2765"/>
                          <a:pt x="3949446" y="0"/>
                        </a:cubicBezTo>
                        <a:cubicBezTo>
                          <a:pt x="4330837" y="2765"/>
                          <a:pt x="4287895" y="10557"/>
                          <a:pt x="4517517" y="0"/>
                        </a:cubicBezTo>
                        <a:cubicBezTo>
                          <a:pt x="4747139" y="-10557"/>
                          <a:pt x="5149588" y="8716"/>
                          <a:pt x="5410200" y="0"/>
                        </a:cubicBezTo>
                        <a:cubicBezTo>
                          <a:pt x="5410660" y="2787"/>
                          <a:pt x="5410166" y="9748"/>
                          <a:pt x="5410200" y="13716"/>
                        </a:cubicBezTo>
                        <a:cubicBezTo>
                          <a:pt x="5163327" y="36922"/>
                          <a:pt x="5008749" y="6121"/>
                          <a:pt x="4842129" y="13716"/>
                        </a:cubicBezTo>
                        <a:cubicBezTo>
                          <a:pt x="4675509" y="21311"/>
                          <a:pt x="4433401" y="-5187"/>
                          <a:pt x="4165854" y="13716"/>
                        </a:cubicBezTo>
                        <a:cubicBezTo>
                          <a:pt x="3898308" y="32619"/>
                          <a:pt x="3809032" y="-13282"/>
                          <a:pt x="3543681" y="13716"/>
                        </a:cubicBezTo>
                        <a:cubicBezTo>
                          <a:pt x="3278330" y="40714"/>
                          <a:pt x="3073876" y="-20489"/>
                          <a:pt x="2759202" y="13716"/>
                        </a:cubicBezTo>
                        <a:cubicBezTo>
                          <a:pt x="2444528" y="47921"/>
                          <a:pt x="2204144" y="-1200"/>
                          <a:pt x="1974723" y="13716"/>
                        </a:cubicBezTo>
                        <a:cubicBezTo>
                          <a:pt x="1745302" y="28632"/>
                          <a:pt x="1602335" y="26918"/>
                          <a:pt x="1406652" y="13716"/>
                        </a:cubicBezTo>
                        <a:cubicBezTo>
                          <a:pt x="1210969" y="514"/>
                          <a:pt x="923948" y="-1411"/>
                          <a:pt x="730377" y="13716"/>
                        </a:cubicBezTo>
                        <a:cubicBezTo>
                          <a:pt x="536806" y="28843"/>
                          <a:pt x="336496" y="-4713"/>
                          <a:pt x="0" y="13716"/>
                        </a:cubicBezTo>
                        <a:cubicBezTo>
                          <a:pt x="-535" y="9547"/>
                          <a:pt x="488" y="4515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16388" name="Content Placeholder 2">
            <a:extLst>
              <a:ext uri="{FF2B5EF4-FFF2-40B4-BE49-F238E27FC236}">
                <a16:creationId xmlns:a16="http://schemas.microsoft.com/office/drawing/2014/main" id="{DD7D9E02-2C09-1A29-ACE0-CB2CF73C28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10112052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416" name="Rectangle 17415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410" name="Title 1"/>
          <p:cNvSpPr>
            <a:spLocks noGrp="1"/>
          </p:cNvSpPr>
          <p:nvPr>
            <p:ph type="title"/>
          </p:nvPr>
        </p:nvSpPr>
        <p:spPr>
          <a:xfrm>
            <a:off x="480060" y="325369"/>
            <a:ext cx="3276451" cy="1956841"/>
          </a:xfrm>
        </p:spPr>
        <p:txBody>
          <a:bodyPr anchor="b">
            <a:normAutofit/>
          </a:bodyPr>
          <a:lstStyle/>
          <a:p>
            <a:r>
              <a:rPr lang="en-GB" sz="4700" dirty="0"/>
              <a:t>Fat</a:t>
            </a:r>
          </a:p>
        </p:txBody>
      </p:sp>
      <p:sp>
        <p:nvSpPr>
          <p:cNvPr id="17418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60" y="2586994"/>
            <a:ext cx="2606040" cy="18288"/>
          </a:xfrm>
          <a:custGeom>
            <a:avLst/>
            <a:gdLst>
              <a:gd name="connsiteX0" fmla="*/ 0 w 2606040"/>
              <a:gd name="connsiteY0" fmla="*/ 0 h 18288"/>
              <a:gd name="connsiteX1" fmla="*/ 625450 w 2606040"/>
              <a:gd name="connsiteY1" fmla="*/ 0 h 18288"/>
              <a:gd name="connsiteX2" fmla="*/ 1224839 w 2606040"/>
              <a:gd name="connsiteY2" fmla="*/ 0 h 18288"/>
              <a:gd name="connsiteX3" fmla="*/ 1824228 w 2606040"/>
              <a:gd name="connsiteY3" fmla="*/ 0 h 18288"/>
              <a:gd name="connsiteX4" fmla="*/ 2606040 w 2606040"/>
              <a:gd name="connsiteY4" fmla="*/ 0 h 18288"/>
              <a:gd name="connsiteX5" fmla="*/ 2606040 w 2606040"/>
              <a:gd name="connsiteY5" fmla="*/ 18288 h 18288"/>
              <a:gd name="connsiteX6" fmla="*/ 1902409 w 2606040"/>
              <a:gd name="connsiteY6" fmla="*/ 18288 h 18288"/>
              <a:gd name="connsiteX7" fmla="*/ 1276960 w 2606040"/>
              <a:gd name="connsiteY7" fmla="*/ 18288 h 18288"/>
              <a:gd name="connsiteX8" fmla="*/ 677570 w 2606040"/>
              <a:gd name="connsiteY8" fmla="*/ 18288 h 18288"/>
              <a:gd name="connsiteX9" fmla="*/ 0 w 2606040"/>
              <a:gd name="connsiteY9" fmla="*/ 18288 h 18288"/>
              <a:gd name="connsiteX10" fmla="*/ 0 w 2606040"/>
              <a:gd name="connsiteY10" fmla="*/ 0 h 18288"/>
              <a:gd name="connsiteX0" fmla="*/ 0 w 2606040"/>
              <a:gd name="connsiteY0" fmla="*/ 0 h 18288"/>
              <a:gd name="connsiteX1" fmla="*/ 599389 w 2606040"/>
              <a:gd name="connsiteY1" fmla="*/ 0 h 18288"/>
              <a:gd name="connsiteX2" fmla="*/ 1303020 w 2606040"/>
              <a:gd name="connsiteY2" fmla="*/ 0 h 18288"/>
              <a:gd name="connsiteX3" fmla="*/ 1876349 w 2606040"/>
              <a:gd name="connsiteY3" fmla="*/ 0 h 18288"/>
              <a:gd name="connsiteX4" fmla="*/ 2606040 w 2606040"/>
              <a:gd name="connsiteY4" fmla="*/ 0 h 18288"/>
              <a:gd name="connsiteX5" fmla="*/ 2606040 w 2606040"/>
              <a:gd name="connsiteY5" fmla="*/ 18288 h 18288"/>
              <a:gd name="connsiteX6" fmla="*/ 1980590 w 2606040"/>
              <a:gd name="connsiteY6" fmla="*/ 18288 h 18288"/>
              <a:gd name="connsiteX7" fmla="*/ 1276960 w 2606040"/>
              <a:gd name="connsiteY7" fmla="*/ 18288 h 18288"/>
              <a:gd name="connsiteX8" fmla="*/ 651510 w 2606040"/>
              <a:gd name="connsiteY8" fmla="*/ 18288 h 18288"/>
              <a:gd name="connsiteX9" fmla="*/ 0 w 2606040"/>
              <a:gd name="connsiteY9" fmla="*/ 18288 h 18288"/>
              <a:gd name="connsiteX10" fmla="*/ 0 w 2606040"/>
              <a:gd name="connsiteY10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606040" h="18288" fill="none" extrusionOk="0">
                <a:moveTo>
                  <a:pt x="0" y="0"/>
                </a:moveTo>
                <a:cubicBezTo>
                  <a:pt x="211079" y="-22080"/>
                  <a:pt x="479378" y="-26537"/>
                  <a:pt x="625450" y="0"/>
                </a:cubicBezTo>
                <a:cubicBezTo>
                  <a:pt x="925937" y="-4758"/>
                  <a:pt x="973176" y="15739"/>
                  <a:pt x="1224839" y="0"/>
                </a:cubicBezTo>
                <a:cubicBezTo>
                  <a:pt x="1479663" y="-11328"/>
                  <a:pt x="1566636" y="18697"/>
                  <a:pt x="1824228" y="0"/>
                </a:cubicBezTo>
                <a:cubicBezTo>
                  <a:pt x="2086799" y="-72665"/>
                  <a:pt x="2306223" y="-891"/>
                  <a:pt x="2606040" y="0"/>
                </a:cubicBezTo>
                <a:cubicBezTo>
                  <a:pt x="2606645" y="4461"/>
                  <a:pt x="2607031" y="13181"/>
                  <a:pt x="2606040" y="18288"/>
                </a:cubicBezTo>
                <a:cubicBezTo>
                  <a:pt x="2260204" y="29342"/>
                  <a:pt x="2175708" y="5614"/>
                  <a:pt x="1902409" y="18288"/>
                </a:cubicBezTo>
                <a:cubicBezTo>
                  <a:pt x="1638502" y="41064"/>
                  <a:pt x="1460923" y="-16269"/>
                  <a:pt x="1276960" y="18288"/>
                </a:cubicBezTo>
                <a:cubicBezTo>
                  <a:pt x="1057717" y="14361"/>
                  <a:pt x="867956" y="2320"/>
                  <a:pt x="677570" y="18288"/>
                </a:cubicBezTo>
                <a:cubicBezTo>
                  <a:pt x="457951" y="33373"/>
                  <a:pt x="189752" y="55388"/>
                  <a:pt x="0" y="18288"/>
                </a:cubicBezTo>
                <a:cubicBezTo>
                  <a:pt x="1586" y="13022"/>
                  <a:pt x="-95" y="4569"/>
                  <a:pt x="0" y="0"/>
                </a:cubicBezTo>
                <a:close/>
              </a:path>
              <a:path w="2606040" h="18288" stroke="0" extrusionOk="0">
                <a:moveTo>
                  <a:pt x="0" y="0"/>
                </a:moveTo>
                <a:cubicBezTo>
                  <a:pt x="172759" y="3236"/>
                  <a:pt x="361166" y="-13413"/>
                  <a:pt x="599389" y="0"/>
                </a:cubicBezTo>
                <a:cubicBezTo>
                  <a:pt x="841226" y="37042"/>
                  <a:pt x="968991" y="14587"/>
                  <a:pt x="1303020" y="0"/>
                </a:cubicBezTo>
                <a:cubicBezTo>
                  <a:pt x="1643101" y="-7120"/>
                  <a:pt x="1717813" y="7213"/>
                  <a:pt x="1876349" y="0"/>
                </a:cubicBezTo>
                <a:cubicBezTo>
                  <a:pt x="2036762" y="-14138"/>
                  <a:pt x="2426397" y="-4451"/>
                  <a:pt x="2606040" y="0"/>
                </a:cubicBezTo>
                <a:cubicBezTo>
                  <a:pt x="2606314" y="8448"/>
                  <a:pt x="2606550" y="14527"/>
                  <a:pt x="2606040" y="18288"/>
                </a:cubicBezTo>
                <a:cubicBezTo>
                  <a:pt x="2344840" y="2643"/>
                  <a:pt x="2192043" y="7399"/>
                  <a:pt x="1980590" y="18288"/>
                </a:cubicBezTo>
                <a:cubicBezTo>
                  <a:pt x="1783984" y="-9745"/>
                  <a:pt x="1487673" y="45908"/>
                  <a:pt x="1276960" y="18288"/>
                </a:cubicBezTo>
                <a:cubicBezTo>
                  <a:pt x="1088134" y="-41257"/>
                  <a:pt x="877974" y="49968"/>
                  <a:pt x="651510" y="18288"/>
                </a:cubicBezTo>
                <a:cubicBezTo>
                  <a:pt x="430798" y="-27764"/>
                  <a:pt x="132889" y="-33467"/>
                  <a:pt x="0" y="18288"/>
                </a:cubicBezTo>
                <a:cubicBezTo>
                  <a:pt x="212" y="10845"/>
                  <a:pt x="-833" y="6193"/>
                  <a:pt x="0" y="0"/>
                </a:cubicBezTo>
                <a:close/>
              </a:path>
              <a:path w="2606040" h="18288" fill="none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27712" y="6878"/>
                  <a:pt x="971143" y="7084"/>
                  <a:pt x="1224839" y="0"/>
                </a:cubicBezTo>
                <a:cubicBezTo>
                  <a:pt x="1477775" y="-16815"/>
                  <a:pt x="1569904" y="19146"/>
                  <a:pt x="1824228" y="0"/>
                </a:cubicBezTo>
                <a:cubicBezTo>
                  <a:pt x="2055206" y="24867"/>
                  <a:pt x="2317192" y="-62872"/>
                  <a:pt x="2606040" y="0"/>
                </a:cubicBezTo>
                <a:cubicBezTo>
                  <a:pt x="2606166" y="3680"/>
                  <a:pt x="2606905" y="11461"/>
                  <a:pt x="2606040" y="18288"/>
                </a:cubicBezTo>
                <a:cubicBezTo>
                  <a:pt x="2234648" y="26976"/>
                  <a:pt x="2180202" y="-10361"/>
                  <a:pt x="1902409" y="18288"/>
                </a:cubicBezTo>
                <a:cubicBezTo>
                  <a:pt x="1635562" y="47194"/>
                  <a:pt x="1477339" y="4794"/>
                  <a:pt x="1276960" y="18288"/>
                </a:cubicBezTo>
                <a:cubicBezTo>
                  <a:pt x="1058094" y="66922"/>
                  <a:pt x="904206" y="-20636"/>
                  <a:pt x="677570" y="18288"/>
                </a:cubicBezTo>
                <a:cubicBezTo>
                  <a:pt x="485746" y="14713"/>
                  <a:pt x="195925" y="33005"/>
                  <a:pt x="0" y="18288"/>
                </a:cubicBezTo>
                <a:cubicBezTo>
                  <a:pt x="1168" y="12774"/>
                  <a:pt x="-229" y="374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custGeom>
                    <a:avLst/>
                    <a:gdLst>
                      <a:gd name="connsiteX0" fmla="*/ 0 w 2606040"/>
                      <a:gd name="connsiteY0" fmla="*/ 0 h 18288"/>
                      <a:gd name="connsiteX1" fmla="*/ 625450 w 2606040"/>
                      <a:gd name="connsiteY1" fmla="*/ 0 h 18288"/>
                      <a:gd name="connsiteX2" fmla="*/ 1224839 w 2606040"/>
                      <a:gd name="connsiteY2" fmla="*/ 0 h 18288"/>
                      <a:gd name="connsiteX3" fmla="*/ 1824228 w 2606040"/>
                      <a:gd name="connsiteY3" fmla="*/ 0 h 18288"/>
                      <a:gd name="connsiteX4" fmla="*/ 2606040 w 2606040"/>
                      <a:gd name="connsiteY4" fmla="*/ 0 h 18288"/>
                      <a:gd name="connsiteX5" fmla="*/ 2606040 w 2606040"/>
                      <a:gd name="connsiteY5" fmla="*/ 18288 h 18288"/>
                      <a:gd name="connsiteX6" fmla="*/ 1902409 w 2606040"/>
                      <a:gd name="connsiteY6" fmla="*/ 18288 h 18288"/>
                      <a:gd name="connsiteX7" fmla="*/ 1276960 w 2606040"/>
                      <a:gd name="connsiteY7" fmla="*/ 18288 h 18288"/>
                      <a:gd name="connsiteX8" fmla="*/ 677570 w 2606040"/>
                      <a:gd name="connsiteY8" fmla="*/ 18288 h 18288"/>
                      <a:gd name="connsiteX9" fmla="*/ 0 w 2606040"/>
                      <a:gd name="connsiteY9" fmla="*/ 18288 h 18288"/>
                      <a:gd name="connsiteX10" fmla="*/ 0 w 2606040"/>
                      <a:gd name="connsiteY10" fmla="*/ 0 h 1828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606040" h="18288" fill="none" extrusionOk="0">
                        <a:moveTo>
                          <a:pt x="0" y="0"/>
                        </a:moveTo>
                        <a:cubicBezTo>
                          <a:pt x="266776" y="-600"/>
                          <a:pt x="322756" y="3201"/>
                          <a:pt x="625450" y="0"/>
                        </a:cubicBezTo>
                        <a:cubicBezTo>
                          <a:pt x="928144" y="-3201"/>
                          <a:pt x="968141" y="9269"/>
                          <a:pt x="1224839" y="0"/>
                        </a:cubicBezTo>
                        <a:cubicBezTo>
                          <a:pt x="1481537" y="-9269"/>
                          <a:pt x="1569059" y="21947"/>
                          <a:pt x="1824228" y="0"/>
                        </a:cubicBezTo>
                        <a:cubicBezTo>
                          <a:pt x="2079397" y="-21947"/>
                          <a:pt x="2326053" y="-10194"/>
                          <a:pt x="2606040" y="0"/>
                        </a:cubicBezTo>
                        <a:cubicBezTo>
                          <a:pt x="2605462" y="4771"/>
                          <a:pt x="2606793" y="12323"/>
                          <a:pt x="2606040" y="18288"/>
                        </a:cubicBezTo>
                        <a:cubicBezTo>
                          <a:pt x="2256758" y="31410"/>
                          <a:pt x="2173673" y="-12878"/>
                          <a:pt x="1902409" y="18288"/>
                        </a:cubicBezTo>
                        <a:cubicBezTo>
                          <a:pt x="1631145" y="49454"/>
                          <a:pt x="1461378" y="5466"/>
                          <a:pt x="1276960" y="18288"/>
                        </a:cubicBezTo>
                        <a:cubicBezTo>
                          <a:pt x="1092542" y="31110"/>
                          <a:pt x="890442" y="13213"/>
                          <a:pt x="677570" y="18288"/>
                        </a:cubicBezTo>
                        <a:cubicBezTo>
                          <a:pt x="464698" y="23364"/>
                          <a:pt x="187648" y="35837"/>
                          <a:pt x="0" y="18288"/>
                        </a:cubicBezTo>
                        <a:cubicBezTo>
                          <a:pt x="841" y="12879"/>
                          <a:pt x="-726" y="3977"/>
                          <a:pt x="0" y="0"/>
                        </a:cubicBezTo>
                        <a:close/>
                      </a:path>
                      <a:path w="2606040" h="18288" stroke="0" extrusionOk="0">
                        <a:moveTo>
                          <a:pt x="0" y="0"/>
                        </a:moveTo>
                        <a:cubicBezTo>
                          <a:pt x="197231" y="3803"/>
                          <a:pt x="358914" y="-9291"/>
                          <a:pt x="599389" y="0"/>
                        </a:cubicBezTo>
                        <a:cubicBezTo>
                          <a:pt x="839864" y="9291"/>
                          <a:pt x="979371" y="8509"/>
                          <a:pt x="1303020" y="0"/>
                        </a:cubicBezTo>
                        <a:cubicBezTo>
                          <a:pt x="1626669" y="-8509"/>
                          <a:pt x="1726300" y="7440"/>
                          <a:pt x="1876349" y="0"/>
                        </a:cubicBezTo>
                        <a:cubicBezTo>
                          <a:pt x="2026398" y="-7440"/>
                          <a:pt x="2430712" y="17957"/>
                          <a:pt x="2606040" y="0"/>
                        </a:cubicBezTo>
                        <a:cubicBezTo>
                          <a:pt x="2605426" y="8857"/>
                          <a:pt x="2606544" y="13619"/>
                          <a:pt x="2606040" y="18288"/>
                        </a:cubicBezTo>
                        <a:cubicBezTo>
                          <a:pt x="2393024" y="2241"/>
                          <a:pt x="2191161" y="39259"/>
                          <a:pt x="1980590" y="18288"/>
                        </a:cubicBezTo>
                        <a:cubicBezTo>
                          <a:pt x="1770019" y="-2683"/>
                          <a:pt x="1476440" y="36114"/>
                          <a:pt x="1276960" y="18288"/>
                        </a:cubicBezTo>
                        <a:cubicBezTo>
                          <a:pt x="1077480" y="463"/>
                          <a:pt x="880988" y="42125"/>
                          <a:pt x="651510" y="18288"/>
                        </a:cubicBezTo>
                        <a:cubicBezTo>
                          <a:pt x="422032" y="-5549"/>
                          <a:pt x="130744" y="-1947"/>
                          <a:pt x="0" y="18288"/>
                        </a:cubicBezTo>
                        <a:cubicBezTo>
                          <a:pt x="-487" y="10816"/>
                          <a:pt x="-839" y="6058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" y="2872899"/>
            <a:ext cx="3182691" cy="332066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1900" dirty="0"/>
              <a:t>No affect on BG but provides excess calories and maybe saturated fat</a:t>
            </a:r>
          </a:p>
          <a:p>
            <a:pPr>
              <a:defRPr/>
            </a:pPr>
            <a:r>
              <a:rPr lang="en-GB" sz="1900" dirty="0"/>
              <a:t>Therefore restrict excess fat and limit to fat occurring in food like meat and restrict spreading fat and cooking oils</a:t>
            </a:r>
          </a:p>
          <a:p>
            <a:pPr>
              <a:defRPr/>
            </a:pPr>
            <a:endParaRPr lang="en-GB" sz="1900" dirty="0"/>
          </a:p>
          <a:p>
            <a:pPr>
              <a:defRPr/>
            </a:pPr>
            <a:endParaRPr lang="en-GB" sz="1900" dirty="0"/>
          </a:p>
        </p:txBody>
      </p:sp>
      <p:pic>
        <p:nvPicPr>
          <p:cNvPr id="17412" name="Picture 17411" descr="Assorted vegetables and fruits">
            <a:extLst>
              <a:ext uri="{FF2B5EF4-FFF2-40B4-BE49-F238E27FC236}">
                <a16:creationId xmlns:a16="http://schemas.microsoft.com/office/drawing/2014/main" id="{3CAEC000-C17D-AD50-F4CE-126A0C623C3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034" r="18751" b="-1"/>
          <a:stretch/>
        </p:blipFill>
        <p:spPr>
          <a:xfrm>
            <a:off x="3983776" y="10"/>
            <a:ext cx="515908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440" name="Rectangle 1843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434" name="Title 1"/>
          <p:cNvSpPr>
            <a:spLocks noGrp="1"/>
          </p:cNvSpPr>
          <p:nvPr>
            <p:ph type="title"/>
          </p:nvPr>
        </p:nvSpPr>
        <p:spPr>
          <a:xfrm>
            <a:off x="480060" y="325369"/>
            <a:ext cx="3276451" cy="1956841"/>
          </a:xfrm>
        </p:spPr>
        <p:txBody>
          <a:bodyPr anchor="b">
            <a:normAutofit/>
          </a:bodyPr>
          <a:lstStyle/>
          <a:p>
            <a:r>
              <a:rPr lang="en-GB" sz="4700" dirty="0"/>
              <a:t>CHO</a:t>
            </a:r>
          </a:p>
        </p:txBody>
      </p:sp>
      <p:sp>
        <p:nvSpPr>
          <p:cNvPr id="1844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60" y="2586994"/>
            <a:ext cx="2606040" cy="18288"/>
          </a:xfrm>
          <a:custGeom>
            <a:avLst/>
            <a:gdLst>
              <a:gd name="connsiteX0" fmla="*/ 0 w 2606040"/>
              <a:gd name="connsiteY0" fmla="*/ 0 h 18288"/>
              <a:gd name="connsiteX1" fmla="*/ 625450 w 2606040"/>
              <a:gd name="connsiteY1" fmla="*/ 0 h 18288"/>
              <a:gd name="connsiteX2" fmla="*/ 1224839 w 2606040"/>
              <a:gd name="connsiteY2" fmla="*/ 0 h 18288"/>
              <a:gd name="connsiteX3" fmla="*/ 1824228 w 2606040"/>
              <a:gd name="connsiteY3" fmla="*/ 0 h 18288"/>
              <a:gd name="connsiteX4" fmla="*/ 2606040 w 2606040"/>
              <a:gd name="connsiteY4" fmla="*/ 0 h 18288"/>
              <a:gd name="connsiteX5" fmla="*/ 2606040 w 2606040"/>
              <a:gd name="connsiteY5" fmla="*/ 18288 h 18288"/>
              <a:gd name="connsiteX6" fmla="*/ 1902409 w 2606040"/>
              <a:gd name="connsiteY6" fmla="*/ 18288 h 18288"/>
              <a:gd name="connsiteX7" fmla="*/ 1276960 w 2606040"/>
              <a:gd name="connsiteY7" fmla="*/ 18288 h 18288"/>
              <a:gd name="connsiteX8" fmla="*/ 677570 w 2606040"/>
              <a:gd name="connsiteY8" fmla="*/ 18288 h 18288"/>
              <a:gd name="connsiteX9" fmla="*/ 0 w 2606040"/>
              <a:gd name="connsiteY9" fmla="*/ 18288 h 18288"/>
              <a:gd name="connsiteX10" fmla="*/ 0 w 2606040"/>
              <a:gd name="connsiteY10" fmla="*/ 0 h 18288"/>
              <a:gd name="connsiteX0" fmla="*/ 0 w 2606040"/>
              <a:gd name="connsiteY0" fmla="*/ 0 h 18288"/>
              <a:gd name="connsiteX1" fmla="*/ 599389 w 2606040"/>
              <a:gd name="connsiteY1" fmla="*/ 0 h 18288"/>
              <a:gd name="connsiteX2" fmla="*/ 1303020 w 2606040"/>
              <a:gd name="connsiteY2" fmla="*/ 0 h 18288"/>
              <a:gd name="connsiteX3" fmla="*/ 1876349 w 2606040"/>
              <a:gd name="connsiteY3" fmla="*/ 0 h 18288"/>
              <a:gd name="connsiteX4" fmla="*/ 2606040 w 2606040"/>
              <a:gd name="connsiteY4" fmla="*/ 0 h 18288"/>
              <a:gd name="connsiteX5" fmla="*/ 2606040 w 2606040"/>
              <a:gd name="connsiteY5" fmla="*/ 18288 h 18288"/>
              <a:gd name="connsiteX6" fmla="*/ 1980590 w 2606040"/>
              <a:gd name="connsiteY6" fmla="*/ 18288 h 18288"/>
              <a:gd name="connsiteX7" fmla="*/ 1276960 w 2606040"/>
              <a:gd name="connsiteY7" fmla="*/ 18288 h 18288"/>
              <a:gd name="connsiteX8" fmla="*/ 651510 w 2606040"/>
              <a:gd name="connsiteY8" fmla="*/ 18288 h 18288"/>
              <a:gd name="connsiteX9" fmla="*/ 0 w 2606040"/>
              <a:gd name="connsiteY9" fmla="*/ 18288 h 18288"/>
              <a:gd name="connsiteX10" fmla="*/ 0 w 2606040"/>
              <a:gd name="connsiteY10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606040" h="18288" fill="none" extrusionOk="0">
                <a:moveTo>
                  <a:pt x="0" y="0"/>
                </a:moveTo>
                <a:cubicBezTo>
                  <a:pt x="211079" y="-22080"/>
                  <a:pt x="479378" y="-26537"/>
                  <a:pt x="625450" y="0"/>
                </a:cubicBezTo>
                <a:cubicBezTo>
                  <a:pt x="925937" y="-4758"/>
                  <a:pt x="973176" y="15739"/>
                  <a:pt x="1224839" y="0"/>
                </a:cubicBezTo>
                <a:cubicBezTo>
                  <a:pt x="1479663" y="-11328"/>
                  <a:pt x="1566636" y="18697"/>
                  <a:pt x="1824228" y="0"/>
                </a:cubicBezTo>
                <a:cubicBezTo>
                  <a:pt x="2086799" y="-72665"/>
                  <a:pt x="2306223" y="-891"/>
                  <a:pt x="2606040" y="0"/>
                </a:cubicBezTo>
                <a:cubicBezTo>
                  <a:pt x="2606645" y="4461"/>
                  <a:pt x="2607031" y="13181"/>
                  <a:pt x="2606040" y="18288"/>
                </a:cubicBezTo>
                <a:cubicBezTo>
                  <a:pt x="2260204" y="29342"/>
                  <a:pt x="2175708" y="5614"/>
                  <a:pt x="1902409" y="18288"/>
                </a:cubicBezTo>
                <a:cubicBezTo>
                  <a:pt x="1638502" y="41064"/>
                  <a:pt x="1460923" y="-16269"/>
                  <a:pt x="1276960" y="18288"/>
                </a:cubicBezTo>
                <a:cubicBezTo>
                  <a:pt x="1057717" y="14361"/>
                  <a:pt x="867956" y="2320"/>
                  <a:pt x="677570" y="18288"/>
                </a:cubicBezTo>
                <a:cubicBezTo>
                  <a:pt x="457951" y="33373"/>
                  <a:pt x="189752" y="55388"/>
                  <a:pt x="0" y="18288"/>
                </a:cubicBezTo>
                <a:cubicBezTo>
                  <a:pt x="1586" y="13022"/>
                  <a:pt x="-95" y="4569"/>
                  <a:pt x="0" y="0"/>
                </a:cubicBezTo>
                <a:close/>
              </a:path>
              <a:path w="2606040" h="18288" stroke="0" extrusionOk="0">
                <a:moveTo>
                  <a:pt x="0" y="0"/>
                </a:moveTo>
                <a:cubicBezTo>
                  <a:pt x="172759" y="3236"/>
                  <a:pt x="361166" y="-13413"/>
                  <a:pt x="599389" y="0"/>
                </a:cubicBezTo>
                <a:cubicBezTo>
                  <a:pt x="841226" y="37042"/>
                  <a:pt x="968991" y="14587"/>
                  <a:pt x="1303020" y="0"/>
                </a:cubicBezTo>
                <a:cubicBezTo>
                  <a:pt x="1643101" y="-7120"/>
                  <a:pt x="1717813" y="7213"/>
                  <a:pt x="1876349" y="0"/>
                </a:cubicBezTo>
                <a:cubicBezTo>
                  <a:pt x="2036762" y="-14138"/>
                  <a:pt x="2426397" y="-4451"/>
                  <a:pt x="2606040" y="0"/>
                </a:cubicBezTo>
                <a:cubicBezTo>
                  <a:pt x="2606314" y="8448"/>
                  <a:pt x="2606550" y="14527"/>
                  <a:pt x="2606040" y="18288"/>
                </a:cubicBezTo>
                <a:cubicBezTo>
                  <a:pt x="2344840" y="2643"/>
                  <a:pt x="2192043" y="7399"/>
                  <a:pt x="1980590" y="18288"/>
                </a:cubicBezTo>
                <a:cubicBezTo>
                  <a:pt x="1783984" y="-9745"/>
                  <a:pt x="1487673" y="45908"/>
                  <a:pt x="1276960" y="18288"/>
                </a:cubicBezTo>
                <a:cubicBezTo>
                  <a:pt x="1088134" y="-41257"/>
                  <a:pt x="877974" y="49968"/>
                  <a:pt x="651510" y="18288"/>
                </a:cubicBezTo>
                <a:cubicBezTo>
                  <a:pt x="430798" y="-27764"/>
                  <a:pt x="132889" y="-33467"/>
                  <a:pt x="0" y="18288"/>
                </a:cubicBezTo>
                <a:cubicBezTo>
                  <a:pt x="212" y="10845"/>
                  <a:pt x="-833" y="6193"/>
                  <a:pt x="0" y="0"/>
                </a:cubicBezTo>
                <a:close/>
              </a:path>
              <a:path w="2606040" h="18288" fill="none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27712" y="6878"/>
                  <a:pt x="971143" y="7084"/>
                  <a:pt x="1224839" y="0"/>
                </a:cubicBezTo>
                <a:cubicBezTo>
                  <a:pt x="1477775" y="-16815"/>
                  <a:pt x="1569904" y="19146"/>
                  <a:pt x="1824228" y="0"/>
                </a:cubicBezTo>
                <a:cubicBezTo>
                  <a:pt x="2055206" y="24867"/>
                  <a:pt x="2317192" y="-62872"/>
                  <a:pt x="2606040" y="0"/>
                </a:cubicBezTo>
                <a:cubicBezTo>
                  <a:pt x="2606166" y="3680"/>
                  <a:pt x="2606905" y="11461"/>
                  <a:pt x="2606040" y="18288"/>
                </a:cubicBezTo>
                <a:cubicBezTo>
                  <a:pt x="2234648" y="26976"/>
                  <a:pt x="2180202" y="-10361"/>
                  <a:pt x="1902409" y="18288"/>
                </a:cubicBezTo>
                <a:cubicBezTo>
                  <a:pt x="1635562" y="47194"/>
                  <a:pt x="1477339" y="4794"/>
                  <a:pt x="1276960" y="18288"/>
                </a:cubicBezTo>
                <a:cubicBezTo>
                  <a:pt x="1058094" y="66922"/>
                  <a:pt x="904206" y="-20636"/>
                  <a:pt x="677570" y="18288"/>
                </a:cubicBezTo>
                <a:cubicBezTo>
                  <a:pt x="485746" y="14713"/>
                  <a:pt x="195925" y="33005"/>
                  <a:pt x="0" y="18288"/>
                </a:cubicBezTo>
                <a:cubicBezTo>
                  <a:pt x="1168" y="12774"/>
                  <a:pt x="-229" y="374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custGeom>
                    <a:avLst/>
                    <a:gdLst>
                      <a:gd name="connsiteX0" fmla="*/ 0 w 2606040"/>
                      <a:gd name="connsiteY0" fmla="*/ 0 h 18288"/>
                      <a:gd name="connsiteX1" fmla="*/ 625450 w 2606040"/>
                      <a:gd name="connsiteY1" fmla="*/ 0 h 18288"/>
                      <a:gd name="connsiteX2" fmla="*/ 1224839 w 2606040"/>
                      <a:gd name="connsiteY2" fmla="*/ 0 h 18288"/>
                      <a:gd name="connsiteX3" fmla="*/ 1824228 w 2606040"/>
                      <a:gd name="connsiteY3" fmla="*/ 0 h 18288"/>
                      <a:gd name="connsiteX4" fmla="*/ 2606040 w 2606040"/>
                      <a:gd name="connsiteY4" fmla="*/ 0 h 18288"/>
                      <a:gd name="connsiteX5" fmla="*/ 2606040 w 2606040"/>
                      <a:gd name="connsiteY5" fmla="*/ 18288 h 18288"/>
                      <a:gd name="connsiteX6" fmla="*/ 1902409 w 2606040"/>
                      <a:gd name="connsiteY6" fmla="*/ 18288 h 18288"/>
                      <a:gd name="connsiteX7" fmla="*/ 1276960 w 2606040"/>
                      <a:gd name="connsiteY7" fmla="*/ 18288 h 18288"/>
                      <a:gd name="connsiteX8" fmla="*/ 677570 w 2606040"/>
                      <a:gd name="connsiteY8" fmla="*/ 18288 h 18288"/>
                      <a:gd name="connsiteX9" fmla="*/ 0 w 2606040"/>
                      <a:gd name="connsiteY9" fmla="*/ 18288 h 18288"/>
                      <a:gd name="connsiteX10" fmla="*/ 0 w 2606040"/>
                      <a:gd name="connsiteY10" fmla="*/ 0 h 1828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606040" h="18288" fill="none" extrusionOk="0">
                        <a:moveTo>
                          <a:pt x="0" y="0"/>
                        </a:moveTo>
                        <a:cubicBezTo>
                          <a:pt x="266776" y="-600"/>
                          <a:pt x="322756" y="3201"/>
                          <a:pt x="625450" y="0"/>
                        </a:cubicBezTo>
                        <a:cubicBezTo>
                          <a:pt x="928144" y="-3201"/>
                          <a:pt x="968141" y="9269"/>
                          <a:pt x="1224839" y="0"/>
                        </a:cubicBezTo>
                        <a:cubicBezTo>
                          <a:pt x="1481537" y="-9269"/>
                          <a:pt x="1569059" y="21947"/>
                          <a:pt x="1824228" y="0"/>
                        </a:cubicBezTo>
                        <a:cubicBezTo>
                          <a:pt x="2079397" y="-21947"/>
                          <a:pt x="2326053" y="-10194"/>
                          <a:pt x="2606040" y="0"/>
                        </a:cubicBezTo>
                        <a:cubicBezTo>
                          <a:pt x="2605462" y="4771"/>
                          <a:pt x="2606793" y="12323"/>
                          <a:pt x="2606040" y="18288"/>
                        </a:cubicBezTo>
                        <a:cubicBezTo>
                          <a:pt x="2256758" y="31410"/>
                          <a:pt x="2173673" y="-12878"/>
                          <a:pt x="1902409" y="18288"/>
                        </a:cubicBezTo>
                        <a:cubicBezTo>
                          <a:pt x="1631145" y="49454"/>
                          <a:pt x="1461378" y="5466"/>
                          <a:pt x="1276960" y="18288"/>
                        </a:cubicBezTo>
                        <a:cubicBezTo>
                          <a:pt x="1092542" y="31110"/>
                          <a:pt x="890442" y="13213"/>
                          <a:pt x="677570" y="18288"/>
                        </a:cubicBezTo>
                        <a:cubicBezTo>
                          <a:pt x="464698" y="23364"/>
                          <a:pt x="187648" y="35837"/>
                          <a:pt x="0" y="18288"/>
                        </a:cubicBezTo>
                        <a:cubicBezTo>
                          <a:pt x="841" y="12879"/>
                          <a:pt x="-726" y="3977"/>
                          <a:pt x="0" y="0"/>
                        </a:cubicBezTo>
                        <a:close/>
                      </a:path>
                      <a:path w="2606040" h="18288" stroke="0" extrusionOk="0">
                        <a:moveTo>
                          <a:pt x="0" y="0"/>
                        </a:moveTo>
                        <a:cubicBezTo>
                          <a:pt x="197231" y="3803"/>
                          <a:pt x="358914" y="-9291"/>
                          <a:pt x="599389" y="0"/>
                        </a:cubicBezTo>
                        <a:cubicBezTo>
                          <a:pt x="839864" y="9291"/>
                          <a:pt x="979371" y="8509"/>
                          <a:pt x="1303020" y="0"/>
                        </a:cubicBezTo>
                        <a:cubicBezTo>
                          <a:pt x="1626669" y="-8509"/>
                          <a:pt x="1726300" y="7440"/>
                          <a:pt x="1876349" y="0"/>
                        </a:cubicBezTo>
                        <a:cubicBezTo>
                          <a:pt x="2026398" y="-7440"/>
                          <a:pt x="2430712" y="17957"/>
                          <a:pt x="2606040" y="0"/>
                        </a:cubicBezTo>
                        <a:cubicBezTo>
                          <a:pt x="2605426" y="8857"/>
                          <a:pt x="2606544" y="13619"/>
                          <a:pt x="2606040" y="18288"/>
                        </a:cubicBezTo>
                        <a:cubicBezTo>
                          <a:pt x="2393024" y="2241"/>
                          <a:pt x="2191161" y="39259"/>
                          <a:pt x="1980590" y="18288"/>
                        </a:cubicBezTo>
                        <a:cubicBezTo>
                          <a:pt x="1770019" y="-2683"/>
                          <a:pt x="1476440" y="36114"/>
                          <a:pt x="1276960" y="18288"/>
                        </a:cubicBezTo>
                        <a:cubicBezTo>
                          <a:pt x="1077480" y="463"/>
                          <a:pt x="880988" y="42125"/>
                          <a:pt x="651510" y="18288"/>
                        </a:cubicBezTo>
                        <a:cubicBezTo>
                          <a:pt x="422032" y="-5549"/>
                          <a:pt x="130744" y="-1947"/>
                          <a:pt x="0" y="18288"/>
                        </a:cubicBezTo>
                        <a:cubicBezTo>
                          <a:pt x="-487" y="10816"/>
                          <a:pt x="-839" y="6058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" y="2872899"/>
            <a:ext cx="3182691" cy="332066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1500" dirty="0"/>
              <a:t>This is the key to managing BG levels</a:t>
            </a:r>
          </a:p>
          <a:p>
            <a:pPr>
              <a:defRPr/>
            </a:pPr>
            <a:r>
              <a:rPr lang="en-GB" sz="1500" dirty="0"/>
              <a:t>Patients have been given very woolly advice about CHO in the past </a:t>
            </a:r>
          </a:p>
          <a:p>
            <a:pPr>
              <a:defRPr/>
            </a:pPr>
            <a:endParaRPr lang="en-GB" sz="1500" dirty="0"/>
          </a:p>
          <a:p>
            <a:pPr>
              <a:defRPr/>
            </a:pPr>
            <a:r>
              <a:rPr lang="en-GB" sz="1500" dirty="0"/>
              <a:t>Such as – eat a helping with each meal,  eat plenty of CHO with each meal</a:t>
            </a:r>
          </a:p>
          <a:p>
            <a:pPr>
              <a:defRPr/>
            </a:pPr>
            <a:r>
              <a:rPr lang="en-GB" sz="1500" dirty="0"/>
              <a:t>DMUK also still encourages the use of sugary foods in their meal plans</a:t>
            </a:r>
          </a:p>
          <a:p>
            <a:pPr>
              <a:defRPr/>
            </a:pPr>
            <a:r>
              <a:rPr lang="en-GB" sz="1500" dirty="0"/>
              <a:t>Look at the web site</a:t>
            </a:r>
          </a:p>
        </p:txBody>
      </p:sp>
      <p:pic>
        <p:nvPicPr>
          <p:cNvPr id="18436" name="Picture 18435" descr="Lettuce with a neon green background">
            <a:extLst>
              <a:ext uri="{FF2B5EF4-FFF2-40B4-BE49-F238E27FC236}">
                <a16:creationId xmlns:a16="http://schemas.microsoft.com/office/drawing/2014/main" id="{41DE22B6-FCD8-91D2-4852-5B99986D3EC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601" r="9172"/>
          <a:stretch/>
        </p:blipFill>
        <p:spPr>
          <a:xfrm>
            <a:off x="3983776" y="10"/>
            <a:ext cx="515908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Aim for around 40-60 % of calories from CHO</a:t>
            </a:r>
          </a:p>
          <a:p>
            <a:pPr>
              <a:defRPr/>
            </a:pPr>
            <a:r>
              <a:rPr lang="en-GB" dirty="0"/>
              <a:t>In practice most centres are aiming for 40 -50% </a:t>
            </a:r>
          </a:p>
          <a:p>
            <a:pPr>
              <a:defRPr/>
            </a:pPr>
            <a:r>
              <a:rPr lang="en-GB" dirty="0"/>
              <a:t>The key is reducing reined CHO – sugar, sweets, cakes , pop, fruit juice etc</a:t>
            </a:r>
          </a:p>
          <a:p>
            <a:pPr>
              <a:defRPr/>
            </a:pPr>
            <a:r>
              <a:rPr lang="en-GB" dirty="0"/>
              <a:t>Other CHO should be taken as lower GI form – wholegrains etc 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488" name="Rectangle 20487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482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GB" sz="4700" dirty="0"/>
              <a:t>CHO</a:t>
            </a:r>
          </a:p>
        </p:txBody>
      </p:sp>
      <p:sp>
        <p:nvSpPr>
          <p:cNvPr id="20490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onnsiteX0" fmla="*/ 0 w 5410200"/>
              <a:gd name="connsiteY0" fmla="*/ 0 h 13716"/>
              <a:gd name="connsiteX1" fmla="*/ 568071 w 5410200"/>
              <a:gd name="connsiteY1" fmla="*/ 0 h 13716"/>
              <a:gd name="connsiteX2" fmla="*/ 1298448 w 5410200"/>
              <a:gd name="connsiteY2" fmla="*/ 0 h 13716"/>
              <a:gd name="connsiteX3" fmla="*/ 1920621 w 5410200"/>
              <a:gd name="connsiteY3" fmla="*/ 0 h 13716"/>
              <a:gd name="connsiteX4" fmla="*/ 2488692 w 5410200"/>
              <a:gd name="connsiteY4" fmla="*/ 0 h 13716"/>
              <a:gd name="connsiteX5" fmla="*/ 3219069 w 5410200"/>
              <a:gd name="connsiteY5" fmla="*/ 0 h 13716"/>
              <a:gd name="connsiteX6" fmla="*/ 3895344 w 5410200"/>
              <a:gd name="connsiteY6" fmla="*/ 0 h 13716"/>
              <a:gd name="connsiteX7" fmla="*/ 4571619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328160 w 5410200"/>
              <a:gd name="connsiteY11" fmla="*/ 13716 h 13716"/>
              <a:gd name="connsiteX12" fmla="*/ 3597783 w 5410200"/>
              <a:gd name="connsiteY12" fmla="*/ 13716 h 13716"/>
              <a:gd name="connsiteX13" fmla="*/ 3029712 w 5410200"/>
              <a:gd name="connsiteY13" fmla="*/ 13716 h 13716"/>
              <a:gd name="connsiteX14" fmla="*/ 2299335 w 5410200"/>
              <a:gd name="connsiteY14" fmla="*/ 13716 h 13716"/>
              <a:gd name="connsiteX15" fmla="*/ 1514856 w 5410200"/>
              <a:gd name="connsiteY15" fmla="*/ 13716 h 13716"/>
              <a:gd name="connsiteX16" fmla="*/ 892683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  <a:gd name="connsiteX0" fmla="*/ 0 w 5410200"/>
              <a:gd name="connsiteY0" fmla="*/ 0 h 13716"/>
              <a:gd name="connsiteX1" fmla="*/ 622173 w 5410200"/>
              <a:gd name="connsiteY1" fmla="*/ 0 h 13716"/>
              <a:gd name="connsiteX2" fmla="*/ 1136142 w 5410200"/>
              <a:gd name="connsiteY2" fmla="*/ 0 h 13716"/>
              <a:gd name="connsiteX3" fmla="*/ 1920621 w 5410200"/>
              <a:gd name="connsiteY3" fmla="*/ 0 h 13716"/>
              <a:gd name="connsiteX4" fmla="*/ 2542794 w 5410200"/>
              <a:gd name="connsiteY4" fmla="*/ 0 h 13716"/>
              <a:gd name="connsiteX5" fmla="*/ 3164967 w 5410200"/>
              <a:gd name="connsiteY5" fmla="*/ 0 h 13716"/>
              <a:gd name="connsiteX6" fmla="*/ 3949446 w 5410200"/>
              <a:gd name="connsiteY6" fmla="*/ 0 h 13716"/>
              <a:gd name="connsiteX7" fmla="*/ 4517517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165854 w 5410200"/>
              <a:gd name="connsiteY11" fmla="*/ 13716 h 13716"/>
              <a:gd name="connsiteX12" fmla="*/ 3543681 w 5410200"/>
              <a:gd name="connsiteY12" fmla="*/ 13716 h 13716"/>
              <a:gd name="connsiteX13" fmla="*/ 2759202 w 5410200"/>
              <a:gd name="connsiteY13" fmla="*/ 13716 h 13716"/>
              <a:gd name="connsiteX14" fmla="*/ 1974723 w 5410200"/>
              <a:gd name="connsiteY14" fmla="*/ 13716 h 13716"/>
              <a:gd name="connsiteX15" fmla="*/ 1406652 w 5410200"/>
              <a:gd name="connsiteY15" fmla="*/ 13716 h 13716"/>
              <a:gd name="connsiteX16" fmla="*/ 730377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76940" y="8795"/>
                  <a:pt x="295530" y="-3818"/>
                  <a:pt x="568071" y="0"/>
                </a:cubicBezTo>
                <a:cubicBezTo>
                  <a:pt x="821049" y="-7814"/>
                  <a:pt x="977778" y="-9274"/>
                  <a:pt x="1298448" y="0"/>
                </a:cubicBezTo>
                <a:cubicBezTo>
                  <a:pt x="1590381" y="13044"/>
                  <a:pt x="1630605" y="-28"/>
                  <a:pt x="1920621" y="0"/>
                </a:cubicBezTo>
                <a:cubicBezTo>
                  <a:pt x="2206035" y="10386"/>
                  <a:pt x="2357755" y="-28028"/>
                  <a:pt x="2488692" y="0"/>
                </a:cubicBezTo>
                <a:cubicBezTo>
                  <a:pt x="2633521" y="25625"/>
                  <a:pt x="3022777" y="-45440"/>
                  <a:pt x="3219069" y="0"/>
                </a:cubicBezTo>
                <a:cubicBezTo>
                  <a:pt x="3460337" y="63290"/>
                  <a:pt x="3645640" y="26494"/>
                  <a:pt x="3895344" y="0"/>
                </a:cubicBezTo>
                <a:cubicBezTo>
                  <a:pt x="4126339" y="-535"/>
                  <a:pt x="4382665" y="-55222"/>
                  <a:pt x="4571619" y="0"/>
                </a:cubicBezTo>
                <a:cubicBezTo>
                  <a:pt x="4776405" y="-816"/>
                  <a:pt x="5201098" y="-43036"/>
                  <a:pt x="5410200" y="0"/>
                </a:cubicBezTo>
                <a:cubicBezTo>
                  <a:pt x="5409052" y="2649"/>
                  <a:pt x="5410186" y="9063"/>
                  <a:pt x="5410200" y="13716"/>
                </a:cubicBezTo>
                <a:cubicBezTo>
                  <a:pt x="5133704" y="5182"/>
                  <a:pt x="5123444" y="31477"/>
                  <a:pt x="4842129" y="13716"/>
                </a:cubicBezTo>
                <a:cubicBezTo>
                  <a:pt x="4568650" y="-219"/>
                  <a:pt x="4447390" y="8221"/>
                  <a:pt x="4328160" y="13716"/>
                </a:cubicBezTo>
                <a:cubicBezTo>
                  <a:pt x="4227436" y="28078"/>
                  <a:pt x="3754725" y="-2253"/>
                  <a:pt x="3597783" y="13716"/>
                </a:cubicBezTo>
                <a:cubicBezTo>
                  <a:pt x="3459353" y="10223"/>
                  <a:pt x="3317740" y="47315"/>
                  <a:pt x="3029712" y="13716"/>
                </a:cubicBezTo>
                <a:cubicBezTo>
                  <a:pt x="2766446" y="5245"/>
                  <a:pt x="2645518" y="35922"/>
                  <a:pt x="2299335" y="13716"/>
                </a:cubicBezTo>
                <a:cubicBezTo>
                  <a:pt x="1977844" y="23735"/>
                  <a:pt x="1781583" y="-1801"/>
                  <a:pt x="1514856" y="13716"/>
                </a:cubicBezTo>
                <a:cubicBezTo>
                  <a:pt x="1212648" y="18781"/>
                  <a:pt x="1087880" y="-4407"/>
                  <a:pt x="892683" y="13716"/>
                </a:cubicBezTo>
                <a:cubicBezTo>
                  <a:pt x="745769" y="11772"/>
                  <a:pt x="183254" y="-32062"/>
                  <a:pt x="0" y="13716"/>
                </a:cubicBezTo>
                <a:cubicBezTo>
                  <a:pt x="-907" y="9799"/>
                  <a:pt x="-75" y="7151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69468" y="-22806"/>
                  <a:pt x="392563" y="4840"/>
                  <a:pt x="622173" y="0"/>
                </a:cubicBezTo>
                <a:cubicBezTo>
                  <a:pt x="884216" y="-2196"/>
                  <a:pt x="1034637" y="7784"/>
                  <a:pt x="1136142" y="0"/>
                </a:cubicBezTo>
                <a:cubicBezTo>
                  <a:pt x="1204956" y="5920"/>
                  <a:pt x="1559779" y="-61408"/>
                  <a:pt x="1920621" y="0"/>
                </a:cubicBezTo>
                <a:cubicBezTo>
                  <a:pt x="2280250" y="-18581"/>
                  <a:pt x="2372470" y="4128"/>
                  <a:pt x="2542794" y="0"/>
                </a:cubicBezTo>
                <a:cubicBezTo>
                  <a:pt x="2688150" y="-17189"/>
                  <a:pt x="2885478" y="-51412"/>
                  <a:pt x="3164967" y="0"/>
                </a:cubicBezTo>
                <a:cubicBezTo>
                  <a:pt x="3470933" y="16143"/>
                  <a:pt x="3588003" y="-4313"/>
                  <a:pt x="3949446" y="0"/>
                </a:cubicBezTo>
                <a:cubicBezTo>
                  <a:pt x="4331172" y="1470"/>
                  <a:pt x="4289286" y="5331"/>
                  <a:pt x="4517517" y="0"/>
                </a:cubicBezTo>
                <a:cubicBezTo>
                  <a:pt x="4736577" y="41911"/>
                  <a:pt x="5141868" y="443"/>
                  <a:pt x="5410200" y="0"/>
                </a:cubicBezTo>
                <a:cubicBezTo>
                  <a:pt x="5410845" y="2936"/>
                  <a:pt x="5409877" y="9829"/>
                  <a:pt x="5410200" y="13716"/>
                </a:cubicBezTo>
                <a:cubicBezTo>
                  <a:pt x="5130880" y="48304"/>
                  <a:pt x="5008082" y="-27188"/>
                  <a:pt x="4842129" y="13716"/>
                </a:cubicBezTo>
                <a:cubicBezTo>
                  <a:pt x="4629232" y="38478"/>
                  <a:pt x="4430159" y="43872"/>
                  <a:pt x="4165854" y="13716"/>
                </a:cubicBezTo>
                <a:cubicBezTo>
                  <a:pt x="3880517" y="17026"/>
                  <a:pt x="3820863" y="-12209"/>
                  <a:pt x="3543681" y="13716"/>
                </a:cubicBezTo>
                <a:cubicBezTo>
                  <a:pt x="3267577" y="39687"/>
                  <a:pt x="3047131" y="-8774"/>
                  <a:pt x="2759202" y="13716"/>
                </a:cubicBezTo>
                <a:cubicBezTo>
                  <a:pt x="2418778" y="17929"/>
                  <a:pt x="2206820" y="-35095"/>
                  <a:pt x="1974723" y="13716"/>
                </a:cubicBezTo>
                <a:cubicBezTo>
                  <a:pt x="1740429" y="35710"/>
                  <a:pt x="1599301" y="34493"/>
                  <a:pt x="1406652" y="13716"/>
                </a:cubicBezTo>
                <a:cubicBezTo>
                  <a:pt x="1196601" y="3966"/>
                  <a:pt x="938578" y="38717"/>
                  <a:pt x="730377" y="13716"/>
                </a:cubicBezTo>
                <a:cubicBezTo>
                  <a:pt x="524173" y="26651"/>
                  <a:pt x="336004" y="-17469"/>
                  <a:pt x="0" y="13716"/>
                </a:cubicBezTo>
                <a:cubicBezTo>
                  <a:pt x="-377" y="9245"/>
                  <a:pt x="1157" y="3819"/>
                  <a:pt x="0" y="0"/>
                </a:cubicBezTo>
                <a:close/>
              </a:path>
              <a:path w="5410200" h="13716" fill="none" stroke="0" extrusionOk="0">
                <a:moveTo>
                  <a:pt x="0" y="0"/>
                </a:moveTo>
                <a:cubicBezTo>
                  <a:pt x="148438" y="-27720"/>
                  <a:pt x="315263" y="-14841"/>
                  <a:pt x="568071" y="0"/>
                </a:cubicBezTo>
                <a:cubicBezTo>
                  <a:pt x="840209" y="21288"/>
                  <a:pt x="982180" y="-6281"/>
                  <a:pt x="1298448" y="0"/>
                </a:cubicBezTo>
                <a:cubicBezTo>
                  <a:pt x="1577021" y="13763"/>
                  <a:pt x="1630910" y="1060"/>
                  <a:pt x="1920621" y="0"/>
                </a:cubicBezTo>
                <a:cubicBezTo>
                  <a:pt x="2200928" y="-1340"/>
                  <a:pt x="2382869" y="-10369"/>
                  <a:pt x="2488692" y="0"/>
                </a:cubicBezTo>
                <a:cubicBezTo>
                  <a:pt x="2620356" y="20061"/>
                  <a:pt x="3042766" y="-74691"/>
                  <a:pt x="3219069" y="0"/>
                </a:cubicBezTo>
                <a:cubicBezTo>
                  <a:pt x="3395755" y="31704"/>
                  <a:pt x="3646717" y="33546"/>
                  <a:pt x="3895344" y="0"/>
                </a:cubicBezTo>
                <a:cubicBezTo>
                  <a:pt x="4131847" y="-43416"/>
                  <a:pt x="4371681" y="11418"/>
                  <a:pt x="4571619" y="0"/>
                </a:cubicBezTo>
                <a:cubicBezTo>
                  <a:pt x="4799447" y="47677"/>
                  <a:pt x="5212547" y="1562"/>
                  <a:pt x="5410200" y="0"/>
                </a:cubicBezTo>
                <a:cubicBezTo>
                  <a:pt x="5408905" y="2744"/>
                  <a:pt x="5410401" y="9950"/>
                  <a:pt x="5410200" y="13716"/>
                </a:cubicBezTo>
                <a:cubicBezTo>
                  <a:pt x="5139576" y="2947"/>
                  <a:pt x="5122299" y="33775"/>
                  <a:pt x="4842129" y="13716"/>
                </a:cubicBezTo>
                <a:cubicBezTo>
                  <a:pt x="4566356" y="6655"/>
                  <a:pt x="4456854" y="15426"/>
                  <a:pt x="4328160" y="13716"/>
                </a:cubicBezTo>
                <a:cubicBezTo>
                  <a:pt x="4234703" y="-822"/>
                  <a:pt x="3768176" y="-16062"/>
                  <a:pt x="3597783" y="13716"/>
                </a:cubicBezTo>
                <a:cubicBezTo>
                  <a:pt x="3430303" y="10148"/>
                  <a:pt x="3287506" y="20215"/>
                  <a:pt x="3029712" y="13716"/>
                </a:cubicBezTo>
                <a:cubicBezTo>
                  <a:pt x="2742636" y="-2421"/>
                  <a:pt x="2637847" y="18109"/>
                  <a:pt x="2299335" y="13716"/>
                </a:cubicBezTo>
                <a:cubicBezTo>
                  <a:pt x="1959433" y="-7861"/>
                  <a:pt x="1779456" y="37101"/>
                  <a:pt x="1514856" y="13716"/>
                </a:cubicBezTo>
                <a:cubicBezTo>
                  <a:pt x="1212431" y="31797"/>
                  <a:pt x="1086601" y="7282"/>
                  <a:pt x="892683" y="13716"/>
                </a:cubicBezTo>
                <a:cubicBezTo>
                  <a:pt x="721500" y="45800"/>
                  <a:pt x="194249" y="-29802"/>
                  <a:pt x="0" y="13716"/>
                </a:cubicBezTo>
                <a:cubicBezTo>
                  <a:pt x="-508" y="9800"/>
                  <a:pt x="-280" y="682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5410200"/>
                      <a:gd name="connsiteY0" fmla="*/ 0 h 13716"/>
                      <a:gd name="connsiteX1" fmla="*/ 568071 w 5410200"/>
                      <a:gd name="connsiteY1" fmla="*/ 0 h 13716"/>
                      <a:gd name="connsiteX2" fmla="*/ 1298448 w 5410200"/>
                      <a:gd name="connsiteY2" fmla="*/ 0 h 13716"/>
                      <a:gd name="connsiteX3" fmla="*/ 1920621 w 5410200"/>
                      <a:gd name="connsiteY3" fmla="*/ 0 h 13716"/>
                      <a:gd name="connsiteX4" fmla="*/ 2488692 w 5410200"/>
                      <a:gd name="connsiteY4" fmla="*/ 0 h 13716"/>
                      <a:gd name="connsiteX5" fmla="*/ 3219069 w 5410200"/>
                      <a:gd name="connsiteY5" fmla="*/ 0 h 13716"/>
                      <a:gd name="connsiteX6" fmla="*/ 3895344 w 5410200"/>
                      <a:gd name="connsiteY6" fmla="*/ 0 h 13716"/>
                      <a:gd name="connsiteX7" fmla="*/ 4571619 w 5410200"/>
                      <a:gd name="connsiteY7" fmla="*/ 0 h 13716"/>
                      <a:gd name="connsiteX8" fmla="*/ 5410200 w 5410200"/>
                      <a:gd name="connsiteY8" fmla="*/ 0 h 13716"/>
                      <a:gd name="connsiteX9" fmla="*/ 5410200 w 5410200"/>
                      <a:gd name="connsiteY9" fmla="*/ 13716 h 13716"/>
                      <a:gd name="connsiteX10" fmla="*/ 4842129 w 5410200"/>
                      <a:gd name="connsiteY10" fmla="*/ 13716 h 13716"/>
                      <a:gd name="connsiteX11" fmla="*/ 4328160 w 5410200"/>
                      <a:gd name="connsiteY11" fmla="*/ 13716 h 13716"/>
                      <a:gd name="connsiteX12" fmla="*/ 3597783 w 5410200"/>
                      <a:gd name="connsiteY12" fmla="*/ 13716 h 13716"/>
                      <a:gd name="connsiteX13" fmla="*/ 3029712 w 5410200"/>
                      <a:gd name="connsiteY13" fmla="*/ 13716 h 13716"/>
                      <a:gd name="connsiteX14" fmla="*/ 2299335 w 5410200"/>
                      <a:gd name="connsiteY14" fmla="*/ 13716 h 13716"/>
                      <a:gd name="connsiteX15" fmla="*/ 1514856 w 5410200"/>
                      <a:gd name="connsiteY15" fmla="*/ 13716 h 13716"/>
                      <a:gd name="connsiteX16" fmla="*/ 892683 w 5410200"/>
                      <a:gd name="connsiteY16" fmla="*/ 13716 h 13716"/>
                      <a:gd name="connsiteX17" fmla="*/ 0 w 5410200"/>
                      <a:gd name="connsiteY17" fmla="*/ 13716 h 13716"/>
                      <a:gd name="connsiteX18" fmla="*/ 0 w 5410200"/>
                      <a:gd name="connsiteY18" fmla="*/ 0 h 137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</a:cxnLst>
                    <a:rect l="l" t="t" r="r" b="b"/>
                    <a:pathLst>
                      <a:path w="5410200" h="13716" fill="none" extrusionOk="0">
                        <a:moveTo>
                          <a:pt x="0" y="0"/>
                        </a:moveTo>
                        <a:cubicBezTo>
                          <a:pt x="163050" y="-18707"/>
                          <a:pt x="319321" y="-16364"/>
                          <a:pt x="568071" y="0"/>
                        </a:cubicBezTo>
                        <a:cubicBezTo>
                          <a:pt x="816821" y="16364"/>
                          <a:pt x="1013224" y="-7268"/>
                          <a:pt x="1298448" y="0"/>
                        </a:cubicBezTo>
                        <a:cubicBezTo>
                          <a:pt x="1583672" y="7268"/>
                          <a:pt x="1631711" y="-3367"/>
                          <a:pt x="1920621" y="0"/>
                        </a:cubicBezTo>
                        <a:cubicBezTo>
                          <a:pt x="2209531" y="3367"/>
                          <a:pt x="2364420" y="-19184"/>
                          <a:pt x="2488692" y="0"/>
                        </a:cubicBezTo>
                        <a:cubicBezTo>
                          <a:pt x="2612964" y="19184"/>
                          <a:pt x="3023298" y="-34627"/>
                          <a:pt x="3219069" y="0"/>
                        </a:cubicBezTo>
                        <a:cubicBezTo>
                          <a:pt x="3414840" y="34627"/>
                          <a:pt x="3656810" y="24043"/>
                          <a:pt x="3895344" y="0"/>
                        </a:cubicBezTo>
                        <a:cubicBezTo>
                          <a:pt x="4133879" y="-24043"/>
                          <a:pt x="4393984" y="-19577"/>
                          <a:pt x="4571619" y="0"/>
                        </a:cubicBezTo>
                        <a:cubicBezTo>
                          <a:pt x="4749255" y="19577"/>
                          <a:pt x="5179928" y="-6281"/>
                          <a:pt x="5410200" y="0"/>
                        </a:cubicBezTo>
                        <a:cubicBezTo>
                          <a:pt x="5409587" y="2854"/>
                          <a:pt x="5409791" y="9451"/>
                          <a:pt x="5410200" y="13716"/>
                        </a:cubicBezTo>
                        <a:cubicBezTo>
                          <a:pt x="5139060" y="2179"/>
                          <a:pt x="5121593" y="26463"/>
                          <a:pt x="4842129" y="13716"/>
                        </a:cubicBezTo>
                        <a:cubicBezTo>
                          <a:pt x="4562665" y="969"/>
                          <a:pt x="4448273" y="4915"/>
                          <a:pt x="4328160" y="13716"/>
                        </a:cubicBezTo>
                        <a:cubicBezTo>
                          <a:pt x="4208047" y="22517"/>
                          <a:pt x="3760936" y="17995"/>
                          <a:pt x="3597783" y="13716"/>
                        </a:cubicBezTo>
                        <a:cubicBezTo>
                          <a:pt x="3434630" y="9437"/>
                          <a:pt x="3299718" y="28641"/>
                          <a:pt x="3029712" y="13716"/>
                        </a:cubicBezTo>
                        <a:cubicBezTo>
                          <a:pt x="2759706" y="-1209"/>
                          <a:pt x="2640159" y="22822"/>
                          <a:pt x="2299335" y="13716"/>
                        </a:cubicBezTo>
                        <a:cubicBezTo>
                          <a:pt x="1958511" y="4610"/>
                          <a:pt x="1801186" y="24413"/>
                          <a:pt x="1514856" y="13716"/>
                        </a:cubicBezTo>
                        <a:cubicBezTo>
                          <a:pt x="1228526" y="3019"/>
                          <a:pt x="1063509" y="-9877"/>
                          <a:pt x="892683" y="13716"/>
                        </a:cubicBezTo>
                        <a:cubicBezTo>
                          <a:pt x="721857" y="37309"/>
                          <a:pt x="186945" y="-25469"/>
                          <a:pt x="0" y="13716"/>
                        </a:cubicBezTo>
                        <a:cubicBezTo>
                          <a:pt x="-342" y="9537"/>
                          <a:pt x="-97" y="6817"/>
                          <a:pt x="0" y="0"/>
                        </a:cubicBezTo>
                        <a:close/>
                      </a:path>
                      <a:path w="5410200" h="13716" stroke="0" extrusionOk="0">
                        <a:moveTo>
                          <a:pt x="0" y="0"/>
                        </a:moveTo>
                        <a:cubicBezTo>
                          <a:pt x="285096" y="-4925"/>
                          <a:pt x="376456" y="22268"/>
                          <a:pt x="622173" y="0"/>
                        </a:cubicBezTo>
                        <a:cubicBezTo>
                          <a:pt x="867890" y="-22268"/>
                          <a:pt x="1031392" y="7228"/>
                          <a:pt x="1136142" y="0"/>
                        </a:cubicBezTo>
                        <a:cubicBezTo>
                          <a:pt x="1240892" y="-7228"/>
                          <a:pt x="1561853" y="9877"/>
                          <a:pt x="1920621" y="0"/>
                        </a:cubicBezTo>
                        <a:cubicBezTo>
                          <a:pt x="2279389" y="-9877"/>
                          <a:pt x="2367255" y="19546"/>
                          <a:pt x="2542794" y="0"/>
                        </a:cubicBezTo>
                        <a:cubicBezTo>
                          <a:pt x="2718333" y="-19546"/>
                          <a:pt x="2866732" y="-22226"/>
                          <a:pt x="3164967" y="0"/>
                        </a:cubicBezTo>
                        <a:cubicBezTo>
                          <a:pt x="3463202" y="22226"/>
                          <a:pt x="3568055" y="-2765"/>
                          <a:pt x="3949446" y="0"/>
                        </a:cubicBezTo>
                        <a:cubicBezTo>
                          <a:pt x="4330837" y="2765"/>
                          <a:pt x="4287895" y="10557"/>
                          <a:pt x="4517517" y="0"/>
                        </a:cubicBezTo>
                        <a:cubicBezTo>
                          <a:pt x="4747139" y="-10557"/>
                          <a:pt x="5149588" y="8716"/>
                          <a:pt x="5410200" y="0"/>
                        </a:cubicBezTo>
                        <a:cubicBezTo>
                          <a:pt x="5410660" y="2787"/>
                          <a:pt x="5410166" y="9748"/>
                          <a:pt x="5410200" y="13716"/>
                        </a:cubicBezTo>
                        <a:cubicBezTo>
                          <a:pt x="5163327" y="36922"/>
                          <a:pt x="5008749" y="6121"/>
                          <a:pt x="4842129" y="13716"/>
                        </a:cubicBezTo>
                        <a:cubicBezTo>
                          <a:pt x="4675509" y="21311"/>
                          <a:pt x="4433401" y="-5187"/>
                          <a:pt x="4165854" y="13716"/>
                        </a:cubicBezTo>
                        <a:cubicBezTo>
                          <a:pt x="3898308" y="32619"/>
                          <a:pt x="3809032" y="-13282"/>
                          <a:pt x="3543681" y="13716"/>
                        </a:cubicBezTo>
                        <a:cubicBezTo>
                          <a:pt x="3278330" y="40714"/>
                          <a:pt x="3073876" y="-20489"/>
                          <a:pt x="2759202" y="13716"/>
                        </a:cubicBezTo>
                        <a:cubicBezTo>
                          <a:pt x="2444528" y="47921"/>
                          <a:pt x="2204144" y="-1200"/>
                          <a:pt x="1974723" y="13716"/>
                        </a:cubicBezTo>
                        <a:cubicBezTo>
                          <a:pt x="1745302" y="28632"/>
                          <a:pt x="1602335" y="26918"/>
                          <a:pt x="1406652" y="13716"/>
                        </a:cubicBezTo>
                        <a:cubicBezTo>
                          <a:pt x="1210969" y="514"/>
                          <a:pt x="923948" y="-1411"/>
                          <a:pt x="730377" y="13716"/>
                        </a:cubicBezTo>
                        <a:cubicBezTo>
                          <a:pt x="536806" y="28843"/>
                          <a:pt x="336496" y="-4713"/>
                          <a:pt x="0" y="13716"/>
                        </a:cubicBezTo>
                        <a:cubicBezTo>
                          <a:pt x="-535" y="9547"/>
                          <a:pt x="488" y="4515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20484" name="Content Placeholder 2">
            <a:extLst>
              <a:ext uri="{FF2B5EF4-FFF2-40B4-BE49-F238E27FC236}">
                <a16:creationId xmlns:a16="http://schemas.microsoft.com/office/drawing/2014/main" id="{CADEC0B6-9ADB-F840-C251-23D6361370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49048172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511" name="Rectangle 2151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506" name="Title 1"/>
          <p:cNvSpPr>
            <a:spLocks noGrp="1"/>
          </p:cNvSpPr>
          <p:nvPr>
            <p:ph type="title"/>
          </p:nvPr>
        </p:nvSpPr>
        <p:spPr>
          <a:xfrm>
            <a:off x="429369" y="238539"/>
            <a:ext cx="8263890" cy="1434415"/>
          </a:xfrm>
        </p:spPr>
        <p:txBody>
          <a:bodyPr anchor="b">
            <a:normAutofit/>
          </a:bodyPr>
          <a:lstStyle/>
          <a:p>
            <a:r>
              <a:rPr lang="en-GB" sz="4700" dirty="0"/>
              <a:t>Low CHO diets</a:t>
            </a:r>
          </a:p>
        </p:txBody>
      </p:sp>
      <p:sp>
        <p:nvSpPr>
          <p:cNvPr id="2151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681544"/>
            <a:ext cx="8229600" cy="18288"/>
          </a:xfrm>
          <a:custGeom>
            <a:avLst/>
            <a:gdLst>
              <a:gd name="connsiteX0" fmla="*/ 0 w 8229600"/>
              <a:gd name="connsiteY0" fmla="*/ 0 h 18288"/>
              <a:gd name="connsiteX1" fmla="*/ 521208 w 8229600"/>
              <a:gd name="connsiteY1" fmla="*/ 0 h 18288"/>
              <a:gd name="connsiteX2" fmla="*/ 1371600 w 8229600"/>
              <a:gd name="connsiteY2" fmla="*/ 0 h 18288"/>
              <a:gd name="connsiteX3" fmla="*/ 2221992 w 8229600"/>
              <a:gd name="connsiteY3" fmla="*/ 0 h 18288"/>
              <a:gd name="connsiteX4" fmla="*/ 3072384 w 8229600"/>
              <a:gd name="connsiteY4" fmla="*/ 0 h 18288"/>
              <a:gd name="connsiteX5" fmla="*/ 3511296 w 8229600"/>
              <a:gd name="connsiteY5" fmla="*/ 0 h 18288"/>
              <a:gd name="connsiteX6" fmla="*/ 4114800 w 8229600"/>
              <a:gd name="connsiteY6" fmla="*/ 0 h 18288"/>
              <a:gd name="connsiteX7" fmla="*/ 4553712 w 8229600"/>
              <a:gd name="connsiteY7" fmla="*/ 0 h 18288"/>
              <a:gd name="connsiteX8" fmla="*/ 5239512 w 8229600"/>
              <a:gd name="connsiteY8" fmla="*/ 0 h 18288"/>
              <a:gd name="connsiteX9" fmla="*/ 5843016 w 8229600"/>
              <a:gd name="connsiteY9" fmla="*/ 0 h 18288"/>
              <a:gd name="connsiteX10" fmla="*/ 6611112 w 8229600"/>
              <a:gd name="connsiteY10" fmla="*/ 0 h 18288"/>
              <a:gd name="connsiteX11" fmla="*/ 7461504 w 8229600"/>
              <a:gd name="connsiteY11" fmla="*/ 0 h 18288"/>
              <a:gd name="connsiteX12" fmla="*/ 8229600 w 8229600"/>
              <a:gd name="connsiteY12" fmla="*/ 0 h 18288"/>
              <a:gd name="connsiteX13" fmla="*/ 8229600 w 8229600"/>
              <a:gd name="connsiteY13" fmla="*/ 18288 h 18288"/>
              <a:gd name="connsiteX14" fmla="*/ 7461504 w 8229600"/>
              <a:gd name="connsiteY14" fmla="*/ 18288 h 18288"/>
              <a:gd name="connsiteX15" fmla="*/ 6940296 w 8229600"/>
              <a:gd name="connsiteY15" fmla="*/ 18288 h 18288"/>
              <a:gd name="connsiteX16" fmla="*/ 6419088 w 8229600"/>
              <a:gd name="connsiteY16" fmla="*/ 18288 h 18288"/>
              <a:gd name="connsiteX17" fmla="*/ 5650992 w 8229600"/>
              <a:gd name="connsiteY17" fmla="*/ 18288 h 18288"/>
              <a:gd name="connsiteX18" fmla="*/ 5129784 w 8229600"/>
              <a:gd name="connsiteY18" fmla="*/ 18288 h 18288"/>
              <a:gd name="connsiteX19" fmla="*/ 4690872 w 8229600"/>
              <a:gd name="connsiteY19" fmla="*/ 18288 h 18288"/>
              <a:gd name="connsiteX20" fmla="*/ 4087368 w 8229600"/>
              <a:gd name="connsiteY20" fmla="*/ 18288 h 18288"/>
              <a:gd name="connsiteX21" fmla="*/ 3401568 w 8229600"/>
              <a:gd name="connsiteY21" fmla="*/ 18288 h 18288"/>
              <a:gd name="connsiteX22" fmla="*/ 2798064 w 8229600"/>
              <a:gd name="connsiteY22" fmla="*/ 18288 h 18288"/>
              <a:gd name="connsiteX23" fmla="*/ 2276856 w 8229600"/>
              <a:gd name="connsiteY23" fmla="*/ 18288 h 18288"/>
              <a:gd name="connsiteX24" fmla="*/ 1426464 w 8229600"/>
              <a:gd name="connsiteY24" fmla="*/ 18288 h 18288"/>
              <a:gd name="connsiteX25" fmla="*/ 740664 w 8229600"/>
              <a:gd name="connsiteY25" fmla="*/ 18288 h 18288"/>
              <a:gd name="connsiteX26" fmla="*/ 0 w 8229600"/>
              <a:gd name="connsiteY26" fmla="*/ 18288 h 18288"/>
              <a:gd name="connsiteX27" fmla="*/ 0 w 8229600"/>
              <a:gd name="connsiteY27" fmla="*/ 0 h 18288"/>
              <a:gd name="connsiteX0" fmla="*/ 0 w 8229600"/>
              <a:gd name="connsiteY0" fmla="*/ 0 h 18288"/>
              <a:gd name="connsiteX1" fmla="*/ 521208 w 8229600"/>
              <a:gd name="connsiteY1" fmla="*/ 0 h 18288"/>
              <a:gd name="connsiteX2" fmla="*/ 960120 w 8229600"/>
              <a:gd name="connsiteY2" fmla="*/ 0 h 18288"/>
              <a:gd name="connsiteX3" fmla="*/ 1481328 w 8229600"/>
              <a:gd name="connsiteY3" fmla="*/ 0 h 18288"/>
              <a:gd name="connsiteX4" fmla="*/ 2167128 w 8229600"/>
              <a:gd name="connsiteY4" fmla="*/ 0 h 18288"/>
              <a:gd name="connsiteX5" fmla="*/ 2935224 w 8229600"/>
              <a:gd name="connsiteY5" fmla="*/ 0 h 18288"/>
              <a:gd name="connsiteX6" fmla="*/ 3785616 w 8229600"/>
              <a:gd name="connsiteY6" fmla="*/ 0 h 18288"/>
              <a:gd name="connsiteX7" fmla="*/ 4636008 w 8229600"/>
              <a:gd name="connsiteY7" fmla="*/ 0 h 18288"/>
              <a:gd name="connsiteX8" fmla="*/ 5239512 w 8229600"/>
              <a:gd name="connsiteY8" fmla="*/ 0 h 18288"/>
              <a:gd name="connsiteX9" fmla="*/ 6007608 w 8229600"/>
              <a:gd name="connsiteY9" fmla="*/ 0 h 18288"/>
              <a:gd name="connsiteX10" fmla="*/ 6693408 w 8229600"/>
              <a:gd name="connsiteY10" fmla="*/ 0 h 18288"/>
              <a:gd name="connsiteX11" fmla="*/ 7296912 w 8229600"/>
              <a:gd name="connsiteY11" fmla="*/ 0 h 18288"/>
              <a:gd name="connsiteX12" fmla="*/ 8229600 w 8229600"/>
              <a:gd name="connsiteY12" fmla="*/ 0 h 18288"/>
              <a:gd name="connsiteX13" fmla="*/ 8229600 w 8229600"/>
              <a:gd name="connsiteY13" fmla="*/ 18288 h 18288"/>
              <a:gd name="connsiteX14" fmla="*/ 7626096 w 8229600"/>
              <a:gd name="connsiteY14" fmla="*/ 18288 h 18288"/>
              <a:gd name="connsiteX15" fmla="*/ 7022592 w 8229600"/>
              <a:gd name="connsiteY15" fmla="*/ 18288 h 18288"/>
              <a:gd name="connsiteX16" fmla="*/ 6172200 w 8229600"/>
              <a:gd name="connsiteY16" fmla="*/ 18288 h 18288"/>
              <a:gd name="connsiteX17" fmla="*/ 5650992 w 8229600"/>
              <a:gd name="connsiteY17" fmla="*/ 18288 h 18288"/>
              <a:gd name="connsiteX18" fmla="*/ 4882896 w 8229600"/>
              <a:gd name="connsiteY18" fmla="*/ 18288 h 18288"/>
              <a:gd name="connsiteX19" fmla="*/ 4443984 w 8229600"/>
              <a:gd name="connsiteY19" fmla="*/ 18288 h 18288"/>
              <a:gd name="connsiteX20" fmla="*/ 3758184 w 8229600"/>
              <a:gd name="connsiteY20" fmla="*/ 18288 h 18288"/>
              <a:gd name="connsiteX21" fmla="*/ 3236976 w 8229600"/>
              <a:gd name="connsiteY21" fmla="*/ 18288 h 18288"/>
              <a:gd name="connsiteX22" fmla="*/ 2386584 w 8229600"/>
              <a:gd name="connsiteY22" fmla="*/ 18288 h 18288"/>
              <a:gd name="connsiteX23" fmla="*/ 1947672 w 8229600"/>
              <a:gd name="connsiteY23" fmla="*/ 18288 h 18288"/>
              <a:gd name="connsiteX24" fmla="*/ 1261872 w 8229600"/>
              <a:gd name="connsiteY24" fmla="*/ 18288 h 18288"/>
              <a:gd name="connsiteX25" fmla="*/ 822960 w 8229600"/>
              <a:gd name="connsiteY25" fmla="*/ 18288 h 18288"/>
              <a:gd name="connsiteX26" fmla="*/ 0 w 8229600"/>
              <a:gd name="connsiteY26" fmla="*/ 18288 h 18288"/>
              <a:gd name="connsiteX27" fmla="*/ 0 w 8229600"/>
              <a:gd name="connsiteY2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8288" fill="none" extrusionOk="0">
                <a:moveTo>
                  <a:pt x="0" y="0"/>
                </a:moveTo>
                <a:cubicBezTo>
                  <a:pt x="215278" y="6969"/>
                  <a:pt x="340572" y="21894"/>
                  <a:pt x="521208" y="0"/>
                </a:cubicBezTo>
                <a:cubicBezTo>
                  <a:pt x="745939" y="29643"/>
                  <a:pt x="1127486" y="-40512"/>
                  <a:pt x="1371600" y="0"/>
                </a:cubicBezTo>
                <a:cubicBezTo>
                  <a:pt x="1567490" y="28416"/>
                  <a:pt x="1945702" y="13075"/>
                  <a:pt x="2221992" y="0"/>
                </a:cubicBezTo>
                <a:cubicBezTo>
                  <a:pt x="2446218" y="-17340"/>
                  <a:pt x="2853686" y="-7924"/>
                  <a:pt x="3072384" y="0"/>
                </a:cubicBezTo>
                <a:cubicBezTo>
                  <a:pt x="3286960" y="20656"/>
                  <a:pt x="3324417" y="20174"/>
                  <a:pt x="3511296" y="0"/>
                </a:cubicBezTo>
                <a:cubicBezTo>
                  <a:pt x="3710690" y="-39182"/>
                  <a:pt x="3945457" y="-64074"/>
                  <a:pt x="4114800" y="0"/>
                </a:cubicBezTo>
                <a:cubicBezTo>
                  <a:pt x="4336079" y="28138"/>
                  <a:pt x="4420759" y="12117"/>
                  <a:pt x="4553712" y="0"/>
                </a:cubicBezTo>
                <a:cubicBezTo>
                  <a:pt x="4688252" y="-2224"/>
                  <a:pt x="5047430" y="19664"/>
                  <a:pt x="5239512" y="0"/>
                </a:cubicBezTo>
                <a:cubicBezTo>
                  <a:pt x="5424392" y="-49610"/>
                  <a:pt x="5708717" y="13540"/>
                  <a:pt x="5843016" y="0"/>
                </a:cubicBezTo>
                <a:cubicBezTo>
                  <a:pt x="6005788" y="32949"/>
                  <a:pt x="6198255" y="37080"/>
                  <a:pt x="6611112" y="0"/>
                </a:cubicBezTo>
                <a:cubicBezTo>
                  <a:pt x="6954152" y="635"/>
                  <a:pt x="7244390" y="18057"/>
                  <a:pt x="7461504" y="0"/>
                </a:cubicBezTo>
                <a:cubicBezTo>
                  <a:pt x="7693790" y="9882"/>
                  <a:pt x="7984486" y="17646"/>
                  <a:pt x="8229600" y="0"/>
                </a:cubicBezTo>
                <a:cubicBezTo>
                  <a:pt x="8228428" y="6016"/>
                  <a:pt x="8229853" y="9684"/>
                  <a:pt x="8229600" y="18288"/>
                </a:cubicBezTo>
                <a:cubicBezTo>
                  <a:pt x="7945777" y="19945"/>
                  <a:pt x="7812308" y="-8511"/>
                  <a:pt x="7461504" y="18288"/>
                </a:cubicBezTo>
                <a:cubicBezTo>
                  <a:pt x="7129391" y="53185"/>
                  <a:pt x="7087333" y="41906"/>
                  <a:pt x="6940296" y="18288"/>
                </a:cubicBezTo>
                <a:cubicBezTo>
                  <a:pt x="6810862" y="-23020"/>
                  <a:pt x="6701312" y="19361"/>
                  <a:pt x="6419088" y="18288"/>
                </a:cubicBezTo>
                <a:cubicBezTo>
                  <a:pt x="6152777" y="18855"/>
                  <a:pt x="5868611" y="48802"/>
                  <a:pt x="5650992" y="18288"/>
                </a:cubicBezTo>
                <a:cubicBezTo>
                  <a:pt x="5439747" y="15250"/>
                  <a:pt x="5334901" y="-1044"/>
                  <a:pt x="5129784" y="18288"/>
                </a:cubicBezTo>
                <a:cubicBezTo>
                  <a:pt x="4955906" y="40458"/>
                  <a:pt x="4793216" y="33888"/>
                  <a:pt x="4690872" y="18288"/>
                </a:cubicBezTo>
                <a:cubicBezTo>
                  <a:pt x="4552374" y="31087"/>
                  <a:pt x="4318742" y="6248"/>
                  <a:pt x="4087368" y="18288"/>
                </a:cubicBezTo>
                <a:cubicBezTo>
                  <a:pt x="3849418" y="32625"/>
                  <a:pt x="3751577" y="29688"/>
                  <a:pt x="3401568" y="18288"/>
                </a:cubicBezTo>
                <a:cubicBezTo>
                  <a:pt x="3067953" y="20409"/>
                  <a:pt x="3012425" y="26879"/>
                  <a:pt x="2798064" y="18288"/>
                </a:cubicBezTo>
                <a:cubicBezTo>
                  <a:pt x="2565154" y="16520"/>
                  <a:pt x="2426719" y="-31794"/>
                  <a:pt x="2276856" y="18288"/>
                </a:cubicBezTo>
                <a:cubicBezTo>
                  <a:pt x="2090980" y="4382"/>
                  <a:pt x="1702030" y="-8180"/>
                  <a:pt x="1426464" y="18288"/>
                </a:cubicBezTo>
                <a:cubicBezTo>
                  <a:pt x="1104481" y="69643"/>
                  <a:pt x="985013" y="-7690"/>
                  <a:pt x="740664" y="18288"/>
                </a:cubicBezTo>
                <a:cubicBezTo>
                  <a:pt x="507391" y="41643"/>
                  <a:pt x="191740" y="-11654"/>
                  <a:pt x="0" y="18288"/>
                </a:cubicBezTo>
                <a:cubicBezTo>
                  <a:pt x="714" y="9707"/>
                  <a:pt x="1025" y="3120"/>
                  <a:pt x="0" y="0"/>
                </a:cubicBezTo>
                <a:close/>
              </a:path>
              <a:path w="8229600" h="18288" stroke="0" extrusionOk="0">
                <a:moveTo>
                  <a:pt x="0" y="0"/>
                </a:moveTo>
                <a:cubicBezTo>
                  <a:pt x="270709" y="-27213"/>
                  <a:pt x="397128" y="23656"/>
                  <a:pt x="521208" y="0"/>
                </a:cubicBezTo>
                <a:cubicBezTo>
                  <a:pt x="631319" y="-5947"/>
                  <a:pt x="842157" y="28261"/>
                  <a:pt x="960120" y="0"/>
                </a:cubicBezTo>
                <a:cubicBezTo>
                  <a:pt x="1077930" y="6549"/>
                  <a:pt x="1318669" y="-15893"/>
                  <a:pt x="1481328" y="0"/>
                </a:cubicBezTo>
                <a:cubicBezTo>
                  <a:pt x="1659104" y="-21090"/>
                  <a:pt x="1870243" y="69945"/>
                  <a:pt x="2167128" y="0"/>
                </a:cubicBezTo>
                <a:cubicBezTo>
                  <a:pt x="2460684" y="-5519"/>
                  <a:pt x="2753885" y="-62993"/>
                  <a:pt x="2935224" y="0"/>
                </a:cubicBezTo>
                <a:cubicBezTo>
                  <a:pt x="3115119" y="56580"/>
                  <a:pt x="3535280" y="40687"/>
                  <a:pt x="3785616" y="0"/>
                </a:cubicBezTo>
                <a:cubicBezTo>
                  <a:pt x="4057881" y="25645"/>
                  <a:pt x="4308335" y="-2666"/>
                  <a:pt x="4636008" y="0"/>
                </a:cubicBezTo>
                <a:cubicBezTo>
                  <a:pt x="4987152" y="19805"/>
                  <a:pt x="5025979" y="14149"/>
                  <a:pt x="5239512" y="0"/>
                </a:cubicBezTo>
                <a:cubicBezTo>
                  <a:pt x="5437586" y="211"/>
                  <a:pt x="5752721" y="5618"/>
                  <a:pt x="6007608" y="0"/>
                </a:cubicBezTo>
                <a:cubicBezTo>
                  <a:pt x="6280137" y="-5132"/>
                  <a:pt x="6386079" y="-21510"/>
                  <a:pt x="6693408" y="0"/>
                </a:cubicBezTo>
                <a:cubicBezTo>
                  <a:pt x="6986580" y="4991"/>
                  <a:pt x="7015252" y="-18088"/>
                  <a:pt x="7296912" y="0"/>
                </a:cubicBezTo>
                <a:cubicBezTo>
                  <a:pt x="7569796" y="10390"/>
                  <a:pt x="7895472" y="71473"/>
                  <a:pt x="8229600" y="0"/>
                </a:cubicBezTo>
                <a:cubicBezTo>
                  <a:pt x="8230227" y="7450"/>
                  <a:pt x="8228885" y="11999"/>
                  <a:pt x="8229600" y="18288"/>
                </a:cubicBezTo>
                <a:cubicBezTo>
                  <a:pt x="8094333" y="-5252"/>
                  <a:pt x="7850928" y="37448"/>
                  <a:pt x="7626096" y="18288"/>
                </a:cubicBezTo>
                <a:cubicBezTo>
                  <a:pt x="7448378" y="-569"/>
                  <a:pt x="7315174" y="-1844"/>
                  <a:pt x="7022592" y="18288"/>
                </a:cubicBezTo>
                <a:cubicBezTo>
                  <a:pt x="6686163" y="50499"/>
                  <a:pt x="6352629" y="23510"/>
                  <a:pt x="6172200" y="18288"/>
                </a:cubicBezTo>
                <a:cubicBezTo>
                  <a:pt x="6015590" y="42345"/>
                  <a:pt x="5770309" y="21278"/>
                  <a:pt x="5650992" y="18288"/>
                </a:cubicBezTo>
                <a:cubicBezTo>
                  <a:pt x="5483975" y="12092"/>
                  <a:pt x="5165324" y="68948"/>
                  <a:pt x="4882896" y="18288"/>
                </a:cubicBezTo>
                <a:cubicBezTo>
                  <a:pt x="4568934" y="7053"/>
                  <a:pt x="4556334" y="27676"/>
                  <a:pt x="4443984" y="18288"/>
                </a:cubicBezTo>
                <a:cubicBezTo>
                  <a:pt x="4320775" y="10576"/>
                  <a:pt x="4034988" y="-3490"/>
                  <a:pt x="3758184" y="18288"/>
                </a:cubicBezTo>
                <a:cubicBezTo>
                  <a:pt x="3445155" y="-998"/>
                  <a:pt x="3367892" y="13824"/>
                  <a:pt x="3236976" y="18288"/>
                </a:cubicBezTo>
                <a:cubicBezTo>
                  <a:pt x="3093796" y="26408"/>
                  <a:pt x="2635824" y="24132"/>
                  <a:pt x="2386584" y="18288"/>
                </a:cubicBezTo>
                <a:cubicBezTo>
                  <a:pt x="2139815" y="-3297"/>
                  <a:pt x="2105958" y="25945"/>
                  <a:pt x="1947672" y="18288"/>
                </a:cubicBezTo>
                <a:cubicBezTo>
                  <a:pt x="1801011" y="-19911"/>
                  <a:pt x="1533636" y="14646"/>
                  <a:pt x="1261872" y="18288"/>
                </a:cubicBezTo>
                <a:cubicBezTo>
                  <a:pt x="989528" y="32227"/>
                  <a:pt x="1025848" y="14685"/>
                  <a:pt x="822960" y="18288"/>
                </a:cubicBezTo>
                <a:cubicBezTo>
                  <a:pt x="653456" y="20956"/>
                  <a:pt x="304027" y="8001"/>
                  <a:pt x="0" y="18288"/>
                </a:cubicBezTo>
                <a:cubicBezTo>
                  <a:pt x="-27" y="11611"/>
                  <a:pt x="-1713" y="5475"/>
                  <a:pt x="0" y="0"/>
                </a:cubicBezTo>
                <a:close/>
              </a:path>
              <a:path w="8229600" h="18288" fill="none" stroke="0" extrusionOk="0">
                <a:moveTo>
                  <a:pt x="0" y="0"/>
                </a:moveTo>
                <a:cubicBezTo>
                  <a:pt x="205130" y="6064"/>
                  <a:pt x="324007" y="6684"/>
                  <a:pt x="521208" y="0"/>
                </a:cubicBezTo>
                <a:cubicBezTo>
                  <a:pt x="695888" y="-14632"/>
                  <a:pt x="1101879" y="6017"/>
                  <a:pt x="1371600" y="0"/>
                </a:cubicBezTo>
                <a:cubicBezTo>
                  <a:pt x="1622968" y="4691"/>
                  <a:pt x="1936552" y="-7433"/>
                  <a:pt x="2221992" y="0"/>
                </a:cubicBezTo>
                <a:cubicBezTo>
                  <a:pt x="2498663" y="51226"/>
                  <a:pt x="2885875" y="-8757"/>
                  <a:pt x="3072384" y="0"/>
                </a:cubicBezTo>
                <a:cubicBezTo>
                  <a:pt x="3288944" y="24235"/>
                  <a:pt x="3331110" y="5443"/>
                  <a:pt x="3511296" y="0"/>
                </a:cubicBezTo>
                <a:cubicBezTo>
                  <a:pt x="3687973" y="-19690"/>
                  <a:pt x="3901025" y="-20092"/>
                  <a:pt x="4114800" y="0"/>
                </a:cubicBezTo>
                <a:cubicBezTo>
                  <a:pt x="4336102" y="32988"/>
                  <a:pt x="4416982" y="-5831"/>
                  <a:pt x="4553712" y="0"/>
                </a:cubicBezTo>
                <a:cubicBezTo>
                  <a:pt x="4674310" y="-5056"/>
                  <a:pt x="5080160" y="-12181"/>
                  <a:pt x="5239512" y="0"/>
                </a:cubicBezTo>
                <a:cubicBezTo>
                  <a:pt x="5419031" y="-38513"/>
                  <a:pt x="5691629" y="2226"/>
                  <a:pt x="5843016" y="0"/>
                </a:cubicBezTo>
                <a:cubicBezTo>
                  <a:pt x="5978317" y="-40553"/>
                  <a:pt x="6314754" y="9782"/>
                  <a:pt x="6611112" y="0"/>
                </a:cubicBezTo>
                <a:cubicBezTo>
                  <a:pt x="6973004" y="-17646"/>
                  <a:pt x="7175490" y="18489"/>
                  <a:pt x="7461504" y="0"/>
                </a:cubicBezTo>
                <a:cubicBezTo>
                  <a:pt x="7746737" y="-34159"/>
                  <a:pt x="7962178" y="39853"/>
                  <a:pt x="8229600" y="0"/>
                </a:cubicBezTo>
                <a:cubicBezTo>
                  <a:pt x="8228796" y="5852"/>
                  <a:pt x="8229698" y="10429"/>
                  <a:pt x="8229600" y="18288"/>
                </a:cubicBezTo>
                <a:cubicBezTo>
                  <a:pt x="7944174" y="-29104"/>
                  <a:pt x="7795646" y="-34405"/>
                  <a:pt x="7461504" y="18288"/>
                </a:cubicBezTo>
                <a:cubicBezTo>
                  <a:pt x="7129776" y="51087"/>
                  <a:pt x="7082769" y="31446"/>
                  <a:pt x="6940296" y="18288"/>
                </a:cubicBezTo>
                <a:cubicBezTo>
                  <a:pt x="6799665" y="-15875"/>
                  <a:pt x="6652769" y="31783"/>
                  <a:pt x="6419088" y="18288"/>
                </a:cubicBezTo>
                <a:cubicBezTo>
                  <a:pt x="6143970" y="52275"/>
                  <a:pt x="5863165" y="-16531"/>
                  <a:pt x="5650992" y="18288"/>
                </a:cubicBezTo>
                <a:cubicBezTo>
                  <a:pt x="5419172" y="40606"/>
                  <a:pt x="5309448" y="-405"/>
                  <a:pt x="5129784" y="18288"/>
                </a:cubicBezTo>
                <a:cubicBezTo>
                  <a:pt x="4947928" y="26023"/>
                  <a:pt x="4795021" y="5860"/>
                  <a:pt x="4690872" y="18288"/>
                </a:cubicBezTo>
                <a:cubicBezTo>
                  <a:pt x="4564358" y="-9579"/>
                  <a:pt x="4295485" y="-25280"/>
                  <a:pt x="4087368" y="18288"/>
                </a:cubicBezTo>
                <a:cubicBezTo>
                  <a:pt x="3871704" y="40406"/>
                  <a:pt x="3732927" y="-10898"/>
                  <a:pt x="3401568" y="18288"/>
                </a:cubicBezTo>
                <a:cubicBezTo>
                  <a:pt x="3075889" y="19660"/>
                  <a:pt x="3025898" y="44400"/>
                  <a:pt x="2798064" y="18288"/>
                </a:cubicBezTo>
                <a:cubicBezTo>
                  <a:pt x="2581856" y="-20869"/>
                  <a:pt x="2428311" y="-4900"/>
                  <a:pt x="2276856" y="18288"/>
                </a:cubicBezTo>
                <a:cubicBezTo>
                  <a:pt x="2098246" y="53283"/>
                  <a:pt x="1737531" y="55959"/>
                  <a:pt x="1426464" y="18288"/>
                </a:cubicBezTo>
                <a:cubicBezTo>
                  <a:pt x="1104708" y="26489"/>
                  <a:pt x="1006595" y="15928"/>
                  <a:pt x="740664" y="18288"/>
                </a:cubicBezTo>
                <a:cubicBezTo>
                  <a:pt x="480378" y="33084"/>
                  <a:pt x="202592" y="-12357"/>
                  <a:pt x="0" y="18288"/>
                </a:cubicBezTo>
                <a:cubicBezTo>
                  <a:pt x="888" y="9601"/>
                  <a:pt x="860" y="4150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custGeom>
                    <a:avLst/>
                    <a:gdLst>
                      <a:gd name="connsiteX0" fmla="*/ 0 w 8229600"/>
                      <a:gd name="connsiteY0" fmla="*/ 0 h 18288"/>
                      <a:gd name="connsiteX1" fmla="*/ 521208 w 8229600"/>
                      <a:gd name="connsiteY1" fmla="*/ 0 h 18288"/>
                      <a:gd name="connsiteX2" fmla="*/ 1371600 w 8229600"/>
                      <a:gd name="connsiteY2" fmla="*/ 0 h 18288"/>
                      <a:gd name="connsiteX3" fmla="*/ 2221992 w 8229600"/>
                      <a:gd name="connsiteY3" fmla="*/ 0 h 18288"/>
                      <a:gd name="connsiteX4" fmla="*/ 3072384 w 8229600"/>
                      <a:gd name="connsiteY4" fmla="*/ 0 h 18288"/>
                      <a:gd name="connsiteX5" fmla="*/ 3511296 w 8229600"/>
                      <a:gd name="connsiteY5" fmla="*/ 0 h 18288"/>
                      <a:gd name="connsiteX6" fmla="*/ 4114800 w 8229600"/>
                      <a:gd name="connsiteY6" fmla="*/ 0 h 18288"/>
                      <a:gd name="connsiteX7" fmla="*/ 4553712 w 8229600"/>
                      <a:gd name="connsiteY7" fmla="*/ 0 h 18288"/>
                      <a:gd name="connsiteX8" fmla="*/ 5239512 w 8229600"/>
                      <a:gd name="connsiteY8" fmla="*/ 0 h 18288"/>
                      <a:gd name="connsiteX9" fmla="*/ 5843016 w 8229600"/>
                      <a:gd name="connsiteY9" fmla="*/ 0 h 18288"/>
                      <a:gd name="connsiteX10" fmla="*/ 6611112 w 8229600"/>
                      <a:gd name="connsiteY10" fmla="*/ 0 h 18288"/>
                      <a:gd name="connsiteX11" fmla="*/ 7461504 w 8229600"/>
                      <a:gd name="connsiteY11" fmla="*/ 0 h 18288"/>
                      <a:gd name="connsiteX12" fmla="*/ 8229600 w 8229600"/>
                      <a:gd name="connsiteY12" fmla="*/ 0 h 18288"/>
                      <a:gd name="connsiteX13" fmla="*/ 8229600 w 8229600"/>
                      <a:gd name="connsiteY13" fmla="*/ 18288 h 18288"/>
                      <a:gd name="connsiteX14" fmla="*/ 7461504 w 8229600"/>
                      <a:gd name="connsiteY14" fmla="*/ 18288 h 18288"/>
                      <a:gd name="connsiteX15" fmla="*/ 6940296 w 8229600"/>
                      <a:gd name="connsiteY15" fmla="*/ 18288 h 18288"/>
                      <a:gd name="connsiteX16" fmla="*/ 6419088 w 8229600"/>
                      <a:gd name="connsiteY16" fmla="*/ 18288 h 18288"/>
                      <a:gd name="connsiteX17" fmla="*/ 5650992 w 8229600"/>
                      <a:gd name="connsiteY17" fmla="*/ 18288 h 18288"/>
                      <a:gd name="connsiteX18" fmla="*/ 5129784 w 8229600"/>
                      <a:gd name="connsiteY18" fmla="*/ 18288 h 18288"/>
                      <a:gd name="connsiteX19" fmla="*/ 4690872 w 8229600"/>
                      <a:gd name="connsiteY19" fmla="*/ 18288 h 18288"/>
                      <a:gd name="connsiteX20" fmla="*/ 4087368 w 8229600"/>
                      <a:gd name="connsiteY20" fmla="*/ 18288 h 18288"/>
                      <a:gd name="connsiteX21" fmla="*/ 3401568 w 8229600"/>
                      <a:gd name="connsiteY21" fmla="*/ 18288 h 18288"/>
                      <a:gd name="connsiteX22" fmla="*/ 2798064 w 8229600"/>
                      <a:gd name="connsiteY22" fmla="*/ 18288 h 18288"/>
                      <a:gd name="connsiteX23" fmla="*/ 2276856 w 8229600"/>
                      <a:gd name="connsiteY23" fmla="*/ 18288 h 18288"/>
                      <a:gd name="connsiteX24" fmla="*/ 1426464 w 8229600"/>
                      <a:gd name="connsiteY24" fmla="*/ 18288 h 18288"/>
                      <a:gd name="connsiteX25" fmla="*/ 740664 w 8229600"/>
                      <a:gd name="connsiteY25" fmla="*/ 18288 h 18288"/>
                      <a:gd name="connsiteX26" fmla="*/ 0 w 8229600"/>
                      <a:gd name="connsiteY26" fmla="*/ 18288 h 18288"/>
                      <a:gd name="connsiteX27" fmla="*/ 0 w 8229600"/>
                      <a:gd name="connsiteY27" fmla="*/ 0 h 1828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</a:cxnLst>
                    <a:rect l="l" t="t" r="r" b="b"/>
                    <a:pathLst>
                      <a:path w="8229600" h="18288" fill="none" extrusionOk="0">
                        <a:moveTo>
                          <a:pt x="0" y="0"/>
                        </a:moveTo>
                        <a:cubicBezTo>
                          <a:pt x="227594" y="-4267"/>
                          <a:pt x="329693" y="13251"/>
                          <a:pt x="521208" y="0"/>
                        </a:cubicBezTo>
                        <a:cubicBezTo>
                          <a:pt x="712723" y="-13251"/>
                          <a:pt x="1137373" y="-13618"/>
                          <a:pt x="1371600" y="0"/>
                        </a:cubicBezTo>
                        <a:cubicBezTo>
                          <a:pt x="1605827" y="13618"/>
                          <a:pt x="1975382" y="-27374"/>
                          <a:pt x="2221992" y="0"/>
                        </a:cubicBezTo>
                        <a:cubicBezTo>
                          <a:pt x="2468602" y="27374"/>
                          <a:pt x="2863316" y="-20517"/>
                          <a:pt x="3072384" y="0"/>
                        </a:cubicBezTo>
                        <a:cubicBezTo>
                          <a:pt x="3281452" y="20517"/>
                          <a:pt x="3331438" y="10793"/>
                          <a:pt x="3511296" y="0"/>
                        </a:cubicBezTo>
                        <a:cubicBezTo>
                          <a:pt x="3691154" y="-10793"/>
                          <a:pt x="3906405" y="-29737"/>
                          <a:pt x="4114800" y="0"/>
                        </a:cubicBezTo>
                        <a:cubicBezTo>
                          <a:pt x="4323195" y="29737"/>
                          <a:pt x="4428852" y="-2234"/>
                          <a:pt x="4553712" y="0"/>
                        </a:cubicBezTo>
                        <a:cubicBezTo>
                          <a:pt x="4678572" y="2234"/>
                          <a:pt x="5065629" y="29368"/>
                          <a:pt x="5239512" y="0"/>
                        </a:cubicBezTo>
                        <a:cubicBezTo>
                          <a:pt x="5413395" y="-29368"/>
                          <a:pt x="5703888" y="11839"/>
                          <a:pt x="5843016" y="0"/>
                        </a:cubicBezTo>
                        <a:cubicBezTo>
                          <a:pt x="5982144" y="-11839"/>
                          <a:pt x="6260765" y="24719"/>
                          <a:pt x="6611112" y="0"/>
                        </a:cubicBezTo>
                        <a:cubicBezTo>
                          <a:pt x="6961459" y="-24719"/>
                          <a:pt x="7228293" y="32959"/>
                          <a:pt x="7461504" y="0"/>
                        </a:cubicBezTo>
                        <a:cubicBezTo>
                          <a:pt x="7694715" y="-32959"/>
                          <a:pt x="7990029" y="-3422"/>
                          <a:pt x="8229600" y="0"/>
                        </a:cubicBezTo>
                        <a:cubicBezTo>
                          <a:pt x="8228940" y="5812"/>
                          <a:pt x="8229447" y="9773"/>
                          <a:pt x="8229600" y="18288"/>
                        </a:cubicBezTo>
                        <a:cubicBezTo>
                          <a:pt x="7940706" y="-9293"/>
                          <a:pt x="7792584" y="-16009"/>
                          <a:pt x="7461504" y="18288"/>
                        </a:cubicBezTo>
                        <a:cubicBezTo>
                          <a:pt x="7130424" y="52585"/>
                          <a:pt x="7080072" y="43845"/>
                          <a:pt x="6940296" y="18288"/>
                        </a:cubicBezTo>
                        <a:cubicBezTo>
                          <a:pt x="6800520" y="-7269"/>
                          <a:pt x="6672872" y="26671"/>
                          <a:pt x="6419088" y="18288"/>
                        </a:cubicBezTo>
                        <a:cubicBezTo>
                          <a:pt x="6165304" y="9905"/>
                          <a:pt x="5869721" y="4987"/>
                          <a:pt x="5650992" y="18288"/>
                        </a:cubicBezTo>
                        <a:cubicBezTo>
                          <a:pt x="5432263" y="31589"/>
                          <a:pt x="5308310" y="3023"/>
                          <a:pt x="5129784" y="18288"/>
                        </a:cubicBezTo>
                        <a:cubicBezTo>
                          <a:pt x="4951258" y="33553"/>
                          <a:pt x="4799696" y="15357"/>
                          <a:pt x="4690872" y="18288"/>
                        </a:cubicBezTo>
                        <a:cubicBezTo>
                          <a:pt x="4582048" y="21219"/>
                          <a:pt x="4311124" y="-7836"/>
                          <a:pt x="4087368" y="18288"/>
                        </a:cubicBezTo>
                        <a:cubicBezTo>
                          <a:pt x="3863612" y="44412"/>
                          <a:pt x="3730288" y="13374"/>
                          <a:pt x="3401568" y="18288"/>
                        </a:cubicBezTo>
                        <a:cubicBezTo>
                          <a:pt x="3072848" y="23202"/>
                          <a:pt x="3020684" y="32425"/>
                          <a:pt x="2798064" y="18288"/>
                        </a:cubicBezTo>
                        <a:cubicBezTo>
                          <a:pt x="2575444" y="4151"/>
                          <a:pt x="2440915" y="-7352"/>
                          <a:pt x="2276856" y="18288"/>
                        </a:cubicBezTo>
                        <a:cubicBezTo>
                          <a:pt x="2112797" y="43928"/>
                          <a:pt x="1726502" y="-9560"/>
                          <a:pt x="1426464" y="18288"/>
                        </a:cubicBezTo>
                        <a:cubicBezTo>
                          <a:pt x="1126426" y="46136"/>
                          <a:pt x="992925" y="21016"/>
                          <a:pt x="740664" y="18288"/>
                        </a:cubicBezTo>
                        <a:cubicBezTo>
                          <a:pt x="488403" y="15560"/>
                          <a:pt x="195650" y="-16061"/>
                          <a:pt x="0" y="18288"/>
                        </a:cubicBezTo>
                        <a:cubicBezTo>
                          <a:pt x="348" y="9455"/>
                          <a:pt x="654" y="3983"/>
                          <a:pt x="0" y="0"/>
                        </a:cubicBezTo>
                        <a:close/>
                      </a:path>
                      <a:path w="8229600" h="18288" stroke="0" extrusionOk="0">
                        <a:moveTo>
                          <a:pt x="0" y="0"/>
                        </a:moveTo>
                        <a:cubicBezTo>
                          <a:pt x="259263" y="-9445"/>
                          <a:pt x="404731" y="4427"/>
                          <a:pt x="521208" y="0"/>
                        </a:cubicBezTo>
                        <a:cubicBezTo>
                          <a:pt x="637685" y="-4427"/>
                          <a:pt x="839187" y="564"/>
                          <a:pt x="960120" y="0"/>
                        </a:cubicBezTo>
                        <a:cubicBezTo>
                          <a:pt x="1081053" y="-564"/>
                          <a:pt x="1313469" y="-16481"/>
                          <a:pt x="1481328" y="0"/>
                        </a:cubicBezTo>
                        <a:cubicBezTo>
                          <a:pt x="1649187" y="16481"/>
                          <a:pt x="1885247" y="26161"/>
                          <a:pt x="2167128" y="0"/>
                        </a:cubicBezTo>
                        <a:cubicBezTo>
                          <a:pt x="2449009" y="-26161"/>
                          <a:pt x="2761875" y="-22202"/>
                          <a:pt x="2935224" y="0"/>
                        </a:cubicBezTo>
                        <a:cubicBezTo>
                          <a:pt x="3108573" y="22202"/>
                          <a:pt x="3540687" y="-2863"/>
                          <a:pt x="3785616" y="0"/>
                        </a:cubicBezTo>
                        <a:cubicBezTo>
                          <a:pt x="4030545" y="2863"/>
                          <a:pt x="4280774" y="-12442"/>
                          <a:pt x="4636008" y="0"/>
                        </a:cubicBezTo>
                        <a:cubicBezTo>
                          <a:pt x="4991242" y="12442"/>
                          <a:pt x="5025483" y="16914"/>
                          <a:pt x="5239512" y="0"/>
                        </a:cubicBezTo>
                        <a:cubicBezTo>
                          <a:pt x="5453541" y="-16914"/>
                          <a:pt x="5754008" y="16592"/>
                          <a:pt x="6007608" y="0"/>
                        </a:cubicBezTo>
                        <a:cubicBezTo>
                          <a:pt x="6261208" y="-16592"/>
                          <a:pt x="6407957" y="-11909"/>
                          <a:pt x="6693408" y="0"/>
                        </a:cubicBezTo>
                        <a:cubicBezTo>
                          <a:pt x="6978859" y="11909"/>
                          <a:pt x="7015437" y="-20890"/>
                          <a:pt x="7296912" y="0"/>
                        </a:cubicBezTo>
                        <a:cubicBezTo>
                          <a:pt x="7578387" y="20890"/>
                          <a:pt x="7859622" y="46406"/>
                          <a:pt x="8229600" y="0"/>
                        </a:cubicBezTo>
                        <a:cubicBezTo>
                          <a:pt x="8230508" y="6337"/>
                          <a:pt x="8228722" y="11778"/>
                          <a:pt x="8229600" y="18288"/>
                        </a:cubicBezTo>
                        <a:cubicBezTo>
                          <a:pt x="8075287" y="35054"/>
                          <a:pt x="7821366" y="21850"/>
                          <a:pt x="7626096" y="18288"/>
                        </a:cubicBezTo>
                        <a:cubicBezTo>
                          <a:pt x="7430826" y="14726"/>
                          <a:pt x="7320004" y="-9669"/>
                          <a:pt x="7022592" y="18288"/>
                        </a:cubicBezTo>
                        <a:cubicBezTo>
                          <a:pt x="6725180" y="46245"/>
                          <a:pt x="6348804" y="-14025"/>
                          <a:pt x="6172200" y="18288"/>
                        </a:cubicBezTo>
                        <a:cubicBezTo>
                          <a:pt x="5995596" y="50601"/>
                          <a:pt x="5788102" y="22890"/>
                          <a:pt x="5650992" y="18288"/>
                        </a:cubicBezTo>
                        <a:cubicBezTo>
                          <a:pt x="5513882" y="13686"/>
                          <a:pt x="5198399" y="29121"/>
                          <a:pt x="4882896" y="18288"/>
                        </a:cubicBezTo>
                        <a:cubicBezTo>
                          <a:pt x="4567393" y="7455"/>
                          <a:pt x="4557008" y="26965"/>
                          <a:pt x="4443984" y="18288"/>
                        </a:cubicBezTo>
                        <a:cubicBezTo>
                          <a:pt x="4330960" y="9611"/>
                          <a:pt x="4061674" y="28891"/>
                          <a:pt x="3758184" y="18288"/>
                        </a:cubicBezTo>
                        <a:cubicBezTo>
                          <a:pt x="3454694" y="7685"/>
                          <a:pt x="3380392" y="19119"/>
                          <a:pt x="3236976" y="18288"/>
                        </a:cubicBezTo>
                        <a:cubicBezTo>
                          <a:pt x="3093560" y="17457"/>
                          <a:pt x="2632116" y="37607"/>
                          <a:pt x="2386584" y="18288"/>
                        </a:cubicBezTo>
                        <a:cubicBezTo>
                          <a:pt x="2141052" y="-1031"/>
                          <a:pt x="2110884" y="28777"/>
                          <a:pt x="1947672" y="18288"/>
                        </a:cubicBezTo>
                        <a:cubicBezTo>
                          <a:pt x="1784460" y="7799"/>
                          <a:pt x="1535467" y="461"/>
                          <a:pt x="1261872" y="18288"/>
                        </a:cubicBezTo>
                        <a:cubicBezTo>
                          <a:pt x="988277" y="36115"/>
                          <a:pt x="1021096" y="10375"/>
                          <a:pt x="822960" y="18288"/>
                        </a:cubicBezTo>
                        <a:cubicBezTo>
                          <a:pt x="624824" y="26201"/>
                          <a:pt x="298309" y="1283"/>
                          <a:pt x="0" y="18288"/>
                        </a:cubicBezTo>
                        <a:cubicBezTo>
                          <a:pt x="-633" y="12278"/>
                          <a:pt x="-757" y="5867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9369" y="2071316"/>
            <a:ext cx="5035164" cy="4119172"/>
          </a:xfrm>
        </p:spPr>
        <p:txBody>
          <a:bodyPr anchor="t">
            <a:normAutofit/>
          </a:bodyPr>
          <a:lstStyle/>
          <a:p>
            <a:pPr>
              <a:defRPr/>
            </a:pPr>
            <a:r>
              <a:rPr lang="en-GB" sz="1900" dirty="0"/>
              <a:t>There is some evidence that low carb diets may lower BG levels – however there is a lot of debate about their safety long term as they lack essential nutrients such as calcium, folate, vit C </a:t>
            </a:r>
          </a:p>
          <a:p>
            <a:pPr>
              <a:defRPr/>
            </a:pPr>
            <a:r>
              <a:rPr lang="en-GB" sz="1900" dirty="0"/>
              <a:t>Studies have shown that people do lose wt but evidence from the likes of the BBC diet trials has shown they are actually low in calories – protein improves satiety!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35D527C-FF0A-284F-3949-40EA3E3D04F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2621" r="30661" b="2"/>
          <a:stretch/>
        </p:blipFill>
        <p:spPr>
          <a:xfrm>
            <a:off x="5756743" y="2093976"/>
            <a:ext cx="2955798" cy="409651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AE6DC86-263B-B4AD-FAFC-3D9DD078E5E9}"/>
              </a:ext>
            </a:extLst>
          </p:cNvPr>
          <p:cNvSpPr txBox="1"/>
          <p:nvPr/>
        </p:nvSpPr>
        <p:spPr>
          <a:xfrm>
            <a:off x="6392675" y="5990433"/>
            <a:ext cx="231986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s://www.bmj.com/content/361/bmj.k234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 dirty="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536" name="Rectangle 22535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530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GB" sz="4700" dirty="0"/>
              <a:t>Low CHO diets</a:t>
            </a:r>
          </a:p>
        </p:txBody>
      </p:sp>
      <p:sp>
        <p:nvSpPr>
          <p:cNvPr id="22538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onnsiteX0" fmla="*/ 0 w 5410200"/>
              <a:gd name="connsiteY0" fmla="*/ 0 h 13716"/>
              <a:gd name="connsiteX1" fmla="*/ 568071 w 5410200"/>
              <a:gd name="connsiteY1" fmla="*/ 0 h 13716"/>
              <a:gd name="connsiteX2" fmla="*/ 1298448 w 5410200"/>
              <a:gd name="connsiteY2" fmla="*/ 0 h 13716"/>
              <a:gd name="connsiteX3" fmla="*/ 1920621 w 5410200"/>
              <a:gd name="connsiteY3" fmla="*/ 0 h 13716"/>
              <a:gd name="connsiteX4" fmla="*/ 2488692 w 5410200"/>
              <a:gd name="connsiteY4" fmla="*/ 0 h 13716"/>
              <a:gd name="connsiteX5" fmla="*/ 3219069 w 5410200"/>
              <a:gd name="connsiteY5" fmla="*/ 0 h 13716"/>
              <a:gd name="connsiteX6" fmla="*/ 3895344 w 5410200"/>
              <a:gd name="connsiteY6" fmla="*/ 0 h 13716"/>
              <a:gd name="connsiteX7" fmla="*/ 4571619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328160 w 5410200"/>
              <a:gd name="connsiteY11" fmla="*/ 13716 h 13716"/>
              <a:gd name="connsiteX12" fmla="*/ 3597783 w 5410200"/>
              <a:gd name="connsiteY12" fmla="*/ 13716 h 13716"/>
              <a:gd name="connsiteX13" fmla="*/ 3029712 w 5410200"/>
              <a:gd name="connsiteY13" fmla="*/ 13716 h 13716"/>
              <a:gd name="connsiteX14" fmla="*/ 2299335 w 5410200"/>
              <a:gd name="connsiteY14" fmla="*/ 13716 h 13716"/>
              <a:gd name="connsiteX15" fmla="*/ 1514856 w 5410200"/>
              <a:gd name="connsiteY15" fmla="*/ 13716 h 13716"/>
              <a:gd name="connsiteX16" fmla="*/ 892683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  <a:gd name="connsiteX0" fmla="*/ 0 w 5410200"/>
              <a:gd name="connsiteY0" fmla="*/ 0 h 13716"/>
              <a:gd name="connsiteX1" fmla="*/ 622173 w 5410200"/>
              <a:gd name="connsiteY1" fmla="*/ 0 h 13716"/>
              <a:gd name="connsiteX2" fmla="*/ 1136142 w 5410200"/>
              <a:gd name="connsiteY2" fmla="*/ 0 h 13716"/>
              <a:gd name="connsiteX3" fmla="*/ 1920621 w 5410200"/>
              <a:gd name="connsiteY3" fmla="*/ 0 h 13716"/>
              <a:gd name="connsiteX4" fmla="*/ 2542794 w 5410200"/>
              <a:gd name="connsiteY4" fmla="*/ 0 h 13716"/>
              <a:gd name="connsiteX5" fmla="*/ 3164967 w 5410200"/>
              <a:gd name="connsiteY5" fmla="*/ 0 h 13716"/>
              <a:gd name="connsiteX6" fmla="*/ 3949446 w 5410200"/>
              <a:gd name="connsiteY6" fmla="*/ 0 h 13716"/>
              <a:gd name="connsiteX7" fmla="*/ 4517517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165854 w 5410200"/>
              <a:gd name="connsiteY11" fmla="*/ 13716 h 13716"/>
              <a:gd name="connsiteX12" fmla="*/ 3543681 w 5410200"/>
              <a:gd name="connsiteY12" fmla="*/ 13716 h 13716"/>
              <a:gd name="connsiteX13" fmla="*/ 2759202 w 5410200"/>
              <a:gd name="connsiteY13" fmla="*/ 13716 h 13716"/>
              <a:gd name="connsiteX14" fmla="*/ 1974723 w 5410200"/>
              <a:gd name="connsiteY14" fmla="*/ 13716 h 13716"/>
              <a:gd name="connsiteX15" fmla="*/ 1406652 w 5410200"/>
              <a:gd name="connsiteY15" fmla="*/ 13716 h 13716"/>
              <a:gd name="connsiteX16" fmla="*/ 730377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76940" y="8795"/>
                  <a:pt x="295530" y="-3818"/>
                  <a:pt x="568071" y="0"/>
                </a:cubicBezTo>
                <a:cubicBezTo>
                  <a:pt x="821049" y="-7814"/>
                  <a:pt x="977778" y="-9274"/>
                  <a:pt x="1298448" y="0"/>
                </a:cubicBezTo>
                <a:cubicBezTo>
                  <a:pt x="1590381" y="13044"/>
                  <a:pt x="1630605" y="-28"/>
                  <a:pt x="1920621" y="0"/>
                </a:cubicBezTo>
                <a:cubicBezTo>
                  <a:pt x="2206035" y="10386"/>
                  <a:pt x="2357755" y="-28028"/>
                  <a:pt x="2488692" y="0"/>
                </a:cubicBezTo>
                <a:cubicBezTo>
                  <a:pt x="2633521" y="25625"/>
                  <a:pt x="3022777" y="-45440"/>
                  <a:pt x="3219069" y="0"/>
                </a:cubicBezTo>
                <a:cubicBezTo>
                  <a:pt x="3460337" y="63290"/>
                  <a:pt x="3645640" y="26494"/>
                  <a:pt x="3895344" y="0"/>
                </a:cubicBezTo>
                <a:cubicBezTo>
                  <a:pt x="4126339" y="-535"/>
                  <a:pt x="4382665" y="-55222"/>
                  <a:pt x="4571619" y="0"/>
                </a:cubicBezTo>
                <a:cubicBezTo>
                  <a:pt x="4776405" y="-816"/>
                  <a:pt x="5201098" y="-43036"/>
                  <a:pt x="5410200" y="0"/>
                </a:cubicBezTo>
                <a:cubicBezTo>
                  <a:pt x="5409052" y="2649"/>
                  <a:pt x="5410186" y="9063"/>
                  <a:pt x="5410200" y="13716"/>
                </a:cubicBezTo>
                <a:cubicBezTo>
                  <a:pt x="5133704" y="5182"/>
                  <a:pt x="5123444" y="31477"/>
                  <a:pt x="4842129" y="13716"/>
                </a:cubicBezTo>
                <a:cubicBezTo>
                  <a:pt x="4568650" y="-219"/>
                  <a:pt x="4447390" y="8221"/>
                  <a:pt x="4328160" y="13716"/>
                </a:cubicBezTo>
                <a:cubicBezTo>
                  <a:pt x="4227436" y="28078"/>
                  <a:pt x="3754725" y="-2253"/>
                  <a:pt x="3597783" y="13716"/>
                </a:cubicBezTo>
                <a:cubicBezTo>
                  <a:pt x="3459353" y="10223"/>
                  <a:pt x="3317740" y="47315"/>
                  <a:pt x="3029712" y="13716"/>
                </a:cubicBezTo>
                <a:cubicBezTo>
                  <a:pt x="2766446" y="5245"/>
                  <a:pt x="2645518" y="35922"/>
                  <a:pt x="2299335" y="13716"/>
                </a:cubicBezTo>
                <a:cubicBezTo>
                  <a:pt x="1977844" y="23735"/>
                  <a:pt x="1781583" y="-1801"/>
                  <a:pt x="1514856" y="13716"/>
                </a:cubicBezTo>
                <a:cubicBezTo>
                  <a:pt x="1212648" y="18781"/>
                  <a:pt x="1087880" y="-4407"/>
                  <a:pt x="892683" y="13716"/>
                </a:cubicBezTo>
                <a:cubicBezTo>
                  <a:pt x="745769" y="11772"/>
                  <a:pt x="183254" y="-32062"/>
                  <a:pt x="0" y="13716"/>
                </a:cubicBezTo>
                <a:cubicBezTo>
                  <a:pt x="-907" y="9799"/>
                  <a:pt x="-75" y="7151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69468" y="-22806"/>
                  <a:pt x="392563" y="4840"/>
                  <a:pt x="622173" y="0"/>
                </a:cubicBezTo>
                <a:cubicBezTo>
                  <a:pt x="884216" y="-2196"/>
                  <a:pt x="1034637" y="7784"/>
                  <a:pt x="1136142" y="0"/>
                </a:cubicBezTo>
                <a:cubicBezTo>
                  <a:pt x="1204956" y="5920"/>
                  <a:pt x="1559779" y="-61408"/>
                  <a:pt x="1920621" y="0"/>
                </a:cubicBezTo>
                <a:cubicBezTo>
                  <a:pt x="2280250" y="-18581"/>
                  <a:pt x="2372470" y="4128"/>
                  <a:pt x="2542794" y="0"/>
                </a:cubicBezTo>
                <a:cubicBezTo>
                  <a:pt x="2688150" y="-17189"/>
                  <a:pt x="2885478" y="-51412"/>
                  <a:pt x="3164967" y="0"/>
                </a:cubicBezTo>
                <a:cubicBezTo>
                  <a:pt x="3470933" y="16143"/>
                  <a:pt x="3588003" y="-4313"/>
                  <a:pt x="3949446" y="0"/>
                </a:cubicBezTo>
                <a:cubicBezTo>
                  <a:pt x="4331172" y="1470"/>
                  <a:pt x="4289286" y="5331"/>
                  <a:pt x="4517517" y="0"/>
                </a:cubicBezTo>
                <a:cubicBezTo>
                  <a:pt x="4736577" y="41911"/>
                  <a:pt x="5141868" y="443"/>
                  <a:pt x="5410200" y="0"/>
                </a:cubicBezTo>
                <a:cubicBezTo>
                  <a:pt x="5410845" y="2936"/>
                  <a:pt x="5409877" y="9829"/>
                  <a:pt x="5410200" y="13716"/>
                </a:cubicBezTo>
                <a:cubicBezTo>
                  <a:pt x="5130880" y="48304"/>
                  <a:pt x="5008082" y="-27188"/>
                  <a:pt x="4842129" y="13716"/>
                </a:cubicBezTo>
                <a:cubicBezTo>
                  <a:pt x="4629232" y="38478"/>
                  <a:pt x="4430159" y="43872"/>
                  <a:pt x="4165854" y="13716"/>
                </a:cubicBezTo>
                <a:cubicBezTo>
                  <a:pt x="3880517" y="17026"/>
                  <a:pt x="3820863" y="-12209"/>
                  <a:pt x="3543681" y="13716"/>
                </a:cubicBezTo>
                <a:cubicBezTo>
                  <a:pt x="3267577" y="39687"/>
                  <a:pt x="3047131" y="-8774"/>
                  <a:pt x="2759202" y="13716"/>
                </a:cubicBezTo>
                <a:cubicBezTo>
                  <a:pt x="2418778" y="17929"/>
                  <a:pt x="2206820" y="-35095"/>
                  <a:pt x="1974723" y="13716"/>
                </a:cubicBezTo>
                <a:cubicBezTo>
                  <a:pt x="1740429" y="35710"/>
                  <a:pt x="1599301" y="34493"/>
                  <a:pt x="1406652" y="13716"/>
                </a:cubicBezTo>
                <a:cubicBezTo>
                  <a:pt x="1196601" y="3966"/>
                  <a:pt x="938578" y="38717"/>
                  <a:pt x="730377" y="13716"/>
                </a:cubicBezTo>
                <a:cubicBezTo>
                  <a:pt x="524173" y="26651"/>
                  <a:pt x="336004" y="-17469"/>
                  <a:pt x="0" y="13716"/>
                </a:cubicBezTo>
                <a:cubicBezTo>
                  <a:pt x="-377" y="9245"/>
                  <a:pt x="1157" y="3819"/>
                  <a:pt x="0" y="0"/>
                </a:cubicBezTo>
                <a:close/>
              </a:path>
              <a:path w="5410200" h="13716" fill="none" stroke="0" extrusionOk="0">
                <a:moveTo>
                  <a:pt x="0" y="0"/>
                </a:moveTo>
                <a:cubicBezTo>
                  <a:pt x="148438" y="-27720"/>
                  <a:pt x="315263" y="-14841"/>
                  <a:pt x="568071" y="0"/>
                </a:cubicBezTo>
                <a:cubicBezTo>
                  <a:pt x="840209" y="21288"/>
                  <a:pt x="982180" y="-6281"/>
                  <a:pt x="1298448" y="0"/>
                </a:cubicBezTo>
                <a:cubicBezTo>
                  <a:pt x="1577021" y="13763"/>
                  <a:pt x="1630910" y="1060"/>
                  <a:pt x="1920621" y="0"/>
                </a:cubicBezTo>
                <a:cubicBezTo>
                  <a:pt x="2200928" y="-1340"/>
                  <a:pt x="2382869" y="-10369"/>
                  <a:pt x="2488692" y="0"/>
                </a:cubicBezTo>
                <a:cubicBezTo>
                  <a:pt x="2620356" y="20061"/>
                  <a:pt x="3042766" y="-74691"/>
                  <a:pt x="3219069" y="0"/>
                </a:cubicBezTo>
                <a:cubicBezTo>
                  <a:pt x="3395755" y="31704"/>
                  <a:pt x="3646717" y="33546"/>
                  <a:pt x="3895344" y="0"/>
                </a:cubicBezTo>
                <a:cubicBezTo>
                  <a:pt x="4131847" y="-43416"/>
                  <a:pt x="4371681" y="11418"/>
                  <a:pt x="4571619" y="0"/>
                </a:cubicBezTo>
                <a:cubicBezTo>
                  <a:pt x="4799447" y="47677"/>
                  <a:pt x="5212547" y="1562"/>
                  <a:pt x="5410200" y="0"/>
                </a:cubicBezTo>
                <a:cubicBezTo>
                  <a:pt x="5408905" y="2744"/>
                  <a:pt x="5410401" y="9950"/>
                  <a:pt x="5410200" y="13716"/>
                </a:cubicBezTo>
                <a:cubicBezTo>
                  <a:pt x="5139576" y="2947"/>
                  <a:pt x="5122299" y="33775"/>
                  <a:pt x="4842129" y="13716"/>
                </a:cubicBezTo>
                <a:cubicBezTo>
                  <a:pt x="4566356" y="6655"/>
                  <a:pt x="4456854" y="15426"/>
                  <a:pt x="4328160" y="13716"/>
                </a:cubicBezTo>
                <a:cubicBezTo>
                  <a:pt x="4234703" y="-822"/>
                  <a:pt x="3768176" y="-16062"/>
                  <a:pt x="3597783" y="13716"/>
                </a:cubicBezTo>
                <a:cubicBezTo>
                  <a:pt x="3430303" y="10148"/>
                  <a:pt x="3287506" y="20215"/>
                  <a:pt x="3029712" y="13716"/>
                </a:cubicBezTo>
                <a:cubicBezTo>
                  <a:pt x="2742636" y="-2421"/>
                  <a:pt x="2637847" y="18109"/>
                  <a:pt x="2299335" y="13716"/>
                </a:cubicBezTo>
                <a:cubicBezTo>
                  <a:pt x="1959433" y="-7861"/>
                  <a:pt x="1779456" y="37101"/>
                  <a:pt x="1514856" y="13716"/>
                </a:cubicBezTo>
                <a:cubicBezTo>
                  <a:pt x="1212431" y="31797"/>
                  <a:pt x="1086601" y="7282"/>
                  <a:pt x="892683" y="13716"/>
                </a:cubicBezTo>
                <a:cubicBezTo>
                  <a:pt x="721500" y="45800"/>
                  <a:pt x="194249" y="-29802"/>
                  <a:pt x="0" y="13716"/>
                </a:cubicBezTo>
                <a:cubicBezTo>
                  <a:pt x="-508" y="9800"/>
                  <a:pt x="-280" y="682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5410200"/>
                      <a:gd name="connsiteY0" fmla="*/ 0 h 13716"/>
                      <a:gd name="connsiteX1" fmla="*/ 568071 w 5410200"/>
                      <a:gd name="connsiteY1" fmla="*/ 0 h 13716"/>
                      <a:gd name="connsiteX2" fmla="*/ 1298448 w 5410200"/>
                      <a:gd name="connsiteY2" fmla="*/ 0 h 13716"/>
                      <a:gd name="connsiteX3" fmla="*/ 1920621 w 5410200"/>
                      <a:gd name="connsiteY3" fmla="*/ 0 h 13716"/>
                      <a:gd name="connsiteX4" fmla="*/ 2488692 w 5410200"/>
                      <a:gd name="connsiteY4" fmla="*/ 0 h 13716"/>
                      <a:gd name="connsiteX5" fmla="*/ 3219069 w 5410200"/>
                      <a:gd name="connsiteY5" fmla="*/ 0 h 13716"/>
                      <a:gd name="connsiteX6" fmla="*/ 3895344 w 5410200"/>
                      <a:gd name="connsiteY6" fmla="*/ 0 h 13716"/>
                      <a:gd name="connsiteX7" fmla="*/ 4571619 w 5410200"/>
                      <a:gd name="connsiteY7" fmla="*/ 0 h 13716"/>
                      <a:gd name="connsiteX8" fmla="*/ 5410200 w 5410200"/>
                      <a:gd name="connsiteY8" fmla="*/ 0 h 13716"/>
                      <a:gd name="connsiteX9" fmla="*/ 5410200 w 5410200"/>
                      <a:gd name="connsiteY9" fmla="*/ 13716 h 13716"/>
                      <a:gd name="connsiteX10" fmla="*/ 4842129 w 5410200"/>
                      <a:gd name="connsiteY10" fmla="*/ 13716 h 13716"/>
                      <a:gd name="connsiteX11" fmla="*/ 4328160 w 5410200"/>
                      <a:gd name="connsiteY11" fmla="*/ 13716 h 13716"/>
                      <a:gd name="connsiteX12" fmla="*/ 3597783 w 5410200"/>
                      <a:gd name="connsiteY12" fmla="*/ 13716 h 13716"/>
                      <a:gd name="connsiteX13" fmla="*/ 3029712 w 5410200"/>
                      <a:gd name="connsiteY13" fmla="*/ 13716 h 13716"/>
                      <a:gd name="connsiteX14" fmla="*/ 2299335 w 5410200"/>
                      <a:gd name="connsiteY14" fmla="*/ 13716 h 13716"/>
                      <a:gd name="connsiteX15" fmla="*/ 1514856 w 5410200"/>
                      <a:gd name="connsiteY15" fmla="*/ 13716 h 13716"/>
                      <a:gd name="connsiteX16" fmla="*/ 892683 w 5410200"/>
                      <a:gd name="connsiteY16" fmla="*/ 13716 h 13716"/>
                      <a:gd name="connsiteX17" fmla="*/ 0 w 5410200"/>
                      <a:gd name="connsiteY17" fmla="*/ 13716 h 13716"/>
                      <a:gd name="connsiteX18" fmla="*/ 0 w 5410200"/>
                      <a:gd name="connsiteY18" fmla="*/ 0 h 137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</a:cxnLst>
                    <a:rect l="l" t="t" r="r" b="b"/>
                    <a:pathLst>
                      <a:path w="5410200" h="13716" fill="none" extrusionOk="0">
                        <a:moveTo>
                          <a:pt x="0" y="0"/>
                        </a:moveTo>
                        <a:cubicBezTo>
                          <a:pt x="163050" y="-18707"/>
                          <a:pt x="319321" y="-16364"/>
                          <a:pt x="568071" y="0"/>
                        </a:cubicBezTo>
                        <a:cubicBezTo>
                          <a:pt x="816821" y="16364"/>
                          <a:pt x="1013224" y="-7268"/>
                          <a:pt x="1298448" y="0"/>
                        </a:cubicBezTo>
                        <a:cubicBezTo>
                          <a:pt x="1583672" y="7268"/>
                          <a:pt x="1631711" y="-3367"/>
                          <a:pt x="1920621" y="0"/>
                        </a:cubicBezTo>
                        <a:cubicBezTo>
                          <a:pt x="2209531" y="3367"/>
                          <a:pt x="2364420" y="-19184"/>
                          <a:pt x="2488692" y="0"/>
                        </a:cubicBezTo>
                        <a:cubicBezTo>
                          <a:pt x="2612964" y="19184"/>
                          <a:pt x="3023298" y="-34627"/>
                          <a:pt x="3219069" y="0"/>
                        </a:cubicBezTo>
                        <a:cubicBezTo>
                          <a:pt x="3414840" y="34627"/>
                          <a:pt x="3656810" y="24043"/>
                          <a:pt x="3895344" y="0"/>
                        </a:cubicBezTo>
                        <a:cubicBezTo>
                          <a:pt x="4133879" y="-24043"/>
                          <a:pt x="4393984" y="-19577"/>
                          <a:pt x="4571619" y="0"/>
                        </a:cubicBezTo>
                        <a:cubicBezTo>
                          <a:pt x="4749255" y="19577"/>
                          <a:pt x="5179928" y="-6281"/>
                          <a:pt x="5410200" y="0"/>
                        </a:cubicBezTo>
                        <a:cubicBezTo>
                          <a:pt x="5409587" y="2854"/>
                          <a:pt x="5409791" y="9451"/>
                          <a:pt x="5410200" y="13716"/>
                        </a:cubicBezTo>
                        <a:cubicBezTo>
                          <a:pt x="5139060" y="2179"/>
                          <a:pt x="5121593" y="26463"/>
                          <a:pt x="4842129" y="13716"/>
                        </a:cubicBezTo>
                        <a:cubicBezTo>
                          <a:pt x="4562665" y="969"/>
                          <a:pt x="4448273" y="4915"/>
                          <a:pt x="4328160" y="13716"/>
                        </a:cubicBezTo>
                        <a:cubicBezTo>
                          <a:pt x="4208047" y="22517"/>
                          <a:pt x="3760936" y="17995"/>
                          <a:pt x="3597783" y="13716"/>
                        </a:cubicBezTo>
                        <a:cubicBezTo>
                          <a:pt x="3434630" y="9437"/>
                          <a:pt x="3299718" y="28641"/>
                          <a:pt x="3029712" y="13716"/>
                        </a:cubicBezTo>
                        <a:cubicBezTo>
                          <a:pt x="2759706" y="-1209"/>
                          <a:pt x="2640159" y="22822"/>
                          <a:pt x="2299335" y="13716"/>
                        </a:cubicBezTo>
                        <a:cubicBezTo>
                          <a:pt x="1958511" y="4610"/>
                          <a:pt x="1801186" y="24413"/>
                          <a:pt x="1514856" y="13716"/>
                        </a:cubicBezTo>
                        <a:cubicBezTo>
                          <a:pt x="1228526" y="3019"/>
                          <a:pt x="1063509" y="-9877"/>
                          <a:pt x="892683" y="13716"/>
                        </a:cubicBezTo>
                        <a:cubicBezTo>
                          <a:pt x="721857" y="37309"/>
                          <a:pt x="186945" y="-25469"/>
                          <a:pt x="0" y="13716"/>
                        </a:cubicBezTo>
                        <a:cubicBezTo>
                          <a:pt x="-342" y="9537"/>
                          <a:pt x="-97" y="6817"/>
                          <a:pt x="0" y="0"/>
                        </a:cubicBezTo>
                        <a:close/>
                      </a:path>
                      <a:path w="5410200" h="13716" stroke="0" extrusionOk="0">
                        <a:moveTo>
                          <a:pt x="0" y="0"/>
                        </a:moveTo>
                        <a:cubicBezTo>
                          <a:pt x="285096" y="-4925"/>
                          <a:pt x="376456" y="22268"/>
                          <a:pt x="622173" y="0"/>
                        </a:cubicBezTo>
                        <a:cubicBezTo>
                          <a:pt x="867890" y="-22268"/>
                          <a:pt x="1031392" y="7228"/>
                          <a:pt x="1136142" y="0"/>
                        </a:cubicBezTo>
                        <a:cubicBezTo>
                          <a:pt x="1240892" y="-7228"/>
                          <a:pt x="1561853" y="9877"/>
                          <a:pt x="1920621" y="0"/>
                        </a:cubicBezTo>
                        <a:cubicBezTo>
                          <a:pt x="2279389" y="-9877"/>
                          <a:pt x="2367255" y="19546"/>
                          <a:pt x="2542794" y="0"/>
                        </a:cubicBezTo>
                        <a:cubicBezTo>
                          <a:pt x="2718333" y="-19546"/>
                          <a:pt x="2866732" y="-22226"/>
                          <a:pt x="3164967" y="0"/>
                        </a:cubicBezTo>
                        <a:cubicBezTo>
                          <a:pt x="3463202" y="22226"/>
                          <a:pt x="3568055" y="-2765"/>
                          <a:pt x="3949446" y="0"/>
                        </a:cubicBezTo>
                        <a:cubicBezTo>
                          <a:pt x="4330837" y="2765"/>
                          <a:pt x="4287895" y="10557"/>
                          <a:pt x="4517517" y="0"/>
                        </a:cubicBezTo>
                        <a:cubicBezTo>
                          <a:pt x="4747139" y="-10557"/>
                          <a:pt x="5149588" y="8716"/>
                          <a:pt x="5410200" y="0"/>
                        </a:cubicBezTo>
                        <a:cubicBezTo>
                          <a:pt x="5410660" y="2787"/>
                          <a:pt x="5410166" y="9748"/>
                          <a:pt x="5410200" y="13716"/>
                        </a:cubicBezTo>
                        <a:cubicBezTo>
                          <a:pt x="5163327" y="36922"/>
                          <a:pt x="5008749" y="6121"/>
                          <a:pt x="4842129" y="13716"/>
                        </a:cubicBezTo>
                        <a:cubicBezTo>
                          <a:pt x="4675509" y="21311"/>
                          <a:pt x="4433401" y="-5187"/>
                          <a:pt x="4165854" y="13716"/>
                        </a:cubicBezTo>
                        <a:cubicBezTo>
                          <a:pt x="3898308" y="32619"/>
                          <a:pt x="3809032" y="-13282"/>
                          <a:pt x="3543681" y="13716"/>
                        </a:cubicBezTo>
                        <a:cubicBezTo>
                          <a:pt x="3278330" y="40714"/>
                          <a:pt x="3073876" y="-20489"/>
                          <a:pt x="2759202" y="13716"/>
                        </a:cubicBezTo>
                        <a:cubicBezTo>
                          <a:pt x="2444528" y="47921"/>
                          <a:pt x="2204144" y="-1200"/>
                          <a:pt x="1974723" y="13716"/>
                        </a:cubicBezTo>
                        <a:cubicBezTo>
                          <a:pt x="1745302" y="28632"/>
                          <a:pt x="1602335" y="26918"/>
                          <a:pt x="1406652" y="13716"/>
                        </a:cubicBezTo>
                        <a:cubicBezTo>
                          <a:pt x="1210969" y="514"/>
                          <a:pt x="923948" y="-1411"/>
                          <a:pt x="730377" y="13716"/>
                        </a:cubicBezTo>
                        <a:cubicBezTo>
                          <a:pt x="536806" y="28843"/>
                          <a:pt x="336496" y="-4713"/>
                          <a:pt x="0" y="13716"/>
                        </a:cubicBezTo>
                        <a:cubicBezTo>
                          <a:pt x="-535" y="9547"/>
                          <a:pt x="488" y="4515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22532" name="Content Placeholder 2">
            <a:extLst>
              <a:ext uri="{FF2B5EF4-FFF2-40B4-BE49-F238E27FC236}">
                <a16:creationId xmlns:a16="http://schemas.microsoft.com/office/drawing/2014/main" id="{683E1BEF-1BA4-768A-2D2A-58CF9E57BC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34190987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560" name="Rectangle 23559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554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GB" sz="4700" dirty="0"/>
              <a:t>Long term</a:t>
            </a:r>
          </a:p>
        </p:txBody>
      </p:sp>
      <p:sp>
        <p:nvSpPr>
          <p:cNvPr id="23562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onnsiteX0" fmla="*/ 0 w 5410200"/>
              <a:gd name="connsiteY0" fmla="*/ 0 h 13716"/>
              <a:gd name="connsiteX1" fmla="*/ 568071 w 5410200"/>
              <a:gd name="connsiteY1" fmla="*/ 0 h 13716"/>
              <a:gd name="connsiteX2" fmla="*/ 1298448 w 5410200"/>
              <a:gd name="connsiteY2" fmla="*/ 0 h 13716"/>
              <a:gd name="connsiteX3" fmla="*/ 1920621 w 5410200"/>
              <a:gd name="connsiteY3" fmla="*/ 0 h 13716"/>
              <a:gd name="connsiteX4" fmla="*/ 2488692 w 5410200"/>
              <a:gd name="connsiteY4" fmla="*/ 0 h 13716"/>
              <a:gd name="connsiteX5" fmla="*/ 3219069 w 5410200"/>
              <a:gd name="connsiteY5" fmla="*/ 0 h 13716"/>
              <a:gd name="connsiteX6" fmla="*/ 3895344 w 5410200"/>
              <a:gd name="connsiteY6" fmla="*/ 0 h 13716"/>
              <a:gd name="connsiteX7" fmla="*/ 4571619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328160 w 5410200"/>
              <a:gd name="connsiteY11" fmla="*/ 13716 h 13716"/>
              <a:gd name="connsiteX12" fmla="*/ 3597783 w 5410200"/>
              <a:gd name="connsiteY12" fmla="*/ 13716 h 13716"/>
              <a:gd name="connsiteX13" fmla="*/ 3029712 w 5410200"/>
              <a:gd name="connsiteY13" fmla="*/ 13716 h 13716"/>
              <a:gd name="connsiteX14" fmla="*/ 2299335 w 5410200"/>
              <a:gd name="connsiteY14" fmla="*/ 13716 h 13716"/>
              <a:gd name="connsiteX15" fmla="*/ 1514856 w 5410200"/>
              <a:gd name="connsiteY15" fmla="*/ 13716 h 13716"/>
              <a:gd name="connsiteX16" fmla="*/ 892683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  <a:gd name="connsiteX0" fmla="*/ 0 w 5410200"/>
              <a:gd name="connsiteY0" fmla="*/ 0 h 13716"/>
              <a:gd name="connsiteX1" fmla="*/ 622173 w 5410200"/>
              <a:gd name="connsiteY1" fmla="*/ 0 h 13716"/>
              <a:gd name="connsiteX2" fmla="*/ 1136142 w 5410200"/>
              <a:gd name="connsiteY2" fmla="*/ 0 h 13716"/>
              <a:gd name="connsiteX3" fmla="*/ 1920621 w 5410200"/>
              <a:gd name="connsiteY3" fmla="*/ 0 h 13716"/>
              <a:gd name="connsiteX4" fmla="*/ 2542794 w 5410200"/>
              <a:gd name="connsiteY4" fmla="*/ 0 h 13716"/>
              <a:gd name="connsiteX5" fmla="*/ 3164967 w 5410200"/>
              <a:gd name="connsiteY5" fmla="*/ 0 h 13716"/>
              <a:gd name="connsiteX6" fmla="*/ 3949446 w 5410200"/>
              <a:gd name="connsiteY6" fmla="*/ 0 h 13716"/>
              <a:gd name="connsiteX7" fmla="*/ 4517517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165854 w 5410200"/>
              <a:gd name="connsiteY11" fmla="*/ 13716 h 13716"/>
              <a:gd name="connsiteX12" fmla="*/ 3543681 w 5410200"/>
              <a:gd name="connsiteY12" fmla="*/ 13716 h 13716"/>
              <a:gd name="connsiteX13" fmla="*/ 2759202 w 5410200"/>
              <a:gd name="connsiteY13" fmla="*/ 13716 h 13716"/>
              <a:gd name="connsiteX14" fmla="*/ 1974723 w 5410200"/>
              <a:gd name="connsiteY14" fmla="*/ 13716 h 13716"/>
              <a:gd name="connsiteX15" fmla="*/ 1406652 w 5410200"/>
              <a:gd name="connsiteY15" fmla="*/ 13716 h 13716"/>
              <a:gd name="connsiteX16" fmla="*/ 730377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76940" y="8795"/>
                  <a:pt x="295530" y="-3818"/>
                  <a:pt x="568071" y="0"/>
                </a:cubicBezTo>
                <a:cubicBezTo>
                  <a:pt x="821049" y="-7814"/>
                  <a:pt x="977778" y="-9274"/>
                  <a:pt x="1298448" y="0"/>
                </a:cubicBezTo>
                <a:cubicBezTo>
                  <a:pt x="1590381" y="13044"/>
                  <a:pt x="1630605" y="-28"/>
                  <a:pt x="1920621" y="0"/>
                </a:cubicBezTo>
                <a:cubicBezTo>
                  <a:pt x="2206035" y="10386"/>
                  <a:pt x="2357755" y="-28028"/>
                  <a:pt x="2488692" y="0"/>
                </a:cubicBezTo>
                <a:cubicBezTo>
                  <a:pt x="2633521" y="25625"/>
                  <a:pt x="3022777" y="-45440"/>
                  <a:pt x="3219069" y="0"/>
                </a:cubicBezTo>
                <a:cubicBezTo>
                  <a:pt x="3460337" y="63290"/>
                  <a:pt x="3645640" y="26494"/>
                  <a:pt x="3895344" y="0"/>
                </a:cubicBezTo>
                <a:cubicBezTo>
                  <a:pt x="4126339" y="-535"/>
                  <a:pt x="4382665" y="-55222"/>
                  <a:pt x="4571619" y="0"/>
                </a:cubicBezTo>
                <a:cubicBezTo>
                  <a:pt x="4776405" y="-816"/>
                  <a:pt x="5201098" y="-43036"/>
                  <a:pt x="5410200" y="0"/>
                </a:cubicBezTo>
                <a:cubicBezTo>
                  <a:pt x="5409052" y="2649"/>
                  <a:pt x="5410186" y="9063"/>
                  <a:pt x="5410200" y="13716"/>
                </a:cubicBezTo>
                <a:cubicBezTo>
                  <a:pt x="5133704" y="5182"/>
                  <a:pt x="5123444" y="31477"/>
                  <a:pt x="4842129" y="13716"/>
                </a:cubicBezTo>
                <a:cubicBezTo>
                  <a:pt x="4568650" y="-219"/>
                  <a:pt x="4447390" y="8221"/>
                  <a:pt x="4328160" y="13716"/>
                </a:cubicBezTo>
                <a:cubicBezTo>
                  <a:pt x="4227436" y="28078"/>
                  <a:pt x="3754725" y="-2253"/>
                  <a:pt x="3597783" y="13716"/>
                </a:cubicBezTo>
                <a:cubicBezTo>
                  <a:pt x="3459353" y="10223"/>
                  <a:pt x="3317740" y="47315"/>
                  <a:pt x="3029712" y="13716"/>
                </a:cubicBezTo>
                <a:cubicBezTo>
                  <a:pt x="2766446" y="5245"/>
                  <a:pt x="2645518" y="35922"/>
                  <a:pt x="2299335" y="13716"/>
                </a:cubicBezTo>
                <a:cubicBezTo>
                  <a:pt x="1977844" y="23735"/>
                  <a:pt x="1781583" y="-1801"/>
                  <a:pt x="1514856" y="13716"/>
                </a:cubicBezTo>
                <a:cubicBezTo>
                  <a:pt x="1212648" y="18781"/>
                  <a:pt x="1087880" y="-4407"/>
                  <a:pt x="892683" y="13716"/>
                </a:cubicBezTo>
                <a:cubicBezTo>
                  <a:pt x="745769" y="11772"/>
                  <a:pt x="183254" y="-32062"/>
                  <a:pt x="0" y="13716"/>
                </a:cubicBezTo>
                <a:cubicBezTo>
                  <a:pt x="-907" y="9799"/>
                  <a:pt x="-75" y="7151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69468" y="-22806"/>
                  <a:pt x="392563" y="4840"/>
                  <a:pt x="622173" y="0"/>
                </a:cubicBezTo>
                <a:cubicBezTo>
                  <a:pt x="884216" y="-2196"/>
                  <a:pt x="1034637" y="7784"/>
                  <a:pt x="1136142" y="0"/>
                </a:cubicBezTo>
                <a:cubicBezTo>
                  <a:pt x="1204956" y="5920"/>
                  <a:pt x="1559779" y="-61408"/>
                  <a:pt x="1920621" y="0"/>
                </a:cubicBezTo>
                <a:cubicBezTo>
                  <a:pt x="2280250" y="-18581"/>
                  <a:pt x="2372470" y="4128"/>
                  <a:pt x="2542794" y="0"/>
                </a:cubicBezTo>
                <a:cubicBezTo>
                  <a:pt x="2688150" y="-17189"/>
                  <a:pt x="2885478" y="-51412"/>
                  <a:pt x="3164967" y="0"/>
                </a:cubicBezTo>
                <a:cubicBezTo>
                  <a:pt x="3470933" y="16143"/>
                  <a:pt x="3588003" y="-4313"/>
                  <a:pt x="3949446" y="0"/>
                </a:cubicBezTo>
                <a:cubicBezTo>
                  <a:pt x="4331172" y="1470"/>
                  <a:pt x="4289286" y="5331"/>
                  <a:pt x="4517517" y="0"/>
                </a:cubicBezTo>
                <a:cubicBezTo>
                  <a:pt x="4736577" y="41911"/>
                  <a:pt x="5141868" y="443"/>
                  <a:pt x="5410200" y="0"/>
                </a:cubicBezTo>
                <a:cubicBezTo>
                  <a:pt x="5410845" y="2936"/>
                  <a:pt x="5409877" y="9829"/>
                  <a:pt x="5410200" y="13716"/>
                </a:cubicBezTo>
                <a:cubicBezTo>
                  <a:pt x="5130880" y="48304"/>
                  <a:pt x="5008082" y="-27188"/>
                  <a:pt x="4842129" y="13716"/>
                </a:cubicBezTo>
                <a:cubicBezTo>
                  <a:pt x="4629232" y="38478"/>
                  <a:pt x="4430159" y="43872"/>
                  <a:pt x="4165854" y="13716"/>
                </a:cubicBezTo>
                <a:cubicBezTo>
                  <a:pt x="3880517" y="17026"/>
                  <a:pt x="3820863" y="-12209"/>
                  <a:pt x="3543681" y="13716"/>
                </a:cubicBezTo>
                <a:cubicBezTo>
                  <a:pt x="3267577" y="39687"/>
                  <a:pt x="3047131" y="-8774"/>
                  <a:pt x="2759202" y="13716"/>
                </a:cubicBezTo>
                <a:cubicBezTo>
                  <a:pt x="2418778" y="17929"/>
                  <a:pt x="2206820" y="-35095"/>
                  <a:pt x="1974723" y="13716"/>
                </a:cubicBezTo>
                <a:cubicBezTo>
                  <a:pt x="1740429" y="35710"/>
                  <a:pt x="1599301" y="34493"/>
                  <a:pt x="1406652" y="13716"/>
                </a:cubicBezTo>
                <a:cubicBezTo>
                  <a:pt x="1196601" y="3966"/>
                  <a:pt x="938578" y="38717"/>
                  <a:pt x="730377" y="13716"/>
                </a:cubicBezTo>
                <a:cubicBezTo>
                  <a:pt x="524173" y="26651"/>
                  <a:pt x="336004" y="-17469"/>
                  <a:pt x="0" y="13716"/>
                </a:cubicBezTo>
                <a:cubicBezTo>
                  <a:pt x="-377" y="9245"/>
                  <a:pt x="1157" y="3819"/>
                  <a:pt x="0" y="0"/>
                </a:cubicBezTo>
                <a:close/>
              </a:path>
              <a:path w="5410200" h="13716" fill="none" stroke="0" extrusionOk="0">
                <a:moveTo>
                  <a:pt x="0" y="0"/>
                </a:moveTo>
                <a:cubicBezTo>
                  <a:pt x="148438" y="-27720"/>
                  <a:pt x="315263" y="-14841"/>
                  <a:pt x="568071" y="0"/>
                </a:cubicBezTo>
                <a:cubicBezTo>
                  <a:pt x="840209" y="21288"/>
                  <a:pt x="982180" y="-6281"/>
                  <a:pt x="1298448" y="0"/>
                </a:cubicBezTo>
                <a:cubicBezTo>
                  <a:pt x="1577021" y="13763"/>
                  <a:pt x="1630910" y="1060"/>
                  <a:pt x="1920621" y="0"/>
                </a:cubicBezTo>
                <a:cubicBezTo>
                  <a:pt x="2200928" y="-1340"/>
                  <a:pt x="2382869" y="-10369"/>
                  <a:pt x="2488692" y="0"/>
                </a:cubicBezTo>
                <a:cubicBezTo>
                  <a:pt x="2620356" y="20061"/>
                  <a:pt x="3042766" y="-74691"/>
                  <a:pt x="3219069" y="0"/>
                </a:cubicBezTo>
                <a:cubicBezTo>
                  <a:pt x="3395755" y="31704"/>
                  <a:pt x="3646717" y="33546"/>
                  <a:pt x="3895344" y="0"/>
                </a:cubicBezTo>
                <a:cubicBezTo>
                  <a:pt x="4131847" y="-43416"/>
                  <a:pt x="4371681" y="11418"/>
                  <a:pt x="4571619" y="0"/>
                </a:cubicBezTo>
                <a:cubicBezTo>
                  <a:pt x="4799447" y="47677"/>
                  <a:pt x="5212547" y="1562"/>
                  <a:pt x="5410200" y="0"/>
                </a:cubicBezTo>
                <a:cubicBezTo>
                  <a:pt x="5408905" y="2744"/>
                  <a:pt x="5410401" y="9950"/>
                  <a:pt x="5410200" y="13716"/>
                </a:cubicBezTo>
                <a:cubicBezTo>
                  <a:pt x="5139576" y="2947"/>
                  <a:pt x="5122299" y="33775"/>
                  <a:pt x="4842129" y="13716"/>
                </a:cubicBezTo>
                <a:cubicBezTo>
                  <a:pt x="4566356" y="6655"/>
                  <a:pt x="4456854" y="15426"/>
                  <a:pt x="4328160" y="13716"/>
                </a:cubicBezTo>
                <a:cubicBezTo>
                  <a:pt x="4234703" y="-822"/>
                  <a:pt x="3768176" y="-16062"/>
                  <a:pt x="3597783" y="13716"/>
                </a:cubicBezTo>
                <a:cubicBezTo>
                  <a:pt x="3430303" y="10148"/>
                  <a:pt x="3287506" y="20215"/>
                  <a:pt x="3029712" y="13716"/>
                </a:cubicBezTo>
                <a:cubicBezTo>
                  <a:pt x="2742636" y="-2421"/>
                  <a:pt x="2637847" y="18109"/>
                  <a:pt x="2299335" y="13716"/>
                </a:cubicBezTo>
                <a:cubicBezTo>
                  <a:pt x="1959433" y="-7861"/>
                  <a:pt x="1779456" y="37101"/>
                  <a:pt x="1514856" y="13716"/>
                </a:cubicBezTo>
                <a:cubicBezTo>
                  <a:pt x="1212431" y="31797"/>
                  <a:pt x="1086601" y="7282"/>
                  <a:pt x="892683" y="13716"/>
                </a:cubicBezTo>
                <a:cubicBezTo>
                  <a:pt x="721500" y="45800"/>
                  <a:pt x="194249" y="-29802"/>
                  <a:pt x="0" y="13716"/>
                </a:cubicBezTo>
                <a:cubicBezTo>
                  <a:pt x="-508" y="9800"/>
                  <a:pt x="-280" y="682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5410200"/>
                      <a:gd name="connsiteY0" fmla="*/ 0 h 13716"/>
                      <a:gd name="connsiteX1" fmla="*/ 568071 w 5410200"/>
                      <a:gd name="connsiteY1" fmla="*/ 0 h 13716"/>
                      <a:gd name="connsiteX2" fmla="*/ 1298448 w 5410200"/>
                      <a:gd name="connsiteY2" fmla="*/ 0 h 13716"/>
                      <a:gd name="connsiteX3" fmla="*/ 1920621 w 5410200"/>
                      <a:gd name="connsiteY3" fmla="*/ 0 h 13716"/>
                      <a:gd name="connsiteX4" fmla="*/ 2488692 w 5410200"/>
                      <a:gd name="connsiteY4" fmla="*/ 0 h 13716"/>
                      <a:gd name="connsiteX5" fmla="*/ 3219069 w 5410200"/>
                      <a:gd name="connsiteY5" fmla="*/ 0 h 13716"/>
                      <a:gd name="connsiteX6" fmla="*/ 3895344 w 5410200"/>
                      <a:gd name="connsiteY6" fmla="*/ 0 h 13716"/>
                      <a:gd name="connsiteX7" fmla="*/ 4571619 w 5410200"/>
                      <a:gd name="connsiteY7" fmla="*/ 0 h 13716"/>
                      <a:gd name="connsiteX8" fmla="*/ 5410200 w 5410200"/>
                      <a:gd name="connsiteY8" fmla="*/ 0 h 13716"/>
                      <a:gd name="connsiteX9" fmla="*/ 5410200 w 5410200"/>
                      <a:gd name="connsiteY9" fmla="*/ 13716 h 13716"/>
                      <a:gd name="connsiteX10" fmla="*/ 4842129 w 5410200"/>
                      <a:gd name="connsiteY10" fmla="*/ 13716 h 13716"/>
                      <a:gd name="connsiteX11" fmla="*/ 4328160 w 5410200"/>
                      <a:gd name="connsiteY11" fmla="*/ 13716 h 13716"/>
                      <a:gd name="connsiteX12" fmla="*/ 3597783 w 5410200"/>
                      <a:gd name="connsiteY12" fmla="*/ 13716 h 13716"/>
                      <a:gd name="connsiteX13" fmla="*/ 3029712 w 5410200"/>
                      <a:gd name="connsiteY13" fmla="*/ 13716 h 13716"/>
                      <a:gd name="connsiteX14" fmla="*/ 2299335 w 5410200"/>
                      <a:gd name="connsiteY14" fmla="*/ 13716 h 13716"/>
                      <a:gd name="connsiteX15" fmla="*/ 1514856 w 5410200"/>
                      <a:gd name="connsiteY15" fmla="*/ 13716 h 13716"/>
                      <a:gd name="connsiteX16" fmla="*/ 892683 w 5410200"/>
                      <a:gd name="connsiteY16" fmla="*/ 13716 h 13716"/>
                      <a:gd name="connsiteX17" fmla="*/ 0 w 5410200"/>
                      <a:gd name="connsiteY17" fmla="*/ 13716 h 13716"/>
                      <a:gd name="connsiteX18" fmla="*/ 0 w 5410200"/>
                      <a:gd name="connsiteY18" fmla="*/ 0 h 137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</a:cxnLst>
                    <a:rect l="l" t="t" r="r" b="b"/>
                    <a:pathLst>
                      <a:path w="5410200" h="13716" fill="none" extrusionOk="0">
                        <a:moveTo>
                          <a:pt x="0" y="0"/>
                        </a:moveTo>
                        <a:cubicBezTo>
                          <a:pt x="163050" y="-18707"/>
                          <a:pt x="319321" y="-16364"/>
                          <a:pt x="568071" y="0"/>
                        </a:cubicBezTo>
                        <a:cubicBezTo>
                          <a:pt x="816821" y="16364"/>
                          <a:pt x="1013224" y="-7268"/>
                          <a:pt x="1298448" y="0"/>
                        </a:cubicBezTo>
                        <a:cubicBezTo>
                          <a:pt x="1583672" y="7268"/>
                          <a:pt x="1631711" y="-3367"/>
                          <a:pt x="1920621" y="0"/>
                        </a:cubicBezTo>
                        <a:cubicBezTo>
                          <a:pt x="2209531" y="3367"/>
                          <a:pt x="2364420" y="-19184"/>
                          <a:pt x="2488692" y="0"/>
                        </a:cubicBezTo>
                        <a:cubicBezTo>
                          <a:pt x="2612964" y="19184"/>
                          <a:pt x="3023298" y="-34627"/>
                          <a:pt x="3219069" y="0"/>
                        </a:cubicBezTo>
                        <a:cubicBezTo>
                          <a:pt x="3414840" y="34627"/>
                          <a:pt x="3656810" y="24043"/>
                          <a:pt x="3895344" y="0"/>
                        </a:cubicBezTo>
                        <a:cubicBezTo>
                          <a:pt x="4133879" y="-24043"/>
                          <a:pt x="4393984" y="-19577"/>
                          <a:pt x="4571619" y="0"/>
                        </a:cubicBezTo>
                        <a:cubicBezTo>
                          <a:pt x="4749255" y="19577"/>
                          <a:pt x="5179928" y="-6281"/>
                          <a:pt x="5410200" y="0"/>
                        </a:cubicBezTo>
                        <a:cubicBezTo>
                          <a:pt x="5409587" y="2854"/>
                          <a:pt x="5409791" y="9451"/>
                          <a:pt x="5410200" y="13716"/>
                        </a:cubicBezTo>
                        <a:cubicBezTo>
                          <a:pt x="5139060" y="2179"/>
                          <a:pt x="5121593" y="26463"/>
                          <a:pt x="4842129" y="13716"/>
                        </a:cubicBezTo>
                        <a:cubicBezTo>
                          <a:pt x="4562665" y="969"/>
                          <a:pt x="4448273" y="4915"/>
                          <a:pt x="4328160" y="13716"/>
                        </a:cubicBezTo>
                        <a:cubicBezTo>
                          <a:pt x="4208047" y="22517"/>
                          <a:pt x="3760936" y="17995"/>
                          <a:pt x="3597783" y="13716"/>
                        </a:cubicBezTo>
                        <a:cubicBezTo>
                          <a:pt x="3434630" y="9437"/>
                          <a:pt x="3299718" y="28641"/>
                          <a:pt x="3029712" y="13716"/>
                        </a:cubicBezTo>
                        <a:cubicBezTo>
                          <a:pt x="2759706" y="-1209"/>
                          <a:pt x="2640159" y="22822"/>
                          <a:pt x="2299335" y="13716"/>
                        </a:cubicBezTo>
                        <a:cubicBezTo>
                          <a:pt x="1958511" y="4610"/>
                          <a:pt x="1801186" y="24413"/>
                          <a:pt x="1514856" y="13716"/>
                        </a:cubicBezTo>
                        <a:cubicBezTo>
                          <a:pt x="1228526" y="3019"/>
                          <a:pt x="1063509" y="-9877"/>
                          <a:pt x="892683" y="13716"/>
                        </a:cubicBezTo>
                        <a:cubicBezTo>
                          <a:pt x="721857" y="37309"/>
                          <a:pt x="186945" y="-25469"/>
                          <a:pt x="0" y="13716"/>
                        </a:cubicBezTo>
                        <a:cubicBezTo>
                          <a:pt x="-342" y="9537"/>
                          <a:pt x="-97" y="6817"/>
                          <a:pt x="0" y="0"/>
                        </a:cubicBezTo>
                        <a:close/>
                      </a:path>
                      <a:path w="5410200" h="13716" stroke="0" extrusionOk="0">
                        <a:moveTo>
                          <a:pt x="0" y="0"/>
                        </a:moveTo>
                        <a:cubicBezTo>
                          <a:pt x="285096" y="-4925"/>
                          <a:pt x="376456" y="22268"/>
                          <a:pt x="622173" y="0"/>
                        </a:cubicBezTo>
                        <a:cubicBezTo>
                          <a:pt x="867890" y="-22268"/>
                          <a:pt x="1031392" y="7228"/>
                          <a:pt x="1136142" y="0"/>
                        </a:cubicBezTo>
                        <a:cubicBezTo>
                          <a:pt x="1240892" y="-7228"/>
                          <a:pt x="1561853" y="9877"/>
                          <a:pt x="1920621" y="0"/>
                        </a:cubicBezTo>
                        <a:cubicBezTo>
                          <a:pt x="2279389" y="-9877"/>
                          <a:pt x="2367255" y="19546"/>
                          <a:pt x="2542794" y="0"/>
                        </a:cubicBezTo>
                        <a:cubicBezTo>
                          <a:pt x="2718333" y="-19546"/>
                          <a:pt x="2866732" y="-22226"/>
                          <a:pt x="3164967" y="0"/>
                        </a:cubicBezTo>
                        <a:cubicBezTo>
                          <a:pt x="3463202" y="22226"/>
                          <a:pt x="3568055" y="-2765"/>
                          <a:pt x="3949446" y="0"/>
                        </a:cubicBezTo>
                        <a:cubicBezTo>
                          <a:pt x="4330837" y="2765"/>
                          <a:pt x="4287895" y="10557"/>
                          <a:pt x="4517517" y="0"/>
                        </a:cubicBezTo>
                        <a:cubicBezTo>
                          <a:pt x="4747139" y="-10557"/>
                          <a:pt x="5149588" y="8716"/>
                          <a:pt x="5410200" y="0"/>
                        </a:cubicBezTo>
                        <a:cubicBezTo>
                          <a:pt x="5410660" y="2787"/>
                          <a:pt x="5410166" y="9748"/>
                          <a:pt x="5410200" y="13716"/>
                        </a:cubicBezTo>
                        <a:cubicBezTo>
                          <a:pt x="5163327" y="36922"/>
                          <a:pt x="5008749" y="6121"/>
                          <a:pt x="4842129" y="13716"/>
                        </a:cubicBezTo>
                        <a:cubicBezTo>
                          <a:pt x="4675509" y="21311"/>
                          <a:pt x="4433401" y="-5187"/>
                          <a:pt x="4165854" y="13716"/>
                        </a:cubicBezTo>
                        <a:cubicBezTo>
                          <a:pt x="3898308" y="32619"/>
                          <a:pt x="3809032" y="-13282"/>
                          <a:pt x="3543681" y="13716"/>
                        </a:cubicBezTo>
                        <a:cubicBezTo>
                          <a:pt x="3278330" y="40714"/>
                          <a:pt x="3073876" y="-20489"/>
                          <a:pt x="2759202" y="13716"/>
                        </a:cubicBezTo>
                        <a:cubicBezTo>
                          <a:pt x="2444528" y="47921"/>
                          <a:pt x="2204144" y="-1200"/>
                          <a:pt x="1974723" y="13716"/>
                        </a:cubicBezTo>
                        <a:cubicBezTo>
                          <a:pt x="1745302" y="28632"/>
                          <a:pt x="1602335" y="26918"/>
                          <a:pt x="1406652" y="13716"/>
                        </a:cubicBezTo>
                        <a:cubicBezTo>
                          <a:pt x="1210969" y="514"/>
                          <a:pt x="923948" y="-1411"/>
                          <a:pt x="730377" y="13716"/>
                        </a:cubicBezTo>
                        <a:cubicBezTo>
                          <a:pt x="536806" y="28843"/>
                          <a:pt x="336496" y="-4713"/>
                          <a:pt x="0" y="13716"/>
                        </a:cubicBezTo>
                        <a:cubicBezTo>
                          <a:pt x="-535" y="9547"/>
                          <a:pt x="488" y="4515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23556" name="Content Placeholder 2">
            <a:extLst>
              <a:ext uri="{FF2B5EF4-FFF2-40B4-BE49-F238E27FC236}">
                <a16:creationId xmlns:a16="http://schemas.microsoft.com/office/drawing/2014/main" id="{A71587EC-57EE-6FB2-16A1-3E16BA0F02D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42200041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584" name="Rectangle 24583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578" name="Title 1"/>
          <p:cNvSpPr>
            <a:spLocks noGrp="1"/>
          </p:cNvSpPr>
          <p:nvPr>
            <p:ph type="title"/>
          </p:nvPr>
        </p:nvSpPr>
        <p:spPr>
          <a:xfrm>
            <a:off x="480060" y="325369"/>
            <a:ext cx="3276451" cy="1956841"/>
          </a:xfrm>
        </p:spPr>
        <p:txBody>
          <a:bodyPr anchor="b">
            <a:normAutofit/>
          </a:bodyPr>
          <a:lstStyle/>
          <a:p>
            <a:r>
              <a:rPr lang="en-GB" sz="4700" dirty="0"/>
              <a:t>Other medication</a:t>
            </a:r>
          </a:p>
        </p:txBody>
      </p:sp>
      <p:sp>
        <p:nvSpPr>
          <p:cNvPr id="24586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60" y="2586994"/>
            <a:ext cx="2606040" cy="18288"/>
          </a:xfrm>
          <a:custGeom>
            <a:avLst/>
            <a:gdLst>
              <a:gd name="connsiteX0" fmla="*/ 0 w 2606040"/>
              <a:gd name="connsiteY0" fmla="*/ 0 h 18288"/>
              <a:gd name="connsiteX1" fmla="*/ 625450 w 2606040"/>
              <a:gd name="connsiteY1" fmla="*/ 0 h 18288"/>
              <a:gd name="connsiteX2" fmla="*/ 1224839 w 2606040"/>
              <a:gd name="connsiteY2" fmla="*/ 0 h 18288"/>
              <a:gd name="connsiteX3" fmla="*/ 1824228 w 2606040"/>
              <a:gd name="connsiteY3" fmla="*/ 0 h 18288"/>
              <a:gd name="connsiteX4" fmla="*/ 2606040 w 2606040"/>
              <a:gd name="connsiteY4" fmla="*/ 0 h 18288"/>
              <a:gd name="connsiteX5" fmla="*/ 2606040 w 2606040"/>
              <a:gd name="connsiteY5" fmla="*/ 18288 h 18288"/>
              <a:gd name="connsiteX6" fmla="*/ 1902409 w 2606040"/>
              <a:gd name="connsiteY6" fmla="*/ 18288 h 18288"/>
              <a:gd name="connsiteX7" fmla="*/ 1276960 w 2606040"/>
              <a:gd name="connsiteY7" fmla="*/ 18288 h 18288"/>
              <a:gd name="connsiteX8" fmla="*/ 677570 w 2606040"/>
              <a:gd name="connsiteY8" fmla="*/ 18288 h 18288"/>
              <a:gd name="connsiteX9" fmla="*/ 0 w 2606040"/>
              <a:gd name="connsiteY9" fmla="*/ 18288 h 18288"/>
              <a:gd name="connsiteX10" fmla="*/ 0 w 2606040"/>
              <a:gd name="connsiteY10" fmla="*/ 0 h 18288"/>
              <a:gd name="connsiteX0" fmla="*/ 0 w 2606040"/>
              <a:gd name="connsiteY0" fmla="*/ 0 h 18288"/>
              <a:gd name="connsiteX1" fmla="*/ 599389 w 2606040"/>
              <a:gd name="connsiteY1" fmla="*/ 0 h 18288"/>
              <a:gd name="connsiteX2" fmla="*/ 1303020 w 2606040"/>
              <a:gd name="connsiteY2" fmla="*/ 0 h 18288"/>
              <a:gd name="connsiteX3" fmla="*/ 1876349 w 2606040"/>
              <a:gd name="connsiteY3" fmla="*/ 0 h 18288"/>
              <a:gd name="connsiteX4" fmla="*/ 2606040 w 2606040"/>
              <a:gd name="connsiteY4" fmla="*/ 0 h 18288"/>
              <a:gd name="connsiteX5" fmla="*/ 2606040 w 2606040"/>
              <a:gd name="connsiteY5" fmla="*/ 18288 h 18288"/>
              <a:gd name="connsiteX6" fmla="*/ 1980590 w 2606040"/>
              <a:gd name="connsiteY6" fmla="*/ 18288 h 18288"/>
              <a:gd name="connsiteX7" fmla="*/ 1276960 w 2606040"/>
              <a:gd name="connsiteY7" fmla="*/ 18288 h 18288"/>
              <a:gd name="connsiteX8" fmla="*/ 651510 w 2606040"/>
              <a:gd name="connsiteY8" fmla="*/ 18288 h 18288"/>
              <a:gd name="connsiteX9" fmla="*/ 0 w 2606040"/>
              <a:gd name="connsiteY9" fmla="*/ 18288 h 18288"/>
              <a:gd name="connsiteX10" fmla="*/ 0 w 2606040"/>
              <a:gd name="connsiteY10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606040" h="18288" fill="none" extrusionOk="0">
                <a:moveTo>
                  <a:pt x="0" y="0"/>
                </a:moveTo>
                <a:cubicBezTo>
                  <a:pt x="211079" y="-22080"/>
                  <a:pt x="479378" y="-26537"/>
                  <a:pt x="625450" y="0"/>
                </a:cubicBezTo>
                <a:cubicBezTo>
                  <a:pt x="925937" y="-4758"/>
                  <a:pt x="973176" y="15739"/>
                  <a:pt x="1224839" y="0"/>
                </a:cubicBezTo>
                <a:cubicBezTo>
                  <a:pt x="1479663" y="-11328"/>
                  <a:pt x="1566636" y="18697"/>
                  <a:pt x="1824228" y="0"/>
                </a:cubicBezTo>
                <a:cubicBezTo>
                  <a:pt x="2086799" y="-72665"/>
                  <a:pt x="2306223" y="-891"/>
                  <a:pt x="2606040" y="0"/>
                </a:cubicBezTo>
                <a:cubicBezTo>
                  <a:pt x="2606645" y="4461"/>
                  <a:pt x="2607031" y="13181"/>
                  <a:pt x="2606040" y="18288"/>
                </a:cubicBezTo>
                <a:cubicBezTo>
                  <a:pt x="2260204" y="29342"/>
                  <a:pt x="2175708" y="5614"/>
                  <a:pt x="1902409" y="18288"/>
                </a:cubicBezTo>
                <a:cubicBezTo>
                  <a:pt x="1638502" y="41064"/>
                  <a:pt x="1460923" y="-16269"/>
                  <a:pt x="1276960" y="18288"/>
                </a:cubicBezTo>
                <a:cubicBezTo>
                  <a:pt x="1057717" y="14361"/>
                  <a:pt x="867956" y="2320"/>
                  <a:pt x="677570" y="18288"/>
                </a:cubicBezTo>
                <a:cubicBezTo>
                  <a:pt x="457951" y="33373"/>
                  <a:pt x="189752" y="55388"/>
                  <a:pt x="0" y="18288"/>
                </a:cubicBezTo>
                <a:cubicBezTo>
                  <a:pt x="1586" y="13022"/>
                  <a:pt x="-95" y="4569"/>
                  <a:pt x="0" y="0"/>
                </a:cubicBezTo>
                <a:close/>
              </a:path>
              <a:path w="2606040" h="18288" stroke="0" extrusionOk="0">
                <a:moveTo>
                  <a:pt x="0" y="0"/>
                </a:moveTo>
                <a:cubicBezTo>
                  <a:pt x="172759" y="3236"/>
                  <a:pt x="361166" y="-13413"/>
                  <a:pt x="599389" y="0"/>
                </a:cubicBezTo>
                <a:cubicBezTo>
                  <a:pt x="841226" y="37042"/>
                  <a:pt x="968991" y="14587"/>
                  <a:pt x="1303020" y="0"/>
                </a:cubicBezTo>
                <a:cubicBezTo>
                  <a:pt x="1643101" y="-7120"/>
                  <a:pt x="1717813" y="7213"/>
                  <a:pt x="1876349" y="0"/>
                </a:cubicBezTo>
                <a:cubicBezTo>
                  <a:pt x="2036762" y="-14138"/>
                  <a:pt x="2426397" y="-4451"/>
                  <a:pt x="2606040" y="0"/>
                </a:cubicBezTo>
                <a:cubicBezTo>
                  <a:pt x="2606314" y="8448"/>
                  <a:pt x="2606550" y="14527"/>
                  <a:pt x="2606040" y="18288"/>
                </a:cubicBezTo>
                <a:cubicBezTo>
                  <a:pt x="2344840" y="2643"/>
                  <a:pt x="2192043" y="7399"/>
                  <a:pt x="1980590" y="18288"/>
                </a:cubicBezTo>
                <a:cubicBezTo>
                  <a:pt x="1783984" y="-9745"/>
                  <a:pt x="1487673" y="45908"/>
                  <a:pt x="1276960" y="18288"/>
                </a:cubicBezTo>
                <a:cubicBezTo>
                  <a:pt x="1088134" y="-41257"/>
                  <a:pt x="877974" y="49968"/>
                  <a:pt x="651510" y="18288"/>
                </a:cubicBezTo>
                <a:cubicBezTo>
                  <a:pt x="430798" y="-27764"/>
                  <a:pt x="132889" y="-33467"/>
                  <a:pt x="0" y="18288"/>
                </a:cubicBezTo>
                <a:cubicBezTo>
                  <a:pt x="212" y="10845"/>
                  <a:pt x="-833" y="6193"/>
                  <a:pt x="0" y="0"/>
                </a:cubicBezTo>
                <a:close/>
              </a:path>
              <a:path w="2606040" h="18288" fill="none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27712" y="6878"/>
                  <a:pt x="971143" y="7084"/>
                  <a:pt x="1224839" y="0"/>
                </a:cubicBezTo>
                <a:cubicBezTo>
                  <a:pt x="1477775" y="-16815"/>
                  <a:pt x="1569904" y="19146"/>
                  <a:pt x="1824228" y="0"/>
                </a:cubicBezTo>
                <a:cubicBezTo>
                  <a:pt x="2055206" y="24867"/>
                  <a:pt x="2317192" y="-62872"/>
                  <a:pt x="2606040" y="0"/>
                </a:cubicBezTo>
                <a:cubicBezTo>
                  <a:pt x="2606166" y="3680"/>
                  <a:pt x="2606905" y="11461"/>
                  <a:pt x="2606040" y="18288"/>
                </a:cubicBezTo>
                <a:cubicBezTo>
                  <a:pt x="2234648" y="26976"/>
                  <a:pt x="2180202" y="-10361"/>
                  <a:pt x="1902409" y="18288"/>
                </a:cubicBezTo>
                <a:cubicBezTo>
                  <a:pt x="1635562" y="47194"/>
                  <a:pt x="1477339" y="4794"/>
                  <a:pt x="1276960" y="18288"/>
                </a:cubicBezTo>
                <a:cubicBezTo>
                  <a:pt x="1058094" y="66922"/>
                  <a:pt x="904206" y="-20636"/>
                  <a:pt x="677570" y="18288"/>
                </a:cubicBezTo>
                <a:cubicBezTo>
                  <a:pt x="485746" y="14713"/>
                  <a:pt x="195925" y="33005"/>
                  <a:pt x="0" y="18288"/>
                </a:cubicBezTo>
                <a:cubicBezTo>
                  <a:pt x="1168" y="12774"/>
                  <a:pt x="-229" y="374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custGeom>
                    <a:avLst/>
                    <a:gdLst>
                      <a:gd name="connsiteX0" fmla="*/ 0 w 2606040"/>
                      <a:gd name="connsiteY0" fmla="*/ 0 h 18288"/>
                      <a:gd name="connsiteX1" fmla="*/ 625450 w 2606040"/>
                      <a:gd name="connsiteY1" fmla="*/ 0 h 18288"/>
                      <a:gd name="connsiteX2" fmla="*/ 1224839 w 2606040"/>
                      <a:gd name="connsiteY2" fmla="*/ 0 h 18288"/>
                      <a:gd name="connsiteX3" fmla="*/ 1824228 w 2606040"/>
                      <a:gd name="connsiteY3" fmla="*/ 0 h 18288"/>
                      <a:gd name="connsiteX4" fmla="*/ 2606040 w 2606040"/>
                      <a:gd name="connsiteY4" fmla="*/ 0 h 18288"/>
                      <a:gd name="connsiteX5" fmla="*/ 2606040 w 2606040"/>
                      <a:gd name="connsiteY5" fmla="*/ 18288 h 18288"/>
                      <a:gd name="connsiteX6" fmla="*/ 1902409 w 2606040"/>
                      <a:gd name="connsiteY6" fmla="*/ 18288 h 18288"/>
                      <a:gd name="connsiteX7" fmla="*/ 1276960 w 2606040"/>
                      <a:gd name="connsiteY7" fmla="*/ 18288 h 18288"/>
                      <a:gd name="connsiteX8" fmla="*/ 677570 w 2606040"/>
                      <a:gd name="connsiteY8" fmla="*/ 18288 h 18288"/>
                      <a:gd name="connsiteX9" fmla="*/ 0 w 2606040"/>
                      <a:gd name="connsiteY9" fmla="*/ 18288 h 18288"/>
                      <a:gd name="connsiteX10" fmla="*/ 0 w 2606040"/>
                      <a:gd name="connsiteY10" fmla="*/ 0 h 1828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606040" h="18288" fill="none" extrusionOk="0">
                        <a:moveTo>
                          <a:pt x="0" y="0"/>
                        </a:moveTo>
                        <a:cubicBezTo>
                          <a:pt x="266776" y="-600"/>
                          <a:pt x="322756" y="3201"/>
                          <a:pt x="625450" y="0"/>
                        </a:cubicBezTo>
                        <a:cubicBezTo>
                          <a:pt x="928144" y="-3201"/>
                          <a:pt x="968141" y="9269"/>
                          <a:pt x="1224839" y="0"/>
                        </a:cubicBezTo>
                        <a:cubicBezTo>
                          <a:pt x="1481537" y="-9269"/>
                          <a:pt x="1569059" y="21947"/>
                          <a:pt x="1824228" y="0"/>
                        </a:cubicBezTo>
                        <a:cubicBezTo>
                          <a:pt x="2079397" y="-21947"/>
                          <a:pt x="2326053" y="-10194"/>
                          <a:pt x="2606040" y="0"/>
                        </a:cubicBezTo>
                        <a:cubicBezTo>
                          <a:pt x="2605462" y="4771"/>
                          <a:pt x="2606793" y="12323"/>
                          <a:pt x="2606040" y="18288"/>
                        </a:cubicBezTo>
                        <a:cubicBezTo>
                          <a:pt x="2256758" y="31410"/>
                          <a:pt x="2173673" y="-12878"/>
                          <a:pt x="1902409" y="18288"/>
                        </a:cubicBezTo>
                        <a:cubicBezTo>
                          <a:pt x="1631145" y="49454"/>
                          <a:pt x="1461378" y="5466"/>
                          <a:pt x="1276960" y="18288"/>
                        </a:cubicBezTo>
                        <a:cubicBezTo>
                          <a:pt x="1092542" y="31110"/>
                          <a:pt x="890442" y="13213"/>
                          <a:pt x="677570" y="18288"/>
                        </a:cubicBezTo>
                        <a:cubicBezTo>
                          <a:pt x="464698" y="23364"/>
                          <a:pt x="187648" y="35837"/>
                          <a:pt x="0" y="18288"/>
                        </a:cubicBezTo>
                        <a:cubicBezTo>
                          <a:pt x="841" y="12879"/>
                          <a:pt x="-726" y="3977"/>
                          <a:pt x="0" y="0"/>
                        </a:cubicBezTo>
                        <a:close/>
                      </a:path>
                      <a:path w="2606040" h="18288" stroke="0" extrusionOk="0">
                        <a:moveTo>
                          <a:pt x="0" y="0"/>
                        </a:moveTo>
                        <a:cubicBezTo>
                          <a:pt x="197231" y="3803"/>
                          <a:pt x="358914" y="-9291"/>
                          <a:pt x="599389" y="0"/>
                        </a:cubicBezTo>
                        <a:cubicBezTo>
                          <a:pt x="839864" y="9291"/>
                          <a:pt x="979371" y="8509"/>
                          <a:pt x="1303020" y="0"/>
                        </a:cubicBezTo>
                        <a:cubicBezTo>
                          <a:pt x="1626669" y="-8509"/>
                          <a:pt x="1726300" y="7440"/>
                          <a:pt x="1876349" y="0"/>
                        </a:cubicBezTo>
                        <a:cubicBezTo>
                          <a:pt x="2026398" y="-7440"/>
                          <a:pt x="2430712" y="17957"/>
                          <a:pt x="2606040" y="0"/>
                        </a:cubicBezTo>
                        <a:cubicBezTo>
                          <a:pt x="2605426" y="8857"/>
                          <a:pt x="2606544" y="13619"/>
                          <a:pt x="2606040" y="18288"/>
                        </a:cubicBezTo>
                        <a:cubicBezTo>
                          <a:pt x="2393024" y="2241"/>
                          <a:pt x="2191161" y="39259"/>
                          <a:pt x="1980590" y="18288"/>
                        </a:cubicBezTo>
                        <a:cubicBezTo>
                          <a:pt x="1770019" y="-2683"/>
                          <a:pt x="1476440" y="36114"/>
                          <a:pt x="1276960" y="18288"/>
                        </a:cubicBezTo>
                        <a:cubicBezTo>
                          <a:pt x="1077480" y="463"/>
                          <a:pt x="880988" y="42125"/>
                          <a:pt x="651510" y="18288"/>
                        </a:cubicBezTo>
                        <a:cubicBezTo>
                          <a:pt x="422032" y="-5549"/>
                          <a:pt x="130744" y="-1947"/>
                          <a:pt x="0" y="18288"/>
                        </a:cubicBezTo>
                        <a:cubicBezTo>
                          <a:pt x="-487" y="10816"/>
                          <a:pt x="-839" y="6058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" y="2872899"/>
            <a:ext cx="3182691" cy="332066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1900" dirty="0"/>
              <a:t>Other medication – sulphonylureas increase insulin production – glibenclimide, gliclazide </a:t>
            </a:r>
          </a:p>
          <a:p>
            <a:pPr>
              <a:defRPr/>
            </a:pPr>
            <a:r>
              <a:rPr lang="en-GB" sz="1900" dirty="0"/>
              <a:t>Usually used when pts are not overwt</a:t>
            </a:r>
          </a:p>
          <a:p>
            <a:pPr>
              <a:defRPr/>
            </a:pPr>
            <a:r>
              <a:rPr lang="en-GB" sz="1900" dirty="0"/>
              <a:t>Others include glitazones, acarbose and even insulin which is often used in conjunction with other medication</a:t>
            </a:r>
          </a:p>
        </p:txBody>
      </p:sp>
      <p:pic>
        <p:nvPicPr>
          <p:cNvPr id="24580" name="Picture 24579" descr="Colourful pills stacked to make a bar graph">
            <a:extLst>
              <a:ext uri="{FF2B5EF4-FFF2-40B4-BE49-F238E27FC236}">
                <a16:creationId xmlns:a16="http://schemas.microsoft.com/office/drawing/2014/main" id="{F33B9730-F5E5-6A5F-9593-D27D0B51B4F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679" r="14602" b="-1"/>
          <a:stretch/>
        </p:blipFill>
        <p:spPr>
          <a:xfrm>
            <a:off x="3983776" y="10"/>
            <a:ext cx="515908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608" name="Rectangle 25607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602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GB" sz="4700" dirty="0"/>
              <a:t>Long term</a:t>
            </a:r>
          </a:p>
        </p:txBody>
      </p:sp>
      <p:sp>
        <p:nvSpPr>
          <p:cNvPr id="25610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onnsiteX0" fmla="*/ 0 w 5410200"/>
              <a:gd name="connsiteY0" fmla="*/ 0 h 13716"/>
              <a:gd name="connsiteX1" fmla="*/ 568071 w 5410200"/>
              <a:gd name="connsiteY1" fmla="*/ 0 h 13716"/>
              <a:gd name="connsiteX2" fmla="*/ 1298448 w 5410200"/>
              <a:gd name="connsiteY2" fmla="*/ 0 h 13716"/>
              <a:gd name="connsiteX3" fmla="*/ 1920621 w 5410200"/>
              <a:gd name="connsiteY3" fmla="*/ 0 h 13716"/>
              <a:gd name="connsiteX4" fmla="*/ 2488692 w 5410200"/>
              <a:gd name="connsiteY4" fmla="*/ 0 h 13716"/>
              <a:gd name="connsiteX5" fmla="*/ 3219069 w 5410200"/>
              <a:gd name="connsiteY5" fmla="*/ 0 h 13716"/>
              <a:gd name="connsiteX6" fmla="*/ 3895344 w 5410200"/>
              <a:gd name="connsiteY6" fmla="*/ 0 h 13716"/>
              <a:gd name="connsiteX7" fmla="*/ 4571619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328160 w 5410200"/>
              <a:gd name="connsiteY11" fmla="*/ 13716 h 13716"/>
              <a:gd name="connsiteX12" fmla="*/ 3597783 w 5410200"/>
              <a:gd name="connsiteY12" fmla="*/ 13716 h 13716"/>
              <a:gd name="connsiteX13" fmla="*/ 3029712 w 5410200"/>
              <a:gd name="connsiteY13" fmla="*/ 13716 h 13716"/>
              <a:gd name="connsiteX14" fmla="*/ 2299335 w 5410200"/>
              <a:gd name="connsiteY14" fmla="*/ 13716 h 13716"/>
              <a:gd name="connsiteX15" fmla="*/ 1514856 w 5410200"/>
              <a:gd name="connsiteY15" fmla="*/ 13716 h 13716"/>
              <a:gd name="connsiteX16" fmla="*/ 892683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  <a:gd name="connsiteX0" fmla="*/ 0 w 5410200"/>
              <a:gd name="connsiteY0" fmla="*/ 0 h 13716"/>
              <a:gd name="connsiteX1" fmla="*/ 622173 w 5410200"/>
              <a:gd name="connsiteY1" fmla="*/ 0 h 13716"/>
              <a:gd name="connsiteX2" fmla="*/ 1136142 w 5410200"/>
              <a:gd name="connsiteY2" fmla="*/ 0 h 13716"/>
              <a:gd name="connsiteX3" fmla="*/ 1920621 w 5410200"/>
              <a:gd name="connsiteY3" fmla="*/ 0 h 13716"/>
              <a:gd name="connsiteX4" fmla="*/ 2542794 w 5410200"/>
              <a:gd name="connsiteY4" fmla="*/ 0 h 13716"/>
              <a:gd name="connsiteX5" fmla="*/ 3164967 w 5410200"/>
              <a:gd name="connsiteY5" fmla="*/ 0 h 13716"/>
              <a:gd name="connsiteX6" fmla="*/ 3949446 w 5410200"/>
              <a:gd name="connsiteY6" fmla="*/ 0 h 13716"/>
              <a:gd name="connsiteX7" fmla="*/ 4517517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165854 w 5410200"/>
              <a:gd name="connsiteY11" fmla="*/ 13716 h 13716"/>
              <a:gd name="connsiteX12" fmla="*/ 3543681 w 5410200"/>
              <a:gd name="connsiteY12" fmla="*/ 13716 h 13716"/>
              <a:gd name="connsiteX13" fmla="*/ 2759202 w 5410200"/>
              <a:gd name="connsiteY13" fmla="*/ 13716 h 13716"/>
              <a:gd name="connsiteX14" fmla="*/ 1974723 w 5410200"/>
              <a:gd name="connsiteY14" fmla="*/ 13716 h 13716"/>
              <a:gd name="connsiteX15" fmla="*/ 1406652 w 5410200"/>
              <a:gd name="connsiteY15" fmla="*/ 13716 h 13716"/>
              <a:gd name="connsiteX16" fmla="*/ 730377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76940" y="8795"/>
                  <a:pt x="295530" y="-3818"/>
                  <a:pt x="568071" y="0"/>
                </a:cubicBezTo>
                <a:cubicBezTo>
                  <a:pt x="821049" y="-7814"/>
                  <a:pt x="977778" y="-9274"/>
                  <a:pt x="1298448" y="0"/>
                </a:cubicBezTo>
                <a:cubicBezTo>
                  <a:pt x="1590381" y="13044"/>
                  <a:pt x="1630605" y="-28"/>
                  <a:pt x="1920621" y="0"/>
                </a:cubicBezTo>
                <a:cubicBezTo>
                  <a:pt x="2206035" y="10386"/>
                  <a:pt x="2357755" y="-28028"/>
                  <a:pt x="2488692" y="0"/>
                </a:cubicBezTo>
                <a:cubicBezTo>
                  <a:pt x="2633521" y="25625"/>
                  <a:pt x="3022777" y="-45440"/>
                  <a:pt x="3219069" y="0"/>
                </a:cubicBezTo>
                <a:cubicBezTo>
                  <a:pt x="3460337" y="63290"/>
                  <a:pt x="3645640" y="26494"/>
                  <a:pt x="3895344" y="0"/>
                </a:cubicBezTo>
                <a:cubicBezTo>
                  <a:pt x="4126339" y="-535"/>
                  <a:pt x="4382665" y="-55222"/>
                  <a:pt x="4571619" y="0"/>
                </a:cubicBezTo>
                <a:cubicBezTo>
                  <a:pt x="4776405" y="-816"/>
                  <a:pt x="5201098" y="-43036"/>
                  <a:pt x="5410200" y="0"/>
                </a:cubicBezTo>
                <a:cubicBezTo>
                  <a:pt x="5409052" y="2649"/>
                  <a:pt x="5410186" y="9063"/>
                  <a:pt x="5410200" y="13716"/>
                </a:cubicBezTo>
                <a:cubicBezTo>
                  <a:pt x="5133704" y="5182"/>
                  <a:pt x="5123444" y="31477"/>
                  <a:pt x="4842129" y="13716"/>
                </a:cubicBezTo>
                <a:cubicBezTo>
                  <a:pt x="4568650" y="-219"/>
                  <a:pt x="4447390" y="8221"/>
                  <a:pt x="4328160" y="13716"/>
                </a:cubicBezTo>
                <a:cubicBezTo>
                  <a:pt x="4227436" y="28078"/>
                  <a:pt x="3754725" y="-2253"/>
                  <a:pt x="3597783" y="13716"/>
                </a:cubicBezTo>
                <a:cubicBezTo>
                  <a:pt x="3459353" y="10223"/>
                  <a:pt x="3317740" y="47315"/>
                  <a:pt x="3029712" y="13716"/>
                </a:cubicBezTo>
                <a:cubicBezTo>
                  <a:pt x="2766446" y="5245"/>
                  <a:pt x="2645518" y="35922"/>
                  <a:pt x="2299335" y="13716"/>
                </a:cubicBezTo>
                <a:cubicBezTo>
                  <a:pt x="1977844" y="23735"/>
                  <a:pt x="1781583" y="-1801"/>
                  <a:pt x="1514856" y="13716"/>
                </a:cubicBezTo>
                <a:cubicBezTo>
                  <a:pt x="1212648" y="18781"/>
                  <a:pt x="1087880" y="-4407"/>
                  <a:pt x="892683" y="13716"/>
                </a:cubicBezTo>
                <a:cubicBezTo>
                  <a:pt x="745769" y="11772"/>
                  <a:pt x="183254" y="-32062"/>
                  <a:pt x="0" y="13716"/>
                </a:cubicBezTo>
                <a:cubicBezTo>
                  <a:pt x="-907" y="9799"/>
                  <a:pt x="-75" y="7151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69468" y="-22806"/>
                  <a:pt x="392563" y="4840"/>
                  <a:pt x="622173" y="0"/>
                </a:cubicBezTo>
                <a:cubicBezTo>
                  <a:pt x="884216" y="-2196"/>
                  <a:pt x="1034637" y="7784"/>
                  <a:pt x="1136142" y="0"/>
                </a:cubicBezTo>
                <a:cubicBezTo>
                  <a:pt x="1204956" y="5920"/>
                  <a:pt x="1559779" y="-61408"/>
                  <a:pt x="1920621" y="0"/>
                </a:cubicBezTo>
                <a:cubicBezTo>
                  <a:pt x="2280250" y="-18581"/>
                  <a:pt x="2372470" y="4128"/>
                  <a:pt x="2542794" y="0"/>
                </a:cubicBezTo>
                <a:cubicBezTo>
                  <a:pt x="2688150" y="-17189"/>
                  <a:pt x="2885478" y="-51412"/>
                  <a:pt x="3164967" y="0"/>
                </a:cubicBezTo>
                <a:cubicBezTo>
                  <a:pt x="3470933" y="16143"/>
                  <a:pt x="3588003" y="-4313"/>
                  <a:pt x="3949446" y="0"/>
                </a:cubicBezTo>
                <a:cubicBezTo>
                  <a:pt x="4331172" y="1470"/>
                  <a:pt x="4289286" y="5331"/>
                  <a:pt x="4517517" y="0"/>
                </a:cubicBezTo>
                <a:cubicBezTo>
                  <a:pt x="4736577" y="41911"/>
                  <a:pt x="5141868" y="443"/>
                  <a:pt x="5410200" y="0"/>
                </a:cubicBezTo>
                <a:cubicBezTo>
                  <a:pt x="5410845" y="2936"/>
                  <a:pt x="5409877" y="9829"/>
                  <a:pt x="5410200" y="13716"/>
                </a:cubicBezTo>
                <a:cubicBezTo>
                  <a:pt x="5130880" y="48304"/>
                  <a:pt x="5008082" y="-27188"/>
                  <a:pt x="4842129" y="13716"/>
                </a:cubicBezTo>
                <a:cubicBezTo>
                  <a:pt x="4629232" y="38478"/>
                  <a:pt x="4430159" y="43872"/>
                  <a:pt x="4165854" y="13716"/>
                </a:cubicBezTo>
                <a:cubicBezTo>
                  <a:pt x="3880517" y="17026"/>
                  <a:pt x="3820863" y="-12209"/>
                  <a:pt x="3543681" y="13716"/>
                </a:cubicBezTo>
                <a:cubicBezTo>
                  <a:pt x="3267577" y="39687"/>
                  <a:pt x="3047131" y="-8774"/>
                  <a:pt x="2759202" y="13716"/>
                </a:cubicBezTo>
                <a:cubicBezTo>
                  <a:pt x="2418778" y="17929"/>
                  <a:pt x="2206820" y="-35095"/>
                  <a:pt x="1974723" y="13716"/>
                </a:cubicBezTo>
                <a:cubicBezTo>
                  <a:pt x="1740429" y="35710"/>
                  <a:pt x="1599301" y="34493"/>
                  <a:pt x="1406652" y="13716"/>
                </a:cubicBezTo>
                <a:cubicBezTo>
                  <a:pt x="1196601" y="3966"/>
                  <a:pt x="938578" y="38717"/>
                  <a:pt x="730377" y="13716"/>
                </a:cubicBezTo>
                <a:cubicBezTo>
                  <a:pt x="524173" y="26651"/>
                  <a:pt x="336004" y="-17469"/>
                  <a:pt x="0" y="13716"/>
                </a:cubicBezTo>
                <a:cubicBezTo>
                  <a:pt x="-377" y="9245"/>
                  <a:pt x="1157" y="3819"/>
                  <a:pt x="0" y="0"/>
                </a:cubicBezTo>
                <a:close/>
              </a:path>
              <a:path w="5410200" h="13716" fill="none" stroke="0" extrusionOk="0">
                <a:moveTo>
                  <a:pt x="0" y="0"/>
                </a:moveTo>
                <a:cubicBezTo>
                  <a:pt x="148438" y="-27720"/>
                  <a:pt x="315263" y="-14841"/>
                  <a:pt x="568071" y="0"/>
                </a:cubicBezTo>
                <a:cubicBezTo>
                  <a:pt x="840209" y="21288"/>
                  <a:pt x="982180" y="-6281"/>
                  <a:pt x="1298448" y="0"/>
                </a:cubicBezTo>
                <a:cubicBezTo>
                  <a:pt x="1577021" y="13763"/>
                  <a:pt x="1630910" y="1060"/>
                  <a:pt x="1920621" y="0"/>
                </a:cubicBezTo>
                <a:cubicBezTo>
                  <a:pt x="2200928" y="-1340"/>
                  <a:pt x="2382869" y="-10369"/>
                  <a:pt x="2488692" y="0"/>
                </a:cubicBezTo>
                <a:cubicBezTo>
                  <a:pt x="2620356" y="20061"/>
                  <a:pt x="3042766" y="-74691"/>
                  <a:pt x="3219069" y="0"/>
                </a:cubicBezTo>
                <a:cubicBezTo>
                  <a:pt x="3395755" y="31704"/>
                  <a:pt x="3646717" y="33546"/>
                  <a:pt x="3895344" y="0"/>
                </a:cubicBezTo>
                <a:cubicBezTo>
                  <a:pt x="4131847" y="-43416"/>
                  <a:pt x="4371681" y="11418"/>
                  <a:pt x="4571619" y="0"/>
                </a:cubicBezTo>
                <a:cubicBezTo>
                  <a:pt x="4799447" y="47677"/>
                  <a:pt x="5212547" y="1562"/>
                  <a:pt x="5410200" y="0"/>
                </a:cubicBezTo>
                <a:cubicBezTo>
                  <a:pt x="5408905" y="2744"/>
                  <a:pt x="5410401" y="9950"/>
                  <a:pt x="5410200" y="13716"/>
                </a:cubicBezTo>
                <a:cubicBezTo>
                  <a:pt x="5139576" y="2947"/>
                  <a:pt x="5122299" y="33775"/>
                  <a:pt x="4842129" y="13716"/>
                </a:cubicBezTo>
                <a:cubicBezTo>
                  <a:pt x="4566356" y="6655"/>
                  <a:pt x="4456854" y="15426"/>
                  <a:pt x="4328160" y="13716"/>
                </a:cubicBezTo>
                <a:cubicBezTo>
                  <a:pt x="4234703" y="-822"/>
                  <a:pt x="3768176" y="-16062"/>
                  <a:pt x="3597783" y="13716"/>
                </a:cubicBezTo>
                <a:cubicBezTo>
                  <a:pt x="3430303" y="10148"/>
                  <a:pt x="3287506" y="20215"/>
                  <a:pt x="3029712" y="13716"/>
                </a:cubicBezTo>
                <a:cubicBezTo>
                  <a:pt x="2742636" y="-2421"/>
                  <a:pt x="2637847" y="18109"/>
                  <a:pt x="2299335" y="13716"/>
                </a:cubicBezTo>
                <a:cubicBezTo>
                  <a:pt x="1959433" y="-7861"/>
                  <a:pt x="1779456" y="37101"/>
                  <a:pt x="1514856" y="13716"/>
                </a:cubicBezTo>
                <a:cubicBezTo>
                  <a:pt x="1212431" y="31797"/>
                  <a:pt x="1086601" y="7282"/>
                  <a:pt x="892683" y="13716"/>
                </a:cubicBezTo>
                <a:cubicBezTo>
                  <a:pt x="721500" y="45800"/>
                  <a:pt x="194249" y="-29802"/>
                  <a:pt x="0" y="13716"/>
                </a:cubicBezTo>
                <a:cubicBezTo>
                  <a:pt x="-508" y="9800"/>
                  <a:pt x="-280" y="682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5410200"/>
                      <a:gd name="connsiteY0" fmla="*/ 0 h 13716"/>
                      <a:gd name="connsiteX1" fmla="*/ 568071 w 5410200"/>
                      <a:gd name="connsiteY1" fmla="*/ 0 h 13716"/>
                      <a:gd name="connsiteX2" fmla="*/ 1298448 w 5410200"/>
                      <a:gd name="connsiteY2" fmla="*/ 0 h 13716"/>
                      <a:gd name="connsiteX3" fmla="*/ 1920621 w 5410200"/>
                      <a:gd name="connsiteY3" fmla="*/ 0 h 13716"/>
                      <a:gd name="connsiteX4" fmla="*/ 2488692 w 5410200"/>
                      <a:gd name="connsiteY4" fmla="*/ 0 h 13716"/>
                      <a:gd name="connsiteX5" fmla="*/ 3219069 w 5410200"/>
                      <a:gd name="connsiteY5" fmla="*/ 0 h 13716"/>
                      <a:gd name="connsiteX6" fmla="*/ 3895344 w 5410200"/>
                      <a:gd name="connsiteY6" fmla="*/ 0 h 13716"/>
                      <a:gd name="connsiteX7" fmla="*/ 4571619 w 5410200"/>
                      <a:gd name="connsiteY7" fmla="*/ 0 h 13716"/>
                      <a:gd name="connsiteX8" fmla="*/ 5410200 w 5410200"/>
                      <a:gd name="connsiteY8" fmla="*/ 0 h 13716"/>
                      <a:gd name="connsiteX9" fmla="*/ 5410200 w 5410200"/>
                      <a:gd name="connsiteY9" fmla="*/ 13716 h 13716"/>
                      <a:gd name="connsiteX10" fmla="*/ 4842129 w 5410200"/>
                      <a:gd name="connsiteY10" fmla="*/ 13716 h 13716"/>
                      <a:gd name="connsiteX11" fmla="*/ 4328160 w 5410200"/>
                      <a:gd name="connsiteY11" fmla="*/ 13716 h 13716"/>
                      <a:gd name="connsiteX12" fmla="*/ 3597783 w 5410200"/>
                      <a:gd name="connsiteY12" fmla="*/ 13716 h 13716"/>
                      <a:gd name="connsiteX13" fmla="*/ 3029712 w 5410200"/>
                      <a:gd name="connsiteY13" fmla="*/ 13716 h 13716"/>
                      <a:gd name="connsiteX14" fmla="*/ 2299335 w 5410200"/>
                      <a:gd name="connsiteY14" fmla="*/ 13716 h 13716"/>
                      <a:gd name="connsiteX15" fmla="*/ 1514856 w 5410200"/>
                      <a:gd name="connsiteY15" fmla="*/ 13716 h 13716"/>
                      <a:gd name="connsiteX16" fmla="*/ 892683 w 5410200"/>
                      <a:gd name="connsiteY16" fmla="*/ 13716 h 13716"/>
                      <a:gd name="connsiteX17" fmla="*/ 0 w 5410200"/>
                      <a:gd name="connsiteY17" fmla="*/ 13716 h 13716"/>
                      <a:gd name="connsiteX18" fmla="*/ 0 w 5410200"/>
                      <a:gd name="connsiteY18" fmla="*/ 0 h 137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</a:cxnLst>
                    <a:rect l="l" t="t" r="r" b="b"/>
                    <a:pathLst>
                      <a:path w="5410200" h="13716" fill="none" extrusionOk="0">
                        <a:moveTo>
                          <a:pt x="0" y="0"/>
                        </a:moveTo>
                        <a:cubicBezTo>
                          <a:pt x="163050" y="-18707"/>
                          <a:pt x="319321" y="-16364"/>
                          <a:pt x="568071" y="0"/>
                        </a:cubicBezTo>
                        <a:cubicBezTo>
                          <a:pt x="816821" y="16364"/>
                          <a:pt x="1013224" y="-7268"/>
                          <a:pt x="1298448" y="0"/>
                        </a:cubicBezTo>
                        <a:cubicBezTo>
                          <a:pt x="1583672" y="7268"/>
                          <a:pt x="1631711" y="-3367"/>
                          <a:pt x="1920621" y="0"/>
                        </a:cubicBezTo>
                        <a:cubicBezTo>
                          <a:pt x="2209531" y="3367"/>
                          <a:pt x="2364420" y="-19184"/>
                          <a:pt x="2488692" y="0"/>
                        </a:cubicBezTo>
                        <a:cubicBezTo>
                          <a:pt x="2612964" y="19184"/>
                          <a:pt x="3023298" y="-34627"/>
                          <a:pt x="3219069" y="0"/>
                        </a:cubicBezTo>
                        <a:cubicBezTo>
                          <a:pt x="3414840" y="34627"/>
                          <a:pt x="3656810" y="24043"/>
                          <a:pt x="3895344" y="0"/>
                        </a:cubicBezTo>
                        <a:cubicBezTo>
                          <a:pt x="4133879" y="-24043"/>
                          <a:pt x="4393984" y="-19577"/>
                          <a:pt x="4571619" y="0"/>
                        </a:cubicBezTo>
                        <a:cubicBezTo>
                          <a:pt x="4749255" y="19577"/>
                          <a:pt x="5179928" y="-6281"/>
                          <a:pt x="5410200" y="0"/>
                        </a:cubicBezTo>
                        <a:cubicBezTo>
                          <a:pt x="5409587" y="2854"/>
                          <a:pt x="5409791" y="9451"/>
                          <a:pt x="5410200" y="13716"/>
                        </a:cubicBezTo>
                        <a:cubicBezTo>
                          <a:pt x="5139060" y="2179"/>
                          <a:pt x="5121593" y="26463"/>
                          <a:pt x="4842129" y="13716"/>
                        </a:cubicBezTo>
                        <a:cubicBezTo>
                          <a:pt x="4562665" y="969"/>
                          <a:pt x="4448273" y="4915"/>
                          <a:pt x="4328160" y="13716"/>
                        </a:cubicBezTo>
                        <a:cubicBezTo>
                          <a:pt x="4208047" y="22517"/>
                          <a:pt x="3760936" y="17995"/>
                          <a:pt x="3597783" y="13716"/>
                        </a:cubicBezTo>
                        <a:cubicBezTo>
                          <a:pt x="3434630" y="9437"/>
                          <a:pt x="3299718" y="28641"/>
                          <a:pt x="3029712" y="13716"/>
                        </a:cubicBezTo>
                        <a:cubicBezTo>
                          <a:pt x="2759706" y="-1209"/>
                          <a:pt x="2640159" y="22822"/>
                          <a:pt x="2299335" y="13716"/>
                        </a:cubicBezTo>
                        <a:cubicBezTo>
                          <a:pt x="1958511" y="4610"/>
                          <a:pt x="1801186" y="24413"/>
                          <a:pt x="1514856" y="13716"/>
                        </a:cubicBezTo>
                        <a:cubicBezTo>
                          <a:pt x="1228526" y="3019"/>
                          <a:pt x="1063509" y="-9877"/>
                          <a:pt x="892683" y="13716"/>
                        </a:cubicBezTo>
                        <a:cubicBezTo>
                          <a:pt x="721857" y="37309"/>
                          <a:pt x="186945" y="-25469"/>
                          <a:pt x="0" y="13716"/>
                        </a:cubicBezTo>
                        <a:cubicBezTo>
                          <a:pt x="-342" y="9537"/>
                          <a:pt x="-97" y="6817"/>
                          <a:pt x="0" y="0"/>
                        </a:cubicBezTo>
                        <a:close/>
                      </a:path>
                      <a:path w="5410200" h="13716" stroke="0" extrusionOk="0">
                        <a:moveTo>
                          <a:pt x="0" y="0"/>
                        </a:moveTo>
                        <a:cubicBezTo>
                          <a:pt x="285096" y="-4925"/>
                          <a:pt x="376456" y="22268"/>
                          <a:pt x="622173" y="0"/>
                        </a:cubicBezTo>
                        <a:cubicBezTo>
                          <a:pt x="867890" y="-22268"/>
                          <a:pt x="1031392" y="7228"/>
                          <a:pt x="1136142" y="0"/>
                        </a:cubicBezTo>
                        <a:cubicBezTo>
                          <a:pt x="1240892" y="-7228"/>
                          <a:pt x="1561853" y="9877"/>
                          <a:pt x="1920621" y="0"/>
                        </a:cubicBezTo>
                        <a:cubicBezTo>
                          <a:pt x="2279389" y="-9877"/>
                          <a:pt x="2367255" y="19546"/>
                          <a:pt x="2542794" y="0"/>
                        </a:cubicBezTo>
                        <a:cubicBezTo>
                          <a:pt x="2718333" y="-19546"/>
                          <a:pt x="2866732" y="-22226"/>
                          <a:pt x="3164967" y="0"/>
                        </a:cubicBezTo>
                        <a:cubicBezTo>
                          <a:pt x="3463202" y="22226"/>
                          <a:pt x="3568055" y="-2765"/>
                          <a:pt x="3949446" y="0"/>
                        </a:cubicBezTo>
                        <a:cubicBezTo>
                          <a:pt x="4330837" y="2765"/>
                          <a:pt x="4287895" y="10557"/>
                          <a:pt x="4517517" y="0"/>
                        </a:cubicBezTo>
                        <a:cubicBezTo>
                          <a:pt x="4747139" y="-10557"/>
                          <a:pt x="5149588" y="8716"/>
                          <a:pt x="5410200" y="0"/>
                        </a:cubicBezTo>
                        <a:cubicBezTo>
                          <a:pt x="5410660" y="2787"/>
                          <a:pt x="5410166" y="9748"/>
                          <a:pt x="5410200" y="13716"/>
                        </a:cubicBezTo>
                        <a:cubicBezTo>
                          <a:pt x="5163327" y="36922"/>
                          <a:pt x="5008749" y="6121"/>
                          <a:pt x="4842129" y="13716"/>
                        </a:cubicBezTo>
                        <a:cubicBezTo>
                          <a:pt x="4675509" y="21311"/>
                          <a:pt x="4433401" y="-5187"/>
                          <a:pt x="4165854" y="13716"/>
                        </a:cubicBezTo>
                        <a:cubicBezTo>
                          <a:pt x="3898308" y="32619"/>
                          <a:pt x="3809032" y="-13282"/>
                          <a:pt x="3543681" y="13716"/>
                        </a:cubicBezTo>
                        <a:cubicBezTo>
                          <a:pt x="3278330" y="40714"/>
                          <a:pt x="3073876" y="-20489"/>
                          <a:pt x="2759202" y="13716"/>
                        </a:cubicBezTo>
                        <a:cubicBezTo>
                          <a:pt x="2444528" y="47921"/>
                          <a:pt x="2204144" y="-1200"/>
                          <a:pt x="1974723" y="13716"/>
                        </a:cubicBezTo>
                        <a:cubicBezTo>
                          <a:pt x="1745302" y="28632"/>
                          <a:pt x="1602335" y="26918"/>
                          <a:pt x="1406652" y="13716"/>
                        </a:cubicBezTo>
                        <a:cubicBezTo>
                          <a:pt x="1210969" y="514"/>
                          <a:pt x="923948" y="-1411"/>
                          <a:pt x="730377" y="13716"/>
                        </a:cubicBezTo>
                        <a:cubicBezTo>
                          <a:pt x="536806" y="28843"/>
                          <a:pt x="336496" y="-4713"/>
                          <a:pt x="0" y="13716"/>
                        </a:cubicBezTo>
                        <a:cubicBezTo>
                          <a:pt x="-535" y="9547"/>
                          <a:pt x="488" y="4515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25604" name="Content Placeholder 2">
            <a:extLst>
              <a:ext uri="{FF2B5EF4-FFF2-40B4-BE49-F238E27FC236}">
                <a16:creationId xmlns:a16="http://schemas.microsoft.com/office/drawing/2014/main" id="{0DD3E924-3A7F-3C25-E1AB-D41D72E3DA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87193814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632" name="Rectangle 26631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626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GB" sz="4000" dirty="0"/>
              <a:t>References</a:t>
            </a:r>
          </a:p>
        </p:txBody>
      </p:sp>
      <p:sp>
        <p:nvSpPr>
          <p:cNvPr id="26634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onnsiteX0" fmla="*/ 0 w 5410200"/>
              <a:gd name="connsiteY0" fmla="*/ 0 h 13716"/>
              <a:gd name="connsiteX1" fmla="*/ 568071 w 5410200"/>
              <a:gd name="connsiteY1" fmla="*/ 0 h 13716"/>
              <a:gd name="connsiteX2" fmla="*/ 1298448 w 5410200"/>
              <a:gd name="connsiteY2" fmla="*/ 0 h 13716"/>
              <a:gd name="connsiteX3" fmla="*/ 1920621 w 5410200"/>
              <a:gd name="connsiteY3" fmla="*/ 0 h 13716"/>
              <a:gd name="connsiteX4" fmla="*/ 2488692 w 5410200"/>
              <a:gd name="connsiteY4" fmla="*/ 0 h 13716"/>
              <a:gd name="connsiteX5" fmla="*/ 3219069 w 5410200"/>
              <a:gd name="connsiteY5" fmla="*/ 0 h 13716"/>
              <a:gd name="connsiteX6" fmla="*/ 3895344 w 5410200"/>
              <a:gd name="connsiteY6" fmla="*/ 0 h 13716"/>
              <a:gd name="connsiteX7" fmla="*/ 4571619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328160 w 5410200"/>
              <a:gd name="connsiteY11" fmla="*/ 13716 h 13716"/>
              <a:gd name="connsiteX12" fmla="*/ 3597783 w 5410200"/>
              <a:gd name="connsiteY12" fmla="*/ 13716 h 13716"/>
              <a:gd name="connsiteX13" fmla="*/ 3029712 w 5410200"/>
              <a:gd name="connsiteY13" fmla="*/ 13716 h 13716"/>
              <a:gd name="connsiteX14" fmla="*/ 2299335 w 5410200"/>
              <a:gd name="connsiteY14" fmla="*/ 13716 h 13716"/>
              <a:gd name="connsiteX15" fmla="*/ 1514856 w 5410200"/>
              <a:gd name="connsiteY15" fmla="*/ 13716 h 13716"/>
              <a:gd name="connsiteX16" fmla="*/ 892683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  <a:gd name="connsiteX0" fmla="*/ 0 w 5410200"/>
              <a:gd name="connsiteY0" fmla="*/ 0 h 13716"/>
              <a:gd name="connsiteX1" fmla="*/ 622173 w 5410200"/>
              <a:gd name="connsiteY1" fmla="*/ 0 h 13716"/>
              <a:gd name="connsiteX2" fmla="*/ 1136142 w 5410200"/>
              <a:gd name="connsiteY2" fmla="*/ 0 h 13716"/>
              <a:gd name="connsiteX3" fmla="*/ 1920621 w 5410200"/>
              <a:gd name="connsiteY3" fmla="*/ 0 h 13716"/>
              <a:gd name="connsiteX4" fmla="*/ 2542794 w 5410200"/>
              <a:gd name="connsiteY4" fmla="*/ 0 h 13716"/>
              <a:gd name="connsiteX5" fmla="*/ 3164967 w 5410200"/>
              <a:gd name="connsiteY5" fmla="*/ 0 h 13716"/>
              <a:gd name="connsiteX6" fmla="*/ 3949446 w 5410200"/>
              <a:gd name="connsiteY6" fmla="*/ 0 h 13716"/>
              <a:gd name="connsiteX7" fmla="*/ 4517517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165854 w 5410200"/>
              <a:gd name="connsiteY11" fmla="*/ 13716 h 13716"/>
              <a:gd name="connsiteX12" fmla="*/ 3543681 w 5410200"/>
              <a:gd name="connsiteY12" fmla="*/ 13716 h 13716"/>
              <a:gd name="connsiteX13" fmla="*/ 2759202 w 5410200"/>
              <a:gd name="connsiteY13" fmla="*/ 13716 h 13716"/>
              <a:gd name="connsiteX14" fmla="*/ 1974723 w 5410200"/>
              <a:gd name="connsiteY14" fmla="*/ 13716 h 13716"/>
              <a:gd name="connsiteX15" fmla="*/ 1406652 w 5410200"/>
              <a:gd name="connsiteY15" fmla="*/ 13716 h 13716"/>
              <a:gd name="connsiteX16" fmla="*/ 730377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76940" y="8795"/>
                  <a:pt x="295530" y="-3818"/>
                  <a:pt x="568071" y="0"/>
                </a:cubicBezTo>
                <a:cubicBezTo>
                  <a:pt x="821049" y="-7814"/>
                  <a:pt x="977778" y="-9274"/>
                  <a:pt x="1298448" y="0"/>
                </a:cubicBezTo>
                <a:cubicBezTo>
                  <a:pt x="1590381" y="13044"/>
                  <a:pt x="1630605" y="-28"/>
                  <a:pt x="1920621" y="0"/>
                </a:cubicBezTo>
                <a:cubicBezTo>
                  <a:pt x="2206035" y="10386"/>
                  <a:pt x="2357755" y="-28028"/>
                  <a:pt x="2488692" y="0"/>
                </a:cubicBezTo>
                <a:cubicBezTo>
                  <a:pt x="2633521" y="25625"/>
                  <a:pt x="3022777" y="-45440"/>
                  <a:pt x="3219069" y="0"/>
                </a:cubicBezTo>
                <a:cubicBezTo>
                  <a:pt x="3460337" y="63290"/>
                  <a:pt x="3645640" y="26494"/>
                  <a:pt x="3895344" y="0"/>
                </a:cubicBezTo>
                <a:cubicBezTo>
                  <a:pt x="4126339" y="-535"/>
                  <a:pt x="4382665" y="-55222"/>
                  <a:pt x="4571619" y="0"/>
                </a:cubicBezTo>
                <a:cubicBezTo>
                  <a:pt x="4776405" y="-816"/>
                  <a:pt x="5201098" y="-43036"/>
                  <a:pt x="5410200" y="0"/>
                </a:cubicBezTo>
                <a:cubicBezTo>
                  <a:pt x="5409052" y="2649"/>
                  <a:pt x="5410186" y="9063"/>
                  <a:pt x="5410200" y="13716"/>
                </a:cubicBezTo>
                <a:cubicBezTo>
                  <a:pt x="5133704" y="5182"/>
                  <a:pt x="5123444" y="31477"/>
                  <a:pt x="4842129" y="13716"/>
                </a:cubicBezTo>
                <a:cubicBezTo>
                  <a:pt x="4568650" y="-219"/>
                  <a:pt x="4447390" y="8221"/>
                  <a:pt x="4328160" y="13716"/>
                </a:cubicBezTo>
                <a:cubicBezTo>
                  <a:pt x="4227436" y="28078"/>
                  <a:pt x="3754725" y="-2253"/>
                  <a:pt x="3597783" y="13716"/>
                </a:cubicBezTo>
                <a:cubicBezTo>
                  <a:pt x="3459353" y="10223"/>
                  <a:pt x="3317740" y="47315"/>
                  <a:pt x="3029712" y="13716"/>
                </a:cubicBezTo>
                <a:cubicBezTo>
                  <a:pt x="2766446" y="5245"/>
                  <a:pt x="2645518" y="35922"/>
                  <a:pt x="2299335" y="13716"/>
                </a:cubicBezTo>
                <a:cubicBezTo>
                  <a:pt x="1977844" y="23735"/>
                  <a:pt x="1781583" y="-1801"/>
                  <a:pt x="1514856" y="13716"/>
                </a:cubicBezTo>
                <a:cubicBezTo>
                  <a:pt x="1212648" y="18781"/>
                  <a:pt x="1087880" y="-4407"/>
                  <a:pt x="892683" y="13716"/>
                </a:cubicBezTo>
                <a:cubicBezTo>
                  <a:pt x="745769" y="11772"/>
                  <a:pt x="183254" y="-32062"/>
                  <a:pt x="0" y="13716"/>
                </a:cubicBezTo>
                <a:cubicBezTo>
                  <a:pt x="-907" y="9799"/>
                  <a:pt x="-75" y="7151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69468" y="-22806"/>
                  <a:pt x="392563" y="4840"/>
                  <a:pt x="622173" y="0"/>
                </a:cubicBezTo>
                <a:cubicBezTo>
                  <a:pt x="884216" y="-2196"/>
                  <a:pt x="1034637" y="7784"/>
                  <a:pt x="1136142" y="0"/>
                </a:cubicBezTo>
                <a:cubicBezTo>
                  <a:pt x="1204956" y="5920"/>
                  <a:pt x="1559779" y="-61408"/>
                  <a:pt x="1920621" y="0"/>
                </a:cubicBezTo>
                <a:cubicBezTo>
                  <a:pt x="2280250" y="-18581"/>
                  <a:pt x="2372470" y="4128"/>
                  <a:pt x="2542794" y="0"/>
                </a:cubicBezTo>
                <a:cubicBezTo>
                  <a:pt x="2688150" y="-17189"/>
                  <a:pt x="2885478" y="-51412"/>
                  <a:pt x="3164967" y="0"/>
                </a:cubicBezTo>
                <a:cubicBezTo>
                  <a:pt x="3470933" y="16143"/>
                  <a:pt x="3588003" y="-4313"/>
                  <a:pt x="3949446" y="0"/>
                </a:cubicBezTo>
                <a:cubicBezTo>
                  <a:pt x="4331172" y="1470"/>
                  <a:pt x="4289286" y="5331"/>
                  <a:pt x="4517517" y="0"/>
                </a:cubicBezTo>
                <a:cubicBezTo>
                  <a:pt x="4736577" y="41911"/>
                  <a:pt x="5141868" y="443"/>
                  <a:pt x="5410200" y="0"/>
                </a:cubicBezTo>
                <a:cubicBezTo>
                  <a:pt x="5410845" y="2936"/>
                  <a:pt x="5409877" y="9829"/>
                  <a:pt x="5410200" y="13716"/>
                </a:cubicBezTo>
                <a:cubicBezTo>
                  <a:pt x="5130880" y="48304"/>
                  <a:pt x="5008082" y="-27188"/>
                  <a:pt x="4842129" y="13716"/>
                </a:cubicBezTo>
                <a:cubicBezTo>
                  <a:pt x="4629232" y="38478"/>
                  <a:pt x="4430159" y="43872"/>
                  <a:pt x="4165854" y="13716"/>
                </a:cubicBezTo>
                <a:cubicBezTo>
                  <a:pt x="3880517" y="17026"/>
                  <a:pt x="3820863" y="-12209"/>
                  <a:pt x="3543681" y="13716"/>
                </a:cubicBezTo>
                <a:cubicBezTo>
                  <a:pt x="3267577" y="39687"/>
                  <a:pt x="3047131" y="-8774"/>
                  <a:pt x="2759202" y="13716"/>
                </a:cubicBezTo>
                <a:cubicBezTo>
                  <a:pt x="2418778" y="17929"/>
                  <a:pt x="2206820" y="-35095"/>
                  <a:pt x="1974723" y="13716"/>
                </a:cubicBezTo>
                <a:cubicBezTo>
                  <a:pt x="1740429" y="35710"/>
                  <a:pt x="1599301" y="34493"/>
                  <a:pt x="1406652" y="13716"/>
                </a:cubicBezTo>
                <a:cubicBezTo>
                  <a:pt x="1196601" y="3966"/>
                  <a:pt x="938578" y="38717"/>
                  <a:pt x="730377" y="13716"/>
                </a:cubicBezTo>
                <a:cubicBezTo>
                  <a:pt x="524173" y="26651"/>
                  <a:pt x="336004" y="-17469"/>
                  <a:pt x="0" y="13716"/>
                </a:cubicBezTo>
                <a:cubicBezTo>
                  <a:pt x="-377" y="9245"/>
                  <a:pt x="1157" y="3819"/>
                  <a:pt x="0" y="0"/>
                </a:cubicBezTo>
                <a:close/>
              </a:path>
              <a:path w="5410200" h="13716" fill="none" stroke="0" extrusionOk="0">
                <a:moveTo>
                  <a:pt x="0" y="0"/>
                </a:moveTo>
                <a:cubicBezTo>
                  <a:pt x="148438" y="-27720"/>
                  <a:pt x="315263" y="-14841"/>
                  <a:pt x="568071" y="0"/>
                </a:cubicBezTo>
                <a:cubicBezTo>
                  <a:pt x="840209" y="21288"/>
                  <a:pt x="982180" y="-6281"/>
                  <a:pt x="1298448" y="0"/>
                </a:cubicBezTo>
                <a:cubicBezTo>
                  <a:pt x="1577021" y="13763"/>
                  <a:pt x="1630910" y="1060"/>
                  <a:pt x="1920621" y="0"/>
                </a:cubicBezTo>
                <a:cubicBezTo>
                  <a:pt x="2200928" y="-1340"/>
                  <a:pt x="2382869" y="-10369"/>
                  <a:pt x="2488692" y="0"/>
                </a:cubicBezTo>
                <a:cubicBezTo>
                  <a:pt x="2620356" y="20061"/>
                  <a:pt x="3042766" y="-74691"/>
                  <a:pt x="3219069" y="0"/>
                </a:cubicBezTo>
                <a:cubicBezTo>
                  <a:pt x="3395755" y="31704"/>
                  <a:pt x="3646717" y="33546"/>
                  <a:pt x="3895344" y="0"/>
                </a:cubicBezTo>
                <a:cubicBezTo>
                  <a:pt x="4131847" y="-43416"/>
                  <a:pt x="4371681" y="11418"/>
                  <a:pt x="4571619" y="0"/>
                </a:cubicBezTo>
                <a:cubicBezTo>
                  <a:pt x="4799447" y="47677"/>
                  <a:pt x="5212547" y="1562"/>
                  <a:pt x="5410200" y="0"/>
                </a:cubicBezTo>
                <a:cubicBezTo>
                  <a:pt x="5408905" y="2744"/>
                  <a:pt x="5410401" y="9950"/>
                  <a:pt x="5410200" y="13716"/>
                </a:cubicBezTo>
                <a:cubicBezTo>
                  <a:pt x="5139576" y="2947"/>
                  <a:pt x="5122299" y="33775"/>
                  <a:pt x="4842129" y="13716"/>
                </a:cubicBezTo>
                <a:cubicBezTo>
                  <a:pt x="4566356" y="6655"/>
                  <a:pt x="4456854" y="15426"/>
                  <a:pt x="4328160" y="13716"/>
                </a:cubicBezTo>
                <a:cubicBezTo>
                  <a:pt x="4234703" y="-822"/>
                  <a:pt x="3768176" y="-16062"/>
                  <a:pt x="3597783" y="13716"/>
                </a:cubicBezTo>
                <a:cubicBezTo>
                  <a:pt x="3430303" y="10148"/>
                  <a:pt x="3287506" y="20215"/>
                  <a:pt x="3029712" y="13716"/>
                </a:cubicBezTo>
                <a:cubicBezTo>
                  <a:pt x="2742636" y="-2421"/>
                  <a:pt x="2637847" y="18109"/>
                  <a:pt x="2299335" y="13716"/>
                </a:cubicBezTo>
                <a:cubicBezTo>
                  <a:pt x="1959433" y="-7861"/>
                  <a:pt x="1779456" y="37101"/>
                  <a:pt x="1514856" y="13716"/>
                </a:cubicBezTo>
                <a:cubicBezTo>
                  <a:pt x="1212431" y="31797"/>
                  <a:pt x="1086601" y="7282"/>
                  <a:pt x="892683" y="13716"/>
                </a:cubicBezTo>
                <a:cubicBezTo>
                  <a:pt x="721500" y="45800"/>
                  <a:pt x="194249" y="-29802"/>
                  <a:pt x="0" y="13716"/>
                </a:cubicBezTo>
                <a:cubicBezTo>
                  <a:pt x="-508" y="9800"/>
                  <a:pt x="-280" y="682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5410200"/>
                      <a:gd name="connsiteY0" fmla="*/ 0 h 13716"/>
                      <a:gd name="connsiteX1" fmla="*/ 568071 w 5410200"/>
                      <a:gd name="connsiteY1" fmla="*/ 0 h 13716"/>
                      <a:gd name="connsiteX2" fmla="*/ 1298448 w 5410200"/>
                      <a:gd name="connsiteY2" fmla="*/ 0 h 13716"/>
                      <a:gd name="connsiteX3" fmla="*/ 1920621 w 5410200"/>
                      <a:gd name="connsiteY3" fmla="*/ 0 h 13716"/>
                      <a:gd name="connsiteX4" fmla="*/ 2488692 w 5410200"/>
                      <a:gd name="connsiteY4" fmla="*/ 0 h 13716"/>
                      <a:gd name="connsiteX5" fmla="*/ 3219069 w 5410200"/>
                      <a:gd name="connsiteY5" fmla="*/ 0 h 13716"/>
                      <a:gd name="connsiteX6" fmla="*/ 3895344 w 5410200"/>
                      <a:gd name="connsiteY6" fmla="*/ 0 h 13716"/>
                      <a:gd name="connsiteX7" fmla="*/ 4571619 w 5410200"/>
                      <a:gd name="connsiteY7" fmla="*/ 0 h 13716"/>
                      <a:gd name="connsiteX8" fmla="*/ 5410200 w 5410200"/>
                      <a:gd name="connsiteY8" fmla="*/ 0 h 13716"/>
                      <a:gd name="connsiteX9" fmla="*/ 5410200 w 5410200"/>
                      <a:gd name="connsiteY9" fmla="*/ 13716 h 13716"/>
                      <a:gd name="connsiteX10" fmla="*/ 4842129 w 5410200"/>
                      <a:gd name="connsiteY10" fmla="*/ 13716 h 13716"/>
                      <a:gd name="connsiteX11" fmla="*/ 4328160 w 5410200"/>
                      <a:gd name="connsiteY11" fmla="*/ 13716 h 13716"/>
                      <a:gd name="connsiteX12" fmla="*/ 3597783 w 5410200"/>
                      <a:gd name="connsiteY12" fmla="*/ 13716 h 13716"/>
                      <a:gd name="connsiteX13" fmla="*/ 3029712 w 5410200"/>
                      <a:gd name="connsiteY13" fmla="*/ 13716 h 13716"/>
                      <a:gd name="connsiteX14" fmla="*/ 2299335 w 5410200"/>
                      <a:gd name="connsiteY14" fmla="*/ 13716 h 13716"/>
                      <a:gd name="connsiteX15" fmla="*/ 1514856 w 5410200"/>
                      <a:gd name="connsiteY15" fmla="*/ 13716 h 13716"/>
                      <a:gd name="connsiteX16" fmla="*/ 892683 w 5410200"/>
                      <a:gd name="connsiteY16" fmla="*/ 13716 h 13716"/>
                      <a:gd name="connsiteX17" fmla="*/ 0 w 5410200"/>
                      <a:gd name="connsiteY17" fmla="*/ 13716 h 13716"/>
                      <a:gd name="connsiteX18" fmla="*/ 0 w 5410200"/>
                      <a:gd name="connsiteY18" fmla="*/ 0 h 137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</a:cxnLst>
                    <a:rect l="l" t="t" r="r" b="b"/>
                    <a:pathLst>
                      <a:path w="5410200" h="13716" fill="none" extrusionOk="0">
                        <a:moveTo>
                          <a:pt x="0" y="0"/>
                        </a:moveTo>
                        <a:cubicBezTo>
                          <a:pt x="163050" y="-18707"/>
                          <a:pt x="319321" y="-16364"/>
                          <a:pt x="568071" y="0"/>
                        </a:cubicBezTo>
                        <a:cubicBezTo>
                          <a:pt x="816821" y="16364"/>
                          <a:pt x="1013224" y="-7268"/>
                          <a:pt x="1298448" y="0"/>
                        </a:cubicBezTo>
                        <a:cubicBezTo>
                          <a:pt x="1583672" y="7268"/>
                          <a:pt x="1631711" y="-3367"/>
                          <a:pt x="1920621" y="0"/>
                        </a:cubicBezTo>
                        <a:cubicBezTo>
                          <a:pt x="2209531" y="3367"/>
                          <a:pt x="2364420" y="-19184"/>
                          <a:pt x="2488692" y="0"/>
                        </a:cubicBezTo>
                        <a:cubicBezTo>
                          <a:pt x="2612964" y="19184"/>
                          <a:pt x="3023298" y="-34627"/>
                          <a:pt x="3219069" y="0"/>
                        </a:cubicBezTo>
                        <a:cubicBezTo>
                          <a:pt x="3414840" y="34627"/>
                          <a:pt x="3656810" y="24043"/>
                          <a:pt x="3895344" y="0"/>
                        </a:cubicBezTo>
                        <a:cubicBezTo>
                          <a:pt x="4133879" y="-24043"/>
                          <a:pt x="4393984" y="-19577"/>
                          <a:pt x="4571619" y="0"/>
                        </a:cubicBezTo>
                        <a:cubicBezTo>
                          <a:pt x="4749255" y="19577"/>
                          <a:pt x="5179928" y="-6281"/>
                          <a:pt x="5410200" y="0"/>
                        </a:cubicBezTo>
                        <a:cubicBezTo>
                          <a:pt x="5409587" y="2854"/>
                          <a:pt x="5409791" y="9451"/>
                          <a:pt x="5410200" y="13716"/>
                        </a:cubicBezTo>
                        <a:cubicBezTo>
                          <a:pt x="5139060" y="2179"/>
                          <a:pt x="5121593" y="26463"/>
                          <a:pt x="4842129" y="13716"/>
                        </a:cubicBezTo>
                        <a:cubicBezTo>
                          <a:pt x="4562665" y="969"/>
                          <a:pt x="4448273" y="4915"/>
                          <a:pt x="4328160" y="13716"/>
                        </a:cubicBezTo>
                        <a:cubicBezTo>
                          <a:pt x="4208047" y="22517"/>
                          <a:pt x="3760936" y="17995"/>
                          <a:pt x="3597783" y="13716"/>
                        </a:cubicBezTo>
                        <a:cubicBezTo>
                          <a:pt x="3434630" y="9437"/>
                          <a:pt x="3299718" y="28641"/>
                          <a:pt x="3029712" y="13716"/>
                        </a:cubicBezTo>
                        <a:cubicBezTo>
                          <a:pt x="2759706" y="-1209"/>
                          <a:pt x="2640159" y="22822"/>
                          <a:pt x="2299335" y="13716"/>
                        </a:cubicBezTo>
                        <a:cubicBezTo>
                          <a:pt x="1958511" y="4610"/>
                          <a:pt x="1801186" y="24413"/>
                          <a:pt x="1514856" y="13716"/>
                        </a:cubicBezTo>
                        <a:cubicBezTo>
                          <a:pt x="1228526" y="3019"/>
                          <a:pt x="1063509" y="-9877"/>
                          <a:pt x="892683" y="13716"/>
                        </a:cubicBezTo>
                        <a:cubicBezTo>
                          <a:pt x="721857" y="37309"/>
                          <a:pt x="186945" y="-25469"/>
                          <a:pt x="0" y="13716"/>
                        </a:cubicBezTo>
                        <a:cubicBezTo>
                          <a:pt x="-342" y="9537"/>
                          <a:pt x="-97" y="6817"/>
                          <a:pt x="0" y="0"/>
                        </a:cubicBezTo>
                        <a:close/>
                      </a:path>
                      <a:path w="5410200" h="13716" stroke="0" extrusionOk="0">
                        <a:moveTo>
                          <a:pt x="0" y="0"/>
                        </a:moveTo>
                        <a:cubicBezTo>
                          <a:pt x="285096" y="-4925"/>
                          <a:pt x="376456" y="22268"/>
                          <a:pt x="622173" y="0"/>
                        </a:cubicBezTo>
                        <a:cubicBezTo>
                          <a:pt x="867890" y="-22268"/>
                          <a:pt x="1031392" y="7228"/>
                          <a:pt x="1136142" y="0"/>
                        </a:cubicBezTo>
                        <a:cubicBezTo>
                          <a:pt x="1240892" y="-7228"/>
                          <a:pt x="1561853" y="9877"/>
                          <a:pt x="1920621" y="0"/>
                        </a:cubicBezTo>
                        <a:cubicBezTo>
                          <a:pt x="2279389" y="-9877"/>
                          <a:pt x="2367255" y="19546"/>
                          <a:pt x="2542794" y="0"/>
                        </a:cubicBezTo>
                        <a:cubicBezTo>
                          <a:pt x="2718333" y="-19546"/>
                          <a:pt x="2866732" y="-22226"/>
                          <a:pt x="3164967" y="0"/>
                        </a:cubicBezTo>
                        <a:cubicBezTo>
                          <a:pt x="3463202" y="22226"/>
                          <a:pt x="3568055" y="-2765"/>
                          <a:pt x="3949446" y="0"/>
                        </a:cubicBezTo>
                        <a:cubicBezTo>
                          <a:pt x="4330837" y="2765"/>
                          <a:pt x="4287895" y="10557"/>
                          <a:pt x="4517517" y="0"/>
                        </a:cubicBezTo>
                        <a:cubicBezTo>
                          <a:pt x="4747139" y="-10557"/>
                          <a:pt x="5149588" y="8716"/>
                          <a:pt x="5410200" y="0"/>
                        </a:cubicBezTo>
                        <a:cubicBezTo>
                          <a:pt x="5410660" y="2787"/>
                          <a:pt x="5410166" y="9748"/>
                          <a:pt x="5410200" y="13716"/>
                        </a:cubicBezTo>
                        <a:cubicBezTo>
                          <a:pt x="5163327" y="36922"/>
                          <a:pt x="5008749" y="6121"/>
                          <a:pt x="4842129" y="13716"/>
                        </a:cubicBezTo>
                        <a:cubicBezTo>
                          <a:pt x="4675509" y="21311"/>
                          <a:pt x="4433401" y="-5187"/>
                          <a:pt x="4165854" y="13716"/>
                        </a:cubicBezTo>
                        <a:cubicBezTo>
                          <a:pt x="3898308" y="32619"/>
                          <a:pt x="3809032" y="-13282"/>
                          <a:pt x="3543681" y="13716"/>
                        </a:cubicBezTo>
                        <a:cubicBezTo>
                          <a:pt x="3278330" y="40714"/>
                          <a:pt x="3073876" y="-20489"/>
                          <a:pt x="2759202" y="13716"/>
                        </a:cubicBezTo>
                        <a:cubicBezTo>
                          <a:pt x="2444528" y="47921"/>
                          <a:pt x="2204144" y="-1200"/>
                          <a:pt x="1974723" y="13716"/>
                        </a:cubicBezTo>
                        <a:cubicBezTo>
                          <a:pt x="1745302" y="28632"/>
                          <a:pt x="1602335" y="26918"/>
                          <a:pt x="1406652" y="13716"/>
                        </a:cubicBezTo>
                        <a:cubicBezTo>
                          <a:pt x="1210969" y="514"/>
                          <a:pt x="923948" y="-1411"/>
                          <a:pt x="730377" y="13716"/>
                        </a:cubicBezTo>
                        <a:cubicBezTo>
                          <a:pt x="536806" y="28843"/>
                          <a:pt x="336496" y="-4713"/>
                          <a:pt x="0" y="13716"/>
                        </a:cubicBezTo>
                        <a:cubicBezTo>
                          <a:pt x="-535" y="9547"/>
                          <a:pt x="488" y="4515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26628" name="Content Placeholder 2">
            <a:extLst>
              <a:ext uri="{FF2B5EF4-FFF2-40B4-BE49-F238E27FC236}">
                <a16:creationId xmlns:a16="http://schemas.microsoft.com/office/drawing/2014/main" id="{411F2ADA-5961-7EB0-AB11-6CB9360699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71471470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4E0104-EF19-DF18-DF4F-12981696CD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For Discussion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CD1F0C-F0BA-0AC8-E02B-499C55FEA7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/>
          </a:bodyPr>
          <a:lstStyle/>
          <a:p>
            <a:r>
              <a:rPr lang="en-GB" dirty="0">
                <a:hlinkClick r:id="rId2"/>
              </a:rPr>
              <a:t>https://www.birchwoodbristol.nhs.uk/wp-content/uploads/sites/85/2021/06/Low-carb-diet-leaflet-Unwin-2021.pdf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34678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841</TotalTime>
  <Words>1083</Words>
  <Application>Microsoft Office PowerPoint</Application>
  <PresentationFormat>On-screen Show (4:3)</PresentationFormat>
  <Paragraphs>120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9" baseType="lpstr">
      <vt:lpstr>Arial</vt:lpstr>
      <vt:lpstr>Calibri</vt:lpstr>
      <vt:lpstr>Calibri Light</vt:lpstr>
      <vt:lpstr>Office Theme</vt:lpstr>
      <vt:lpstr>Diet and Diabetes</vt:lpstr>
      <vt:lpstr>Diabetes Mellitus</vt:lpstr>
      <vt:lpstr>Features </vt:lpstr>
      <vt:lpstr>Symptoms</vt:lpstr>
      <vt:lpstr>Types</vt:lpstr>
      <vt:lpstr>Diagnosis</vt:lpstr>
      <vt:lpstr>Other results</vt:lpstr>
      <vt:lpstr>Aims of management</vt:lpstr>
      <vt:lpstr>Setting targets</vt:lpstr>
      <vt:lpstr>Blood glucose levels</vt:lpstr>
      <vt:lpstr>Diet in Diabetes</vt:lpstr>
      <vt:lpstr>Diet for type 2 </vt:lpstr>
      <vt:lpstr>Main aims</vt:lpstr>
      <vt:lpstr>Protein</vt:lpstr>
      <vt:lpstr>Fat</vt:lpstr>
      <vt:lpstr>CHO</vt:lpstr>
      <vt:lpstr>CHO</vt:lpstr>
      <vt:lpstr>CHO</vt:lpstr>
      <vt:lpstr>Low CHO diets</vt:lpstr>
      <vt:lpstr>Low CHO diets</vt:lpstr>
      <vt:lpstr>Long term</vt:lpstr>
      <vt:lpstr>Other medication</vt:lpstr>
      <vt:lpstr>Long term</vt:lpstr>
      <vt:lpstr>References</vt:lpstr>
      <vt:lpstr>For Discussion</vt:lpstr>
    </vt:vector>
  </TitlesOfParts>
  <Company>University of Wales, Newport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Session 6</dc:title>
  <dc:creator>dell</dc:creator>
  <cp:lastModifiedBy>Chris Cashin</cp:lastModifiedBy>
  <cp:revision>13</cp:revision>
  <dcterms:created xsi:type="dcterms:W3CDTF">2010-04-11T18:09:48Z</dcterms:created>
  <dcterms:modified xsi:type="dcterms:W3CDTF">2022-10-05T10:51:02Z</dcterms:modified>
</cp:coreProperties>
</file>