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0" r:id="rId1"/>
  </p:sld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B526DC-8478-40E4-9AB1-DC1B9F743465}" type="doc">
      <dgm:prSet loTypeId="urn:microsoft.com/office/officeart/2011/layout/TabList" loCatId="officeonline" qsTypeId="urn:microsoft.com/office/officeart/2005/8/quickstyle/simple3" qsCatId="simple" csTypeId="urn:microsoft.com/office/officeart/2005/8/colors/accent3_2" csCatId="accent3" phldr="1"/>
      <dgm:spPr/>
      <dgm:t>
        <a:bodyPr/>
        <a:lstStyle/>
        <a:p>
          <a:endParaRPr lang="en-GB"/>
        </a:p>
      </dgm:t>
    </dgm:pt>
    <dgm:pt modelId="{4372A0B6-D13F-47A9-8294-777D0E31516C}">
      <dgm:prSet phldrT="[Text]"/>
      <dgm:spPr/>
      <dgm:t>
        <a:bodyPr/>
        <a:lstStyle/>
        <a:p>
          <a:r>
            <a:rPr lang="en-GB"/>
            <a:t>Week 3 :</a:t>
          </a:r>
        </a:p>
      </dgm:t>
    </dgm:pt>
    <dgm:pt modelId="{44EB1C8A-7224-4440-8418-B065EB5D8457}" type="parTrans" cxnId="{10FC100C-16A7-4156-BE96-C739EEEB0B54}">
      <dgm:prSet/>
      <dgm:spPr/>
      <dgm:t>
        <a:bodyPr/>
        <a:lstStyle/>
        <a:p>
          <a:endParaRPr lang="en-GB"/>
        </a:p>
      </dgm:t>
    </dgm:pt>
    <dgm:pt modelId="{F529C273-344B-4C36-8F73-6504C69F4B6E}" type="sibTrans" cxnId="{10FC100C-16A7-4156-BE96-C739EEEB0B54}">
      <dgm:prSet/>
      <dgm:spPr/>
      <dgm:t>
        <a:bodyPr/>
        <a:lstStyle/>
        <a:p>
          <a:endParaRPr lang="en-GB"/>
        </a:p>
      </dgm:t>
    </dgm:pt>
    <dgm:pt modelId="{BF5C19C7-2CB9-4EFE-87DE-C03D222733DF}">
      <dgm:prSet phldrT="[Text]"/>
      <dgm:spPr/>
      <dgm:t>
        <a:bodyPr/>
        <a:lstStyle/>
        <a:p>
          <a:r>
            <a:rPr lang="en-GB"/>
            <a:t>data collection</a:t>
          </a:r>
        </a:p>
      </dgm:t>
    </dgm:pt>
    <dgm:pt modelId="{B1ACC650-9E2B-4B51-98E1-3010E41BA683}" type="parTrans" cxnId="{C3CB798C-245C-41BC-9F26-2D27A6C63451}">
      <dgm:prSet/>
      <dgm:spPr/>
      <dgm:t>
        <a:bodyPr/>
        <a:lstStyle/>
        <a:p>
          <a:endParaRPr lang="en-GB"/>
        </a:p>
      </dgm:t>
    </dgm:pt>
    <dgm:pt modelId="{4F236D30-E6CA-4E26-AD2D-4486E8355111}" type="sibTrans" cxnId="{C3CB798C-245C-41BC-9F26-2D27A6C63451}">
      <dgm:prSet/>
      <dgm:spPr/>
      <dgm:t>
        <a:bodyPr/>
        <a:lstStyle/>
        <a:p>
          <a:endParaRPr lang="en-GB"/>
        </a:p>
      </dgm:t>
    </dgm:pt>
    <dgm:pt modelId="{39F14BC0-906F-4558-B214-EF3A51F28F49}">
      <dgm:prSet phldrT="[Text]"/>
      <dgm:spPr/>
      <dgm:t>
        <a:bodyPr/>
        <a:lstStyle/>
        <a:p>
          <a:r>
            <a:rPr lang="en-GB"/>
            <a:t>Week 4 :</a:t>
          </a:r>
        </a:p>
      </dgm:t>
    </dgm:pt>
    <dgm:pt modelId="{8D16D79A-FE6C-4213-AAC6-6F17F3679EAE}" type="parTrans" cxnId="{4786B007-AB60-4260-B670-7278DA3234AF}">
      <dgm:prSet/>
      <dgm:spPr/>
      <dgm:t>
        <a:bodyPr/>
        <a:lstStyle/>
        <a:p>
          <a:endParaRPr lang="en-GB"/>
        </a:p>
      </dgm:t>
    </dgm:pt>
    <dgm:pt modelId="{71E68CFD-1FB1-4433-8D46-40E7CD5246EF}" type="sibTrans" cxnId="{4786B007-AB60-4260-B670-7278DA3234AF}">
      <dgm:prSet/>
      <dgm:spPr/>
      <dgm:t>
        <a:bodyPr/>
        <a:lstStyle/>
        <a:p>
          <a:endParaRPr lang="en-GB"/>
        </a:p>
      </dgm:t>
    </dgm:pt>
    <dgm:pt modelId="{F116A4EA-B366-4702-80E6-5D9D69C9D58D}">
      <dgm:prSet phldrT="[Text]"/>
      <dgm:spPr/>
      <dgm:t>
        <a:bodyPr/>
        <a:lstStyle/>
        <a:p>
          <a:r>
            <a:rPr lang="en-GB"/>
            <a:t>data collection   </a:t>
          </a:r>
        </a:p>
      </dgm:t>
    </dgm:pt>
    <dgm:pt modelId="{5640C8FF-FE96-47DC-80E5-7F5791B12E8C}" type="parTrans" cxnId="{1897399F-DBED-4466-9EDD-9B53C819779C}">
      <dgm:prSet/>
      <dgm:spPr/>
      <dgm:t>
        <a:bodyPr/>
        <a:lstStyle/>
        <a:p>
          <a:endParaRPr lang="en-GB"/>
        </a:p>
      </dgm:t>
    </dgm:pt>
    <dgm:pt modelId="{3E6514CA-50C1-4061-B1D0-87708063A8F8}" type="sibTrans" cxnId="{1897399F-DBED-4466-9EDD-9B53C819779C}">
      <dgm:prSet/>
      <dgm:spPr/>
      <dgm:t>
        <a:bodyPr/>
        <a:lstStyle/>
        <a:p>
          <a:endParaRPr lang="en-GB"/>
        </a:p>
      </dgm:t>
    </dgm:pt>
    <dgm:pt modelId="{4FF7392D-F3A7-4D77-95E9-19CD28125BBE}">
      <dgm:prSet phldrT="[Text]"/>
      <dgm:spPr/>
      <dgm:t>
        <a:bodyPr/>
        <a:lstStyle/>
        <a:p>
          <a:r>
            <a:rPr lang="en-GB"/>
            <a:t>Week 5 :</a:t>
          </a:r>
        </a:p>
      </dgm:t>
    </dgm:pt>
    <dgm:pt modelId="{AE9D03F2-2F72-4B4E-BFE5-59A54A8C6DE9}" type="parTrans" cxnId="{7D6D0128-6435-4D67-8C72-86032B4D7B22}">
      <dgm:prSet/>
      <dgm:spPr/>
      <dgm:t>
        <a:bodyPr/>
        <a:lstStyle/>
        <a:p>
          <a:endParaRPr lang="en-GB"/>
        </a:p>
      </dgm:t>
    </dgm:pt>
    <dgm:pt modelId="{2D6C93A7-AE4B-4FE2-9A27-C6258B50DB14}" type="sibTrans" cxnId="{7D6D0128-6435-4D67-8C72-86032B4D7B22}">
      <dgm:prSet/>
      <dgm:spPr/>
      <dgm:t>
        <a:bodyPr/>
        <a:lstStyle/>
        <a:p>
          <a:endParaRPr lang="en-GB"/>
        </a:p>
      </dgm:t>
    </dgm:pt>
    <dgm:pt modelId="{2A305327-92CD-4606-8A74-F04F3FBD0F62}">
      <dgm:prSet phldrT="[Text]"/>
      <dgm:spPr/>
      <dgm:t>
        <a:bodyPr/>
        <a:lstStyle/>
        <a:p>
          <a:r>
            <a:rPr lang="en-GB"/>
            <a:t>analysis</a:t>
          </a:r>
        </a:p>
      </dgm:t>
    </dgm:pt>
    <dgm:pt modelId="{9CE5E388-A6C5-48E8-B451-B7C37B4B6A23}" type="parTrans" cxnId="{88EB3C03-4F2F-4817-9226-6132A0580304}">
      <dgm:prSet/>
      <dgm:spPr/>
      <dgm:t>
        <a:bodyPr/>
        <a:lstStyle/>
        <a:p>
          <a:endParaRPr lang="en-GB"/>
        </a:p>
      </dgm:t>
    </dgm:pt>
    <dgm:pt modelId="{9DBF9BFA-0487-4017-B2FC-4212CBE1CFA3}" type="sibTrans" cxnId="{88EB3C03-4F2F-4817-9226-6132A0580304}">
      <dgm:prSet/>
      <dgm:spPr/>
      <dgm:t>
        <a:bodyPr/>
        <a:lstStyle/>
        <a:p>
          <a:endParaRPr lang="en-GB"/>
        </a:p>
      </dgm:t>
    </dgm:pt>
    <dgm:pt modelId="{FFE47233-B5AA-4198-B1A8-D9D79F74777F}" type="pres">
      <dgm:prSet presAssocID="{74B526DC-8478-40E4-9AB1-DC1B9F743465}" presName="Name0" presStyleCnt="0">
        <dgm:presLayoutVars>
          <dgm:chMax/>
          <dgm:chPref val="3"/>
          <dgm:dir/>
          <dgm:animOne val="branch"/>
          <dgm:animLvl val="lvl"/>
        </dgm:presLayoutVars>
      </dgm:prSet>
      <dgm:spPr/>
    </dgm:pt>
    <dgm:pt modelId="{6DB25B33-8492-4BF1-8201-DD7CBE96DB12}" type="pres">
      <dgm:prSet presAssocID="{4372A0B6-D13F-47A9-8294-777D0E31516C}" presName="composite" presStyleCnt="0"/>
      <dgm:spPr/>
    </dgm:pt>
    <dgm:pt modelId="{19AF7DFD-90FC-4600-8FCA-2F1C8FC34CED}" type="pres">
      <dgm:prSet presAssocID="{4372A0B6-D13F-47A9-8294-777D0E31516C}" presName="FirstChild" presStyleLbl="revTx" presStyleIdx="0" presStyleCnt="3">
        <dgm:presLayoutVars>
          <dgm:chMax val="0"/>
          <dgm:chPref val="0"/>
          <dgm:bulletEnabled val="1"/>
        </dgm:presLayoutVars>
      </dgm:prSet>
      <dgm:spPr/>
    </dgm:pt>
    <dgm:pt modelId="{0387648D-AA61-4328-8416-53EAE21B0820}" type="pres">
      <dgm:prSet presAssocID="{4372A0B6-D13F-47A9-8294-777D0E31516C}" presName="Parent" presStyleLbl="alignNode1" presStyleIdx="0" presStyleCnt="3">
        <dgm:presLayoutVars>
          <dgm:chMax val="3"/>
          <dgm:chPref val="3"/>
          <dgm:bulletEnabled val="1"/>
        </dgm:presLayoutVars>
      </dgm:prSet>
      <dgm:spPr/>
    </dgm:pt>
    <dgm:pt modelId="{DA7EC785-49E3-4762-8F0A-1D0ECA1B9D57}" type="pres">
      <dgm:prSet presAssocID="{4372A0B6-D13F-47A9-8294-777D0E31516C}" presName="Accent" presStyleLbl="parChTrans1D1" presStyleIdx="0" presStyleCnt="3"/>
      <dgm:spPr/>
    </dgm:pt>
    <dgm:pt modelId="{F2A8225D-F7F4-4601-8D4B-F41BB54DE5AE}" type="pres">
      <dgm:prSet presAssocID="{F529C273-344B-4C36-8F73-6504C69F4B6E}" presName="sibTrans" presStyleCnt="0"/>
      <dgm:spPr/>
    </dgm:pt>
    <dgm:pt modelId="{D3656E92-B4A9-4DFE-AD6D-92F3DBD83634}" type="pres">
      <dgm:prSet presAssocID="{39F14BC0-906F-4558-B214-EF3A51F28F49}" presName="composite" presStyleCnt="0"/>
      <dgm:spPr/>
    </dgm:pt>
    <dgm:pt modelId="{D57B975A-7A2D-466A-AAE4-BB5AC3DF8455}" type="pres">
      <dgm:prSet presAssocID="{39F14BC0-906F-4558-B214-EF3A51F28F49}" presName="FirstChild" presStyleLbl="revTx" presStyleIdx="1" presStyleCnt="3">
        <dgm:presLayoutVars>
          <dgm:chMax val="0"/>
          <dgm:chPref val="0"/>
          <dgm:bulletEnabled val="1"/>
        </dgm:presLayoutVars>
      </dgm:prSet>
      <dgm:spPr/>
    </dgm:pt>
    <dgm:pt modelId="{8D7791AA-E93E-439D-AAB8-E4EE1A53B61C}" type="pres">
      <dgm:prSet presAssocID="{39F14BC0-906F-4558-B214-EF3A51F28F49}" presName="Parent" presStyleLbl="alignNode1" presStyleIdx="1" presStyleCnt="3">
        <dgm:presLayoutVars>
          <dgm:chMax val="3"/>
          <dgm:chPref val="3"/>
          <dgm:bulletEnabled val="1"/>
        </dgm:presLayoutVars>
      </dgm:prSet>
      <dgm:spPr/>
    </dgm:pt>
    <dgm:pt modelId="{D7062B34-2AC9-4C1A-808B-7E456641AE1E}" type="pres">
      <dgm:prSet presAssocID="{39F14BC0-906F-4558-B214-EF3A51F28F49}" presName="Accent" presStyleLbl="parChTrans1D1" presStyleIdx="1" presStyleCnt="3"/>
      <dgm:spPr/>
    </dgm:pt>
    <dgm:pt modelId="{A0FD981D-53E1-4960-AEBF-95E378D92A18}" type="pres">
      <dgm:prSet presAssocID="{71E68CFD-1FB1-4433-8D46-40E7CD5246EF}" presName="sibTrans" presStyleCnt="0"/>
      <dgm:spPr/>
    </dgm:pt>
    <dgm:pt modelId="{C9D7319F-8EFB-4267-9234-EDDA589ED4F7}" type="pres">
      <dgm:prSet presAssocID="{4FF7392D-F3A7-4D77-95E9-19CD28125BBE}" presName="composite" presStyleCnt="0"/>
      <dgm:spPr/>
    </dgm:pt>
    <dgm:pt modelId="{850629C8-1E10-4A81-8D93-E1923132DD58}" type="pres">
      <dgm:prSet presAssocID="{4FF7392D-F3A7-4D77-95E9-19CD28125BBE}" presName="FirstChild" presStyleLbl="revTx" presStyleIdx="2" presStyleCnt="3">
        <dgm:presLayoutVars>
          <dgm:chMax val="0"/>
          <dgm:chPref val="0"/>
          <dgm:bulletEnabled val="1"/>
        </dgm:presLayoutVars>
      </dgm:prSet>
      <dgm:spPr/>
    </dgm:pt>
    <dgm:pt modelId="{DFC202A1-45C5-4527-BC48-22ADBF845D2D}" type="pres">
      <dgm:prSet presAssocID="{4FF7392D-F3A7-4D77-95E9-19CD28125BBE}" presName="Parent" presStyleLbl="alignNode1" presStyleIdx="2" presStyleCnt="3">
        <dgm:presLayoutVars>
          <dgm:chMax val="3"/>
          <dgm:chPref val="3"/>
          <dgm:bulletEnabled val="1"/>
        </dgm:presLayoutVars>
      </dgm:prSet>
      <dgm:spPr/>
    </dgm:pt>
    <dgm:pt modelId="{70C722AB-9D6B-4A9A-817E-16BC80A80430}" type="pres">
      <dgm:prSet presAssocID="{4FF7392D-F3A7-4D77-95E9-19CD28125BBE}" presName="Accent" presStyleLbl="parChTrans1D1" presStyleIdx="2" presStyleCnt="3"/>
      <dgm:spPr/>
    </dgm:pt>
  </dgm:ptLst>
  <dgm:cxnLst>
    <dgm:cxn modelId="{88EB3C03-4F2F-4817-9226-6132A0580304}" srcId="{4FF7392D-F3A7-4D77-95E9-19CD28125BBE}" destId="{2A305327-92CD-4606-8A74-F04F3FBD0F62}" srcOrd="0" destOrd="0" parTransId="{9CE5E388-A6C5-48E8-B451-B7C37B4B6A23}" sibTransId="{9DBF9BFA-0487-4017-B2FC-4212CBE1CFA3}"/>
    <dgm:cxn modelId="{4786B007-AB60-4260-B670-7278DA3234AF}" srcId="{74B526DC-8478-40E4-9AB1-DC1B9F743465}" destId="{39F14BC0-906F-4558-B214-EF3A51F28F49}" srcOrd="1" destOrd="0" parTransId="{8D16D79A-FE6C-4213-AAC6-6F17F3679EAE}" sibTransId="{71E68CFD-1FB1-4433-8D46-40E7CD5246EF}"/>
    <dgm:cxn modelId="{10FC100C-16A7-4156-BE96-C739EEEB0B54}" srcId="{74B526DC-8478-40E4-9AB1-DC1B9F743465}" destId="{4372A0B6-D13F-47A9-8294-777D0E31516C}" srcOrd="0" destOrd="0" parTransId="{44EB1C8A-7224-4440-8418-B065EB5D8457}" sibTransId="{F529C273-344B-4C36-8F73-6504C69F4B6E}"/>
    <dgm:cxn modelId="{E2A6231B-FEA8-42BC-A6D0-96BB5D086504}" type="presOf" srcId="{74B526DC-8478-40E4-9AB1-DC1B9F743465}" destId="{FFE47233-B5AA-4198-B1A8-D9D79F74777F}" srcOrd="0" destOrd="0" presId="urn:microsoft.com/office/officeart/2011/layout/TabList"/>
    <dgm:cxn modelId="{7D6D0128-6435-4D67-8C72-86032B4D7B22}" srcId="{74B526DC-8478-40E4-9AB1-DC1B9F743465}" destId="{4FF7392D-F3A7-4D77-95E9-19CD28125BBE}" srcOrd="2" destOrd="0" parTransId="{AE9D03F2-2F72-4B4E-BFE5-59A54A8C6DE9}" sibTransId="{2D6C93A7-AE4B-4FE2-9A27-C6258B50DB14}"/>
    <dgm:cxn modelId="{0FE01F8C-104F-48C2-83A7-7EEA6EA8BDA1}" type="presOf" srcId="{F116A4EA-B366-4702-80E6-5D9D69C9D58D}" destId="{D57B975A-7A2D-466A-AAE4-BB5AC3DF8455}" srcOrd="0" destOrd="0" presId="urn:microsoft.com/office/officeart/2011/layout/TabList"/>
    <dgm:cxn modelId="{C3CB798C-245C-41BC-9F26-2D27A6C63451}" srcId="{4372A0B6-D13F-47A9-8294-777D0E31516C}" destId="{BF5C19C7-2CB9-4EFE-87DE-C03D222733DF}" srcOrd="0" destOrd="0" parTransId="{B1ACC650-9E2B-4B51-98E1-3010E41BA683}" sibTransId="{4F236D30-E6CA-4E26-AD2D-4486E8355111}"/>
    <dgm:cxn modelId="{1897399F-DBED-4466-9EDD-9B53C819779C}" srcId="{39F14BC0-906F-4558-B214-EF3A51F28F49}" destId="{F116A4EA-B366-4702-80E6-5D9D69C9D58D}" srcOrd="0" destOrd="0" parTransId="{5640C8FF-FE96-47DC-80E5-7F5791B12E8C}" sibTransId="{3E6514CA-50C1-4061-B1D0-87708063A8F8}"/>
    <dgm:cxn modelId="{7330599F-58A8-4A87-937C-47C54623847E}" type="presOf" srcId="{39F14BC0-906F-4558-B214-EF3A51F28F49}" destId="{8D7791AA-E93E-439D-AAB8-E4EE1A53B61C}" srcOrd="0" destOrd="0" presId="urn:microsoft.com/office/officeart/2011/layout/TabList"/>
    <dgm:cxn modelId="{969973BB-9F68-4618-B7BE-D4AFF619CC7E}" type="presOf" srcId="{2A305327-92CD-4606-8A74-F04F3FBD0F62}" destId="{850629C8-1E10-4A81-8D93-E1923132DD58}" srcOrd="0" destOrd="0" presId="urn:microsoft.com/office/officeart/2011/layout/TabList"/>
    <dgm:cxn modelId="{B363A1ED-7250-4BAD-8E38-837F249F7356}" type="presOf" srcId="{BF5C19C7-2CB9-4EFE-87DE-C03D222733DF}" destId="{19AF7DFD-90FC-4600-8FCA-2F1C8FC34CED}" srcOrd="0" destOrd="0" presId="urn:microsoft.com/office/officeart/2011/layout/TabList"/>
    <dgm:cxn modelId="{F7CD89EE-C3DA-46A6-B486-49C8698F1686}" type="presOf" srcId="{4FF7392D-F3A7-4D77-95E9-19CD28125BBE}" destId="{DFC202A1-45C5-4527-BC48-22ADBF845D2D}" srcOrd="0" destOrd="0" presId="urn:microsoft.com/office/officeart/2011/layout/TabList"/>
    <dgm:cxn modelId="{655CA8F2-FFEA-4C8C-A617-211E89EFF722}" type="presOf" srcId="{4372A0B6-D13F-47A9-8294-777D0E31516C}" destId="{0387648D-AA61-4328-8416-53EAE21B0820}" srcOrd="0" destOrd="0" presId="urn:microsoft.com/office/officeart/2011/layout/TabList"/>
    <dgm:cxn modelId="{0347D094-C2AB-481F-BAC9-E6C17AAEAF95}" type="presParOf" srcId="{FFE47233-B5AA-4198-B1A8-D9D79F74777F}" destId="{6DB25B33-8492-4BF1-8201-DD7CBE96DB12}" srcOrd="0" destOrd="0" presId="urn:microsoft.com/office/officeart/2011/layout/TabList"/>
    <dgm:cxn modelId="{F1C1DFB7-FADA-41ED-A97D-D5C2D2CBE834}" type="presParOf" srcId="{6DB25B33-8492-4BF1-8201-DD7CBE96DB12}" destId="{19AF7DFD-90FC-4600-8FCA-2F1C8FC34CED}" srcOrd="0" destOrd="0" presId="urn:microsoft.com/office/officeart/2011/layout/TabList"/>
    <dgm:cxn modelId="{7072B5D7-3331-4A4F-A0AB-04B6F3833E0A}" type="presParOf" srcId="{6DB25B33-8492-4BF1-8201-DD7CBE96DB12}" destId="{0387648D-AA61-4328-8416-53EAE21B0820}" srcOrd="1" destOrd="0" presId="urn:microsoft.com/office/officeart/2011/layout/TabList"/>
    <dgm:cxn modelId="{23ECFA51-FD70-46DF-A430-E84E39537594}" type="presParOf" srcId="{6DB25B33-8492-4BF1-8201-DD7CBE96DB12}" destId="{DA7EC785-49E3-4762-8F0A-1D0ECA1B9D57}" srcOrd="2" destOrd="0" presId="urn:microsoft.com/office/officeart/2011/layout/TabList"/>
    <dgm:cxn modelId="{AC3DE1A6-2489-4A91-A5FF-EE44E3A50A23}" type="presParOf" srcId="{FFE47233-B5AA-4198-B1A8-D9D79F74777F}" destId="{F2A8225D-F7F4-4601-8D4B-F41BB54DE5AE}" srcOrd="1" destOrd="0" presId="urn:microsoft.com/office/officeart/2011/layout/TabList"/>
    <dgm:cxn modelId="{A4B91620-7B42-4DCA-A537-EAEB32D29C48}" type="presParOf" srcId="{FFE47233-B5AA-4198-B1A8-D9D79F74777F}" destId="{D3656E92-B4A9-4DFE-AD6D-92F3DBD83634}" srcOrd="2" destOrd="0" presId="urn:microsoft.com/office/officeart/2011/layout/TabList"/>
    <dgm:cxn modelId="{F5EEE3C4-9A05-49CB-90B7-88D0614F13AE}" type="presParOf" srcId="{D3656E92-B4A9-4DFE-AD6D-92F3DBD83634}" destId="{D57B975A-7A2D-466A-AAE4-BB5AC3DF8455}" srcOrd="0" destOrd="0" presId="urn:microsoft.com/office/officeart/2011/layout/TabList"/>
    <dgm:cxn modelId="{8445E7FC-D4C8-4C9F-A93C-13035CB0E0FF}" type="presParOf" srcId="{D3656E92-B4A9-4DFE-AD6D-92F3DBD83634}" destId="{8D7791AA-E93E-439D-AAB8-E4EE1A53B61C}" srcOrd="1" destOrd="0" presId="urn:microsoft.com/office/officeart/2011/layout/TabList"/>
    <dgm:cxn modelId="{05B6B8C8-0EF4-472F-9E15-CE196CFCB577}" type="presParOf" srcId="{D3656E92-B4A9-4DFE-AD6D-92F3DBD83634}" destId="{D7062B34-2AC9-4C1A-808B-7E456641AE1E}" srcOrd="2" destOrd="0" presId="urn:microsoft.com/office/officeart/2011/layout/TabList"/>
    <dgm:cxn modelId="{A34F979C-D5B2-4DBD-A076-5F882F41E700}" type="presParOf" srcId="{FFE47233-B5AA-4198-B1A8-D9D79F74777F}" destId="{A0FD981D-53E1-4960-AEBF-95E378D92A18}" srcOrd="3" destOrd="0" presId="urn:microsoft.com/office/officeart/2011/layout/TabList"/>
    <dgm:cxn modelId="{D805CD3D-67E3-45EE-AA71-E25FBD2793FB}" type="presParOf" srcId="{FFE47233-B5AA-4198-B1A8-D9D79F74777F}" destId="{C9D7319F-8EFB-4267-9234-EDDA589ED4F7}" srcOrd="4" destOrd="0" presId="urn:microsoft.com/office/officeart/2011/layout/TabList"/>
    <dgm:cxn modelId="{C249A8B2-D61C-4609-BC92-74370259273D}" type="presParOf" srcId="{C9D7319F-8EFB-4267-9234-EDDA589ED4F7}" destId="{850629C8-1E10-4A81-8D93-E1923132DD58}" srcOrd="0" destOrd="0" presId="urn:microsoft.com/office/officeart/2011/layout/TabList"/>
    <dgm:cxn modelId="{C8A674B1-1027-4236-B2FB-0AB00E854ED4}" type="presParOf" srcId="{C9D7319F-8EFB-4267-9234-EDDA589ED4F7}" destId="{DFC202A1-45C5-4527-BC48-22ADBF845D2D}" srcOrd="1" destOrd="0" presId="urn:microsoft.com/office/officeart/2011/layout/TabList"/>
    <dgm:cxn modelId="{CB6F4714-24B1-4211-8A88-3670538AD074}" type="presParOf" srcId="{C9D7319F-8EFB-4267-9234-EDDA589ED4F7}" destId="{70C722AB-9D6B-4A9A-817E-16BC80A80430}" srcOrd="2" destOrd="0" presId="urn:microsoft.com/office/officeart/2011/layout/Tab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FF04BF-D738-4EFF-81B9-E4C87FA586B6}" type="doc">
      <dgm:prSet loTypeId="urn:microsoft.com/office/officeart/2005/8/layout/vList5" loCatId="list" qsTypeId="urn:microsoft.com/office/officeart/2005/8/quickstyle/simple3" qsCatId="simple" csTypeId="urn:microsoft.com/office/officeart/2005/8/colors/accent3_2" csCatId="accent3" phldr="1"/>
      <dgm:spPr/>
      <dgm:t>
        <a:bodyPr/>
        <a:lstStyle/>
        <a:p>
          <a:endParaRPr lang="en-GB"/>
        </a:p>
      </dgm:t>
    </dgm:pt>
    <dgm:pt modelId="{E7C59D38-DC39-4184-AE04-FD56B98FCA09}">
      <dgm:prSet phldrT="[Text]"/>
      <dgm:spPr/>
      <dgm:t>
        <a:bodyPr/>
        <a:lstStyle/>
        <a:p>
          <a:r>
            <a:rPr lang="en-GB"/>
            <a:t>Week 6 : </a:t>
          </a:r>
        </a:p>
      </dgm:t>
    </dgm:pt>
    <dgm:pt modelId="{78E44603-6972-4C65-9179-2545F4B31A16}" type="parTrans" cxnId="{3C1DC98B-BBFB-403B-9DFD-14190D16EE46}">
      <dgm:prSet/>
      <dgm:spPr/>
      <dgm:t>
        <a:bodyPr/>
        <a:lstStyle/>
        <a:p>
          <a:endParaRPr lang="en-GB"/>
        </a:p>
      </dgm:t>
    </dgm:pt>
    <dgm:pt modelId="{04A8ABCA-669F-4FC6-9C28-E0EBA6781B9C}" type="sibTrans" cxnId="{3C1DC98B-BBFB-403B-9DFD-14190D16EE46}">
      <dgm:prSet/>
      <dgm:spPr/>
      <dgm:t>
        <a:bodyPr/>
        <a:lstStyle/>
        <a:p>
          <a:endParaRPr lang="en-GB"/>
        </a:p>
      </dgm:t>
    </dgm:pt>
    <dgm:pt modelId="{60F5D258-0016-4BBC-A2CB-CB54BED3C4C7}">
      <dgm:prSet phldrT="[Text]"/>
      <dgm:spPr/>
      <dgm:t>
        <a:bodyPr/>
        <a:lstStyle/>
        <a:p>
          <a:r>
            <a:rPr lang="en-GB"/>
            <a:t>the final report</a:t>
          </a:r>
        </a:p>
      </dgm:t>
    </dgm:pt>
    <dgm:pt modelId="{451B979E-9DE6-4438-A454-ABDFA7A59BE9}" type="parTrans" cxnId="{7154160D-E30A-425C-BF07-833D51E30D88}">
      <dgm:prSet/>
      <dgm:spPr/>
      <dgm:t>
        <a:bodyPr/>
        <a:lstStyle/>
        <a:p>
          <a:endParaRPr lang="en-GB"/>
        </a:p>
      </dgm:t>
    </dgm:pt>
    <dgm:pt modelId="{5B66A1D9-E58F-4338-AC50-6A4822303A83}" type="sibTrans" cxnId="{7154160D-E30A-425C-BF07-833D51E30D88}">
      <dgm:prSet/>
      <dgm:spPr/>
      <dgm:t>
        <a:bodyPr/>
        <a:lstStyle/>
        <a:p>
          <a:endParaRPr lang="en-GB"/>
        </a:p>
      </dgm:t>
    </dgm:pt>
    <dgm:pt modelId="{A437AFF2-40A5-4580-BA4D-C4458E75F8AB}" type="pres">
      <dgm:prSet presAssocID="{17FF04BF-D738-4EFF-81B9-E4C87FA586B6}" presName="Name0" presStyleCnt="0">
        <dgm:presLayoutVars>
          <dgm:dir/>
          <dgm:animLvl val="lvl"/>
          <dgm:resizeHandles val="exact"/>
        </dgm:presLayoutVars>
      </dgm:prSet>
      <dgm:spPr/>
    </dgm:pt>
    <dgm:pt modelId="{E5B793AE-2F27-4C43-8CB5-4FB78EC27993}" type="pres">
      <dgm:prSet presAssocID="{E7C59D38-DC39-4184-AE04-FD56B98FCA09}" presName="linNode" presStyleCnt="0"/>
      <dgm:spPr/>
    </dgm:pt>
    <dgm:pt modelId="{9D03502B-4215-44B5-BDC0-D1003ACB250A}" type="pres">
      <dgm:prSet presAssocID="{E7C59D38-DC39-4184-AE04-FD56B98FCA09}" presName="parentText" presStyleLbl="node1" presStyleIdx="0" presStyleCnt="1" custLinFactNeighborX="-21562" custLinFactNeighborY="-55264">
        <dgm:presLayoutVars>
          <dgm:chMax val="1"/>
          <dgm:bulletEnabled val="1"/>
        </dgm:presLayoutVars>
      </dgm:prSet>
      <dgm:spPr>
        <a:prstGeom prst="round2SameRect">
          <a:avLst/>
        </a:prstGeom>
      </dgm:spPr>
    </dgm:pt>
    <dgm:pt modelId="{067A030F-841B-4393-96BC-3CA00A7DADCA}" type="pres">
      <dgm:prSet presAssocID="{E7C59D38-DC39-4184-AE04-FD56B98FCA09}" presName="descendantText" presStyleLbl="alignAccFollowNode1" presStyleIdx="0" presStyleCnt="1" custLinFactNeighborX="3795" custLinFactNeighborY="11834">
        <dgm:presLayoutVars>
          <dgm:bulletEnabled val="1"/>
        </dgm:presLayoutVars>
      </dgm:prSet>
      <dgm:spPr/>
    </dgm:pt>
  </dgm:ptLst>
  <dgm:cxnLst>
    <dgm:cxn modelId="{7154160D-E30A-425C-BF07-833D51E30D88}" srcId="{E7C59D38-DC39-4184-AE04-FD56B98FCA09}" destId="{60F5D258-0016-4BBC-A2CB-CB54BED3C4C7}" srcOrd="0" destOrd="0" parTransId="{451B979E-9DE6-4438-A454-ABDFA7A59BE9}" sibTransId="{5B66A1D9-E58F-4338-AC50-6A4822303A83}"/>
    <dgm:cxn modelId="{52E2372C-E66E-4188-A59E-E3C2C7269BA8}" type="presOf" srcId="{60F5D258-0016-4BBC-A2CB-CB54BED3C4C7}" destId="{067A030F-841B-4393-96BC-3CA00A7DADCA}" srcOrd="0" destOrd="0" presId="urn:microsoft.com/office/officeart/2005/8/layout/vList5"/>
    <dgm:cxn modelId="{1EC09A51-6AB1-424C-8667-5BD5E6DF3573}" type="presOf" srcId="{E7C59D38-DC39-4184-AE04-FD56B98FCA09}" destId="{9D03502B-4215-44B5-BDC0-D1003ACB250A}" srcOrd="0" destOrd="0" presId="urn:microsoft.com/office/officeart/2005/8/layout/vList5"/>
    <dgm:cxn modelId="{3C1DC98B-BBFB-403B-9DFD-14190D16EE46}" srcId="{17FF04BF-D738-4EFF-81B9-E4C87FA586B6}" destId="{E7C59D38-DC39-4184-AE04-FD56B98FCA09}" srcOrd="0" destOrd="0" parTransId="{78E44603-6972-4C65-9179-2545F4B31A16}" sibTransId="{04A8ABCA-669F-4FC6-9C28-E0EBA6781B9C}"/>
    <dgm:cxn modelId="{876EDCC6-97F8-4CCE-9A7C-71549389B020}" type="presOf" srcId="{17FF04BF-D738-4EFF-81B9-E4C87FA586B6}" destId="{A437AFF2-40A5-4580-BA4D-C4458E75F8AB}" srcOrd="0" destOrd="0" presId="urn:microsoft.com/office/officeart/2005/8/layout/vList5"/>
    <dgm:cxn modelId="{A8123C7E-AF54-4689-9311-5A3E2245122E}" type="presParOf" srcId="{A437AFF2-40A5-4580-BA4D-C4458E75F8AB}" destId="{E5B793AE-2F27-4C43-8CB5-4FB78EC27993}" srcOrd="0" destOrd="0" presId="urn:microsoft.com/office/officeart/2005/8/layout/vList5"/>
    <dgm:cxn modelId="{83096712-25F9-4DEA-A3B9-2D01A5595958}" type="presParOf" srcId="{E5B793AE-2F27-4C43-8CB5-4FB78EC27993}" destId="{9D03502B-4215-44B5-BDC0-D1003ACB250A}" srcOrd="0" destOrd="0" presId="urn:microsoft.com/office/officeart/2005/8/layout/vList5"/>
    <dgm:cxn modelId="{1A192560-77CB-42FB-966F-63026CCE4698}" type="presParOf" srcId="{E5B793AE-2F27-4C43-8CB5-4FB78EC27993}" destId="{067A030F-841B-4393-96BC-3CA00A7DADCA}"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C722AB-9D6B-4A9A-817E-16BC80A80430}">
      <dsp:nvSpPr>
        <dsp:cNvPr id="0" name=""/>
        <dsp:cNvSpPr/>
      </dsp:nvSpPr>
      <dsp:spPr>
        <a:xfrm>
          <a:off x="0" y="2792179"/>
          <a:ext cx="3940556" cy="0"/>
        </a:xfrm>
        <a:prstGeom prst="line">
          <a:avLst/>
        </a:prstGeom>
        <a:noFill/>
        <a:ln w="1905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062B34-2AC9-4C1A-808B-7E456641AE1E}">
      <dsp:nvSpPr>
        <dsp:cNvPr id="0" name=""/>
        <dsp:cNvSpPr/>
      </dsp:nvSpPr>
      <dsp:spPr>
        <a:xfrm>
          <a:off x="0" y="1846473"/>
          <a:ext cx="3940556" cy="0"/>
        </a:xfrm>
        <a:prstGeom prst="line">
          <a:avLst/>
        </a:prstGeom>
        <a:noFill/>
        <a:ln w="1905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A7EC785-49E3-4762-8F0A-1D0ECA1B9D57}">
      <dsp:nvSpPr>
        <dsp:cNvPr id="0" name=""/>
        <dsp:cNvSpPr/>
      </dsp:nvSpPr>
      <dsp:spPr>
        <a:xfrm>
          <a:off x="0" y="900766"/>
          <a:ext cx="3940556" cy="0"/>
        </a:xfrm>
        <a:prstGeom prst="line">
          <a:avLst/>
        </a:prstGeom>
        <a:noFill/>
        <a:ln w="1905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AF7DFD-90FC-4600-8FCA-2F1C8FC34CED}">
      <dsp:nvSpPr>
        <dsp:cNvPr id="0" name=""/>
        <dsp:cNvSpPr/>
      </dsp:nvSpPr>
      <dsp:spPr>
        <a:xfrm>
          <a:off x="1024544" y="94"/>
          <a:ext cx="2916011" cy="900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35" tIns="51435" rIns="51435" bIns="51435" numCol="1" spcCol="1270" anchor="b" anchorCtr="0">
          <a:noAutofit/>
        </a:bodyPr>
        <a:lstStyle/>
        <a:p>
          <a:pPr marL="0" lvl="0" indent="0" algn="l" defTabSz="1200150">
            <a:lnSpc>
              <a:spcPct val="90000"/>
            </a:lnSpc>
            <a:spcBef>
              <a:spcPct val="0"/>
            </a:spcBef>
            <a:spcAft>
              <a:spcPct val="35000"/>
            </a:spcAft>
            <a:buNone/>
          </a:pPr>
          <a:r>
            <a:rPr lang="en-GB" sz="2700" kern="1200"/>
            <a:t>data collection</a:t>
          </a:r>
        </a:p>
      </dsp:txBody>
      <dsp:txXfrm>
        <a:off x="1024544" y="94"/>
        <a:ext cx="2916011" cy="900672"/>
      </dsp:txXfrm>
    </dsp:sp>
    <dsp:sp modelId="{0387648D-AA61-4328-8416-53EAE21B0820}">
      <dsp:nvSpPr>
        <dsp:cNvPr id="0" name=""/>
        <dsp:cNvSpPr/>
      </dsp:nvSpPr>
      <dsp:spPr>
        <a:xfrm>
          <a:off x="0" y="94"/>
          <a:ext cx="1024544" cy="900672"/>
        </a:xfrm>
        <a:prstGeom prst="round2SameRect">
          <a:avLst>
            <a:gd name="adj1" fmla="val 16670"/>
            <a:gd name="adj2" fmla="val 0"/>
          </a:avLst>
        </a:prstGeom>
        <a:gradFill rotWithShape="0">
          <a:gsLst>
            <a:gs pos="0">
              <a:schemeClr val="accent3">
                <a:hueOff val="0"/>
                <a:satOff val="0"/>
                <a:lumOff val="0"/>
                <a:alphaOff val="0"/>
                <a:tint val="48000"/>
                <a:satMod val="105000"/>
                <a:lumMod val="110000"/>
              </a:schemeClr>
            </a:gs>
            <a:gs pos="100000">
              <a:schemeClr val="accent3">
                <a:hueOff val="0"/>
                <a:satOff val="0"/>
                <a:lumOff val="0"/>
                <a:alphaOff val="0"/>
                <a:tint val="78000"/>
                <a:satMod val="109000"/>
                <a:lumMod val="100000"/>
              </a:schemeClr>
            </a:gs>
          </a:gsLst>
          <a:lin ang="5400000" scaled="0"/>
        </a:gradFill>
        <a:ln w="12700" cap="flat" cmpd="sng" algn="ctr">
          <a:solidFill>
            <a:schemeClr val="accent3">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51435" tIns="51435" rIns="51435" bIns="51435" numCol="1" spcCol="1270" anchor="ctr" anchorCtr="0">
          <a:noAutofit/>
        </a:bodyPr>
        <a:lstStyle/>
        <a:p>
          <a:pPr marL="0" lvl="0" indent="0" algn="ctr" defTabSz="1200150">
            <a:lnSpc>
              <a:spcPct val="90000"/>
            </a:lnSpc>
            <a:spcBef>
              <a:spcPct val="0"/>
            </a:spcBef>
            <a:spcAft>
              <a:spcPct val="35000"/>
            </a:spcAft>
            <a:buNone/>
          </a:pPr>
          <a:r>
            <a:rPr lang="en-GB" sz="2700" kern="1200"/>
            <a:t>Week 3 :</a:t>
          </a:r>
        </a:p>
      </dsp:txBody>
      <dsp:txXfrm>
        <a:off x="43975" y="44069"/>
        <a:ext cx="936594" cy="856697"/>
      </dsp:txXfrm>
    </dsp:sp>
    <dsp:sp modelId="{D57B975A-7A2D-466A-AAE4-BB5AC3DF8455}">
      <dsp:nvSpPr>
        <dsp:cNvPr id="0" name=""/>
        <dsp:cNvSpPr/>
      </dsp:nvSpPr>
      <dsp:spPr>
        <a:xfrm>
          <a:off x="1024544" y="945800"/>
          <a:ext cx="2916011" cy="900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35" tIns="51435" rIns="51435" bIns="51435" numCol="1" spcCol="1270" anchor="b" anchorCtr="0">
          <a:noAutofit/>
        </a:bodyPr>
        <a:lstStyle/>
        <a:p>
          <a:pPr marL="0" lvl="0" indent="0" algn="l" defTabSz="1200150">
            <a:lnSpc>
              <a:spcPct val="90000"/>
            </a:lnSpc>
            <a:spcBef>
              <a:spcPct val="0"/>
            </a:spcBef>
            <a:spcAft>
              <a:spcPct val="35000"/>
            </a:spcAft>
            <a:buNone/>
          </a:pPr>
          <a:r>
            <a:rPr lang="en-GB" sz="2700" kern="1200"/>
            <a:t>data collection   </a:t>
          </a:r>
        </a:p>
      </dsp:txBody>
      <dsp:txXfrm>
        <a:off x="1024544" y="945800"/>
        <a:ext cx="2916011" cy="900672"/>
      </dsp:txXfrm>
    </dsp:sp>
    <dsp:sp modelId="{8D7791AA-E93E-439D-AAB8-E4EE1A53B61C}">
      <dsp:nvSpPr>
        <dsp:cNvPr id="0" name=""/>
        <dsp:cNvSpPr/>
      </dsp:nvSpPr>
      <dsp:spPr>
        <a:xfrm>
          <a:off x="0" y="945800"/>
          <a:ext cx="1024544" cy="900672"/>
        </a:xfrm>
        <a:prstGeom prst="round2SameRect">
          <a:avLst>
            <a:gd name="adj1" fmla="val 16670"/>
            <a:gd name="adj2" fmla="val 0"/>
          </a:avLst>
        </a:prstGeom>
        <a:gradFill rotWithShape="0">
          <a:gsLst>
            <a:gs pos="0">
              <a:schemeClr val="accent3">
                <a:hueOff val="0"/>
                <a:satOff val="0"/>
                <a:lumOff val="0"/>
                <a:alphaOff val="0"/>
                <a:tint val="48000"/>
                <a:satMod val="105000"/>
                <a:lumMod val="110000"/>
              </a:schemeClr>
            </a:gs>
            <a:gs pos="100000">
              <a:schemeClr val="accent3">
                <a:hueOff val="0"/>
                <a:satOff val="0"/>
                <a:lumOff val="0"/>
                <a:alphaOff val="0"/>
                <a:tint val="78000"/>
                <a:satMod val="109000"/>
                <a:lumMod val="100000"/>
              </a:schemeClr>
            </a:gs>
          </a:gsLst>
          <a:lin ang="5400000" scaled="0"/>
        </a:gradFill>
        <a:ln w="12700" cap="flat" cmpd="sng" algn="ctr">
          <a:solidFill>
            <a:schemeClr val="accent3">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51435" tIns="51435" rIns="51435" bIns="51435" numCol="1" spcCol="1270" anchor="ctr" anchorCtr="0">
          <a:noAutofit/>
        </a:bodyPr>
        <a:lstStyle/>
        <a:p>
          <a:pPr marL="0" lvl="0" indent="0" algn="ctr" defTabSz="1200150">
            <a:lnSpc>
              <a:spcPct val="90000"/>
            </a:lnSpc>
            <a:spcBef>
              <a:spcPct val="0"/>
            </a:spcBef>
            <a:spcAft>
              <a:spcPct val="35000"/>
            </a:spcAft>
            <a:buNone/>
          </a:pPr>
          <a:r>
            <a:rPr lang="en-GB" sz="2700" kern="1200"/>
            <a:t>Week 4 :</a:t>
          </a:r>
        </a:p>
      </dsp:txBody>
      <dsp:txXfrm>
        <a:off x="43975" y="989775"/>
        <a:ext cx="936594" cy="856697"/>
      </dsp:txXfrm>
    </dsp:sp>
    <dsp:sp modelId="{850629C8-1E10-4A81-8D93-E1923132DD58}">
      <dsp:nvSpPr>
        <dsp:cNvPr id="0" name=""/>
        <dsp:cNvSpPr/>
      </dsp:nvSpPr>
      <dsp:spPr>
        <a:xfrm>
          <a:off x="1024544" y="1891507"/>
          <a:ext cx="2916011" cy="900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35" tIns="51435" rIns="51435" bIns="51435" numCol="1" spcCol="1270" anchor="b" anchorCtr="0">
          <a:noAutofit/>
        </a:bodyPr>
        <a:lstStyle/>
        <a:p>
          <a:pPr marL="0" lvl="0" indent="0" algn="l" defTabSz="1200150">
            <a:lnSpc>
              <a:spcPct val="90000"/>
            </a:lnSpc>
            <a:spcBef>
              <a:spcPct val="0"/>
            </a:spcBef>
            <a:spcAft>
              <a:spcPct val="35000"/>
            </a:spcAft>
            <a:buNone/>
          </a:pPr>
          <a:r>
            <a:rPr lang="en-GB" sz="2700" kern="1200"/>
            <a:t>analysis</a:t>
          </a:r>
        </a:p>
      </dsp:txBody>
      <dsp:txXfrm>
        <a:off x="1024544" y="1891507"/>
        <a:ext cx="2916011" cy="900672"/>
      </dsp:txXfrm>
    </dsp:sp>
    <dsp:sp modelId="{DFC202A1-45C5-4527-BC48-22ADBF845D2D}">
      <dsp:nvSpPr>
        <dsp:cNvPr id="0" name=""/>
        <dsp:cNvSpPr/>
      </dsp:nvSpPr>
      <dsp:spPr>
        <a:xfrm>
          <a:off x="0" y="1891507"/>
          <a:ext cx="1024544" cy="900672"/>
        </a:xfrm>
        <a:prstGeom prst="round2SameRect">
          <a:avLst>
            <a:gd name="adj1" fmla="val 16670"/>
            <a:gd name="adj2" fmla="val 0"/>
          </a:avLst>
        </a:prstGeom>
        <a:gradFill rotWithShape="0">
          <a:gsLst>
            <a:gs pos="0">
              <a:schemeClr val="accent3">
                <a:hueOff val="0"/>
                <a:satOff val="0"/>
                <a:lumOff val="0"/>
                <a:alphaOff val="0"/>
                <a:tint val="48000"/>
                <a:satMod val="105000"/>
                <a:lumMod val="110000"/>
              </a:schemeClr>
            </a:gs>
            <a:gs pos="100000">
              <a:schemeClr val="accent3">
                <a:hueOff val="0"/>
                <a:satOff val="0"/>
                <a:lumOff val="0"/>
                <a:alphaOff val="0"/>
                <a:tint val="78000"/>
                <a:satMod val="109000"/>
                <a:lumMod val="100000"/>
              </a:schemeClr>
            </a:gs>
          </a:gsLst>
          <a:lin ang="5400000" scaled="0"/>
        </a:gradFill>
        <a:ln w="12700" cap="flat" cmpd="sng" algn="ctr">
          <a:solidFill>
            <a:schemeClr val="accent3">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51435" tIns="51435" rIns="51435" bIns="51435" numCol="1" spcCol="1270" anchor="ctr" anchorCtr="0">
          <a:noAutofit/>
        </a:bodyPr>
        <a:lstStyle/>
        <a:p>
          <a:pPr marL="0" lvl="0" indent="0" algn="ctr" defTabSz="1200150">
            <a:lnSpc>
              <a:spcPct val="90000"/>
            </a:lnSpc>
            <a:spcBef>
              <a:spcPct val="0"/>
            </a:spcBef>
            <a:spcAft>
              <a:spcPct val="35000"/>
            </a:spcAft>
            <a:buNone/>
          </a:pPr>
          <a:r>
            <a:rPr lang="en-GB" sz="2700" kern="1200"/>
            <a:t>Week 5 :</a:t>
          </a:r>
        </a:p>
      </dsp:txBody>
      <dsp:txXfrm>
        <a:off x="43975" y="1935482"/>
        <a:ext cx="936594" cy="8566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7A030F-841B-4393-96BC-3CA00A7DADCA}">
      <dsp:nvSpPr>
        <dsp:cNvPr id="0" name=""/>
        <dsp:cNvSpPr/>
      </dsp:nvSpPr>
      <dsp:spPr>
        <a:xfrm rot="5400000">
          <a:off x="1348819" y="-206745"/>
          <a:ext cx="842430" cy="1665914"/>
        </a:xfrm>
        <a:prstGeom prst="round2Same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GB" sz="2400" kern="1200"/>
            <a:t>the final report</a:t>
          </a:r>
        </a:p>
      </dsp:txBody>
      <dsp:txXfrm rot="-5400000">
        <a:off x="937077" y="246121"/>
        <a:ext cx="1624790" cy="760182"/>
      </dsp:txXfrm>
    </dsp:sp>
    <dsp:sp modelId="{9D03502B-4215-44B5-BDC0-D1003ACB250A}">
      <dsp:nvSpPr>
        <dsp:cNvPr id="0" name=""/>
        <dsp:cNvSpPr/>
      </dsp:nvSpPr>
      <dsp:spPr>
        <a:xfrm>
          <a:off x="0" y="0"/>
          <a:ext cx="937077" cy="1053038"/>
        </a:xfrm>
        <a:prstGeom prst="round2SameRect">
          <a:avLst/>
        </a:prstGeom>
        <a:gradFill rotWithShape="0">
          <a:gsLst>
            <a:gs pos="0">
              <a:schemeClr val="accent3">
                <a:hueOff val="0"/>
                <a:satOff val="0"/>
                <a:lumOff val="0"/>
                <a:alphaOff val="0"/>
                <a:tint val="48000"/>
                <a:satMod val="105000"/>
                <a:lumMod val="110000"/>
              </a:schemeClr>
            </a:gs>
            <a:gs pos="100000">
              <a:schemeClr val="accent3">
                <a:hueOff val="0"/>
                <a:satOff val="0"/>
                <a:lumOff val="0"/>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Week 6 : </a:t>
          </a:r>
        </a:p>
      </dsp:txBody>
      <dsp:txXfrm>
        <a:off x="45744" y="45744"/>
        <a:ext cx="845589" cy="1007294"/>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smtClean="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8962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639364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072552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825124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smtClean="0"/>
              <a:t>2/27/22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802946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smtClean="0"/>
              <a:t>2/27/22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785317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2/27/22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002831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95832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1748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509559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42225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2132644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571781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764DE79-268F-4C1A-8933-263129D2AF90}" type="datetimeFigureOut">
              <a:rPr lang="en-US" smtClean="0"/>
              <a:t>2/27/22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396691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764DE79-268F-4C1A-8933-263129D2AF90}" type="datetimeFigureOut">
              <a:rPr lang="en-US" smtClean="0"/>
              <a:t>2/27/22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434215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5759528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227112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C764DE79-268F-4C1A-8933-263129D2AF90}" type="datetimeFigureOut">
              <a:rPr lang="en-US" smtClean="0"/>
              <a:t>2/27/22</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2320490930"/>
      </p:ext>
    </p:extLst>
  </p:cSld>
  <p:clrMap bg1="dk1" tx1="lt1" bg2="dk2" tx2="lt2" accent1="accent1" accent2="accent2" accent3="accent3" accent4="accent4" accent5="accent5" accent6="accent6" hlink="hlink" folHlink="folHlink"/>
  <p:sldLayoutIdLst>
    <p:sldLayoutId id="2147484051" r:id="rId1"/>
    <p:sldLayoutId id="2147484052" r:id="rId2"/>
    <p:sldLayoutId id="2147484053" r:id="rId3"/>
    <p:sldLayoutId id="2147484054" r:id="rId4"/>
    <p:sldLayoutId id="2147484055" r:id="rId5"/>
    <p:sldLayoutId id="2147484056" r:id="rId6"/>
    <p:sldLayoutId id="2147484057" r:id="rId7"/>
    <p:sldLayoutId id="2147484058" r:id="rId8"/>
    <p:sldLayoutId id="2147484059" r:id="rId9"/>
    <p:sldLayoutId id="2147484060" r:id="rId10"/>
    <p:sldLayoutId id="2147484061" r:id="rId11"/>
    <p:sldLayoutId id="2147484062" r:id="rId12"/>
    <p:sldLayoutId id="2147484063" r:id="rId13"/>
    <p:sldLayoutId id="2147484064" r:id="rId14"/>
    <p:sldLayoutId id="2147484065" r:id="rId15"/>
    <p:sldLayoutId id="2147484066" r:id="rId16"/>
    <p:sldLayoutId id="214748406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A3FF1-670B-4A47-9E40-11681AEDD00F}"/>
              </a:ext>
            </a:extLst>
          </p:cNvPr>
          <p:cNvSpPr>
            <a:spLocks noGrp="1"/>
          </p:cNvSpPr>
          <p:nvPr>
            <p:ph type="title"/>
          </p:nvPr>
        </p:nvSpPr>
        <p:spPr>
          <a:xfrm>
            <a:off x="126796" y="1345596"/>
            <a:ext cx="11018520" cy="586152"/>
          </a:xfrm>
        </p:spPr>
        <p:txBody>
          <a:bodyPr anchor="b">
            <a:noAutofit/>
          </a:bodyPr>
          <a:lstStyle/>
          <a:p>
            <a:r>
              <a:rPr lang="en-GB" sz="4000">
                <a:cs typeface="Calibri Light"/>
              </a:rPr>
              <a:t>Group Presentation  </a:t>
            </a:r>
            <a:r>
              <a:rPr lang="en-GB" sz="4000" err="1">
                <a:cs typeface="Calibri Light"/>
              </a:rPr>
              <a:t>Reasearch</a:t>
            </a:r>
            <a:r>
              <a:rPr lang="en-GB" sz="4000">
                <a:cs typeface="Calibri Light"/>
              </a:rPr>
              <a:t> Proposal How we use technology to </a:t>
            </a:r>
            <a:r>
              <a:rPr lang="en-GB" sz="4000" err="1">
                <a:cs typeface="Calibri Light"/>
              </a:rPr>
              <a:t>Colaborete</a:t>
            </a:r>
            <a:r>
              <a:rPr lang="en-GB" sz="4000">
                <a:cs typeface="Calibri Light"/>
              </a:rPr>
              <a:t> at </a:t>
            </a:r>
            <a:r>
              <a:rPr lang="en-GB" sz="4000" err="1">
                <a:cs typeface="Calibri Light"/>
              </a:rPr>
              <a:t>uwtsd</a:t>
            </a:r>
            <a:r>
              <a:rPr lang="en-GB" sz="4000">
                <a:cs typeface="Calibri Light"/>
              </a:rPr>
              <a:t> </a:t>
            </a:r>
          </a:p>
        </p:txBody>
      </p:sp>
      <p:sp>
        <p:nvSpPr>
          <p:cNvPr id="8" name="Content Placeholder 7">
            <a:extLst>
              <a:ext uri="{FF2B5EF4-FFF2-40B4-BE49-F238E27FC236}">
                <a16:creationId xmlns:a16="http://schemas.microsoft.com/office/drawing/2014/main" id="{8236F95C-5375-4B9C-889B-2B52104C2336}"/>
              </a:ext>
            </a:extLst>
          </p:cNvPr>
          <p:cNvSpPr>
            <a:spLocks noGrp="1"/>
          </p:cNvSpPr>
          <p:nvPr>
            <p:ph idx="1"/>
          </p:nvPr>
        </p:nvSpPr>
        <p:spPr>
          <a:xfrm>
            <a:off x="-2601" y="3509051"/>
            <a:ext cx="6713552" cy="711739"/>
          </a:xfrm>
        </p:spPr>
        <p:txBody>
          <a:bodyPr anchor="t">
            <a:normAutofit/>
          </a:bodyPr>
          <a:lstStyle/>
          <a:p>
            <a:pPr marL="0" indent="0">
              <a:buNone/>
            </a:pPr>
            <a:r>
              <a:rPr lang="en-US" sz="2200" b="1" err="1">
                <a:cs typeface="Calibri"/>
              </a:rPr>
              <a:t>Digita</a:t>
            </a:r>
            <a:r>
              <a:rPr lang="en-US" sz="2200" b="1">
                <a:cs typeface="Calibri"/>
              </a:rPr>
              <a:t> Skills and </a:t>
            </a:r>
            <a:r>
              <a:rPr lang="en-US" sz="2200" b="1" err="1">
                <a:cs typeface="Calibri"/>
              </a:rPr>
              <a:t>Reasearch</a:t>
            </a:r>
            <a:r>
              <a:rPr lang="en-US" sz="2200" b="1">
                <a:cs typeface="Calibri"/>
              </a:rPr>
              <a:t> </a:t>
            </a:r>
            <a:r>
              <a:rPr lang="en-US" sz="2200" b="1" err="1">
                <a:cs typeface="Calibri"/>
              </a:rPr>
              <a:t>Proplem</a:t>
            </a:r>
            <a:endParaRPr lang="en-US" sz="2200" b="1">
              <a:cs typeface="Calibri"/>
            </a:endParaRPr>
          </a:p>
        </p:txBody>
      </p:sp>
      <p:pic>
        <p:nvPicPr>
          <p:cNvPr id="4" name="Picture 4" descr="A picture containing text, clipart&#10;&#10;Description automatically generated">
            <a:extLst>
              <a:ext uri="{FF2B5EF4-FFF2-40B4-BE49-F238E27FC236}">
                <a16:creationId xmlns:a16="http://schemas.microsoft.com/office/drawing/2014/main" id="{3874286D-C985-4E8C-9084-542CEE81F69A}"/>
              </a:ext>
            </a:extLst>
          </p:cNvPr>
          <p:cNvPicPr>
            <a:picLocks noChangeAspect="1"/>
          </p:cNvPicPr>
          <p:nvPr/>
        </p:nvPicPr>
        <p:blipFill rotWithShape="1">
          <a:blip r:embed="rId2"/>
          <a:srcRect l="658" r="4413"/>
          <a:stretch/>
        </p:blipFill>
        <p:spPr>
          <a:xfrm>
            <a:off x="8193427" y="2001615"/>
            <a:ext cx="3941064" cy="4096512"/>
          </a:xfrm>
          <a:prstGeom prst="rect">
            <a:avLst/>
          </a:prstGeom>
        </p:spPr>
      </p:pic>
      <p:graphicFrame>
        <p:nvGraphicFramePr>
          <p:cNvPr id="6" name="Table 6">
            <a:extLst>
              <a:ext uri="{FF2B5EF4-FFF2-40B4-BE49-F238E27FC236}">
                <a16:creationId xmlns:a16="http://schemas.microsoft.com/office/drawing/2014/main" id="{C1AC8E1D-A516-4288-A6DC-616B3B5AC78E}"/>
              </a:ext>
            </a:extLst>
          </p:cNvPr>
          <p:cNvGraphicFramePr>
            <a:graphicFrameLocks noGrp="1"/>
          </p:cNvGraphicFramePr>
          <p:nvPr>
            <p:extLst>
              <p:ext uri="{D42A27DB-BD31-4B8C-83A1-F6EECF244321}">
                <p14:modId xmlns:p14="http://schemas.microsoft.com/office/powerpoint/2010/main" val="3994607521"/>
              </p:ext>
            </p:extLst>
          </p:nvPr>
        </p:nvGraphicFramePr>
        <p:xfrm>
          <a:off x="129395" y="2070338"/>
          <a:ext cx="7964616" cy="1381760"/>
        </p:xfrm>
        <a:graphic>
          <a:graphicData uri="http://schemas.openxmlformats.org/drawingml/2006/table">
            <a:tbl>
              <a:tblPr firstRow="1" bandRow="1">
                <a:tableStyleId>{D7AC3CCA-C797-4891-BE02-D94E43425B78}</a:tableStyleId>
              </a:tblPr>
              <a:tblGrid>
                <a:gridCol w="2445284">
                  <a:extLst>
                    <a:ext uri="{9D8B030D-6E8A-4147-A177-3AD203B41FA5}">
                      <a16:colId xmlns:a16="http://schemas.microsoft.com/office/drawing/2014/main" val="1338177551"/>
                    </a:ext>
                  </a:extLst>
                </a:gridCol>
                <a:gridCol w="2857896">
                  <a:extLst>
                    <a:ext uri="{9D8B030D-6E8A-4147-A177-3AD203B41FA5}">
                      <a16:colId xmlns:a16="http://schemas.microsoft.com/office/drawing/2014/main" val="3295649385"/>
                    </a:ext>
                  </a:extLst>
                </a:gridCol>
                <a:gridCol w="1436837">
                  <a:extLst>
                    <a:ext uri="{9D8B030D-6E8A-4147-A177-3AD203B41FA5}">
                      <a16:colId xmlns:a16="http://schemas.microsoft.com/office/drawing/2014/main" val="1179194070"/>
                    </a:ext>
                  </a:extLst>
                </a:gridCol>
                <a:gridCol w="1224599">
                  <a:extLst>
                    <a:ext uri="{9D8B030D-6E8A-4147-A177-3AD203B41FA5}">
                      <a16:colId xmlns:a16="http://schemas.microsoft.com/office/drawing/2014/main" val="4124074028"/>
                    </a:ext>
                  </a:extLst>
                </a:gridCol>
              </a:tblGrid>
              <a:tr h="370840">
                <a:tc>
                  <a:txBody>
                    <a:bodyPr/>
                    <a:lstStyle/>
                    <a:p>
                      <a:pPr lvl="0">
                        <a:buNone/>
                      </a:pPr>
                      <a:r>
                        <a:rPr lang="en-GB"/>
                        <a:t>Student Name </a:t>
                      </a:r>
                      <a:endParaRPr lang="en-US"/>
                    </a:p>
                  </a:txBody>
                  <a:tcPr/>
                </a:tc>
                <a:tc>
                  <a:txBody>
                    <a:bodyPr/>
                    <a:lstStyle/>
                    <a:p>
                      <a:r>
                        <a:rPr lang="en-GB"/>
                        <a:t>Suraj </a:t>
                      </a:r>
                      <a:r>
                        <a:rPr lang="en-GB" err="1"/>
                        <a:t>Valorossi</a:t>
                      </a:r>
                      <a:r>
                        <a:rPr lang="en-GB"/>
                        <a:t> </a:t>
                      </a:r>
                      <a:r>
                        <a:rPr lang="en-GB" err="1"/>
                        <a:t>Baceanu</a:t>
                      </a:r>
                    </a:p>
                  </a:txBody>
                  <a:tcPr/>
                </a:tc>
                <a:tc>
                  <a:txBody>
                    <a:bodyPr/>
                    <a:lstStyle/>
                    <a:p>
                      <a:r>
                        <a:rPr lang="en-GB"/>
                        <a:t>Id Number</a:t>
                      </a:r>
                    </a:p>
                  </a:txBody>
                  <a:tcPr/>
                </a:tc>
                <a:tc>
                  <a:txBody>
                    <a:bodyPr/>
                    <a:lstStyle/>
                    <a:p>
                      <a:r>
                        <a:rPr lang="en-GB"/>
                        <a:t>2123975</a:t>
                      </a:r>
                    </a:p>
                  </a:txBody>
                  <a:tcPr/>
                </a:tc>
                <a:extLst>
                  <a:ext uri="{0D108BD9-81ED-4DB2-BD59-A6C34878D82A}">
                    <a16:rowId xmlns:a16="http://schemas.microsoft.com/office/drawing/2014/main" val="3067132475"/>
                  </a:ext>
                </a:extLst>
              </a:tr>
              <a:tr h="370840">
                <a:tc>
                  <a:txBody>
                    <a:bodyPr/>
                    <a:lstStyle/>
                    <a:p>
                      <a:r>
                        <a:rPr lang="en-GB"/>
                        <a:t>Student Name </a:t>
                      </a:r>
                    </a:p>
                  </a:txBody>
                  <a:tcPr/>
                </a:tc>
                <a:tc>
                  <a:txBody>
                    <a:bodyPr/>
                    <a:lstStyle/>
                    <a:p>
                      <a:r>
                        <a:rPr lang="en-GB"/>
                        <a:t>Tomas Gina </a:t>
                      </a:r>
                    </a:p>
                  </a:txBody>
                  <a:tcPr/>
                </a:tc>
                <a:tc>
                  <a:txBody>
                    <a:bodyPr/>
                    <a:lstStyle/>
                    <a:p>
                      <a:r>
                        <a:rPr lang="en-GB"/>
                        <a:t>Id Number</a:t>
                      </a:r>
                    </a:p>
                  </a:txBody>
                  <a:tcPr/>
                </a:tc>
                <a:tc>
                  <a:txBody>
                    <a:bodyPr/>
                    <a:lstStyle/>
                    <a:p>
                      <a:r>
                        <a:rPr lang="en-GB"/>
                        <a:t>2120162</a:t>
                      </a:r>
                    </a:p>
                  </a:txBody>
                  <a:tcPr/>
                </a:tc>
                <a:extLst>
                  <a:ext uri="{0D108BD9-81ED-4DB2-BD59-A6C34878D82A}">
                    <a16:rowId xmlns:a16="http://schemas.microsoft.com/office/drawing/2014/main" val="1571659481"/>
                  </a:ext>
                </a:extLst>
              </a:tr>
              <a:tr h="370840">
                <a:tc>
                  <a:txBody>
                    <a:bodyPr/>
                    <a:lstStyle/>
                    <a:p>
                      <a:r>
                        <a:rPr lang="en-GB"/>
                        <a:t>Student Name </a:t>
                      </a:r>
                    </a:p>
                  </a:txBody>
                  <a:tcPr/>
                </a:tc>
                <a:tc>
                  <a:txBody>
                    <a:bodyPr/>
                    <a:lstStyle/>
                    <a:p>
                      <a:r>
                        <a:rPr lang="en-GB"/>
                        <a:t>Laura Daniela Grosz</a:t>
                      </a:r>
                      <a:endParaRPr lang="en-US"/>
                    </a:p>
                  </a:txBody>
                  <a:tcPr/>
                </a:tc>
                <a:tc>
                  <a:txBody>
                    <a:bodyPr/>
                    <a:lstStyle/>
                    <a:p>
                      <a:r>
                        <a:rPr lang="en-GB"/>
                        <a:t>Id Number</a:t>
                      </a:r>
                    </a:p>
                  </a:txBody>
                  <a:tcPr/>
                </a:tc>
                <a:tc>
                  <a:txBody>
                    <a:bodyPr/>
                    <a:lstStyle/>
                    <a:p>
                      <a:r>
                        <a:rPr lang="en-GB"/>
                        <a:t>2120913</a:t>
                      </a:r>
                    </a:p>
                  </a:txBody>
                  <a:tcPr/>
                </a:tc>
                <a:extLst>
                  <a:ext uri="{0D108BD9-81ED-4DB2-BD59-A6C34878D82A}">
                    <a16:rowId xmlns:a16="http://schemas.microsoft.com/office/drawing/2014/main" val="343193851"/>
                  </a:ext>
                </a:extLst>
              </a:tr>
            </a:tbl>
          </a:graphicData>
        </a:graphic>
      </p:graphicFrame>
      <p:graphicFrame>
        <p:nvGraphicFramePr>
          <p:cNvPr id="12" name="Table 13">
            <a:extLst>
              <a:ext uri="{FF2B5EF4-FFF2-40B4-BE49-F238E27FC236}">
                <a16:creationId xmlns:a16="http://schemas.microsoft.com/office/drawing/2014/main" id="{C07EA6AD-356C-4E78-AE4B-847F9C525DAC}"/>
              </a:ext>
            </a:extLst>
          </p:cNvPr>
          <p:cNvGraphicFramePr>
            <a:graphicFrameLocks noGrp="1"/>
          </p:cNvGraphicFramePr>
          <p:nvPr>
            <p:extLst>
              <p:ext uri="{D42A27DB-BD31-4B8C-83A1-F6EECF244321}">
                <p14:modId xmlns:p14="http://schemas.microsoft.com/office/powerpoint/2010/main" val="1416204829"/>
              </p:ext>
            </p:extLst>
          </p:nvPr>
        </p:nvGraphicFramePr>
        <p:xfrm>
          <a:off x="99490" y="4230451"/>
          <a:ext cx="3122162" cy="640080"/>
        </p:xfrm>
        <a:graphic>
          <a:graphicData uri="http://schemas.openxmlformats.org/drawingml/2006/table">
            <a:tbl>
              <a:tblPr firstRow="1" bandRow="1">
                <a:tableStyleId>{B301B821-A1FF-4177-AEE7-76D212191A09}</a:tableStyleId>
              </a:tblPr>
              <a:tblGrid>
                <a:gridCol w="1729754">
                  <a:extLst>
                    <a:ext uri="{9D8B030D-6E8A-4147-A177-3AD203B41FA5}">
                      <a16:colId xmlns:a16="http://schemas.microsoft.com/office/drawing/2014/main" val="1471859400"/>
                    </a:ext>
                  </a:extLst>
                </a:gridCol>
                <a:gridCol w="1392408">
                  <a:extLst>
                    <a:ext uri="{9D8B030D-6E8A-4147-A177-3AD203B41FA5}">
                      <a16:colId xmlns:a16="http://schemas.microsoft.com/office/drawing/2014/main" val="4058400782"/>
                    </a:ext>
                  </a:extLst>
                </a:gridCol>
              </a:tblGrid>
              <a:tr h="460375">
                <a:tc>
                  <a:txBody>
                    <a:bodyPr/>
                    <a:lstStyle/>
                    <a:p>
                      <a:r>
                        <a:rPr lang="en-GB"/>
                        <a:t>Module Code</a:t>
                      </a:r>
                    </a:p>
                  </a:txBody>
                  <a:tcPr>
                    <a:solidFill>
                      <a:schemeClr val="tx2"/>
                    </a:solidFill>
                  </a:tcPr>
                </a:tc>
                <a:tc>
                  <a:txBody>
                    <a:bodyPr/>
                    <a:lstStyle/>
                    <a:p>
                      <a:r>
                        <a:rPr lang="en-GB"/>
                        <a:t>Bmsw4003</a:t>
                      </a:r>
                    </a:p>
                  </a:txBody>
                  <a:tcPr>
                    <a:solidFill>
                      <a:schemeClr val="tx2"/>
                    </a:solidFill>
                  </a:tcPr>
                </a:tc>
                <a:extLst>
                  <a:ext uri="{0D108BD9-81ED-4DB2-BD59-A6C34878D82A}">
                    <a16:rowId xmlns:a16="http://schemas.microsoft.com/office/drawing/2014/main" val="4139563398"/>
                  </a:ext>
                </a:extLst>
              </a:tr>
            </a:tbl>
          </a:graphicData>
        </a:graphic>
      </p:graphicFrame>
      <p:sp>
        <p:nvSpPr>
          <p:cNvPr id="14" name="TextBox 13">
            <a:extLst>
              <a:ext uri="{FF2B5EF4-FFF2-40B4-BE49-F238E27FC236}">
                <a16:creationId xmlns:a16="http://schemas.microsoft.com/office/drawing/2014/main" id="{40E504AD-12A2-4D29-8039-A3E902135795}"/>
              </a:ext>
            </a:extLst>
          </p:cNvPr>
          <p:cNvSpPr txBox="1"/>
          <p:nvPr/>
        </p:nvSpPr>
        <p:spPr>
          <a:xfrm>
            <a:off x="454325" y="4580627"/>
            <a:ext cx="38502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Tree>
    <p:extLst>
      <p:ext uri="{BB962C8B-B14F-4D97-AF65-F5344CB8AC3E}">
        <p14:creationId xmlns:p14="http://schemas.microsoft.com/office/powerpoint/2010/main" val="103820760"/>
      </p:ext>
    </p:extLst>
  </p:cSld>
  <p:clrMapOvr>
    <a:masterClrMapping/>
  </p:clrMapOvr>
  <mc:AlternateContent xmlns:mc="http://schemas.openxmlformats.org/markup-compatibility/2006" xmlns:p14="http://schemas.microsoft.com/office/powerpoint/2010/main">
    <mc:Choice Requires="p14">
      <p:transition spd="slow" p14:dur="2000" advTm="1359"/>
    </mc:Choice>
    <mc:Fallback xmlns="">
      <p:transition spd="slow" advTm="135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F1D8A-52B3-48DC-8E29-075BAFD4D662}"/>
              </a:ext>
            </a:extLst>
          </p:cNvPr>
          <p:cNvSpPr>
            <a:spLocks noGrp="1"/>
          </p:cNvSpPr>
          <p:nvPr>
            <p:ph type="title"/>
          </p:nvPr>
        </p:nvSpPr>
        <p:spPr>
          <a:xfrm>
            <a:off x="485880" y="1000277"/>
            <a:ext cx="10353761" cy="1326321"/>
          </a:xfrm>
        </p:spPr>
        <p:txBody>
          <a:bodyPr vert="horz" lIns="91440" tIns="45720" rIns="91440" bIns="45720" rtlCol="0" anchor="ctr">
            <a:normAutofit/>
          </a:bodyPr>
          <a:lstStyle/>
          <a:p>
            <a:r>
              <a:rPr lang="en-US"/>
              <a:t>Hello and Welcome to this project</a:t>
            </a:r>
          </a:p>
        </p:txBody>
      </p:sp>
      <p:sp>
        <p:nvSpPr>
          <p:cNvPr id="3" name="TextBox 2">
            <a:extLst>
              <a:ext uri="{FF2B5EF4-FFF2-40B4-BE49-F238E27FC236}">
                <a16:creationId xmlns:a16="http://schemas.microsoft.com/office/drawing/2014/main" id="{FD1E17EA-E958-46BD-9B4F-0E3235131FB4}"/>
              </a:ext>
            </a:extLst>
          </p:cNvPr>
          <p:cNvSpPr txBox="1"/>
          <p:nvPr/>
        </p:nvSpPr>
        <p:spPr>
          <a:xfrm>
            <a:off x="913795" y="2096064"/>
            <a:ext cx="5016860" cy="369513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lnSpc>
                <a:spcPct val="120000"/>
              </a:lnSpc>
              <a:spcAft>
                <a:spcPts val="600"/>
              </a:spcAft>
              <a:buFont typeface="Arial" panose="020B0604020202020204" pitchFamily="34" charset="0"/>
              <a:buChar char="•"/>
            </a:pPr>
            <a:r>
              <a:rPr lang="en-US" b="1">
                <a:effectLst>
                  <a:outerShdw blurRad="50800" dist="38100" dir="2700000" algn="tl" rotWithShape="0">
                    <a:srgbClr val="000000">
                      <a:alpha val="48000"/>
                    </a:srgbClr>
                  </a:outerShdw>
                </a:effectLst>
              </a:rPr>
              <a:t>Today we will be answering the questition of are students at UWTSD confident in using technology to colaborete with the staff. The answer is yes as technologyb has become a huge part in our everyday life but we will go more in this presentation.</a:t>
            </a:r>
          </a:p>
        </p:txBody>
      </p:sp>
      <p:sp>
        <p:nvSpPr>
          <p:cNvPr id="5" name="TextBox 4">
            <a:extLst>
              <a:ext uri="{FF2B5EF4-FFF2-40B4-BE49-F238E27FC236}">
                <a16:creationId xmlns:a16="http://schemas.microsoft.com/office/drawing/2014/main" id="{64C00E12-9186-411E-82BE-E9FE31F597F3}"/>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B7876AB9-6115-4DA5-A434-BA91F2813849}"/>
              </a:ext>
            </a:extLst>
          </p:cNvPr>
          <p:cNvSpPr txBox="1"/>
          <p:nvPr/>
        </p:nvSpPr>
        <p:spPr>
          <a:xfrm>
            <a:off x="4494362" y="267418"/>
            <a:ext cx="363968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cs typeface="Calibri"/>
              </a:rPr>
              <a:t>Suraj </a:t>
            </a:r>
            <a:r>
              <a:rPr lang="en-GB" err="1">
                <a:cs typeface="Calibri"/>
              </a:rPr>
              <a:t>Valorossi</a:t>
            </a:r>
            <a:r>
              <a:rPr lang="en-GB">
                <a:cs typeface="Calibri"/>
              </a:rPr>
              <a:t> </a:t>
            </a:r>
            <a:r>
              <a:rPr lang="en-GB" err="1">
                <a:cs typeface="Calibri"/>
              </a:rPr>
              <a:t>Baceanu</a:t>
            </a:r>
            <a:r>
              <a:rPr lang="en-GB">
                <a:cs typeface="Calibri"/>
              </a:rPr>
              <a:t> 2123975</a:t>
            </a:r>
          </a:p>
        </p:txBody>
      </p:sp>
      <p:pic>
        <p:nvPicPr>
          <p:cNvPr id="6" name="Picture 6">
            <a:extLst>
              <a:ext uri="{FF2B5EF4-FFF2-40B4-BE49-F238E27FC236}">
                <a16:creationId xmlns:a16="http://schemas.microsoft.com/office/drawing/2014/main" id="{B981CA76-A66C-5D43-8BB3-D45025E28F3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96114" y="128698"/>
            <a:ext cx="995755" cy="1326321"/>
          </a:xfrm>
          <a:prstGeom prst="rect">
            <a:avLst/>
          </a:prstGeom>
        </p:spPr>
      </p:pic>
    </p:spTree>
    <p:extLst>
      <p:ext uri="{BB962C8B-B14F-4D97-AF65-F5344CB8AC3E}">
        <p14:creationId xmlns:p14="http://schemas.microsoft.com/office/powerpoint/2010/main" val="3959546990"/>
      </p:ext>
    </p:extLst>
  </p:cSld>
  <p:clrMapOvr>
    <a:masterClrMapping/>
  </p:clrMapOvr>
  <mc:AlternateContent xmlns:mc="http://schemas.openxmlformats.org/markup-compatibility/2006" xmlns:p14="http://schemas.microsoft.com/office/powerpoint/2010/main">
    <mc:Choice Requires="p14">
      <p:transition spd="slow" p14:dur="2000" advTm="775"/>
    </mc:Choice>
    <mc:Fallback xmlns="">
      <p:transition spd="slow" advTm="77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E0EEF-DD91-401E-9907-9C46B9151BF2}"/>
              </a:ext>
            </a:extLst>
          </p:cNvPr>
          <p:cNvSpPr>
            <a:spLocks noGrp="1"/>
          </p:cNvSpPr>
          <p:nvPr>
            <p:ph type="title"/>
          </p:nvPr>
        </p:nvSpPr>
        <p:spPr>
          <a:xfrm>
            <a:off x="1676400" y="147883"/>
            <a:ext cx="10515600" cy="1325563"/>
          </a:xfrm>
        </p:spPr>
        <p:txBody>
          <a:bodyPr/>
          <a:lstStyle/>
          <a:p>
            <a:r>
              <a:rPr lang="en-GB" b="1" i="1" u="sng"/>
              <a:t>Rationale</a:t>
            </a:r>
          </a:p>
        </p:txBody>
      </p:sp>
      <p:sp>
        <p:nvSpPr>
          <p:cNvPr id="3" name="Content Placeholder 2">
            <a:extLst>
              <a:ext uri="{FF2B5EF4-FFF2-40B4-BE49-F238E27FC236}">
                <a16:creationId xmlns:a16="http://schemas.microsoft.com/office/drawing/2014/main" id="{3FA94DC5-5A7A-4DF5-86CD-9C498AA8A624}"/>
              </a:ext>
            </a:extLst>
          </p:cNvPr>
          <p:cNvSpPr>
            <a:spLocks noGrp="1"/>
          </p:cNvSpPr>
          <p:nvPr>
            <p:ph idx="1"/>
          </p:nvPr>
        </p:nvSpPr>
        <p:spPr>
          <a:xfrm>
            <a:off x="488831" y="1540953"/>
            <a:ext cx="10515600" cy="4351338"/>
          </a:xfrm>
        </p:spPr>
        <p:txBody>
          <a:bodyPr>
            <a:normAutofit/>
          </a:bodyPr>
          <a:lstStyle/>
          <a:p>
            <a:pPr marL="0" indent="0">
              <a:buNone/>
            </a:pPr>
            <a:r>
              <a:rPr lang="en-GB" i="1"/>
              <a:t>As for the sources, we got more help thanks to the University who gave us free access to the library, so we have “ Working together apart : collaboration over the internet “, published in 2013 by Judith S. Olson and Gary M. Olson. who gave us the acknowledgements about the latest insights into the matters about the collaborate using technology, guided by a framework that we have developed during two decades of research on this topic. Our second source is “ Constructing research questions : doing interesting research “, published in 2013 by Alvesson, Mats who taught us about the key to step in all theory development. And in the end, we have “ Online anatomy learning using blackboard collaborate platform during COVID-19 pandemic “, published in 2021 by Ahmed Farid Al-</a:t>
            </a:r>
            <a:r>
              <a:rPr lang="en-GB" i="1" err="1"/>
              <a:t>Neklawy</a:t>
            </a:r>
            <a:r>
              <a:rPr lang="en-GB" i="1"/>
              <a:t> and Amira Salem </a:t>
            </a:r>
            <a:r>
              <a:rPr lang="en-GB" i="1" err="1"/>
              <a:t>Alsagheer</a:t>
            </a:r>
            <a:r>
              <a:rPr lang="en-GB" i="1"/>
              <a:t> Ismail.</a:t>
            </a:r>
          </a:p>
        </p:txBody>
      </p:sp>
      <p:sp>
        <p:nvSpPr>
          <p:cNvPr id="4" name="TextBox 3">
            <a:extLst>
              <a:ext uri="{FF2B5EF4-FFF2-40B4-BE49-F238E27FC236}">
                <a16:creationId xmlns:a16="http://schemas.microsoft.com/office/drawing/2014/main" id="{11F6E0AD-891F-4B2D-8AD0-31E3496425E5}"/>
              </a:ext>
            </a:extLst>
          </p:cNvPr>
          <p:cNvSpPr txBox="1"/>
          <p:nvPr/>
        </p:nvSpPr>
        <p:spPr>
          <a:xfrm>
            <a:off x="76775" y="0"/>
            <a:ext cx="28727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i="1"/>
              <a:t>Laura Daniela Grosz</a:t>
            </a:r>
          </a:p>
          <a:p>
            <a:pPr algn="l"/>
            <a:r>
              <a:rPr lang="en-GB" i="1"/>
              <a:t>2120913</a:t>
            </a:r>
          </a:p>
        </p:txBody>
      </p:sp>
      <p:pic>
        <p:nvPicPr>
          <p:cNvPr id="5" name="Picture 5">
            <a:extLst>
              <a:ext uri="{FF2B5EF4-FFF2-40B4-BE49-F238E27FC236}">
                <a16:creationId xmlns:a16="http://schemas.microsoft.com/office/drawing/2014/main" id="{E43B845E-4FEE-5545-9CCB-F4A9946152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39905" y="294216"/>
            <a:ext cx="1063264" cy="1446070"/>
          </a:xfrm>
          <a:prstGeom prst="rect">
            <a:avLst/>
          </a:prstGeom>
        </p:spPr>
      </p:pic>
    </p:spTree>
    <p:custDataLst>
      <p:tags r:id="rId1"/>
    </p:custDataLst>
    <p:extLst>
      <p:ext uri="{BB962C8B-B14F-4D97-AF65-F5344CB8AC3E}">
        <p14:creationId xmlns:p14="http://schemas.microsoft.com/office/powerpoint/2010/main" val="2266313589"/>
      </p:ext>
    </p:extLst>
  </p:cSld>
  <p:clrMapOvr>
    <a:masterClrMapping/>
  </p:clrMapOvr>
  <mc:AlternateContent xmlns:mc="http://schemas.openxmlformats.org/markup-compatibility/2006" xmlns:p14="http://schemas.microsoft.com/office/powerpoint/2010/main">
    <mc:Choice Requires="p14">
      <p:transition spd="slow" p14:dur="2000" advTm="3851"/>
    </mc:Choice>
    <mc:Fallback xmlns="">
      <p:transition spd="slow" advTm="385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CE88D-CF5A-42C5-B1F4-64947FB4A84E}"/>
              </a:ext>
            </a:extLst>
          </p:cNvPr>
          <p:cNvSpPr>
            <a:spLocks noGrp="1"/>
          </p:cNvSpPr>
          <p:nvPr>
            <p:ph type="title"/>
          </p:nvPr>
        </p:nvSpPr>
        <p:spPr>
          <a:xfrm>
            <a:off x="1499308" y="450561"/>
            <a:ext cx="10515600" cy="1325563"/>
          </a:xfrm>
        </p:spPr>
        <p:txBody>
          <a:bodyPr>
            <a:normAutofit/>
          </a:bodyPr>
          <a:lstStyle/>
          <a:p>
            <a:r>
              <a:rPr lang="en-GB" b="1" i="1" u="sng"/>
              <a:t>Proposed method</a:t>
            </a:r>
          </a:p>
        </p:txBody>
      </p:sp>
      <p:sp>
        <p:nvSpPr>
          <p:cNvPr id="3" name="Content Placeholder 2">
            <a:extLst>
              <a:ext uri="{FF2B5EF4-FFF2-40B4-BE49-F238E27FC236}">
                <a16:creationId xmlns:a16="http://schemas.microsoft.com/office/drawing/2014/main" id="{788BE3F4-E0BD-41D5-9509-EE645EDFA6C9}"/>
              </a:ext>
            </a:extLst>
          </p:cNvPr>
          <p:cNvSpPr>
            <a:spLocks noGrp="1"/>
          </p:cNvSpPr>
          <p:nvPr>
            <p:ph idx="1"/>
          </p:nvPr>
        </p:nvSpPr>
        <p:spPr>
          <a:xfrm>
            <a:off x="913795" y="126366"/>
            <a:ext cx="10353762" cy="3695136"/>
          </a:xfrm>
        </p:spPr>
        <p:txBody>
          <a:bodyPr vert="horz" lIns="91440" tIns="45720" rIns="91440" bIns="45720" rtlCol="0" anchor="t">
            <a:noAutofit/>
          </a:bodyPr>
          <a:lstStyle/>
          <a:p>
            <a:endParaRPr lang="en-GB" i="1"/>
          </a:p>
          <a:p>
            <a:endParaRPr lang="en-GB" i="1"/>
          </a:p>
          <a:p>
            <a:endParaRPr lang="en-GB" i="1"/>
          </a:p>
          <a:p>
            <a:endParaRPr lang="en-GB" i="1"/>
          </a:p>
          <a:p>
            <a:endParaRPr lang="en-GB" i="1"/>
          </a:p>
          <a:p>
            <a:endParaRPr lang="en-GB" i="1"/>
          </a:p>
          <a:p>
            <a:endParaRPr lang="en-GB" i="1"/>
          </a:p>
          <a:p>
            <a:endParaRPr lang="en-GB" i="1"/>
          </a:p>
          <a:p>
            <a:r>
              <a:rPr lang="en-GB" sz="2200" i="1"/>
              <a:t>We chose to use the quantitative research. The quantitative research is the most common research framework in the social sciences and is an objective one. </a:t>
            </a:r>
          </a:p>
          <a:p>
            <a:r>
              <a:rPr lang="en-GB" sz="2200" i="1"/>
              <a:t>Question 1 : Are you confident in using MS Teams to work with your peers or colleagues ? </a:t>
            </a:r>
          </a:p>
          <a:p>
            <a:r>
              <a:rPr lang="en-GB" sz="2200" i="1"/>
              <a:t>Question 2 : Do you feel anxious if peers or colleagues want to use the OneDrive to collaborate with others ?</a:t>
            </a:r>
          </a:p>
          <a:p>
            <a:r>
              <a:rPr lang="en-GB" sz="2200" i="1"/>
              <a:t>Question 3 : Do you see the value of using technology to collaborate ?</a:t>
            </a:r>
          </a:p>
          <a:p>
            <a:r>
              <a:rPr lang="en-GB" sz="2200" i="1"/>
              <a:t>We will address these questions to the students who are </a:t>
            </a:r>
            <a:r>
              <a:rPr lang="en-GB" sz="2200" i="1" err="1"/>
              <a:t>gonna</a:t>
            </a:r>
            <a:r>
              <a:rPr lang="en-GB" sz="2200" i="1"/>
              <a:t> answer with yes or no. We will ask them via email.</a:t>
            </a:r>
          </a:p>
        </p:txBody>
      </p:sp>
      <p:sp>
        <p:nvSpPr>
          <p:cNvPr id="5" name="TextBox 4">
            <a:extLst>
              <a:ext uri="{FF2B5EF4-FFF2-40B4-BE49-F238E27FC236}">
                <a16:creationId xmlns:a16="http://schemas.microsoft.com/office/drawing/2014/main" id="{8BF6586D-B7E0-49BF-8400-FE2274FF83A7}"/>
              </a:ext>
            </a:extLst>
          </p:cNvPr>
          <p:cNvSpPr txBox="1"/>
          <p:nvPr/>
        </p:nvSpPr>
        <p:spPr>
          <a:xfrm>
            <a:off x="177092" y="13199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i="1"/>
              <a:t>Laura Daniela Grosz</a:t>
            </a:r>
          </a:p>
          <a:p>
            <a:pPr algn="l"/>
            <a:r>
              <a:rPr lang="en-GB" i="1"/>
              <a:t>2120913</a:t>
            </a:r>
          </a:p>
        </p:txBody>
      </p:sp>
      <p:pic>
        <p:nvPicPr>
          <p:cNvPr id="6" name="Picture 5" descr="Text, timeline&#10;&#10;Description automatically generated">
            <a:extLst>
              <a:ext uri="{FF2B5EF4-FFF2-40B4-BE49-F238E27FC236}">
                <a16:creationId xmlns:a16="http://schemas.microsoft.com/office/drawing/2014/main" id="{E16426A8-C583-49F6-9DC7-0642B730D91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9920" y="1500329"/>
            <a:ext cx="4825895" cy="2403607"/>
          </a:xfrm>
          <a:prstGeom prst="rect">
            <a:avLst/>
          </a:prstGeom>
        </p:spPr>
      </p:pic>
    </p:spTree>
    <p:custDataLst>
      <p:tags r:id="rId1"/>
    </p:custDataLst>
    <p:extLst>
      <p:ext uri="{BB962C8B-B14F-4D97-AF65-F5344CB8AC3E}">
        <p14:creationId xmlns:p14="http://schemas.microsoft.com/office/powerpoint/2010/main" val="1052862170"/>
      </p:ext>
    </p:extLst>
  </p:cSld>
  <p:clrMapOvr>
    <a:masterClrMapping/>
  </p:clrMapOvr>
  <mc:AlternateContent xmlns:mc="http://schemas.openxmlformats.org/markup-compatibility/2006" xmlns:p14="http://schemas.microsoft.com/office/powerpoint/2010/main">
    <mc:Choice Requires="p14">
      <p:transition spd="slow" p14:dur="2000" advTm="30454"/>
    </mc:Choice>
    <mc:Fallback xmlns="">
      <p:transition spd="slow" advTm="3045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14" name="Picture 13" descr="Person holding mouse">
            <a:extLst>
              <a:ext uri="{FF2B5EF4-FFF2-40B4-BE49-F238E27FC236}">
                <a16:creationId xmlns:a16="http://schemas.microsoft.com/office/drawing/2014/main" id="{F6AFCA4B-B78B-4703-9A7C-4B3E0B23D9F2}"/>
              </a:ext>
            </a:extLst>
          </p:cNvPr>
          <p:cNvPicPr>
            <a:picLocks noChangeAspect="1"/>
          </p:cNvPicPr>
          <p:nvPr/>
        </p:nvPicPr>
        <p:blipFill rotWithShape="1">
          <a:blip r:embed="rId3">
            <a:alphaModFix amt="35000"/>
          </a:blip>
          <a:srcRect t="15630" r="-2" b="-2"/>
          <a:stretch/>
        </p:blipFill>
        <p:spPr>
          <a:xfrm>
            <a:off x="43150" y="-141744"/>
            <a:ext cx="11846924" cy="6855970"/>
          </a:xfrm>
          <a:prstGeom prst="rect">
            <a:avLst/>
          </a:prstGeom>
        </p:spPr>
      </p:pic>
      <p:sp>
        <p:nvSpPr>
          <p:cNvPr id="18" name="Rectangle 17">
            <a:extLst>
              <a:ext uri="{FF2B5EF4-FFF2-40B4-BE49-F238E27FC236}">
                <a16:creationId xmlns:a16="http://schemas.microsoft.com/office/drawing/2014/main" id="{4DE0D6BE-330A-422D-9BD9-1E18F73C6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BE48C1BE-F65F-4457-AF7B-826E155BACFB}"/>
              </a:ext>
            </a:extLst>
          </p:cNvPr>
          <p:cNvSpPr>
            <a:spLocks noGrp="1"/>
          </p:cNvSpPr>
          <p:nvPr>
            <p:ph type="title"/>
          </p:nvPr>
        </p:nvSpPr>
        <p:spPr>
          <a:xfrm>
            <a:off x="913795" y="609600"/>
            <a:ext cx="10353761" cy="1326321"/>
          </a:xfrm>
        </p:spPr>
        <p:txBody>
          <a:bodyPr>
            <a:normAutofit/>
          </a:bodyPr>
          <a:lstStyle/>
          <a:p>
            <a:r>
              <a:rPr lang="en-GB"/>
              <a:t>Ethical considerations</a:t>
            </a:r>
          </a:p>
        </p:txBody>
      </p:sp>
      <p:sp>
        <p:nvSpPr>
          <p:cNvPr id="12" name="Content Placeholder 2">
            <a:extLst>
              <a:ext uri="{FF2B5EF4-FFF2-40B4-BE49-F238E27FC236}">
                <a16:creationId xmlns:a16="http://schemas.microsoft.com/office/drawing/2014/main" id="{5A1E5B4E-760C-4594-AD8F-32DA10B8DA2F}"/>
              </a:ext>
            </a:extLst>
          </p:cNvPr>
          <p:cNvSpPr>
            <a:spLocks noGrp="1"/>
          </p:cNvSpPr>
          <p:nvPr>
            <p:ph idx="1"/>
          </p:nvPr>
        </p:nvSpPr>
        <p:spPr>
          <a:xfrm>
            <a:off x="1014437" y="2024177"/>
            <a:ext cx="10353762" cy="3695136"/>
          </a:xfrm>
        </p:spPr>
        <p:txBody>
          <a:bodyPr vert="horz" lIns="91440" tIns="45720" rIns="91440" bIns="45720" rtlCol="0" anchor="t">
            <a:normAutofit fontScale="92500" lnSpcReduction="20000"/>
          </a:bodyPr>
          <a:lstStyle/>
          <a:p>
            <a:r>
              <a:rPr lang="en-US">
                <a:ea typeface="+mn-lt"/>
                <a:cs typeface="+mn-lt"/>
              </a:rPr>
              <a:t>This is the most important aspect of the research study; it is necessary to concentrate on the study's ethical issues so that the research may properly handle the entire research process equitably and effectively. The organization can successfully use all of the ideas that are beneficial to maintaining relevant research activities by properly implementing ethical concerns. In order to address ethical concerns, researchers must focus on a number of important variables, including validity, reliability, sufficiency, time period, relevancy, research tools, and issue location. </a:t>
            </a:r>
            <a:endParaRPr lang="en-GB">
              <a:ea typeface="+mn-lt"/>
              <a:cs typeface="+mn-lt"/>
            </a:endParaRPr>
          </a:p>
          <a:p>
            <a:endParaRPr lang="en-GB"/>
          </a:p>
          <a:p>
            <a:r>
              <a:rPr lang="en-GB"/>
              <a:t>Tomas Gina</a:t>
            </a:r>
          </a:p>
          <a:p>
            <a:r>
              <a:rPr lang="en-GB"/>
              <a:t>2120162</a:t>
            </a:r>
          </a:p>
        </p:txBody>
      </p:sp>
      <p:pic>
        <p:nvPicPr>
          <p:cNvPr id="3" name="Picture 3">
            <a:extLst>
              <a:ext uri="{FF2B5EF4-FFF2-40B4-BE49-F238E27FC236}">
                <a16:creationId xmlns:a16="http://schemas.microsoft.com/office/drawing/2014/main" id="{F112AA89-A8EF-C94D-B50B-63E9D1B8A8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41838" y="69351"/>
            <a:ext cx="1449493" cy="1928901"/>
          </a:xfrm>
          <a:prstGeom prst="rect">
            <a:avLst/>
          </a:prstGeom>
        </p:spPr>
      </p:pic>
    </p:spTree>
    <p:extLst>
      <p:ext uri="{BB962C8B-B14F-4D97-AF65-F5344CB8AC3E}">
        <p14:creationId xmlns:p14="http://schemas.microsoft.com/office/powerpoint/2010/main" val="4260211417"/>
      </p:ext>
    </p:extLst>
  </p:cSld>
  <p:clrMapOvr>
    <a:masterClrMapping/>
  </p:clrMapOvr>
  <mc:AlternateContent xmlns:mc="http://schemas.openxmlformats.org/markup-compatibility/2006" xmlns:p14="http://schemas.microsoft.com/office/powerpoint/2010/main">
    <mc:Choice Requires="p14">
      <p:transition spd="slow" p14:dur="2000" advTm="2135"/>
    </mc:Choice>
    <mc:Fallback xmlns="">
      <p:transition spd="slow" advTm="213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AD531-7804-4DEB-946D-A1BE683DC5DD}"/>
              </a:ext>
            </a:extLst>
          </p:cNvPr>
          <p:cNvSpPr>
            <a:spLocks noGrp="1"/>
          </p:cNvSpPr>
          <p:nvPr>
            <p:ph type="ctrTitle"/>
          </p:nvPr>
        </p:nvSpPr>
        <p:spPr/>
        <p:txBody>
          <a:bodyPr/>
          <a:lstStyle/>
          <a:p>
            <a:r>
              <a:rPr lang="en-GB" i="1" u="sng"/>
              <a:t>Research timeline</a:t>
            </a:r>
          </a:p>
        </p:txBody>
      </p:sp>
      <p:sp>
        <p:nvSpPr>
          <p:cNvPr id="3" name="Subtitle 2">
            <a:extLst>
              <a:ext uri="{FF2B5EF4-FFF2-40B4-BE49-F238E27FC236}">
                <a16:creationId xmlns:a16="http://schemas.microsoft.com/office/drawing/2014/main" id="{6FEF7424-2E31-41EF-BC88-874E0284611E}"/>
              </a:ext>
            </a:extLst>
          </p:cNvPr>
          <p:cNvSpPr>
            <a:spLocks noGrp="1"/>
          </p:cNvSpPr>
          <p:nvPr>
            <p:ph type="subTitle" idx="1"/>
          </p:nvPr>
        </p:nvSpPr>
        <p:spPr>
          <a:xfrm>
            <a:off x="1168549" y="1900239"/>
            <a:ext cx="9001462" cy="1655762"/>
          </a:xfrm>
        </p:spPr>
        <p:txBody>
          <a:bodyPr/>
          <a:lstStyle/>
          <a:p>
            <a:endParaRPr lang="en-GB"/>
          </a:p>
        </p:txBody>
      </p:sp>
      <p:graphicFrame>
        <p:nvGraphicFramePr>
          <p:cNvPr id="6" name="Diagram 5">
            <a:extLst>
              <a:ext uri="{FF2B5EF4-FFF2-40B4-BE49-F238E27FC236}">
                <a16:creationId xmlns:a16="http://schemas.microsoft.com/office/drawing/2014/main" id="{DEC47DB5-F1E1-4714-8158-26B7F7A8D130}"/>
              </a:ext>
            </a:extLst>
          </p:cNvPr>
          <p:cNvGraphicFramePr/>
          <p:nvPr>
            <p:extLst>
              <p:ext uri="{D42A27DB-BD31-4B8C-83A1-F6EECF244321}">
                <p14:modId xmlns:p14="http://schemas.microsoft.com/office/powerpoint/2010/main" val="1535550553"/>
              </p:ext>
            </p:extLst>
          </p:nvPr>
        </p:nvGraphicFramePr>
        <p:xfrm>
          <a:off x="265684" y="3803904"/>
          <a:ext cx="3940556" cy="279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Rectangle 11">
            <a:extLst>
              <a:ext uri="{FF2B5EF4-FFF2-40B4-BE49-F238E27FC236}">
                <a16:creationId xmlns:a16="http://schemas.microsoft.com/office/drawing/2014/main" id="{1F38F36A-EC1B-45CC-A1EE-F20BE84990C1}"/>
              </a:ext>
            </a:extLst>
          </p:cNvPr>
          <p:cNvSpPr/>
          <p:nvPr/>
        </p:nvSpPr>
        <p:spPr>
          <a:xfrm>
            <a:off x="4206240" y="3032550"/>
            <a:ext cx="5386832" cy="2602654"/>
          </a:xfrm>
          <a:prstGeom prst="rect">
            <a:avLst/>
          </a:prstGeom>
        </p:spPr>
        <p:txBody>
          <a:bodyPr/>
          <a:lstStyle/>
          <a:p>
            <a:pPr lvl="0">
              <a:buChar char="•"/>
            </a:pPr>
            <a:r>
              <a:rPr lang="en-GB"/>
              <a:t>Week 11 :</a:t>
            </a:r>
          </a:p>
        </p:txBody>
      </p:sp>
      <p:sp>
        <p:nvSpPr>
          <p:cNvPr id="1989" name="TextBox 1988">
            <a:extLst>
              <a:ext uri="{FF2B5EF4-FFF2-40B4-BE49-F238E27FC236}">
                <a16:creationId xmlns:a16="http://schemas.microsoft.com/office/drawing/2014/main" id="{4CDAF2A4-2497-4CA3-A78A-165A65009BD2}"/>
              </a:ext>
            </a:extLst>
          </p:cNvPr>
          <p:cNvSpPr txBox="1"/>
          <p:nvPr/>
        </p:nvSpPr>
        <p:spPr>
          <a:xfrm>
            <a:off x="59005" y="706206"/>
            <a:ext cx="22574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i="1"/>
              <a:t>Laura Daniela Grosz</a:t>
            </a:r>
          </a:p>
          <a:p>
            <a:pPr algn="l"/>
            <a:r>
              <a:rPr lang="en-GB" i="1"/>
              <a:t>2120913    </a:t>
            </a:r>
          </a:p>
        </p:txBody>
      </p:sp>
      <p:graphicFrame>
        <p:nvGraphicFramePr>
          <p:cNvPr id="16" name="Diagram 15">
            <a:extLst>
              <a:ext uri="{FF2B5EF4-FFF2-40B4-BE49-F238E27FC236}">
                <a16:creationId xmlns:a16="http://schemas.microsoft.com/office/drawing/2014/main" id="{D27AB3F0-4438-453A-AD7B-44975C61A4D7}"/>
              </a:ext>
            </a:extLst>
          </p:cNvPr>
          <p:cNvGraphicFramePr/>
          <p:nvPr>
            <p:extLst>
              <p:ext uri="{D42A27DB-BD31-4B8C-83A1-F6EECF244321}">
                <p14:modId xmlns:p14="http://schemas.microsoft.com/office/powerpoint/2010/main" val="2452282951"/>
              </p:ext>
            </p:extLst>
          </p:nvPr>
        </p:nvGraphicFramePr>
        <p:xfrm>
          <a:off x="4296664" y="3761320"/>
          <a:ext cx="2602992" cy="10530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047251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C93A-233E-4655-8C9A-9ECA7AFE05C0}"/>
              </a:ext>
            </a:extLst>
          </p:cNvPr>
          <p:cNvSpPr>
            <a:spLocks noGrp="1"/>
          </p:cNvSpPr>
          <p:nvPr>
            <p:ph type="ctrTitle"/>
          </p:nvPr>
        </p:nvSpPr>
        <p:spPr>
          <a:xfrm>
            <a:off x="1381224" y="112071"/>
            <a:ext cx="9001462" cy="2387600"/>
          </a:xfrm>
        </p:spPr>
        <p:txBody>
          <a:bodyPr/>
          <a:lstStyle/>
          <a:p>
            <a:r>
              <a:rPr lang="en-GB" err="1"/>
              <a:t>hiphotesis</a:t>
            </a:r>
          </a:p>
        </p:txBody>
      </p:sp>
      <p:sp>
        <p:nvSpPr>
          <p:cNvPr id="3" name="Subtitle 2">
            <a:extLst>
              <a:ext uri="{FF2B5EF4-FFF2-40B4-BE49-F238E27FC236}">
                <a16:creationId xmlns:a16="http://schemas.microsoft.com/office/drawing/2014/main" id="{7D584B9E-3D1C-4DC4-8412-8548AB95C36E}"/>
              </a:ext>
            </a:extLst>
          </p:cNvPr>
          <p:cNvSpPr>
            <a:spLocks noGrp="1"/>
          </p:cNvSpPr>
          <p:nvPr>
            <p:ph type="subTitle" idx="1"/>
          </p:nvPr>
        </p:nvSpPr>
        <p:spPr>
          <a:xfrm>
            <a:off x="1381224" y="2797229"/>
            <a:ext cx="9001462" cy="1655762"/>
          </a:xfrm>
        </p:spPr>
        <p:txBody>
          <a:bodyPr vert="horz" lIns="91440" tIns="45720" rIns="91440" bIns="45720" rtlCol="0" anchor="t">
            <a:noAutofit/>
          </a:bodyPr>
          <a:lstStyle/>
          <a:p>
            <a:pPr marL="285750" indent="-285750" algn="l">
              <a:lnSpc>
                <a:spcPct val="150000"/>
              </a:lnSpc>
              <a:spcBef>
                <a:spcPct val="20000"/>
              </a:spcBef>
              <a:buFont typeface="Arial"/>
              <a:buChar char="•"/>
            </a:pPr>
            <a:r>
              <a:rPr lang="en-US" sz="2000">
                <a:ea typeface="+mn-lt"/>
                <a:cs typeface="+mn-lt"/>
              </a:rPr>
              <a:t>H1- There is a significant relationship between usage of technologies and life of students and staff members. </a:t>
            </a:r>
          </a:p>
          <a:p>
            <a:pPr marL="274320" indent="-274320" algn="l">
              <a:lnSpc>
                <a:spcPct val="150000"/>
              </a:lnSpc>
              <a:spcBef>
                <a:spcPct val="20000"/>
              </a:spcBef>
            </a:pPr>
            <a:endParaRPr lang="en-US" sz="2000">
              <a:ea typeface="+mn-lt"/>
              <a:cs typeface="+mn-lt"/>
            </a:endParaRPr>
          </a:p>
          <a:p>
            <a:pPr marL="285750" indent="-285750" algn="l">
              <a:lnSpc>
                <a:spcPct val="150000"/>
              </a:lnSpc>
              <a:spcBef>
                <a:spcPct val="20000"/>
              </a:spcBef>
              <a:buFont typeface="Arial"/>
              <a:buChar char="•"/>
            </a:pPr>
            <a:r>
              <a:rPr lang="en-US" sz="2000">
                <a:ea typeface="+mn-lt"/>
                <a:cs typeface="+mn-lt"/>
              </a:rPr>
              <a:t>H2- There is a significant relationship between technologies and boost the confidence of students and staff members. </a:t>
            </a:r>
          </a:p>
          <a:p>
            <a:pPr marL="285750" indent="-285750" algn="l">
              <a:lnSpc>
                <a:spcPct val="150000"/>
              </a:lnSpc>
              <a:spcBef>
                <a:spcPct val="20000"/>
              </a:spcBef>
              <a:buFont typeface="Arial"/>
              <a:buChar char="•"/>
            </a:pPr>
            <a:r>
              <a:rPr lang="en-US" sz="2000">
                <a:ea typeface="+mn-lt"/>
                <a:cs typeface="+mn-lt"/>
              </a:rPr>
              <a:t>Tomas Gina</a:t>
            </a:r>
          </a:p>
          <a:p>
            <a:pPr marL="285750" indent="-285750" algn="l">
              <a:lnSpc>
                <a:spcPct val="150000"/>
              </a:lnSpc>
              <a:spcBef>
                <a:spcPct val="20000"/>
              </a:spcBef>
              <a:buFont typeface="Arial"/>
              <a:buChar char="•"/>
            </a:pPr>
            <a:r>
              <a:rPr lang="en-US" sz="2000"/>
              <a:t>2120162</a:t>
            </a:r>
          </a:p>
          <a:p>
            <a:pPr marL="285750" indent="-285750" algn="l">
              <a:lnSpc>
                <a:spcPct val="100000"/>
              </a:lnSpc>
              <a:spcBef>
                <a:spcPct val="20000"/>
              </a:spcBef>
              <a:buFont typeface="Arial"/>
              <a:buChar char="•"/>
            </a:pPr>
            <a:endParaRPr lang="en-US"/>
          </a:p>
          <a:p>
            <a:endParaRPr lang="en-GB"/>
          </a:p>
        </p:txBody>
      </p:sp>
    </p:spTree>
    <p:extLst>
      <p:ext uri="{BB962C8B-B14F-4D97-AF65-F5344CB8AC3E}">
        <p14:creationId xmlns:p14="http://schemas.microsoft.com/office/powerpoint/2010/main" val="644004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049CD-1C73-404E-A321-682F103D657E}"/>
              </a:ext>
            </a:extLst>
          </p:cNvPr>
          <p:cNvSpPr>
            <a:spLocks noGrp="1"/>
          </p:cNvSpPr>
          <p:nvPr>
            <p:ph type="ctrTitle"/>
          </p:nvPr>
        </p:nvSpPr>
        <p:spPr>
          <a:xfrm>
            <a:off x="545721" y="259720"/>
            <a:ext cx="9001462" cy="906733"/>
          </a:xfrm>
        </p:spPr>
        <p:txBody>
          <a:bodyPr/>
          <a:lstStyle/>
          <a:p>
            <a:r>
              <a:rPr lang="en-GB"/>
              <a:t>Reference list </a:t>
            </a:r>
          </a:p>
        </p:txBody>
      </p:sp>
      <p:sp>
        <p:nvSpPr>
          <p:cNvPr id="3" name="Subtitle 2">
            <a:extLst>
              <a:ext uri="{FF2B5EF4-FFF2-40B4-BE49-F238E27FC236}">
                <a16:creationId xmlns:a16="http://schemas.microsoft.com/office/drawing/2014/main" id="{C1E41121-C421-4548-B371-021346138B91}"/>
              </a:ext>
            </a:extLst>
          </p:cNvPr>
          <p:cNvSpPr>
            <a:spLocks noGrp="1"/>
          </p:cNvSpPr>
          <p:nvPr>
            <p:ph type="subTitle" idx="1"/>
          </p:nvPr>
        </p:nvSpPr>
        <p:spPr>
          <a:xfrm>
            <a:off x="215043" y="1488567"/>
            <a:ext cx="9001462" cy="4516856"/>
          </a:xfrm>
        </p:spPr>
        <p:txBody>
          <a:bodyPr vert="horz" lIns="91440" tIns="45720" rIns="91440" bIns="45720" rtlCol="0" anchor="t">
            <a:normAutofit lnSpcReduction="10000"/>
          </a:bodyPr>
          <a:lstStyle/>
          <a:p>
            <a:pPr algn="l"/>
            <a:r>
              <a:rPr lang="en-GB" sz="1800" b="1"/>
              <a:t>Oline Anatomy Team Based Learning using Blackboard </a:t>
            </a:r>
            <a:r>
              <a:rPr lang="en-GB" sz="1800" b="1" err="1"/>
              <a:t>coloaborete</a:t>
            </a:r>
            <a:r>
              <a:rPr lang="en-GB" sz="1800" b="1"/>
              <a:t> Platford during the covid 19</a:t>
            </a:r>
            <a:r>
              <a:rPr lang="en-GB" sz="1800"/>
              <a:t> </a:t>
            </a:r>
            <a:r>
              <a:rPr lang="en-GB" sz="1800">
                <a:ea typeface="+mn-lt"/>
                <a:cs typeface="+mn-lt"/>
              </a:rPr>
              <a:t>Al‐</a:t>
            </a:r>
            <a:r>
              <a:rPr lang="en-GB" sz="1800" err="1">
                <a:ea typeface="+mn-lt"/>
                <a:cs typeface="+mn-lt"/>
              </a:rPr>
              <a:t>Neklawy</a:t>
            </a:r>
            <a:r>
              <a:rPr lang="en-GB" sz="1800">
                <a:ea typeface="+mn-lt"/>
                <a:cs typeface="+mn-lt"/>
              </a:rPr>
              <a:t>, Ahmed Farid ; Ismail, Amira Salem </a:t>
            </a:r>
            <a:r>
              <a:rPr lang="en-GB" sz="1800" err="1">
                <a:ea typeface="+mn-lt"/>
                <a:cs typeface="+mn-lt"/>
              </a:rPr>
              <a:t>Alsagheer</a:t>
            </a:r>
            <a:endParaRPr lang="en-US" sz="1800" err="1"/>
          </a:p>
          <a:p>
            <a:pPr algn="l"/>
            <a:r>
              <a:rPr lang="en-GB" sz="1800">
                <a:ea typeface="+mn-lt"/>
                <a:cs typeface="+mn-lt"/>
              </a:rPr>
              <a:t>Hoboken, USA: John Wiley &amp; Sons, Inc</a:t>
            </a:r>
            <a:endParaRPr lang="en-GB" sz="1800"/>
          </a:p>
          <a:p>
            <a:pPr algn="l"/>
            <a:r>
              <a:rPr lang="en-GB" sz="1800">
                <a:ea typeface="+mn-lt"/>
                <a:cs typeface="+mn-lt"/>
              </a:rPr>
              <a:t>Clinical anatomy (New York, N.Y.), 2022-01, Vol.35 (1), p.87-93</a:t>
            </a:r>
          </a:p>
          <a:p>
            <a:pPr algn="l"/>
            <a:r>
              <a:rPr lang="en-GB" sz="1800" b="1">
                <a:ea typeface="+mn-lt"/>
                <a:cs typeface="+mn-lt"/>
              </a:rPr>
              <a:t>Working together apart : collaboration over the internet Author: </a:t>
            </a:r>
            <a:r>
              <a:rPr lang="en-GB" sz="1800">
                <a:ea typeface="+mn-lt"/>
                <a:cs typeface="+mn-lt"/>
              </a:rPr>
              <a:t>Olson, Judith </a:t>
            </a:r>
            <a:r>
              <a:rPr lang="en-GB" sz="1800" err="1">
                <a:ea typeface="+mn-lt"/>
                <a:cs typeface="+mn-lt"/>
              </a:rPr>
              <a:t>Reitmanm</a:t>
            </a:r>
            <a:r>
              <a:rPr lang="en-GB" sz="1800" b="1" err="1">
                <a:ea typeface="+mn-lt"/>
                <a:cs typeface="+mn-lt"/>
              </a:rPr>
              <a:t>Total</a:t>
            </a:r>
            <a:r>
              <a:rPr lang="en-GB" sz="1800" b="1">
                <a:ea typeface="+mn-lt"/>
                <a:cs typeface="+mn-lt"/>
              </a:rPr>
              <a:t> Pages:</a:t>
            </a:r>
            <a:r>
              <a:rPr lang="en-GB" sz="1800">
                <a:ea typeface="+mn-lt"/>
                <a:cs typeface="+mn-lt"/>
              </a:rPr>
              <a:t>1 online resource (153 p.) </a:t>
            </a:r>
            <a:r>
              <a:rPr lang="en-GB" sz="1800" b="1">
                <a:ea typeface="+mn-lt"/>
                <a:cs typeface="+mn-lt"/>
              </a:rPr>
              <a:t>Publication Date: </a:t>
            </a:r>
            <a:r>
              <a:rPr lang="en-GB" sz="1800">
                <a:ea typeface="+mn-lt"/>
                <a:cs typeface="+mn-lt"/>
              </a:rPr>
              <a:t>2014. </a:t>
            </a:r>
            <a:r>
              <a:rPr lang="en-GB" sz="1800" b="1">
                <a:ea typeface="+mn-lt"/>
                <a:cs typeface="+mn-lt"/>
              </a:rPr>
              <a:t>Publisher: </a:t>
            </a:r>
            <a:r>
              <a:rPr lang="en-GB" sz="1800">
                <a:ea typeface="+mn-lt"/>
                <a:cs typeface="+mn-lt"/>
              </a:rPr>
              <a:t>Morgan &amp; Claypool </a:t>
            </a:r>
            <a:r>
              <a:rPr lang="en-GB" sz="1800" b="1">
                <a:ea typeface="+mn-lt"/>
                <a:cs typeface="+mn-lt"/>
              </a:rPr>
              <a:t>Place of </a:t>
            </a:r>
            <a:r>
              <a:rPr lang="en-GB" sz="1800" b="1" err="1">
                <a:ea typeface="+mn-lt"/>
                <a:cs typeface="+mn-lt"/>
              </a:rPr>
              <a:t>Publication:</a:t>
            </a:r>
            <a:r>
              <a:rPr lang="en-GB" sz="1800" err="1">
                <a:ea typeface="+mn-lt"/>
                <a:cs typeface="+mn-lt"/>
              </a:rPr>
              <a:t>San</a:t>
            </a:r>
            <a:r>
              <a:rPr lang="en-GB" sz="1800">
                <a:ea typeface="+mn-lt"/>
                <a:cs typeface="+mn-lt"/>
              </a:rPr>
              <a:t> Rafael, California (1537 Fourth Street, San Rafael, CA 94901 USA) :</a:t>
            </a:r>
            <a:br>
              <a:rPr lang="en-US"/>
            </a:br>
            <a:r>
              <a:rPr lang="en-GB" sz="1800" b="1">
                <a:ea typeface="+mn-lt"/>
                <a:cs typeface="+mn-lt"/>
              </a:rPr>
              <a:t>Constructing research questions : doing interesting research </a:t>
            </a:r>
            <a:r>
              <a:rPr lang="en-GB" sz="1800">
                <a:ea typeface="+mn-lt"/>
                <a:cs typeface="+mn-lt"/>
              </a:rPr>
              <a:t>Jörgen Sandberg author; Mats Alvesson 1956- author</a:t>
            </a:r>
            <a:endParaRPr lang="en-GB">
              <a:ea typeface="+mn-lt"/>
              <a:cs typeface="+mn-lt"/>
            </a:endParaRPr>
          </a:p>
          <a:p>
            <a:pPr algn="l"/>
            <a:r>
              <a:rPr lang="en-GB" sz="1800">
                <a:ea typeface="+mn-lt"/>
                <a:cs typeface="+mn-lt"/>
              </a:rPr>
              <a:t>2013;  Alvesson, &amp; Sandberg, J. (2013). Constructing research questions : doing interesting research. SAGE.</a:t>
            </a:r>
            <a:endParaRPr lang="en-GB"/>
          </a:p>
          <a:p>
            <a:pPr algn="l"/>
            <a:endParaRPr lang="en-GB" sz="1800"/>
          </a:p>
          <a:p>
            <a:pPr algn="l"/>
            <a:endParaRPr lang="en-GB" sz="1800"/>
          </a:p>
          <a:p>
            <a:pPr algn="l"/>
            <a:endParaRPr lang="en-GB" sz="1800"/>
          </a:p>
          <a:p>
            <a:pPr algn="l"/>
            <a:endParaRPr lang="en-GB" sz="1800"/>
          </a:p>
          <a:p>
            <a:pPr algn="l"/>
            <a:endParaRPr lang="en-GB" sz="1800" b="1"/>
          </a:p>
          <a:p>
            <a:pPr algn="l"/>
            <a:endParaRPr lang="en-GB" sz="1800"/>
          </a:p>
          <a:p>
            <a:pPr algn="l"/>
            <a:endParaRPr lang="en-GB" sz="1800"/>
          </a:p>
        </p:txBody>
      </p:sp>
      <p:sp>
        <p:nvSpPr>
          <p:cNvPr id="4" name="TextBox 3">
            <a:extLst>
              <a:ext uri="{FF2B5EF4-FFF2-40B4-BE49-F238E27FC236}">
                <a16:creationId xmlns:a16="http://schemas.microsoft.com/office/drawing/2014/main" id="{4857ED86-9EED-4A79-AA48-6CC9F5332A0C}"/>
              </a:ext>
            </a:extLst>
          </p:cNvPr>
          <p:cNvSpPr txBox="1"/>
          <p:nvPr/>
        </p:nvSpPr>
        <p:spPr>
          <a:xfrm>
            <a:off x="9123871" y="38243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Suraj </a:t>
            </a:r>
            <a:r>
              <a:rPr lang="en-GB" err="1"/>
              <a:t>Valorossi</a:t>
            </a:r>
            <a:r>
              <a:rPr lang="en-GB"/>
              <a:t> </a:t>
            </a:r>
            <a:r>
              <a:rPr lang="en-GB" err="1"/>
              <a:t>Baceanu</a:t>
            </a:r>
            <a:r>
              <a:rPr lang="en-GB"/>
              <a:t> </a:t>
            </a:r>
          </a:p>
          <a:p>
            <a:r>
              <a:rPr lang="en-GB"/>
              <a:t>2123975</a:t>
            </a:r>
          </a:p>
        </p:txBody>
      </p:sp>
    </p:spTree>
    <p:extLst>
      <p:ext uri="{BB962C8B-B14F-4D97-AF65-F5344CB8AC3E}">
        <p14:creationId xmlns:p14="http://schemas.microsoft.com/office/powerpoint/2010/main" val="105806426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6|1.1"/>
</p:tagLst>
</file>

<file path=ppt/tags/tag2.xml><?xml version="1.0" encoding="utf-8"?>
<p:tagLst xmlns:a="http://schemas.openxmlformats.org/drawingml/2006/main" xmlns:r="http://schemas.openxmlformats.org/officeDocument/2006/relationships" xmlns:p="http://schemas.openxmlformats.org/presentationml/2006/main">
  <p:tag name="TIMING" val="|1.2|1.7"/>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TM04033921[[fn=Damask]]</Template>
  <Application>Microsoft Office PowerPoint</Application>
  <PresentationFormat>Ecran lat</PresentationFormat>
  <Slides>8</Slides>
  <Notes>0</Notes>
  <HiddenSlides>0</HiddenSlides>
  <ScaleCrop>false</ScaleCrop>
  <HeadingPairs>
    <vt:vector size="4" baseType="variant">
      <vt:variant>
        <vt:lpstr>Temă</vt:lpstr>
      </vt:variant>
      <vt:variant>
        <vt:i4>1</vt:i4>
      </vt:variant>
      <vt:variant>
        <vt:lpstr>Titluri diapozitive</vt:lpstr>
      </vt:variant>
      <vt:variant>
        <vt:i4>8</vt:i4>
      </vt:variant>
    </vt:vector>
  </HeadingPairs>
  <TitlesOfParts>
    <vt:vector size="9" baseType="lpstr">
      <vt:lpstr>Damask</vt:lpstr>
      <vt:lpstr>Group Presentation  Reasearch Proposal How we use technology to Colaborete at uwtsd </vt:lpstr>
      <vt:lpstr>Hello and Welcome to this project</vt:lpstr>
      <vt:lpstr>Rationale</vt:lpstr>
      <vt:lpstr>Proposed method</vt:lpstr>
      <vt:lpstr>Ethical considerations</vt:lpstr>
      <vt:lpstr>Research timeline</vt:lpstr>
      <vt:lpstr>hiphotesis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owner</dc:creator>
  <cp:lastModifiedBy>Laura Grosz (2120913)</cp:lastModifiedBy>
  <cp:revision>4</cp:revision>
  <dcterms:created xsi:type="dcterms:W3CDTF">2022-02-26T17:30:00Z</dcterms:created>
  <dcterms:modified xsi:type="dcterms:W3CDTF">2022-02-27T14:33:34Z</dcterms:modified>
</cp:coreProperties>
</file>