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257" r:id="rId6"/>
    <p:sldId id="259" r:id="rId7"/>
    <p:sldId id="396" r:id="rId8"/>
    <p:sldId id="408" r:id="rId9"/>
    <p:sldId id="649" r:id="rId10"/>
    <p:sldId id="289" r:id="rId11"/>
    <p:sldId id="402" r:id="rId12"/>
    <p:sldId id="412" r:id="rId13"/>
    <p:sldId id="640" r:id="rId14"/>
    <p:sldId id="605" r:id="rId15"/>
    <p:sldId id="642" r:id="rId16"/>
    <p:sldId id="637" r:id="rId17"/>
    <p:sldId id="638" r:id="rId18"/>
    <p:sldId id="636" r:id="rId19"/>
    <p:sldId id="635" r:id="rId20"/>
    <p:sldId id="633" r:id="rId21"/>
    <p:sldId id="646" r:id="rId22"/>
    <p:sldId id="651" r:id="rId23"/>
    <p:sldId id="417" r:id="rId24"/>
    <p:sldId id="403" r:id="rId25"/>
    <p:sldId id="650" r:id="rId26"/>
    <p:sldId id="420" r:id="rId27"/>
    <p:sldId id="415" r:id="rId28"/>
    <p:sldId id="322" r:id="rId29"/>
    <p:sldId id="647" r:id="rId30"/>
    <p:sldId id="64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A244D-5C44-537D-DCB7-A7B4CECB611D}" v="154" dt="2025-12-04T10:01:36.556"/>
    <p1510:client id="{1F98CD7B-93E9-D93C-822F-6D944E677E87}" v="30" dt="2025-12-05T08:57:12.220"/>
    <p1510:client id="{4E6D9C2A-62C3-4E49-8884-E94A4D99110E}" v="30" dt="2025-12-05T08:58:51.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96395" autoAdjust="0"/>
  </p:normalViewPr>
  <p:slideViewPr>
    <p:cSldViewPr snapToGrid="0" showGuides="1">
      <p:cViewPr varScale="1">
        <p:scale>
          <a:sx n="106" d="100"/>
          <a:sy n="106" d="100"/>
        </p:scale>
        <p:origin x="738" y="11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1F98CD7B-93E9-D93C-822F-6D944E677E87}"/>
    <pc:docChg chg="addSld modSld">
      <pc:chgData name="Lisa Ellis" userId="S::l.ellis@uwtsd.ac.uk::1e3b8b31-18a3-40b3-8e12-8230c5071370" providerId="AD" clId="Web-{1F98CD7B-93E9-D93C-822F-6D944E677E87}" dt="2025-12-05T08:57:12.220" v="27" actId="1076"/>
      <pc:docMkLst>
        <pc:docMk/>
      </pc:docMkLst>
      <pc:sldChg chg="modSp">
        <pc:chgData name="Lisa Ellis" userId="S::l.ellis@uwtsd.ac.uk::1e3b8b31-18a3-40b3-8e12-8230c5071370" providerId="AD" clId="Web-{1F98CD7B-93E9-D93C-822F-6D944E677E87}" dt="2025-12-05T08:41:01.280" v="10" actId="1076"/>
        <pc:sldMkLst>
          <pc:docMk/>
          <pc:sldMk cId="606927852" sldId="417"/>
        </pc:sldMkLst>
        <pc:spChg chg="mod">
          <ac:chgData name="Lisa Ellis" userId="S::l.ellis@uwtsd.ac.uk::1e3b8b31-18a3-40b3-8e12-8230c5071370" providerId="AD" clId="Web-{1F98CD7B-93E9-D93C-822F-6D944E677E87}" dt="2025-12-05T08:41:01.280" v="10" actId="1076"/>
          <ac:spMkLst>
            <pc:docMk/>
            <pc:sldMk cId="606927852" sldId="417"/>
            <ac:spMk id="3" creationId="{36B392CD-65A8-75D1-C2BE-3721D2986CC4}"/>
          </ac:spMkLst>
        </pc:spChg>
      </pc:sldChg>
      <pc:sldChg chg="addSp delSp modSp new">
        <pc:chgData name="Lisa Ellis" userId="S::l.ellis@uwtsd.ac.uk::1e3b8b31-18a3-40b3-8e12-8230c5071370" providerId="AD" clId="Web-{1F98CD7B-93E9-D93C-822F-6D944E677E87}" dt="2025-12-05T08:57:12.220" v="27" actId="1076"/>
        <pc:sldMkLst>
          <pc:docMk/>
          <pc:sldMk cId="3021643788" sldId="651"/>
        </pc:sldMkLst>
        <pc:spChg chg="mod">
          <ac:chgData name="Lisa Ellis" userId="S::l.ellis@uwtsd.ac.uk::1e3b8b31-18a3-40b3-8e12-8230c5071370" providerId="AD" clId="Web-{1F98CD7B-93E9-D93C-822F-6D944E677E87}" dt="2025-12-05T08:41:22.343" v="18" actId="20577"/>
          <ac:spMkLst>
            <pc:docMk/>
            <pc:sldMk cId="3021643788" sldId="651"/>
            <ac:spMk id="2" creationId="{CCE613D7-D647-8533-38EF-42F0199D05CB}"/>
          </ac:spMkLst>
        </pc:spChg>
        <pc:spChg chg="del">
          <ac:chgData name="Lisa Ellis" userId="S::l.ellis@uwtsd.ac.uk::1e3b8b31-18a3-40b3-8e12-8230c5071370" providerId="AD" clId="Web-{1F98CD7B-93E9-D93C-822F-6D944E677E87}" dt="2025-12-05T08:56:37.876" v="19"/>
          <ac:spMkLst>
            <pc:docMk/>
            <pc:sldMk cId="3021643788" sldId="651"/>
            <ac:spMk id="3" creationId="{612D48C7-65E4-0441-74B8-7036309CAFE0}"/>
          </ac:spMkLst>
        </pc:spChg>
        <pc:picChg chg="add mod">
          <ac:chgData name="Lisa Ellis" userId="S::l.ellis@uwtsd.ac.uk::1e3b8b31-18a3-40b3-8e12-8230c5071370" providerId="AD" clId="Web-{1F98CD7B-93E9-D93C-822F-6D944E677E87}" dt="2025-12-05T08:57:05.830" v="24" actId="1076"/>
          <ac:picMkLst>
            <pc:docMk/>
            <pc:sldMk cId="3021643788" sldId="651"/>
            <ac:picMk id="4" creationId="{7A2EDA51-BCFB-8A98-B639-D642E25BD396}"/>
          </ac:picMkLst>
        </pc:picChg>
        <pc:picChg chg="add mod">
          <ac:chgData name="Lisa Ellis" userId="S::l.ellis@uwtsd.ac.uk::1e3b8b31-18a3-40b3-8e12-8230c5071370" providerId="AD" clId="Web-{1F98CD7B-93E9-D93C-822F-6D944E677E87}" dt="2025-12-05T08:57:12.220" v="27" actId="1076"/>
          <ac:picMkLst>
            <pc:docMk/>
            <pc:sldMk cId="3021643788" sldId="651"/>
            <ac:picMk id="5" creationId="{85190F72-86C5-3F1E-2B9B-00C36C5A8B56}"/>
          </ac:picMkLst>
        </pc:picChg>
      </pc:sldChg>
    </pc:docChg>
  </pc:docChgLst>
  <pc:docChgLst>
    <pc:chgData name="Lisa Ellis" userId="S::l.ellis@uwtsd.ac.uk::1e3b8b31-18a3-40b3-8e12-8230c5071370" providerId="AD" clId="Web-{01FA244D-5C44-537D-DCB7-A7B4CECB611D}"/>
    <pc:docChg chg="addSld delSld modSld">
      <pc:chgData name="Lisa Ellis" userId="S::l.ellis@uwtsd.ac.uk::1e3b8b31-18a3-40b3-8e12-8230c5071370" providerId="AD" clId="Web-{01FA244D-5C44-537D-DCB7-A7B4CECB611D}" dt="2025-12-04T10:01:36.556" v="142"/>
      <pc:docMkLst>
        <pc:docMk/>
      </pc:docMkLst>
      <pc:sldChg chg="modSp">
        <pc:chgData name="Lisa Ellis" userId="S::l.ellis@uwtsd.ac.uk::1e3b8b31-18a3-40b3-8e12-8230c5071370" providerId="AD" clId="Web-{01FA244D-5C44-537D-DCB7-A7B4CECB611D}" dt="2025-12-04T09:50:14.242" v="6" actId="20577"/>
        <pc:sldMkLst>
          <pc:docMk/>
          <pc:sldMk cId="549614588" sldId="257"/>
        </pc:sldMkLst>
        <pc:spChg chg="mod">
          <ac:chgData name="Lisa Ellis" userId="S::l.ellis@uwtsd.ac.uk::1e3b8b31-18a3-40b3-8e12-8230c5071370" providerId="AD" clId="Web-{01FA244D-5C44-537D-DCB7-A7B4CECB611D}" dt="2025-12-04T09:50:14.242" v="6" actId="20577"/>
          <ac:spMkLst>
            <pc:docMk/>
            <pc:sldMk cId="549614588" sldId="257"/>
            <ac:spMk id="3" creationId="{950D4128-4B37-2586-C8C2-7C2FC2549711}"/>
          </ac:spMkLst>
        </pc:spChg>
      </pc:sldChg>
      <pc:sldChg chg="modSp">
        <pc:chgData name="Lisa Ellis" userId="S::l.ellis@uwtsd.ac.uk::1e3b8b31-18a3-40b3-8e12-8230c5071370" providerId="AD" clId="Web-{01FA244D-5C44-537D-DCB7-A7B4CECB611D}" dt="2025-12-04T09:51:15.383" v="27" actId="20577"/>
        <pc:sldMkLst>
          <pc:docMk/>
          <pc:sldMk cId="1025032460" sldId="259"/>
        </pc:sldMkLst>
        <pc:spChg chg="mod">
          <ac:chgData name="Lisa Ellis" userId="S::l.ellis@uwtsd.ac.uk::1e3b8b31-18a3-40b3-8e12-8230c5071370" providerId="AD" clId="Web-{01FA244D-5C44-537D-DCB7-A7B4CECB611D}" dt="2025-12-04T09:51:15.383" v="27" actId="20577"/>
          <ac:spMkLst>
            <pc:docMk/>
            <pc:sldMk cId="1025032460" sldId="259"/>
            <ac:spMk id="3" creationId="{53177A6C-35E3-CEE8-0E10-458EA438CEC1}"/>
          </ac:spMkLst>
        </pc:spChg>
      </pc:sldChg>
      <pc:sldChg chg="modSp">
        <pc:chgData name="Lisa Ellis" userId="S::l.ellis@uwtsd.ac.uk::1e3b8b31-18a3-40b3-8e12-8230c5071370" providerId="AD" clId="Web-{01FA244D-5C44-537D-DCB7-A7B4CECB611D}" dt="2025-12-04T09:57:41.780" v="106" actId="20577"/>
        <pc:sldMkLst>
          <pc:docMk/>
          <pc:sldMk cId="1339982833" sldId="396"/>
        </pc:sldMkLst>
        <pc:spChg chg="mod">
          <ac:chgData name="Lisa Ellis" userId="S::l.ellis@uwtsd.ac.uk::1e3b8b31-18a3-40b3-8e12-8230c5071370" providerId="AD" clId="Web-{01FA244D-5C44-537D-DCB7-A7B4CECB611D}" dt="2025-12-04T09:57:41.780" v="106" actId="20577"/>
          <ac:spMkLst>
            <pc:docMk/>
            <pc:sldMk cId="1339982833" sldId="396"/>
            <ac:spMk id="10" creationId="{B5FF687B-7195-C206-0D34-913A70101E28}"/>
          </ac:spMkLst>
        </pc:spChg>
        <pc:picChg chg="mod">
          <ac:chgData name="Lisa Ellis" userId="S::l.ellis@uwtsd.ac.uk::1e3b8b31-18a3-40b3-8e12-8230c5071370" providerId="AD" clId="Web-{01FA244D-5C44-537D-DCB7-A7B4CECB611D}" dt="2025-12-04T09:55:44.904" v="44" actId="14100"/>
          <ac:picMkLst>
            <pc:docMk/>
            <pc:sldMk cId="1339982833" sldId="396"/>
            <ac:picMk id="5" creationId="{C0523095-D2C5-7926-574F-B40B80F48BC1}"/>
          </ac:picMkLst>
        </pc:picChg>
      </pc:sldChg>
      <pc:sldChg chg="modSp del">
        <pc:chgData name="Lisa Ellis" userId="S::l.ellis@uwtsd.ac.uk::1e3b8b31-18a3-40b3-8e12-8230c5071370" providerId="AD" clId="Web-{01FA244D-5C44-537D-DCB7-A7B4CECB611D}" dt="2025-12-04T10:01:36.556" v="142"/>
        <pc:sldMkLst>
          <pc:docMk/>
          <pc:sldMk cId="3486412310" sldId="411"/>
        </pc:sldMkLst>
        <pc:spChg chg="mod">
          <ac:chgData name="Lisa Ellis" userId="S::l.ellis@uwtsd.ac.uk::1e3b8b31-18a3-40b3-8e12-8230c5071370" providerId="AD" clId="Web-{01FA244D-5C44-537D-DCB7-A7B4CECB611D}" dt="2025-12-04T09:58:29.343" v="114" actId="1076"/>
          <ac:spMkLst>
            <pc:docMk/>
            <pc:sldMk cId="3486412310" sldId="411"/>
            <ac:spMk id="6" creationId="{86A2FB1B-3216-6F8E-48F1-D51DCF459952}"/>
          </ac:spMkLst>
        </pc:spChg>
        <pc:spChg chg="mod">
          <ac:chgData name="Lisa Ellis" userId="S::l.ellis@uwtsd.ac.uk::1e3b8b31-18a3-40b3-8e12-8230c5071370" providerId="AD" clId="Web-{01FA244D-5C44-537D-DCB7-A7B4CECB611D}" dt="2025-12-04T09:58:46.391" v="118" actId="20577"/>
          <ac:spMkLst>
            <pc:docMk/>
            <pc:sldMk cId="3486412310" sldId="411"/>
            <ac:spMk id="8" creationId="{5C996FC2-164B-D93A-7469-D6C65C792CD8}"/>
          </ac:spMkLst>
        </pc:spChg>
        <pc:spChg chg="mod">
          <ac:chgData name="Lisa Ellis" userId="S::l.ellis@uwtsd.ac.uk::1e3b8b31-18a3-40b3-8e12-8230c5071370" providerId="AD" clId="Web-{01FA244D-5C44-537D-DCB7-A7B4CECB611D}" dt="2025-12-04T09:58:55.549" v="120" actId="20577"/>
          <ac:spMkLst>
            <pc:docMk/>
            <pc:sldMk cId="3486412310" sldId="411"/>
            <ac:spMk id="10" creationId="{07AE733E-5897-5E26-47FF-B245569DDFE7}"/>
          </ac:spMkLst>
        </pc:spChg>
        <pc:picChg chg="mod">
          <ac:chgData name="Lisa Ellis" userId="S::l.ellis@uwtsd.ac.uk::1e3b8b31-18a3-40b3-8e12-8230c5071370" providerId="AD" clId="Web-{01FA244D-5C44-537D-DCB7-A7B4CECB611D}" dt="2025-12-04T09:59:20.551" v="122" actId="14100"/>
          <ac:picMkLst>
            <pc:docMk/>
            <pc:sldMk cId="3486412310" sldId="411"/>
            <ac:picMk id="4" creationId="{7B21FA22-1440-CE1A-8A6D-1693185F51BE}"/>
          </ac:picMkLst>
        </pc:picChg>
      </pc:sldChg>
      <pc:sldChg chg="addSp modSp add replId">
        <pc:chgData name="Lisa Ellis" userId="S::l.ellis@uwtsd.ac.uk::1e3b8b31-18a3-40b3-8e12-8230c5071370" providerId="AD" clId="Web-{01FA244D-5C44-537D-DCB7-A7B4CECB611D}" dt="2025-12-04T10:01:29.571" v="141" actId="14100"/>
        <pc:sldMkLst>
          <pc:docMk/>
          <pc:sldMk cId="883815429" sldId="649"/>
        </pc:sldMkLst>
        <pc:spChg chg="mod">
          <ac:chgData name="Lisa Ellis" userId="S::l.ellis@uwtsd.ac.uk::1e3b8b31-18a3-40b3-8e12-8230c5071370" providerId="AD" clId="Web-{01FA244D-5C44-537D-DCB7-A7B4CECB611D}" dt="2025-12-04T10:01:29.571" v="141" actId="14100"/>
          <ac:spMkLst>
            <pc:docMk/>
            <pc:sldMk cId="883815429" sldId="649"/>
            <ac:spMk id="6" creationId="{3FFB051B-7935-9AD6-9B6B-A8B716526D6D}"/>
          </ac:spMkLst>
        </pc:spChg>
        <pc:picChg chg="mod modCrop">
          <ac:chgData name="Lisa Ellis" userId="S::l.ellis@uwtsd.ac.uk::1e3b8b31-18a3-40b3-8e12-8230c5071370" providerId="AD" clId="Web-{01FA244D-5C44-537D-DCB7-A7B4CECB611D}" dt="2025-12-04T10:00:50.805" v="134"/>
          <ac:picMkLst>
            <pc:docMk/>
            <pc:sldMk cId="883815429" sldId="649"/>
            <ac:picMk id="4" creationId="{69BFB3AF-0772-FF2F-30A2-4F90F3CFFE63}"/>
          </ac:picMkLst>
        </pc:picChg>
        <pc:picChg chg="add mod modCrop">
          <ac:chgData name="Lisa Ellis" userId="S::l.ellis@uwtsd.ac.uk::1e3b8b31-18a3-40b3-8e12-8230c5071370" providerId="AD" clId="Web-{01FA244D-5C44-537D-DCB7-A7B4CECB611D}" dt="2025-12-04T10:01:15.681" v="139" actId="1076"/>
          <ac:picMkLst>
            <pc:docMk/>
            <pc:sldMk cId="883815429" sldId="649"/>
            <ac:picMk id="5" creationId="{5429F25B-04A6-D288-7CD1-0A1E9D865B32}"/>
          </ac:picMkLst>
        </pc:picChg>
        <pc:picChg chg="add mod modCrop">
          <ac:chgData name="Lisa Ellis" userId="S::l.ellis@uwtsd.ac.uk::1e3b8b31-18a3-40b3-8e12-8230c5071370" providerId="AD" clId="Web-{01FA244D-5C44-537D-DCB7-A7B4CECB611D}" dt="2025-12-04T10:01:11.884" v="138" actId="1076"/>
          <ac:picMkLst>
            <pc:docMk/>
            <pc:sldMk cId="883815429" sldId="649"/>
            <ac:picMk id="9" creationId="{80D6A11E-031A-9F40-FA74-7D3AED78C856}"/>
          </ac:picMkLst>
        </pc:picChg>
      </pc:sldChg>
    </pc:docChg>
  </pc:docChgLst>
  <pc:docChgLst>
    <pc:chgData name="Lisa Ellis" userId="1e3b8b31-18a3-40b3-8e12-8230c5071370" providerId="ADAL" clId="{563BA9DA-5175-456B-8E08-B93023433B20}"/>
    <pc:docChg chg="undo custSel addSld delSld modSld modMainMaster">
      <pc:chgData name="Lisa Ellis" userId="1e3b8b31-18a3-40b3-8e12-8230c5071370" providerId="ADAL" clId="{563BA9DA-5175-456B-8E08-B93023433B20}" dt="2025-12-05T09:04:28.638" v="1319" actId="5793"/>
      <pc:docMkLst>
        <pc:docMk/>
      </pc:docMkLst>
      <pc:sldChg chg="addSp delSp modSp mod">
        <pc:chgData name="Lisa Ellis" userId="1e3b8b31-18a3-40b3-8e12-8230c5071370" providerId="ADAL" clId="{563BA9DA-5175-456B-8E08-B93023433B20}" dt="2025-12-01T09:54:05.398" v="82" actId="20577"/>
        <pc:sldMkLst>
          <pc:docMk/>
          <pc:sldMk cId="532452935" sldId="256"/>
        </pc:sldMkLst>
        <pc:spChg chg="mod">
          <ac:chgData name="Lisa Ellis" userId="1e3b8b31-18a3-40b3-8e12-8230c5071370" providerId="ADAL" clId="{563BA9DA-5175-456B-8E08-B93023433B20}" dt="2025-12-01T09:54:05.398" v="82" actId="20577"/>
          <ac:spMkLst>
            <pc:docMk/>
            <pc:sldMk cId="532452935" sldId="256"/>
            <ac:spMk id="3" creationId="{5832E7E1-BE63-80EF-C4A7-882BDD5657DF}"/>
          </ac:spMkLst>
        </pc:spChg>
        <pc:spChg chg="mod">
          <ac:chgData name="Lisa Ellis" userId="1e3b8b31-18a3-40b3-8e12-8230c5071370" providerId="ADAL" clId="{563BA9DA-5175-456B-8E08-B93023433B20}" dt="2025-12-01T09:53:44.131" v="38" actId="20577"/>
          <ac:spMkLst>
            <pc:docMk/>
            <pc:sldMk cId="532452935" sldId="256"/>
            <ac:spMk id="4" creationId="{6D2AD728-2427-A51F-2A60-FD1174228BCE}"/>
          </ac:spMkLst>
        </pc:spChg>
        <pc:picChg chg="add mod">
          <ac:chgData name="Lisa Ellis" userId="1e3b8b31-18a3-40b3-8e12-8230c5071370" providerId="ADAL" clId="{563BA9DA-5175-456B-8E08-B93023433B20}" dt="2025-12-01T09:53:20.123" v="0" actId="931"/>
          <ac:picMkLst>
            <pc:docMk/>
            <pc:sldMk cId="532452935" sldId="256"/>
            <ac:picMk id="6" creationId="{844A7B3F-12FC-6585-E13B-5D1241342D7E}"/>
          </ac:picMkLst>
        </pc:picChg>
      </pc:sldChg>
      <pc:sldChg chg="modSp new mod">
        <pc:chgData name="Lisa Ellis" userId="1e3b8b31-18a3-40b3-8e12-8230c5071370" providerId="ADAL" clId="{563BA9DA-5175-456B-8E08-B93023433B20}" dt="2025-12-02T15:23:38.867" v="381" actId="20577"/>
        <pc:sldMkLst>
          <pc:docMk/>
          <pc:sldMk cId="549614588" sldId="257"/>
        </pc:sldMkLst>
        <pc:spChg chg="mod">
          <ac:chgData name="Lisa Ellis" userId="1e3b8b31-18a3-40b3-8e12-8230c5071370" providerId="ADAL" clId="{563BA9DA-5175-456B-8E08-B93023433B20}" dt="2025-12-01T10:51:23.044" v="87" actId="20577"/>
          <ac:spMkLst>
            <pc:docMk/>
            <pc:sldMk cId="549614588" sldId="257"/>
            <ac:spMk id="2" creationId="{3D14CFB4-8274-9A0C-FACA-AAF39B742965}"/>
          </ac:spMkLst>
        </pc:spChg>
        <pc:spChg chg="mod">
          <ac:chgData name="Lisa Ellis" userId="1e3b8b31-18a3-40b3-8e12-8230c5071370" providerId="ADAL" clId="{563BA9DA-5175-456B-8E08-B93023433B20}" dt="2025-12-02T15:23:38.867" v="381" actId="20577"/>
          <ac:spMkLst>
            <pc:docMk/>
            <pc:sldMk cId="549614588" sldId="257"/>
            <ac:spMk id="3" creationId="{950D4128-4B37-2586-C8C2-7C2FC2549711}"/>
          </ac:spMkLst>
        </pc:spChg>
      </pc:sldChg>
      <pc:sldChg chg="modSp add mod">
        <pc:chgData name="Lisa Ellis" userId="1e3b8b31-18a3-40b3-8e12-8230c5071370" providerId="ADAL" clId="{563BA9DA-5175-456B-8E08-B93023433B20}" dt="2025-12-02T15:22:35.986" v="345" actId="20577"/>
        <pc:sldMkLst>
          <pc:docMk/>
          <pc:sldMk cId="1025032460" sldId="259"/>
        </pc:sldMkLst>
        <pc:spChg chg="mod">
          <ac:chgData name="Lisa Ellis" userId="1e3b8b31-18a3-40b3-8e12-8230c5071370" providerId="ADAL" clId="{563BA9DA-5175-456B-8E08-B93023433B20}" dt="2025-12-02T15:22:35.986" v="345" actId="20577"/>
          <ac:spMkLst>
            <pc:docMk/>
            <pc:sldMk cId="1025032460" sldId="259"/>
            <ac:spMk id="3" creationId="{53177A6C-35E3-CEE8-0E10-458EA438CEC1}"/>
          </ac:spMkLst>
        </pc:spChg>
      </pc:sldChg>
      <pc:sldChg chg="modSp add mod">
        <pc:chgData name="Lisa Ellis" userId="1e3b8b31-18a3-40b3-8e12-8230c5071370" providerId="ADAL" clId="{563BA9DA-5175-456B-8E08-B93023433B20}" dt="2025-12-04T10:12:56.557" v="699" actId="5793"/>
        <pc:sldMkLst>
          <pc:docMk/>
          <pc:sldMk cId="3567076576" sldId="289"/>
        </pc:sldMkLst>
        <pc:spChg chg="mod">
          <ac:chgData name="Lisa Ellis" userId="1e3b8b31-18a3-40b3-8e12-8230c5071370" providerId="ADAL" clId="{563BA9DA-5175-456B-8E08-B93023433B20}" dt="2025-12-04T10:12:56.557" v="699" actId="5793"/>
          <ac:spMkLst>
            <pc:docMk/>
            <pc:sldMk cId="3567076576" sldId="289"/>
            <ac:spMk id="3" creationId="{45E085FB-D5FA-7107-072F-E25BC93C3353}"/>
          </ac:spMkLst>
        </pc:spChg>
      </pc:sldChg>
      <pc:sldChg chg="add">
        <pc:chgData name="Lisa Ellis" userId="1e3b8b31-18a3-40b3-8e12-8230c5071370" providerId="ADAL" clId="{563BA9DA-5175-456B-8E08-B93023433B20}" dt="2025-12-02T16:10:19.891" v="601"/>
        <pc:sldMkLst>
          <pc:docMk/>
          <pc:sldMk cId="3632797232" sldId="322"/>
        </pc:sldMkLst>
      </pc:sldChg>
      <pc:sldChg chg="add">
        <pc:chgData name="Lisa Ellis" userId="1e3b8b31-18a3-40b3-8e12-8230c5071370" providerId="ADAL" clId="{563BA9DA-5175-456B-8E08-B93023433B20}" dt="2025-12-02T15:23:17.171" v="346"/>
        <pc:sldMkLst>
          <pc:docMk/>
          <pc:sldMk cId="1339982833" sldId="396"/>
        </pc:sldMkLst>
      </pc:sldChg>
      <pc:sldChg chg="addSp modSp add mod">
        <pc:chgData name="Lisa Ellis" userId="1e3b8b31-18a3-40b3-8e12-8230c5071370" providerId="ADAL" clId="{563BA9DA-5175-456B-8E08-B93023433B20}" dt="2025-12-04T10:53:00.051" v="701" actId="1076"/>
        <pc:sldMkLst>
          <pc:docMk/>
          <pc:sldMk cId="1469705786" sldId="402"/>
        </pc:sldMkLst>
        <pc:spChg chg="add mod">
          <ac:chgData name="Lisa Ellis" userId="1e3b8b31-18a3-40b3-8e12-8230c5071370" providerId="ADAL" clId="{563BA9DA-5175-456B-8E08-B93023433B20}" dt="2025-12-04T10:53:00.051" v="701" actId="1076"/>
          <ac:spMkLst>
            <pc:docMk/>
            <pc:sldMk cId="1469705786" sldId="402"/>
            <ac:spMk id="5" creationId="{58889CF7-385D-2823-D5DA-58905F2C2F42}"/>
          </ac:spMkLst>
        </pc:spChg>
        <pc:spChg chg="mod">
          <ac:chgData name="Lisa Ellis" userId="1e3b8b31-18a3-40b3-8e12-8230c5071370" providerId="ADAL" clId="{563BA9DA-5175-456B-8E08-B93023433B20}" dt="2025-12-02T15:58:54.355" v="569" actId="1076"/>
          <ac:spMkLst>
            <pc:docMk/>
            <pc:sldMk cId="1469705786" sldId="402"/>
            <ac:spMk id="8" creationId="{AD9E2FE9-7904-8B32-8C1A-76B4C325A6D0}"/>
          </ac:spMkLst>
        </pc:spChg>
        <pc:picChg chg="mod">
          <ac:chgData name="Lisa Ellis" userId="1e3b8b31-18a3-40b3-8e12-8230c5071370" providerId="ADAL" clId="{563BA9DA-5175-456B-8E08-B93023433B20}" dt="2025-12-02T15:58:47.329" v="568" actId="339"/>
          <ac:picMkLst>
            <pc:docMk/>
            <pc:sldMk cId="1469705786" sldId="402"/>
            <ac:picMk id="4" creationId="{96491AB2-2A0A-74DD-EA0A-58E07F3A570B}"/>
          </ac:picMkLst>
        </pc:picChg>
      </pc:sldChg>
      <pc:sldChg chg="add">
        <pc:chgData name="Lisa Ellis" userId="1e3b8b31-18a3-40b3-8e12-8230c5071370" providerId="ADAL" clId="{563BA9DA-5175-456B-8E08-B93023433B20}" dt="2025-12-02T16:09:30.781" v="597"/>
        <pc:sldMkLst>
          <pc:docMk/>
          <pc:sldMk cId="3364434486" sldId="403"/>
        </pc:sldMkLst>
      </pc:sldChg>
      <pc:sldChg chg="addSp delSp modSp add del mod setBg">
        <pc:chgData name="Lisa Ellis" userId="1e3b8b31-18a3-40b3-8e12-8230c5071370" providerId="ADAL" clId="{563BA9DA-5175-456B-8E08-B93023433B20}" dt="2025-12-04T11:36:02.427" v="1046" actId="2696"/>
        <pc:sldMkLst>
          <pc:docMk/>
          <pc:sldMk cId="493161953" sldId="404"/>
        </pc:sldMkLst>
        <pc:spChg chg="mod">
          <ac:chgData name="Lisa Ellis" userId="1e3b8b31-18a3-40b3-8e12-8230c5071370" providerId="ADAL" clId="{563BA9DA-5175-456B-8E08-B93023433B20}" dt="2025-12-04T11:34:57.231" v="1031" actId="26606"/>
          <ac:spMkLst>
            <pc:docMk/>
            <pc:sldMk cId="493161953" sldId="404"/>
            <ac:spMk id="4" creationId="{32B490F5-DF98-78B9-7EE8-4033D27C5526}"/>
          </ac:spMkLst>
        </pc:spChg>
        <pc:spChg chg="add del mod">
          <ac:chgData name="Lisa Ellis" userId="1e3b8b31-18a3-40b3-8e12-8230c5071370" providerId="ADAL" clId="{563BA9DA-5175-456B-8E08-B93023433B20}" dt="2025-12-04T11:33:37.583" v="1021" actId="478"/>
          <ac:spMkLst>
            <pc:docMk/>
            <pc:sldMk cId="493161953" sldId="404"/>
            <ac:spMk id="6" creationId="{56CFF683-6ACB-32DD-8BD1-9D660678D3AA}"/>
          </ac:spMkLst>
        </pc:spChg>
        <pc:spChg chg="add">
          <ac:chgData name="Lisa Ellis" userId="1e3b8b31-18a3-40b3-8e12-8230c5071370" providerId="ADAL" clId="{563BA9DA-5175-456B-8E08-B93023433B20}" dt="2025-12-04T11:34:57.231" v="1031" actId="26606"/>
          <ac:spMkLst>
            <pc:docMk/>
            <pc:sldMk cId="493161953" sldId="404"/>
            <ac:spMk id="10" creationId="{F13C74B1-5B17-4795-BED0-7140497B445A}"/>
          </ac:spMkLst>
        </pc:spChg>
        <pc:spChg chg="add">
          <ac:chgData name="Lisa Ellis" userId="1e3b8b31-18a3-40b3-8e12-8230c5071370" providerId="ADAL" clId="{563BA9DA-5175-456B-8E08-B93023433B20}" dt="2025-12-04T11:34:57.231" v="1031" actId="26606"/>
          <ac:spMkLst>
            <pc:docMk/>
            <pc:sldMk cId="493161953" sldId="404"/>
            <ac:spMk id="12" creationId="{D4974D33-8DC5-464E-8C6D-BE58F0669C17}"/>
          </ac:spMkLst>
        </pc:spChg>
        <pc:picChg chg="add del mod">
          <ac:chgData name="Lisa Ellis" userId="1e3b8b31-18a3-40b3-8e12-8230c5071370" providerId="ADAL" clId="{563BA9DA-5175-456B-8E08-B93023433B20}" dt="2025-12-04T11:33:37.583" v="1021" actId="478"/>
          <ac:picMkLst>
            <pc:docMk/>
            <pc:sldMk cId="493161953" sldId="404"/>
            <ac:picMk id="3" creationId="{1950D542-F88C-9E3C-9E4F-761F33159A0E}"/>
          </ac:picMkLst>
        </pc:picChg>
        <pc:picChg chg="mod">
          <ac:chgData name="Lisa Ellis" userId="1e3b8b31-18a3-40b3-8e12-8230c5071370" providerId="ADAL" clId="{563BA9DA-5175-456B-8E08-B93023433B20}" dt="2025-12-04T11:35:05.265" v="1033" actId="1076"/>
          <ac:picMkLst>
            <pc:docMk/>
            <pc:sldMk cId="493161953" sldId="404"/>
            <ac:picMk id="5" creationId="{FEC7361E-65F2-8B39-92BE-5CDDA0557350}"/>
          </ac:picMkLst>
        </pc:picChg>
        <pc:picChg chg="add del mod">
          <ac:chgData name="Lisa Ellis" userId="1e3b8b31-18a3-40b3-8e12-8230c5071370" providerId="ADAL" clId="{563BA9DA-5175-456B-8E08-B93023433B20}" dt="2025-12-04T11:34:38.930" v="1030" actId="478"/>
          <ac:picMkLst>
            <pc:docMk/>
            <pc:sldMk cId="493161953" sldId="404"/>
            <ac:picMk id="8" creationId="{1389B3FC-D648-DE22-7DCE-80F86A170890}"/>
          </ac:picMkLst>
        </pc:picChg>
      </pc:sldChg>
      <pc:sldChg chg="add">
        <pc:chgData name="Lisa Ellis" userId="1e3b8b31-18a3-40b3-8e12-8230c5071370" providerId="ADAL" clId="{563BA9DA-5175-456B-8E08-B93023433B20}" dt="2025-12-02T15:24:31.755" v="382"/>
        <pc:sldMkLst>
          <pc:docMk/>
          <pc:sldMk cId="285861585" sldId="408"/>
        </pc:sldMkLst>
      </pc:sldChg>
      <pc:sldChg chg="addSp delSp modSp new mod">
        <pc:chgData name="Lisa Ellis" userId="1e3b8b31-18a3-40b3-8e12-8230c5071370" providerId="ADAL" clId="{563BA9DA-5175-456B-8E08-B93023433B20}" dt="2025-12-04T11:13:11.223" v="995" actId="14100"/>
        <pc:sldMkLst>
          <pc:docMk/>
          <pc:sldMk cId="2747479752" sldId="412"/>
        </pc:sldMkLst>
        <pc:spChg chg="mod">
          <ac:chgData name="Lisa Ellis" userId="1e3b8b31-18a3-40b3-8e12-8230c5071370" providerId="ADAL" clId="{563BA9DA-5175-456B-8E08-B93023433B20}" dt="2025-12-04T11:09:57.587" v="885" actId="6549"/>
          <ac:spMkLst>
            <pc:docMk/>
            <pc:sldMk cId="2747479752" sldId="412"/>
            <ac:spMk id="2" creationId="{0FFC3F94-4F81-74F2-1933-D216BC2A8E6C}"/>
          </ac:spMkLst>
        </pc:spChg>
        <pc:spChg chg="add mod">
          <ac:chgData name="Lisa Ellis" userId="1e3b8b31-18a3-40b3-8e12-8230c5071370" providerId="ADAL" clId="{563BA9DA-5175-456B-8E08-B93023433B20}" dt="2025-12-04T11:13:11.223" v="995" actId="14100"/>
          <ac:spMkLst>
            <pc:docMk/>
            <pc:sldMk cId="2747479752" sldId="412"/>
            <ac:spMk id="3" creationId="{89448442-558F-E792-8745-E3E15AD02DE0}"/>
          </ac:spMkLst>
        </pc:spChg>
        <pc:spChg chg="add del mod">
          <ac:chgData name="Lisa Ellis" userId="1e3b8b31-18a3-40b3-8e12-8230c5071370" providerId="ADAL" clId="{563BA9DA-5175-456B-8E08-B93023433B20}" dt="2025-12-04T10:57:38.020" v="809" actId="22"/>
          <ac:spMkLst>
            <pc:docMk/>
            <pc:sldMk cId="2747479752" sldId="412"/>
            <ac:spMk id="4" creationId="{2C7B361E-D51A-7E29-EA53-3D3439582CA8}"/>
          </ac:spMkLst>
        </pc:spChg>
        <pc:spChg chg="add mod">
          <ac:chgData name="Lisa Ellis" userId="1e3b8b31-18a3-40b3-8e12-8230c5071370" providerId="ADAL" clId="{563BA9DA-5175-456B-8E08-B93023433B20}" dt="2025-12-04T11:08:45.819" v="833" actId="14100"/>
          <ac:spMkLst>
            <pc:docMk/>
            <pc:sldMk cId="2747479752" sldId="412"/>
            <ac:spMk id="5" creationId="{7D89F605-359B-83B6-4466-C345337EBB70}"/>
          </ac:spMkLst>
        </pc:spChg>
        <pc:spChg chg="add mod">
          <ac:chgData name="Lisa Ellis" userId="1e3b8b31-18a3-40b3-8e12-8230c5071370" providerId="ADAL" clId="{563BA9DA-5175-456B-8E08-B93023433B20}" dt="2025-12-04T11:11:04.938" v="902" actId="1076"/>
          <ac:spMkLst>
            <pc:docMk/>
            <pc:sldMk cId="2747479752" sldId="412"/>
            <ac:spMk id="8" creationId="{AAB2E331-031E-80E3-6FB2-1C5E1235D397}"/>
          </ac:spMkLst>
        </pc:spChg>
        <pc:picChg chg="add mod ord">
          <ac:chgData name="Lisa Ellis" userId="1e3b8b31-18a3-40b3-8e12-8230c5071370" providerId="ADAL" clId="{563BA9DA-5175-456B-8E08-B93023433B20}" dt="2025-12-04T11:10:59.057" v="901" actId="1076"/>
          <ac:picMkLst>
            <pc:docMk/>
            <pc:sldMk cId="2747479752" sldId="412"/>
            <ac:picMk id="7" creationId="{E039EF7B-5756-6144-4800-6DB1960BBB39}"/>
          </ac:picMkLst>
        </pc:picChg>
        <pc:picChg chg="add del mod">
          <ac:chgData name="Lisa Ellis" userId="1e3b8b31-18a3-40b3-8e12-8230c5071370" providerId="ADAL" clId="{563BA9DA-5175-456B-8E08-B93023433B20}" dt="2025-12-04T10:55:56.655" v="808" actId="478"/>
          <ac:picMkLst>
            <pc:docMk/>
            <pc:sldMk cId="2747479752" sldId="412"/>
            <ac:picMk id="1026" creationId="{782BA5D1-DE1B-8BFF-545A-7C5F8FFC31C7}"/>
          </ac:picMkLst>
        </pc:picChg>
      </pc:sldChg>
      <pc:sldChg chg="modSp add mod">
        <pc:chgData name="Lisa Ellis" userId="1e3b8b31-18a3-40b3-8e12-8230c5071370" providerId="ADAL" clId="{563BA9DA-5175-456B-8E08-B93023433B20}" dt="2025-12-04T11:41:56.953" v="1101" actId="1076"/>
        <pc:sldMkLst>
          <pc:docMk/>
          <pc:sldMk cId="3804600667" sldId="415"/>
        </pc:sldMkLst>
        <pc:spChg chg="mod">
          <ac:chgData name="Lisa Ellis" userId="1e3b8b31-18a3-40b3-8e12-8230c5071370" providerId="ADAL" clId="{563BA9DA-5175-456B-8E08-B93023433B20}" dt="2025-12-04T11:40:46.158" v="1090" actId="1076"/>
          <ac:spMkLst>
            <pc:docMk/>
            <pc:sldMk cId="3804600667" sldId="415"/>
            <ac:spMk id="4" creationId="{A290D123-21BA-D8C9-D884-7DC7A928ABBA}"/>
          </ac:spMkLst>
        </pc:spChg>
        <pc:spChg chg="mod">
          <ac:chgData name="Lisa Ellis" userId="1e3b8b31-18a3-40b3-8e12-8230c5071370" providerId="ADAL" clId="{563BA9DA-5175-456B-8E08-B93023433B20}" dt="2025-12-04T11:41:52.799" v="1100" actId="1076"/>
          <ac:spMkLst>
            <pc:docMk/>
            <pc:sldMk cId="3804600667" sldId="415"/>
            <ac:spMk id="11" creationId="{95152E7C-B9D6-4817-8E4D-28BC1A7D07AC}"/>
          </ac:spMkLst>
        </pc:spChg>
        <pc:picChg chg="mod">
          <ac:chgData name="Lisa Ellis" userId="1e3b8b31-18a3-40b3-8e12-8230c5071370" providerId="ADAL" clId="{563BA9DA-5175-456B-8E08-B93023433B20}" dt="2025-12-04T11:41:56.953" v="1101" actId="1076"/>
          <ac:picMkLst>
            <pc:docMk/>
            <pc:sldMk cId="3804600667" sldId="415"/>
            <ac:picMk id="3" creationId="{17DBBAE5-36F5-6B5D-BA79-2F4A2C51CCE2}"/>
          </ac:picMkLst>
        </pc:picChg>
      </pc:sldChg>
      <pc:sldChg chg="add">
        <pc:chgData name="Lisa Ellis" userId="1e3b8b31-18a3-40b3-8e12-8230c5071370" providerId="ADAL" clId="{563BA9DA-5175-456B-8E08-B93023433B20}" dt="2025-12-02T16:09:17.222" v="596"/>
        <pc:sldMkLst>
          <pc:docMk/>
          <pc:sldMk cId="606927852" sldId="417"/>
        </pc:sldMkLst>
      </pc:sldChg>
      <pc:sldChg chg="addSp delSp modSp add mod">
        <pc:chgData name="Lisa Ellis" userId="1e3b8b31-18a3-40b3-8e12-8230c5071370" providerId="ADAL" clId="{563BA9DA-5175-456B-8E08-B93023433B20}" dt="2025-12-04T11:39:04.095" v="1070" actId="1076"/>
        <pc:sldMkLst>
          <pc:docMk/>
          <pc:sldMk cId="1898105347" sldId="420"/>
        </pc:sldMkLst>
        <pc:spChg chg="mod">
          <ac:chgData name="Lisa Ellis" userId="1e3b8b31-18a3-40b3-8e12-8230c5071370" providerId="ADAL" clId="{563BA9DA-5175-456B-8E08-B93023433B20}" dt="2025-12-04T11:39:04.095" v="1070" actId="1076"/>
          <ac:spMkLst>
            <pc:docMk/>
            <pc:sldMk cId="1898105347" sldId="420"/>
            <ac:spMk id="4" creationId="{32B490F5-DF98-78B9-7EE8-4033D27C5526}"/>
          </ac:spMkLst>
        </pc:spChg>
        <pc:spChg chg="add mod">
          <ac:chgData name="Lisa Ellis" userId="1e3b8b31-18a3-40b3-8e12-8230c5071370" providerId="ADAL" clId="{563BA9DA-5175-456B-8E08-B93023433B20}" dt="2025-12-04T11:37:56.651" v="1057" actId="1076"/>
          <ac:spMkLst>
            <pc:docMk/>
            <pc:sldMk cId="1898105347" sldId="420"/>
            <ac:spMk id="6" creationId="{0334FED7-31A6-8107-2F6F-0EE4E31F5956}"/>
          </ac:spMkLst>
        </pc:spChg>
        <pc:picChg chg="add mod">
          <ac:chgData name="Lisa Ellis" userId="1e3b8b31-18a3-40b3-8e12-8230c5071370" providerId="ADAL" clId="{563BA9DA-5175-456B-8E08-B93023433B20}" dt="2025-12-04T11:38:53.196" v="1068" actId="14100"/>
          <ac:picMkLst>
            <pc:docMk/>
            <pc:sldMk cId="1898105347" sldId="420"/>
            <ac:picMk id="3" creationId="{1D055FA9-6182-5F8C-FF21-5A90869C3D3E}"/>
          </ac:picMkLst>
        </pc:picChg>
        <pc:picChg chg="del">
          <ac:chgData name="Lisa Ellis" userId="1e3b8b31-18a3-40b3-8e12-8230c5071370" providerId="ADAL" clId="{563BA9DA-5175-456B-8E08-B93023433B20}" dt="2025-12-04T11:36:19.355" v="1050" actId="478"/>
          <ac:picMkLst>
            <pc:docMk/>
            <pc:sldMk cId="1898105347" sldId="420"/>
            <ac:picMk id="5" creationId="{FEC7361E-65F2-8B39-92BE-5CDDA0557350}"/>
          </ac:picMkLst>
        </pc:picChg>
      </pc:sldChg>
      <pc:sldChg chg="add">
        <pc:chgData name="Lisa Ellis" userId="1e3b8b31-18a3-40b3-8e12-8230c5071370" providerId="ADAL" clId="{563BA9DA-5175-456B-8E08-B93023433B20}" dt="2025-12-02T16:07:43.329" v="587"/>
        <pc:sldMkLst>
          <pc:docMk/>
          <pc:sldMk cId="1373729124" sldId="605"/>
        </pc:sldMkLst>
      </pc:sldChg>
      <pc:sldChg chg="modSp add mod">
        <pc:chgData name="Lisa Ellis" userId="1e3b8b31-18a3-40b3-8e12-8230c5071370" providerId="ADAL" clId="{563BA9DA-5175-456B-8E08-B93023433B20}" dt="2025-12-02T16:08:55.509" v="594" actId="27636"/>
        <pc:sldMkLst>
          <pc:docMk/>
          <pc:sldMk cId="1572444983" sldId="633"/>
        </pc:sldMkLst>
        <pc:spChg chg="mod">
          <ac:chgData name="Lisa Ellis" userId="1e3b8b31-18a3-40b3-8e12-8230c5071370" providerId="ADAL" clId="{563BA9DA-5175-456B-8E08-B93023433B20}" dt="2025-12-02T16:08:55.509" v="594" actId="27636"/>
          <ac:spMkLst>
            <pc:docMk/>
            <pc:sldMk cId="1572444983" sldId="633"/>
            <ac:spMk id="3" creationId="{E6AC4A27-1DCD-B2AD-A1C3-92C1B26835C5}"/>
          </ac:spMkLst>
        </pc:spChg>
      </pc:sldChg>
      <pc:sldChg chg="add">
        <pc:chgData name="Lisa Ellis" userId="1e3b8b31-18a3-40b3-8e12-8230c5071370" providerId="ADAL" clId="{563BA9DA-5175-456B-8E08-B93023433B20}" dt="2025-12-02T16:08:46.382" v="592"/>
        <pc:sldMkLst>
          <pc:docMk/>
          <pc:sldMk cId="2479014819" sldId="635"/>
        </pc:sldMkLst>
      </pc:sldChg>
      <pc:sldChg chg="add">
        <pc:chgData name="Lisa Ellis" userId="1e3b8b31-18a3-40b3-8e12-8230c5071370" providerId="ADAL" clId="{563BA9DA-5175-456B-8E08-B93023433B20}" dt="2025-12-02T16:08:37.783" v="591"/>
        <pc:sldMkLst>
          <pc:docMk/>
          <pc:sldMk cId="3585453579" sldId="636"/>
        </pc:sldMkLst>
      </pc:sldChg>
      <pc:sldChg chg="addSp modSp add mod">
        <pc:chgData name="Lisa Ellis" userId="1e3b8b31-18a3-40b3-8e12-8230c5071370" providerId="ADAL" clId="{563BA9DA-5175-456B-8E08-B93023433B20}" dt="2025-12-04T11:14:43.200" v="1008" actId="20577"/>
        <pc:sldMkLst>
          <pc:docMk/>
          <pc:sldMk cId="2292262102" sldId="637"/>
        </pc:sldMkLst>
        <pc:spChg chg="add mod">
          <ac:chgData name="Lisa Ellis" userId="1e3b8b31-18a3-40b3-8e12-8230c5071370" providerId="ADAL" clId="{563BA9DA-5175-456B-8E08-B93023433B20}" dt="2025-12-04T11:14:43.200" v="1008" actId="20577"/>
          <ac:spMkLst>
            <pc:docMk/>
            <pc:sldMk cId="2292262102" sldId="637"/>
            <ac:spMk id="3" creationId="{8C181740-4BF4-1D2D-50ED-649B761FCB53}"/>
          </ac:spMkLst>
        </pc:spChg>
      </pc:sldChg>
      <pc:sldChg chg="add">
        <pc:chgData name="Lisa Ellis" userId="1e3b8b31-18a3-40b3-8e12-8230c5071370" providerId="ADAL" clId="{563BA9DA-5175-456B-8E08-B93023433B20}" dt="2025-12-02T16:08:24.027" v="590"/>
        <pc:sldMkLst>
          <pc:docMk/>
          <pc:sldMk cId="1376655826" sldId="638"/>
        </pc:sldMkLst>
      </pc:sldChg>
      <pc:sldChg chg="add">
        <pc:chgData name="Lisa Ellis" userId="1e3b8b31-18a3-40b3-8e12-8230c5071370" providerId="ADAL" clId="{563BA9DA-5175-456B-8E08-B93023433B20}" dt="2025-12-02T16:07:33.421" v="586"/>
        <pc:sldMkLst>
          <pc:docMk/>
          <pc:sldMk cId="1053510295" sldId="640"/>
        </pc:sldMkLst>
      </pc:sldChg>
      <pc:sldChg chg="add">
        <pc:chgData name="Lisa Ellis" userId="1e3b8b31-18a3-40b3-8e12-8230c5071370" providerId="ADAL" clId="{563BA9DA-5175-456B-8E08-B93023433B20}" dt="2025-12-02T16:07:57.693" v="588"/>
        <pc:sldMkLst>
          <pc:docMk/>
          <pc:sldMk cId="2441448236" sldId="642"/>
        </pc:sldMkLst>
      </pc:sldChg>
      <pc:sldChg chg="modSp add mod">
        <pc:chgData name="Lisa Ellis" userId="1e3b8b31-18a3-40b3-8e12-8230c5071370" providerId="ADAL" clId="{563BA9DA-5175-456B-8E08-B93023433B20}" dt="2025-12-04T11:31:06.873" v="1012" actId="14100"/>
        <pc:sldMkLst>
          <pc:docMk/>
          <pc:sldMk cId="1700289622" sldId="646"/>
        </pc:sldMkLst>
        <pc:picChg chg="mod">
          <ac:chgData name="Lisa Ellis" userId="1e3b8b31-18a3-40b3-8e12-8230c5071370" providerId="ADAL" clId="{563BA9DA-5175-456B-8E08-B93023433B20}" dt="2025-12-04T11:30:49.203" v="1010" actId="339"/>
          <ac:picMkLst>
            <pc:docMk/>
            <pc:sldMk cId="1700289622" sldId="646"/>
            <ac:picMk id="5" creationId="{6DA59FBD-F30C-648F-0070-CB91AE656850}"/>
          </ac:picMkLst>
        </pc:picChg>
        <pc:picChg chg="mod">
          <ac:chgData name="Lisa Ellis" userId="1e3b8b31-18a3-40b3-8e12-8230c5071370" providerId="ADAL" clId="{563BA9DA-5175-456B-8E08-B93023433B20}" dt="2025-12-04T11:30:45.149" v="1009" actId="339"/>
          <ac:picMkLst>
            <pc:docMk/>
            <pc:sldMk cId="1700289622" sldId="646"/>
            <ac:picMk id="8" creationId="{5C55DB38-6FB7-C94E-5689-5878643787D6}"/>
          </ac:picMkLst>
        </pc:picChg>
        <pc:cxnChg chg="mod">
          <ac:chgData name="Lisa Ellis" userId="1e3b8b31-18a3-40b3-8e12-8230c5071370" providerId="ADAL" clId="{563BA9DA-5175-456B-8E08-B93023433B20}" dt="2025-12-04T11:31:06.873" v="1012" actId="14100"/>
          <ac:cxnSpMkLst>
            <pc:docMk/>
            <pc:sldMk cId="1700289622" sldId="646"/>
            <ac:cxnSpMk id="7" creationId="{066B9AA8-0222-4EC5-927E-92C8736941D2}"/>
          </ac:cxnSpMkLst>
        </pc:cxnChg>
      </pc:sldChg>
      <pc:sldChg chg="addSp modSp new mod">
        <pc:chgData name="Lisa Ellis" userId="1e3b8b31-18a3-40b3-8e12-8230c5071370" providerId="ADAL" clId="{563BA9DA-5175-456B-8E08-B93023433B20}" dt="2025-12-02T16:11:05.859" v="624" actId="113"/>
        <pc:sldMkLst>
          <pc:docMk/>
          <pc:sldMk cId="115732070" sldId="647"/>
        </pc:sldMkLst>
        <pc:spChg chg="add mod">
          <ac:chgData name="Lisa Ellis" userId="1e3b8b31-18a3-40b3-8e12-8230c5071370" providerId="ADAL" clId="{563BA9DA-5175-456B-8E08-B93023433B20}" dt="2025-12-02T16:11:05.859" v="624" actId="113"/>
          <ac:spMkLst>
            <pc:docMk/>
            <pc:sldMk cId="115732070" sldId="647"/>
            <ac:spMk id="4" creationId="{43A96AE1-4ACC-9B6F-05FF-70425727405F}"/>
          </ac:spMkLst>
        </pc:spChg>
      </pc:sldChg>
      <pc:sldChg chg="addSp modSp new mod">
        <pc:chgData name="Lisa Ellis" userId="1e3b8b31-18a3-40b3-8e12-8230c5071370" providerId="ADAL" clId="{563BA9DA-5175-456B-8E08-B93023433B20}" dt="2025-12-02T16:11:37.722" v="636" actId="20577"/>
        <pc:sldMkLst>
          <pc:docMk/>
          <pc:sldMk cId="3767374598" sldId="648"/>
        </pc:sldMkLst>
        <pc:spChg chg="add mod">
          <ac:chgData name="Lisa Ellis" userId="1e3b8b31-18a3-40b3-8e12-8230c5071370" providerId="ADAL" clId="{563BA9DA-5175-456B-8E08-B93023433B20}" dt="2025-12-02T16:11:37.722" v="636" actId="20577"/>
          <ac:spMkLst>
            <pc:docMk/>
            <pc:sldMk cId="3767374598" sldId="648"/>
            <ac:spMk id="4" creationId="{0FF03953-DB3F-B402-F274-31D402603F1A}"/>
          </ac:spMkLst>
        </pc:spChg>
      </pc:sldChg>
      <pc:sldChg chg="delSp modSp add mod modClrScheme modAnim delDesignElem chgLayout">
        <pc:chgData name="Lisa Ellis" userId="1e3b8b31-18a3-40b3-8e12-8230c5071370" providerId="ADAL" clId="{563BA9DA-5175-456B-8E08-B93023433B20}" dt="2025-12-04T11:36:10.857" v="1049" actId="20577"/>
        <pc:sldMkLst>
          <pc:docMk/>
          <pc:sldMk cId="3017987584" sldId="650"/>
        </pc:sldMkLst>
        <pc:spChg chg="mod">
          <ac:chgData name="Lisa Ellis" userId="1e3b8b31-18a3-40b3-8e12-8230c5071370" providerId="ADAL" clId="{563BA9DA-5175-456B-8E08-B93023433B20}" dt="2025-12-04T11:36:10.857" v="1049" actId="20577"/>
          <ac:spMkLst>
            <pc:docMk/>
            <pc:sldMk cId="3017987584" sldId="650"/>
            <ac:spMk id="4" creationId="{C1E5C816-FD73-18D2-2337-EAEC7CCEEE9A}"/>
          </ac:spMkLst>
        </pc:spChg>
        <pc:spChg chg="del">
          <ac:chgData name="Lisa Ellis" userId="1e3b8b31-18a3-40b3-8e12-8230c5071370" providerId="ADAL" clId="{563BA9DA-5175-456B-8E08-B93023433B20}" dt="2025-12-04T11:35:28.544" v="1035" actId="700"/>
          <ac:spMkLst>
            <pc:docMk/>
            <pc:sldMk cId="3017987584" sldId="650"/>
            <ac:spMk id="10" creationId="{CB2D55BE-8617-CDDB-748C-1B5A52ED1ABE}"/>
          </ac:spMkLst>
        </pc:spChg>
        <pc:spChg chg="del">
          <ac:chgData name="Lisa Ellis" userId="1e3b8b31-18a3-40b3-8e12-8230c5071370" providerId="ADAL" clId="{563BA9DA-5175-456B-8E08-B93023433B20}" dt="2025-12-04T11:35:28.544" v="1035" actId="700"/>
          <ac:spMkLst>
            <pc:docMk/>
            <pc:sldMk cId="3017987584" sldId="650"/>
            <ac:spMk id="12" creationId="{6E6133FA-85BE-CD35-200C-ED8558D4BC1A}"/>
          </ac:spMkLst>
        </pc:spChg>
        <pc:picChg chg="mod">
          <ac:chgData name="Lisa Ellis" userId="1e3b8b31-18a3-40b3-8e12-8230c5071370" providerId="ADAL" clId="{563BA9DA-5175-456B-8E08-B93023433B20}" dt="2025-12-04T11:35:52.634" v="1044" actId="14100"/>
          <ac:picMkLst>
            <pc:docMk/>
            <pc:sldMk cId="3017987584" sldId="650"/>
            <ac:picMk id="5" creationId="{7385BC0D-2F6D-30CB-5E8D-86BEA9634114}"/>
          </ac:picMkLst>
        </pc:picChg>
      </pc:sldChg>
      <pc:sldChg chg="addSp modSp mod">
        <pc:chgData name="Lisa Ellis" userId="1e3b8b31-18a3-40b3-8e12-8230c5071370" providerId="ADAL" clId="{563BA9DA-5175-456B-8E08-B93023433B20}" dt="2025-12-05T09:04:28.638" v="1319" actId="5793"/>
        <pc:sldMkLst>
          <pc:docMk/>
          <pc:sldMk cId="3021643788" sldId="651"/>
        </pc:sldMkLst>
        <pc:spChg chg="mod">
          <ac:chgData name="Lisa Ellis" userId="1e3b8b31-18a3-40b3-8e12-8230c5071370" providerId="ADAL" clId="{563BA9DA-5175-456B-8E08-B93023433B20}" dt="2025-12-05T09:04:28.638" v="1319" actId="5793"/>
          <ac:spMkLst>
            <pc:docMk/>
            <pc:sldMk cId="3021643788" sldId="651"/>
            <ac:spMk id="2" creationId="{CCE613D7-D647-8533-38EF-42F0199D05CB}"/>
          </ac:spMkLst>
        </pc:spChg>
        <pc:spChg chg="add mod">
          <ac:chgData name="Lisa Ellis" userId="1e3b8b31-18a3-40b3-8e12-8230c5071370" providerId="ADAL" clId="{563BA9DA-5175-456B-8E08-B93023433B20}" dt="2025-12-05T09:01:11.493" v="1313" actId="14100"/>
          <ac:spMkLst>
            <pc:docMk/>
            <pc:sldMk cId="3021643788" sldId="651"/>
            <ac:spMk id="9" creationId="{9E592BEF-8796-3E26-1F88-A61075004619}"/>
          </ac:spMkLst>
        </pc:spChg>
        <pc:picChg chg="mod modCrop">
          <ac:chgData name="Lisa Ellis" userId="1e3b8b31-18a3-40b3-8e12-8230c5071370" providerId="ADAL" clId="{563BA9DA-5175-456B-8E08-B93023433B20}" dt="2025-12-05T08:58:16.055" v="1109" actId="1076"/>
          <ac:picMkLst>
            <pc:docMk/>
            <pc:sldMk cId="3021643788" sldId="651"/>
            <ac:picMk id="4" creationId="{7A2EDA51-BCFB-8A98-B639-D642E25BD396}"/>
          </ac:picMkLst>
        </pc:picChg>
        <pc:picChg chg="mod">
          <ac:chgData name="Lisa Ellis" userId="1e3b8b31-18a3-40b3-8e12-8230c5071370" providerId="ADAL" clId="{563BA9DA-5175-456B-8E08-B93023433B20}" dt="2025-12-05T09:01:05.990" v="1311" actId="1076"/>
          <ac:picMkLst>
            <pc:docMk/>
            <pc:sldMk cId="3021643788" sldId="651"/>
            <ac:picMk id="5" creationId="{85190F72-86C5-3F1E-2B9B-00C36C5A8B56}"/>
          </ac:picMkLst>
        </pc:picChg>
        <pc:cxnChg chg="add mod">
          <ac:chgData name="Lisa Ellis" userId="1e3b8b31-18a3-40b3-8e12-8230c5071370" providerId="ADAL" clId="{563BA9DA-5175-456B-8E08-B93023433B20}" dt="2025-12-05T09:01:22.345" v="1315" actId="14100"/>
          <ac:cxnSpMkLst>
            <pc:docMk/>
            <pc:sldMk cId="3021643788" sldId="651"/>
            <ac:cxnSpMk id="6" creationId="{FECB39C3-1D5F-50AE-F306-7C2AD467702D}"/>
          </ac:cxnSpMkLst>
        </pc:cxnChg>
      </pc:sldChg>
      <pc:sldMasterChg chg="modSldLayout">
        <pc:chgData name="Lisa Ellis" userId="1e3b8b31-18a3-40b3-8e12-8230c5071370" providerId="ADAL" clId="{563BA9DA-5175-456B-8E08-B93023433B20}" dt="2025-12-01T10:52:04.955" v="90" actId="16037"/>
        <pc:sldMasterMkLst>
          <pc:docMk/>
          <pc:sldMasterMk cId="80297582" sldId="2147483648"/>
        </pc:sldMasterMkLst>
        <pc:sldLayoutChg chg="modSp">
          <pc:chgData name="Lisa Ellis" userId="1e3b8b31-18a3-40b3-8e12-8230c5071370" providerId="ADAL" clId="{563BA9DA-5175-456B-8E08-B93023433B20}" dt="2025-12-01T10:52:04.955" v="90" actId="16037"/>
          <pc:sldLayoutMkLst>
            <pc:docMk/>
            <pc:sldMasterMk cId="80297582" sldId="2147483648"/>
            <pc:sldLayoutMk cId="1260057443" sldId="2147483650"/>
          </pc:sldLayoutMkLst>
          <pc:spChg chg="mod">
            <ac:chgData name="Lisa Ellis" userId="1e3b8b31-18a3-40b3-8e12-8230c5071370" providerId="ADAL" clId="{563BA9DA-5175-456B-8E08-B93023433B20}" dt="2025-12-01T10:52:04.955" v="90" actId="16037"/>
            <ac:spMkLst>
              <pc:docMk/>
              <pc:sldMasterMk cId="80297582" sldId="2147483648"/>
              <pc:sldLayoutMk cId="1260057443" sldId="2147483650"/>
              <ac:spMk id="2" creationId="{00000000-0000-0000-0000-000000000000}"/>
            </ac:spMkLst>
          </pc:s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8C3CC-04CB-4FE6-978F-639CBF637C7D}"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239E253-C088-4E83-8C2C-E83F92DF6F79}">
      <dgm:prSet custT="1"/>
      <dgm:spPr/>
      <dgm:t>
        <a:bodyPr/>
        <a:lstStyle/>
        <a:p>
          <a:pPr>
            <a:lnSpc>
              <a:spcPct val="100000"/>
            </a:lnSpc>
          </a:pPr>
          <a:r>
            <a:rPr lang="en-GB" sz="2000" dirty="0">
              <a:latin typeface="Calibri"/>
              <a:ea typeface="Calibri"/>
              <a:cs typeface="Calibri"/>
            </a:rPr>
            <a:t>Storing the bibliographic information electronically, they help keep track of the sources you have used in your research.</a:t>
          </a:r>
          <a:endParaRPr lang="en-US" sz="2000" dirty="0">
            <a:latin typeface="Calibri"/>
            <a:ea typeface="Calibri"/>
            <a:cs typeface="Calibri"/>
          </a:endParaRPr>
        </a:p>
      </dgm:t>
    </dgm:pt>
    <dgm:pt modelId="{966592DB-9B4E-4D39-837E-F2E851730969}" type="parTrans" cxnId="{BE40023E-ED5F-47B8-A4AE-C7F4CFBA9D9E}">
      <dgm:prSet/>
      <dgm:spPr/>
      <dgm:t>
        <a:bodyPr/>
        <a:lstStyle/>
        <a:p>
          <a:endParaRPr lang="en-US"/>
        </a:p>
      </dgm:t>
    </dgm:pt>
    <dgm:pt modelId="{5AD1F974-F319-40B0-B2B4-98AB53A23241}" type="sibTrans" cxnId="{BE40023E-ED5F-47B8-A4AE-C7F4CFBA9D9E}">
      <dgm:prSet/>
      <dgm:spPr/>
      <dgm:t>
        <a:bodyPr/>
        <a:lstStyle/>
        <a:p>
          <a:pPr>
            <a:lnSpc>
              <a:spcPct val="100000"/>
            </a:lnSpc>
          </a:pPr>
          <a:endParaRPr lang="en-US"/>
        </a:p>
      </dgm:t>
    </dgm:pt>
    <dgm:pt modelId="{F8A6A980-AEFC-4299-9ADA-E13785C53879}">
      <dgm:prSet custT="1"/>
      <dgm:spPr/>
      <dgm:t>
        <a:bodyPr/>
        <a:lstStyle/>
        <a:p>
          <a:pPr>
            <a:lnSpc>
              <a:spcPct val="100000"/>
            </a:lnSpc>
          </a:pPr>
          <a:r>
            <a:rPr lang="en-GB" sz="2000" dirty="0">
              <a:latin typeface="Calibri"/>
              <a:ea typeface="Calibri"/>
              <a:cs typeface="Calibri"/>
            </a:rPr>
            <a:t>They create a personal library of references which can be edited to correct errors, or to add in additional information. </a:t>
          </a:r>
          <a:endParaRPr lang="en-US" sz="2000" dirty="0">
            <a:latin typeface="Calibri"/>
            <a:ea typeface="Calibri"/>
            <a:cs typeface="Calibri"/>
          </a:endParaRPr>
        </a:p>
      </dgm:t>
    </dgm:pt>
    <dgm:pt modelId="{A0AAF750-0725-497B-A1D6-9B2DE6263F9E}" type="parTrans" cxnId="{C12E4540-C8D0-41C3-A328-CE85F482D6F8}">
      <dgm:prSet/>
      <dgm:spPr/>
      <dgm:t>
        <a:bodyPr/>
        <a:lstStyle/>
        <a:p>
          <a:endParaRPr lang="en-US"/>
        </a:p>
      </dgm:t>
    </dgm:pt>
    <dgm:pt modelId="{C58DCAA1-2C7B-47EF-9792-E12578D05313}" type="sibTrans" cxnId="{C12E4540-C8D0-41C3-A328-CE85F482D6F8}">
      <dgm:prSet/>
      <dgm:spPr/>
      <dgm:t>
        <a:bodyPr/>
        <a:lstStyle/>
        <a:p>
          <a:pPr>
            <a:lnSpc>
              <a:spcPct val="100000"/>
            </a:lnSpc>
          </a:pPr>
          <a:endParaRPr lang="en-US"/>
        </a:p>
      </dgm:t>
    </dgm:pt>
    <dgm:pt modelId="{B189DABF-3F71-4025-9F61-497EFBC3DBDE}">
      <dgm:prSet custT="1"/>
      <dgm:spPr/>
      <dgm:t>
        <a:bodyPr/>
        <a:lstStyle/>
        <a:p>
          <a:pPr>
            <a:lnSpc>
              <a:spcPct val="100000"/>
            </a:lnSpc>
          </a:pPr>
          <a:r>
            <a:rPr lang="en-GB" sz="2000" dirty="0">
              <a:latin typeface="Calibri"/>
              <a:ea typeface="Calibri"/>
              <a:cs typeface="Calibri"/>
            </a:rPr>
            <a:t>You can use them to easily export citations you find in the online library and external websites. (Note, most are unable to export from an already created reference list in a PDF or Word document.)</a:t>
          </a:r>
          <a:endParaRPr lang="en-US" sz="2000" dirty="0">
            <a:latin typeface="Calibri"/>
            <a:ea typeface="Calibri"/>
            <a:cs typeface="Calibri"/>
          </a:endParaRPr>
        </a:p>
      </dgm:t>
    </dgm:pt>
    <dgm:pt modelId="{FD08FF97-3550-4C11-9373-B27D4D26EA81}" type="parTrans" cxnId="{214800CF-8512-4899-84C9-6654E5BDEFD9}">
      <dgm:prSet/>
      <dgm:spPr/>
      <dgm:t>
        <a:bodyPr/>
        <a:lstStyle/>
        <a:p>
          <a:endParaRPr lang="en-US"/>
        </a:p>
      </dgm:t>
    </dgm:pt>
    <dgm:pt modelId="{32A0565F-B3DB-49ED-A23E-80565D510BA6}" type="sibTrans" cxnId="{214800CF-8512-4899-84C9-6654E5BDEFD9}">
      <dgm:prSet/>
      <dgm:spPr/>
      <dgm:t>
        <a:bodyPr/>
        <a:lstStyle/>
        <a:p>
          <a:pPr>
            <a:lnSpc>
              <a:spcPct val="100000"/>
            </a:lnSpc>
          </a:pPr>
          <a:endParaRPr lang="en-US"/>
        </a:p>
      </dgm:t>
    </dgm:pt>
    <dgm:pt modelId="{28540AC6-E435-4422-B35A-E0402E912193}">
      <dgm:prSet custT="1"/>
      <dgm:spPr/>
      <dgm:t>
        <a:bodyPr/>
        <a:lstStyle/>
        <a:p>
          <a:pPr>
            <a:lnSpc>
              <a:spcPct val="100000"/>
            </a:lnSpc>
          </a:pPr>
          <a:r>
            <a:rPr lang="en-GB" sz="2000" dirty="0">
              <a:latin typeface="Calibri"/>
              <a:ea typeface="Calibri"/>
              <a:cs typeface="Calibri"/>
            </a:rPr>
            <a:t>Most citation  managers offer a website integration tool to enable you to import bibliographic information from a website.</a:t>
          </a:r>
          <a:endParaRPr lang="en-US" sz="2000" dirty="0">
            <a:latin typeface="Calibri"/>
            <a:ea typeface="Calibri"/>
            <a:cs typeface="Calibri"/>
          </a:endParaRPr>
        </a:p>
      </dgm:t>
    </dgm:pt>
    <dgm:pt modelId="{3EFBA842-05D4-497B-A077-DD1B7B7B4264}" type="parTrans" cxnId="{2949008F-9D8D-4986-B7F1-DD4F5ABB7C1E}">
      <dgm:prSet/>
      <dgm:spPr/>
      <dgm:t>
        <a:bodyPr/>
        <a:lstStyle/>
        <a:p>
          <a:endParaRPr lang="en-US"/>
        </a:p>
      </dgm:t>
    </dgm:pt>
    <dgm:pt modelId="{45F3F2EC-866C-4103-BFA2-C487D59B19CB}" type="sibTrans" cxnId="{2949008F-9D8D-4986-B7F1-DD4F5ABB7C1E}">
      <dgm:prSet/>
      <dgm:spPr/>
      <dgm:t>
        <a:bodyPr/>
        <a:lstStyle/>
        <a:p>
          <a:endParaRPr lang="en-US"/>
        </a:p>
      </dgm:t>
    </dgm:pt>
    <dgm:pt modelId="{957183AC-2D76-470A-A9D5-73996745C229}" type="pres">
      <dgm:prSet presAssocID="{A308C3CC-04CB-4FE6-978F-639CBF637C7D}" presName="root" presStyleCnt="0">
        <dgm:presLayoutVars>
          <dgm:dir/>
          <dgm:resizeHandles val="exact"/>
        </dgm:presLayoutVars>
      </dgm:prSet>
      <dgm:spPr/>
    </dgm:pt>
    <dgm:pt modelId="{43336283-809B-4399-896C-70D7E288C89A}" type="pres">
      <dgm:prSet presAssocID="{A308C3CC-04CB-4FE6-978F-639CBF637C7D}" presName="container" presStyleCnt="0">
        <dgm:presLayoutVars>
          <dgm:dir/>
          <dgm:resizeHandles val="exact"/>
        </dgm:presLayoutVars>
      </dgm:prSet>
      <dgm:spPr/>
    </dgm:pt>
    <dgm:pt modelId="{9B71D609-3659-4816-BD72-8C4762542907}" type="pres">
      <dgm:prSet presAssocID="{9239E253-C088-4E83-8C2C-E83F92DF6F79}" presName="compNode" presStyleCnt="0"/>
      <dgm:spPr/>
    </dgm:pt>
    <dgm:pt modelId="{13D0F521-ACAF-4144-B630-61D75547CCEB}" type="pres">
      <dgm:prSet presAssocID="{9239E253-C088-4E83-8C2C-E83F92DF6F79}" presName="iconBgRect" presStyleLbl="bgShp" presStyleIdx="0" presStyleCnt="4"/>
      <dgm:spPr/>
    </dgm:pt>
    <dgm:pt modelId="{3483440D-E94F-414E-9E88-F7750B5F07B9}" type="pres">
      <dgm:prSet presAssocID="{9239E253-C088-4E83-8C2C-E83F92DF6F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379F3377-9FCB-4892-857F-EFDA421A683F}" type="pres">
      <dgm:prSet presAssocID="{9239E253-C088-4E83-8C2C-E83F92DF6F79}" presName="spaceRect" presStyleCnt="0"/>
      <dgm:spPr/>
    </dgm:pt>
    <dgm:pt modelId="{560C2F51-4952-49E8-AFD7-295219A2ECE0}" type="pres">
      <dgm:prSet presAssocID="{9239E253-C088-4E83-8C2C-E83F92DF6F79}" presName="textRect" presStyleLbl="revTx" presStyleIdx="0" presStyleCnt="4">
        <dgm:presLayoutVars>
          <dgm:chMax val="1"/>
          <dgm:chPref val="1"/>
        </dgm:presLayoutVars>
      </dgm:prSet>
      <dgm:spPr/>
    </dgm:pt>
    <dgm:pt modelId="{10F0AAF8-4CC4-4946-AF8E-21030CDCD6B2}" type="pres">
      <dgm:prSet presAssocID="{5AD1F974-F319-40B0-B2B4-98AB53A23241}" presName="sibTrans" presStyleLbl="sibTrans2D1" presStyleIdx="0" presStyleCnt="0"/>
      <dgm:spPr/>
    </dgm:pt>
    <dgm:pt modelId="{4D3CAD9C-C777-4992-A373-A0C2740540B0}" type="pres">
      <dgm:prSet presAssocID="{F8A6A980-AEFC-4299-9ADA-E13785C53879}" presName="compNode" presStyleCnt="0"/>
      <dgm:spPr/>
    </dgm:pt>
    <dgm:pt modelId="{38C73D52-A559-46E4-9028-CD49B336E3A0}" type="pres">
      <dgm:prSet presAssocID="{F8A6A980-AEFC-4299-9ADA-E13785C53879}" presName="iconBgRect" presStyleLbl="bgShp" presStyleIdx="1" presStyleCnt="4"/>
      <dgm:spPr/>
    </dgm:pt>
    <dgm:pt modelId="{9D52AF99-D0D9-4B75-899D-347CB2A9D55A}" type="pres">
      <dgm:prSet presAssocID="{F8A6A980-AEFC-4299-9ADA-E13785C538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54D00436-51DD-478F-9A7C-388F874B592B}" type="pres">
      <dgm:prSet presAssocID="{F8A6A980-AEFC-4299-9ADA-E13785C53879}" presName="spaceRect" presStyleCnt="0"/>
      <dgm:spPr/>
    </dgm:pt>
    <dgm:pt modelId="{97A31910-92F6-4A9B-948E-E6A7B9B7C749}" type="pres">
      <dgm:prSet presAssocID="{F8A6A980-AEFC-4299-9ADA-E13785C53879}" presName="textRect" presStyleLbl="revTx" presStyleIdx="1" presStyleCnt="4">
        <dgm:presLayoutVars>
          <dgm:chMax val="1"/>
          <dgm:chPref val="1"/>
        </dgm:presLayoutVars>
      </dgm:prSet>
      <dgm:spPr/>
    </dgm:pt>
    <dgm:pt modelId="{5E420A9C-FEFA-473E-84DE-8A7D8291387D}" type="pres">
      <dgm:prSet presAssocID="{C58DCAA1-2C7B-47EF-9792-E12578D05313}" presName="sibTrans" presStyleLbl="sibTrans2D1" presStyleIdx="0" presStyleCnt="0"/>
      <dgm:spPr/>
    </dgm:pt>
    <dgm:pt modelId="{B8163046-4F82-4636-99DE-D3FC4E443CCC}" type="pres">
      <dgm:prSet presAssocID="{B189DABF-3F71-4025-9F61-497EFBC3DBDE}" presName="compNode" presStyleCnt="0"/>
      <dgm:spPr/>
    </dgm:pt>
    <dgm:pt modelId="{57EB14DA-D4C9-45A5-B12E-963CE3C517B7}" type="pres">
      <dgm:prSet presAssocID="{B189DABF-3F71-4025-9F61-497EFBC3DBDE}" presName="iconBgRect" presStyleLbl="bgShp" presStyleIdx="2" presStyleCnt="4"/>
      <dgm:spPr/>
    </dgm:pt>
    <dgm:pt modelId="{CF94200D-729A-40A3-885E-95CF8471443F}" type="pres">
      <dgm:prSet presAssocID="{B189DABF-3F71-4025-9F61-497EFBC3DB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load"/>
        </a:ext>
      </dgm:extLst>
    </dgm:pt>
    <dgm:pt modelId="{31D55330-6F0A-4721-999B-7A0BE66CBE1C}" type="pres">
      <dgm:prSet presAssocID="{B189DABF-3F71-4025-9F61-497EFBC3DBDE}" presName="spaceRect" presStyleCnt="0"/>
      <dgm:spPr/>
    </dgm:pt>
    <dgm:pt modelId="{61051EFF-7EF3-4E1E-A5FD-BD899489E755}" type="pres">
      <dgm:prSet presAssocID="{B189DABF-3F71-4025-9F61-497EFBC3DBDE}" presName="textRect" presStyleLbl="revTx" presStyleIdx="2" presStyleCnt="4">
        <dgm:presLayoutVars>
          <dgm:chMax val="1"/>
          <dgm:chPref val="1"/>
        </dgm:presLayoutVars>
      </dgm:prSet>
      <dgm:spPr/>
    </dgm:pt>
    <dgm:pt modelId="{D70948B7-5F89-4A43-8E76-10C33073FDEB}" type="pres">
      <dgm:prSet presAssocID="{32A0565F-B3DB-49ED-A23E-80565D510BA6}" presName="sibTrans" presStyleLbl="sibTrans2D1" presStyleIdx="0" presStyleCnt="0"/>
      <dgm:spPr/>
    </dgm:pt>
    <dgm:pt modelId="{A18ED148-F8FE-42DF-A4B2-B295CDEA9314}" type="pres">
      <dgm:prSet presAssocID="{28540AC6-E435-4422-B35A-E0402E912193}" presName="compNode" presStyleCnt="0"/>
      <dgm:spPr/>
    </dgm:pt>
    <dgm:pt modelId="{3D8CADF2-1C9A-42C4-8B5E-EEF754AC2EE2}" type="pres">
      <dgm:prSet presAssocID="{28540AC6-E435-4422-B35A-E0402E912193}" presName="iconBgRect" presStyleLbl="bgShp" presStyleIdx="3" presStyleCnt="4"/>
      <dgm:spPr/>
    </dgm:pt>
    <dgm:pt modelId="{534B6AED-8F87-4CA2-8A57-C0E5120E1A26}" type="pres">
      <dgm:prSet presAssocID="{28540AC6-E435-4422-B35A-E0402E9121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44BD2663-592B-4A74-BDF1-2B4609B4F750}" type="pres">
      <dgm:prSet presAssocID="{28540AC6-E435-4422-B35A-E0402E912193}" presName="spaceRect" presStyleCnt="0"/>
      <dgm:spPr/>
    </dgm:pt>
    <dgm:pt modelId="{4827128E-82A3-4F46-A968-1015712C7F4F}" type="pres">
      <dgm:prSet presAssocID="{28540AC6-E435-4422-B35A-E0402E912193}" presName="textRect" presStyleLbl="revTx" presStyleIdx="3" presStyleCnt="4">
        <dgm:presLayoutVars>
          <dgm:chMax val="1"/>
          <dgm:chPref val="1"/>
        </dgm:presLayoutVars>
      </dgm:prSet>
      <dgm:spPr/>
    </dgm:pt>
  </dgm:ptLst>
  <dgm:cxnLst>
    <dgm:cxn modelId="{6086050F-C924-441E-BB35-5B2631E32E0D}" type="presOf" srcId="{C58DCAA1-2C7B-47EF-9792-E12578D05313}" destId="{5E420A9C-FEFA-473E-84DE-8A7D8291387D}" srcOrd="0" destOrd="0" presId="urn:microsoft.com/office/officeart/2018/2/layout/IconCircleList"/>
    <dgm:cxn modelId="{8345652E-5445-4A8F-A2C2-D586C8957703}" type="presOf" srcId="{A308C3CC-04CB-4FE6-978F-639CBF637C7D}" destId="{957183AC-2D76-470A-A9D5-73996745C229}" srcOrd="0" destOrd="0" presId="urn:microsoft.com/office/officeart/2018/2/layout/IconCircleList"/>
    <dgm:cxn modelId="{BE40023E-ED5F-47B8-A4AE-C7F4CFBA9D9E}" srcId="{A308C3CC-04CB-4FE6-978F-639CBF637C7D}" destId="{9239E253-C088-4E83-8C2C-E83F92DF6F79}" srcOrd="0" destOrd="0" parTransId="{966592DB-9B4E-4D39-837E-F2E851730969}" sibTransId="{5AD1F974-F319-40B0-B2B4-98AB53A23241}"/>
    <dgm:cxn modelId="{C12E4540-C8D0-41C3-A328-CE85F482D6F8}" srcId="{A308C3CC-04CB-4FE6-978F-639CBF637C7D}" destId="{F8A6A980-AEFC-4299-9ADA-E13785C53879}" srcOrd="1" destOrd="0" parTransId="{A0AAF750-0725-497B-A1D6-9B2DE6263F9E}" sibTransId="{C58DCAA1-2C7B-47EF-9792-E12578D05313}"/>
    <dgm:cxn modelId="{CE9DB54C-0876-4DB8-8596-6A4F6263D5B1}" type="presOf" srcId="{28540AC6-E435-4422-B35A-E0402E912193}" destId="{4827128E-82A3-4F46-A968-1015712C7F4F}" srcOrd="0" destOrd="0" presId="urn:microsoft.com/office/officeart/2018/2/layout/IconCircleList"/>
    <dgm:cxn modelId="{71747070-AE46-4274-ABAD-A65D9BA83260}" type="presOf" srcId="{9239E253-C088-4E83-8C2C-E83F92DF6F79}" destId="{560C2F51-4952-49E8-AFD7-295219A2ECE0}" srcOrd="0" destOrd="0" presId="urn:microsoft.com/office/officeart/2018/2/layout/IconCircleList"/>
    <dgm:cxn modelId="{915A558E-B4AD-4F34-B1C4-1A3B84FF5A45}" type="presOf" srcId="{5AD1F974-F319-40B0-B2B4-98AB53A23241}" destId="{10F0AAF8-4CC4-4946-AF8E-21030CDCD6B2}" srcOrd="0" destOrd="0" presId="urn:microsoft.com/office/officeart/2018/2/layout/IconCircleList"/>
    <dgm:cxn modelId="{2949008F-9D8D-4986-B7F1-DD4F5ABB7C1E}" srcId="{A308C3CC-04CB-4FE6-978F-639CBF637C7D}" destId="{28540AC6-E435-4422-B35A-E0402E912193}" srcOrd="3" destOrd="0" parTransId="{3EFBA842-05D4-497B-A077-DD1B7B7B4264}" sibTransId="{45F3F2EC-866C-4103-BFA2-C487D59B19CB}"/>
    <dgm:cxn modelId="{72C05AB1-C339-47A1-9EF7-C96764322599}" type="presOf" srcId="{F8A6A980-AEFC-4299-9ADA-E13785C53879}" destId="{97A31910-92F6-4A9B-948E-E6A7B9B7C749}" srcOrd="0" destOrd="0" presId="urn:microsoft.com/office/officeart/2018/2/layout/IconCircleList"/>
    <dgm:cxn modelId="{9D0968BD-B03E-4BC1-A336-342A59C20047}" type="presOf" srcId="{B189DABF-3F71-4025-9F61-497EFBC3DBDE}" destId="{61051EFF-7EF3-4E1E-A5FD-BD899489E755}" srcOrd="0" destOrd="0" presId="urn:microsoft.com/office/officeart/2018/2/layout/IconCircleList"/>
    <dgm:cxn modelId="{214800CF-8512-4899-84C9-6654E5BDEFD9}" srcId="{A308C3CC-04CB-4FE6-978F-639CBF637C7D}" destId="{B189DABF-3F71-4025-9F61-497EFBC3DBDE}" srcOrd="2" destOrd="0" parTransId="{FD08FF97-3550-4C11-9373-B27D4D26EA81}" sibTransId="{32A0565F-B3DB-49ED-A23E-80565D510BA6}"/>
    <dgm:cxn modelId="{9DC502E7-CB25-423B-9520-ADABC9003116}" type="presOf" srcId="{32A0565F-B3DB-49ED-A23E-80565D510BA6}" destId="{D70948B7-5F89-4A43-8E76-10C33073FDEB}" srcOrd="0" destOrd="0" presId="urn:microsoft.com/office/officeart/2018/2/layout/IconCircleList"/>
    <dgm:cxn modelId="{5F9D008E-7472-4A00-86E5-9C632D517860}" type="presParOf" srcId="{957183AC-2D76-470A-A9D5-73996745C229}" destId="{43336283-809B-4399-896C-70D7E288C89A}" srcOrd="0" destOrd="0" presId="urn:microsoft.com/office/officeart/2018/2/layout/IconCircleList"/>
    <dgm:cxn modelId="{F66251AF-4B38-4438-B977-5B9F558CD6F6}" type="presParOf" srcId="{43336283-809B-4399-896C-70D7E288C89A}" destId="{9B71D609-3659-4816-BD72-8C4762542907}" srcOrd="0" destOrd="0" presId="urn:microsoft.com/office/officeart/2018/2/layout/IconCircleList"/>
    <dgm:cxn modelId="{C6FFED5D-E96C-4376-9E05-9E9E553FAC2C}" type="presParOf" srcId="{9B71D609-3659-4816-BD72-8C4762542907}" destId="{13D0F521-ACAF-4144-B630-61D75547CCEB}" srcOrd="0" destOrd="0" presId="urn:microsoft.com/office/officeart/2018/2/layout/IconCircleList"/>
    <dgm:cxn modelId="{0E856B5D-2CA4-4C4B-8CFA-1FE2B46E212C}" type="presParOf" srcId="{9B71D609-3659-4816-BD72-8C4762542907}" destId="{3483440D-E94F-414E-9E88-F7750B5F07B9}" srcOrd="1" destOrd="0" presId="urn:microsoft.com/office/officeart/2018/2/layout/IconCircleList"/>
    <dgm:cxn modelId="{A98C9D95-5856-4FD1-AFCF-AFFCF3A3D20F}" type="presParOf" srcId="{9B71D609-3659-4816-BD72-8C4762542907}" destId="{379F3377-9FCB-4892-857F-EFDA421A683F}" srcOrd="2" destOrd="0" presId="urn:microsoft.com/office/officeart/2018/2/layout/IconCircleList"/>
    <dgm:cxn modelId="{8C60DC86-1A60-4500-91CF-DB704F6FCF86}" type="presParOf" srcId="{9B71D609-3659-4816-BD72-8C4762542907}" destId="{560C2F51-4952-49E8-AFD7-295219A2ECE0}" srcOrd="3" destOrd="0" presId="urn:microsoft.com/office/officeart/2018/2/layout/IconCircleList"/>
    <dgm:cxn modelId="{5BA6892E-0292-40A7-80C6-43F2426DDFA0}" type="presParOf" srcId="{43336283-809B-4399-896C-70D7E288C89A}" destId="{10F0AAF8-4CC4-4946-AF8E-21030CDCD6B2}" srcOrd="1" destOrd="0" presId="urn:microsoft.com/office/officeart/2018/2/layout/IconCircleList"/>
    <dgm:cxn modelId="{5486C835-1957-4888-BAED-53BE8294C8B5}" type="presParOf" srcId="{43336283-809B-4399-896C-70D7E288C89A}" destId="{4D3CAD9C-C777-4992-A373-A0C2740540B0}" srcOrd="2" destOrd="0" presId="urn:microsoft.com/office/officeart/2018/2/layout/IconCircleList"/>
    <dgm:cxn modelId="{202373A3-B30D-49B5-9A9F-AB1F6B611C6D}" type="presParOf" srcId="{4D3CAD9C-C777-4992-A373-A0C2740540B0}" destId="{38C73D52-A559-46E4-9028-CD49B336E3A0}" srcOrd="0" destOrd="0" presId="urn:microsoft.com/office/officeart/2018/2/layout/IconCircleList"/>
    <dgm:cxn modelId="{4F8415EC-3F04-41F1-83B1-2E719658409C}" type="presParOf" srcId="{4D3CAD9C-C777-4992-A373-A0C2740540B0}" destId="{9D52AF99-D0D9-4B75-899D-347CB2A9D55A}" srcOrd="1" destOrd="0" presId="urn:microsoft.com/office/officeart/2018/2/layout/IconCircleList"/>
    <dgm:cxn modelId="{66CCCF18-DDE1-4953-80B7-EF46D2809F1B}" type="presParOf" srcId="{4D3CAD9C-C777-4992-A373-A0C2740540B0}" destId="{54D00436-51DD-478F-9A7C-388F874B592B}" srcOrd="2" destOrd="0" presId="urn:microsoft.com/office/officeart/2018/2/layout/IconCircleList"/>
    <dgm:cxn modelId="{A0F215BF-2B2F-407A-B243-F5A425F7E162}" type="presParOf" srcId="{4D3CAD9C-C777-4992-A373-A0C2740540B0}" destId="{97A31910-92F6-4A9B-948E-E6A7B9B7C749}" srcOrd="3" destOrd="0" presId="urn:microsoft.com/office/officeart/2018/2/layout/IconCircleList"/>
    <dgm:cxn modelId="{4C0217EF-5DE5-4CD8-90C9-78F396F37B32}" type="presParOf" srcId="{43336283-809B-4399-896C-70D7E288C89A}" destId="{5E420A9C-FEFA-473E-84DE-8A7D8291387D}" srcOrd="3" destOrd="0" presId="urn:microsoft.com/office/officeart/2018/2/layout/IconCircleList"/>
    <dgm:cxn modelId="{C526D75A-9E0B-4275-A351-676C7B9098B2}" type="presParOf" srcId="{43336283-809B-4399-896C-70D7E288C89A}" destId="{B8163046-4F82-4636-99DE-D3FC4E443CCC}" srcOrd="4" destOrd="0" presId="urn:microsoft.com/office/officeart/2018/2/layout/IconCircleList"/>
    <dgm:cxn modelId="{28355771-77E2-4CA0-834D-42F6A99557DF}" type="presParOf" srcId="{B8163046-4F82-4636-99DE-D3FC4E443CCC}" destId="{57EB14DA-D4C9-45A5-B12E-963CE3C517B7}" srcOrd="0" destOrd="0" presId="urn:microsoft.com/office/officeart/2018/2/layout/IconCircleList"/>
    <dgm:cxn modelId="{E119464F-FAE4-4AD8-8798-325DEA5BD4B4}" type="presParOf" srcId="{B8163046-4F82-4636-99DE-D3FC4E443CCC}" destId="{CF94200D-729A-40A3-885E-95CF8471443F}" srcOrd="1" destOrd="0" presId="urn:microsoft.com/office/officeart/2018/2/layout/IconCircleList"/>
    <dgm:cxn modelId="{54FDEB62-F901-484A-96FA-86E817F87A78}" type="presParOf" srcId="{B8163046-4F82-4636-99DE-D3FC4E443CCC}" destId="{31D55330-6F0A-4721-999B-7A0BE66CBE1C}" srcOrd="2" destOrd="0" presId="urn:microsoft.com/office/officeart/2018/2/layout/IconCircleList"/>
    <dgm:cxn modelId="{464309BE-77FA-46A4-977C-33F499FA0CF0}" type="presParOf" srcId="{B8163046-4F82-4636-99DE-D3FC4E443CCC}" destId="{61051EFF-7EF3-4E1E-A5FD-BD899489E755}" srcOrd="3" destOrd="0" presId="urn:microsoft.com/office/officeart/2018/2/layout/IconCircleList"/>
    <dgm:cxn modelId="{C3C6033B-F011-45B1-8D25-D56777AE01A1}" type="presParOf" srcId="{43336283-809B-4399-896C-70D7E288C89A}" destId="{D70948B7-5F89-4A43-8E76-10C33073FDEB}" srcOrd="5" destOrd="0" presId="urn:microsoft.com/office/officeart/2018/2/layout/IconCircleList"/>
    <dgm:cxn modelId="{CC1A86CF-DD3D-4BAA-A242-30CBD3A731D0}" type="presParOf" srcId="{43336283-809B-4399-896C-70D7E288C89A}" destId="{A18ED148-F8FE-42DF-A4B2-B295CDEA9314}" srcOrd="6" destOrd="0" presId="urn:microsoft.com/office/officeart/2018/2/layout/IconCircleList"/>
    <dgm:cxn modelId="{65F424D2-60B7-47F0-BED7-BAF2BB8A56FD}" type="presParOf" srcId="{A18ED148-F8FE-42DF-A4B2-B295CDEA9314}" destId="{3D8CADF2-1C9A-42C4-8B5E-EEF754AC2EE2}" srcOrd="0" destOrd="0" presId="urn:microsoft.com/office/officeart/2018/2/layout/IconCircleList"/>
    <dgm:cxn modelId="{281D6ED2-266D-48FB-9B42-459EAF874D80}" type="presParOf" srcId="{A18ED148-F8FE-42DF-A4B2-B295CDEA9314}" destId="{534B6AED-8F87-4CA2-8A57-C0E5120E1A26}" srcOrd="1" destOrd="0" presId="urn:microsoft.com/office/officeart/2018/2/layout/IconCircleList"/>
    <dgm:cxn modelId="{A270CB2E-3978-490B-A164-C09443D76897}" type="presParOf" srcId="{A18ED148-F8FE-42DF-A4B2-B295CDEA9314}" destId="{44BD2663-592B-4A74-BDF1-2B4609B4F750}" srcOrd="2" destOrd="0" presId="urn:microsoft.com/office/officeart/2018/2/layout/IconCircleList"/>
    <dgm:cxn modelId="{FD482C78-D1A7-43ED-83BC-010FD9914347}" type="presParOf" srcId="{A18ED148-F8FE-42DF-A4B2-B295CDEA9314}" destId="{4827128E-82A3-4F46-A968-1015712C7F4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F521-ACAF-4144-B630-61D75547CCEB}">
      <dsp:nvSpPr>
        <dsp:cNvPr id="0" name=""/>
        <dsp:cNvSpPr/>
      </dsp:nvSpPr>
      <dsp:spPr>
        <a:xfrm>
          <a:off x="174922"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3440D-E94F-414E-9E88-F7750B5F07B9}">
      <dsp:nvSpPr>
        <dsp:cNvPr id="0" name=""/>
        <dsp:cNvSpPr/>
      </dsp:nvSpPr>
      <dsp:spPr>
        <a:xfrm>
          <a:off x="506170" y="1571785"/>
          <a:ext cx="914874" cy="914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C2F51-4952-49E8-AFD7-295219A2ECE0}">
      <dsp:nvSpPr>
        <dsp:cNvPr id="0" name=""/>
        <dsp:cNvSpPr/>
      </dsp:nvSpPr>
      <dsp:spPr>
        <a:xfrm>
          <a:off x="2090300"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Storing the bibliographic information electronically, they help keep track of the sources you have used in your research.</a:t>
          </a:r>
          <a:endParaRPr lang="en-US" sz="2000" kern="1200" dirty="0">
            <a:latin typeface="Calibri"/>
            <a:ea typeface="Calibri"/>
            <a:cs typeface="Calibri"/>
          </a:endParaRPr>
        </a:p>
      </dsp:txBody>
      <dsp:txXfrm>
        <a:off x="2090300" y="1240537"/>
        <a:ext cx="3718085" cy="1577369"/>
      </dsp:txXfrm>
    </dsp:sp>
    <dsp:sp modelId="{38C73D52-A559-46E4-9028-CD49B336E3A0}">
      <dsp:nvSpPr>
        <dsp:cNvPr id="0" name=""/>
        <dsp:cNvSpPr/>
      </dsp:nvSpPr>
      <dsp:spPr>
        <a:xfrm>
          <a:off x="6456234" y="1240537"/>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2AF99-D0D9-4B75-899D-347CB2A9D55A}">
      <dsp:nvSpPr>
        <dsp:cNvPr id="0" name=""/>
        <dsp:cNvSpPr/>
      </dsp:nvSpPr>
      <dsp:spPr>
        <a:xfrm>
          <a:off x="6787481" y="1571785"/>
          <a:ext cx="914874" cy="914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31910-92F6-4A9B-948E-E6A7B9B7C749}">
      <dsp:nvSpPr>
        <dsp:cNvPr id="0" name=""/>
        <dsp:cNvSpPr/>
      </dsp:nvSpPr>
      <dsp:spPr>
        <a:xfrm>
          <a:off x="8371611" y="1240537"/>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They create a personal library of references which can be edited to correct errors, or to add in additional information. </a:t>
          </a:r>
          <a:endParaRPr lang="en-US" sz="2000" kern="1200" dirty="0">
            <a:latin typeface="Calibri"/>
            <a:ea typeface="Calibri"/>
            <a:cs typeface="Calibri"/>
          </a:endParaRPr>
        </a:p>
      </dsp:txBody>
      <dsp:txXfrm>
        <a:off x="8371611" y="1240537"/>
        <a:ext cx="3718085" cy="1577369"/>
      </dsp:txXfrm>
    </dsp:sp>
    <dsp:sp modelId="{57EB14DA-D4C9-45A5-B12E-963CE3C517B7}">
      <dsp:nvSpPr>
        <dsp:cNvPr id="0" name=""/>
        <dsp:cNvSpPr/>
      </dsp:nvSpPr>
      <dsp:spPr>
        <a:xfrm>
          <a:off x="174922"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4200D-729A-40A3-885E-95CF8471443F}">
      <dsp:nvSpPr>
        <dsp:cNvPr id="0" name=""/>
        <dsp:cNvSpPr/>
      </dsp:nvSpPr>
      <dsp:spPr>
        <a:xfrm>
          <a:off x="506170" y="4303478"/>
          <a:ext cx="914874" cy="914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051EFF-7EF3-4E1E-A5FD-BD899489E755}">
      <dsp:nvSpPr>
        <dsp:cNvPr id="0" name=""/>
        <dsp:cNvSpPr/>
      </dsp:nvSpPr>
      <dsp:spPr>
        <a:xfrm>
          <a:off x="2090300"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You can use them to easily export citations you find in the online library and external websites. (Note, most are unable to export from an already created reference list in a PDF or Word document.)</a:t>
          </a:r>
          <a:endParaRPr lang="en-US" sz="2000" kern="1200" dirty="0">
            <a:latin typeface="Calibri"/>
            <a:ea typeface="Calibri"/>
            <a:cs typeface="Calibri"/>
          </a:endParaRPr>
        </a:p>
      </dsp:txBody>
      <dsp:txXfrm>
        <a:off x="2090300" y="3972230"/>
        <a:ext cx="3718085" cy="1577369"/>
      </dsp:txXfrm>
    </dsp:sp>
    <dsp:sp modelId="{3D8CADF2-1C9A-42C4-8B5E-EEF754AC2EE2}">
      <dsp:nvSpPr>
        <dsp:cNvPr id="0" name=""/>
        <dsp:cNvSpPr/>
      </dsp:nvSpPr>
      <dsp:spPr>
        <a:xfrm>
          <a:off x="6456234" y="3972230"/>
          <a:ext cx="1577369" cy="15773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B6AED-8F87-4CA2-8A57-C0E5120E1A26}">
      <dsp:nvSpPr>
        <dsp:cNvPr id="0" name=""/>
        <dsp:cNvSpPr/>
      </dsp:nvSpPr>
      <dsp:spPr>
        <a:xfrm>
          <a:off x="6787481" y="4303478"/>
          <a:ext cx="914874" cy="914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7128E-82A3-4F46-A968-1015712C7F4F}">
      <dsp:nvSpPr>
        <dsp:cNvPr id="0" name=""/>
        <dsp:cNvSpPr/>
      </dsp:nvSpPr>
      <dsp:spPr>
        <a:xfrm>
          <a:off x="8371611" y="3972230"/>
          <a:ext cx="3718085" cy="1577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Calibri"/>
              <a:ea typeface="Calibri"/>
              <a:cs typeface="Calibri"/>
            </a:rPr>
            <a:t>Most citation  managers offer a website integration tool to enable you to import bibliographic information from a website.</a:t>
          </a:r>
          <a:endParaRPr lang="en-US" sz="2000" kern="1200" dirty="0">
            <a:latin typeface="Calibri"/>
            <a:ea typeface="Calibri"/>
            <a:cs typeface="Calibri"/>
          </a:endParaRPr>
        </a:p>
      </dsp:txBody>
      <dsp:txXfrm>
        <a:off x="8371611" y="3972230"/>
        <a:ext cx="3718085" cy="157736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24</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BD4D17F9-FBF4-D858-64DE-4DC46673864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8B6988CD-DE02-352E-D35C-D134CA792E27}"/>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26D798D-8F29-73F9-59CB-AD2CBA38F525}"/>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870649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D2B2357B-1BAA-F724-B573-1AB49DEE2566}"/>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20130" y="1062915"/>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82103AC-934C-FD18-1B6F-74B512CC7DB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175584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A34BF37F-5F99-D74B-C2D7-21144C8211B0}"/>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9CA635-6383-3011-CA14-922F1C09A600}"/>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354203" y="6446229"/>
            <a:ext cx="1491212" cy="254528"/>
          </a:xfrm>
          <a:prstGeom prst="rect">
            <a:avLst/>
          </a:prstGeom>
        </p:spPr>
      </p:pic>
    </p:spTree>
    <p:extLst>
      <p:ext uri="{BB962C8B-B14F-4D97-AF65-F5344CB8AC3E}">
        <p14:creationId xmlns:p14="http://schemas.microsoft.com/office/powerpoint/2010/main" val="2265247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895054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2D72B93C-A91D-0C69-3818-82A68B73A612}"/>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68959" y="3254188"/>
            <a:ext cx="4789702" cy="820571"/>
          </a:xfrm>
          <a:prstGeom prst="rect">
            <a:avLst/>
          </a:prstGeom>
        </p:spPr>
      </p:pic>
    </p:spTree>
    <p:extLst>
      <p:ext uri="{BB962C8B-B14F-4D97-AF65-F5344CB8AC3E}">
        <p14:creationId xmlns:p14="http://schemas.microsoft.com/office/powerpoint/2010/main" val="2213542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7032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883A601F-85EC-32ED-014F-E5557F4F3F0F}"/>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264826" y="6438953"/>
            <a:ext cx="1662347" cy="28373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4" r:id="rId15"/>
    <p:sldLayoutId id="2147483665" r:id="rId16"/>
    <p:sldLayoutId id="2147483663" r:id="rId17"/>
    <p:sldLayoutId id="2147483669"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hyperlink" Target="https://moodle.uwtsd.ac.uk/course/section.php?id=152564" TargetMode="External"/><Relationship Id="rId1" Type="http://schemas.openxmlformats.org/officeDocument/2006/relationships/slideLayout" Target="../slideLayouts/slideLayout10.xml"/><Relationship Id="rId5" Type="http://schemas.openxmlformats.org/officeDocument/2006/relationships/hyperlink" Target="https://librarysearch.uwtsd.ac.uk/permalink/44WHELF_UWTSD/11c0l68/alma99100698527002421" TargetMode="External"/><Relationship Id="rId4" Type="http://schemas.openxmlformats.org/officeDocument/2006/relationships/hyperlink" Target="https://librarysearch.uwtsd.ac.uk/permalink/44WHELF_UWTSD/11c0l68/alma99100436002502421"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hyperlink" Target="https://digitalservices.uwtsd.ac.uk/library/academic-and-infoskills/refworks/" TargetMode="External"/><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10.xml"/><Relationship Id="rId6" Type="http://schemas.openxmlformats.org/officeDocument/2006/relationships/hyperlink" Target="https://www.zotero.org/" TargetMode="External"/><Relationship Id="rId5" Type="http://schemas.openxmlformats.org/officeDocument/2006/relationships/hyperlink" Target="https://www.mendeley.com/" TargetMode="External"/><Relationship Id="rId4" Type="http://schemas.openxmlformats.org/officeDocument/2006/relationships/hyperlink" Target="https://refworks.proquest.com/signup/emai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uwtsd.ac.uk/library/student-essentials/refworks/" TargetMode="External"/><Relationship Id="rId1" Type="http://schemas.openxmlformats.org/officeDocument/2006/relationships/slideLayout" Target="../slideLayouts/slideLayout10.xml"/><Relationship Id="rId5" Type="http://schemas.openxmlformats.org/officeDocument/2006/relationships/hyperlink" Target="https://refworks.proquest.com/signup/email/" TargetMode="Externa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hyperlink" Target="https://digitalservices.uwtsd.ac.uk/library/" TargetMode="External"/><Relationship Id="rId1" Type="http://schemas.openxmlformats.org/officeDocument/2006/relationships/slideLayout" Target="../slideLayouts/slideLayout10.xml"/><Relationship Id="rId5" Type="http://schemas.openxmlformats.org/officeDocument/2006/relationships/image" Target="../media/image25.png"/><Relationship Id="rId4" Type="http://schemas.openxmlformats.org/officeDocument/2006/relationships/hyperlink" Target="https://digitalservices.uwtsd.ac.uk/library/academic-and-infoskills/refwork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refworks.proquest.com/" TargetMode="External"/><Relationship Id="rId2" Type="http://schemas.openxmlformats.org/officeDocument/2006/relationships/image" Target="../media/image26.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refworks.proquest.com/signup/email/" TargetMode="External"/><Relationship Id="rId2" Type="http://schemas.openxmlformats.org/officeDocument/2006/relationships/image" Target="../media/image27.png"/><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image" Target="../media/image29.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0.xml"/><Relationship Id="rId4" Type="http://schemas.openxmlformats.org/officeDocument/2006/relationships/hyperlink" Target="https://librarysearch.uwtsd.ac.uk/permalink/44WHELF_UWTSD/ra52dq/alma9910022455910242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0.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eur01.safelinks.protection.outlook.com/?url=https%3A%2F%2Fproquest.libguides.com%2Frefworks&amp;data=05%7C01%7Cl.ellis%40uwtsd.ac.uk%7C53601f8d62d641da4a7d08daa55a4607%7C4e0f11f9046e45059cb8db2152311e21%7C0%7C0%7C638004104376808891%7CUnknown%7CTWFpbGZsb3d8eyJWIjoiMC4wLjAwMDAiLCJQIjoiV2luMzIiLCJBTiI6Ik1haWwiLCJXVCI6Mn0%3D%7C3000%7C%7C%7C&amp;sdata=AbOrFdqW57imYzppjXzSNcCvGupfyjsvJxArmfwPlVo%3D&amp;reserved=0" TargetMode="External"/><Relationship Id="rId2" Type="http://schemas.openxmlformats.org/officeDocument/2006/relationships/hyperlink" Target="https://www.youtube.com/playlist?list=PLyN7Mmvg_0odPDamAc5anVah56yS-mkxV" TargetMode="Externa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s://uwtsd.ac.uk/library/student-essentials/refworks/" TargetMode="External"/><Relationship Id="rId4" Type="http://schemas.openxmlformats.org/officeDocument/2006/relationships/hyperlink" Target="https://eur01.safelinks.protection.outlook.com/?url=https%3A%2F%2Fknowledge.exlibrisgroup.com%2FRefWorks&amp;data=05%7C01%7Cl.ellis%40uwtsd.ac.uk%7C53601f8d62d641da4a7d08daa55a4607%7C4e0f11f9046e45059cb8db2152311e21%7C0%7C0%7C638004104376808891%7CUnknown%7CTWFpbGZsb3d8eyJWIjoiMC4wLjAwMDAiLCJQIjoiV2luMzIiLCJBTiI6Ik1haWwiLCJXVCI6Mn0%3D%7C3000%7C%7C%7C&amp;sdata=pCaMptf1DczrI2E1p7pLkiFgDEr6O781m7Mqq3nKihY%3D&amp;reserved=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odleian.ox.ac.uk/" TargetMode="External"/><Relationship Id="rId2" Type="http://schemas.openxmlformats.org/officeDocument/2006/relationships/hyperlink" Target="http://creativecommons.org/licenses/by/4.0/" TargetMode="External"/><Relationship Id="rId1" Type="http://schemas.openxmlformats.org/officeDocument/2006/relationships/slideLayout" Target="../slideLayouts/slideLayout10.xml"/><Relationship Id="rId5" Type="http://schemas.openxmlformats.org/officeDocument/2006/relationships/hyperlink" Target="https://freepngimg.com/png/88452-standing-human-business-question-mark-behavior" TargetMode="Externa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www.picpedia.org/highway-signs/l/limitation.html" TargetMode="External"/><Relationship Id="rId2" Type="http://schemas.openxmlformats.org/officeDocument/2006/relationships/image" Target="../media/image45.jpg"/><Relationship Id="rId1" Type="http://schemas.openxmlformats.org/officeDocument/2006/relationships/slideLayout" Target="../slideLayouts/slideLayout18.xml"/><Relationship Id="rId4" Type="http://schemas.openxmlformats.org/officeDocument/2006/relationships/hyperlink" Target="https://creativecommons.org/licenses/by-sa/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46.jpeg"/></Relationships>
</file>

<file path=ppt/slides/_rels/slide25.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47.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Mobile device with apps">
            <a:extLst>
              <a:ext uri="{FF2B5EF4-FFF2-40B4-BE49-F238E27FC236}">
                <a16:creationId xmlns:a16="http://schemas.microsoft.com/office/drawing/2014/main" id="{844A7B3F-12FC-6585-E13B-5D1241342D7E}"/>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4974" r="24974"/>
          <a:stretch>
            <a:fillRect/>
          </a:stretch>
        </p:blipFill>
        <p:spPr/>
      </p:pic>
      <p:sp>
        <p:nvSpPr>
          <p:cNvPr id="3" name="Subtitle 2">
            <a:extLst>
              <a:ext uri="{FF2B5EF4-FFF2-40B4-BE49-F238E27FC236}">
                <a16:creationId xmlns:a16="http://schemas.microsoft.com/office/drawing/2014/main" id="{5832E7E1-BE63-80EF-C4A7-882BDD5657DF}"/>
              </a:ext>
            </a:extLst>
          </p:cNvPr>
          <p:cNvSpPr>
            <a:spLocks noGrp="1"/>
          </p:cNvSpPr>
          <p:nvPr>
            <p:ph type="subTitle" idx="1"/>
          </p:nvPr>
        </p:nvSpPr>
        <p:spPr/>
        <p:txBody>
          <a:bodyPr/>
          <a:lstStyle/>
          <a:p>
            <a:r>
              <a:rPr lang="en-GB" dirty="0"/>
              <a:t>Lisa Ellis: Academic Liaison Librarian</a:t>
            </a:r>
          </a:p>
          <a:p>
            <a:r>
              <a:rPr lang="en-GB" dirty="0"/>
              <a:t>(IMH)</a:t>
            </a:r>
          </a:p>
        </p:txBody>
      </p:sp>
      <p:sp>
        <p:nvSpPr>
          <p:cNvPr id="4" name="Title 3">
            <a:extLst>
              <a:ext uri="{FF2B5EF4-FFF2-40B4-BE49-F238E27FC236}">
                <a16:creationId xmlns:a16="http://schemas.microsoft.com/office/drawing/2014/main" id="{6D2AD728-2427-A51F-2A60-FD1174228BCE}"/>
              </a:ext>
            </a:extLst>
          </p:cNvPr>
          <p:cNvSpPr>
            <a:spLocks noGrp="1"/>
          </p:cNvSpPr>
          <p:nvPr>
            <p:ph type="title"/>
          </p:nvPr>
        </p:nvSpPr>
        <p:spPr/>
        <p:txBody>
          <a:bodyPr/>
          <a:lstStyle/>
          <a:p>
            <a:r>
              <a:rPr lang="en-GB" dirty="0"/>
              <a:t>RefWorks Citation Tool</a:t>
            </a:r>
          </a:p>
        </p:txBody>
      </p:sp>
    </p:spTree>
    <p:extLst>
      <p:ext uri="{BB962C8B-B14F-4D97-AF65-F5344CB8AC3E}">
        <p14:creationId xmlns:p14="http://schemas.microsoft.com/office/powerpoint/2010/main" val="532452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4CFB4-8274-9A0C-FACA-AAF39B742965}"/>
              </a:ext>
            </a:extLst>
          </p:cNvPr>
          <p:cNvSpPr>
            <a:spLocks noGrp="1"/>
          </p:cNvSpPr>
          <p:nvPr>
            <p:ph type="title"/>
          </p:nvPr>
        </p:nvSpPr>
        <p:spPr/>
        <p:txBody>
          <a:bodyPr/>
          <a:lstStyle/>
          <a:p>
            <a:r>
              <a:rPr lang="en-GB" dirty="0"/>
              <a:t>Aims</a:t>
            </a:r>
            <a:endParaRPr lang="en-US" dirty="0"/>
          </a:p>
        </p:txBody>
      </p:sp>
      <p:sp>
        <p:nvSpPr>
          <p:cNvPr id="3" name="Content Placeholder 2">
            <a:extLst>
              <a:ext uri="{FF2B5EF4-FFF2-40B4-BE49-F238E27FC236}">
                <a16:creationId xmlns:a16="http://schemas.microsoft.com/office/drawing/2014/main" id="{950D4128-4B37-2586-C8C2-7C2FC2549711}"/>
              </a:ext>
            </a:extLst>
          </p:cNvPr>
          <p:cNvSpPr>
            <a:spLocks noGrp="1"/>
          </p:cNvSpPr>
          <p:nvPr>
            <p:ph sz="quarter" idx="10"/>
          </p:nvPr>
        </p:nvSpPr>
        <p:spPr/>
        <p:txBody>
          <a:bodyPr vert="horz" lIns="91440" tIns="45720" rIns="91440" bIns="45720" rtlCol="0" anchor="t">
            <a:normAutofit/>
          </a:bodyPr>
          <a:lstStyle/>
          <a:p>
            <a:pPr>
              <a:buFont typeface="Arial" panose="020B0604020202020204" pitchFamily="34" charset="0"/>
              <a:buChar char="•"/>
            </a:pPr>
            <a:r>
              <a:rPr lang="en-GB" dirty="0"/>
              <a:t>Introduction to citation managers.</a:t>
            </a:r>
            <a:endParaRPr lang="en-GB" dirty="0">
              <a:ea typeface="Calibri"/>
              <a:cs typeface="Calibri"/>
            </a:endParaRPr>
          </a:p>
          <a:p>
            <a:pPr>
              <a:buFont typeface="Arial" panose="020B0604020202020204" pitchFamily="34" charset="0"/>
              <a:buChar char="•"/>
            </a:pPr>
            <a:r>
              <a:rPr lang="en-GB" dirty="0"/>
              <a:t>Overview of tool.</a:t>
            </a:r>
          </a:p>
          <a:p>
            <a:pPr>
              <a:buFont typeface="Arial,Sans-Serif" panose="020B0604020202020204" pitchFamily="34" charset="0"/>
              <a:buChar char="•"/>
            </a:pPr>
            <a:r>
              <a:rPr lang="en-GB" dirty="0">
                <a:ea typeface="Calibri"/>
                <a:cs typeface="Calibri"/>
              </a:rPr>
              <a:t>Create an account.</a:t>
            </a:r>
            <a:endParaRPr lang="en-US" dirty="0">
              <a:ea typeface="Calibri"/>
              <a:cs typeface="Calibri"/>
            </a:endParaRPr>
          </a:p>
          <a:p>
            <a:pPr>
              <a:buFont typeface="Arial" panose="020B0604020202020204" pitchFamily="34" charset="0"/>
              <a:buChar char="•"/>
            </a:pPr>
            <a:r>
              <a:rPr lang="en-GB" dirty="0"/>
              <a:t>Download RCM extension.</a:t>
            </a:r>
          </a:p>
          <a:p>
            <a:pPr>
              <a:buFont typeface="Arial" panose="020B0604020202020204" pitchFamily="34" charset="0"/>
              <a:buChar char="•"/>
            </a:pPr>
            <a:r>
              <a:rPr lang="en-GB" dirty="0"/>
              <a:t>Explore options, views and folders.</a:t>
            </a:r>
          </a:p>
          <a:p>
            <a:pPr>
              <a:buFont typeface="Arial" panose="020B0604020202020204" pitchFamily="34" charset="0"/>
              <a:buChar char="•"/>
            </a:pPr>
            <a:r>
              <a:rPr lang="en-GB" dirty="0"/>
              <a:t>Exporting RIS and from other databases, sites. </a:t>
            </a:r>
          </a:p>
          <a:p>
            <a:pPr>
              <a:buFont typeface="Arial" panose="020B0604020202020204" pitchFamily="34" charset="0"/>
              <a:buChar char="•"/>
            </a:pPr>
            <a:r>
              <a:rPr lang="en-GB" dirty="0"/>
              <a:t>Useful links.</a:t>
            </a:r>
            <a:endParaRPr lang="en-US" dirty="0"/>
          </a:p>
        </p:txBody>
      </p:sp>
    </p:spTree>
    <p:extLst>
      <p:ext uri="{BB962C8B-B14F-4D97-AF65-F5344CB8AC3E}">
        <p14:creationId xmlns:p14="http://schemas.microsoft.com/office/powerpoint/2010/main" val="549614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dirty="0"/>
              <a:t>Reminder of support</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a:bodyPr>
          <a:lstStyle/>
          <a:p>
            <a:pPr marL="0" indent="0">
              <a:buNone/>
            </a:pPr>
            <a:r>
              <a:rPr lang="en-GB" sz="2400" dirty="0">
                <a:latin typeface="Calibri"/>
                <a:ea typeface="Calibri"/>
                <a:cs typeface="Calibri"/>
              </a:rPr>
              <a:t>You should already have a good grasp of referencing and your chosen style, e.g. Harvard before using any tool. </a:t>
            </a:r>
          </a:p>
          <a:p>
            <a:pPr marL="0" indent="0">
              <a:buNone/>
            </a:pPr>
            <a:r>
              <a:rPr lang="en-GB" sz="2400" dirty="0">
                <a:latin typeface="Calibri"/>
                <a:ea typeface="Calibri"/>
                <a:cs typeface="Calibri"/>
              </a:rPr>
              <a:t>The library has lots of resources to help you and remind you:</a:t>
            </a: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a:ea typeface="Calibri"/>
                <a:cs typeface="Calibri"/>
              </a:rPr>
              <a:t>Infoskills: </a:t>
            </a:r>
            <a:r>
              <a:rPr lang="en-GB" sz="2400" dirty="0">
                <a:latin typeface="Calibri"/>
                <a:ea typeface="Calibri"/>
                <a:cs typeface="Calibri"/>
                <a:hlinkClick r:id="rId2"/>
              </a:rPr>
              <a:t>Referencing units </a:t>
            </a:r>
            <a:r>
              <a:rPr lang="en-GB" sz="2400" dirty="0">
                <a:latin typeface="Calibri"/>
                <a:ea typeface="Calibri"/>
                <a:cs typeface="Calibri"/>
              </a:rPr>
              <a:t>(self paced online support).</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3"/>
              </a:rPr>
              <a:t>UWTSD’s Harvard Referencing Handbook </a:t>
            </a:r>
            <a:r>
              <a:rPr lang="en-GB" sz="2400" dirty="0">
                <a:latin typeface="Calibri" panose="020F0502020204030204" pitchFamily="34" charset="0"/>
                <a:cs typeface="Calibri" panose="020F0502020204030204" pitchFamily="34" charset="0"/>
              </a:rPr>
              <a:t>(Guide to most common sources used).</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Cite Them Right </a:t>
            </a:r>
            <a:r>
              <a:rPr lang="en-GB" sz="2400" dirty="0">
                <a:latin typeface="Calibri" panose="020F0502020204030204" pitchFamily="34" charset="0"/>
                <a:cs typeface="Calibri" panose="020F0502020204030204" pitchFamily="34" charset="0"/>
              </a:rPr>
              <a:t>(Referencing database).</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5"/>
              </a:rPr>
              <a:t>Cite Them Right </a:t>
            </a:r>
            <a:r>
              <a:rPr lang="en-GB" sz="2400" dirty="0">
                <a:latin typeface="Calibri" panose="020F0502020204030204" pitchFamily="34" charset="0"/>
                <a:cs typeface="Calibri" panose="020F0502020204030204" pitchFamily="34" charset="0"/>
              </a:rPr>
              <a:t>13</a:t>
            </a:r>
            <a:r>
              <a:rPr lang="en-GB" sz="2400" baseline="30000" dirty="0">
                <a:latin typeface="Calibri" panose="020F0502020204030204" pitchFamily="34" charset="0"/>
                <a:cs typeface="Calibri" panose="020F0502020204030204" pitchFamily="34" charset="0"/>
              </a:rPr>
              <a:t>th</a:t>
            </a:r>
            <a:r>
              <a:rPr lang="en-GB" sz="2400" dirty="0">
                <a:latin typeface="Calibri" panose="020F0502020204030204" pitchFamily="34" charset="0"/>
                <a:cs typeface="Calibri" panose="020F0502020204030204" pitchFamily="34" charset="0"/>
              </a:rPr>
              <a:t> edn. (physical book).</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Woman using a laptop">
            <a:extLst>
              <a:ext uri="{FF2B5EF4-FFF2-40B4-BE49-F238E27FC236}">
                <a16:creationId xmlns:a16="http://schemas.microsoft.com/office/drawing/2014/main" id="{C0523095-D2C5-7926-574F-B40B80F48BC1}"/>
              </a:ext>
            </a:extLst>
          </p:cNvPr>
          <p:cNvPicPr>
            <a:picLocks noChangeAspect="1"/>
          </p:cNvPicPr>
          <p:nvPr/>
        </p:nvPicPr>
        <p:blipFill rotWithShape="1">
          <a:blip r:embed="rId2"/>
          <a:srcRect t="38284" b="16121"/>
          <a:stretch/>
        </p:blipFill>
        <p:spPr>
          <a:xfrm>
            <a:off x="20" y="982276"/>
            <a:ext cx="12191980" cy="148511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2" name="Title 11">
            <a:extLst>
              <a:ext uri="{FF2B5EF4-FFF2-40B4-BE49-F238E27FC236}">
                <a16:creationId xmlns:a16="http://schemas.microsoft.com/office/drawing/2014/main" id="{7302AC79-71C0-81D1-4A08-378013835A65}"/>
              </a:ext>
            </a:extLst>
          </p:cNvPr>
          <p:cNvSpPr>
            <a:spLocks noGrp="1"/>
          </p:cNvSpPr>
          <p:nvPr>
            <p:ph type="title"/>
          </p:nvPr>
        </p:nvSpPr>
        <p:spPr>
          <a:xfrm>
            <a:off x="341561" y="-136822"/>
            <a:ext cx="10795518" cy="1003916"/>
          </a:xfrm>
        </p:spPr>
        <p:txBody>
          <a:bodyPr/>
          <a:lstStyle/>
          <a:p>
            <a:r>
              <a:rPr lang="en-GB" b="1"/>
              <a:t>Citation Managers</a:t>
            </a:r>
          </a:p>
        </p:txBody>
      </p:sp>
      <p:sp>
        <p:nvSpPr>
          <p:cNvPr id="10" name="Content Placeholder 3">
            <a:extLst>
              <a:ext uri="{FF2B5EF4-FFF2-40B4-BE49-F238E27FC236}">
                <a16:creationId xmlns:a16="http://schemas.microsoft.com/office/drawing/2014/main" id="{B5FF687B-7195-C206-0D34-913A70101E28}"/>
              </a:ext>
            </a:extLst>
          </p:cNvPr>
          <p:cNvSpPr>
            <a:spLocks noGrp="1"/>
          </p:cNvSpPr>
          <p:nvPr>
            <p:ph idx="4294967295"/>
          </p:nvPr>
        </p:nvSpPr>
        <p:spPr>
          <a:xfrm>
            <a:off x="564278" y="2468394"/>
            <a:ext cx="11066463" cy="3736116"/>
          </a:xfrm>
        </p:spPr>
        <p:txBody>
          <a:bodyPr vert="horz" lIns="91440" tIns="45720" rIns="91440" bIns="45720" rtlCol="0" anchor="t">
            <a:noAutofit/>
          </a:bodyPr>
          <a:lstStyle/>
          <a:p>
            <a:pPr marL="0" indent="0">
              <a:buNone/>
            </a:pPr>
            <a:r>
              <a:rPr lang="en-GB" sz="2200" dirty="0">
                <a:latin typeface="Calibri "/>
              </a:rPr>
              <a:t>Citation managers allow you to automatically:</a:t>
            </a:r>
            <a:endParaRPr lang="en-US" sz="2200">
              <a:latin typeface="Calibri "/>
              <a:ea typeface="Calibri Light"/>
              <a:cs typeface="Calibri Light"/>
            </a:endParaRPr>
          </a:p>
          <a:p>
            <a:pPr marL="0" indent="0">
              <a:buNone/>
            </a:pPr>
            <a:endParaRPr lang="en-GB" sz="2200" dirty="0">
              <a:latin typeface="Calibri "/>
              <a:ea typeface="Calibri Light"/>
              <a:cs typeface="Calibri Light"/>
            </a:endParaRPr>
          </a:p>
          <a:p>
            <a:pPr marL="457200" indent="-457200">
              <a:buFont typeface="Arial"/>
              <a:buChar char="•"/>
            </a:pPr>
            <a:r>
              <a:rPr lang="en-GB" sz="2200" dirty="0">
                <a:latin typeface="Calibri "/>
              </a:rPr>
              <a:t>Collect, store and manage bibliographic information from books, journals, and webpages you find during your research. </a:t>
            </a:r>
            <a:endParaRPr lang="en-GB" sz="2200" dirty="0">
              <a:latin typeface="Calibri "/>
              <a:ea typeface="Calibri Light"/>
              <a:cs typeface="Calibri Light"/>
            </a:endParaRPr>
          </a:p>
          <a:p>
            <a:pPr marL="0" indent="0">
              <a:buNone/>
            </a:pPr>
            <a:endParaRPr lang="en-GB" sz="2200" dirty="0">
              <a:latin typeface="Calibri "/>
              <a:ea typeface="Calibri Light"/>
              <a:cs typeface="Calibri Light"/>
            </a:endParaRPr>
          </a:p>
          <a:p>
            <a:pPr marL="457200" indent="-457200">
              <a:buFont typeface="Arial"/>
              <a:buChar char="•"/>
            </a:pPr>
            <a:r>
              <a:rPr lang="en-GB" sz="2200" dirty="0">
                <a:latin typeface="Calibri "/>
              </a:rPr>
              <a:t>Insert in-text citations and references into a document (e.g. Word) in lots of different styles, including Harvard, APA, MHRA and IEEE. </a:t>
            </a:r>
            <a:endParaRPr lang="en-GB" sz="2200" dirty="0">
              <a:latin typeface="Calibri "/>
              <a:ea typeface="Calibri Light"/>
              <a:cs typeface="Calibri Light"/>
            </a:endParaRPr>
          </a:p>
          <a:p>
            <a:pPr marL="457200" indent="-457200">
              <a:buFont typeface="Arial"/>
              <a:buChar char="•"/>
            </a:pPr>
            <a:r>
              <a:rPr lang="en-GB" sz="2200" dirty="0">
                <a:latin typeface="Calibri "/>
              </a:rPr>
              <a:t>We recommend choosing the 7th edition(sentence casing, </a:t>
            </a:r>
            <a:r>
              <a:rPr lang="en-GB" sz="2200" dirty="0" err="1">
                <a:latin typeface="Calibri "/>
              </a:rPr>
              <a:t>doi</a:t>
            </a:r>
            <a:r>
              <a:rPr lang="en-GB" sz="2200" dirty="0">
                <a:latin typeface="Calibri "/>
              </a:rPr>
              <a:t>) for APA and UWTSD Cite Them Right 13th edition for Harvard. We are currently updating the institutional styles to reflect recent changes in all styles.</a:t>
            </a:r>
            <a:endParaRPr lang="en-GB" sz="2200" dirty="0">
              <a:latin typeface="Calibri "/>
              <a:ea typeface="Calibri Light"/>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1339982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4DA33F-0C49-4A0E-807A-655B27B487A7}"/>
              </a:ext>
            </a:extLst>
          </p:cNvPr>
          <p:cNvSpPr>
            <a:spLocks noGrp="1"/>
          </p:cNvSpPr>
          <p:nvPr>
            <p:ph type="title"/>
          </p:nvPr>
        </p:nvSpPr>
        <p:spPr/>
        <p:txBody>
          <a:bodyPr/>
          <a:lstStyle/>
          <a:p>
            <a:r>
              <a:rPr lang="en-GB"/>
              <a:t>How do they work?</a:t>
            </a:r>
          </a:p>
        </p:txBody>
      </p:sp>
      <p:graphicFrame>
        <p:nvGraphicFramePr>
          <p:cNvPr id="7" name="Content Placeholder 2">
            <a:extLst>
              <a:ext uri="{FF2B5EF4-FFF2-40B4-BE49-F238E27FC236}">
                <a16:creationId xmlns:a16="http://schemas.microsoft.com/office/drawing/2014/main" id="{AFF9748B-3060-FAEB-3643-4F2C66BDA579}"/>
              </a:ext>
            </a:extLst>
          </p:cNvPr>
          <p:cNvGraphicFramePr>
            <a:graphicFrameLocks noGrp="1"/>
          </p:cNvGraphicFramePr>
          <p:nvPr/>
        </p:nvGraphicFramePr>
        <p:xfrm>
          <a:off x="-72851" y="136397"/>
          <a:ext cx="12264620" cy="679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86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13D0F521-ACAF-4144-B630-61D75547CCE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3483440D-E94F-414E-9E88-F7750B5F07B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560C2F51-4952-49E8-AFD7-295219A2ECE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9D52AF99-D0D9-4B75-899D-347CB2A9D55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38C73D52-A559-46E4-9028-CD49B336E3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97A31910-92F6-4A9B-948E-E6A7B9B7C74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CF94200D-729A-40A3-885E-95CF8471443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57EB14DA-D4C9-45A5-B12E-963CE3C517B7}"/>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61051EFF-7EF3-4E1E-A5FD-BD899489E75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3D8CADF2-1C9A-42C4-8B5E-EEF754AC2EE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534B6AED-8F87-4CA2-8A57-C0E5120E1A26}"/>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4827128E-82A3-4F46-A968-1015712C7F4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A8B5FD-270A-2265-70B7-DA101D5A51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52818-158A-352E-D175-CC21E48CE76E}"/>
              </a:ext>
            </a:extLst>
          </p:cNvPr>
          <p:cNvSpPr>
            <a:spLocks noGrp="1"/>
          </p:cNvSpPr>
          <p:nvPr>
            <p:ph type="title"/>
          </p:nvPr>
        </p:nvSpPr>
        <p:spPr/>
        <p:txBody>
          <a:bodyPr/>
          <a:lstStyle/>
          <a:p>
            <a:r>
              <a:rPr lang="en-GB" dirty="0"/>
              <a:t>Should I use one?</a:t>
            </a:r>
            <a:endParaRPr lang="en-US" dirty="0"/>
          </a:p>
        </p:txBody>
      </p:sp>
      <p:pic>
        <p:nvPicPr>
          <p:cNvPr id="4" name="Picture 3">
            <a:extLst>
              <a:ext uri="{FF2B5EF4-FFF2-40B4-BE49-F238E27FC236}">
                <a16:creationId xmlns:a16="http://schemas.microsoft.com/office/drawing/2014/main" id="{69BFB3AF-0772-FF2F-30A2-4F90F3CFFE63}"/>
              </a:ext>
            </a:extLst>
          </p:cNvPr>
          <p:cNvPicPr>
            <a:picLocks noChangeAspect="1"/>
          </p:cNvPicPr>
          <p:nvPr/>
        </p:nvPicPr>
        <p:blipFill>
          <a:blip r:embed="rId2"/>
          <a:srcRect l="3965" t="6338" r="73553" b="903"/>
          <a:stretch>
            <a:fillRect/>
          </a:stretch>
        </p:blipFill>
        <p:spPr>
          <a:xfrm>
            <a:off x="712526" y="1391478"/>
            <a:ext cx="2338493" cy="2047067"/>
          </a:xfrm>
          <a:prstGeom prst="rect">
            <a:avLst/>
          </a:prstGeom>
        </p:spPr>
      </p:pic>
      <p:sp>
        <p:nvSpPr>
          <p:cNvPr id="6" name="TextBox 5">
            <a:extLst>
              <a:ext uri="{FF2B5EF4-FFF2-40B4-BE49-F238E27FC236}">
                <a16:creationId xmlns:a16="http://schemas.microsoft.com/office/drawing/2014/main" id="{3FFB051B-7935-9AD6-9B6B-A8B716526D6D}"/>
              </a:ext>
            </a:extLst>
          </p:cNvPr>
          <p:cNvSpPr txBox="1"/>
          <p:nvPr/>
        </p:nvSpPr>
        <p:spPr>
          <a:xfrm>
            <a:off x="454049" y="3428007"/>
            <a:ext cx="3552511" cy="2554545"/>
          </a:xfrm>
          <a:prstGeom prst="rect">
            <a:avLst/>
          </a:prstGeom>
          <a:noFill/>
        </p:spPr>
        <p:txBody>
          <a:bodyPr wrap="square" lIns="91440" tIns="45720" rIns="91440" bIns="45720" anchor="t">
            <a:spAutoFit/>
          </a:bodyPr>
          <a:lstStyle/>
          <a:p>
            <a:pPr algn="l" rtl="0" fontAlgn="base"/>
            <a:r>
              <a:rPr lang="en-GB" sz="2000" b="0" i="0" u="none" strike="noStrike" dirty="0">
                <a:solidFill>
                  <a:srgbClr val="444444"/>
                </a:solidFill>
                <a:effectLst/>
                <a:latin typeface="Calibri"/>
                <a:ea typeface="Calibri"/>
                <a:cs typeface="Calibri"/>
              </a:rPr>
              <a:t>Using a citation manager is a very personal choice. Only you can decide if it is right for you and which one to use for your task.</a:t>
            </a:r>
          </a:p>
          <a:p>
            <a:pPr algn="l" rtl="0" fontAlgn="base"/>
            <a:r>
              <a:rPr lang="en-GB" sz="2000" b="0" i="0" u="none" strike="noStrike" dirty="0">
                <a:solidFill>
                  <a:srgbClr val="444444"/>
                </a:solidFill>
                <a:effectLst/>
                <a:latin typeface="Calibri"/>
                <a:ea typeface="Calibri"/>
                <a:cs typeface="Calibri"/>
              </a:rPr>
              <a:t>You will have to invest some time to familiarise yourself with the tool to avoid problems later. </a:t>
            </a:r>
            <a:endParaRPr lang="en-US" sz="2000" b="0" i="0">
              <a:solidFill>
                <a:srgbClr val="444444"/>
              </a:solidFill>
              <a:effectLst/>
              <a:latin typeface="Calibri"/>
              <a:ea typeface="Calibri"/>
              <a:cs typeface="Calibri"/>
            </a:endParaRPr>
          </a:p>
        </p:txBody>
      </p:sp>
      <p:sp>
        <p:nvSpPr>
          <p:cNvPr id="8" name="TextBox 7">
            <a:extLst>
              <a:ext uri="{FF2B5EF4-FFF2-40B4-BE49-F238E27FC236}">
                <a16:creationId xmlns:a16="http://schemas.microsoft.com/office/drawing/2014/main" id="{C58C3B3B-9545-0324-DE11-61E3830D5524}"/>
              </a:ext>
            </a:extLst>
          </p:cNvPr>
          <p:cNvSpPr txBox="1"/>
          <p:nvPr/>
        </p:nvSpPr>
        <p:spPr>
          <a:xfrm>
            <a:off x="4787657" y="3431240"/>
            <a:ext cx="3050263" cy="1323439"/>
          </a:xfrm>
          <a:prstGeom prst="rect">
            <a:avLst/>
          </a:prstGeom>
          <a:noFill/>
        </p:spPr>
        <p:txBody>
          <a:bodyPr wrap="square" lIns="91440" tIns="45720" rIns="91440" bIns="45720" anchor="t">
            <a:spAutoFit/>
          </a:bodyPr>
          <a:lstStyle/>
          <a:p>
            <a:pPr algn="l" rtl="0" fontAlgn="base"/>
            <a:r>
              <a:rPr lang="en-GB" sz="2000" b="0" i="0" u="none" strike="noStrike" dirty="0">
                <a:solidFill>
                  <a:srgbClr val="444444"/>
                </a:solidFill>
                <a:effectLst/>
                <a:latin typeface="Calibri"/>
                <a:ea typeface="Calibri"/>
                <a:cs typeface="Calibri"/>
              </a:rPr>
              <a:t>They cannot tell you where to insert citations into your document or remind you if you have missed one. </a:t>
            </a:r>
            <a:endParaRPr lang="en-US" sz="2000" b="0" i="0">
              <a:solidFill>
                <a:srgbClr val="444444"/>
              </a:solidFill>
              <a:effectLst/>
              <a:latin typeface="Calibri"/>
              <a:ea typeface="Calibri"/>
              <a:cs typeface="Calibri"/>
            </a:endParaRPr>
          </a:p>
        </p:txBody>
      </p:sp>
      <p:sp>
        <p:nvSpPr>
          <p:cNvPr id="10" name="TextBox 9">
            <a:extLst>
              <a:ext uri="{FF2B5EF4-FFF2-40B4-BE49-F238E27FC236}">
                <a16:creationId xmlns:a16="http://schemas.microsoft.com/office/drawing/2014/main" id="{53CF9481-95A1-A715-A17B-E07EA859E612}"/>
              </a:ext>
            </a:extLst>
          </p:cNvPr>
          <p:cNvSpPr txBox="1"/>
          <p:nvPr/>
        </p:nvSpPr>
        <p:spPr>
          <a:xfrm>
            <a:off x="8543317" y="3430828"/>
            <a:ext cx="3384871" cy="2554545"/>
          </a:xfrm>
          <a:prstGeom prst="rect">
            <a:avLst/>
          </a:prstGeom>
          <a:noFill/>
        </p:spPr>
        <p:txBody>
          <a:bodyPr wrap="square" lIns="91440" tIns="45720" rIns="91440" bIns="45720" anchor="t">
            <a:spAutoFit/>
          </a:bodyPr>
          <a:lstStyle/>
          <a:p>
            <a:pPr algn="l" rtl="0" fontAlgn="base"/>
            <a:r>
              <a:rPr lang="en-GB" sz="2000" b="0" i="0" u="none" strike="noStrike" dirty="0">
                <a:solidFill>
                  <a:srgbClr val="444444"/>
                </a:solidFill>
                <a:effectLst/>
                <a:latin typeface="Calibri"/>
                <a:ea typeface="Calibri"/>
                <a:cs typeface="Calibri"/>
              </a:rPr>
              <a:t>Just like any automated tool, errors do occur. You will still need an understanding of referencing and what information is required to be able to identify and amend imported errors and incomplete citations.</a:t>
            </a:r>
            <a:endParaRPr lang="en-US" sz="2000" b="0" i="0">
              <a:solidFill>
                <a:srgbClr val="444444"/>
              </a:solidFill>
              <a:effectLst/>
              <a:latin typeface="Calibri"/>
              <a:ea typeface="Calibri"/>
              <a:cs typeface="Calibri"/>
            </a:endParaRPr>
          </a:p>
        </p:txBody>
      </p:sp>
      <p:pic>
        <p:nvPicPr>
          <p:cNvPr id="5" name="Picture 4" descr="A yellow circle with white text&#10;&#10;AI-generated content may be incorrect.">
            <a:extLst>
              <a:ext uri="{FF2B5EF4-FFF2-40B4-BE49-F238E27FC236}">
                <a16:creationId xmlns:a16="http://schemas.microsoft.com/office/drawing/2014/main" id="{5429F25B-04A6-D288-7CD1-0A1E9D865B32}"/>
              </a:ext>
            </a:extLst>
          </p:cNvPr>
          <p:cNvPicPr>
            <a:picLocks noChangeAspect="1"/>
          </p:cNvPicPr>
          <p:nvPr/>
        </p:nvPicPr>
        <p:blipFill>
          <a:blip r:embed="rId2"/>
          <a:srcRect l="39560" t="6896" r="36044" b="994"/>
          <a:stretch>
            <a:fillRect/>
          </a:stretch>
        </p:blipFill>
        <p:spPr>
          <a:xfrm>
            <a:off x="5045439" y="1394387"/>
            <a:ext cx="2537513" cy="2032752"/>
          </a:xfrm>
          <a:prstGeom prst="rect">
            <a:avLst/>
          </a:prstGeom>
        </p:spPr>
      </p:pic>
      <p:pic>
        <p:nvPicPr>
          <p:cNvPr id="9" name="Picture 8" descr="A yellow circle with white text&#10;&#10;AI-generated content may be incorrect.">
            <a:extLst>
              <a:ext uri="{FF2B5EF4-FFF2-40B4-BE49-F238E27FC236}">
                <a16:creationId xmlns:a16="http://schemas.microsoft.com/office/drawing/2014/main" id="{80D6A11E-031A-9F40-FA74-7D3AED78C856}"/>
              </a:ext>
            </a:extLst>
          </p:cNvPr>
          <p:cNvPicPr>
            <a:picLocks noChangeAspect="1"/>
          </p:cNvPicPr>
          <p:nvPr/>
        </p:nvPicPr>
        <p:blipFill>
          <a:blip r:embed="rId2"/>
          <a:srcRect l="76044" t="7241" b="776"/>
          <a:stretch>
            <a:fillRect/>
          </a:stretch>
        </p:blipFill>
        <p:spPr>
          <a:xfrm>
            <a:off x="8992599" y="1394387"/>
            <a:ext cx="2491817" cy="2029955"/>
          </a:xfrm>
          <a:prstGeom prst="rect">
            <a:avLst/>
          </a:prstGeom>
        </p:spPr>
      </p:pic>
    </p:spTree>
    <p:extLst>
      <p:ext uri="{BB962C8B-B14F-4D97-AF65-F5344CB8AC3E}">
        <p14:creationId xmlns:p14="http://schemas.microsoft.com/office/powerpoint/2010/main" val="88381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vert="horz" lIns="91440" tIns="45720" rIns="91440" bIns="45720" rtlCol="0" anchor="t">
            <a:normAutofit fontScale="92500" lnSpcReduction="10000"/>
          </a:bodyPr>
          <a:lstStyle/>
          <a:p>
            <a:pPr>
              <a:buFont typeface="Arial" panose="020B0604020202020204" pitchFamily="34" charset="0"/>
              <a:buChar char="•"/>
            </a:pPr>
            <a:r>
              <a:rPr lang="en-GB" sz="2200" dirty="0">
                <a:latin typeface="Calibri"/>
                <a:ea typeface="Calibri"/>
                <a:cs typeface="Calibri"/>
              </a:rPr>
              <a:t>Many citation tools available, but they are </a:t>
            </a:r>
            <a:r>
              <a:rPr lang="en-GB" sz="2200" b="1" dirty="0">
                <a:solidFill>
                  <a:schemeClr val="accent2"/>
                </a:solidFill>
                <a:latin typeface="Calibri"/>
                <a:ea typeface="Calibri"/>
                <a:cs typeface="Calibri"/>
              </a:rPr>
              <a:t>not 100% accurate </a:t>
            </a:r>
            <a:r>
              <a:rPr lang="en-GB" sz="2200" dirty="0">
                <a:latin typeface="Calibri"/>
                <a:ea typeface="Calibri"/>
                <a:cs typeface="Calibri"/>
              </a:rPr>
              <a:t>all of the time.</a:t>
            </a:r>
          </a:p>
          <a:p>
            <a:pPr>
              <a:buFont typeface="Arial" panose="020B0604020202020204" pitchFamily="34" charset="0"/>
              <a:buChar char="•"/>
            </a:pPr>
            <a:r>
              <a:rPr lang="en-GB" sz="2200" b="1" dirty="0">
                <a:latin typeface="Calibri"/>
                <a:ea typeface="Calibri"/>
                <a:cs typeface="Calibri"/>
              </a:rPr>
              <a:t>Personal choice</a:t>
            </a:r>
            <a:r>
              <a:rPr lang="en-GB" sz="2200" dirty="0">
                <a:latin typeface="Calibri"/>
                <a:ea typeface="Calibri"/>
                <a:cs typeface="Calibri"/>
              </a:rPr>
              <a:t>. </a:t>
            </a:r>
          </a:p>
          <a:p>
            <a:pPr marL="0" indent="0">
              <a:buNone/>
            </a:pPr>
            <a:endParaRPr lang="en-GB" sz="2200" dirty="0">
              <a:latin typeface="Calibri"/>
              <a:ea typeface="Calibri"/>
              <a:cs typeface="Calibri"/>
            </a:endParaRPr>
          </a:p>
          <a:p>
            <a:pPr marL="0" indent="0">
              <a:buNone/>
            </a:pPr>
            <a:r>
              <a:rPr lang="en-GB" sz="2200" dirty="0">
                <a:latin typeface="Calibri"/>
                <a:ea typeface="Calibri"/>
                <a:cs typeface="Calibri"/>
              </a:rPr>
              <a:t>Some you may wish to explore: </a:t>
            </a:r>
          </a:p>
          <a:p>
            <a:pPr marL="0" indent="0">
              <a:buNone/>
            </a:pPr>
            <a:r>
              <a:rPr lang="en-GB" sz="2200" b="1" dirty="0">
                <a:latin typeface="Calibri"/>
                <a:ea typeface="Calibri"/>
                <a:cs typeface="Calibri"/>
              </a:rPr>
              <a:t>Basic (and free):</a:t>
            </a:r>
          </a:p>
          <a:p>
            <a:pPr>
              <a:buFont typeface="Arial" panose="020B0604020202020204" pitchFamily="34" charset="0"/>
              <a:buChar char="•"/>
            </a:pPr>
            <a:r>
              <a:rPr lang="en-GB" sz="2200" dirty="0">
                <a:latin typeface="Calibri"/>
                <a:ea typeface="Calibri"/>
                <a:cs typeface="Calibri"/>
                <a:hlinkClick r:id="rId2"/>
              </a:rPr>
              <a:t>MyBib</a:t>
            </a:r>
            <a:r>
              <a:rPr lang="en-GB" sz="2200" dirty="0">
                <a:latin typeface="Calibri"/>
                <a:ea typeface="Calibri"/>
                <a:cs typeface="Calibri"/>
              </a:rPr>
              <a:t>. </a:t>
            </a:r>
          </a:p>
          <a:p>
            <a:pPr>
              <a:buFont typeface="Arial" panose="020B0604020202020204" pitchFamily="34" charset="0"/>
              <a:buChar char="•"/>
            </a:pPr>
            <a:r>
              <a:rPr lang="en-GB" sz="2200" dirty="0" err="1">
                <a:latin typeface="Calibri"/>
                <a:ea typeface="Calibri"/>
                <a:cs typeface="Calibri"/>
                <a:hlinkClick r:id="rId3"/>
              </a:rPr>
              <a:t>ZoteroBib</a:t>
            </a:r>
            <a:r>
              <a:rPr lang="en-GB" sz="2200" dirty="0">
                <a:latin typeface="Calibri"/>
                <a:ea typeface="Calibri"/>
                <a:cs typeface="Calibri"/>
                <a:hlinkClick r:id="rId3"/>
              </a:rPr>
              <a:t>.</a:t>
            </a:r>
          </a:p>
          <a:p>
            <a:pPr marL="0" indent="0">
              <a:buNone/>
            </a:pPr>
            <a:endParaRPr lang="en-GB" sz="2200" dirty="0">
              <a:latin typeface="Calibri"/>
              <a:ea typeface="Calibri"/>
              <a:cs typeface="Calibri"/>
              <a:hlinkClick r:id="rId3"/>
            </a:endParaRPr>
          </a:p>
          <a:p>
            <a:pPr marL="0" indent="0">
              <a:buNone/>
            </a:pPr>
            <a:r>
              <a:rPr lang="en-GB" sz="2200" b="1" dirty="0">
                <a:latin typeface="Calibri"/>
                <a:ea typeface="Calibri"/>
                <a:cs typeface="Calibri"/>
              </a:rPr>
              <a:t>More advanced:</a:t>
            </a:r>
          </a:p>
          <a:p>
            <a:pPr>
              <a:buFont typeface="Arial" panose="020B0604020202020204" pitchFamily="34" charset="0"/>
              <a:buChar char="•"/>
            </a:pPr>
            <a:r>
              <a:rPr lang="en-GB" sz="2200" dirty="0">
                <a:latin typeface="Calibri"/>
                <a:ea typeface="Calibri"/>
                <a:cs typeface="Calibri"/>
                <a:hlinkClick r:id="rId4"/>
              </a:rPr>
              <a:t>RefWorks </a:t>
            </a:r>
            <a:r>
              <a:rPr lang="en-GB" sz="2200" dirty="0">
                <a:latin typeface="Calibri"/>
                <a:ea typeface="Calibri"/>
                <a:cs typeface="Calibri"/>
              </a:rPr>
              <a:t>(Supported by UWTSD).</a:t>
            </a:r>
          </a:p>
          <a:p>
            <a:pPr>
              <a:buFont typeface="Arial" panose="020B0604020202020204" pitchFamily="34" charset="0"/>
              <a:buChar char="•"/>
            </a:pPr>
            <a:r>
              <a:rPr lang="en-GB" sz="2200" dirty="0">
                <a:latin typeface="Calibri"/>
                <a:ea typeface="Calibri"/>
                <a:cs typeface="Calibri"/>
                <a:hlinkClick r:id="rId5"/>
              </a:rPr>
              <a:t>Mendeley.</a:t>
            </a:r>
            <a:endParaRPr lang="en-GB" sz="2200" dirty="0">
              <a:latin typeface="Calibri"/>
              <a:ea typeface="Calibri"/>
              <a:cs typeface="Calibri"/>
            </a:endParaRPr>
          </a:p>
          <a:p>
            <a:pPr>
              <a:buFont typeface="Arial" panose="020B0604020202020204" pitchFamily="34" charset="0"/>
              <a:buChar char="•"/>
            </a:pPr>
            <a:r>
              <a:rPr lang="en-GB" sz="2200" dirty="0">
                <a:latin typeface="Calibri"/>
                <a:ea typeface="Calibri"/>
                <a:cs typeface="Calibri"/>
                <a:hlinkClick r:id="rId6"/>
              </a:rPr>
              <a:t>Zotero</a:t>
            </a:r>
            <a:r>
              <a:rPr lang="en-GB" sz="2200" dirty="0">
                <a:latin typeface="Calibri"/>
                <a:ea typeface="Calibri"/>
                <a:cs typeface="Calibri"/>
              </a:rPr>
              <a:t> (free to use)</a:t>
            </a: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2677656"/>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Note:</a:t>
            </a:r>
          </a:p>
          <a:p>
            <a:r>
              <a:rPr lang="en-GB" sz="2400" dirty="0">
                <a:latin typeface="Calibri"/>
                <a:ea typeface="Calibri"/>
                <a:cs typeface="Calibri"/>
              </a:rPr>
              <a:t>Not all tools are free or give full functionality on free versions.</a:t>
            </a:r>
          </a:p>
          <a:p>
            <a:r>
              <a:rPr lang="en-GB" sz="2400" b="1">
                <a:solidFill>
                  <a:schemeClr val="accent2"/>
                </a:solidFill>
                <a:latin typeface="Calibri"/>
                <a:ea typeface="Calibri"/>
                <a:cs typeface="Calibri"/>
              </a:rPr>
              <a:t>TIP:</a:t>
            </a:r>
            <a:endParaRPr lang="en-GB">
              <a:solidFill>
                <a:schemeClr val="accent2"/>
              </a:solidFill>
              <a:ea typeface="Calibri Light"/>
              <a:cs typeface="Calibri Light"/>
            </a:endParaRPr>
          </a:p>
          <a:p>
            <a:r>
              <a:rPr lang="en-GB" sz="2400">
                <a:latin typeface="Calibri"/>
                <a:ea typeface="Calibri"/>
                <a:cs typeface="Calibri"/>
              </a:rPr>
              <a:t>Explore Library </a:t>
            </a:r>
            <a:r>
              <a:rPr lang="en-GB" sz="2400" err="1">
                <a:latin typeface="Calibri"/>
                <a:ea typeface="Calibri"/>
                <a:cs typeface="Calibri"/>
              </a:rPr>
              <a:t>Infoskills</a:t>
            </a:r>
            <a:r>
              <a:rPr lang="en-GB" sz="2400">
                <a:latin typeface="Calibri"/>
                <a:ea typeface="Calibri"/>
                <a:cs typeface="Calibri"/>
              </a:rPr>
              <a:t>:</a:t>
            </a:r>
          </a:p>
          <a:p>
            <a:r>
              <a:rPr lang="en-GB" sz="2400">
                <a:latin typeface="Calibri"/>
                <a:ea typeface="Calibri"/>
                <a:cs typeface="Calibri"/>
              </a:rPr>
              <a:t>Referencing: </a:t>
            </a:r>
            <a:r>
              <a:rPr lang="en-GB" sz="2400" b="1">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a:latin typeface="Calibri"/>
                <a:ea typeface="Calibri"/>
                <a:cs typeface="Calibri"/>
              </a:rPr>
              <a:t> to find out more. </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hlinkClick r:id="rId8"/>
              </a:rPr>
              <a:t>Library Link</a:t>
            </a:r>
            <a:endParaRPr lang="en-GB" sz="2000" dirty="0">
              <a:latin typeface="Calibri"/>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965D-6C05-F792-1817-FA0FDE0C5CFB}"/>
              </a:ext>
            </a:extLst>
          </p:cNvPr>
          <p:cNvSpPr>
            <a:spLocks noGrp="1"/>
          </p:cNvSpPr>
          <p:nvPr>
            <p:ph type="title"/>
          </p:nvPr>
        </p:nvSpPr>
        <p:spPr/>
        <p:txBody>
          <a:bodyPr>
            <a:normAutofit/>
          </a:bodyPr>
          <a:lstStyle/>
          <a:p>
            <a:r>
              <a:rPr lang="en-GB" b="1">
                <a:cs typeface="Calibri Light"/>
                <a:hlinkClick r:id="rId2">
                  <a:extLst>
                    <a:ext uri="{A12FA001-AC4F-418D-AE19-62706E023703}">
                      <ahyp:hlinkClr xmlns:ahyp="http://schemas.microsoft.com/office/drawing/2018/hyperlinkcolor" val="tx"/>
                    </a:ext>
                  </a:extLst>
                </a:hlinkClick>
              </a:rPr>
              <a:t>RefWorks</a:t>
            </a:r>
            <a:endParaRPr lang="en-US"/>
          </a:p>
        </p:txBody>
      </p:sp>
      <p:sp>
        <p:nvSpPr>
          <p:cNvPr id="8" name="Content Placeholder 7">
            <a:extLst>
              <a:ext uri="{FF2B5EF4-FFF2-40B4-BE49-F238E27FC236}">
                <a16:creationId xmlns:a16="http://schemas.microsoft.com/office/drawing/2014/main" id="{AD9E2FE9-7904-8B32-8C1A-76B4C325A6D0}"/>
              </a:ext>
            </a:extLst>
          </p:cNvPr>
          <p:cNvSpPr>
            <a:spLocks noGrp="1"/>
          </p:cNvSpPr>
          <p:nvPr>
            <p:ph sz="quarter" idx="10"/>
          </p:nvPr>
        </p:nvSpPr>
        <p:spPr>
          <a:xfrm>
            <a:off x="400420" y="1962389"/>
            <a:ext cx="5243095" cy="3215504"/>
          </a:xfrm>
        </p:spPr>
        <p:txBody>
          <a:bodyPr vert="horz" lIns="91440" tIns="45720" rIns="91440" bIns="45720" rtlCol="0" anchor="t">
            <a:normAutofit/>
          </a:bodyPr>
          <a:lstStyle/>
          <a:p>
            <a:pPr>
              <a:buFont typeface="Arial" panose="020B0604020202020204" pitchFamily="34" charset="0"/>
              <a:buChar char="•"/>
            </a:pPr>
            <a:r>
              <a:rPr lang="en-GB" sz="2000" dirty="0">
                <a:latin typeface="Calibri"/>
                <a:ea typeface="+mn-lt"/>
                <a:cs typeface="+mn-lt"/>
              </a:rPr>
              <a:t>Institutional subscription, so </a:t>
            </a:r>
            <a:r>
              <a:rPr lang="en-GB" sz="2000" b="1" dirty="0">
                <a:latin typeface="Calibri"/>
                <a:ea typeface="+mn-lt"/>
                <a:cs typeface="+mn-lt"/>
              </a:rPr>
              <a:t>freely available to all students and alumni of UWTSD</a:t>
            </a:r>
            <a:r>
              <a:rPr lang="en-GB" sz="2000" dirty="0">
                <a:latin typeface="Calibri"/>
                <a:ea typeface="+mn-lt"/>
                <a:cs typeface="+mn-lt"/>
              </a:rPr>
              <a:t>.</a:t>
            </a:r>
            <a:endParaRPr lang="en-GB" sz="2000" dirty="0">
              <a:latin typeface="Calibri"/>
              <a:ea typeface="Calibri Light"/>
              <a:cs typeface="Calibri"/>
            </a:endParaRP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Compatible with MS Word and Google Docs. </a:t>
            </a:r>
            <a:endParaRPr lang="en-GB" sz="2000" dirty="0">
              <a:latin typeface="Calibri"/>
              <a:ea typeface="Calibri Light"/>
              <a:cs typeface="Calibri Light"/>
            </a:endParaRP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Direct export option within library catalogue.</a:t>
            </a:r>
          </a:p>
          <a:p>
            <a:pPr>
              <a:buFont typeface="Arial" panose="020B0604020202020204" pitchFamily="34" charset="0"/>
              <a:buChar char="•"/>
            </a:pPr>
            <a:endParaRPr lang="en-GB" sz="2000" dirty="0">
              <a:latin typeface="Calibri"/>
              <a:ea typeface="+mn-lt"/>
              <a:cs typeface="+mn-lt"/>
            </a:endParaRPr>
          </a:p>
          <a:p>
            <a:pPr>
              <a:buFont typeface="Arial" panose="020B0604020202020204" pitchFamily="34" charset="0"/>
              <a:buChar char="•"/>
            </a:pPr>
            <a:r>
              <a:rPr lang="en-GB" sz="2000" dirty="0">
                <a:latin typeface="Calibri"/>
                <a:ea typeface="+mn-lt"/>
                <a:cs typeface="+mn-lt"/>
              </a:rPr>
              <a:t>Web-based software with unlimited storage.</a:t>
            </a:r>
            <a:endParaRPr lang="en-US" sz="2000" dirty="0">
              <a:latin typeface="Calibri"/>
              <a:ea typeface="+mn-lt"/>
              <a:cs typeface="+mn-lt"/>
            </a:endParaRPr>
          </a:p>
          <a:p>
            <a:endParaRPr lang="en-US" sz="2000" dirty="0">
              <a:cs typeface="Calibri"/>
            </a:endParaRPr>
          </a:p>
        </p:txBody>
      </p:sp>
      <p:sp>
        <p:nvSpPr>
          <p:cNvPr id="3" name="TextBox 2">
            <a:extLst>
              <a:ext uri="{FF2B5EF4-FFF2-40B4-BE49-F238E27FC236}">
                <a16:creationId xmlns:a16="http://schemas.microsoft.com/office/drawing/2014/main" id="{35F44577-8946-3166-A9EF-CDE98DDE5129}"/>
              </a:ext>
            </a:extLst>
          </p:cNvPr>
          <p:cNvSpPr txBox="1"/>
          <p:nvPr/>
        </p:nvSpPr>
        <p:spPr>
          <a:xfrm>
            <a:off x="7772400" y="5540400"/>
            <a:ext cx="263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hlinkClick r:id="rId3"/>
              </a:rPr>
              <a:t>YouTube Video Link</a:t>
            </a:r>
            <a:endParaRPr lang="en-US">
              <a:cs typeface="Calibri"/>
            </a:endParaRPr>
          </a:p>
        </p:txBody>
      </p:sp>
      <p:pic>
        <p:nvPicPr>
          <p:cNvPr id="4" name="Picture 3" descr="A screenshot of a computer&#10;&#10;Description automatically generated">
            <a:extLst>
              <a:ext uri="{FF2B5EF4-FFF2-40B4-BE49-F238E27FC236}">
                <a16:creationId xmlns:a16="http://schemas.microsoft.com/office/drawing/2014/main" id="{96491AB2-2A0A-74DD-EA0A-58E07F3A570B}"/>
              </a:ext>
            </a:extLst>
          </p:cNvPr>
          <p:cNvPicPr>
            <a:picLocks noChangeAspect="1"/>
          </p:cNvPicPr>
          <p:nvPr/>
        </p:nvPicPr>
        <p:blipFill>
          <a:blip r:embed="rId4"/>
          <a:stretch>
            <a:fillRect/>
          </a:stretch>
        </p:blipFill>
        <p:spPr>
          <a:xfrm>
            <a:off x="5882262" y="1877291"/>
            <a:ext cx="6121337" cy="33857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8889CF7-385D-2823-D5DA-58905F2C2F42}"/>
              </a:ext>
            </a:extLst>
          </p:cNvPr>
          <p:cNvSpPr txBox="1"/>
          <p:nvPr/>
        </p:nvSpPr>
        <p:spPr>
          <a:xfrm>
            <a:off x="2122517" y="5725066"/>
            <a:ext cx="1546378" cy="369332"/>
          </a:xfrm>
          <a:prstGeom prst="rect">
            <a:avLst/>
          </a:prstGeom>
          <a:noFill/>
        </p:spPr>
        <p:txBody>
          <a:bodyPr wrap="square" rtlCol="0">
            <a:spAutoFit/>
          </a:bodyPr>
          <a:lstStyle/>
          <a:p>
            <a:r>
              <a:rPr lang="en-GB" dirty="0">
                <a:hlinkClick r:id="rId5"/>
              </a:rPr>
              <a:t>RefWorks Link</a:t>
            </a:r>
            <a:endParaRPr lang="en-GB" dirty="0"/>
          </a:p>
        </p:txBody>
      </p:sp>
    </p:spTree>
    <p:extLst>
      <p:ext uri="{BB962C8B-B14F-4D97-AF65-F5344CB8AC3E}">
        <p14:creationId xmlns:p14="http://schemas.microsoft.com/office/powerpoint/2010/main" val="1469705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C3F94-4F81-74F2-1933-D216BC2A8E6C}"/>
              </a:ext>
            </a:extLst>
          </p:cNvPr>
          <p:cNvSpPr>
            <a:spLocks noGrp="1"/>
          </p:cNvSpPr>
          <p:nvPr>
            <p:ph type="title"/>
          </p:nvPr>
        </p:nvSpPr>
        <p:spPr/>
        <p:txBody>
          <a:bodyPr/>
          <a:lstStyle/>
          <a:p>
            <a:r>
              <a:rPr lang="en-GB" dirty="0"/>
              <a:t>Creating an account</a:t>
            </a:r>
            <a:endParaRPr lang="en-US" dirty="0"/>
          </a:p>
        </p:txBody>
      </p:sp>
      <p:sp>
        <p:nvSpPr>
          <p:cNvPr id="5" name="TextBox 4">
            <a:extLst>
              <a:ext uri="{FF2B5EF4-FFF2-40B4-BE49-F238E27FC236}">
                <a16:creationId xmlns:a16="http://schemas.microsoft.com/office/drawing/2014/main" id="{7D89F605-359B-83B6-4466-C345337EBB70}"/>
              </a:ext>
            </a:extLst>
          </p:cNvPr>
          <p:cNvSpPr txBox="1"/>
          <p:nvPr/>
        </p:nvSpPr>
        <p:spPr>
          <a:xfrm>
            <a:off x="303716" y="1463935"/>
            <a:ext cx="7244239" cy="359201"/>
          </a:xfrm>
          <a:prstGeom prst="rect">
            <a:avLst/>
          </a:prstGeom>
          <a:noFill/>
        </p:spPr>
        <p:txBody>
          <a:bodyPr wrap="square">
            <a:spAutoFit/>
          </a:bodyPr>
          <a:lstStyle/>
          <a:p>
            <a:pPr algn="l" rtl="0" fontAlgn="base">
              <a:lnSpc>
                <a:spcPts val="1950"/>
              </a:lnSpc>
            </a:pPr>
            <a:r>
              <a:rPr lang="en-GB" sz="2200" b="0" i="0" u="sng" strike="noStrike" dirty="0">
                <a:solidFill>
                  <a:srgbClr val="034A90"/>
                </a:solidFill>
                <a:effectLst/>
                <a:latin typeface="Calibri" panose="020F0502020204030204" pitchFamily="34" charset="0"/>
                <a:hlinkClick r:id="rId2"/>
              </a:rPr>
              <a:t>Library </a:t>
            </a:r>
            <a:r>
              <a:rPr lang="en-GB" sz="2200" b="0" i="0" u="none" strike="noStrike" dirty="0">
                <a:solidFill>
                  <a:srgbClr val="000000"/>
                </a:solidFill>
                <a:effectLst/>
                <a:latin typeface="Calibri" panose="020F0502020204030204" pitchFamily="34" charset="0"/>
              </a:rPr>
              <a:t>website</a:t>
            </a:r>
            <a:r>
              <a:rPr lang="en-GB" sz="2200" dirty="0">
                <a:solidFill>
                  <a:srgbClr val="000000"/>
                </a:solidFill>
                <a:latin typeface="Calibri" panose="020F0502020204030204" pitchFamily="34" charset="0"/>
              </a:rPr>
              <a:t>&gt; </a:t>
            </a:r>
            <a:r>
              <a:rPr lang="en-GB" sz="2200" dirty="0"/>
              <a:t>‘</a:t>
            </a:r>
            <a:r>
              <a:rPr lang="en-GB" sz="2200" u="sng" dirty="0">
                <a:hlinkClick r:id="rId3"/>
              </a:rPr>
              <a:t>Academic and Infoskills</a:t>
            </a:r>
            <a:r>
              <a:rPr lang="en-GB" sz="2200" dirty="0"/>
              <a:t>’ &gt; ‘</a:t>
            </a:r>
            <a:r>
              <a:rPr lang="en-GB" sz="2200" u="sng" dirty="0">
                <a:hlinkClick r:id="rId4"/>
              </a:rPr>
              <a:t>RefWorks’</a:t>
            </a:r>
            <a:r>
              <a:rPr lang="en-GB" sz="2200" dirty="0"/>
              <a:t>.</a:t>
            </a:r>
          </a:p>
        </p:txBody>
      </p:sp>
      <p:sp>
        <p:nvSpPr>
          <p:cNvPr id="3" name="TextBox 2">
            <a:extLst>
              <a:ext uri="{FF2B5EF4-FFF2-40B4-BE49-F238E27FC236}">
                <a16:creationId xmlns:a16="http://schemas.microsoft.com/office/drawing/2014/main" id="{89448442-558F-E792-8745-E3E15AD02DE0}"/>
              </a:ext>
            </a:extLst>
          </p:cNvPr>
          <p:cNvSpPr txBox="1"/>
          <p:nvPr/>
        </p:nvSpPr>
        <p:spPr>
          <a:xfrm>
            <a:off x="698242" y="2534363"/>
            <a:ext cx="5597263" cy="3139321"/>
          </a:xfrm>
          <a:prstGeom prst="rect">
            <a:avLst/>
          </a:prstGeom>
          <a:noFill/>
        </p:spPr>
        <p:txBody>
          <a:bodyPr wrap="square" rtlCol="0">
            <a:spAutoFit/>
          </a:bodyPr>
          <a:lstStyle/>
          <a:p>
            <a:r>
              <a:rPr lang="en-GB" sz="2200" dirty="0"/>
              <a:t>To create an account: </a:t>
            </a:r>
          </a:p>
          <a:p>
            <a:endParaRPr lang="en-GB" sz="2200" dirty="0"/>
          </a:p>
          <a:p>
            <a:pPr marL="342900" indent="-342900">
              <a:buFont typeface="Arial" panose="020B0604020202020204" pitchFamily="34" charset="0"/>
              <a:buChar char="•"/>
            </a:pPr>
            <a:r>
              <a:rPr lang="en-GB" sz="2200" dirty="0"/>
              <a:t>Click ‘Create a new RefWorks account’.</a:t>
            </a:r>
          </a:p>
          <a:p>
            <a:endParaRPr lang="en-GB" sz="2200" dirty="0"/>
          </a:p>
          <a:p>
            <a:pPr marL="342900" indent="-342900">
              <a:buFont typeface="Arial" panose="020B0604020202020204" pitchFamily="34" charset="0"/>
              <a:buChar char="•"/>
            </a:pPr>
            <a:r>
              <a:rPr lang="en-GB" sz="2200" dirty="0"/>
              <a:t>Must use your student credentials to ensure full functionality.</a:t>
            </a:r>
          </a:p>
          <a:p>
            <a:endParaRPr lang="en-GB" sz="2200" u="sng" dirty="0"/>
          </a:p>
          <a:p>
            <a:pPr marL="342900" indent="-342900">
              <a:buFont typeface="Arial" panose="020B0604020202020204" pitchFamily="34" charset="0"/>
              <a:buChar char="•"/>
            </a:pPr>
            <a:r>
              <a:rPr lang="en-GB" sz="2200" dirty="0"/>
              <a:t>Confirm the registration link in your student outlook email account.</a:t>
            </a:r>
            <a:r>
              <a:rPr lang="en-US" sz="2200" dirty="0"/>
              <a:t>​</a:t>
            </a:r>
          </a:p>
        </p:txBody>
      </p:sp>
      <p:pic>
        <p:nvPicPr>
          <p:cNvPr id="7" name="Content Placeholder 6">
            <a:extLst>
              <a:ext uri="{FF2B5EF4-FFF2-40B4-BE49-F238E27FC236}">
                <a16:creationId xmlns:a16="http://schemas.microsoft.com/office/drawing/2014/main" id="{E039EF7B-5756-6144-4800-6DB1960BBB39}"/>
              </a:ext>
            </a:extLst>
          </p:cNvPr>
          <p:cNvPicPr>
            <a:picLocks noGrp="1" noChangeAspect="1"/>
          </p:cNvPicPr>
          <p:nvPr>
            <p:ph sz="quarter" idx="10"/>
          </p:nvPr>
        </p:nvPicPr>
        <p:blipFill>
          <a:blip r:embed="rId5"/>
          <a:stretch>
            <a:fillRect/>
          </a:stretch>
        </p:blipFill>
        <p:spPr>
          <a:xfrm>
            <a:off x="6978761" y="1463935"/>
            <a:ext cx="5042526" cy="474848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AAB2E331-031E-80E3-6FB2-1C5E1235D397}"/>
              </a:ext>
            </a:extLst>
          </p:cNvPr>
          <p:cNvSpPr txBox="1"/>
          <p:nvPr/>
        </p:nvSpPr>
        <p:spPr>
          <a:xfrm>
            <a:off x="7138282" y="4029313"/>
            <a:ext cx="692305" cy="369332"/>
          </a:xfrm>
          <a:prstGeom prst="rect">
            <a:avLst/>
          </a:prstGeom>
          <a:noFill/>
        </p:spPr>
        <p:txBody>
          <a:bodyPr wrap="none" rtlCol="0">
            <a:spAutoFit/>
          </a:bodyPr>
          <a:lstStyle/>
          <a:p>
            <a:r>
              <a:rPr lang="en-GB" dirty="0"/>
              <a:t>Scroll</a:t>
            </a:r>
            <a:endParaRPr lang="en-US" dirty="0"/>
          </a:p>
        </p:txBody>
      </p:sp>
    </p:spTree>
    <p:extLst>
      <p:ext uri="{BB962C8B-B14F-4D97-AF65-F5344CB8AC3E}">
        <p14:creationId xmlns:p14="http://schemas.microsoft.com/office/powerpoint/2010/main" val="2747479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4540-6EB5-6E0D-611D-0392B47F782E}"/>
              </a:ext>
            </a:extLst>
          </p:cNvPr>
          <p:cNvSpPr>
            <a:spLocks noGrp="1"/>
          </p:cNvSpPr>
          <p:nvPr>
            <p:ph type="title"/>
          </p:nvPr>
        </p:nvSpPr>
        <p:spPr/>
        <p:txBody>
          <a:bodyPr/>
          <a:lstStyle/>
          <a:p>
            <a:r>
              <a:rPr lang="en-GB"/>
              <a:t>RefWorks Interface</a:t>
            </a:r>
          </a:p>
        </p:txBody>
      </p:sp>
      <p:pic>
        <p:nvPicPr>
          <p:cNvPr id="4" name="Picture 3" descr="The RefWorks interface. The Utility Toolbar is on the very top of the page. Under that is the Reference Actions menu. The Center pane is in the middle of the page. The Reference Organization toolbar is on the left side of the page. When visible, the Reference Details sidebar is on the right side of the page">
            <a:extLst>
              <a:ext uri="{FF2B5EF4-FFF2-40B4-BE49-F238E27FC236}">
                <a16:creationId xmlns:a16="http://schemas.microsoft.com/office/drawing/2014/main" id="{1C295C55-C372-85F2-2C49-6A0FDA5C007D}"/>
              </a:ext>
            </a:extLst>
          </p:cNvPr>
          <p:cNvPicPr>
            <a:picLocks noGrp="1" noRot="1" noChangeAspect="1" noMove="1" noResize="1" noEditPoints="1" noAdjustHandles="1" noChangeArrowheads="1" noChangeShapeType="1" noCrop="1"/>
          </p:cNvPicPr>
          <p:nvPr/>
        </p:nvPicPr>
        <p:blipFill>
          <a:blip r:embed="rId2"/>
          <a:stretch>
            <a:fillRect/>
          </a:stretch>
        </p:blipFill>
        <p:spPr>
          <a:xfrm>
            <a:off x="1510747" y="1489244"/>
            <a:ext cx="9274635" cy="4444096"/>
          </a:xfrm>
          <a:prstGeom prst="rect">
            <a:avLst/>
          </a:prstGeom>
          <a:no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Rectangle 4">
            <a:extLst>
              <a:ext uri="{FF2B5EF4-FFF2-40B4-BE49-F238E27FC236}">
                <a16:creationId xmlns:a16="http://schemas.microsoft.com/office/drawing/2014/main" id="{F39C5411-1DA3-1715-8880-F87ADC4CF44D}"/>
              </a:ext>
              <a:ext uri="{C183D7F6-B498-43B3-948B-1728B52AA6E4}">
                <adec:decorative xmlns:adec="http://schemas.microsoft.com/office/drawing/2017/decorative" val="1"/>
              </a:ext>
            </a:extLst>
          </p:cNvPr>
          <p:cNvSpPr/>
          <p:nvPr/>
        </p:nvSpPr>
        <p:spPr>
          <a:xfrm>
            <a:off x="1510748" y="1798244"/>
            <a:ext cx="1277888" cy="196158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7" name="TextBox 6">
            <a:extLst>
              <a:ext uri="{FF2B5EF4-FFF2-40B4-BE49-F238E27FC236}">
                <a16:creationId xmlns:a16="http://schemas.microsoft.com/office/drawing/2014/main" id="{DA99D330-908C-60C9-27F8-214D1F84B976}"/>
              </a:ext>
              <a:ext uri="{C183D7F6-B498-43B3-948B-1728B52AA6E4}">
                <adec:decorative xmlns:adec="http://schemas.microsoft.com/office/drawing/2017/decorative" val="1"/>
              </a:ext>
            </a:extLst>
          </p:cNvPr>
          <p:cNvSpPr txBox="1"/>
          <p:nvPr/>
        </p:nvSpPr>
        <p:spPr>
          <a:xfrm>
            <a:off x="3136681" y="3123245"/>
            <a:ext cx="2433552"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Organization</a:t>
            </a:r>
            <a:endParaRPr lang="en-US">
              <a:solidFill>
                <a:srgbClr val="FF0000"/>
              </a:solidFill>
              <a:cs typeface="Calibri"/>
            </a:endParaRPr>
          </a:p>
        </p:txBody>
      </p:sp>
      <p:cxnSp>
        <p:nvCxnSpPr>
          <p:cNvPr id="8" name="Straight Arrow Connector 7">
            <a:extLst>
              <a:ext uri="{FF2B5EF4-FFF2-40B4-BE49-F238E27FC236}">
                <a16:creationId xmlns:a16="http://schemas.microsoft.com/office/drawing/2014/main" id="{595861E0-D4ED-5F59-8EC8-FC361345D6A6}"/>
              </a:ext>
              <a:ext uri="{C183D7F6-B498-43B3-948B-1728B52AA6E4}">
                <adec:decorative xmlns:adec="http://schemas.microsoft.com/office/drawing/2017/decorative" val="1"/>
              </a:ext>
            </a:extLst>
          </p:cNvPr>
          <p:cNvCxnSpPr>
            <a:cxnSpLocks/>
            <a:stCxn id="7" idx="1"/>
          </p:cNvCxnSpPr>
          <p:nvPr/>
        </p:nvCxnSpPr>
        <p:spPr>
          <a:xfrm flipH="1">
            <a:off x="2814841" y="3307911"/>
            <a:ext cx="321840" cy="0"/>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28A25D1D-E000-7525-4D51-E15E5FDD72B5}"/>
              </a:ext>
              <a:ext uri="{C183D7F6-B498-43B3-948B-1728B52AA6E4}">
                <adec:decorative xmlns:adec="http://schemas.microsoft.com/office/drawing/2017/decorative" val="1"/>
              </a:ext>
            </a:extLst>
          </p:cNvPr>
          <p:cNvSpPr/>
          <p:nvPr/>
        </p:nvSpPr>
        <p:spPr>
          <a:xfrm>
            <a:off x="2788636" y="1801152"/>
            <a:ext cx="5413248" cy="438912"/>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TextBox 9">
            <a:extLst>
              <a:ext uri="{FF2B5EF4-FFF2-40B4-BE49-F238E27FC236}">
                <a16:creationId xmlns:a16="http://schemas.microsoft.com/office/drawing/2014/main" id="{8653E2EE-5936-21DF-302B-0CA8EEFDDFD3}"/>
              </a:ext>
              <a:ext uri="{C183D7F6-B498-43B3-948B-1728B52AA6E4}">
                <adec:decorative xmlns:adec="http://schemas.microsoft.com/office/drawing/2017/decorative" val="1"/>
              </a:ext>
            </a:extLst>
          </p:cNvPr>
          <p:cNvSpPr txBox="1"/>
          <p:nvPr/>
        </p:nvSpPr>
        <p:spPr>
          <a:xfrm>
            <a:off x="5061731" y="2473108"/>
            <a:ext cx="1956445"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Reference Actions</a:t>
            </a:r>
            <a:endParaRPr lang="en-US">
              <a:solidFill>
                <a:srgbClr val="FF0000"/>
              </a:solidFill>
              <a:cs typeface="Calibri"/>
            </a:endParaRPr>
          </a:p>
        </p:txBody>
      </p:sp>
      <p:cxnSp>
        <p:nvCxnSpPr>
          <p:cNvPr id="11" name="Straight Arrow Connector 10">
            <a:extLst>
              <a:ext uri="{FF2B5EF4-FFF2-40B4-BE49-F238E27FC236}">
                <a16:creationId xmlns:a16="http://schemas.microsoft.com/office/drawing/2014/main" id="{3607DAFA-19A4-E049-70EB-85A8A5D21D6F}"/>
              </a:ext>
              <a:ext uri="{C183D7F6-B498-43B3-948B-1728B52AA6E4}">
                <adec:decorative xmlns:adec="http://schemas.microsoft.com/office/drawing/2017/decorative" val="1"/>
              </a:ext>
            </a:extLst>
          </p:cNvPr>
          <p:cNvCxnSpPr>
            <a:cxnSpLocks/>
            <a:stCxn id="10" idx="0"/>
          </p:cNvCxnSpPr>
          <p:nvPr/>
        </p:nvCxnSpPr>
        <p:spPr>
          <a:xfrm flipV="1">
            <a:off x="6039954" y="2274664"/>
            <a:ext cx="0" cy="19844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E9B91408-A0AC-779D-7F4F-0A21178F9DB3}"/>
              </a:ext>
              <a:ext uri="{C183D7F6-B498-43B3-948B-1728B52AA6E4}">
                <adec:decorative xmlns:adec="http://schemas.microsoft.com/office/drawing/2017/decorative" val="1"/>
              </a:ext>
            </a:extLst>
          </p:cNvPr>
          <p:cNvSpPr/>
          <p:nvPr/>
        </p:nvSpPr>
        <p:spPr>
          <a:xfrm>
            <a:off x="6819947" y="1489244"/>
            <a:ext cx="3965435" cy="33835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3" name="TextBox 12">
            <a:extLst>
              <a:ext uri="{FF2B5EF4-FFF2-40B4-BE49-F238E27FC236}">
                <a16:creationId xmlns:a16="http://schemas.microsoft.com/office/drawing/2014/main" id="{613B1FC0-9237-C39C-BFCF-04D5A57A50AF}"/>
              </a:ext>
              <a:ext uri="{C183D7F6-B498-43B3-948B-1728B52AA6E4}">
                <adec:decorative xmlns:adec="http://schemas.microsoft.com/office/drawing/2017/decorative" val="1"/>
              </a:ext>
            </a:extLst>
          </p:cNvPr>
          <p:cNvSpPr txBox="1"/>
          <p:nvPr/>
        </p:nvSpPr>
        <p:spPr>
          <a:xfrm>
            <a:off x="8391270" y="2473108"/>
            <a:ext cx="1498873" cy="369332"/>
          </a:xfrm>
          <a:prstGeom prst="rect">
            <a:avLst/>
          </a:prstGeom>
          <a:solidFill>
            <a:schemeClr val="bg1"/>
          </a:solidFill>
          <a:ln w="12700">
            <a:solidFill>
              <a:srgbClr val="FF0000"/>
            </a:solidFill>
          </a:ln>
        </p:spPr>
        <p:txBody>
          <a:bodyPr wrap="square" lIns="91440" tIns="45720" rIns="91440" bIns="45720" rtlCol="0" anchor="t">
            <a:spAutoFit/>
          </a:bodyPr>
          <a:lstStyle/>
          <a:p>
            <a:r>
              <a:rPr lang="en-US">
                <a:solidFill>
                  <a:srgbClr val="FF0000"/>
                </a:solidFill>
              </a:rPr>
              <a:t>Utility Toolbar</a:t>
            </a:r>
            <a:endParaRPr lang="en-US">
              <a:solidFill>
                <a:srgbClr val="FF0000"/>
              </a:solidFill>
              <a:cs typeface="Calibri"/>
            </a:endParaRPr>
          </a:p>
        </p:txBody>
      </p:sp>
      <p:cxnSp>
        <p:nvCxnSpPr>
          <p:cNvPr id="14" name="Straight Arrow Connector 13">
            <a:extLst>
              <a:ext uri="{FF2B5EF4-FFF2-40B4-BE49-F238E27FC236}">
                <a16:creationId xmlns:a16="http://schemas.microsoft.com/office/drawing/2014/main" id="{9BB50BDF-0762-073F-2F3F-F1E62E8A2034}"/>
              </a:ext>
              <a:ext uri="{C183D7F6-B498-43B3-948B-1728B52AA6E4}">
                <adec:decorative xmlns:adec="http://schemas.microsoft.com/office/drawing/2017/decorative" val="1"/>
              </a:ext>
            </a:extLst>
          </p:cNvPr>
          <p:cNvCxnSpPr>
            <a:cxnSpLocks/>
            <a:stCxn id="13" idx="0"/>
          </p:cNvCxnSpPr>
          <p:nvPr/>
        </p:nvCxnSpPr>
        <p:spPr>
          <a:xfrm flipV="1">
            <a:off x="9140707" y="1798244"/>
            <a:ext cx="0" cy="674864"/>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716C3E8-9038-16B7-C7F7-3E61D870980B}"/>
              </a:ext>
              <a:ext uri="{C183D7F6-B498-43B3-948B-1728B52AA6E4}">
                <adec:decorative xmlns:adec="http://schemas.microsoft.com/office/drawing/2017/decorative" val="1"/>
              </a:ext>
            </a:extLst>
          </p:cNvPr>
          <p:cNvSpPr txBox="1"/>
          <p:nvPr/>
        </p:nvSpPr>
        <p:spPr>
          <a:xfrm>
            <a:off x="8285374" y="4015561"/>
            <a:ext cx="2017244" cy="923330"/>
          </a:xfrm>
          <a:prstGeom prst="rect">
            <a:avLst/>
          </a:prstGeom>
          <a:solidFill>
            <a:schemeClr val="bg1"/>
          </a:solidFill>
          <a:ln w="12700">
            <a:solidFill>
              <a:srgbClr val="FF0000"/>
            </a:solidFill>
          </a:ln>
        </p:spPr>
        <p:txBody>
          <a:bodyPr wrap="square" rtlCol="0">
            <a:spAutoFit/>
          </a:bodyPr>
          <a:lstStyle/>
          <a:p>
            <a:r>
              <a:rPr lang="en-US">
                <a:solidFill>
                  <a:srgbClr val="FF0000"/>
                </a:solidFill>
              </a:rPr>
              <a:t>Reference Details/ Reference Editor</a:t>
            </a:r>
          </a:p>
          <a:p>
            <a:r>
              <a:rPr lang="en-US">
                <a:solidFill>
                  <a:srgbClr val="FF0000"/>
                </a:solidFill>
              </a:rPr>
              <a:t>(Currently hidden)</a:t>
            </a:r>
          </a:p>
        </p:txBody>
      </p:sp>
      <p:sp>
        <p:nvSpPr>
          <p:cNvPr id="19" name="TextBox 18">
            <a:extLst>
              <a:ext uri="{FF2B5EF4-FFF2-40B4-BE49-F238E27FC236}">
                <a16:creationId xmlns:a16="http://schemas.microsoft.com/office/drawing/2014/main" id="{856B337B-AF63-EB53-66DF-D05FE2F2CD10}"/>
              </a:ext>
            </a:extLst>
          </p:cNvPr>
          <p:cNvSpPr txBox="1"/>
          <p:nvPr/>
        </p:nvSpPr>
        <p:spPr>
          <a:xfrm>
            <a:off x="10645623" y="5886762"/>
            <a:ext cx="1546378" cy="369332"/>
          </a:xfrm>
          <a:prstGeom prst="rect">
            <a:avLst/>
          </a:prstGeom>
          <a:noFill/>
        </p:spPr>
        <p:txBody>
          <a:bodyPr wrap="square" lIns="91440" tIns="45720" rIns="91440" bIns="45720" rtlCol="0" anchor="t">
            <a:spAutoFit/>
          </a:bodyPr>
          <a:lstStyle/>
          <a:p>
            <a:r>
              <a:rPr lang="en-GB">
                <a:hlinkClick r:id="rId3"/>
              </a:rPr>
              <a:t>RefWorks Link</a:t>
            </a:r>
          </a:p>
        </p:txBody>
      </p:sp>
    </p:spTree>
    <p:extLst>
      <p:ext uri="{BB962C8B-B14F-4D97-AF65-F5344CB8AC3E}">
        <p14:creationId xmlns:p14="http://schemas.microsoft.com/office/powerpoint/2010/main" val="105351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0FE-6033-598C-2BD4-2B1614F72B0A}"/>
              </a:ext>
            </a:extLst>
          </p:cNvPr>
          <p:cNvSpPr>
            <a:spLocks noGrp="1"/>
          </p:cNvSpPr>
          <p:nvPr>
            <p:ph type="title"/>
          </p:nvPr>
        </p:nvSpPr>
        <p:spPr/>
        <p:txBody>
          <a:bodyPr/>
          <a:lstStyle/>
          <a:p>
            <a:r>
              <a:rPr lang="en-US"/>
              <a:t>Interface</a:t>
            </a:r>
          </a:p>
        </p:txBody>
      </p:sp>
      <p:sp>
        <p:nvSpPr>
          <p:cNvPr id="3" name="Content Placeholder 2">
            <a:extLst>
              <a:ext uri="{FF2B5EF4-FFF2-40B4-BE49-F238E27FC236}">
                <a16:creationId xmlns:a16="http://schemas.microsoft.com/office/drawing/2014/main" id="{5E1DC6FA-A5CA-B62E-27FE-D1A70A8CA957}"/>
              </a:ext>
            </a:extLst>
          </p:cNvPr>
          <p:cNvSpPr>
            <a:spLocks noGrp="1"/>
          </p:cNvSpPr>
          <p:nvPr>
            <p:ph sz="quarter" idx="10"/>
          </p:nvPr>
        </p:nvSpPr>
        <p:spPr>
          <a:xfrm>
            <a:off x="353685" y="1446489"/>
            <a:ext cx="11683413" cy="4574040"/>
          </a:xfrm>
        </p:spPr>
        <p:txBody>
          <a:bodyPr vert="horz" lIns="91440" tIns="45720" rIns="91440" bIns="45720" rtlCol="0" anchor="t">
            <a:normAutofit/>
          </a:bodyPr>
          <a:lstStyle/>
          <a:p>
            <a:pPr>
              <a:buFont typeface="Arial" panose="05000000000000000000" pitchFamily="2" charset="2"/>
              <a:buChar char="•"/>
            </a:pPr>
            <a:r>
              <a:rPr lang="en-US" sz="2000" b="1">
                <a:cs typeface="Calibri"/>
              </a:rPr>
              <a:t>Utility Toolbar:</a:t>
            </a:r>
            <a:r>
              <a:rPr lang="en-US" sz="2000">
                <a:cs typeface="Calibri"/>
              </a:rPr>
              <a:t> Platform controls such as language menu, user menu (your user name), and help menu.</a:t>
            </a:r>
            <a:endParaRPr lang="en-US"/>
          </a:p>
          <a:p>
            <a:pPr>
              <a:buFont typeface="Arial" panose="05000000000000000000" pitchFamily="2" charset="2"/>
              <a:buChar char="•"/>
            </a:pPr>
            <a:endParaRPr lang="en-US" sz="2000">
              <a:cs typeface="Calibri"/>
            </a:endParaRPr>
          </a:p>
          <a:p>
            <a:pPr>
              <a:buFont typeface="Arial" panose="05000000000000000000" pitchFamily="2" charset="2"/>
              <a:buChar char="•"/>
            </a:pPr>
            <a:r>
              <a:rPr lang="en-US" sz="2000" b="1">
                <a:cs typeface="Calibri"/>
              </a:rPr>
              <a:t>Reference Actions menu</a:t>
            </a:r>
            <a:r>
              <a:rPr lang="en-US" sz="2000">
                <a:cs typeface="Calibri"/>
              </a:rPr>
              <a:t>: Includes the main menu. Where most of the options for adding and interacting with your references are. The options that are available will also depend on the page you are currently working in (the tab you have selected in the left sidebar)</a:t>
            </a:r>
          </a:p>
          <a:p>
            <a:pPr>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Center Pane: </a:t>
            </a:r>
            <a:r>
              <a:rPr lang="en-US" sz="2000">
                <a:cs typeface="Calibri"/>
              </a:rPr>
              <a:t>When you select a menu option or a sidebar tab, the page appears in this pane.</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Reference Organisation:</a:t>
            </a:r>
            <a:r>
              <a:rPr lang="en-US" sz="2000">
                <a:cs typeface="Calibri"/>
              </a:rPr>
              <a:t> This sidebar contains tabs that provide quick access to your references and options for organizing and sharing them.</a:t>
            </a:r>
            <a:endParaRPr lang="en-US" sz="2000">
              <a:solidFill>
                <a:srgbClr val="444444"/>
              </a:solidFill>
              <a:cs typeface="Calibri"/>
            </a:endParaRPr>
          </a:p>
          <a:p>
            <a:pPr>
              <a:lnSpc>
                <a:spcPct val="100000"/>
              </a:lnSpc>
              <a:spcBef>
                <a:spcPts val="0"/>
              </a:spcBef>
              <a:buFont typeface="Arial" panose="05000000000000000000" pitchFamily="2" charset="2"/>
              <a:buChar char="•"/>
            </a:pPr>
            <a:endParaRPr lang="en-US" sz="2000">
              <a:cs typeface="Calibri"/>
            </a:endParaRPr>
          </a:p>
          <a:p>
            <a:pPr>
              <a:lnSpc>
                <a:spcPct val="100000"/>
              </a:lnSpc>
              <a:spcBef>
                <a:spcPts val="0"/>
              </a:spcBef>
              <a:buFont typeface="Arial" panose="05000000000000000000" pitchFamily="2" charset="2"/>
              <a:buChar char="•"/>
            </a:pPr>
            <a:r>
              <a:rPr lang="en-US" sz="2000" b="1">
                <a:cs typeface="Calibri"/>
              </a:rPr>
              <a:t>Right Sidebar</a:t>
            </a:r>
            <a:r>
              <a:rPr lang="en-US" sz="2000">
                <a:cs typeface="Calibri"/>
              </a:rPr>
              <a:t> (hidden unless a reference is in focus or you are creating a reference): This sidebar enables you to manually create a reference or to view the reference that is currently in focus. You can also edit the reference, if it is in your list of references.</a:t>
            </a:r>
          </a:p>
        </p:txBody>
      </p:sp>
    </p:spTree>
    <p:extLst>
      <p:ext uri="{BB962C8B-B14F-4D97-AF65-F5344CB8AC3E}">
        <p14:creationId xmlns:p14="http://schemas.microsoft.com/office/powerpoint/2010/main" val="1373729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6994-7979-A4B7-B112-BA425D1CD119}"/>
              </a:ext>
            </a:extLst>
          </p:cNvPr>
          <p:cNvSpPr>
            <a:spLocks noGrp="1"/>
          </p:cNvSpPr>
          <p:nvPr>
            <p:ph type="title"/>
          </p:nvPr>
        </p:nvSpPr>
        <p:spPr/>
        <p:txBody>
          <a:bodyPr/>
          <a:lstStyle/>
          <a:p>
            <a:r>
              <a:rPr lang="en-GB"/>
              <a:t>Select Bibliography style</a:t>
            </a:r>
          </a:p>
        </p:txBody>
      </p:sp>
      <p:pic>
        <p:nvPicPr>
          <p:cNvPr id="5" name="Picture 4">
            <a:extLst>
              <a:ext uri="{FF2B5EF4-FFF2-40B4-BE49-F238E27FC236}">
                <a16:creationId xmlns:a16="http://schemas.microsoft.com/office/drawing/2014/main" id="{5E17F17F-560C-02EA-D3F0-FDF7FCF6AD44}"/>
              </a:ext>
            </a:extLst>
          </p:cNvPr>
          <p:cNvPicPr>
            <a:picLocks noChangeAspect="1"/>
          </p:cNvPicPr>
          <p:nvPr/>
        </p:nvPicPr>
        <p:blipFill>
          <a:blip r:embed="rId2"/>
          <a:stretch>
            <a:fillRect/>
          </a:stretch>
        </p:blipFill>
        <p:spPr>
          <a:xfrm>
            <a:off x="228317" y="1596044"/>
            <a:ext cx="9226025" cy="37368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Rectangle 5">
            <a:extLst>
              <a:ext uri="{FF2B5EF4-FFF2-40B4-BE49-F238E27FC236}">
                <a16:creationId xmlns:a16="http://schemas.microsoft.com/office/drawing/2014/main" id="{95DCAEE4-27C3-956F-BF5B-E6986EF193A4}"/>
              </a:ext>
            </a:extLst>
          </p:cNvPr>
          <p:cNvSpPr/>
          <p:nvPr/>
        </p:nvSpPr>
        <p:spPr>
          <a:xfrm>
            <a:off x="3027647" y="1976635"/>
            <a:ext cx="1123175" cy="408138"/>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9323FE-5471-E11A-9B6D-DD0F267EE2D1}"/>
              </a:ext>
            </a:extLst>
          </p:cNvPr>
          <p:cNvSpPr/>
          <p:nvPr/>
        </p:nvSpPr>
        <p:spPr>
          <a:xfrm>
            <a:off x="3113863" y="2384773"/>
            <a:ext cx="2383620" cy="53201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D3D71E-FE8A-A21E-5A96-5C050197BC10}"/>
              </a:ext>
            </a:extLst>
          </p:cNvPr>
          <p:cNvSpPr txBox="1"/>
          <p:nvPr/>
        </p:nvSpPr>
        <p:spPr>
          <a:xfrm>
            <a:off x="4150822" y="5886762"/>
            <a:ext cx="1546378" cy="369332"/>
          </a:xfrm>
          <a:prstGeom prst="rect">
            <a:avLst/>
          </a:prstGeom>
          <a:noFill/>
        </p:spPr>
        <p:txBody>
          <a:bodyPr wrap="square" rtlCol="0">
            <a:spAutoFit/>
          </a:bodyPr>
          <a:lstStyle/>
          <a:p>
            <a:r>
              <a:rPr lang="en-GB" dirty="0">
                <a:hlinkClick r:id="rId3"/>
              </a:rPr>
              <a:t>RefWorks Link</a:t>
            </a:r>
            <a:endParaRPr lang="en-GB" dirty="0"/>
          </a:p>
        </p:txBody>
      </p:sp>
      <p:sp>
        <p:nvSpPr>
          <p:cNvPr id="11" name="Arrow: Bent 10">
            <a:extLst>
              <a:ext uri="{FF2B5EF4-FFF2-40B4-BE49-F238E27FC236}">
                <a16:creationId xmlns:a16="http://schemas.microsoft.com/office/drawing/2014/main" id="{B1BD7B13-5A36-0C2E-461A-E7FC3F8411BD}"/>
              </a:ext>
            </a:extLst>
          </p:cNvPr>
          <p:cNvSpPr/>
          <p:nvPr/>
        </p:nvSpPr>
        <p:spPr>
          <a:xfrm rot="5400000">
            <a:off x="7646163" y="236091"/>
            <a:ext cx="532017" cy="4829377"/>
          </a:xfrm>
          <a:prstGeom prst="ben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 name="Picture 3">
            <a:extLst>
              <a:ext uri="{FF2B5EF4-FFF2-40B4-BE49-F238E27FC236}">
                <a16:creationId xmlns:a16="http://schemas.microsoft.com/office/drawing/2014/main" id="{0A1C4856-D585-B911-10E3-2D708772BCE6}"/>
              </a:ext>
            </a:extLst>
          </p:cNvPr>
          <p:cNvPicPr>
            <a:picLocks noChangeAspect="1"/>
          </p:cNvPicPr>
          <p:nvPr/>
        </p:nvPicPr>
        <p:blipFill>
          <a:blip r:embed="rId4"/>
          <a:stretch>
            <a:fillRect/>
          </a:stretch>
        </p:blipFill>
        <p:spPr>
          <a:xfrm>
            <a:off x="7796023" y="3041964"/>
            <a:ext cx="4049965" cy="2748806"/>
          </a:xfrm>
          <a:prstGeom prst="rect">
            <a:avLst/>
          </a:prstGeom>
          <a:ln w="57150">
            <a:solidFill>
              <a:schemeClr val="accent2"/>
            </a:solidFill>
          </a:ln>
        </p:spPr>
      </p:pic>
    </p:spTree>
    <p:extLst>
      <p:ext uri="{BB962C8B-B14F-4D97-AF65-F5344CB8AC3E}">
        <p14:creationId xmlns:p14="http://schemas.microsoft.com/office/powerpoint/2010/main" val="244144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47D68-1847-338E-A0D5-2902F38E8A61}"/>
              </a:ext>
            </a:extLst>
          </p:cNvPr>
          <p:cNvSpPr>
            <a:spLocks noGrp="1"/>
          </p:cNvSpPr>
          <p:nvPr>
            <p:ph type="title"/>
          </p:nvPr>
        </p:nvSpPr>
        <p:spPr/>
        <p:txBody>
          <a:bodyPr/>
          <a:lstStyle/>
          <a:p>
            <a:r>
              <a:rPr lang="en-GB"/>
              <a:t>Library Catalogue</a:t>
            </a:r>
          </a:p>
        </p:txBody>
      </p:sp>
      <p:pic>
        <p:nvPicPr>
          <p:cNvPr id="5" name="Picture 4">
            <a:extLst>
              <a:ext uri="{FF2B5EF4-FFF2-40B4-BE49-F238E27FC236}">
                <a16:creationId xmlns:a16="http://schemas.microsoft.com/office/drawing/2014/main" id="{7F52B62F-FF25-21FF-09B4-08CB17C79BA5}"/>
              </a:ext>
            </a:extLst>
          </p:cNvPr>
          <p:cNvPicPr>
            <a:picLocks noChangeAspect="1"/>
          </p:cNvPicPr>
          <p:nvPr/>
        </p:nvPicPr>
        <p:blipFill>
          <a:blip r:embed="rId2"/>
          <a:srcRect b="2189"/>
          <a:stretch/>
        </p:blipFill>
        <p:spPr>
          <a:xfrm>
            <a:off x="266321" y="1489522"/>
            <a:ext cx="11659357" cy="37031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CB1CCC1-3313-81E2-5D80-6AA4DA988C24}"/>
              </a:ext>
            </a:extLst>
          </p:cNvPr>
          <p:cNvSpPr txBox="1"/>
          <p:nvPr/>
        </p:nvSpPr>
        <p:spPr>
          <a:xfrm>
            <a:off x="5986846" y="5734238"/>
            <a:ext cx="5451466" cy="400110"/>
          </a:xfrm>
          <a:prstGeom prst="rect">
            <a:avLst/>
          </a:prstGeom>
          <a:noFill/>
        </p:spPr>
        <p:txBody>
          <a:bodyPr wrap="square" rtlCol="0">
            <a:spAutoFit/>
          </a:bodyPr>
          <a:lstStyle/>
          <a:p>
            <a:r>
              <a:rPr lang="en-GB" sz="2000"/>
              <a:t>Use the RefWorks tab in the catalogue record</a:t>
            </a:r>
          </a:p>
        </p:txBody>
      </p:sp>
      <p:sp>
        <p:nvSpPr>
          <p:cNvPr id="7" name="Arrow: Up 6">
            <a:extLst>
              <a:ext uri="{FF2B5EF4-FFF2-40B4-BE49-F238E27FC236}">
                <a16:creationId xmlns:a16="http://schemas.microsoft.com/office/drawing/2014/main" id="{F4A24FBE-16A7-C78F-95BD-2BC7DDAD6556}"/>
              </a:ext>
            </a:extLst>
          </p:cNvPr>
          <p:cNvSpPr/>
          <p:nvPr/>
        </p:nvSpPr>
        <p:spPr>
          <a:xfrm rot="19115126">
            <a:off x="4952664" y="5220853"/>
            <a:ext cx="615585" cy="811330"/>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8C181740-4BF4-1D2D-50ED-649B761FCB53}"/>
              </a:ext>
            </a:extLst>
          </p:cNvPr>
          <p:cNvSpPr txBox="1"/>
          <p:nvPr/>
        </p:nvSpPr>
        <p:spPr>
          <a:xfrm>
            <a:off x="770313" y="5896495"/>
            <a:ext cx="2000596" cy="369332"/>
          </a:xfrm>
          <a:prstGeom prst="rect">
            <a:avLst/>
          </a:prstGeom>
          <a:noFill/>
        </p:spPr>
        <p:txBody>
          <a:bodyPr wrap="square" rtlCol="0">
            <a:spAutoFit/>
          </a:bodyPr>
          <a:lstStyle/>
          <a:p>
            <a:r>
              <a:rPr lang="en-GB" dirty="0">
                <a:hlinkClick r:id="rId3"/>
              </a:rPr>
              <a:t>Library Link</a:t>
            </a:r>
            <a:endParaRPr lang="en-US" dirty="0"/>
          </a:p>
        </p:txBody>
      </p:sp>
    </p:spTree>
    <p:extLst>
      <p:ext uri="{BB962C8B-B14F-4D97-AF65-F5344CB8AC3E}">
        <p14:creationId xmlns:p14="http://schemas.microsoft.com/office/powerpoint/2010/main" val="229226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71E4-13F4-AB82-6F69-72786B5E01B3}"/>
              </a:ext>
            </a:extLst>
          </p:cNvPr>
          <p:cNvSpPr>
            <a:spLocks noGrp="1"/>
          </p:cNvSpPr>
          <p:nvPr>
            <p:ph type="title"/>
          </p:nvPr>
        </p:nvSpPr>
        <p:spPr/>
        <p:txBody>
          <a:bodyPr/>
          <a:lstStyle/>
          <a:p>
            <a:r>
              <a:rPr lang="en-GB"/>
              <a:t>Library subscribed databases</a:t>
            </a:r>
          </a:p>
        </p:txBody>
      </p:sp>
      <p:pic>
        <p:nvPicPr>
          <p:cNvPr id="5" name="Picture 4">
            <a:extLst>
              <a:ext uri="{FF2B5EF4-FFF2-40B4-BE49-F238E27FC236}">
                <a16:creationId xmlns:a16="http://schemas.microsoft.com/office/drawing/2014/main" id="{4E4BE71B-E4A8-5BFB-8873-75D538B093E9}"/>
              </a:ext>
            </a:extLst>
          </p:cNvPr>
          <p:cNvPicPr>
            <a:picLocks noChangeAspect="1"/>
          </p:cNvPicPr>
          <p:nvPr/>
        </p:nvPicPr>
        <p:blipFill>
          <a:blip r:embed="rId2"/>
          <a:srcRect l="2801" t="9317" r="6453" b="13558"/>
          <a:stretch/>
        </p:blipFill>
        <p:spPr>
          <a:xfrm>
            <a:off x="4860175" y="4926175"/>
            <a:ext cx="5480857" cy="1313446"/>
          </a:xfrm>
          <a:prstGeom prst="rect">
            <a:avLst/>
          </a:prstGeom>
        </p:spPr>
      </p:pic>
      <p:pic>
        <p:nvPicPr>
          <p:cNvPr id="7" name="Picture 6">
            <a:extLst>
              <a:ext uri="{FF2B5EF4-FFF2-40B4-BE49-F238E27FC236}">
                <a16:creationId xmlns:a16="http://schemas.microsoft.com/office/drawing/2014/main" id="{7348C629-2FCC-8A69-2D98-534243936FD1}"/>
              </a:ext>
            </a:extLst>
          </p:cNvPr>
          <p:cNvPicPr>
            <a:picLocks noChangeAspect="1"/>
          </p:cNvPicPr>
          <p:nvPr/>
        </p:nvPicPr>
        <p:blipFill>
          <a:blip r:embed="rId3"/>
          <a:stretch>
            <a:fillRect/>
          </a:stretch>
        </p:blipFill>
        <p:spPr>
          <a:xfrm>
            <a:off x="886691" y="1680400"/>
            <a:ext cx="9531927" cy="28215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Curved Left 7">
            <a:extLst>
              <a:ext uri="{FF2B5EF4-FFF2-40B4-BE49-F238E27FC236}">
                <a16:creationId xmlns:a16="http://schemas.microsoft.com/office/drawing/2014/main" id="{E9400FF9-29F4-B004-9F94-C2B88C2C2438}"/>
              </a:ext>
            </a:extLst>
          </p:cNvPr>
          <p:cNvSpPr/>
          <p:nvPr/>
        </p:nvSpPr>
        <p:spPr>
          <a:xfrm>
            <a:off x="10534996" y="1784465"/>
            <a:ext cx="1269077" cy="4184073"/>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TextBox 8">
            <a:extLst>
              <a:ext uri="{FF2B5EF4-FFF2-40B4-BE49-F238E27FC236}">
                <a16:creationId xmlns:a16="http://schemas.microsoft.com/office/drawing/2014/main" id="{7839DAF3-AF15-E03C-DB69-C8B5BD44E400}"/>
              </a:ext>
            </a:extLst>
          </p:cNvPr>
          <p:cNvSpPr txBox="1"/>
          <p:nvPr/>
        </p:nvSpPr>
        <p:spPr>
          <a:xfrm>
            <a:off x="698242" y="5193185"/>
            <a:ext cx="2759825" cy="461665"/>
          </a:xfrm>
          <a:prstGeom prst="rect">
            <a:avLst/>
          </a:prstGeom>
          <a:noFill/>
        </p:spPr>
        <p:txBody>
          <a:bodyPr wrap="square" rtlCol="0">
            <a:spAutoFit/>
          </a:bodyPr>
          <a:lstStyle/>
          <a:p>
            <a:r>
              <a:rPr lang="en-GB" sz="2400"/>
              <a:t>Example: </a:t>
            </a:r>
            <a:r>
              <a:rPr lang="en-GB" sz="2400">
                <a:hlinkClick r:id="rId4"/>
              </a:rPr>
              <a:t>ProQuest</a:t>
            </a:r>
            <a:endParaRPr lang="en-GB" sz="2400"/>
          </a:p>
        </p:txBody>
      </p:sp>
      <p:sp>
        <p:nvSpPr>
          <p:cNvPr id="10" name="Oval 9">
            <a:extLst>
              <a:ext uri="{FF2B5EF4-FFF2-40B4-BE49-F238E27FC236}">
                <a16:creationId xmlns:a16="http://schemas.microsoft.com/office/drawing/2014/main" id="{27C5EA7C-D7C1-6BB4-8A8C-96F8BBA4321A}"/>
              </a:ext>
            </a:extLst>
          </p:cNvPr>
          <p:cNvSpPr/>
          <p:nvPr/>
        </p:nvSpPr>
        <p:spPr>
          <a:xfrm>
            <a:off x="9116291" y="1784465"/>
            <a:ext cx="476596" cy="498764"/>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18B1645-423A-630C-758A-CCA367EAE73B}"/>
              </a:ext>
            </a:extLst>
          </p:cNvPr>
          <p:cNvSpPr/>
          <p:nvPr/>
        </p:nvSpPr>
        <p:spPr>
          <a:xfrm>
            <a:off x="4971011" y="5193185"/>
            <a:ext cx="919941" cy="886190"/>
          </a:xfrm>
          <a:prstGeom prst="ellipse">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665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9C827-E4F2-AE80-8EEA-E8B4C433A467}"/>
              </a:ext>
            </a:extLst>
          </p:cNvPr>
          <p:cNvSpPr>
            <a:spLocks noGrp="1"/>
          </p:cNvSpPr>
          <p:nvPr>
            <p:ph type="title"/>
          </p:nvPr>
        </p:nvSpPr>
        <p:spPr/>
        <p:txBody>
          <a:bodyPr/>
          <a:lstStyle/>
          <a:p>
            <a:r>
              <a:rPr lang="en-GB"/>
              <a:t>Save from Google Scholar</a:t>
            </a:r>
          </a:p>
        </p:txBody>
      </p:sp>
      <p:pic>
        <p:nvPicPr>
          <p:cNvPr id="5" name="Picture 4">
            <a:extLst>
              <a:ext uri="{FF2B5EF4-FFF2-40B4-BE49-F238E27FC236}">
                <a16:creationId xmlns:a16="http://schemas.microsoft.com/office/drawing/2014/main" id="{807B5FE4-560F-F524-EDE3-B50D64BC15C6}"/>
              </a:ext>
            </a:extLst>
          </p:cNvPr>
          <p:cNvPicPr>
            <a:picLocks noChangeAspect="1"/>
          </p:cNvPicPr>
          <p:nvPr/>
        </p:nvPicPr>
        <p:blipFill>
          <a:blip r:embed="rId2"/>
          <a:stretch>
            <a:fillRect/>
          </a:stretch>
        </p:blipFill>
        <p:spPr>
          <a:xfrm>
            <a:off x="4959464" y="1318674"/>
            <a:ext cx="6760856" cy="484632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AE11E304-7770-3134-3DDF-EEB90F13FA7B}"/>
              </a:ext>
            </a:extLst>
          </p:cNvPr>
          <p:cNvSpPr txBox="1"/>
          <p:nvPr/>
        </p:nvSpPr>
        <p:spPr>
          <a:xfrm>
            <a:off x="315884" y="2828835"/>
            <a:ext cx="4145279" cy="1569660"/>
          </a:xfrm>
          <a:prstGeom prst="rect">
            <a:avLst/>
          </a:prstGeom>
          <a:noFill/>
        </p:spPr>
        <p:txBody>
          <a:bodyPr wrap="square" rtlCol="0">
            <a:spAutoFit/>
          </a:bodyPr>
          <a:lstStyle/>
          <a:p>
            <a:pPr marL="342900" indent="-342900">
              <a:buFont typeface="Arial" panose="020B0604020202020204" pitchFamily="34" charset="0"/>
              <a:buChar char="•"/>
            </a:pPr>
            <a:r>
              <a:rPr lang="en-GB" sz="2400"/>
              <a:t>Use the cite option in Google Scholar.</a:t>
            </a:r>
          </a:p>
          <a:p>
            <a:endParaRPr lang="en-GB" sz="2400"/>
          </a:p>
          <a:p>
            <a:pPr marL="342900" indent="-342900">
              <a:buFont typeface="Arial" panose="020B0604020202020204" pitchFamily="34" charset="0"/>
              <a:buChar char="•"/>
            </a:pPr>
            <a:r>
              <a:rPr lang="en-GB" sz="2400"/>
              <a:t>Select RefWorks</a:t>
            </a:r>
          </a:p>
        </p:txBody>
      </p:sp>
    </p:spTree>
    <p:extLst>
      <p:ext uri="{BB962C8B-B14F-4D97-AF65-F5344CB8AC3E}">
        <p14:creationId xmlns:p14="http://schemas.microsoft.com/office/powerpoint/2010/main" val="3585453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1F60-A5E1-0A72-FDD4-D9EBDDA218CC}"/>
              </a:ext>
            </a:extLst>
          </p:cNvPr>
          <p:cNvSpPr>
            <a:spLocks noGrp="1"/>
          </p:cNvSpPr>
          <p:nvPr>
            <p:ph type="title"/>
          </p:nvPr>
        </p:nvSpPr>
        <p:spPr/>
        <p:txBody>
          <a:bodyPr/>
          <a:lstStyle/>
          <a:p>
            <a:r>
              <a:rPr lang="en-GB"/>
              <a:t>Save other web-based sources</a:t>
            </a:r>
          </a:p>
        </p:txBody>
      </p:sp>
      <p:pic>
        <p:nvPicPr>
          <p:cNvPr id="4" name="Imagen 5" descr="The Tools menu is found in the Reference Actions toolbar.">
            <a:extLst>
              <a:ext uri="{FF2B5EF4-FFF2-40B4-BE49-F238E27FC236}">
                <a16:creationId xmlns:a16="http://schemas.microsoft.com/office/drawing/2014/main" id="{E25AB3F3-B4C4-EA2B-B4BD-C0F60C221E9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89398" y="1948499"/>
            <a:ext cx="7304354" cy="2153057"/>
          </a:xfrm>
          <a:prstGeom prst="rect">
            <a:avLst/>
          </a:prstGeom>
          <a:noFill/>
          <a:ln w="190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0D4C0B4-63BC-5C25-10A0-B8902B8FE659}"/>
              </a:ext>
            </a:extLst>
          </p:cNvPr>
          <p:cNvSpPr txBox="1"/>
          <p:nvPr/>
        </p:nvSpPr>
        <p:spPr>
          <a:xfrm>
            <a:off x="8605260" y="1798489"/>
            <a:ext cx="3458592" cy="4247317"/>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rgbClr val="444444"/>
                </a:solidFill>
                <a:latin typeface="Calibri"/>
                <a:ea typeface="Calibri"/>
                <a:cs typeface="Calibri"/>
              </a:rPr>
              <a:t>Add the “Save to RefWorks” button to your browser. </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Ensure your browser's </a:t>
            </a:r>
            <a:r>
              <a:rPr lang="en-US" b="1" dirty="0">
                <a:solidFill>
                  <a:srgbClr val="444444"/>
                </a:solidFill>
                <a:latin typeface="Calibri"/>
                <a:ea typeface="Calibri"/>
                <a:cs typeface="Calibri"/>
              </a:rPr>
              <a:t>favorites toolbar</a:t>
            </a:r>
            <a:r>
              <a:rPr lang="en-US" dirty="0">
                <a:solidFill>
                  <a:srgbClr val="444444"/>
                </a:solidFill>
                <a:latin typeface="Calibri"/>
                <a:ea typeface="Calibri"/>
                <a:cs typeface="Calibri"/>
              </a:rPr>
              <a:t> is currently visible in your browser.​</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ea typeface="Calibri"/>
                <a:cs typeface="Calibri"/>
              </a:rPr>
              <a:t> In RefWorks, select </a:t>
            </a:r>
            <a:r>
              <a:rPr lang="en-US" b="1" dirty="0">
                <a:solidFill>
                  <a:srgbClr val="444444"/>
                </a:solidFill>
                <a:latin typeface="Calibri"/>
                <a:ea typeface="Calibri"/>
                <a:cs typeface="Calibri"/>
              </a:rPr>
              <a:t>Tools &gt; Tools &gt; Install Save to RefWorks.</a:t>
            </a:r>
          </a:p>
          <a:p>
            <a:pPr marL="285750" indent="-285750">
              <a:buFont typeface="Arial" panose="020B0604020202020204" pitchFamily="34" charset="0"/>
              <a:buChar char="•"/>
            </a:pPr>
            <a:endParaRPr lang="en-US" dirty="0">
              <a:solidFill>
                <a:srgbClr val="444444"/>
              </a:solidFill>
              <a:latin typeface="Calibri"/>
              <a:ea typeface="Calibri"/>
              <a:cs typeface="Calibri"/>
            </a:endParaRPr>
          </a:p>
          <a:p>
            <a:pPr marL="285750" indent="-285750">
              <a:buFont typeface="Arial" panose="020B0604020202020204" pitchFamily="34" charset="0"/>
              <a:buChar char="•"/>
            </a:pPr>
            <a:r>
              <a:rPr lang="en-US" dirty="0">
                <a:solidFill>
                  <a:srgbClr val="444444"/>
                </a:solidFill>
                <a:latin typeface="Calibri"/>
                <a:cs typeface="Calibri"/>
              </a:rPr>
              <a:t>Once installed, the ‘Save to RefWorks link will appear in the </a:t>
            </a:r>
            <a:r>
              <a:rPr lang="en-US" dirty="0" err="1">
                <a:solidFill>
                  <a:srgbClr val="444444"/>
                </a:solidFill>
                <a:latin typeface="Calibri"/>
                <a:cs typeface="Calibri"/>
              </a:rPr>
              <a:t>favourites</a:t>
            </a:r>
            <a:r>
              <a:rPr lang="en-US" dirty="0">
                <a:solidFill>
                  <a:srgbClr val="444444"/>
                </a:solidFill>
                <a:latin typeface="Calibri"/>
                <a:cs typeface="Calibri"/>
              </a:rPr>
              <a:t> bar in your browser.</a:t>
            </a:r>
            <a:endParaRPr lang="en-US" dirty="0">
              <a:cs typeface="Calibri"/>
            </a:endParaRPr>
          </a:p>
          <a:p>
            <a:endParaRPr lang="en-GB" dirty="0"/>
          </a:p>
        </p:txBody>
      </p:sp>
      <p:sp>
        <p:nvSpPr>
          <p:cNvPr id="7" name="TextBox 6">
            <a:extLst>
              <a:ext uri="{FF2B5EF4-FFF2-40B4-BE49-F238E27FC236}">
                <a16:creationId xmlns:a16="http://schemas.microsoft.com/office/drawing/2014/main" id="{580D1D81-2B7A-5C09-B0E3-05899D0F6E75}"/>
              </a:ext>
            </a:extLst>
          </p:cNvPr>
          <p:cNvSpPr txBox="1"/>
          <p:nvPr/>
        </p:nvSpPr>
        <p:spPr>
          <a:xfrm>
            <a:off x="134918" y="1398379"/>
            <a:ext cx="8470342" cy="400110"/>
          </a:xfrm>
          <a:prstGeom prst="rect">
            <a:avLst/>
          </a:prstGeom>
          <a:noFill/>
        </p:spPr>
        <p:txBody>
          <a:bodyPr wrap="square">
            <a:spAutoFit/>
          </a:bodyPr>
          <a:lstStyle/>
          <a:p>
            <a:r>
              <a:rPr lang="en-US" sz="2000">
                <a:solidFill>
                  <a:srgbClr val="444444"/>
                </a:solidFill>
                <a:latin typeface="Calibri"/>
                <a:ea typeface="Calibri"/>
                <a:cs typeface="Calibri"/>
              </a:rPr>
              <a:t>Save web-based sources directly into your RefWorks account…</a:t>
            </a:r>
            <a:endParaRPr lang="en-GB" sz="2000"/>
          </a:p>
        </p:txBody>
      </p:sp>
      <p:sp>
        <p:nvSpPr>
          <p:cNvPr id="8" name="Rectangle 7">
            <a:extLst>
              <a:ext uri="{FF2B5EF4-FFF2-40B4-BE49-F238E27FC236}">
                <a16:creationId xmlns:a16="http://schemas.microsoft.com/office/drawing/2014/main" id="{626A5AA1-AB6B-C1AC-ABA0-BCEC9105E77F}"/>
              </a:ext>
            </a:extLst>
          </p:cNvPr>
          <p:cNvSpPr/>
          <p:nvPr/>
        </p:nvSpPr>
        <p:spPr>
          <a:xfrm>
            <a:off x="4892026" y="2882537"/>
            <a:ext cx="2090168" cy="63610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97931D5-82DC-1628-3670-CA59FA7F4FAF}"/>
              </a:ext>
            </a:extLst>
          </p:cNvPr>
          <p:cNvSpPr/>
          <p:nvPr/>
        </p:nvSpPr>
        <p:spPr>
          <a:xfrm>
            <a:off x="4598157" y="1850252"/>
            <a:ext cx="789738" cy="56526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3BF648CA-2289-3164-9926-13D1EDEF4D8F}"/>
              </a:ext>
            </a:extLst>
          </p:cNvPr>
          <p:cNvPicPr>
            <a:picLocks noChangeAspect="1"/>
          </p:cNvPicPr>
          <p:nvPr/>
        </p:nvPicPr>
        <p:blipFill>
          <a:blip r:embed="rId3"/>
          <a:srcRect b="6609"/>
          <a:stretch/>
        </p:blipFill>
        <p:spPr>
          <a:xfrm>
            <a:off x="796607" y="4780739"/>
            <a:ext cx="2575378" cy="13577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Arrow: Up 12">
            <a:extLst>
              <a:ext uri="{FF2B5EF4-FFF2-40B4-BE49-F238E27FC236}">
                <a16:creationId xmlns:a16="http://schemas.microsoft.com/office/drawing/2014/main" id="{292261A0-4021-0D63-890F-5E5C50145349}"/>
              </a:ext>
            </a:extLst>
          </p:cNvPr>
          <p:cNvSpPr/>
          <p:nvPr/>
        </p:nvSpPr>
        <p:spPr>
          <a:xfrm rot="16200000">
            <a:off x="3367470" y="4828786"/>
            <a:ext cx="375358" cy="1301801"/>
          </a:xfrm>
          <a:prstGeom prst="up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0CEA5D24-BDCC-0A40-D74B-2C8513FFAC75}"/>
              </a:ext>
            </a:extLst>
          </p:cNvPr>
          <p:cNvPicPr>
            <a:picLocks noChangeAspect="1"/>
          </p:cNvPicPr>
          <p:nvPr/>
        </p:nvPicPr>
        <p:blipFill>
          <a:blip r:embed="rId4"/>
          <a:srcRect l="5416" t="24644" b="14316"/>
          <a:stretch/>
        </p:blipFill>
        <p:spPr>
          <a:xfrm>
            <a:off x="4387302" y="5264419"/>
            <a:ext cx="2509818" cy="3904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9" name="Arrow: Curved Left 18">
            <a:extLst>
              <a:ext uri="{FF2B5EF4-FFF2-40B4-BE49-F238E27FC236}">
                <a16:creationId xmlns:a16="http://schemas.microsoft.com/office/drawing/2014/main" id="{4F8144BA-E954-5675-8573-75C01175A38E}"/>
              </a:ext>
            </a:extLst>
          </p:cNvPr>
          <p:cNvSpPr/>
          <p:nvPr/>
        </p:nvSpPr>
        <p:spPr>
          <a:xfrm rot="310920">
            <a:off x="6948219" y="3010408"/>
            <a:ext cx="1441753" cy="2884540"/>
          </a:xfrm>
          <a:prstGeom prst="curvedLef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901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6AC4A27-1DCD-B2AD-A1C3-92C1B26835C5}"/>
              </a:ext>
            </a:extLst>
          </p:cNvPr>
          <p:cNvSpPr>
            <a:spLocks noGrp="1"/>
          </p:cNvSpPr>
          <p:nvPr>
            <p:ph type="title"/>
          </p:nvPr>
        </p:nvSpPr>
        <p:spPr/>
        <p:txBody>
          <a:bodyPr>
            <a:normAutofit/>
          </a:bodyPr>
          <a:lstStyle/>
          <a:p>
            <a:r>
              <a:rPr lang="en-US">
                <a:cs typeface="Calibri"/>
              </a:rPr>
              <a:t>Installing </a:t>
            </a:r>
            <a:r>
              <a:rPr lang="en-US" err="1">
                <a:cs typeface="Calibri"/>
              </a:rPr>
              <a:t>Refworks</a:t>
            </a:r>
            <a:r>
              <a:rPr lang="en-US">
                <a:cs typeface="Calibri"/>
              </a:rPr>
              <a:t> (RCM) add in to Word</a:t>
            </a:r>
            <a:endParaRPr lang="en-US"/>
          </a:p>
        </p:txBody>
      </p:sp>
      <p:pic>
        <p:nvPicPr>
          <p:cNvPr id="5" name="Picture 4" descr="A screenshot of a computer&#10;&#10;Description automatically generated">
            <a:extLst>
              <a:ext uri="{FF2B5EF4-FFF2-40B4-BE49-F238E27FC236}">
                <a16:creationId xmlns:a16="http://schemas.microsoft.com/office/drawing/2014/main" id="{D30ECDA6-F90A-F4C9-1DB2-830ACC94D95B}"/>
              </a:ext>
            </a:extLst>
          </p:cNvPr>
          <p:cNvPicPr>
            <a:picLocks noChangeAspect="1"/>
          </p:cNvPicPr>
          <p:nvPr/>
        </p:nvPicPr>
        <p:blipFill>
          <a:blip r:embed="rId2"/>
          <a:stretch>
            <a:fillRect/>
          </a:stretch>
        </p:blipFill>
        <p:spPr>
          <a:xfrm>
            <a:off x="491117" y="1558532"/>
            <a:ext cx="11412761" cy="40271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7244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C1087-FBAB-5403-0AA7-BCC6BB81F268}"/>
              </a:ext>
            </a:extLst>
          </p:cNvPr>
          <p:cNvSpPr>
            <a:spLocks noGrp="1"/>
          </p:cNvSpPr>
          <p:nvPr>
            <p:ph type="title"/>
          </p:nvPr>
        </p:nvSpPr>
        <p:spPr/>
        <p:txBody>
          <a:bodyPr/>
          <a:lstStyle/>
          <a:p>
            <a:r>
              <a:rPr lang="en-US">
                <a:cs typeface="Calibri"/>
              </a:rPr>
              <a:t>Inserting in-text citations</a:t>
            </a:r>
            <a:endParaRPr lang="en-US"/>
          </a:p>
        </p:txBody>
      </p:sp>
      <p:pic>
        <p:nvPicPr>
          <p:cNvPr id="5" name="Picture 4" descr="A screenshot of a book&#10;&#10;Description automatically generated">
            <a:extLst>
              <a:ext uri="{FF2B5EF4-FFF2-40B4-BE49-F238E27FC236}">
                <a16:creationId xmlns:a16="http://schemas.microsoft.com/office/drawing/2014/main" id="{6DA59FBD-F30C-648F-0070-CB91AE656850}"/>
              </a:ext>
            </a:extLst>
          </p:cNvPr>
          <p:cNvPicPr>
            <a:picLocks noChangeAspect="1"/>
          </p:cNvPicPr>
          <p:nvPr/>
        </p:nvPicPr>
        <p:blipFill>
          <a:blip r:embed="rId2"/>
          <a:stretch>
            <a:fillRect/>
          </a:stretch>
        </p:blipFill>
        <p:spPr>
          <a:xfrm>
            <a:off x="9661455" y="1522401"/>
            <a:ext cx="2303215" cy="44620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descr="A screenshot of a computer&#10;&#10;Description automatically generated">
            <a:extLst>
              <a:ext uri="{FF2B5EF4-FFF2-40B4-BE49-F238E27FC236}">
                <a16:creationId xmlns:a16="http://schemas.microsoft.com/office/drawing/2014/main" id="{A428537A-B817-6D66-1D98-BD1E26C7C882}"/>
              </a:ext>
            </a:extLst>
          </p:cNvPr>
          <p:cNvPicPr>
            <a:picLocks noChangeAspect="1"/>
          </p:cNvPicPr>
          <p:nvPr/>
        </p:nvPicPr>
        <p:blipFill>
          <a:blip r:embed="rId3"/>
          <a:stretch>
            <a:fillRect/>
          </a:stretch>
        </p:blipFill>
        <p:spPr>
          <a:xfrm>
            <a:off x="368270" y="1717728"/>
            <a:ext cx="7258002" cy="4371814"/>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5C55DB38-6FB7-C94E-5689-5878643787D6}"/>
              </a:ext>
            </a:extLst>
          </p:cNvPr>
          <p:cNvPicPr>
            <a:picLocks noChangeAspect="1"/>
          </p:cNvPicPr>
          <p:nvPr/>
        </p:nvPicPr>
        <p:blipFill>
          <a:blip r:embed="rId4"/>
          <a:stretch>
            <a:fillRect/>
          </a:stretch>
        </p:blipFill>
        <p:spPr>
          <a:xfrm>
            <a:off x="7095459" y="2389321"/>
            <a:ext cx="1978982" cy="370022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7" name="Straight Arrow Connector 6">
            <a:extLst>
              <a:ext uri="{FF2B5EF4-FFF2-40B4-BE49-F238E27FC236}">
                <a16:creationId xmlns:a16="http://schemas.microsoft.com/office/drawing/2014/main" id="{066B9AA8-0222-4EC5-927E-92C8736941D2}"/>
              </a:ext>
            </a:extLst>
          </p:cNvPr>
          <p:cNvCxnSpPr>
            <a:cxnSpLocks/>
          </p:cNvCxnSpPr>
          <p:nvPr/>
        </p:nvCxnSpPr>
        <p:spPr>
          <a:xfrm flipV="1">
            <a:off x="7505385" y="1806633"/>
            <a:ext cx="2156070" cy="997171"/>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28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613D7-D647-8533-38EF-42F0199D05CB}"/>
              </a:ext>
            </a:extLst>
          </p:cNvPr>
          <p:cNvSpPr>
            <a:spLocks noGrp="1"/>
          </p:cNvSpPr>
          <p:nvPr>
            <p:ph type="title"/>
          </p:nvPr>
        </p:nvSpPr>
        <p:spPr/>
        <p:txBody>
          <a:bodyPr/>
          <a:lstStyle/>
          <a:p>
            <a:r>
              <a:rPr lang="en-GB" dirty="0">
                <a:ea typeface="Calibri"/>
                <a:cs typeface="Calibri"/>
              </a:rPr>
              <a:t>Inserting page numbers and more…</a:t>
            </a:r>
            <a:endParaRPr lang="en-GB" dirty="0"/>
          </a:p>
        </p:txBody>
      </p:sp>
      <p:pic>
        <p:nvPicPr>
          <p:cNvPr id="4" name="Picture 3" descr="A screenshot of a computer&#10;&#10;AI-generated content may be incorrect.">
            <a:extLst>
              <a:ext uri="{FF2B5EF4-FFF2-40B4-BE49-F238E27FC236}">
                <a16:creationId xmlns:a16="http://schemas.microsoft.com/office/drawing/2014/main" id="{7A2EDA51-BCFB-8A98-B639-D642E25BD396}"/>
              </a:ext>
            </a:extLst>
          </p:cNvPr>
          <p:cNvPicPr>
            <a:picLocks noChangeAspect="1"/>
          </p:cNvPicPr>
          <p:nvPr/>
        </p:nvPicPr>
        <p:blipFill>
          <a:blip r:embed="rId2"/>
          <a:srcRect l="28803"/>
          <a:stretch>
            <a:fillRect/>
          </a:stretch>
        </p:blipFill>
        <p:spPr>
          <a:xfrm>
            <a:off x="8609846" y="1378320"/>
            <a:ext cx="2495832" cy="481495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5" name="Picture 4" descr="A white background with black text&#10;&#10;AI-generated content may be incorrect.">
            <a:extLst>
              <a:ext uri="{FF2B5EF4-FFF2-40B4-BE49-F238E27FC236}">
                <a16:creationId xmlns:a16="http://schemas.microsoft.com/office/drawing/2014/main" id="{85190F72-86C5-3F1E-2B9B-00C36C5A8B56}"/>
              </a:ext>
            </a:extLst>
          </p:cNvPr>
          <p:cNvPicPr>
            <a:picLocks noChangeAspect="1"/>
          </p:cNvPicPr>
          <p:nvPr/>
        </p:nvPicPr>
        <p:blipFill>
          <a:blip r:embed="rId3"/>
          <a:stretch>
            <a:fillRect/>
          </a:stretch>
        </p:blipFill>
        <p:spPr>
          <a:xfrm>
            <a:off x="914306" y="3846308"/>
            <a:ext cx="6191250" cy="140017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6" name="Straight Arrow Connector 5">
            <a:extLst>
              <a:ext uri="{FF2B5EF4-FFF2-40B4-BE49-F238E27FC236}">
                <a16:creationId xmlns:a16="http://schemas.microsoft.com/office/drawing/2014/main" id="{FECB39C3-1D5F-50AE-F306-7C2AD467702D}"/>
              </a:ext>
            </a:extLst>
          </p:cNvPr>
          <p:cNvCxnSpPr>
            <a:cxnSpLocks/>
          </p:cNvCxnSpPr>
          <p:nvPr/>
        </p:nvCxnSpPr>
        <p:spPr>
          <a:xfrm flipV="1">
            <a:off x="6753885" y="3657600"/>
            <a:ext cx="1711105" cy="3329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9E592BEF-8796-3E26-1F88-A61075004619}"/>
              </a:ext>
            </a:extLst>
          </p:cNvPr>
          <p:cNvSpPr txBox="1"/>
          <p:nvPr/>
        </p:nvSpPr>
        <p:spPr>
          <a:xfrm>
            <a:off x="914306" y="1439749"/>
            <a:ext cx="7043690" cy="1846659"/>
          </a:xfrm>
          <a:prstGeom prst="rect">
            <a:avLst/>
          </a:prstGeom>
          <a:noFill/>
        </p:spPr>
        <p:txBody>
          <a:bodyPr wrap="square" rtlCol="0">
            <a:spAutoFit/>
          </a:bodyPr>
          <a:lstStyle/>
          <a:p>
            <a:r>
              <a:rPr lang="en-GB" sz="2400" dirty="0"/>
              <a:t>Click on your in-text citation to open the ‘edit citation’ box.</a:t>
            </a:r>
          </a:p>
          <a:p>
            <a:r>
              <a:rPr lang="en-GB" sz="2400" dirty="0"/>
              <a:t>From here you can add page numbers, paragraph, figures and lots more.</a:t>
            </a:r>
          </a:p>
          <a:p>
            <a:endParaRPr lang="en-US" dirty="0"/>
          </a:p>
        </p:txBody>
      </p:sp>
    </p:spTree>
    <p:extLst>
      <p:ext uri="{BB962C8B-B14F-4D97-AF65-F5344CB8AC3E}">
        <p14:creationId xmlns:p14="http://schemas.microsoft.com/office/powerpoint/2010/main" val="3021643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B392CD-65A8-75D1-C2BE-3721D2986CC4}"/>
              </a:ext>
            </a:extLst>
          </p:cNvPr>
          <p:cNvSpPr>
            <a:spLocks noGrp="1"/>
          </p:cNvSpPr>
          <p:nvPr>
            <p:ph sz="half" idx="1"/>
          </p:nvPr>
        </p:nvSpPr>
        <p:spPr>
          <a:xfrm>
            <a:off x="718457" y="1695452"/>
            <a:ext cx="5233081" cy="4203699"/>
          </a:xfrm>
        </p:spPr>
        <p:txBody>
          <a:bodyPr vert="horz" lIns="91440" tIns="45720" rIns="91440" bIns="45720" rtlCol="0" anchor="t">
            <a:normAutofit/>
          </a:bodyPr>
          <a:lstStyle/>
          <a:p>
            <a:pPr marL="0" indent="0">
              <a:buNone/>
            </a:pPr>
            <a:endParaRPr lang="en-GB" sz="2200" dirty="0">
              <a:cs typeface="Calibri Light"/>
            </a:endParaRPr>
          </a:p>
          <a:p>
            <a:pPr>
              <a:buFont typeface="Arial"/>
              <a:buChar char="•"/>
            </a:pPr>
            <a:r>
              <a:rPr lang="en-GB" dirty="0">
                <a:solidFill>
                  <a:srgbClr val="0070C0"/>
                </a:solidFill>
                <a:latin typeface="Calibri "/>
                <a:hlinkClick r:id="rId2">
                  <a:extLst>
                    <a:ext uri="{A12FA001-AC4F-418D-AE19-62706E023703}">
                      <ahyp:hlinkClr xmlns:ahyp="http://schemas.microsoft.com/office/drawing/2018/hyperlinkcolor" val="tx"/>
                    </a:ext>
                  </a:extLst>
                </a:hlinkClick>
              </a:rPr>
              <a:t>Useful YouTube videos</a:t>
            </a:r>
            <a:endParaRPr lang="en-GB" dirty="0">
              <a:solidFill>
                <a:srgbClr val="0070C0"/>
              </a:solidFill>
              <a:latin typeface="Calibri "/>
              <a:cs typeface="Calibri Light"/>
            </a:endParaRPr>
          </a:p>
          <a:p>
            <a:pPr>
              <a:buFont typeface="Arial"/>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3">
                  <a:extLst>
                    <a:ext uri="{A12FA001-AC4F-418D-AE19-62706E023703}">
                      <ahyp:hlinkClr xmlns:ahyp="http://schemas.microsoft.com/office/drawing/2018/hyperlinkcolor" val="tx"/>
                    </a:ext>
                  </a:extLst>
                </a:hlinkClick>
              </a:rPr>
              <a:t>RefWorks LibGuide</a:t>
            </a:r>
            <a:endParaRPr lang="en-US" dirty="0">
              <a:solidFill>
                <a:srgbClr val="0070C0"/>
              </a:solidFill>
              <a:latin typeface="Calibri "/>
              <a:cs typeface="Calibri Light"/>
            </a:endParaRPr>
          </a:p>
          <a:p>
            <a:pPr>
              <a:buFont typeface="Arial" panose="05000000000000000000" pitchFamily="2" charset="2"/>
              <a:buChar char="•"/>
            </a:pPr>
            <a:endParaRPr lang="en-GB" dirty="0">
              <a:solidFill>
                <a:srgbClr val="0070C0"/>
              </a:solidFill>
              <a:latin typeface="Calibri "/>
              <a:cs typeface="Calibri Light"/>
            </a:endParaRPr>
          </a:p>
          <a:p>
            <a:pPr>
              <a:buFont typeface="Arial" panose="05000000000000000000" pitchFamily="2" charset="2"/>
              <a:buChar char="•"/>
            </a:pPr>
            <a:r>
              <a:rPr lang="en-GB" dirty="0">
                <a:solidFill>
                  <a:srgbClr val="0070C0"/>
                </a:solidFill>
                <a:latin typeface="Calibri "/>
                <a:hlinkClick r:id="rId4">
                  <a:extLst>
                    <a:ext uri="{A12FA001-AC4F-418D-AE19-62706E023703}">
                      <ahyp:hlinkClr xmlns:ahyp="http://schemas.microsoft.com/office/drawing/2018/hyperlinkcolor" val="tx"/>
                    </a:ext>
                  </a:extLst>
                </a:hlinkClick>
              </a:rPr>
              <a:t>Knowledge Centre</a:t>
            </a:r>
            <a:endParaRPr lang="en-GB" dirty="0">
              <a:solidFill>
                <a:srgbClr val="0070C0"/>
              </a:solidFill>
              <a:latin typeface="Calibri "/>
              <a:cs typeface="Calibri Light"/>
            </a:endParaRPr>
          </a:p>
          <a:p>
            <a:pPr marL="0" indent="0">
              <a:buNone/>
            </a:pPr>
            <a:endParaRPr lang="en-GB" dirty="0">
              <a:solidFill>
                <a:srgbClr val="0070C0"/>
              </a:solidFill>
              <a:latin typeface="Calibri "/>
              <a:ea typeface="Calibri Light"/>
              <a:cs typeface="Calibri Light"/>
            </a:endParaRPr>
          </a:p>
          <a:p>
            <a:pPr>
              <a:buFont typeface="Arial,Sans-Serif" panose="05000000000000000000" pitchFamily="2" charset="2"/>
              <a:buChar char="•"/>
            </a:pPr>
            <a:r>
              <a:rPr lang="en-GB" dirty="0">
                <a:solidFill>
                  <a:srgbClr val="0070C0"/>
                </a:solidFill>
                <a:latin typeface="Calibri "/>
                <a:ea typeface="Calibri Light"/>
                <a:cs typeface="Calibri Light"/>
                <a:hlinkClick r:id="rId5">
                  <a:extLst>
                    <a:ext uri="{A12FA001-AC4F-418D-AE19-62706E023703}">
                      <ahyp:hlinkClr xmlns:ahyp="http://schemas.microsoft.com/office/drawing/2018/hyperlinkcolor" val="tx"/>
                    </a:ext>
                  </a:extLst>
                </a:hlinkClick>
              </a:rPr>
              <a:t>Links to further information</a:t>
            </a:r>
            <a:endParaRPr lang="en-GB" dirty="0">
              <a:solidFill>
                <a:srgbClr val="0070C0"/>
              </a:solidFill>
              <a:latin typeface="Calibri "/>
              <a:ea typeface="Calibri Light"/>
              <a:cs typeface="Calibri Light"/>
            </a:endParaRPr>
          </a:p>
        </p:txBody>
      </p:sp>
      <p:sp>
        <p:nvSpPr>
          <p:cNvPr id="2" name="Title 1">
            <a:extLst>
              <a:ext uri="{FF2B5EF4-FFF2-40B4-BE49-F238E27FC236}">
                <a16:creationId xmlns:a16="http://schemas.microsoft.com/office/drawing/2014/main" id="{E760EB94-4BCA-D47E-6BEB-2317084C863F}"/>
              </a:ext>
            </a:extLst>
          </p:cNvPr>
          <p:cNvSpPr>
            <a:spLocks noGrp="1"/>
          </p:cNvSpPr>
          <p:nvPr>
            <p:ph type="title"/>
          </p:nvPr>
        </p:nvSpPr>
        <p:spPr>
          <a:xfrm>
            <a:off x="718456" y="262866"/>
            <a:ext cx="10795518" cy="1003916"/>
          </a:xfrm>
        </p:spPr>
        <p:txBody>
          <a:bodyPr anchor="b">
            <a:normAutofit/>
          </a:bodyPr>
          <a:lstStyle/>
          <a:p>
            <a:r>
              <a:rPr lang="en-GB"/>
              <a:t>Useful Links</a:t>
            </a:r>
          </a:p>
        </p:txBody>
      </p:sp>
      <p:pic>
        <p:nvPicPr>
          <p:cNvPr id="4" name="Picture 4" descr="Network with pins">
            <a:extLst>
              <a:ext uri="{FF2B5EF4-FFF2-40B4-BE49-F238E27FC236}">
                <a16:creationId xmlns:a16="http://schemas.microsoft.com/office/drawing/2014/main" id="{03231621-0B8E-5BA9-C4E7-2DF89377D7D8}"/>
              </a:ext>
            </a:extLst>
          </p:cNvPr>
          <p:cNvPicPr>
            <a:picLocks noChangeAspect="1"/>
          </p:cNvPicPr>
          <p:nvPr/>
        </p:nvPicPr>
        <p:blipFill rotWithShape="1">
          <a:blip r:embed="rId6"/>
          <a:srcRect l="11254" r="12438" b="-1"/>
          <a:stretch/>
        </p:blipFill>
        <p:spPr>
          <a:xfrm>
            <a:off x="6387752" y="1266782"/>
            <a:ext cx="5804248" cy="5058238"/>
          </a:xfrm>
          <a:prstGeom prst="rect">
            <a:avLst/>
          </a:prstGeom>
          <a:noFill/>
        </p:spPr>
      </p:pic>
    </p:spTree>
    <p:extLst>
      <p:ext uri="{BB962C8B-B14F-4D97-AF65-F5344CB8AC3E}">
        <p14:creationId xmlns:p14="http://schemas.microsoft.com/office/powerpoint/2010/main" val="606927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E33B6-739B-88D5-D3A6-04B2C707C6C5}"/>
              </a:ext>
            </a:extLst>
          </p:cNvPr>
          <p:cNvSpPr>
            <a:spLocks noGrp="1"/>
          </p:cNvSpPr>
          <p:nvPr>
            <p:ph type="title"/>
          </p:nvPr>
        </p:nvSpPr>
        <p:spPr/>
        <p:txBody>
          <a:bodyPr/>
          <a:lstStyle/>
          <a:p>
            <a:r>
              <a:rPr lang="en-GB" b="1">
                <a:cs typeface="Calibri Light"/>
              </a:rPr>
              <a:t>Points to consider...</a:t>
            </a:r>
          </a:p>
        </p:txBody>
      </p:sp>
      <p:sp>
        <p:nvSpPr>
          <p:cNvPr id="3" name="Content Placeholder 2">
            <a:extLst>
              <a:ext uri="{FF2B5EF4-FFF2-40B4-BE49-F238E27FC236}">
                <a16:creationId xmlns:a16="http://schemas.microsoft.com/office/drawing/2014/main" id="{0BB5198A-533E-941E-8E2C-7455F55FA7FB}"/>
              </a:ext>
            </a:extLst>
          </p:cNvPr>
          <p:cNvSpPr>
            <a:spLocks noGrp="1"/>
          </p:cNvSpPr>
          <p:nvPr>
            <p:ph sz="quarter" idx="10"/>
          </p:nvPr>
        </p:nvSpPr>
        <p:spPr>
          <a:xfrm>
            <a:off x="4566633" y="1493973"/>
            <a:ext cx="7408191" cy="4574040"/>
          </a:xfrm>
        </p:spPr>
        <p:txBody>
          <a:bodyPr vert="horz" lIns="91440" tIns="45720" rIns="91440" bIns="45720" rtlCol="0" anchor="t">
            <a:normAutofit lnSpcReduction="10000"/>
          </a:bodyPr>
          <a:lstStyle/>
          <a:p>
            <a:pPr marL="342900" indent="-342900">
              <a:buFont typeface="Arial" panose="05000000000000000000" pitchFamily="2" charset="2"/>
              <a:buChar char="•"/>
            </a:pPr>
            <a:r>
              <a:rPr lang="en-GB" sz="2400" dirty="0">
                <a:latin typeface="Calibri "/>
                <a:ea typeface="+mn-lt"/>
                <a:cs typeface="+mn-lt"/>
              </a:rPr>
              <a:t>Does the software support the citation style(s) I need? </a:t>
            </a:r>
            <a:endParaRPr lang="en-US" dirty="0">
              <a:latin typeface="Calibri "/>
            </a:endParaRPr>
          </a:p>
          <a:p>
            <a:pPr marL="342900" indent="-342900">
              <a:buFont typeface="Arial" panose="05000000000000000000" pitchFamily="2" charset="2"/>
              <a:buChar char="•"/>
            </a:pPr>
            <a:r>
              <a:rPr lang="en-GB" sz="2400" dirty="0">
                <a:latin typeface="Calibri "/>
                <a:ea typeface="+mn-lt"/>
                <a:cs typeface="+mn-lt"/>
              </a:rPr>
              <a:t>Can I edit the styles? </a:t>
            </a:r>
          </a:p>
          <a:p>
            <a:pPr marL="342900" indent="-342900">
              <a:buFont typeface="Arial" panose="05000000000000000000" pitchFamily="2" charset="2"/>
              <a:buChar char="•"/>
            </a:pPr>
            <a:r>
              <a:rPr lang="en-GB" sz="2400" dirty="0">
                <a:latin typeface="Calibri "/>
                <a:ea typeface="+mn-lt"/>
                <a:cs typeface="+mn-lt"/>
              </a:rPr>
              <a:t>Does the software allow me to edit all the data fields I want?  </a:t>
            </a:r>
          </a:p>
          <a:p>
            <a:pPr marL="342900" indent="-342900">
              <a:buFont typeface="Arial" panose="05000000000000000000" pitchFamily="2" charset="2"/>
              <a:buChar char="•"/>
            </a:pPr>
            <a:r>
              <a:rPr lang="en-GB" sz="2400" dirty="0">
                <a:latin typeface="Calibri "/>
                <a:ea typeface="+mn-lt"/>
                <a:cs typeface="+mn-lt"/>
              </a:rPr>
              <a:t>Will I have enough space (or am I willing to pay)?  </a:t>
            </a:r>
          </a:p>
          <a:p>
            <a:pPr marL="342900" indent="-342900">
              <a:buFont typeface="Arial" panose="05000000000000000000" pitchFamily="2" charset="2"/>
              <a:buChar char="•"/>
            </a:pPr>
            <a:r>
              <a:rPr lang="en-GB" sz="2400" dirty="0">
                <a:latin typeface="Calibri "/>
                <a:ea typeface="+mn-lt"/>
                <a:cs typeface="+mn-lt"/>
              </a:rPr>
              <a:t>Can I install this software on the computers I use? </a:t>
            </a:r>
          </a:p>
          <a:p>
            <a:pPr marL="342900" indent="-342900">
              <a:buFont typeface="Arial" panose="05000000000000000000" pitchFamily="2" charset="2"/>
              <a:buChar char="•"/>
            </a:pPr>
            <a:r>
              <a:rPr lang="en-GB" sz="2400" dirty="0">
                <a:latin typeface="Calibri "/>
                <a:ea typeface="+mn-lt"/>
                <a:cs typeface="+mn-lt"/>
              </a:rPr>
              <a:t>Which word processors does the software support? </a:t>
            </a:r>
          </a:p>
          <a:p>
            <a:pPr marL="342900" indent="-342900">
              <a:buFont typeface="Arial" panose="05000000000000000000" pitchFamily="2" charset="2"/>
              <a:buChar char="•"/>
            </a:pPr>
            <a:r>
              <a:rPr lang="en-GB" sz="2400" dirty="0">
                <a:latin typeface="Calibri "/>
                <a:ea typeface="+mn-lt"/>
                <a:cs typeface="+mn-lt"/>
              </a:rPr>
              <a:t>Can I work on and off-line? </a:t>
            </a:r>
          </a:p>
          <a:p>
            <a:pPr marL="342900" indent="-342900">
              <a:buFont typeface="Arial" panose="05000000000000000000" pitchFamily="2" charset="2"/>
              <a:buChar char="•"/>
            </a:pPr>
            <a:r>
              <a:rPr lang="en-GB" sz="2400" dirty="0">
                <a:latin typeface="Calibri "/>
                <a:ea typeface="+mn-lt"/>
                <a:cs typeface="+mn-lt"/>
              </a:rPr>
              <a:t>What sort of files can I import? (.</a:t>
            </a:r>
            <a:r>
              <a:rPr lang="en-GB" sz="2400" dirty="0" err="1">
                <a:latin typeface="Calibri "/>
                <a:ea typeface="+mn-lt"/>
                <a:cs typeface="+mn-lt"/>
              </a:rPr>
              <a:t>ris</a:t>
            </a:r>
            <a:r>
              <a:rPr lang="en-GB" sz="2400" dirty="0">
                <a:latin typeface="Calibri "/>
                <a:ea typeface="+mn-lt"/>
                <a:cs typeface="+mn-lt"/>
              </a:rPr>
              <a:t>, .bib etc.) </a:t>
            </a:r>
          </a:p>
          <a:p>
            <a:pPr marL="342900" indent="-342900">
              <a:buFont typeface="Arial" panose="05000000000000000000" pitchFamily="2" charset="2"/>
              <a:buChar char="•"/>
            </a:pPr>
            <a:r>
              <a:rPr lang="en-GB" sz="2400" dirty="0">
                <a:latin typeface="Calibri "/>
                <a:ea typeface="+mn-lt"/>
                <a:cs typeface="+mn-lt"/>
              </a:rPr>
              <a:t>Can I easily export references from my favourite databases?</a:t>
            </a:r>
            <a:endParaRPr lang="en-GB" sz="2400" dirty="0">
              <a:latin typeface="Calibri "/>
              <a:ea typeface="Calibri"/>
              <a:cs typeface="Calibri"/>
            </a:endParaRPr>
          </a:p>
        </p:txBody>
      </p:sp>
      <p:sp>
        <p:nvSpPr>
          <p:cNvPr id="5" name="TextBox 4">
            <a:extLst>
              <a:ext uri="{FF2B5EF4-FFF2-40B4-BE49-F238E27FC236}">
                <a16:creationId xmlns:a16="http://schemas.microsoft.com/office/drawing/2014/main" id="{56D92266-DC53-401C-87FB-5DCC4E09AA92}"/>
              </a:ext>
            </a:extLst>
          </p:cNvPr>
          <p:cNvSpPr txBox="1"/>
          <p:nvPr/>
        </p:nvSpPr>
        <p:spPr>
          <a:xfrm>
            <a:off x="482203" y="5915759"/>
            <a:ext cx="11496849"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ea typeface="+mn-lt"/>
                <a:cs typeface="+mn-lt"/>
              </a:rPr>
              <a:t>This work is licensed and adapted under a </a:t>
            </a:r>
            <a:r>
              <a:rPr lang="en-GB" sz="1400" b="1">
                <a:solidFill>
                  <a:srgbClr val="0563C1"/>
                </a:solidFill>
                <a:ea typeface="+mn-lt"/>
                <a:cs typeface="+mn-lt"/>
                <a:hlinkClick r:id="rId2"/>
              </a:rPr>
              <a:t>Creative Commons Attribution 4.0 International License</a:t>
            </a:r>
            <a:r>
              <a:rPr lang="en-GB" sz="1400">
                <a:ea typeface="+mn-lt"/>
                <a:cs typeface="+mn-lt"/>
              </a:rPr>
              <a:t>. Attribution: </a:t>
            </a:r>
            <a:r>
              <a:rPr lang="en-GB" sz="1400">
                <a:ea typeface="+mn-lt"/>
                <a:cs typeface="+mn-lt"/>
                <a:hlinkClick r:id="rId3"/>
              </a:rPr>
              <a:t>Oxford University Bodleian Libraries</a:t>
            </a:r>
            <a:endParaRPr lang="en-GB" sz="1400" err="1">
              <a:cs typeface="Calibri"/>
            </a:endParaRPr>
          </a:p>
        </p:txBody>
      </p:sp>
      <p:pic>
        <p:nvPicPr>
          <p:cNvPr id="26" name="Picture 26">
            <a:extLst>
              <a:ext uri="{FF2B5EF4-FFF2-40B4-BE49-F238E27FC236}">
                <a16:creationId xmlns:a16="http://schemas.microsoft.com/office/drawing/2014/main" id="{C7EF2BF7-B650-5A1B-6D01-482E61B8FBA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p:blipFill>
        <p:spPr>
          <a:xfrm rot="21288074">
            <a:off x="602479" y="1808610"/>
            <a:ext cx="3547873" cy="354787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64434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0FBF3F-DCF5-D9D1-1621-8EED8E5B96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1E5C816-FD73-18D2-2337-EAEC7CCEEE9A}"/>
              </a:ext>
            </a:extLst>
          </p:cNvPr>
          <p:cNvSpPr txBox="1"/>
          <p:nvPr/>
        </p:nvSpPr>
        <p:spPr>
          <a:xfrm>
            <a:off x="396731" y="1051472"/>
            <a:ext cx="6741488" cy="518709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400" b="1" dirty="0"/>
              <a:t>Citation Managers are useful for:</a:t>
            </a:r>
          </a:p>
          <a:p>
            <a:pPr marL="57150" indent="-228600">
              <a:lnSpc>
                <a:spcPct val="90000"/>
              </a:lnSpc>
              <a:spcBef>
                <a:spcPts val="1000"/>
              </a:spcBef>
              <a:buFont typeface="Arial" panose="020B0604020202020204" pitchFamily="34" charset="0"/>
              <a:buChar char="•"/>
            </a:pPr>
            <a:endParaRPr lang="en-US" sz="2400" b="1" dirty="0"/>
          </a:p>
          <a:p>
            <a:pPr marL="400050" indent="-228600">
              <a:lnSpc>
                <a:spcPct val="90000"/>
              </a:lnSpc>
              <a:spcBef>
                <a:spcPts val="1000"/>
              </a:spcBef>
              <a:buFont typeface="Arial" panose="020B0604020202020204" pitchFamily="34" charset="0"/>
              <a:buChar char="•"/>
            </a:pPr>
            <a:r>
              <a:rPr lang="en-US" sz="2400" dirty="0"/>
              <a:t>Collecting all the information from your reading in one place.</a:t>
            </a:r>
          </a:p>
          <a:p>
            <a:pPr marL="400050" indent="-228600">
              <a:lnSpc>
                <a:spcPct val="90000"/>
              </a:lnSpc>
              <a:spcBef>
                <a:spcPts val="1000"/>
              </a:spcBef>
              <a:buFont typeface="Arial" panose="020B0604020202020204" pitchFamily="34" charset="0"/>
              <a:buChar char="•"/>
            </a:pPr>
            <a:endParaRPr lang="en-US" sz="2400" dirty="0"/>
          </a:p>
          <a:p>
            <a:pPr marL="400050" indent="-228600">
              <a:lnSpc>
                <a:spcPct val="90000"/>
              </a:lnSpc>
              <a:spcBef>
                <a:spcPts val="1000"/>
              </a:spcBef>
              <a:buFont typeface="Arial" panose="020B0604020202020204" pitchFamily="34" charset="0"/>
              <a:buChar char="•"/>
            </a:pPr>
            <a:r>
              <a:rPr lang="en-US" sz="2400" dirty="0"/>
              <a:t>Quickly creating a large list of references in your preferred referencing format and style.</a:t>
            </a:r>
          </a:p>
          <a:p>
            <a:pPr marL="400050" indent="-228600">
              <a:lnSpc>
                <a:spcPct val="90000"/>
              </a:lnSpc>
              <a:spcBef>
                <a:spcPts val="1000"/>
              </a:spcBef>
              <a:buFont typeface="Arial" panose="020B0604020202020204" pitchFamily="34" charset="0"/>
              <a:buChar char="•"/>
            </a:pPr>
            <a:endParaRPr lang="en-US" sz="2400" dirty="0"/>
          </a:p>
          <a:p>
            <a:pPr marL="400050" indent="-228600">
              <a:lnSpc>
                <a:spcPct val="90000"/>
              </a:lnSpc>
              <a:spcBef>
                <a:spcPts val="1000"/>
              </a:spcBef>
              <a:buFont typeface="Arial" panose="020B0604020202020204" pitchFamily="34" charset="0"/>
              <a:buChar char="•"/>
            </a:pPr>
            <a:r>
              <a:rPr lang="en-US" sz="2400" dirty="0"/>
              <a:t>Helping to improve the accuracy of your references.</a:t>
            </a:r>
          </a:p>
          <a:p>
            <a:pPr marL="400050" indent="-228600">
              <a:lnSpc>
                <a:spcPct val="90000"/>
              </a:lnSpc>
              <a:spcBef>
                <a:spcPts val="1000"/>
              </a:spcBef>
              <a:buFont typeface="Arial" panose="020B0604020202020204" pitchFamily="34" charset="0"/>
              <a:buChar char="•"/>
            </a:pPr>
            <a:endParaRPr lang="en-US" sz="2400" dirty="0"/>
          </a:p>
          <a:p>
            <a:pPr marL="400050" indent="-228600">
              <a:lnSpc>
                <a:spcPct val="90000"/>
              </a:lnSpc>
              <a:spcBef>
                <a:spcPts val="1000"/>
              </a:spcBef>
              <a:buFont typeface="Arial" panose="020B0604020202020204" pitchFamily="34" charset="0"/>
              <a:buChar char="•"/>
            </a:pPr>
            <a:r>
              <a:rPr lang="en-US" sz="2400" dirty="0"/>
              <a:t>Sharing your references.</a:t>
            </a:r>
          </a:p>
          <a:p>
            <a:pPr marL="57150" indent="-228600">
              <a:lnSpc>
                <a:spcPct val="90000"/>
              </a:lnSpc>
              <a:spcBef>
                <a:spcPts val="1000"/>
              </a:spcBef>
              <a:buFont typeface="Arial" panose="020B0604020202020204" pitchFamily="34" charset="0"/>
              <a:buChar char="•"/>
            </a:pPr>
            <a:endParaRPr lang="en-US" sz="2400" dirty="0"/>
          </a:p>
          <a:p>
            <a:pPr marL="57150" indent="-228600">
              <a:lnSpc>
                <a:spcPct val="90000"/>
              </a:lnSpc>
              <a:spcBef>
                <a:spcPts val="1000"/>
              </a:spcBef>
              <a:buFont typeface="Arial" panose="020B0604020202020204" pitchFamily="34" charset="0"/>
              <a:buChar char="•"/>
            </a:pPr>
            <a:endParaRPr lang="en-US" sz="2400" dirty="0"/>
          </a:p>
          <a:p>
            <a:pPr marL="57150" indent="-228600">
              <a:lnSpc>
                <a:spcPct val="90000"/>
              </a:lnSpc>
              <a:spcBef>
                <a:spcPts val="1000"/>
              </a:spcBef>
              <a:buFont typeface="Arial" panose="020B0604020202020204" pitchFamily="34" charset="0"/>
              <a:buChar char="•"/>
            </a:pPr>
            <a:endParaRPr lang="en-US" sz="2400" dirty="0"/>
          </a:p>
          <a:p>
            <a:pPr marL="57150" indent="-228600">
              <a:lnSpc>
                <a:spcPct val="90000"/>
              </a:lnSpc>
              <a:spcBef>
                <a:spcPts val="1000"/>
              </a:spcBef>
              <a:buFont typeface="Arial" panose="020B0604020202020204" pitchFamily="34" charset="0"/>
              <a:buChar char="•"/>
            </a:pPr>
            <a:endParaRPr lang="en-US" sz="1700" dirty="0"/>
          </a:p>
        </p:txBody>
      </p:sp>
      <p:pic>
        <p:nvPicPr>
          <p:cNvPr id="5" name="Picture 4" descr="Books on a shelf">
            <a:extLst>
              <a:ext uri="{FF2B5EF4-FFF2-40B4-BE49-F238E27FC236}">
                <a16:creationId xmlns:a16="http://schemas.microsoft.com/office/drawing/2014/main" id="{7385BC0D-2F6D-30CB-5E8D-86BEA9634114}"/>
              </a:ext>
            </a:extLst>
          </p:cNvPr>
          <p:cNvPicPr>
            <a:picLocks noChangeAspect="1"/>
          </p:cNvPicPr>
          <p:nvPr/>
        </p:nvPicPr>
        <p:blipFill rotWithShape="1">
          <a:blip r:embed="rId2"/>
          <a:srcRect l="20093" r="13205"/>
          <a:stretch>
            <a:fillRect/>
          </a:stretch>
        </p:blipFill>
        <p:spPr>
          <a:xfrm>
            <a:off x="7492180" y="10"/>
            <a:ext cx="469677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7987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B490F5-DF98-78B9-7EE8-4033D27C5526}"/>
              </a:ext>
            </a:extLst>
          </p:cNvPr>
          <p:cNvSpPr txBox="1"/>
          <p:nvPr/>
        </p:nvSpPr>
        <p:spPr>
          <a:xfrm>
            <a:off x="230766" y="1385944"/>
            <a:ext cx="6639756" cy="50812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57150">
              <a:lnSpc>
                <a:spcPct val="90000"/>
              </a:lnSpc>
              <a:spcBef>
                <a:spcPts val="1000"/>
              </a:spcBef>
            </a:pPr>
            <a:r>
              <a:rPr lang="en-US" sz="2400" b="1" dirty="0">
                <a:solidFill>
                  <a:srgbClr val="007F7C"/>
                </a:solidFill>
                <a:latin typeface="Calibri "/>
                <a:cs typeface="Calibri" panose="020F0502020204030204"/>
              </a:rPr>
              <a:t>Limitations:</a:t>
            </a:r>
          </a:p>
          <a:p>
            <a:pPr marL="57150">
              <a:lnSpc>
                <a:spcPct val="90000"/>
              </a:lnSpc>
              <a:spcBef>
                <a:spcPts val="1000"/>
              </a:spcBef>
            </a:pPr>
            <a:endParaRPr lang="en-US" sz="2400" b="1" dirty="0">
              <a:solidFill>
                <a:srgbClr val="007F7C"/>
              </a:solidFill>
              <a:cs typeface="Calibri" panose="020F0502020204030204"/>
            </a:endParaRPr>
          </a:p>
          <a:p>
            <a:pPr marL="400050" indent="-342900">
              <a:lnSpc>
                <a:spcPct val="90000"/>
              </a:lnSpc>
              <a:spcBef>
                <a:spcPts val="1000"/>
              </a:spcBef>
              <a:buFont typeface="Arial"/>
              <a:buChar char="•"/>
            </a:pPr>
            <a:r>
              <a:rPr lang="en-US" sz="2200" dirty="0">
                <a:latin typeface="Calibri "/>
                <a:cs typeface="Calibri" panose="020F0502020204030204"/>
              </a:rPr>
              <a:t>You will have to invest some time exploring and understanding your chosen tool.</a:t>
            </a:r>
          </a:p>
          <a:p>
            <a:pPr marL="400050" indent="-342900">
              <a:lnSpc>
                <a:spcPct val="90000"/>
              </a:lnSpc>
              <a:spcBef>
                <a:spcPts val="1000"/>
              </a:spcBef>
              <a:buFont typeface="Arial"/>
              <a:buChar char="•"/>
            </a:pPr>
            <a:r>
              <a:rPr lang="en-US" sz="2200" dirty="0">
                <a:latin typeface="Calibri "/>
                <a:cs typeface="Calibri" panose="020F0502020204030204"/>
              </a:rPr>
              <a:t>Functionality or storage limitations may vary within the free options.</a:t>
            </a:r>
            <a:endParaRPr lang="en-US" sz="2200" dirty="0">
              <a:latin typeface="Calibri "/>
            </a:endParaRPr>
          </a:p>
          <a:p>
            <a:pPr marL="400050" indent="-342900">
              <a:lnSpc>
                <a:spcPct val="90000"/>
              </a:lnSpc>
              <a:spcBef>
                <a:spcPts val="1000"/>
              </a:spcBef>
              <a:buFont typeface="Arial"/>
              <a:buChar char="•"/>
            </a:pPr>
            <a:r>
              <a:rPr lang="en-US" sz="2200" dirty="0">
                <a:latin typeface="Calibri "/>
                <a:cs typeface="Calibri" panose="020F0502020204030204"/>
              </a:rPr>
              <a:t>They do not always import the correct information; </a:t>
            </a:r>
            <a:r>
              <a:rPr lang="en-US" sz="2200" b="1" dirty="0">
                <a:latin typeface="Calibri "/>
                <a:cs typeface="Calibri" panose="020F0502020204030204"/>
              </a:rPr>
              <a:t>you must check your references for accuracy</a:t>
            </a:r>
            <a:r>
              <a:rPr lang="en-US" sz="2200" dirty="0">
                <a:latin typeface="Calibri "/>
                <a:cs typeface="Calibri" panose="020F0502020204030204"/>
              </a:rPr>
              <a:t>.</a:t>
            </a:r>
          </a:p>
          <a:p>
            <a:pPr marL="400050" indent="-342900">
              <a:lnSpc>
                <a:spcPct val="90000"/>
              </a:lnSpc>
              <a:spcBef>
                <a:spcPts val="1000"/>
              </a:spcBef>
              <a:buFont typeface="Arial"/>
              <a:buChar char="•"/>
            </a:pPr>
            <a:r>
              <a:rPr lang="en-US" sz="2200" dirty="0">
                <a:latin typeface="Calibri "/>
                <a:cs typeface="Calibri" panose="020F0502020204030204"/>
              </a:rPr>
              <a:t>They cannot extract references from existing publications.</a:t>
            </a:r>
          </a:p>
          <a:p>
            <a:pPr marL="400050" indent="-342900">
              <a:lnSpc>
                <a:spcPct val="90000"/>
              </a:lnSpc>
              <a:spcBef>
                <a:spcPts val="1000"/>
              </a:spcBef>
              <a:buFont typeface="Arial"/>
              <a:buChar char="•"/>
            </a:pPr>
            <a:r>
              <a:rPr lang="en-US" sz="2200" dirty="0">
                <a:latin typeface="Calibri "/>
                <a:cs typeface="Calibri" panose="020F0502020204030204"/>
              </a:rPr>
              <a:t>No one tool works with every database. </a:t>
            </a:r>
          </a:p>
          <a:p>
            <a:pPr marL="57150">
              <a:lnSpc>
                <a:spcPct val="90000"/>
              </a:lnSpc>
              <a:spcBef>
                <a:spcPts val="1000"/>
              </a:spcBef>
            </a:pPr>
            <a:endParaRPr lang="en-US" sz="2400" dirty="0">
              <a:cs typeface="Calibri" panose="020F0502020204030204"/>
            </a:endParaRPr>
          </a:p>
          <a:p>
            <a:pPr marL="57150">
              <a:lnSpc>
                <a:spcPct val="90000"/>
              </a:lnSpc>
              <a:spcBef>
                <a:spcPts val="1000"/>
              </a:spcBef>
            </a:pPr>
            <a:endParaRPr lang="en-US" sz="2400" dirty="0">
              <a:cs typeface="Calibri" panose="020F0502020204030204"/>
            </a:endParaRPr>
          </a:p>
          <a:p>
            <a:pPr marL="57150">
              <a:lnSpc>
                <a:spcPct val="90000"/>
              </a:lnSpc>
              <a:spcBef>
                <a:spcPts val="1000"/>
              </a:spcBef>
            </a:pPr>
            <a:endParaRPr lang="en-US" sz="2400" dirty="0">
              <a:cs typeface="Calibri" panose="020F0502020204030204"/>
            </a:endParaRPr>
          </a:p>
        </p:txBody>
      </p:sp>
      <p:pic>
        <p:nvPicPr>
          <p:cNvPr id="3" name="Picture 2">
            <a:extLst>
              <a:ext uri="{FF2B5EF4-FFF2-40B4-BE49-F238E27FC236}">
                <a16:creationId xmlns:a16="http://schemas.microsoft.com/office/drawing/2014/main" id="{1D055FA9-6182-5F8C-FF21-5A90869C3D3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9440" y="1900672"/>
            <a:ext cx="5067211" cy="33739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0334FED7-31A6-8107-2F6F-0EE4E31F5956}"/>
              </a:ext>
            </a:extLst>
          </p:cNvPr>
          <p:cNvSpPr txBox="1"/>
          <p:nvPr/>
        </p:nvSpPr>
        <p:spPr>
          <a:xfrm>
            <a:off x="8332839" y="5649394"/>
            <a:ext cx="3628395" cy="230832"/>
          </a:xfrm>
          <a:prstGeom prst="rect">
            <a:avLst/>
          </a:prstGeom>
          <a:noFill/>
        </p:spPr>
        <p:txBody>
          <a:bodyPr wrap="square" rtlCol="0">
            <a:spAutoFit/>
          </a:bodyPr>
          <a:lstStyle/>
          <a:p>
            <a:r>
              <a:rPr lang="en-US" sz="900">
                <a:hlinkClick r:id="rId3" tooltip="https://www.picpedia.org/highway-signs/l/limitation.html"/>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189810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 Referencing Styles</a:t>
            </a:r>
          </a:p>
        </p:txBody>
      </p:sp>
      <p:sp>
        <p:nvSpPr>
          <p:cNvPr id="11" name="TextBox 10">
            <a:extLst>
              <a:ext uri="{FF2B5EF4-FFF2-40B4-BE49-F238E27FC236}">
                <a16:creationId xmlns:a16="http://schemas.microsoft.com/office/drawing/2014/main" id="{95152E7C-B9D6-4817-8E4D-28BC1A7D07AC}"/>
              </a:ext>
            </a:extLst>
          </p:cNvPr>
          <p:cNvSpPr txBox="1"/>
          <p:nvPr/>
        </p:nvSpPr>
        <p:spPr>
          <a:xfrm>
            <a:off x="518940" y="2407374"/>
            <a:ext cx="7029016" cy="3042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200" dirty="0">
                <a:latin typeface="Calibri "/>
                <a:ea typeface="Calibri Light"/>
                <a:cs typeface="Arial"/>
              </a:rPr>
              <a:t>You must use one of UWTSD's approved versions (APA, Harvard, IEEE, or MHRA).</a:t>
            </a:r>
            <a:endParaRPr lang="en-US" sz="2200" dirty="0">
              <a:solidFill>
                <a:srgbClr val="007F7C"/>
              </a:solidFill>
              <a:latin typeface="Calibri "/>
              <a:ea typeface="Calibri Light"/>
              <a:cs typeface="Calibri Light"/>
            </a:endParaRPr>
          </a:p>
          <a:p>
            <a:pPr>
              <a:lnSpc>
                <a:spcPct val="90000"/>
              </a:lnSpc>
              <a:spcBef>
                <a:spcPts val="1000"/>
              </a:spcBef>
            </a:pPr>
            <a:endParaRPr lang="en-GB" sz="2200" dirty="0">
              <a:latin typeface="Calibri "/>
              <a:ea typeface="Calibri Light"/>
              <a:cs typeface="Arial"/>
            </a:endParaRPr>
          </a:p>
          <a:p>
            <a:pPr>
              <a:lnSpc>
                <a:spcPct val="90000"/>
              </a:lnSpc>
              <a:spcBef>
                <a:spcPts val="1000"/>
              </a:spcBef>
            </a:pPr>
            <a:r>
              <a:rPr lang="en-GB" sz="2200" dirty="0">
                <a:latin typeface="Calibri "/>
                <a:ea typeface="Calibri Light"/>
                <a:cs typeface="Arial"/>
              </a:rPr>
              <a:t>You should follow the format shown in the </a:t>
            </a:r>
            <a:r>
              <a:rPr lang="en-GB" sz="2200" b="1" dirty="0">
                <a:solidFill>
                  <a:schemeClr val="accent1"/>
                </a:solidFill>
                <a:latin typeface="Calibri "/>
                <a:ea typeface="Calibri Light"/>
                <a:cs typeface="Arial"/>
              </a:rPr>
              <a:t>13th edition of Cite Them Right.</a:t>
            </a:r>
            <a:endParaRPr lang="en-US" sz="2200" dirty="0">
              <a:solidFill>
                <a:schemeClr val="accent1"/>
              </a:solidFill>
              <a:latin typeface="Calibri "/>
              <a:ea typeface="Calibri Light"/>
              <a:cs typeface="Calibri Light"/>
            </a:endParaRPr>
          </a:p>
          <a:p>
            <a:pPr marL="342900" indent="-342900">
              <a:lnSpc>
                <a:spcPct val="90000"/>
              </a:lnSpc>
              <a:spcBef>
                <a:spcPts val="1000"/>
              </a:spcBef>
              <a:buFont typeface="Arial"/>
              <a:buChar char="•"/>
            </a:pPr>
            <a:endParaRPr lang="en-GB" sz="2200" dirty="0">
              <a:latin typeface="Calibri "/>
              <a:ea typeface="Calibri Light"/>
              <a:cs typeface="Arial"/>
            </a:endParaRPr>
          </a:p>
          <a:p>
            <a:pPr>
              <a:lnSpc>
                <a:spcPct val="90000"/>
              </a:lnSpc>
              <a:spcBef>
                <a:spcPts val="1000"/>
              </a:spcBef>
            </a:pPr>
            <a:r>
              <a:rPr lang="en-GB" sz="2200" dirty="0">
                <a:latin typeface="Calibri "/>
                <a:ea typeface="Calibri Light"/>
                <a:cs typeface="Arial"/>
              </a:rPr>
              <a:t>The </a:t>
            </a:r>
            <a:r>
              <a:rPr lang="en-GB" sz="2200" b="1" dirty="0">
                <a:latin typeface="Calibri "/>
                <a:ea typeface="Calibri Light"/>
                <a:cs typeface="Arial"/>
              </a:rPr>
              <a:t>Cite Them Right Database</a:t>
            </a:r>
            <a:r>
              <a:rPr lang="en-GB" sz="2200" dirty="0">
                <a:latin typeface="Calibri "/>
                <a:ea typeface="Calibri Light"/>
                <a:cs typeface="Arial"/>
              </a:rPr>
              <a:t> is </a:t>
            </a:r>
            <a:r>
              <a:rPr lang="en-GB" sz="2200" dirty="0">
                <a:solidFill>
                  <a:schemeClr val="accent1"/>
                </a:solidFill>
                <a:latin typeface="Calibri "/>
                <a:ea typeface="Calibri Light"/>
                <a:cs typeface="Arial"/>
                <a:hlinkClick r:id="rId3">
                  <a:extLst>
                    <a:ext uri="{A12FA001-AC4F-418D-AE19-62706E023703}">
                      <ahyp:hlinkClr xmlns:ahyp="http://schemas.microsoft.com/office/drawing/2018/hyperlinkcolor" val="tx"/>
                    </a:ext>
                  </a:extLst>
                </a:hlinkClick>
              </a:rPr>
              <a:t>available online</a:t>
            </a:r>
            <a:r>
              <a:rPr lang="en-GB" sz="2200" dirty="0">
                <a:latin typeface="Calibri "/>
                <a:ea typeface="Calibri Light"/>
                <a:cs typeface="Arial"/>
              </a:rPr>
              <a:t> via the library</a:t>
            </a:r>
            <a:r>
              <a:rPr lang="en-GB" sz="2200" dirty="0">
                <a:ea typeface="Calibri Light"/>
                <a:cs typeface="Arial"/>
              </a:rPr>
              <a:t>.</a:t>
            </a:r>
          </a:p>
        </p:txBody>
      </p:sp>
      <p:pic>
        <p:nvPicPr>
          <p:cNvPr id="3" name="Picture 3">
            <a:extLst>
              <a:ext uri="{FF2B5EF4-FFF2-40B4-BE49-F238E27FC236}">
                <a16:creationId xmlns:a16="http://schemas.microsoft.com/office/drawing/2014/main" id="{17DBBAE5-36F5-6B5D-BA79-2F4A2C51CCE2}"/>
              </a:ext>
            </a:extLst>
          </p:cNvPr>
          <p:cNvPicPr>
            <a:picLocks noChangeAspect="1"/>
          </p:cNvPicPr>
          <p:nvPr/>
        </p:nvPicPr>
        <p:blipFill>
          <a:blip r:embed="rId4"/>
          <a:stretch>
            <a:fillRect/>
          </a:stretch>
        </p:blipFill>
        <p:spPr>
          <a:xfrm>
            <a:off x="7498309" y="2614973"/>
            <a:ext cx="4554916" cy="19388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A290D123-21BA-D8C9-D884-7DC7A928ABBA}"/>
              </a:ext>
            </a:extLst>
          </p:cNvPr>
          <p:cNvSpPr txBox="1"/>
          <p:nvPr/>
        </p:nvSpPr>
        <p:spPr>
          <a:xfrm>
            <a:off x="518940" y="1407742"/>
            <a:ext cx="8775531" cy="67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200" b="1" dirty="0">
                <a:ea typeface="Calibri Light"/>
                <a:cs typeface="Calibri Light"/>
              </a:rPr>
              <a:t>There are many different styles and formats of referencing. </a:t>
            </a:r>
            <a:endParaRPr lang="en-US" sz="2200" b="1" dirty="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380460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3" name="Subtitle 2">
            <a:extLst>
              <a:ext uri="{FF2B5EF4-FFF2-40B4-BE49-F238E27FC236}">
                <a16:creationId xmlns:a16="http://schemas.microsoft.com/office/drawing/2014/main" id="{17906078-604B-44F8-A239-19312807BC11}"/>
              </a:ext>
            </a:extLst>
          </p:cNvPr>
          <p:cNvSpPr>
            <a:spLocks noGrp="1"/>
          </p:cNvSpPr>
          <p:nvPr>
            <p:ph sz="half" idx="4294967295"/>
          </p:nvPr>
        </p:nvSpPr>
        <p:spPr>
          <a:xfrm>
            <a:off x="6249988" y="2181225"/>
            <a:ext cx="5942012" cy="1003300"/>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8A14C9E-828F-2480-59BC-BF6AF23EF611}"/>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9D29223E-EBF0-BE7C-6978-EE96CAD6EBF9}"/>
              </a:ext>
            </a:extLst>
          </p:cNvPr>
          <p:cNvSpPr>
            <a:spLocks noGrp="1"/>
          </p:cNvSpPr>
          <p:nvPr>
            <p:ph type="title"/>
          </p:nvPr>
        </p:nvSpPr>
        <p:spPr/>
        <p:txBody>
          <a:bodyPr/>
          <a:lstStyle/>
          <a:p>
            <a:endParaRPr lang="en-US" dirty="0"/>
          </a:p>
        </p:txBody>
      </p:sp>
      <p:sp>
        <p:nvSpPr>
          <p:cNvPr id="4" name="TextBox 3">
            <a:extLst>
              <a:ext uri="{FF2B5EF4-FFF2-40B4-BE49-F238E27FC236}">
                <a16:creationId xmlns:a16="http://schemas.microsoft.com/office/drawing/2014/main" id="{43A96AE1-4ACC-9B6F-05FF-70425727405F}"/>
              </a:ext>
            </a:extLst>
          </p:cNvPr>
          <p:cNvSpPr txBox="1"/>
          <p:nvPr/>
        </p:nvSpPr>
        <p:spPr>
          <a:xfrm>
            <a:off x="6378926" y="1285593"/>
            <a:ext cx="3000464" cy="369332"/>
          </a:xfrm>
          <a:prstGeom prst="rect">
            <a:avLst/>
          </a:prstGeom>
          <a:noFill/>
        </p:spPr>
        <p:txBody>
          <a:bodyPr wrap="square" rtlCol="0">
            <a:spAutoFit/>
          </a:bodyPr>
          <a:lstStyle/>
          <a:p>
            <a:r>
              <a:rPr lang="en-GB" b="1" dirty="0">
                <a:solidFill>
                  <a:schemeClr val="bg1"/>
                </a:solidFill>
              </a:rPr>
              <a:t>Student Feedback</a:t>
            </a:r>
            <a:endParaRPr lang="en-US" b="1" dirty="0">
              <a:solidFill>
                <a:schemeClr val="bg1"/>
              </a:solidFill>
            </a:endParaRPr>
          </a:p>
        </p:txBody>
      </p:sp>
    </p:spTree>
    <p:extLst>
      <p:ext uri="{BB962C8B-B14F-4D97-AF65-F5344CB8AC3E}">
        <p14:creationId xmlns:p14="http://schemas.microsoft.com/office/powerpoint/2010/main" val="115732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F7FBD414-EF0E-3FE3-A332-40E56F2C156D}"/>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3B454056-4C1E-E6D1-F1DB-7634956B753B}"/>
              </a:ext>
            </a:extLst>
          </p:cNvPr>
          <p:cNvSpPr>
            <a:spLocks noGrp="1"/>
          </p:cNvSpPr>
          <p:nvPr>
            <p:ph type="title"/>
          </p:nvPr>
        </p:nvSpPr>
        <p:spPr/>
        <p:txBody>
          <a:bodyPr/>
          <a:lstStyle/>
          <a:p>
            <a:endParaRPr lang="en-US"/>
          </a:p>
        </p:txBody>
      </p:sp>
      <p:sp>
        <p:nvSpPr>
          <p:cNvPr id="4" name="TextBox 3">
            <a:extLst>
              <a:ext uri="{FF2B5EF4-FFF2-40B4-BE49-F238E27FC236}">
                <a16:creationId xmlns:a16="http://schemas.microsoft.com/office/drawing/2014/main" id="{0FF03953-DB3F-B402-F274-31D402603F1A}"/>
              </a:ext>
            </a:extLst>
          </p:cNvPr>
          <p:cNvSpPr txBox="1"/>
          <p:nvPr/>
        </p:nvSpPr>
        <p:spPr>
          <a:xfrm>
            <a:off x="6378926" y="1285593"/>
            <a:ext cx="3000464" cy="369332"/>
          </a:xfrm>
          <a:prstGeom prst="rect">
            <a:avLst/>
          </a:prstGeom>
          <a:noFill/>
        </p:spPr>
        <p:txBody>
          <a:bodyPr wrap="square" rtlCol="0">
            <a:spAutoFit/>
          </a:bodyPr>
          <a:lstStyle/>
          <a:p>
            <a:r>
              <a:rPr lang="en-GB" b="1" dirty="0">
                <a:solidFill>
                  <a:schemeClr val="bg1"/>
                </a:solidFill>
              </a:rPr>
              <a:t>Staff Feedback</a:t>
            </a:r>
            <a:endParaRPr lang="en-US" b="1" dirty="0">
              <a:solidFill>
                <a:schemeClr val="bg1"/>
              </a:solidFill>
            </a:endParaRPr>
          </a:p>
        </p:txBody>
      </p:sp>
    </p:spTree>
    <p:extLst>
      <p:ext uri="{BB962C8B-B14F-4D97-AF65-F5344CB8AC3E}">
        <p14:creationId xmlns:p14="http://schemas.microsoft.com/office/powerpoint/2010/main" val="3767374598"/>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http://purl.org/dc/terms/"/>
    <ds:schemaRef ds:uri="61b8a593-e33f-405c-9ec9-a885dee76581"/>
    <ds:schemaRef ds:uri="http://schemas.openxmlformats.org/package/2006/metadata/core-properties"/>
    <ds:schemaRef ds:uri="316f2420-4a0a-4c49-8a81-53a9bcc36554"/>
    <ds:schemaRef ds:uri="http://www.w3.org/XML/1998/namespace"/>
  </ds:schemaRefs>
</ds:datastoreItem>
</file>

<file path=customXml/itemProps3.xml><?xml version="1.0" encoding="utf-8"?>
<ds:datastoreItem xmlns:ds="http://schemas.openxmlformats.org/officeDocument/2006/customXml" ds:itemID="{406DFABF-14E0-4CA8-A527-BDC6401796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template-grey</Template>
  <TotalTime>1930</TotalTime>
  <Words>1331</Words>
  <Application>Microsoft Office PowerPoint</Application>
  <PresentationFormat>Widescreen</PresentationFormat>
  <Paragraphs>179</Paragraphs>
  <Slides>27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Arial,Sans-Serif</vt:lpstr>
      <vt:lpstr>Calibri </vt:lpstr>
      <vt:lpstr>Arial</vt:lpstr>
      <vt:lpstr>Calibri</vt:lpstr>
      <vt:lpstr>Calibri Light</vt:lpstr>
      <vt:lpstr>Lucida Sans</vt:lpstr>
      <vt:lpstr>Wingdings</vt:lpstr>
      <vt:lpstr>Office Theme</vt:lpstr>
      <vt:lpstr>RefWorks Citation Tool</vt:lpstr>
      <vt:lpstr>Aims</vt:lpstr>
      <vt:lpstr>Reminder of support</vt:lpstr>
      <vt:lpstr>Citation Managers</vt:lpstr>
      <vt:lpstr>How do they work?</vt:lpstr>
      <vt:lpstr>Should I use one?</vt:lpstr>
      <vt:lpstr>Citation manager tools</vt:lpstr>
      <vt:lpstr>RefWorks</vt:lpstr>
      <vt:lpstr>Creating an account</vt:lpstr>
      <vt:lpstr>RefWorks Interface</vt:lpstr>
      <vt:lpstr>Interface</vt:lpstr>
      <vt:lpstr>Select Bibliography style</vt:lpstr>
      <vt:lpstr>Library Catalogue</vt:lpstr>
      <vt:lpstr>Library subscribed databases</vt:lpstr>
      <vt:lpstr>Save from Google Scholar</vt:lpstr>
      <vt:lpstr>Save other web-based sources</vt:lpstr>
      <vt:lpstr>Installing Refworks (RCM) add in to Word</vt:lpstr>
      <vt:lpstr>Inserting in-text citations</vt:lpstr>
      <vt:lpstr>Inserting page numbers and more…</vt:lpstr>
      <vt:lpstr>Useful Links</vt:lpstr>
      <vt:lpstr>Points to consider...</vt:lpstr>
      <vt:lpstr>PowerPoint Presentation</vt:lpstr>
      <vt:lpstr>PowerPoint Presentation</vt:lpstr>
      <vt:lpstr> Referencing Styles</vt:lpstr>
      <vt:lpstr>Contact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54</cp:revision>
  <dcterms:created xsi:type="dcterms:W3CDTF">2024-01-22T14:45:26Z</dcterms:created>
  <dcterms:modified xsi:type="dcterms:W3CDTF">2025-12-05T09:04:38Z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