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2" r:id="rId1"/>
  </p:sldMasterIdLst>
  <p:sldIdLst>
    <p:sldId id="256" r:id="rId2"/>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730" y="-57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2054649"/>
            <a:ext cx="21383625" cy="8220564"/>
          </a:xfrm>
          <a:prstGeom prst="rect">
            <a:avLst/>
          </a:prstGeom>
        </p:spPr>
      </p:pic>
      <p:sp>
        <p:nvSpPr>
          <p:cNvPr id="2" name="Title 1"/>
          <p:cNvSpPr>
            <a:spLocks noGrp="1"/>
          </p:cNvSpPr>
          <p:nvPr>
            <p:ph type="ctrTitle"/>
          </p:nvPr>
        </p:nvSpPr>
        <p:spPr>
          <a:xfrm>
            <a:off x="2138363" y="7961282"/>
            <a:ext cx="17106900" cy="8057039"/>
          </a:xfrm>
        </p:spPr>
        <p:txBody>
          <a:bodyPr anchor="b">
            <a:normAutofit/>
          </a:bodyPr>
          <a:lstStyle>
            <a:lvl1pPr algn="l">
              <a:defRPr sz="14031"/>
            </a:lvl1pPr>
          </a:lstStyle>
          <a:p>
            <a:r>
              <a:rPr lang="en-US"/>
              <a:t>Click to edit Master title style</a:t>
            </a:r>
            <a:endParaRPr lang="en-US" dirty="0"/>
          </a:p>
        </p:txBody>
      </p:sp>
      <p:sp>
        <p:nvSpPr>
          <p:cNvPr id="3" name="Subtitle 2"/>
          <p:cNvSpPr>
            <a:spLocks noGrp="1"/>
          </p:cNvSpPr>
          <p:nvPr>
            <p:ph type="subTitle" idx="1"/>
          </p:nvPr>
        </p:nvSpPr>
        <p:spPr>
          <a:xfrm>
            <a:off x="2138363" y="16034654"/>
            <a:ext cx="17106900" cy="3027521"/>
          </a:xfrm>
        </p:spPr>
        <p:txBody>
          <a:bodyPr>
            <a:normAutofit/>
          </a:bodyPr>
          <a:lstStyle>
            <a:lvl1pPr marL="0" indent="0" algn="l">
              <a:buNone/>
              <a:defRPr sz="4677"/>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US"/>
              <a:t>Click to edit Master subtitle style</a:t>
            </a:r>
            <a:endParaRPr lang="en-US" dirty="0"/>
          </a:p>
        </p:txBody>
      </p:sp>
      <p:sp>
        <p:nvSpPr>
          <p:cNvPr id="4" name="Date Placeholder 3"/>
          <p:cNvSpPr>
            <a:spLocks noGrp="1"/>
          </p:cNvSpPr>
          <p:nvPr>
            <p:ph type="dt" sz="half" idx="10"/>
          </p:nvPr>
        </p:nvSpPr>
        <p:spPr>
          <a:xfrm>
            <a:off x="13872628" y="19087976"/>
            <a:ext cx="5372633" cy="1611875"/>
          </a:xfrm>
        </p:spPr>
        <p:txBody>
          <a:bodyPr/>
          <a:lstStyle/>
          <a:p>
            <a:fld id="{4C99151A-8971-494A-BD27-0348896E2E92}" type="datetimeFigureOut">
              <a:rPr lang="en-US" smtClean="0"/>
              <a:t>3/26/2018</a:t>
            </a:fld>
            <a:endParaRPr lang="en-US"/>
          </a:p>
        </p:txBody>
      </p:sp>
      <p:sp>
        <p:nvSpPr>
          <p:cNvPr id="5" name="Footer Placeholder 4"/>
          <p:cNvSpPr>
            <a:spLocks noGrp="1"/>
          </p:cNvSpPr>
          <p:nvPr>
            <p:ph type="ftr" sz="quarter" idx="11"/>
          </p:nvPr>
        </p:nvSpPr>
        <p:spPr>
          <a:xfrm>
            <a:off x="2138362" y="19087981"/>
            <a:ext cx="11413510" cy="1611875"/>
          </a:xfrm>
        </p:spPr>
        <p:txBody>
          <a:bodyPr/>
          <a:lstStyle/>
          <a:p>
            <a:endParaRPr lang="en-US"/>
          </a:p>
        </p:txBody>
      </p:sp>
      <p:sp>
        <p:nvSpPr>
          <p:cNvPr id="6" name="Slide Number Placeholder 5"/>
          <p:cNvSpPr>
            <a:spLocks noGrp="1"/>
          </p:cNvSpPr>
          <p:nvPr>
            <p:ph type="sldNum" sz="quarter" idx="12"/>
          </p:nvPr>
        </p:nvSpPr>
        <p:spPr>
          <a:xfrm>
            <a:off x="14166652" y="6316684"/>
            <a:ext cx="5078611" cy="1611875"/>
          </a:xfrm>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258781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647004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2054649"/>
            <a:ext cx="21383625" cy="8220564"/>
          </a:xfrm>
          <a:prstGeom prst="rect">
            <a:avLst/>
          </a:prstGeom>
        </p:spPr>
      </p:pic>
      <p:sp>
        <p:nvSpPr>
          <p:cNvPr id="2" name="Title 1"/>
          <p:cNvSpPr>
            <a:spLocks noGrp="1"/>
          </p:cNvSpPr>
          <p:nvPr>
            <p:ph type="title"/>
          </p:nvPr>
        </p:nvSpPr>
        <p:spPr>
          <a:xfrm>
            <a:off x="1389936" y="3326541"/>
            <a:ext cx="18603754" cy="12369376"/>
          </a:xfrm>
        </p:spPr>
        <p:txBody>
          <a:bodyPr anchor="b">
            <a:normAutofit/>
          </a:bodyPr>
          <a:lstStyle>
            <a:lvl1pPr algn="r">
              <a:defRPr sz="9354"/>
            </a:lvl1pPr>
          </a:lstStyle>
          <a:p>
            <a:r>
              <a:rPr lang="en-US"/>
              <a:t>Click to edit Master title style</a:t>
            </a:r>
            <a:endParaRPr lang="en-US" dirty="0"/>
          </a:p>
        </p:txBody>
      </p:sp>
      <p:sp>
        <p:nvSpPr>
          <p:cNvPr id="3" name="Text Placeholder 2"/>
          <p:cNvSpPr>
            <a:spLocks noGrp="1"/>
          </p:cNvSpPr>
          <p:nvPr>
            <p:ph type="body" idx="1"/>
          </p:nvPr>
        </p:nvSpPr>
        <p:spPr>
          <a:xfrm>
            <a:off x="1389937" y="16076703"/>
            <a:ext cx="18603756" cy="5977937"/>
          </a:xfrm>
        </p:spPr>
        <p:txBody>
          <a:bodyPr>
            <a:normAutofit/>
          </a:bodyPr>
          <a:lstStyle>
            <a:lvl1pPr marL="0" indent="0" algn="r">
              <a:buNone/>
              <a:defRPr sz="5145">
                <a:solidFill>
                  <a:schemeClr val="tx1">
                    <a:tint val="75000"/>
                  </a:schemeClr>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13007381" y="1681963"/>
            <a:ext cx="5105340" cy="1611875"/>
          </a:xfrm>
        </p:spPr>
        <p:txBody>
          <a:bodyPr/>
          <a:lstStyle>
            <a:lvl1pPr algn="r">
              <a:defRPr/>
            </a:lvl1pPr>
          </a:lstStyle>
          <a:p>
            <a:fld id="{4C99151A-8971-494A-BD27-0348896E2E92}" type="datetimeFigureOut">
              <a:rPr lang="en-US" smtClean="0"/>
              <a:t>3/26/2018</a:t>
            </a:fld>
            <a:endParaRPr lang="en-US"/>
          </a:p>
        </p:txBody>
      </p:sp>
      <p:sp>
        <p:nvSpPr>
          <p:cNvPr id="5" name="Footer Placeholder 4"/>
          <p:cNvSpPr>
            <a:spLocks noGrp="1"/>
          </p:cNvSpPr>
          <p:nvPr>
            <p:ph type="ftr" sz="quarter" idx="11"/>
          </p:nvPr>
        </p:nvSpPr>
        <p:spPr>
          <a:xfrm>
            <a:off x="1389936" y="1681963"/>
            <a:ext cx="11296690" cy="1611875"/>
          </a:xfrm>
        </p:spPr>
        <p:txBody>
          <a:bodyPr/>
          <a:lstStyle/>
          <a:p>
            <a:endParaRPr lang="en-US"/>
          </a:p>
        </p:txBody>
      </p:sp>
      <p:sp>
        <p:nvSpPr>
          <p:cNvPr id="6" name="Slide Number Placeholder 5"/>
          <p:cNvSpPr>
            <a:spLocks noGrp="1"/>
          </p:cNvSpPr>
          <p:nvPr>
            <p:ph type="sldNum" sz="quarter" idx="12"/>
          </p:nvPr>
        </p:nvSpPr>
        <p:spPr>
          <a:xfrm>
            <a:off x="18433476" y="1681963"/>
            <a:ext cx="1560212" cy="1611875"/>
          </a:xfrm>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59313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389937" y="9688068"/>
            <a:ext cx="9145052" cy="1796329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55742" y="9688068"/>
            <a:ext cx="9137945" cy="1796329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3/26/2018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3802547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78611" y="3363913"/>
            <a:ext cx="14915078" cy="571865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920596" y="9640576"/>
            <a:ext cx="8614390" cy="3637228"/>
          </a:xfrm>
        </p:spPr>
        <p:txBody>
          <a:bodyPr anchor="b">
            <a:normAutofit/>
          </a:bodyPr>
          <a:lstStyle>
            <a:lvl1pPr marL="0" indent="0">
              <a:buNone/>
              <a:defRPr sz="6548" b="0">
                <a:solidFill>
                  <a:schemeClr val="tx1"/>
                </a:solidFill>
              </a:defRPr>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Edit Master text styles</a:t>
            </a:r>
          </a:p>
        </p:txBody>
      </p:sp>
      <p:sp>
        <p:nvSpPr>
          <p:cNvPr id="4" name="Content Placeholder 3"/>
          <p:cNvSpPr>
            <a:spLocks noGrp="1"/>
          </p:cNvSpPr>
          <p:nvPr>
            <p:ph sz="half" idx="2"/>
          </p:nvPr>
        </p:nvSpPr>
        <p:spPr>
          <a:xfrm>
            <a:off x="1389934" y="13829422"/>
            <a:ext cx="9145052" cy="138219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1386402" y="9640576"/>
            <a:ext cx="8607286" cy="3637228"/>
          </a:xfrm>
        </p:spPr>
        <p:txBody>
          <a:bodyPr anchor="b">
            <a:normAutofit/>
          </a:bodyPr>
          <a:lstStyle>
            <a:lvl1pPr marL="0" indent="0">
              <a:buNone/>
              <a:defRPr sz="6548" b="0">
                <a:solidFill>
                  <a:schemeClr val="tx1"/>
                </a:solidFill>
              </a:defRPr>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Edit Master text styles</a:t>
            </a:r>
          </a:p>
        </p:txBody>
      </p:sp>
      <p:sp>
        <p:nvSpPr>
          <p:cNvPr id="6" name="Content Placeholder 5"/>
          <p:cNvSpPr>
            <a:spLocks noGrp="1"/>
          </p:cNvSpPr>
          <p:nvPr>
            <p:ph sz="quarter" idx="4"/>
          </p:nvPr>
        </p:nvSpPr>
        <p:spPr>
          <a:xfrm>
            <a:off x="10855741" y="13829422"/>
            <a:ext cx="9137947" cy="138219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3/26/2018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50289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3/26/2018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410231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3/26/2018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0385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89936" y="6727825"/>
            <a:ext cx="7216973" cy="7064216"/>
          </a:xfrm>
        </p:spPr>
        <p:txBody>
          <a:bodyPr anchor="b"/>
          <a:lstStyle>
            <a:lvl1pPr algn="l">
              <a:defRPr sz="7483"/>
            </a:lvl1pPr>
          </a:lstStyle>
          <a:p>
            <a:r>
              <a:rPr lang="en-US"/>
              <a:t>Click to edit Master title style</a:t>
            </a:r>
            <a:endParaRPr lang="en-US" dirty="0"/>
          </a:p>
        </p:txBody>
      </p:sp>
      <p:sp>
        <p:nvSpPr>
          <p:cNvPr id="3" name="Content Placeholder 2"/>
          <p:cNvSpPr>
            <a:spLocks noGrp="1"/>
          </p:cNvSpPr>
          <p:nvPr>
            <p:ph idx="1"/>
          </p:nvPr>
        </p:nvSpPr>
        <p:spPr>
          <a:xfrm>
            <a:off x="9088041" y="3296634"/>
            <a:ext cx="10905649" cy="24354727"/>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389936" y="13792041"/>
            <a:ext cx="7216973" cy="13859320"/>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558948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89936" y="6727825"/>
            <a:ext cx="9531264" cy="7064216"/>
          </a:xfrm>
        </p:spPr>
        <p:txBody>
          <a:bodyPr anchor="b"/>
          <a:lstStyle>
            <a:lvl1pPr algn="l">
              <a:defRPr sz="7483"/>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06293" y="3316420"/>
            <a:ext cx="8592349" cy="24334941"/>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US"/>
              <a:t>Click icon to add picture</a:t>
            </a:r>
            <a:endParaRPr lang="en-US" dirty="0"/>
          </a:p>
        </p:txBody>
      </p:sp>
      <p:sp>
        <p:nvSpPr>
          <p:cNvPr id="4" name="Text Placeholder 3"/>
          <p:cNvSpPr>
            <a:spLocks noGrp="1"/>
          </p:cNvSpPr>
          <p:nvPr>
            <p:ph type="body" sz="half" idx="2"/>
          </p:nvPr>
        </p:nvSpPr>
        <p:spPr>
          <a:xfrm>
            <a:off x="1389936" y="13792041"/>
            <a:ext cx="9531264" cy="13859320"/>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264380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89924" y="20736894"/>
            <a:ext cx="18606565" cy="3617111"/>
          </a:xfrm>
        </p:spPr>
        <p:txBody>
          <a:bodyPr anchor="b"/>
          <a:lstStyle>
            <a:lvl1pPr algn="l">
              <a:defRPr sz="7483"/>
            </a:lvl1pPr>
          </a:lstStyle>
          <a:p>
            <a:r>
              <a:rPr lang="en-US"/>
              <a:t>Click to edit Master title style</a:t>
            </a:r>
            <a:endParaRPr lang="en-US" dirty="0"/>
          </a:p>
        </p:txBody>
      </p:sp>
      <p:sp>
        <p:nvSpPr>
          <p:cNvPr id="3" name="Picture Placeholder 2"/>
          <p:cNvSpPr>
            <a:spLocks noGrp="1" noChangeAspect="1"/>
          </p:cNvSpPr>
          <p:nvPr>
            <p:ph type="pic" idx="1"/>
          </p:nvPr>
        </p:nvSpPr>
        <p:spPr>
          <a:xfrm>
            <a:off x="1389924" y="4313203"/>
            <a:ext cx="18592014" cy="15040362"/>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US"/>
              <a:t>Click icon to add picture</a:t>
            </a:r>
            <a:endParaRPr lang="en-US" dirty="0"/>
          </a:p>
        </p:txBody>
      </p:sp>
      <p:sp>
        <p:nvSpPr>
          <p:cNvPr id="4" name="Text Placeholder 3"/>
          <p:cNvSpPr>
            <a:spLocks noGrp="1"/>
          </p:cNvSpPr>
          <p:nvPr>
            <p:ph type="body" sz="half" idx="2"/>
          </p:nvPr>
        </p:nvSpPr>
        <p:spPr>
          <a:xfrm>
            <a:off x="1389936" y="24354003"/>
            <a:ext cx="18603754" cy="3297358"/>
          </a:xfrm>
        </p:spPr>
        <p:txBody>
          <a:bodyPr/>
          <a:lstStyle>
            <a:lvl1pPr marL="0" indent="0" algn="l">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999844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2054649"/>
            <a:ext cx="21383625" cy="8220564"/>
          </a:xfrm>
          <a:prstGeom prst="rect">
            <a:avLst/>
          </a:prstGeom>
        </p:spPr>
      </p:pic>
      <p:sp>
        <p:nvSpPr>
          <p:cNvPr id="2" name="Title 1"/>
          <p:cNvSpPr>
            <a:spLocks noGrp="1"/>
          </p:cNvSpPr>
          <p:nvPr>
            <p:ph type="title"/>
          </p:nvPr>
        </p:nvSpPr>
        <p:spPr>
          <a:xfrm>
            <a:off x="1389936" y="3326537"/>
            <a:ext cx="18603754" cy="12371724"/>
          </a:xfrm>
        </p:spPr>
        <p:txBody>
          <a:bodyPr anchor="ctr"/>
          <a:lstStyle>
            <a:lvl1pPr algn="l">
              <a:defRPr sz="7483"/>
            </a:lvl1pPr>
          </a:lstStyle>
          <a:p>
            <a:r>
              <a:rPr lang="en-US"/>
              <a:t>Click to edit Master title style</a:t>
            </a:r>
            <a:endParaRPr lang="en-US" dirty="0"/>
          </a:p>
        </p:txBody>
      </p:sp>
      <p:sp>
        <p:nvSpPr>
          <p:cNvPr id="4" name="Text Placeholder 3"/>
          <p:cNvSpPr>
            <a:spLocks noGrp="1"/>
          </p:cNvSpPr>
          <p:nvPr>
            <p:ph type="body" sz="half" idx="2"/>
          </p:nvPr>
        </p:nvSpPr>
        <p:spPr>
          <a:xfrm>
            <a:off x="1603772" y="16109406"/>
            <a:ext cx="18176081" cy="5875157"/>
          </a:xfrm>
        </p:spPr>
        <p:txBody>
          <a:bodyPr anchor="ct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Edit Master text styles</a:t>
            </a:r>
          </a:p>
        </p:txBody>
      </p:sp>
      <p:sp>
        <p:nvSpPr>
          <p:cNvPr id="5" name="Date Placeholder 4"/>
          <p:cNvSpPr>
            <a:spLocks noGrp="1"/>
          </p:cNvSpPr>
          <p:nvPr>
            <p:ph type="dt" sz="half" idx="10"/>
          </p:nvPr>
        </p:nvSpPr>
        <p:spPr>
          <a:xfrm>
            <a:off x="13007381" y="1681963"/>
            <a:ext cx="5105340" cy="1611875"/>
          </a:xfrm>
        </p:spPr>
        <p:txBody>
          <a:bodyPr/>
          <a:lstStyle>
            <a:lvl1pPr algn="r">
              <a:defRPr/>
            </a:lvl1pPr>
          </a:lstStyle>
          <a:p>
            <a:fld id="{4C99151A-8971-494A-BD27-0348896E2E92}" type="datetimeFigureOut">
              <a:rPr lang="en-US" smtClean="0"/>
              <a:t>3/26/2018</a:t>
            </a:fld>
            <a:endParaRPr lang="en-US"/>
          </a:p>
        </p:txBody>
      </p:sp>
      <p:sp>
        <p:nvSpPr>
          <p:cNvPr id="6" name="Footer Placeholder 5"/>
          <p:cNvSpPr>
            <a:spLocks noGrp="1"/>
          </p:cNvSpPr>
          <p:nvPr>
            <p:ph type="ftr" sz="quarter" idx="11"/>
          </p:nvPr>
        </p:nvSpPr>
        <p:spPr>
          <a:xfrm>
            <a:off x="1389936" y="1681963"/>
            <a:ext cx="11296690" cy="1611875"/>
          </a:xfrm>
        </p:spPr>
        <p:txBody>
          <a:bodyPr/>
          <a:lstStyle/>
          <a:p>
            <a:endParaRPr lang="en-US"/>
          </a:p>
        </p:txBody>
      </p:sp>
      <p:sp>
        <p:nvSpPr>
          <p:cNvPr id="7" name="Slide Number Placeholder 6"/>
          <p:cNvSpPr>
            <a:spLocks noGrp="1"/>
          </p:cNvSpPr>
          <p:nvPr>
            <p:ph type="sldNum" sz="quarter" idx="12"/>
          </p:nvPr>
        </p:nvSpPr>
        <p:spPr>
          <a:xfrm>
            <a:off x="18433475" y="1681963"/>
            <a:ext cx="1560214" cy="1611875"/>
          </a:xfrm>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469690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2054649"/>
            <a:ext cx="21383625" cy="8220564"/>
          </a:xfrm>
          <a:prstGeom prst="rect">
            <a:avLst/>
          </a:prstGeom>
        </p:spPr>
      </p:pic>
      <p:sp>
        <p:nvSpPr>
          <p:cNvPr id="2" name="Title 1"/>
          <p:cNvSpPr>
            <a:spLocks noGrp="1"/>
          </p:cNvSpPr>
          <p:nvPr>
            <p:ph type="title"/>
          </p:nvPr>
        </p:nvSpPr>
        <p:spPr>
          <a:xfrm>
            <a:off x="1796821" y="3326539"/>
            <a:ext cx="17804838" cy="12167625"/>
          </a:xfrm>
        </p:spPr>
        <p:txBody>
          <a:bodyPr anchor="ctr"/>
          <a:lstStyle>
            <a:lvl1pPr algn="l">
              <a:defRPr sz="7483"/>
            </a:lvl1pPr>
          </a:lstStyle>
          <a:p>
            <a:r>
              <a:rPr lang="en-US"/>
              <a:t>Click to edit Master title style</a:t>
            </a:r>
            <a:endParaRPr lang="en-US" dirty="0"/>
          </a:p>
        </p:txBody>
      </p:sp>
      <p:sp>
        <p:nvSpPr>
          <p:cNvPr id="12" name="Text Placeholder 3"/>
          <p:cNvSpPr>
            <a:spLocks noGrp="1"/>
          </p:cNvSpPr>
          <p:nvPr>
            <p:ph type="body" sz="half" idx="13"/>
          </p:nvPr>
        </p:nvSpPr>
        <p:spPr>
          <a:xfrm>
            <a:off x="2286857" y="15494166"/>
            <a:ext cx="16824760" cy="1962031"/>
          </a:xfrm>
        </p:spPr>
        <p:txBody>
          <a:bodyPr anchor="t">
            <a:normAutofit/>
          </a:bodyPr>
          <a:lstStyle>
            <a:lvl1pPr marL="0" indent="0">
              <a:buNone/>
              <a:defRPr sz="3274"/>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Edit Master text styles</a:t>
            </a:r>
          </a:p>
        </p:txBody>
      </p:sp>
      <p:sp>
        <p:nvSpPr>
          <p:cNvPr id="4" name="Text Placeholder 3"/>
          <p:cNvSpPr>
            <a:spLocks noGrp="1"/>
          </p:cNvSpPr>
          <p:nvPr>
            <p:ph type="body" sz="half" idx="2"/>
          </p:nvPr>
        </p:nvSpPr>
        <p:spPr>
          <a:xfrm>
            <a:off x="1603772" y="18429109"/>
            <a:ext cx="18190936" cy="3625543"/>
          </a:xfrm>
        </p:spPr>
        <p:txBody>
          <a:bodyPr anchor="ctr">
            <a:normAutofit/>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Edit Master text styles</a:t>
            </a:r>
          </a:p>
        </p:txBody>
      </p:sp>
      <p:sp>
        <p:nvSpPr>
          <p:cNvPr id="5" name="Date Placeholder 4"/>
          <p:cNvSpPr>
            <a:spLocks noGrp="1"/>
          </p:cNvSpPr>
          <p:nvPr>
            <p:ph type="dt" sz="half" idx="10"/>
          </p:nvPr>
        </p:nvSpPr>
        <p:spPr>
          <a:xfrm>
            <a:off x="13007381" y="1681963"/>
            <a:ext cx="5105340" cy="1611875"/>
          </a:xfrm>
        </p:spPr>
        <p:txBody>
          <a:bodyPr/>
          <a:lstStyle>
            <a:lvl1pPr algn="r">
              <a:defRPr/>
            </a:lvl1pPr>
          </a:lstStyle>
          <a:p>
            <a:fld id="{4C99151A-8971-494A-BD27-0348896E2E92}" type="datetimeFigureOut">
              <a:rPr lang="en-US" smtClean="0"/>
              <a:t>3/26/2018</a:t>
            </a:fld>
            <a:endParaRPr lang="en-US"/>
          </a:p>
        </p:txBody>
      </p:sp>
      <p:sp>
        <p:nvSpPr>
          <p:cNvPr id="6" name="Footer Placeholder 5"/>
          <p:cNvSpPr>
            <a:spLocks noGrp="1"/>
          </p:cNvSpPr>
          <p:nvPr>
            <p:ph type="ftr" sz="quarter" idx="11"/>
          </p:nvPr>
        </p:nvSpPr>
        <p:spPr>
          <a:xfrm>
            <a:off x="1389936" y="1675063"/>
            <a:ext cx="11296690" cy="1611875"/>
          </a:xfrm>
        </p:spPr>
        <p:txBody>
          <a:bodyPr/>
          <a:lstStyle/>
          <a:p>
            <a:endParaRPr lang="en-US"/>
          </a:p>
        </p:txBody>
      </p:sp>
      <p:sp>
        <p:nvSpPr>
          <p:cNvPr id="7" name="Slide Number Placeholder 6"/>
          <p:cNvSpPr>
            <a:spLocks noGrp="1"/>
          </p:cNvSpPr>
          <p:nvPr>
            <p:ph type="sldNum" sz="quarter" idx="12"/>
          </p:nvPr>
        </p:nvSpPr>
        <p:spPr>
          <a:xfrm>
            <a:off x="18433475" y="1681963"/>
            <a:ext cx="1560214" cy="1611875"/>
          </a:xfrm>
        </p:spPr>
        <p:txBody>
          <a:bodyPr/>
          <a:lstStyle/>
          <a:p>
            <a:fld id="{42D6143A-D6F3-F743-B7AD-7A30E92FB51E}" type="slidenum">
              <a:rPr lang="en-US" smtClean="0"/>
              <a:t>‹#›</a:t>
            </a:fld>
            <a:endParaRPr lang="en-US"/>
          </a:p>
        </p:txBody>
      </p:sp>
      <p:sp>
        <p:nvSpPr>
          <p:cNvPr id="13" name="TextBox 12"/>
          <p:cNvSpPr txBox="1"/>
          <p:nvPr/>
        </p:nvSpPr>
        <p:spPr>
          <a:xfrm>
            <a:off x="541274" y="3565748"/>
            <a:ext cx="1069181" cy="2581542"/>
          </a:xfrm>
          <a:prstGeom prst="rect">
            <a:avLst/>
          </a:prstGeom>
        </p:spPr>
        <p:txBody>
          <a:bodyPr vert="horz" lIns="213836" tIns="106918" rIns="213836" bIns="10691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8708" dirty="0">
                <a:solidFill>
                  <a:schemeClr val="tx1"/>
                </a:solidFill>
                <a:effectLst/>
              </a:rPr>
              <a:t>“</a:t>
            </a:r>
          </a:p>
        </p:txBody>
      </p:sp>
      <p:sp>
        <p:nvSpPr>
          <p:cNvPr id="14" name="TextBox 13"/>
          <p:cNvSpPr txBox="1"/>
          <p:nvPr/>
        </p:nvSpPr>
        <p:spPr>
          <a:xfrm>
            <a:off x="19051475" y="13337913"/>
            <a:ext cx="1069181" cy="2581542"/>
          </a:xfrm>
          <a:prstGeom prst="rect">
            <a:avLst/>
          </a:prstGeom>
        </p:spPr>
        <p:txBody>
          <a:bodyPr vert="horz" lIns="213836" tIns="106918" rIns="213836" bIns="10691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8708" dirty="0">
                <a:solidFill>
                  <a:schemeClr val="tx1"/>
                </a:solidFill>
                <a:effectLst/>
              </a:rPr>
              <a:t>”</a:t>
            </a:r>
          </a:p>
        </p:txBody>
      </p:sp>
    </p:spTree>
    <p:extLst>
      <p:ext uri="{BB962C8B-B14F-4D97-AF65-F5344CB8AC3E}">
        <p14:creationId xmlns:p14="http://schemas.microsoft.com/office/powerpoint/2010/main" val="16006347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2054649"/>
            <a:ext cx="21383625" cy="8220564"/>
          </a:xfrm>
          <a:prstGeom prst="rect">
            <a:avLst/>
          </a:prstGeom>
        </p:spPr>
      </p:pic>
      <p:sp>
        <p:nvSpPr>
          <p:cNvPr id="2" name="Title 1"/>
          <p:cNvSpPr>
            <a:spLocks noGrp="1"/>
          </p:cNvSpPr>
          <p:nvPr>
            <p:ph type="title"/>
          </p:nvPr>
        </p:nvSpPr>
        <p:spPr>
          <a:xfrm>
            <a:off x="1603772" y="4965093"/>
            <a:ext cx="18181652" cy="11088705"/>
          </a:xfrm>
        </p:spPr>
        <p:txBody>
          <a:bodyPr anchor="b"/>
          <a:lstStyle>
            <a:lvl1pPr algn="l">
              <a:defRPr sz="7483"/>
            </a:lvl1pPr>
          </a:lstStyle>
          <a:p>
            <a:r>
              <a:rPr lang="en-US"/>
              <a:t>Click to edit Master title style</a:t>
            </a:r>
            <a:endParaRPr lang="en-US" dirty="0"/>
          </a:p>
        </p:txBody>
      </p:sp>
      <p:sp>
        <p:nvSpPr>
          <p:cNvPr id="4" name="Text Placeholder 3"/>
          <p:cNvSpPr>
            <a:spLocks noGrp="1"/>
          </p:cNvSpPr>
          <p:nvPr>
            <p:ph type="body" sz="half" idx="2"/>
          </p:nvPr>
        </p:nvSpPr>
        <p:spPr>
          <a:xfrm>
            <a:off x="1603753" y="16105797"/>
            <a:ext cx="18178906" cy="4414076"/>
          </a:xfrm>
        </p:spPr>
        <p:txBody>
          <a:bodyPr anchor="t"/>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Edit Master text styles</a:t>
            </a:r>
          </a:p>
        </p:txBody>
      </p:sp>
      <p:sp>
        <p:nvSpPr>
          <p:cNvPr id="5" name="Date Placeholder 4"/>
          <p:cNvSpPr>
            <a:spLocks noGrp="1"/>
          </p:cNvSpPr>
          <p:nvPr>
            <p:ph type="dt" sz="half" idx="10"/>
          </p:nvPr>
        </p:nvSpPr>
        <p:spPr>
          <a:xfrm>
            <a:off x="13007381" y="1672617"/>
            <a:ext cx="5105340" cy="1611875"/>
          </a:xfrm>
        </p:spPr>
        <p:txBody>
          <a:bodyPr/>
          <a:lstStyle>
            <a:lvl1pPr algn="r">
              <a:defRPr/>
            </a:lvl1pPr>
          </a:lstStyle>
          <a:p>
            <a:fld id="{4C99151A-8971-494A-BD27-0348896E2E92}" type="datetimeFigureOut">
              <a:rPr lang="en-US" smtClean="0"/>
              <a:t>3/26/2018</a:t>
            </a:fld>
            <a:endParaRPr lang="en-US"/>
          </a:p>
        </p:txBody>
      </p:sp>
      <p:sp>
        <p:nvSpPr>
          <p:cNvPr id="6" name="Footer Placeholder 5"/>
          <p:cNvSpPr>
            <a:spLocks noGrp="1"/>
          </p:cNvSpPr>
          <p:nvPr>
            <p:ph type="ftr" sz="quarter" idx="11"/>
          </p:nvPr>
        </p:nvSpPr>
        <p:spPr>
          <a:xfrm>
            <a:off x="1389936" y="1672617"/>
            <a:ext cx="11296690" cy="1611875"/>
          </a:xfrm>
        </p:spPr>
        <p:txBody>
          <a:bodyPr/>
          <a:lstStyle/>
          <a:p>
            <a:endParaRPr lang="en-US"/>
          </a:p>
        </p:txBody>
      </p:sp>
      <p:sp>
        <p:nvSpPr>
          <p:cNvPr id="7" name="Slide Number Placeholder 6"/>
          <p:cNvSpPr>
            <a:spLocks noGrp="1"/>
          </p:cNvSpPr>
          <p:nvPr>
            <p:ph type="sldNum" sz="quarter" idx="12"/>
          </p:nvPr>
        </p:nvSpPr>
        <p:spPr>
          <a:xfrm>
            <a:off x="18433475" y="1681963"/>
            <a:ext cx="1560214" cy="1611875"/>
          </a:xfrm>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7382743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5078614" y="3363915"/>
            <a:ext cx="14915076" cy="575603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89938" y="9721266"/>
            <a:ext cx="5987415" cy="2725211"/>
          </a:xfrm>
        </p:spPr>
        <p:txBody>
          <a:bodyPr anchor="b">
            <a:noAutofit/>
          </a:bodyPr>
          <a:lstStyle>
            <a:lvl1pPr marL="0" indent="0">
              <a:buNone/>
              <a:defRPr sz="5612" b="0">
                <a:solidFill>
                  <a:schemeClr val="tx1"/>
                </a:solidFill>
              </a:defRPr>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Edit Master text styles</a:t>
            </a:r>
          </a:p>
        </p:txBody>
      </p:sp>
      <p:sp>
        <p:nvSpPr>
          <p:cNvPr id="8" name="Text Placeholder 3"/>
          <p:cNvSpPr>
            <a:spLocks noGrp="1"/>
          </p:cNvSpPr>
          <p:nvPr>
            <p:ph type="body" sz="half" idx="15"/>
          </p:nvPr>
        </p:nvSpPr>
        <p:spPr>
          <a:xfrm>
            <a:off x="1389936" y="12822442"/>
            <a:ext cx="5987415" cy="14828934"/>
          </a:xfrm>
        </p:spPr>
        <p:txBody>
          <a:bodyPr anchor="t">
            <a:normAutofit/>
          </a:bodyPr>
          <a:lstStyle>
            <a:lvl1pPr marL="0" indent="0">
              <a:buNone/>
              <a:defRPr sz="3274"/>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Edit Master text styles</a:t>
            </a:r>
          </a:p>
        </p:txBody>
      </p:sp>
      <p:sp>
        <p:nvSpPr>
          <p:cNvPr id="9" name="Text Placeholder 4"/>
          <p:cNvSpPr>
            <a:spLocks noGrp="1"/>
          </p:cNvSpPr>
          <p:nvPr>
            <p:ph type="body" sz="quarter" idx="3"/>
          </p:nvPr>
        </p:nvSpPr>
        <p:spPr>
          <a:xfrm>
            <a:off x="7722419" y="9717968"/>
            <a:ext cx="5987415" cy="2765887"/>
          </a:xfrm>
        </p:spPr>
        <p:txBody>
          <a:bodyPr anchor="b">
            <a:noAutofit/>
          </a:bodyPr>
          <a:lstStyle>
            <a:lvl1pPr marL="0" indent="0">
              <a:buNone/>
              <a:defRPr sz="5612" b="0">
                <a:solidFill>
                  <a:schemeClr val="tx1"/>
                </a:solidFill>
              </a:defRPr>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Edit Master text styles</a:t>
            </a:r>
          </a:p>
        </p:txBody>
      </p:sp>
      <p:sp>
        <p:nvSpPr>
          <p:cNvPr id="10" name="Text Placeholder 3"/>
          <p:cNvSpPr>
            <a:spLocks noGrp="1"/>
          </p:cNvSpPr>
          <p:nvPr>
            <p:ph type="body" sz="half" idx="16"/>
          </p:nvPr>
        </p:nvSpPr>
        <p:spPr>
          <a:xfrm>
            <a:off x="7719014" y="12820250"/>
            <a:ext cx="5987415" cy="14831111"/>
          </a:xfrm>
        </p:spPr>
        <p:txBody>
          <a:bodyPr anchor="t">
            <a:normAutofit/>
          </a:bodyPr>
          <a:lstStyle>
            <a:lvl1pPr marL="0" indent="0">
              <a:buNone/>
              <a:defRPr sz="3274"/>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Edit Master text styles</a:t>
            </a:r>
          </a:p>
        </p:txBody>
      </p:sp>
      <p:sp>
        <p:nvSpPr>
          <p:cNvPr id="11" name="Text Placeholder 4"/>
          <p:cNvSpPr>
            <a:spLocks noGrp="1"/>
          </p:cNvSpPr>
          <p:nvPr>
            <p:ph type="body" sz="quarter" idx="13"/>
          </p:nvPr>
        </p:nvSpPr>
        <p:spPr>
          <a:xfrm>
            <a:off x="14006272" y="9680590"/>
            <a:ext cx="5987415" cy="2765887"/>
          </a:xfrm>
        </p:spPr>
        <p:txBody>
          <a:bodyPr anchor="b">
            <a:noAutofit/>
          </a:bodyPr>
          <a:lstStyle>
            <a:lvl1pPr marL="0" indent="0">
              <a:buNone/>
              <a:defRPr sz="5612" b="0">
                <a:solidFill>
                  <a:schemeClr val="tx1"/>
                </a:solidFill>
              </a:defRPr>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Edit Master text styles</a:t>
            </a:r>
          </a:p>
        </p:txBody>
      </p:sp>
      <p:sp>
        <p:nvSpPr>
          <p:cNvPr id="12" name="Text Placeholder 3"/>
          <p:cNvSpPr>
            <a:spLocks noGrp="1"/>
          </p:cNvSpPr>
          <p:nvPr>
            <p:ph type="body" sz="half" idx="17"/>
          </p:nvPr>
        </p:nvSpPr>
        <p:spPr>
          <a:xfrm>
            <a:off x="14006274" y="12822442"/>
            <a:ext cx="5987415" cy="14828934"/>
          </a:xfrm>
        </p:spPr>
        <p:txBody>
          <a:bodyPr anchor="t">
            <a:normAutofit/>
          </a:bodyPr>
          <a:lstStyle>
            <a:lvl1pPr marL="0" indent="0">
              <a:buNone/>
              <a:defRPr sz="3274"/>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Edit Master text styles</a:t>
            </a:r>
          </a:p>
        </p:txBody>
      </p:sp>
      <p:sp>
        <p:nvSpPr>
          <p:cNvPr id="3" name="Date Placeholder 2"/>
          <p:cNvSpPr>
            <a:spLocks noGrp="1"/>
          </p:cNvSpPr>
          <p:nvPr>
            <p:ph type="dt" sz="half" idx="10"/>
          </p:nvPr>
        </p:nvSpPr>
        <p:spPr/>
        <p:txBody>
          <a:bodyPr/>
          <a:lstStyle/>
          <a:p>
            <a:fld id="{4C99151A-8971-494A-BD27-0348896E2E92}" type="datetimeFigureOut">
              <a:rPr lang="en-US" smtClean="0"/>
              <a:t>3/26/2018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6660058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5078615" y="3363913"/>
            <a:ext cx="14924536" cy="5718651"/>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89936" y="18158685"/>
            <a:ext cx="5987415" cy="3014123"/>
          </a:xfrm>
        </p:spPr>
        <p:txBody>
          <a:bodyPr anchor="b">
            <a:noAutofit/>
          </a:bodyPr>
          <a:lstStyle>
            <a:lvl1pPr marL="0" indent="0">
              <a:buNone/>
              <a:defRPr sz="5612" b="0">
                <a:solidFill>
                  <a:schemeClr val="tx1"/>
                </a:solidFill>
              </a:defRPr>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Edit Master text styles</a:t>
            </a:r>
          </a:p>
        </p:txBody>
      </p:sp>
      <p:sp>
        <p:nvSpPr>
          <p:cNvPr id="20" name="Picture Placeholder 2"/>
          <p:cNvSpPr>
            <a:spLocks noGrp="1" noChangeAspect="1"/>
          </p:cNvSpPr>
          <p:nvPr>
            <p:ph type="pic" idx="15"/>
          </p:nvPr>
        </p:nvSpPr>
        <p:spPr>
          <a:xfrm>
            <a:off x="1389936" y="10293572"/>
            <a:ext cx="5987415" cy="665410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3742"/>
            </a:lvl1pPr>
            <a:lvl2pPr marL="1069162" indent="0">
              <a:buNone/>
              <a:defRPr sz="3742"/>
            </a:lvl2pPr>
            <a:lvl3pPr marL="2138324" indent="0">
              <a:buNone/>
              <a:defRPr sz="3742"/>
            </a:lvl3pPr>
            <a:lvl4pPr marL="3207487" indent="0">
              <a:buNone/>
              <a:defRPr sz="3742"/>
            </a:lvl4pPr>
            <a:lvl5pPr marL="4276649" indent="0">
              <a:buNone/>
              <a:defRPr sz="3742"/>
            </a:lvl5pPr>
            <a:lvl6pPr marL="5345811" indent="0">
              <a:buNone/>
              <a:defRPr sz="3742"/>
            </a:lvl6pPr>
            <a:lvl7pPr marL="6414973" indent="0">
              <a:buNone/>
              <a:defRPr sz="3742"/>
            </a:lvl7pPr>
            <a:lvl8pPr marL="7484135" indent="0">
              <a:buNone/>
              <a:defRPr sz="3742"/>
            </a:lvl8pPr>
            <a:lvl9pPr marL="8553298" indent="0">
              <a:buNone/>
              <a:defRPr sz="3742"/>
            </a:lvl9pPr>
          </a:lstStyle>
          <a:p>
            <a:r>
              <a:rPr lang="en-US"/>
              <a:t>Click icon to add picture</a:t>
            </a:r>
            <a:endParaRPr lang="en-US" dirty="0"/>
          </a:p>
        </p:txBody>
      </p:sp>
      <p:sp>
        <p:nvSpPr>
          <p:cNvPr id="21" name="Text Placeholder 3"/>
          <p:cNvSpPr>
            <a:spLocks noGrp="1"/>
          </p:cNvSpPr>
          <p:nvPr>
            <p:ph type="body" sz="half" idx="18"/>
          </p:nvPr>
        </p:nvSpPr>
        <p:spPr>
          <a:xfrm>
            <a:off x="1389936" y="21172799"/>
            <a:ext cx="5987415" cy="6478564"/>
          </a:xfrm>
        </p:spPr>
        <p:txBody>
          <a:bodyPr anchor="t">
            <a:normAutofit/>
          </a:bodyPr>
          <a:lstStyle>
            <a:lvl1pPr marL="0" indent="0">
              <a:buNone/>
              <a:defRPr sz="3274"/>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Edit Master text styles</a:t>
            </a:r>
          </a:p>
        </p:txBody>
      </p:sp>
      <p:sp>
        <p:nvSpPr>
          <p:cNvPr id="22" name="Text Placeholder 4"/>
          <p:cNvSpPr>
            <a:spLocks noGrp="1"/>
          </p:cNvSpPr>
          <p:nvPr>
            <p:ph type="body" sz="quarter" idx="3"/>
          </p:nvPr>
        </p:nvSpPr>
        <p:spPr>
          <a:xfrm>
            <a:off x="7698182" y="18158685"/>
            <a:ext cx="5987415" cy="3014123"/>
          </a:xfrm>
        </p:spPr>
        <p:txBody>
          <a:bodyPr anchor="b">
            <a:noAutofit/>
          </a:bodyPr>
          <a:lstStyle>
            <a:lvl1pPr marL="0" indent="0">
              <a:buNone/>
              <a:defRPr sz="5612" b="0">
                <a:solidFill>
                  <a:schemeClr val="tx1"/>
                </a:solidFill>
              </a:defRPr>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Edit Master text styles</a:t>
            </a:r>
          </a:p>
        </p:txBody>
      </p:sp>
      <p:sp>
        <p:nvSpPr>
          <p:cNvPr id="23" name="Picture Placeholder 2"/>
          <p:cNvSpPr>
            <a:spLocks noGrp="1" noChangeAspect="1"/>
          </p:cNvSpPr>
          <p:nvPr>
            <p:ph type="pic" idx="21"/>
          </p:nvPr>
        </p:nvSpPr>
        <p:spPr>
          <a:xfrm>
            <a:off x="7698180" y="10293572"/>
            <a:ext cx="5987415" cy="666541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3742"/>
            </a:lvl1pPr>
            <a:lvl2pPr marL="1069162" indent="0">
              <a:buNone/>
              <a:defRPr sz="3742"/>
            </a:lvl2pPr>
            <a:lvl3pPr marL="2138324" indent="0">
              <a:buNone/>
              <a:defRPr sz="3742"/>
            </a:lvl3pPr>
            <a:lvl4pPr marL="3207487" indent="0">
              <a:buNone/>
              <a:defRPr sz="3742"/>
            </a:lvl4pPr>
            <a:lvl5pPr marL="4276649" indent="0">
              <a:buNone/>
              <a:defRPr sz="3742"/>
            </a:lvl5pPr>
            <a:lvl6pPr marL="5345811" indent="0">
              <a:buNone/>
              <a:defRPr sz="3742"/>
            </a:lvl6pPr>
            <a:lvl7pPr marL="6414973" indent="0">
              <a:buNone/>
              <a:defRPr sz="3742"/>
            </a:lvl7pPr>
            <a:lvl8pPr marL="7484135" indent="0">
              <a:buNone/>
              <a:defRPr sz="3742"/>
            </a:lvl8pPr>
            <a:lvl9pPr marL="8553298" indent="0">
              <a:buNone/>
              <a:defRPr sz="3742"/>
            </a:lvl9pPr>
          </a:lstStyle>
          <a:p>
            <a:r>
              <a:rPr lang="en-US"/>
              <a:t>Click icon to add picture</a:t>
            </a:r>
            <a:endParaRPr lang="en-US" dirty="0"/>
          </a:p>
        </p:txBody>
      </p:sp>
      <p:sp>
        <p:nvSpPr>
          <p:cNvPr id="24" name="Text Placeholder 3"/>
          <p:cNvSpPr>
            <a:spLocks noGrp="1"/>
          </p:cNvSpPr>
          <p:nvPr>
            <p:ph type="body" sz="half" idx="19"/>
          </p:nvPr>
        </p:nvSpPr>
        <p:spPr>
          <a:xfrm>
            <a:off x="7695809" y="21172795"/>
            <a:ext cx="5987415" cy="6478564"/>
          </a:xfrm>
        </p:spPr>
        <p:txBody>
          <a:bodyPr anchor="t">
            <a:normAutofit/>
          </a:bodyPr>
          <a:lstStyle>
            <a:lvl1pPr marL="0" indent="0">
              <a:buNone/>
              <a:defRPr sz="3274"/>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Edit Master text styles</a:t>
            </a:r>
          </a:p>
        </p:txBody>
      </p:sp>
      <p:sp>
        <p:nvSpPr>
          <p:cNvPr id="25" name="Text Placeholder 4"/>
          <p:cNvSpPr>
            <a:spLocks noGrp="1"/>
          </p:cNvSpPr>
          <p:nvPr>
            <p:ph type="body" sz="quarter" idx="13"/>
          </p:nvPr>
        </p:nvSpPr>
        <p:spPr>
          <a:xfrm>
            <a:off x="14015734" y="18158685"/>
            <a:ext cx="5987415" cy="3014123"/>
          </a:xfrm>
        </p:spPr>
        <p:txBody>
          <a:bodyPr anchor="b">
            <a:noAutofit/>
          </a:bodyPr>
          <a:lstStyle>
            <a:lvl1pPr marL="0" indent="0">
              <a:buNone/>
              <a:defRPr sz="5612" b="0">
                <a:solidFill>
                  <a:schemeClr val="tx1"/>
                </a:solidFill>
              </a:defRPr>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Edit Master text styles</a:t>
            </a:r>
          </a:p>
        </p:txBody>
      </p:sp>
      <p:sp>
        <p:nvSpPr>
          <p:cNvPr id="26" name="Picture Placeholder 2"/>
          <p:cNvSpPr>
            <a:spLocks noGrp="1" noChangeAspect="1"/>
          </p:cNvSpPr>
          <p:nvPr>
            <p:ph type="pic" idx="22"/>
          </p:nvPr>
        </p:nvSpPr>
        <p:spPr>
          <a:xfrm>
            <a:off x="14015731" y="10293579"/>
            <a:ext cx="5987415" cy="666124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3742"/>
            </a:lvl1pPr>
            <a:lvl2pPr marL="1069162" indent="0">
              <a:buNone/>
              <a:defRPr sz="3742"/>
            </a:lvl2pPr>
            <a:lvl3pPr marL="2138324" indent="0">
              <a:buNone/>
              <a:defRPr sz="3742"/>
            </a:lvl3pPr>
            <a:lvl4pPr marL="3207487" indent="0">
              <a:buNone/>
              <a:defRPr sz="3742"/>
            </a:lvl4pPr>
            <a:lvl5pPr marL="4276649" indent="0">
              <a:buNone/>
              <a:defRPr sz="3742"/>
            </a:lvl5pPr>
            <a:lvl6pPr marL="5345811" indent="0">
              <a:buNone/>
              <a:defRPr sz="3742"/>
            </a:lvl6pPr>
            <a:lvl7pPr marL="6414973" indent="0">
              <a:buNone/>
              <a:defRPr sz="3742"/>
            </a:lvl7pPr>
            <a:lvl8pPr marL="7484135" indent="0">
              <a:buNone/>
              <a:defRPr sz="3742"/>
            </a:lvl8pPr>
            <a:lvl9pPr marL="8553298" indent="0">
              <a:buNone/>
              <a:defRPr sz="3742"/>
            </a:lvl9pPr>
          </a:lstStyle>
          <a:p>
            <a:r>
              <a:rPr lang="en-US"/>
              <a:t>Click icon to add picture</a:t>
            </a:r>
            <a:endParaRPr lang="en-US" dirty="0"/>
          </a:p>
        </p:txBody>
      </p:sp>
      <p:sp>
        <p:nvSpPr>
          <p:cNvPr id="27" name="Text Placeholder 3"/>
          <p:cNvSpPr>
            <a:spLocks noGrp="1"/>
          </p:cNvSpPr>
          <p:nvPr>
            <p:ph type="body" sz="half" idx="20"/>
          </p:nvPr>
        </p:nvSpPr>
        <p:spPr>
          <a:xfrm>
            <a:off x="14015516" y="21172786"/>
            <a:ext cx="5987415" cy="6478564"/>
          </a:xfrm>
        </p:spPr>
        <p:txBody>
          <a:bodyPr anchor="t">
            <a:normAutofit/>
          </a:bodyPr>
          <a:lstStyle>
            <a:lvl1pPr marL="0" indent="0">
              <a:buNone/>
              <a:defRPr sz="3274"/>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Edit Master text styles</a:t>
            </a:r>
          </a:p>
        </p:txBody>
      </p:sp>
      <p:sp>
        <p:nvSpPr>
          <p:cNvPr id="3" name="Date Placeholder 2"/>
          <p:cNvSpPr>
            <a:spLocks noGrp="1"/>
          </p:cNvSpPr>
          <p:nvPr>
            <p:ph type="dt" sz="half" idx="10"/>
          </p:nvPr>
        </p:nvSpPr>
        <p:spPr/>
        <p:txBody>
          <a:bodyPr/>
          <a:lstStyle/>
          <a:p>
            <a:fld id="{4C99151A-8971-494A-BD27-0348896E2E92}" type="datetimeFigureOut">
              <a:rPr lang="en-US" smtClean="0"/>
              <a:t>3/26/2018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36871037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89936" y="9688068"/>
            <a:ext cx="18603754" cy="1796329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94434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2054649"/>
            <a:ext cx="21383625" cy="8220564"/>
          </a:xfrm>
          <a:prstGeom prst="rect">
            <a:avLst/>
          </a:prstGeom>
        </p:spPr>
      </p:pic>
      <p:sp>
        <p:nvSpPr>
          <p:cNvPr id="2" name="Vertical Title 1"/>
          <p:cNvSpPr>
            <a:spLocks noGrp="1"/>
          </p:cNvSpPr>
          <p:nvPr>
            <p:ph type="title" orient="vert"/>
          </p:nvPr>
        </p:nvSpPr>
        <p:spPr>
          <a:xfrm>
            <a:off x="16385203" y="3298504"/>
            <a:ext cx="3608487" cy="18756130"/>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389937" y="3293836"/>
            <a:ext cx="14681446" cy="187607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3007381" y="1681963"/>
            <a:ext cx="5105340" cy="1611875"/>
          </a:xfrm>
        </p:spPr>
        <p:txBody>
          <a:bodyPr/>
          <a:lstStyle>
            <a:lvl1pPr algn="r">
              <a:defRPr/>
            </a:lvl1pPr>
          </a:lstStyle>
          <a:p>
            <a:fld id="{4C99151A-8971-494A-BD27-0348896E2E92}" type="datetimeFigureOut">
              <a:rPr lang="en-US" smtClean="0"/>
              <a:t>3/26/2018</a:t>
            </a:fld>
            <a:endParaRPr lang="en-US"/>
          </a:p>
        </p:txBody>
      </p:sp>
      <p:sp>
        <p:nvSpPr>
          <p:cNvPr id="5" name="Footer Placeholder 4"/>
          <p:cNvSpPr>
            <a:spLocks noGrp="1"/>
          </p:cNvSpPr>
          <p:nvPr>
            <p:ph type="ftr" sz="quarter" idx="11"/>
          </p:nvPr>
        </p:nvSpPr>
        <p:spPr>
          <a:xfrm>
            <a:off x="1389936" y="1681963"/>
            <a:ext cx="11296690" cy="1611875"/>
          </a:xfrm>
        </p:spPr>
        <p:txBody>
          <a:bodyPr/>
          <a:lstStyle/>
          <a:p>
            <a:endParaRPr lang="en-US"/>
          </a:p>
        </p:txBody>
      </p:sp>
      <p:sp>
        <p:nvSpPr>
          <p:cNvPr id="6" name="Slide Number Placeholder 5"/>
          <p:cNvSpPr>
            <a:spLocks noGrp="1"/>
          </p:cNvSpPr>
          <p:nvPr>
            <p:ph type="sldNum" sz="quarter" idx="12"/>
          </p:nvPr>
        </p:nvSpPr>
        <p:spPr>
          <a:xfrm>
            <a:off x="18433475" y="1681963"/>
            <a:ext cx="1560214" cy="1611875"/>
          </a:xfrm>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113864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21383625" cy="4772553"/>
          </a:xfrm>
          <a:prstGeom prst="rect">
            <a:avLst/>
          </a:prstGeom>
        </p:spPr>
      </p:pic>
      <p:sp>
        <p:nvSpPr>
          <p:cNvPr id="2" name="Title Placeholder 1"/>
          <p:cNvSpPr>
            <a:spLocks noGrp="1"/>
          </p:cNvSpPr>
          <p:nvPr>
            <p:ph type="title"/>
          </p:nvPr>
        </p:nvSpPr>
        <p:spPr>
          <a:xfrm>
            <a:off x="5078611" y="3374388"/>
            <a:ext cx="14915078" cy="570818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389936" y="9688068"/>
            <a:ext cx="18603754" cy="1796329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995267" y="28060644"/>
            <a:ext cx="4998422" cy="1611875"/>
          </a:xfrm>
          <a:prstGeom prst="rect">
            <a:avLst/>
          </a:prstGeom>
        </p:spPr>
        <p:txBody>
          <a:bodyPr vert="horz" lIns="91440" tIns="45720" rIns="91440" bIns="45720" rtlCol="0" anchor="ctr"/>
          <a:lstStyle>
            <a:lvl1pPr algn="r">
              <a:defRPr sz="2455">
                <a:solidFill>
                  <a:schemeClr val="tx1">
                    <a:tint val="75000"/>
                  </a:schemeClr>
                </a:solidFill>
              </a:defRPr>
            </a:lvl1pPr>
          </a:lstStyle>
          <a:p>
            <a:fld id="{4C99151A-8971-494A-BD27-0348896E2E92}" type="datetimeFigureOut">
              <a:rPr lang="en-US" smtClean="0"/>
              <a:t>3/26/2018</a:t>
            </a:fld>
            <a:endParaRPr lang="en-US"/>
          </a:p>
        </p:txBody>
      </p:sp>
      <p:sp>
        <p:nvSpPr>
          <p:cNvPr id="5" name="Footer Placeholder 4"/>
          <p:cNvSpPr>
            <a:spLocks noGrp="1"/>
          </p:cNvSpPr>
          <p:nvPr>
            <p:ph type="ftr" sz="quarter" idx="3"/>
          </p:nvPr>
        </p:nvSpPr>
        <p:spPr>
          <a:xfrm>
            <a:off x="1389936" y="28058414"/>
            <a:ext cx="13284577" cy="1611875"/>
          </a:xfrm>
          <a:prstGeom prst="rect">
            <a:avLst/>
          </a:prstGeom>
        </p:spPr>
        <p:txBody>
          <a:bodyPr vert="horz" lIns="91440" tIns="45720" rIns="91440" bIns="45720" rtlCol="0" anchor="ctr"/>
          <a:lstStyle>
            <a:lvl1pPr algn="l">
              <a:defRPr sz="245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369480" y="1681963"/>
            <a:ext cx="4624209" cy="1611875"/>
          </a:xfrm>
          <a:prstGeom prst="rect">
            <a:avLst/>
          </a:prstGeom>
        </p:spPr>
        <p:txBody>
          <a:bodyPr vert="horz" lIns="91440" tIns="45720" rIns="91440" bIns="45720" rtlCol="0" anchor="ctr"/>
          <a:lstStyle>
            <a:lvl1pPr algn="r">
              <a:defRPr sz="2455">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3723817768"/>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r" defTabSz="2138324" rtl="0" eaLnBrk="1" latinLnBrk="0" hangingPunct="1">
        <a:lnSpc>
          <a:spcPct val="90000"/>
        </a:lnSpc>
        <a:spcBef>
          <a:spcPct val="0"/>
        </a:spcBef>
        <a:buNone/>
        <a:defRPr sz="9354" kern="1200" cap="all" baseline="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5145"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3742"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3742"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3742"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3742"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3742"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3742"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13" Type="http://schemas.openxmlformats.org/officeDocument/2006/relationships/image" Target="../media/image12.png"/><Relationship Id="rId3" Type="http://schemas.microsoft.com/office/2007/relationships/hdphoto" Target="../media/hdphoto1.wdp"/><Relationship Id="rId7" Type="http://schemas.microsoft.com/office/2007/relationships/hdphoto" Target="../media/hdphoto2.wdp"/><Relationship Id="rId12"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6.png"/><Relationship Id="rId11" Type="http://schemas.openxmlformats.org/officeDocument/2006/relationships/image" Target="../media/image10.png"/><Relationship Id="rId5" Type="http://schemas.openxmlformats.org/officeDocument/2006/relationships/image" Target="../media/image5.png"/><Relationship Id="rId10" Type="http://schemas.openxmlformats.org/officeDocument/2006/relationships/image" Target="../media/image9.jpg"/><Relationship Id="rId4" Type="http://schemas.openxmlformats.org/officeDocument/2006/relationships/image" Target="../media/image4.png"/><Relationship Id="rId9" Type="http://schemas.openxmlformats.org/officeDocument/2006/relationships/image" Target="../media/image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5519130" y="1134387"/>
            <a:ext cx="8498846"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latin typeface="Calibri" charset="0"/>
                <a:ea typeface="Calibri" charset="0"/>
                <a:cs typeface="Calibri" charset="0"/>
              </a:rPr>
              <a:t>Engineering Design</a:t>
            </a:r>
          </a:p>
          <a:p>
            <a:pPr eaLnBrk="1" hangingPunct="1">
              <a:lnSpc>
                <a:spcPct val="110000"/>
              </a:lnSpc>
              <a:spcBef>
                <a:spcPct val="0"/>
              </a:spcBef>
              <a:buFontTx/>
              <a:buNone/>
            </a:pPr>
            <a:r>
              <a:rPr lang="en-GB" altLang="en-US" sz="4800" b="1" dirty="0">
                <a:latin typeface="Calibri" charset="0"/>
                <a:ea typeface="Calibri" charset="0"/>
                <a:cs typeface="Calibri" charset="0"/>
              </a:rPr>
              <a:t>Group: Hopkins &amp; Call</a:t>
            </a:r>
            <a:endParaRPr lang="en-GB" altLang="en-US" sz="4000" b="1" dirty="0">
              <a:latin typeface="Calibri" charset="0"/>
              <a:ea typeface="Calibri" charset="0"/>
              <a:cs typeface="Calibri" charset="0"/>
            </a:endParaRPr>
          </a:p>
          <a:p>
            <a:pPr eaLnBrk="1" hangingPunct="1">
              <a:lnSpc>
                <a:spcPct val="110000"/>
              </a:lnSpc>
              <a:spcBef>
                <a:spcPct val="0"/>
              </a:spcBef>
              <a:buFontTx/>
              <a:buNone/>
            </a:pPr>
            <a:r>
              <a:rPr lang="en-GB" altLang="en-US" sz="3600" dirty="0">
                <a:latin typeface="Calibri" charset="0"/>
                <a:ea typeface="Calibri" charset="0"/>
                <a:cs typeface="Calibri" charset="0"/>
              </a:rPr>
              <a:t>Pedro Monteiro Ferreira &amp; Richard Morgan</a:t>
            </a:r>
          </a:p>
          <a:p>
            <a:pPr eaLnBrk="1" hangingPunct="1">
              <a:lnSpc>
                <a:spcPct val="110000"/>
              </a:lnSpc>
              <a:spcBef>
                <a:spcPct val="0"/>
              </a:spcBef>
              <a:buFontTx/>
              <a:buNone/>
            </a:pPr>
            <a:endParaRPr lang="en-GB" altLang="en-US" sz="3600" dirty="0">
              <a:latin typeface="Calibri" charset="0"/>
              <a:ea typeface="Calibri" charset="0"/>
              <a:cs typeface="Calibri" charset="0"/>
            </a:endParaRPr>
          </a:p>
          <a:p>
            <a:pPr eaLnBrk="1" hangingPunct="1">
              <a:lnSpc>
                <a:spcPct val="110000"/>
              </a:lnSpc>
              <a:spcBef>
                <a:spcPct val="0"/>
              </a:spcBef>
              <a:buFontTx/>
              <a:buNone/>
            </a:pPr>
            <a:r>
              <a:rPr lang="en-GB" altLang="en-US" sz="3600" dirty="0">
                <a:latin typeface="Calibri" charset="0"/>
                <a:ea typeface="Calibri" charset="0"/>
                <a:cs typeface="Calibri" charset="0"/>
              </a:rPr>
              <a:t>BEng (Hons) Engineering</a:t>
            </a:r>
            <a:endParaRPr lang="en-US" altLang="zh-CN" sz="3600" dirty="0">
              <a:latin typeface="Calibri" charset="0"/>
              <a:ea typeface="Calibri" charset="0"/>
              <a:cs typeface="Calibri" charset="0"/>
            </a:endParaRPr>
          </a:p>
        </p:txBody>
      </p:sp>
      <p:sp>
        <p:nvSpPr>
          <p:cNvPr id="9" name="Text Box 6"/>
          <p:cNvSpPr txBox="1">
            <a:spLocks noChangeArrowheads="1"/>
          </p:cNvSpPr>
          <p:nvPr/>
        </p:nvSpPr>
        <p:spPr bwMode="auto">
          <a:xfrm>
            <a:off x="586077" y="6435813"/>
            <a:ext cx="6063643"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i="1" dirty="0" err="1"/>
              <a:t>Intorduction</a:t>
            </a:r>
            <a:endParaRPr lang="en-AU" altLang="en-US" sz="3600" b="1" i="1" dirty="0"/>
          </a:p>
          <a:p>
            <a:pPr>
              <a:spcBef>
                <a:spcPct val="50000"/>
              </a:spcBef>
            </a:pPr>
            <a:r>
              <a:rPr lang="en-GB" altLang="en-US" dirty="0"/>
              <a:t>Our team has created a device called a ‘Pipe Crawler’, able to ascend a vertical pipe whilst carrying a load. </a:t>
            </a:r>
          </a:p>
          <a:p>
            <a:pPr>
              <a:spcBef>
                <a:spcPct val="50000"/>
              </a:spcBef>
            </a:pPr>
            <a:r>
              <a:rPr lang="en-GB" altLang="en-US" dirty="0"/>
              <a:t>The design climbs a pipe (of internal diameter 105.5mm) using two electric motors, each producing 0.54Nm of stall torque. The motors are attached to tacky rubber wheels which stay in constant contact with the surface of the pipe. The design relies on the frictional force of the wheels on the pipe and is propelled upwards by the torque provided from the motors. </a:t>
            </a:r>
            <a:endParaRPr lang="en-US" altLang="en-US" dirty="0"/>
          </a:p>
        </p:txBody>
      </p:sp>
      <p:sp>
        <p:nvSpPr>
          <p:cNvPr id="12" name="Text Box 8"/>
          <p:cNvSpPr txBox="1">
            <a:spLocks noChangeArrowheads="1"/>
          </p:cNvSpPr>
          <p:nvPr/>
        </p:nvSpPr>
        <p:spPr bwMode="auto">
          <a:xfrm>
            <a:off x="593697" y="12999599"/>
            <a:ext cx="6415087" cy="7145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i="1" dirty="0"/>
              <a:t>Design</a:t>
            </a:r>
          </a:p>
          <a:p>
            <a:pPr>
              <a:spcBef>
                <a:spcPct val="20000"/>
              </a:spcBef>
            </a:pPr>
            <a:r>
              <a:rPr lang="en-AU" altLang="en-US" dirty="0"/>
              <a:t>Initially each member of our group sketched ideas for our design. We then decided which were the best ideas and created a few models using a CAD software called SolidWorks. One of our initial designs is shown below, and as you can see the final design shares many similarities with it. </a:t>
            </a:r>
          </a:p>
          <a:p>
            <a:pPr>
              <a:spcBef>
                <a:spcPct val="20000"/>
              </a:spcBef>
            </a:pPr>
            <a:r>
              <a:rPr lang="en-AU" altLang="en-US" dirty="0"/>
              <a:t>After trying to source parts for our initial design, it became apparent that our design had to be adapted. We couldn’t find any motors which were small enough to fit the model, yet powerful enough to propel it up the tube. We used the best features from each of our designs to come up with the final model for our pipe crawler.</a:t>
            </a:r>
          </a:p>
        </p:txBody>
      </p:sp>
      <p:sp>
        <p:nvSpPr>
          <p:cNvPr id="16" name="Text Box 16"/>
          <p:cNvSpPr txBox="1">
            <a:spLocks noChangeArrowheads="1"/>
          </p:cNvSpPr>
          <p:nvPr/>
        </p:nvSpPr>
        <p:spPr bwMode="auto">
          <a:xfrm>
            <a:off x="8083626" y="16031266"/>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Arial" panose="020B0604020202020204" pitchFamily="34" charset="0"/>
                <a:cs typeface="Arial" panose="020B0604020202020204" pitchFamily="34" charset="0"/>
              </a:rPr>
              <a:t>3D Printer used to construct device body.</a:t>
            </a:r>
          </a:p>
        </p:txBody>
      </p:sp>
      <p:sp>
        <p:nvSpPr>
          <p:cNvPr id="18" name="Text Box 27"/>
          <p:cNvSpPr txBox="1">
            <a:spLocks noChangeArrowheads="1"/>
          </p:cNvSpPr>
          <p:nvPr/>
        </p:nvSpPr>
        <p:spPr bwMode="auto">
          <a:xfrm>
            <a:off x="8849240" y="28946203"/>
            <a:ext cx="4229099"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Arial" panose="020B0604020202020204" pitchFamily="34" charset="0"/>
                <a:cs typeface="Arial" panose="020B0604020202020204" pitchFamily="34" charset="0"/>
              </a:rPr>
              <a:t>Filing motor to achieve desired fit.</a:t>
            </a:r>
          </a:p>
        </p:txBody>
      </p:sp>
      <p:sp>
        <p:nvSpPr>
          <p:cNvPr id="24" name="Text Box 22"/>
          <p:cNvSpPr txBox="1">
            <a:spLocks noChangeArrowheads="1"/>
          </p:cNvSpPr>
          <p:nvPr/>
        </p:nvSpPr>
        <p:spPr bwMode="auto">
          <a:xfrm>
            <a:off x="15000468" y="6466680"/>
            <a:ext cx="5638800" cy="222329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sz="3600" b="1" i="1" dirty="0">
                <a:latin typeface="Arial" panose="020B0604020202020204" pitchFamily="34" charset="0"/>
                <a:cs typeface="Arial" panose="020B0604020202020204" pitchFamily="34" charset="0"/>
              </a:rPr>
              <a:t>Team Roles</a:t>
            </a:r>
            <a:endParaRPr lang="en-GB" sz="2800" i="1" dirty="0">
              <a:latin typeface="Arial" panose="020B0604020202020204" pitchFamily="34" charset="0"/>
              <a:cs typeface="Arial" panose="020B0604020202020204" pitchFamily="34" charset="0"/>
            </a:endParaRPr>
          </a:p>
          <a:p>
            <a:pPr>
              <a:spcBef>
                <a:spcPct val="50000"/>
              </a:spcBef>
            </a:pPr>
            <a:endParaRPr lang="en-GB" sz="2800" b="1" dirty="0">
              <a:latin typeface="Arial" panose="020B0604020202020204" pitchFamily="34" charset="0"/>
              <a:cs typeface="Arial" panose="020B0604020202020204" pitchFamily="34" charset="0"/>
            </a:endParaRPr>
          </a:p>
          <a:p>
            <a:pPr>
              <a:spcBef>
                <a:spcPct val="50000"/>
              </a:spcBef>
            </a:pPr>
            <a:r>
              <a:rPr lang="en-GB" sz="2800" b="1" dirty="0">
                <a:latin typeface="Arial" panose="020B0604020202020204" pitchFamily="34" charset="0"/>
                <a:cs typeface="Arial" panose="020B0604020202020204" pitchFamily="34" charset="0"/>
              </a:rPr>
              <a:t>Callum Hill </a:t>
            </a:r>
            <a:r>
              <a:rPr lang="en-GB" sz="2800" i="1" dirty="0">
                <a:latin typeface="Arial" panose="020B0604020202020204" pitchFamily="34" charset="0"/>
                <a:cs typeface="Arial" panose="020B0604020202020204" pitchFamily="34" charset="0"/>
              </a:rPr>
              <a:t>– </a:t>
            </a:r>
          </a:p>
          <a:p>
            <a:pPr marL="342900" indent="-342900">
              <a:spcBef>
                <a:spcPct val="50000"/>
              </a:spcBef>
              <a:buFont typeface="Arial" panose="020B0604020202020204" pitchFamily="34" charset="0"/>
              <a:buChar char="•"/>
            </a:pPr>
            <a:r>
              <a:rPr lang="en-GB" i="1" dirty="0">
                <a:latin typeface="Arial" panose="020B0604020202020204" pitchFamily="34" charset="0"/>
                <a:cs typeface="Arial" panose="020B0604020202020204" pitchFamily="34" charset="0"/>
              </a:rPr>
              <a:t>Chief manufacturer – </a:t>
            </a:r>
          </a:p>
          <a:p>
            <a:pPr>
              <a:spcBef>
                <a:spcPct val="50000"/>
              </a:spcBef>
            </a:pPr>
            <a:r>
              <a:rPr lang="en-GB" dirty="0">
                <a:latin typeface="Arial" panose="020B0604020202020204" pitchFamily="34" charset="0"/>
                <a:cs typeface="Arial" panose="020B0604020202020204" pitchFamily="34" charset="0"/>
              </a:rPr>
              <a:t>The lead manufacturer, and the operator of the 3D printer.</a:t>
            </a:r>
          </a:p>
          <a:p>
            <a:pPr marL="342900" indent="-342900">
              <a:spcBef>
                <a:spcPct val="50000"/>
              </a:spcBef>
              <a:buFont typeface="Arial" panose="020B0604020202020204" pitchFamily="34" charset="0"/>
              <a:buChar char="•"/>
            </a:pPr>
            <a:r>
              <a:rPr lang="en-GB" i="1" dirty="0">
                <a:latin typeface="Arial" panose="020B0604020202020204" pitchFamily="34" charset="0"/>
                <a:cs typeface="Arial" panose="020B0604020202020204" pitchFamily="34" charset="0"/>
              </a:rPr>
              <a:t>Device controller – </a:t>
            </a:r>
          </a:p>
          <a:p>
            <a:pPr>
              <a:spcBef>
                <a:spcPct val="50000"/>
              </a:spcBef>
            </a:pPr>
            <a:r>
              <a:rPr lang="en-US" dirty="0">
                <a:latin typeface="Arial" panose="020B0604020202020204" pitchFamily="34" charset="0"/>
                <a:cs typeface="Arial" panose="020B0604020202020204" pitchFamily="34" charset="0"/>
              </a:rPr>
              <a:t>The only person who is allowed to attend to the device on test day during the preparation and start of each heat. </a:t>
            </a:r>
          </a:p>
          <a:p>
            <a:pPr>
              <a:spcBef>
                <a:spcPct val="50000"/>
              </a:spcBef>
            </a:pPr>
            <a:endParaRPr lang="en-GB" b="1" dirty="0">
              <a:latin typeface="Arial" panose="020B0604020202020204" pitchFamily="34" charset="0"/>
              <a:cs typeface="Arial" panose="020B0604020202020204" pitchFamily="34" charset="0"/>
            </a:endParaRPr>
          </a:p>
          <a:p>
            <a:pPr>
              <a:spcBef>
                <a:spcPct val="50000"/>
              </a:spcBef>
            </a:pPr>
            <a:r>
              <a:rPr lang="en-GB" sz="2800" b="1" dirty="0">
                <a:latin typeface="Arial" panose="020B0604020202020204" pitchFamily="34" charset="0"/>
                <a:cs typeface="Arial" panose="020B0604020202020204" pitchFamily="34" charset="0"/>
              </a:rPr>
              <a:t>Chris Hopkins </a:t>
            </a:r>
            <a:r>
              <a:rPr lang="en-GB" sz="2800" i="1" dirty="0">
                <a:latin typeface="Arial" panose="020B0604020202020204" pitchFamily="34" charset="0"/>
                <a:cs typeface="Arial" panose="020B0604020202020204" pitchFamily="34" charset="0"/>
              </a:rPr>
              <a:t>- </a:t>
            </a:r>
          </a:p>
          <a:p>
            <a:pPr marL="342900" indent="-342900">
              <a:spcBef>
                <a:spcPct val="50000"/>
              </a:spcBef>
              <a:buFont typeface="Arial" panose="020B0604020202020204" pitchFamily="34" charset="0"/>
              <a:buChar char="•"/>
            </a:pPr>
            <a:r>
              <a:rPr lang="en-GB" i="1" dirty="0">
                <a:latin typeface="Arial" panose="020B0604020202020204" pitchFamily="34" charset="0"/>
                <a:cs typeface="Arial" panose="020B0604020202020204" pitchFamily="34" charset="0"/>
              </a:rPr>
              <a:t>Propulsion of device –</a:t>
            </a:r>
          </a:p>
          <a:p>
            <a:pPr>
              <a:spcBef>
                <a:spcPct val="50000"/>
              </a:spcBef>
            </a:pPr>
            <a:r>
              <a:rPr lang="en-GB" dirty="0">
                <a:latin typeface="Arial" panose="020B0604020202020204" pitchFamily="34" charset="0"/>
                <a:cs typeface="Arial" panose="020B0604020202020204" pitchFamily="34" charset="0"/>
              </a:rPr>
              <a:t>Researching the best possible way of propelling our device up the tube.</a:t>
            </a:r>
          </a:p>
          <a:p>
            <a:pPr marL="342900" indent="-342900">
              <a:spcBef>
                <a:spcPct val="50000"/>
              </a:spcBef>
              <a:buFont typeface="Arial" panose="020B0604020202020204" pitchFamily="34" charset="0"/>
              <a:buChar char="•"/>
            </a:pPr>
            <a:r>
              <a:rPr lang="en-GB" i="1" dirty="0">
                <a:latin typeface="Arial" panose="020B0604020202020204" pitchFamily="34" charset="0"/>
                <a:cs typeface="Arial" panose="020B0604020202020204" pitchFamily="34" charset="0"/>
              </a:rPr>
              <a:t>Lead CAD designer – </a:t>
            </a:r>
          </a:p>
          <a:p>
            <a:pPr>
              <a:spcBef>
                <a:spcPct val="50000"/>
              </a:spcBef>
            </a:pPr>
            <a:r>
              <a:rPr lang="en-GB" dirty="0">
                <a:latin typeface="Arial" panose="020B0604020202020204" pitchFamily="34" charset="0"/>
                <a:cs typeface="Arial" panose="020B0604020202020204" pitchFamily="34" charset="0"/>
              </a:rPr>
              <a:t>Creating the majority of CAD components and designs (but not all)</a:t>
            </a:r>
          </a:p>
          <a:p>
            <a:pPr marL="342900" indent="-342900">
              <a:spcBef>
                <a:spcPct val="50000"/>
              </a:spcBef>
              <a:buFont typeface="Arial" panose="020B0604020202020204" pitchFamily="34" charset="0"/>
              <a:buChar char="•"/>
            </a:pPr>
            <a:endParaRPr lang="en-GB" b="1" i="1" dirty="0">
              <a:latin typeface="Arial" panose="020B0604020202020204" pitchFamily="34" charset="0"/>
              <a:cs typeface="Arial" panose="020B0604020202020204" pitchFamily="34" charset="0"/>
            </a:endParaRPr>
          </a:p>
          <a:p>
            <a:pPr>
              <a:spcBef>
                <a:spcPct val="50000"/>
              </a:spcBef>
            </a:pPr>
            <a:r>
              <a:rPr lang="en-GB" sz="2800" b="1" dirty="0">
                <a:latin typeface="Arial" panose="020B0604020202020204" pitchFamily="34" charset="0"/>
                <a:cs typeface="Arial" panose="020B0604020202020204" pitchFamily="34" charset="0"/>
              </a:rPr>
              <a:t>Ifan Hopkins </a:t>
            </a:r>
            <a:r>
              <a:rPr lang="en-GB" sz="2800" i="1" dirty="0">
                <a:latin typeface="Arial" panose="020B0604020202020204" pitchFamily="34" charset="0"/>
                <a:cs typeface="Arial" panose="020B0604020202020204" pitchFamily="34" charset="0"/>
              </a:rPr>
              <a:t>- </a:t>
            </a:r>
          </a:p>
          <a:p>
            <a:pPr marL="342900" indent="-342900">
              <a:spcBef>
                <a:spcPct val="50000"/>
              </a:spcBef>
              <a:buFont typeface="Arial" panose="020B0604020202020204" pitchFamily="34" charset="0"/>
              <a:buChar char="•"/>
            </a:pPr>
            <a:r>
              <a:rPr lang="en-GB" i="1" dirty="0">
                <a:latin typeface="Arial" panose="020B0604020202020204" pitchFamily="34" charset="0"/>
                <a:cs typeface="Arial" panose="020B0604020202020204" pitchFamily="34" charset="0"/>
              </a:rPr>
              <a:t>Lead researcher – </a:t>
            </a:r>
          </a:p>
          <a:p>
            <a:pPr>
              <a:spcBef>
                <a:spcPct val="50000"/>
              </a:spcBef>
            </a:pPr>
            <a:r>
              <a:rPr lang="en-GB" dirty="0">
                <a:latin typeface="Arial" panose="020B0604020202020204" pitchFamily="34" charset="0"/>
                <a:cs typeface="Arial" panose="020B0604020202020204" pitchFamily="34" charset="0"/>
              </a:rPr>
              <a:t>Research into what designs have already been created, and have they been successful? Also researching what components will be good to use for the final design.</a:t>
            </a:r>
          </a:p>
          <a:p>
            <a:pPr marL="342900" indent="-342900">
              <a:spcBef>
                <a:spcPct val="50000"/>
              </a:spcBef>
              <a:buFont typeface="Arial" panose="020B0604020202020204" pitchFamily="34" charset="0"/>
              <a:buChar char="•"/>
            </a:pPr>
            <a:r>
              <a:rPr lang="en-GB" i="1" dirty="0">
                <a:latin typeface="Arial" panose="020B0604020202020204" pitchFamily="34" charset="0"/>
                <a:cs typeface="Arial" panose="020B0604020202020204" pitchFamily="34" charset="0"/>
              </a:rPr>
              <a:t>System integrator – </a:t>
            </a:r>
          </a:p>
          <a:p>
            <a:pPr>
              <a:spcBef>
                <a:spcPct val="50000"/>
              </a:spcBef>
            </a:pPr>
            <a:r>
              <a:rPr lang="en-GB" dirty="0">
                <a:latin typeface="Arial" panose="020B0604020202020204" pitchFamily="34" charset="0"/>
                <a:cs typeface="Arial" panose="020B0604020202020204" pitchFamily="34" charset="0"/>
              </a:rPr>
              <a:t>Ensuring that our group is working successfully as a team. Bringing each members work together, and efficiently sharing work load between the group.</a:t>
            </a:r>
          </a:p>
          <a:p>
            <a:pPr>
              <a:spcBef>
                <a:spcPct val="50000"/>
              </a:spcBef>
            </a:pPr>
            <a:endParaRPr lang="en-GB" b="1" i="1" dirty="0">
              <a:latin typeface="Arial" panose="020B0604020202020204" pitchFamily="34" charset="0"/>
              <a:cs typeface="Arial" panose="020B0604020202020204" pitchFamily="34" charset="0"/>
            </a:endParaRPr>
          </a:p>
          <a:p>
            <a:pPr>
              <a:spcBef>
                <a:spcPct val="50000"/>
              </a:spcBef>
            </a:pPr>
            <a:r>
              <a:rPr lang="en-GB" sz="2800" b="1" dirty="0">
                <a:latin typeface="Arial" panose="020B0604020202020204" pitchFamily="34" charset="0"/>
                <a:cs typeface="Arial" panose="020B0604020202020204" pitchFamily="34" charset="0"/>
              </a:rPr>
              <a:t>Elis Hopkins </a:t>
            </a:r>
            <a:r>
              <a:rPr lang="en-GB" sz="2800" i="1" dirty="0">
                <a:latin typeface="Arial" panose="020B0604020202020204" pitchFamily="34" charset="0"/>
                <a:cs typeface="Arial" panose="020B0604020202020204" pitchFamily="34" charset="0"/>
              </a:rPr>
              <a:t>-</a:t>
            </a:r>
          </a:p>
          <a:p>
            <a:pPr marL="342900" indent="-342900">
              <a:spcBef>
                <a:spcPct val="50000"/>
              </a:spcBef>
              <a:buFont typeface="Arial" panose="020B0604020202020204" pitchFamily="34" charset="0"/>
              <a:buChar char="•"/>
            </a:pPr>
            <a:r>
              <a:rPr lang="en-GB" i="1" dirty="0">
                <a:latin typeface="Arial" panose="020B0604020202020204" pitchFamily="34" charset="0"/>
                <a:cs typeface="Arial" panose="020B0604020202020204" pitchFamily="34" charset="0"/>
              </a:rPr>
              <a:t>Mathematical calculations </a:t>
            </a:r>
            <a:r>
              <a:rPr lang="en-GB" dirty="0">
                <a:latin typeface="Arial" panose="020B0604020202020204" pitchFamily="34" charset="0"/>
                <a:cs typeface="Arial" panose="020B0604020202020204" pitchFamily="34" charset="0"/>
              </a:rPr>
              <a:t>– </a:t>
            </a:r>
          </a:p>
          <a:p>
            <a:pPr>
              <a:spcBef>
                <a:spcPct val="50000"/>
              </a:spcBef>
            </a:pPr>
            <a:r>
              <a:rPr lang="en-GB" dirty="0">
                <a:latin typeface="Arial" panose="020B0604020202020204" pitchFamily="34" charset="0"/>
                <a:cs typeface="Arial" panose="020B0604020202020204" pitchFamily="34" charset="0"/>
              </a:rPr>
              <a:t>Calculating whether a motor provides enough torque to propel our pipe crawler up the tube and what size wheels to use.</a:t>
            </a:r>
          </a:p>
          <a:p>
            <a:pPr marL="342900" indent="-342900">
              <a:spcBef>
                <a:spcPct val="50000"/>
              </a:spcBef>
              <a:buFont typeface="Arial" panose="020B0604020202020204" pitchFamily="34" charset="0"/>
              <a:buChar char="•"/>
            </a:pPr>
            <a:r>
              <a:rPr lang="en-GB" i="1" dirty="0">
                <a:latin typeface="Arial" panose="020B0604020202020204" pitchFamily="34" charset="0"/>
                <a:cs typeface="Arial" panose="020B0604020202020204" pitchFamily="34" charset="0"/>
              </a:rPr>
              <a:t>Costing – </a:t>
            </a:r>
          </a:p>
          <a:p>
            <a:pPr>
              <a:spcBef>
                <a:spcPct val="50000"/>
              </a:spcBef>
            </a:pPr>
            <a:r>
              <a:rPr lang="en-GB" dirty="0">
                <a:latin typeface="Arial" panose="020B0604020202020204" pitchFamily="34" charset="0"/>
                <a:cs typeface="Arial" panose="020B0604020202020204" pitchFamily="34" charset="0"/>
              </a:rPr>
              <a:t>Ensuring that we stick to the £25 budget, and anyone else who produces </a:t>
            </a:r>
            <a:r>
              <a:rPr lang="en-GB">
                <a:latin typeface="Arial" panose="020B0604020202020204" pitchFamily="34" charset="0"/>
                <a:cs typeface="Arial" panose="020B0604020202020204" pitchFamily="34" charset="0"/>
              </a:rPr>
              <a:t>our design would </a:t>
            </a:r>
            <a:r>
              <a:rPr lang="en-GB" dirty="0">
                <a:latin typeface="Arial" panose="020B0604020202020204" pitchFamily="34" charset="0"/>
                <a:cs typeface="Arial" panose="020B0604020202020204" pitchFamily="34" charset="0"/>
              </a:rPr>
              <a:t>be within budget. </a:t>
            </a:r>
            <a:endParaRPr lang="en-GB" altLang="en-US" dirty="0">
              <a:latin typeface="Arial" panose="020B0604020202020204" pitchFamily="34" charset="0"/>
              <a:cs typeface="Arial" panose="020B0604020202020204" pitchFamily="34"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6" name="TextBox 5"/>
          <p:cNvSpPr txBox="1"/>
          <p:nvPr/>
        </p:nvSpPr>
        <p:spPr>
          <a:xfrm>
            <a:off x="16777009" y="29331577"/>
            <a:ext cx="4013279" cy="584775"/>
          </a:xfrm>
          <a:prstGeom prst="rect">
            <a:avLst/>
          </a:prstGeom>
          <a:noFill/>
        </p:spPr>
        <p:txBody>
          <a:bodyPr wrap="square" rtlCol="0">
            <a:spAutoFit/>
          </a:bodyPr>
          <a:lstStyle/>
          <a:p>
            <a:pPr algn="r"/>
            <a:r>
              <a:rPr lang="en-GB" altLang="en-US" sz="3200" dirty="0">
                <a:latin typeface="Calibri" charset="0"/>
                <a:ea typeface="Calibri" charset="0"/>
                <a:cs typeface="Calibri" charset="0"/>
              </a:rPr>
              <a:t>School</a:t>
            </a:r>
            <a:r>
              <a:rPr lang="en-GB" altLang="en-US" sz="3200" dirty="0">
                <a:latin typeface="Georgia" charset="0"/>
              </a:rPr>
              <a:t> </a:t>
            </a:r>
            <a:r>
              <a:rPr lang="en-GB" altLang="en-US" sz="3200" i="1" dirty="0">
                <a:latin typeface="Georgia" charset="0"/>
              </a:rPr>
              <a:t>of</a:t>
            </a:r>
            <a:r>
              <a:rPr lang="en-GB" altLang="en-US" sz="3200" dirty="0">
                <a:latin typeface="Georgia" charset="0"/>
              </a:rPr>
              <a:t> </a:t>
            </a:r>
            <a:r>
              <a:rPr lang="en-GB" altLang="en-US" sz="3200" b="1" dirty="0">
                <a:latin typeface="Calibri" charset="0"/>
                <a:ea typeface="Calibri" charset="0"/>
                <a:cs typeface="Calibri" charset="0"/>
              </a:rPr>
              <a:t>Engineering</a:t>
            </a:r>
            <a:endParaRPr lang="en-GB" sz="3200" dirty="0"/>
          </a:p>
        </p:txBody>
      </p:sp>
      <p:pic>
        <p:nvPicPr>
          <p:cNvPr id="28" name="Picture 27">
            <a:extLst>
              <a:ext uri="{FF2B5EF4-FFF2-40B4-BE49-F238E27FC236}">
                <a16:creationId xmlns:a16="http://schemas.microsoft.com/office/drawing/2014/main" id="{3CC387E3-F595-44D1-A661-998BEE80A7DB}"/>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0" b="96429" l="2532" r="96519">
                        <a14:foregroundMark x1="59810" y1="10714" x2="59494" y2="1071"/>
                        <a14:foregroundMark x1="7595" y1="2857" x2="4114" y2="714"/>
                        <a14:foregroundMark x1="2532" y1="81071" x2="2532" y2="81071"/>
                        <a14:foregroundMark x1="67089" y1="92857" x2="67089" y2="92857"/>
                        <a14:foregroundMark x1="73418" y1="96429" x2="73418" y2="96429"/>
                        <a14:foregroundMark x1="96519" y1="57143" x2="96519" y2="57143"/>
                      </a14:backgroundRemoval>
                    </a14:imgEffect>
                    <a14:imgEffect>
                      <a14:artisticChalkSketch/>
                    </a14:imgEffect>
                  </a14:imgLayer>
                </a14:imgProps>
              </a:ext>
            </a:extLst>
          </a:blip>
          <a:stretch>
            <a:fillRect/>
          </a:stretch>
        </p:blipFill>
        <p:spPr>
          <a:xfrm>
            <a:off x="1003234" y="1332678"/>
            <a:ext cx="3731189" cy="3306117"/>
          </a:xfrm>
          <a:prstGeom prst="rect">
            <a:avLst/>
          </a:prstGeom>
        </p:spPr>
      </p:pic>
      <p:sp>
        <p:nvSpPr>
          <p:cNvPr id="33" name="TextBox 32">
            <a:extLst>
              <a:ext uri="{FF2B5EF4-FFF2-40B4-BE49-F238E27FC236}">
                <a16:creationId xmlns:a16="http://schemas.microsoft.com/office/drawing/2014/main" id="{6E1D5446-FCFD-4A25-9E95-EE6D2A18D28C}"/>
              </a:ext>
            </a:extLst>
          </p:cNvPr>
          <p:cNvSpPr txBox="1"/>
          <p:nvPr/>
        </p:nvSpPr>
        <p:spPr>
          <a:xfrm>
            <a:off x="7920961" y="17071369"/>
            <a:ext cx="6492138" cy="7525137"/>
          </a:xfrm>
          <a:prstGeom prst="rect">
            <a:avLst/>
          </a:prstGeom>
          <a:noFill/>
        </p:spPr>
        <p:txBody>
          <a:bodyPr wrap="square" rtlCol="0">
            <a:spAutoFit/>
          </a:bodyPr>
          <a:lstStyle/>
          <a:p>
            <a:r>
              <a:rPr lang="en-GB" sz="3600" b="1" i="1" dirty="0">
                <a:latin typeface="Arial" panose="020B0604020202020204" pitchFamily="34" charset="0"/>
                <a:cs typeface="Arial" panose="020B0604020202020204" pitchFamily="34" charset="0"/>
              </a:rPr>
              <a:t>Construction</a:t>
            </a:r>
          </a:p>
          <a:p>
            <a:endParaRPr lang="en-GB" sz="1050" b="1" i="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main body of the design was constructed by a 3D printer using a thermoplastic polymer called Polylactic Acid (PLA). This allowed us to print a design with accurate dimensions, by eliminating human error from the manufacturing process. </a:t>
            </a:r>
          </a:p>
          <a:p>
            <a:r>
              <a:rPr lang="en-GB" sz="2400" dirty="0">
                <a:latin typeface="Arial" panose="020B0604020202020204" pitchFamily="34" charset="0"/>
                <a:cs typeface="Arial" panose="020B0604020202020204" pitchFamily="34" charset="0"/>
              </a:rPr>
              <a:t>The motors used required alterations in order to be mounted to the body. We had to file down a plastic bump on each motor to achieved a flush fit between the motors and the main body of the design. Wheel bearings were press fitted into holes created by the 3D printer. </a:t>
            </a:r>
          </a:p>
          <a:p>
            <a:r>
              <a:rPr lang="en-GB" sz="2400" dirty="0">
                <a:latin typeface="Arial" panose="020B0604020202020204" pitchFamily="34" charset="0"/>
                <a:cs typeface="Arial" panose="020B0604020202020204" pitchFamily="34" charset="0"/>
              </a:rPr>
              <a:t>The wheels were glued directly to the motor allowing direct drive. Gearing wasn’t required due to ample motor speed at a no load RPM of 78.</a:t>
            </a:r>
          </a:p>
          <a:p>
            <a:endParaRPr lang="en-GB" sz="2800" dirty="0">
              <a:latin typeface="Arial" panose="020B0604020202020204" pitchFamily="34" charset="0"/>
              <a:cs typeface="Arial" panose="020B0604020202020204" pitchFamily="34" charset="0"/>
            </a:endParaRPr>
          </a:p>
        </p:txBody>
      </p:sp>
      <p:pic>
        <p:nvPicPr>
          <p:cNvPr id="34" name="Picture 33">
            <a:extLst>
              <a:ext uri="{FF2B5EF4-FFF2-40B4-BE49-F238E27FC236}">
                <a16:creationId xmlns:a16="http://schemas.microsoft.com/office/drawing/2014/main" id="{29EE8ADC-3A00-4CF5-9FB1-9B62FFFB6C65}"/>
              </a:ext>
            </a:extLst>
          </p:cNvPr>
          <p:cNvPicPr>
            <a:picLocks noChangeAspect="1"/>
          </p:cNvPicPr>
          <p:nvPr/>
        </p:nvPicPr>
        <p:blipFill>
          <a:blip r:embed="rId4"/>
          <a:stretch>
            <a:fillRect/>
          </a:stretch>
        </p:blipFill>
        <p:spPr>
          <a:xfrm>
            <a:off x="7821744" y="11317362"/>
            <a:ext cx="6248604" cy="4690641"/>
          </a:xfrm>
          <a:prstGeom prst="rect">
            <a:avLst/>
          </a:prstGeom>
        </p:spPr>
      </p:pic>
      <p:sp>
        <p:nvSpPr>
          <p:cNvPr id="44" name="Text Box 8">
            <a:extLst>
              <a:ext uri="{FF2B5EF4-FFF2-40B4-BE49-F238E27FC236}">
                <a16:creationId xmlns:a16="http://schemas.microsoft.com/office/drawing/2014/main" id="{E47B6026-336B-4B7C-9B3A-A95B5965E5F6}"/>
              </a:ext>
            </a:extLst>
          </p:cNvPr>
          <p:cNvSpPr txBox="1">
            <a:spLocks noChangeArrowheads="1"/>
          </p:cNvSpPr>
          <p:nvPr/>
        </p:nvSpPr>
        <p:spPr bwMode="auto">
          <a:xfrm>
            <a:off x="7644683" y="6403180"/>
            <a:ext cx="6415087" cy="504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i="1" dirty="0"/>
              <a:t>3D </a:t>
            </a:r>
            <a:r>
              <a:rPr lang="en-AU" altLang="en-US" sz="4000" b="1" i="1" dirty="0"/>
              <a:t>Printing</a:t>
            </a:r>
          </a:p>
          <a:p>
            <a:pPr>
              <a:spcBef>
                <a:spcPct val="20000"/>
              </a:spcBef>
            </a:pPr>
            <a:endParaRPr lang="en-AU" altLang="en-US" sz="300" b="1" i="1" dirty="0"/>
          </a:p>
          <a:p>
            <a:pPr>
              <a:spcBef>
                <a:spcPct val="20000"/>
              </a:spcBef>
            </a:pPr>
            <a:r>
              <a:rPr lang="en-AU" altLang="en-US" dirty="0"/>
              <a:t>After levelling the bed and selecting a print temperature of 212 ̊C, we could start 3D printing the main body of our design. The main body took approximately 8 hours to complete.</a:t>
            </a:r>
          </a:p>
          <a:p>
            <a:pPr>
              <a:spcBef>
                <a:spcPct val="20000"/>
              </a:spcBef>
            </a:pPr>
            <a:r>
              <a:rPr lang="en-AU" altLang="en-US" dirty="0"/>
              <a:t>The main reason we decided to use a 3D printer is because the thermoplastic used to print is very cheap. This means we could decrease the cost of production, and we would have more money for better motors.</a:t>
            </a:r>
          </a:p>
        </p:txBody>
      </p:sp>
      <p:pic>
        <p:nvPicPr>
          <p:cNvPr id="35" name="Picture 34">
            <a:extLst>
              <a:ext uri="{FF2B5EF4-FFF2-40B4-BE49-F238E27FC236}">
                <a16:creationId xmlns:a16="http://schemas.microsoft.com/office/drawing/2014/main" id="{4B8D1B74-480B-4C1F-9FD3-92AC3F6CD6A6}"/>
              </a:ext>
            </a:extLst>
          </p:cNvPr>
          <p:cNvPicPr>
            <a:picLocks noChangeAspect="1"/>
          </p:cNvPicPr>
          <p:nvPr/>
        </p:nvPicPr>
        <p:blipFill rotWithShape="1">
          <a:blip r:embed="rId5"/>
          <a:srcRect t="18594" b="35288"/>
          <a:stretch/>
        </p:blipFill>
        <p:spPr>
          <a:xfrm>
            <a:off x="8228493" y="24472696"/>
            <a:ext cx="5495995" cy="4508015"/>
          </a:xfrm>
          <a:prstGeom prst="rect">
            <a:avLst/>
          </a:prstGeom>
        </p:spPr>
      </p:pic>
      <p:pic>
        <p:nvPicPr>
          <p:cNvPr id="1026" name="Picture 2" descr="UWTSD Swansea Open Days">
            <a:extLst>
              <a:ext uri="{FF2B5EF4-FFF2-40B4-BE49-F238E27FC236}">
                <a16:creationId xmlns:a16="http://schemas.microsoft.com/office/drawing/2014/main" id="{F440B37D-E7E9-4B8A-B507-CEEB584BB9C9}"/>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865" b="93660" l="3288" r="98866">
                        <a14:foregroundMark x1="7370" y1="75793" x2="7370" y2="75793"/>
                        <a14:foregroundMark x1="16100" y1="93948" x2="16100" y2="93948"/>
                        <a14:foregroundMark x1="3401" y1="49568" x2="3401" y2="49568"/>
                        <a14:foregroundMark x1="24717" y1="865" x2="24717" y2="865"/>
                        <a14:foregroundMark x1="39229" y1="1441" x2="39229" y2="1441"/>
                        <a14:foregroundMark x1="44898" y1="2017" x2="44898" y2="2017"/>
                        <a14:foregroundMark x1="96372" y1="2305" x2="96372" y2="2305"/>
                        <a14:foregroundMark x1="71429" y1="1441" x2="71429" y2="1441"/>
                        <a14:foregroundMark x1="68934" y1="1441" x2="68934" y2="1441"/>
                        <a14:foregroundMark x1="56689" y1="2017" x2="56689" y2="2017"/>
                        <a14:foregroundMark x1="52041" y1="865" x2="52041" y2="865"/>
                        <a14:foregroundMark x1="35941" y1="1153" x2="35941" y2="1153"/>
                        <a14:foregroundMark x1="60998" y1="1729" x2="60998" y2="1729"/>
                        <a14:foregroundMark x1="74603" y1="1441" x2="74603" y2="1441"/>
                        <a14:foregroundMark x1="84014" y1="865" x2="84014" y2="865"/>
                        <a14:foregroundMark x1="94218" y1="1153" x2="94218" y2="1153"/>
                        <a14:foregroundMark x1="98866" y1="1729" x2="98866" y2="1729"/>
                        <a14:foregroundMark x1="35601" y1="31988" x2="35601" y2="31988"/>
                        <a14:foregroundMark x1="40249" y1="29395" x2="40249" y2="29395"/>
                        <a14:foregroundMark x1="45805" y1="30548" x2="45805" y2="30548"/>
                        <a14:foregroundMark x1="48753" y1="30259" x2="48753" y2="30259"/>
                        <a14:foregroundMark x1="50567" y1="31124" x2="50567" y2="31124"/>
                        <a14:foregroundMark x1="54762" y1="33141" x2="54762" y2="33141"/>
                        <a14:foregroundMark x1="58957" y1="33141" x2="58957" y2="33141"/>
                        <a14:foregroundMark x1="62472" y1="33141" x2="62472" y2="33141"/>
                        <a14:foregroundMark x1="48639" y1="22767" x2="48639" y2="22767"/>
                        <a14:foregroundMark x1="68594" y1="29971" x2="68594" y2="29971"/>
                        <a14:foregroundMark x1="74263" y1="29971" x2="74263" y2="29971"/>
                        <a14:foregroundMark x1="77778" y1="31700" x2="77778" y2="31700"/>
                        <a14:foregroundMark x1="80726" y1="33141" x2="80726" y2="33141"/>
                        <a14:foregroundMark x1="83333" y1="30836" x2="83333" y2="30836"/>
                        <a14:foregroundMark x1="83107" y1="22767" x2="83107" y2="22767"/>
                        <a14:foregroundMark x1="87302" y1="27378" x2="87302" y2="27378"/>
                        <a14:foregroundMark x1="92063" y1="32277" x2="92063" y2="32277"/>
                        <a14:foregroundMark x1="93991" y1="31988" x2="93991" y2="31988"/>
                        <a14:foregroundMark x1="98073" y1="27954" x2="98073" y2="27954"/>
                        <a14:foregroundMark x1="35714" y1="71758" x2="35714" y2="71758"/>
                        <a14:foregroundMark x1="37755" y1="84726" x2="37755" y2="84726"/>
                        <a14:foregroundMark x1="38095" y1="71182" x2="38095" y2="71182"/>
                        <a14:foregroundMark x1="42049" y1="63689" x2="42063" y2="63401"/>
                        <a14:foregroundMark x1="41995" y1="64841" x2="42049" y2="63689"/>
                        <a14:foregroundMark x1="41968" y1="65418" x2="41995" y2="64841"/>
                        <a14:foregroundMark x1="41723" y1="70605" x2="41968" y2="65418"/>
                        <a14:foregroundMark x1="46372" y1="72046" x2="46372" y2="72046"/>
                        <a14:foregroundMark x1="48639" y1="70029" x2="48639" y2="70029"/>
                        <a14:foregroundMark x1="50907" y1="70029" x2="50907" y2="70029"/>
                        <a14:foregroundMark x1="54422" y1="70605" x2="54422" y2="70605"/>
                        <a14:foregroundMark x1="48866" y1="63112" x2="48866" y2="63112"/>
                        <a14:foregroundMark x1="62132" y1="73487" x2="62132" y2="73487"/>
                        <a14:foregroundMark x1="66440" y1="72622" x2="66440" y2="72622"/>
                        <a14:foregroundMark x1="68141" y1="71758" x2="68141" y2="71758"/>
                        <a14:foregroundMark x1="70975" y1="71470" x2="70975" y2="71470"/>
                        <a14:foregroundMark x1="75624" y1="73199" x2="75624" y2="73199"/>
                        <a14:foregroundMark x1="80159" y1="72911" x2="80159" y2="72911"/>
                        <a14:foregroundMark x1="88322" y1="74063" x2="88322" y2="74063"/>
                        <a14:foregroundMark x1="90476" y1="70029" x2="90476" y2="70029"/>
                        <a14:foregroundMark x1="94331" y1="71182" x2="94331" y2="71182"/>
                        <a14:foregroundMark x1="94104" y1="63401" x2="94104" y2="63401"/>
                        <a14:foregroundMark x1="98866" y1="66859" x2="98866" y2="66859"/>
                        <a14:foregroundMark x1="33787" y1="11239" x2="33787" y2="11239"/>
                        <a14:foregroundMark x1="36168" y1="11239" x2="36168" y2="11239"/>
                        <a14:foregroundMark x1="38776" y1="10663" x2="38776" y2="10663"/>
                        <a14:foregroundMark x1="40249" y1="12392" x2="40249" y2="12392"/>
                        <a14:foregroundMark x1="43084" y1="12968" x2="43084" y2="12968"/>
                        <a14:foregroundMark x1="46145" y1="13545" x2="46145" y2="13545"/>
                        <a14:foregroundMark x1="47392" y1="12968" x2="47392" y2="12968"/>
                        <a14:foregroundMark x1="48866" y1="13256" x2="48866" y2="13256"/>
                        <a14:foregroundMark x1="47279" y1="9222" x2="47279" y2="9222"/>
                        <a14:foregroundMark x1="52041" y1="12392" x2="52041" y2="12392"/>
                        <a14:foregroundMark x1="49660" y1="10951" x2="49660" y2="10951"/>
                        <a14:foregroundMark x1="53175" y1="11816" x2="53175" y2="11816"/>
                        <a14:foregroundMark x1="53741" y1="14697" x2="53741" y2="14697"/>
                        <a14:foregroundMark x1="56122" y1="13545" x2="56122" y2="13545"/>
                        <a14:foregroundMark x1="57596" y1="14409" x2="57596" y2="14409"/>
                        <a14:foregroundMark x1="57483" y1="8934" x2="57483" y2="8934"/>
                        <a14:foregroundMark x1="59184" y1="12392" x2="59184" y2="12392"/>
                        <a14:foregroundMark x1="59864" y1="10086" x2="59864" y2="10086"/>
                        <a14:foregroundMark x1="61338" y1="10951" x2="61338" y2="10951"/>
                        <a14:foregroundMark x1="65986" y1="13256" x2="65986" y2="13256"/>
                        <a14:foregroundMark x1="67460" y1="12968" x2="67460" y2="12968"/>
                        <a14:foregroundMark x1="69161" y1="12392" x2="69161" y2="12392"/>
                        <a14:foregroundMark x1="35374" y1="53602" x2="35374" y2="53602"/>
                        <a14:foregroundMark x1="33673" y1="54179" x2="33673" y2="54179"/>
                        <a14:foregroundMark x1="37528" y1="52738" x2="37528" y2="52738"/>
                        <a14:foregroundMark x1="39683" y1="53026" x2="39683" y2="53026"/>
                        <a14:foregroundMark x1="41383" y1="52738" x2="41383" y2="52738"/>
                        <a14:foregroundMark x1="43764" y1="53314" x2="43764" y2="53314"/>
                        <a14:foregroundMark x1="44558" y1="55043" x2="44558" y2="55043"/>
                        <a14:foregroundMark x1="45918" y1="52450" x2="45918" y2="52450"/>
                        <a14:foregroundMark x1="49206" y1="52450" x2="49206" y2="52450"/>
                        <a14:foregroundMark x1="50680" y1="53314" x2="50680" y2="53314"/>
                        <a14:foregroundMark x1="52608" y1="53314" x2="52608" y2="53314"/>
                        <a14:foregroundMark x1="54875" y1="52161" x2="54875" y2="52161"/>
                        <a14:foregroundMark x1="57937" y1="53890" x2="57937" y2="53890"/>
                        <a14:foregroundMark x1="60884" y1="51009" x2="60884" y2="51009"/>
                        <a14:foregroundMark x1="64286" y1="53602" x2="64286" y2="53602"/>
                        <a14:foregroundMark x1="65986" y1="52161" x2="65986" y2="52161"/>
                        <a14:foregroundMark x1="68141" y1="53314" x2="68141" y2="53314"/>
                        <a14:foregroundMark x1="70635" y1="51585" x2="70635" y2="51585"/>
                        <a14:foregroundMark x1="72902" y1="52450" x2="72902" y2="52450"/>
                        <a14:foregroundMark x1="73583" y1="49568" x2="73583" y2="49568"/>
                        <a14:foregroundMark x1="72676" y1="55331" x2="72676" y2="55331"/>
                        <a14:foregroundMark x1="74830" y1="51009" x2="74830" y2="51009"/>
                        <a14:foregroundMark x1="75624" y1="55043" x2="75624" y2="55043"/>
                        <a14:foregroundMark x1="35261" y1="10663" x2="35261" y2="10663"/>
                        <a14:foregroundMark x1="62812" y1="11816" x2="62812" y2="11816"/>
                        <a14:foregroundMark x1="61224" y1="13256" x2="61224" y2="13256"/>
                        <a14:foregroundMark x1="68934" y1="11239" x2="68934" y2="11239"/>
                        <a14:foregroundMark x1="59751" y1="52738" x2="59751" y2="52738"/>
                        <a14:foregroundMark x1="37302" y1="52161" x2="37302" y2="52161"/>
                        <a14:foregroundMark x1="68254" y1="63689" x2="68254" y2="63689"/>
                        <a14:foregroundMark x1="69388" y1="54179" x2="69388" y2="54179"/>
                        <a14:foregroundMark x1="68594" y1="49568" x2="68594" y2="49568"/>
                        <a14:foregroundMark x1="44444" y1="49280" x2="44444" y2="49280"/>
                        <a14:foregroundMark x1="47166" y1="51009" x2="47166" y2="51009"/>
                        <a14:foregroundMark x1="46825" y1="53314" x2="46825" y2="53314"/>
                        <a14:backgroundMark x1="42177" y1="64841" x2="42177" y2="64841"/>
                        <a14:backgroundMark x1="41950" y1="64841" x2="41950" y2="64841"/>
                        <a14:backgroundMark x1="42290" y1="63689" x2="42290" y2="63689"/>
                        <a14:backgroundMark x1="41950" y1="65418" x2="41950" y2="65418"/>
                        <a14:backgroundMark x1="55669" y1="31700" x2="55669" y2="31700"/>
                        <a14:backgroundMark x1="59977" y1="29971" x2="59977" y2="29971"/>
                        <a14:backgroundMark x1="63719" y1="31412" x2="63719" y2="31412"/>
                        <a14:backgroundMark x1="74603" y1="27954" x2="74603" y2="27954"/>
                        <a14:backgroundMark x1="91270" y1="31988" x2="91270" y2="31988"/>
                        <a14:backgroundMark x1="50567" y1="12392" x2="50567" y2="12392"/>
                        <a14:backgroundMark x1="65760" y1="10375" x2="65760" y2="10375"/>
                        <a14:backgroundMark x1="69501" y1="12968" x2="69501" y2="12968"/>
                        <a14:backgroundMark x1="34467" y1="10951" x2="34467" y2="10951"/>
                        <a14:backgroundMark x1="36848" y1="10086" x2="36848" y2="10086"/>
                        <a14:backgroundMark x1="47506" y1="12680" x2="47506" y2="12680"/>
                        <a14:backgroundMark x1="61565" y1="11239" x2="61565" y2="11239"/>
                        <a14:backgroundMark x1="33447" y1="54467" x2="33447" y2="54467"/>
                        <a14:backgroundMark x1="37188" y1="53314" x2="37188" y2="53314"/>
                        <a14:backgroundMark x1="46599" y1="51297" x2="46599" y2="51297"/>
                        <a14:backgroundMark x1="58730" y1="52161" x2="58730" y2="52161"/>
                        <a14:backgroundMark x1="68707" y1="51873" x2="68707" y2="51873"/>
                        <a14:backgroundMark x1="73356" y1="50720" x2="73356" y2="50720"/>
                        <a14:backgroundMark x1="87075" y1="72334" x2="87075" y2="72334"/>
                        <a14:backgroundMark x1="97959" y1="69164" x2="97959" y2="69164"/>
                        <a14:backgroundMark x1="65193" y1="72911" x2="65193" y2="72911"/>
                      </a14:backgroundRemoval>
                    </a14:imgEffect>
                  </a14:imgLayer>
                </a14:imgProps>
              </a:ext>
              <a:ext uri="{28A0092B-C50C-407E-A947-70E740481C1C}">
                <a14:useLocalDpi xmlns:a14="http://schemas.microsoft.com/office/drawing/2010/main" val="0"/>
              </a:ext>
            </a:extLst>
          </a:blip>
          <a:srcRect/>
          <a:stretch>
            <a:fillRect/>
          </a:stretch>
        </p:blipFill>
        <p:spPr bwMode="auto">
          <a:xfrm>
            <a:off x="15976909" y="1343951"/>
            <a:ext cx="4173065" cy="1641785"/>
          </a:xfrm>
          <a:prstGeom prst="rect">
            <a:avLst/>
          </a:prstGeom>
          <a:noFill/>
          <a:ln>
            <a:noFill/>
          </a:ln>
          <a:effectLst>
            <a:glow rad="101600">
              <a:schemeClr val="tx1">
                <a:alpha val="60000"/>
              </a:schemeClr>
            </a:glow>
          </a:effectLst>
        </p:spPr>
      </p:pic>
      <p:pic>
        <p:nvPicPr>
          <p:cNvPr id="11" name="Picture 10">
            <a:extLst>
              <a:ext uri="{FF2B5EF4-FFF2-40B4-BE49-F238E27FC236}">
                <a16:creationId xmlns:a16="http://schemas.microsoft.com/office/drawing/2014/main" id="{CCEDB754-4692-4DA2-B391-5D1912AE7EF0}"/>
              </a:ext>
            </a:extLst>
          </p:cNvPr>
          <p:cNvPicPr>
            <a:picLocks noChangeAspect="1"/>
          </p:cNvPicPr>
          <p:nvPr/>
        </p:nvPicPr>
        <p:blipFill>
          <a:blip r:embed="rId8"/>
          <a:stretch>
            <a:fillRect/>
          </a:stretch>
        </p:blipFill>
        <p:spPr>
          <a:xfrm>
            <a:off x="456329" y="26807160"/>
            <a:ext cx="2275873" cy="2641500"/>
          </a:xfrm>
          <a:prstGeom prst="rect">
            <a:avLst/>
          </a:prstGeom>
        </p:spPr>
      </p:pic>
      <p:pic>
        <p:nvPicPr>
          <p:cNvPr id="19" name="Picture 18">
            <a:extLst>
              <a:ext uri="{FF2B5EF4-FFF2-40B4-BE49-F238E27FC236}">
                <a16:creationId xmlns:a16="http://schemas.microsoft.com/office/drawing/2014/main" id="{3955BE91-27F0-4987-BDA9-8EA0EE19DF72}"/>
              </a:ext>
            </a:extLst>
          </p:cNvPr>
          <p:cNvPicPr>
            <a:picLocks noChangeAspect="1"/>
          </p:cNvPicPr>
          <p:nvPr/>
        </p:nvPicPr>
        <p:blipFill>
          <a:blip r:embed="rId9"/>
          <a:stretch>
            <a:fillRect/>
          </a:stretch>
        </p:blipFill>
        <p:spPr>
          <a:xfrm>
            <a:off x="2810406" y="26807250"/>
            <a:ext cx="2181270" cy="2642406"/>
          </a:xfrm>
          <a:prstGeom prst="rect">
            <a:avLst/>
          </a:prstGeom>
        </p:spPr>
      </p:pic>
      <p:pic>
        <p:nvPicPr>
          <p:cNvPr id="21" name="Picture 20">
            <a:extLst>
              <a:ext uri="{FF2B5EF4-FFF2-40B4-BE49-F238E27FC236}">
                <a16:creationId xmlns:a16="http://schemas.microsoft.com/office/drawing/2014/main" id="{9412C045-EC26-4C78-90EF-C2B9DD675EA4}"/>
              </a:ext>
            </a:extLst>
          </p:cNvPr>
          <p:cNvPicPr>
            <a:picLocks noChangeAspect="1"/>
          </p:cNvPicPr>
          <p:nvPr/>
        </p:nvPicPr>
        <p:blipFill>
          <a:blip r:embed="rId10"/>
          <a:stretch>
            <a:fillRect/>
          </a:stretch>
        </p:blipFill>
        <p:spPr>
          <a:xfrm>
            <a:off x="5069880" y="26803385"/>
            <a:ext cx="2232600" cy="2645489"/>
          </a:xfrm>
          <a:prstGeom prst="rect">
            <a:avLst/>
          </a:prstGeom>
        </p:spPr>
      </p:pic>
      <p:pic>
        <p:nvPicPr>
          <p:cNvPr id="5" name="Picture 4">
            <a:extLst>
              <a:ext uri="{FF2B5EF4-FFF2-40B4-BE49-F238E27FC236}">
                <a16:creationId xmlns:a16="http://schemas.microsoft.com/office/drawing/2014/main" id="{11DFBB89-B2AD-42CE-BE62-2E20C9EB2585}"/>
              </a:ext>
            </a:extLst>
          </p:cNvPr>
          <p:cNvPicPr>
            <a:picLocks noChangeAspect="1"/>
          </p:cNvPicPr>
          <p:nvPr/>
        </p:nvPicPr>
        <p:blipFill rotWithShape="1">
          <a:blip r:embed="rId11"/>
          <a:srcRect l="42766" t="18792" r="33158" b="12156"/>
          <a:stretch/>
        </p:blipFill>
        <p:spPr>
          <a:xfrm>
            <a:off x="5067295" y="19996614"/>
            <a:ext cx="2232600" cy="3601808"/>
          </a:xfrm>
          <a:prstGeom prst="rect">
            <a:avLst/>
          </a:prstGeom>
        </p:spPr>
      </p:pic>
      <p:pic>
        <p:nvPicPr>
          <p:cNvPr id="8" name="Picture 7">
            <a:extLst>
              <a:ext uri="{FF2B5EF4-FFF2-40B4-BE49-F238E27FC236}">
                <a16:creationId xmlns:a16="http://schemas.microsoft.com/office/drawing/2014/main" id="{AB256F09-45B6-4BFE-9053-DC9E47CD08ED}"/>
              </a:ext>
            </a:extLst>
          </p:cNvPr>
          <p:cNvPicPr>
            <a:picLocks noChangeAspect="1"/>
          </p:cNvPicPr>
          <p:nvPr/>
        </p:nvPicPr>
        <p:blipFill rotWithShape="1">
          <a:blip r:embed="rId12"/>
          <a:srcRect l="42684" t="18792" r="33240" b="11908"/>
          <a:stretch/>
        </p:blipFill>
        <p:spPr>
          <a:xfrm>
            <a:off x="453944" y="19997511"/>
            <a:ext cx="2224035" cy="3600911"/>
          </a:xfrm>
          <a:prstGeom prst="rect">
            <a:avLst/>
          </a:prstGeom>
        </p:spPr>
      </p:pic>
      <p:pic>
        <p:nvPicPr>
          <p:cNvPr id="10" name="Picture 9">
            <a:extLst>
              <a:ext uri="{FF2B5EF4-FFF2-40B4-BE49-F238E27FC236}">
                <a16:creationId xmlns:a16="http://schemas.microsoft.com/office/drawing/2014/main" id="{5580B287-7360-4B74-951A-C05A8EDA501B}"/>
              </a:ext>
            </a:extLst>
          </p:cNvPr>
          <p:cNvPicPr>
            <a:picLocks noChangeAspect="1"/>
          </p:cNvPicPr>
          <p:nvPr/>
        </p:nvPicPr>
        <p:blipFill rotWithShape="1">
          <a:blip r:embed="rId13"/>
          <a:srcRect l="41882" t="14967" r="32464" b="12397"/>
          <a:stretch/>
        </p:blipFill>
        <p:spPr>
          <a:xfrm>
            <a:off x="2737628" y="19997512"/>
            <a:ext cx="2260988" cy="3600910"/>
          </a:xfrm>
          <a:prstGeom prst="rect">
            <a:avLst/>
          </a:prstGeom>
        </p:spPr>
      </p:pic>
      <p:sp>
        <p:nvSpPr>
          <p:cNvPr id="36" name="Text Box 8">
            <a:extLst>
              <a:ext uri="{FF2B5EF4-FFF2-40B4-BE49-F238E27FC236}">
                <a16:creationId xmlns:a16="http://schemas.microsoft.com/office/drawing/2014/main" id="{7CC751EB-136C-4ECA-80C6-1D6AE92BE216}"/>
              </a:ext>
            </a:extLst>
          </p:cNvPr>
          <p:cNvSpPr txBox="1">
            <a:spLocks noChangeArrowheads="1"/>
          </p:cNvSpPr>
          <p:nvPr/>
        </p:nvSpPr>
        <p:spPr bwMode="auto">
          <a:xfrm>
            <a:off x="593697" y="24198459"/>
            <a:ext cx="6415087" cy="275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dirty="0"/>
              <a:t>We created several different designs, adapting each in order to create our final design. Once we had finished the final design the CAD file was placed into the slicer software “</a:t>
            </a:r>
            <a:r>
              <a:rPr lang="en-AU" altLang="en-US" dirty="0" err="1"/>
              <a:t>Cura</a:t>
            </a:r>
            <a:r>
              <a:rPr lang="en-AU" altLang="en-US" dirty="0"/>
              <a:t>” to select 3D printing settings. </a:t>
            </a:r>
          </a:p>
        </p:txBody>
      </p:sp>
      <p:sp>
        <p:nvSpPr>
          <p:cNvPr id="37" name="Text Box 16">
            <a:extLst>
              <a:ext uri="{FF2B5EF4-FFF2-40B4-BE49-F238E27FC236}">
                <a16:creationId xmlns:a16="http://schemas.microsoft.com/office/drawing/2014/main" id="{356BDE53-17AA-41BE-A2AB-08AD1A6F8518}"/>
              </a:ext>
            </a:extLst>
          </p:cNvPr>
          <p:cNvSpPr txBox="1">
            <a:spLocks noChangeArrowheads="1"/>
          </p:cNvSpPr>
          <p:nvPr/>
        </p:nvSpPr>
        <p:spPr bwMode="auto">
          <a:xfrm>
            <a:off x="930305" y="23632329"/>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Arial" panose="020B0604020202020204" pitchFamily="34" charset="0"/>
                <a:cs typeface="Arial" panose="020B0604020202020204" pitchFamily="34" charset="0"/>
              </a:rPr>
              <a:t>One of the initial CAD designs.</a:t>
            </a:r>
          </a:p>
        </p:txBody>
      </p:sp>
      <p:sp>
        <p:nvSpPr>
          <p:cNvPr id="38" name="Text Box 16">
            <a:extLst>
              <a:ext uri="{FF2B5EF4-FFF2-40B4-BE49-F238E27FC236}">
                <a16:creationId xmlns:a16="http://schemas.microsoft.com/office/drawing/2014/main" id="{F3F77C07-5046-494A-929D-BE02B53FF0C0}"/>
              </a:ext>
            </a:extLst>
          </p:cNvPr>
          <p:cNvSpPr txBox="1">
            <a:spLocks noChangeArrowheads="1"/>
          </p:cNvSpPr>
          <p:nvPr/>
        </p:nvSpPr>
        <p:spPr bwMode="auto">
          <a:xfrm>
            <a:off x="1081641" y="29392537"/>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Arial" panose="020B0604020202020204" pitchFamily="34" charset="0"/>
                <a:cs typeface="Arial" panose="020B0604020202020204" pitchFamily="34" charset="0"/>
              </a:rPr>
              <a:t>The final CAD design.</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0</TotalTime>
  <Words>707</Words>
  <Application>Microsoft Office PowerPoint</Application>
  <PresentationFormat>Custom</PresentationFormat>
  <Paragraphs>51</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ＭＳ Ｐゴシック</vt:lpstr>
      <vt:lpstr>Arial</vt:lpstr>
      <vt:lpstr>Calibri</vt:lpstr>
      <vt:lpstr>Century Gothic</vt:lpstr>
      <vt:lpstr>Georgia</vt:lpstr>
      <vt:lpstr>Vapor Trail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Ifan Hopkins (1701085)</cp:lastModifiedBy>
  <cp:revision>59</cp:revision>
  <dcterms:created xsi:type="dcterms:W3CDTF">2016-02-25T08:27:32Z</dcterms:created>
  <dcterms:modified xsi:type="dcterms:W3CDTF">2018-03-26T10:32:11Z</dcterms:modified>
</cp:coreProperties>
</file>