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65" r:id="rId4"/>
    <p:sldId id="269" r:id="rId5"/>
    <p:sldId id="270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7" autoAdjust="0"/>
    <p:restoredTop sz="94660"/>
  </p:normalViewPr>
  <p:slideViewPr>
    <p:cSldViewPr snapToGrid="0">
      <p:cViewPr varScale="1">
        <p:scale>
          <a:sx n="49" d="100"/>
          <a:sy n="49" d="100"/>
        </p:scale>
        <p:origin x="53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7F09-FB95-4401-9BD8-9F13DE4BC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C8116-691D-4032-960C-2C8D807417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4A38C-F5AC-4802-9881-B3CA3A428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4BF4F-FC1B-4B98-A3AE-B41BB571E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34A59-0290-46FD-ABB9-7172ACDD1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23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45195-B29E-4377-8187-97B475CD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1B009-552D-4088-A7E1-A5F5C14C8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AADA0-0B3B-42E5-9823-93298071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0B8D0-A64B-4762-9348-1EC45C05E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75642-6E30-48F6-BFE2-9F0485B2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91ED6-E455-4ACD-BC78-99F68AB75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8A102-B623-4C81-8516-F87F5D9CA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4DAEA-7518-487F-A738-948B2DB94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84C11-3FC2-4BF7-983C-831A54F2B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0755D-3C08-45C9-AF54-5BE9E0818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24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05998-DE67-4C32-A6F8-4619C977D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8B73E-7B6B-4537-9E9F-D03E13FDFF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87D2B9-634A-485A-B59F-90FB9ADA77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FC167-34A7-4DB7-9272-36180BFB4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8B98A-194B-4EE8-A6B9-D7A32FAF8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0DAA9-B1AE-4526-AED7-2DBA163E1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69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C954-993B-43C0-B412-FBC06DDE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7D7F3-E052-490A-B747-77C9510D14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31DCE-A1FA-4E47-A15C-53C74ED851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5D306F-4812-4FA5-9274-A1D4F8006F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46BB0-E9C5-4634-9B72-F7BF630EBE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59682F-0DBB-4625-8164-6C8249445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AF985-CA9A-48C5-B307-F514334D8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00B929-8271-427D-ABD6-F4906A6F9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73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B40EA-97C2-460B-BCB9-B1A792C83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5A7F82-F3AD-44DE-BA27-1C0A0A1BB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2DAB41-653B-44C7-AABA-0C818D46F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EECB0-A6B3-466C-911E-117F7DC68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24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697051-9367-4C5D-9AE1-49C5A6C65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BAD74-6A6E-456C-B85F-C0A90BB64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BBD0A-942A-4231-B80A-5C64C7A63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6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64B4-1795-424F-A8DF-812E3C517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B8F80-D7E1-43D5-A2F5-67EF84096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1714E-4AE1-4F4E-A2F3-459729604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AA178-37C5-43E1-B001-7FEEDD3D7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86067-6BD0-4CB4-9A90-3B5C40FA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E2C8F-E84E-4BF7-947F-1A92AA8A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388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511E4-DFA3-40D5-AB47-996C4335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CB75CD-E042-46A8-A587-543C89880D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C4071-BF92-429C-AEA1-036CDF4744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B076D-F55B-4767-97FB-0333BB2D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DCD75-F5CB-4F72-89D2-C3D1B94F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3586C-7EA9-41EC-B2AD-9766D3E5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72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2A67-E9A7-4172-AB1B-FDB735DB2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7CD66-2DDF-4D3F-901C-064146935C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0FFA1-571B-4881-A566-9B2E3725C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5F820-F080-4264-8AE1-B7FA54B90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32BC2-945F-4139-B6E9-57569595B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75AABB-934D-491E-B690-9FA04F29FF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4B3AE-2620-4F03-98D2-8BDC5DD91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04ADF-D607-482A-86E6-3459CC182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27F53-6CA8-4D12-945D-EA750CA6C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D10CC-DF45-4E2F-9505-3A627DAB5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34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E066FB-2B47-45B6-B44A-95E5589F6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82631-1422-4A7F-B28F-EACD9F2DE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46CDA-A5DD-4895-A4DB-E8676C00C5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1BB97-D3D6-47C9-8827-EA5495191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830AD-0CCC-41F2-8F31-B4E071351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39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709F4FC9-790F-4F97-8EE4-312CE91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11582185-B7AA-4C85-9F08-0CF3055EF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AF928DF6-7FD6-4208-9ACF-63FB7CC78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6822B5A5-A76C-4DCB-9522-E70E2E230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800" y="990600"/>
            <a:ext cx="9905999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E506F-76F2-488C-A4D8-E83DEF08F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4599" y="1676400"/>
            <a:ext cx="8534401" cy="2590800"/>
          </a:xfrm>
        </p:spPr>
        <p:txBody>
          <a:bodyPr anchor="t">
            <a:noAutofit/>
          </a:bodyPr>
          <a:lstStyle/>
          <a:p>
            <a:r>
              <a:rPr lang="en-GB" sz="7200" dirty="0">
                <a:latin typeface="Comic Sans MS" panose="030F0702030302020204" pitchFamily="66" charset="0"/>
              </a:rPr>
              <a:t>Learning Intentions for Reading</a:t>
            </a:r>
          </a:p>
        </p:txBody>
      </p:sp>
    </p:spTree>
    <p:extLst>
      <p:ext uri="{BB962C8B-B14F-4D97-AF65-F5344CB8AC3E}">
        <p14:creationId xmlns:p14="http://schemas.microsoft.com/office/powerpoint/2010/main" val="3929869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A53E7-A853-4FBF-8F6B-67C3A4F21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These are to help you as you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B2A5B-403B-584E-DAA6-9D84DDD03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443" y="3174647"/>
            <a:ext cx="10786454" cy="298231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Comic Sans MS" panose="030F0702030302020204" pitchFamily="66" charset="0"/>
              </a:rPr>
              <a:t>These statements to come from old curriculum documentation, but they are still valid learning intentions.</a:t>
            </a:r>
          </a:p>
          <a:p>
            <a:pPr marL="0" indent="0" algn="ctr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GB" dirty="0">
                <a:latin typeface="Comic Sans MS" panose="030F0702030302020204" pitchFamily="66" charset="0"/>
              </a:rPr>
              <a:t>Statements from the LNF are show at the end. </a:t>
            </a:r>
          </a:p>
        </p:txBody>
      </p:sp>
    </p:spTree>
    <p:extLst>
      <p:ext uri="{BB962C8B-B14F-4D97-AF65-F5344CB8AC3E}">
        <p14:creationId xmlns:p14="http://schemas.microsoft.com/office/powerpoint/2010/main" val="2341620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A4D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F49E41-F77A-448D-AE3D-B8ED367261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72" t="31483" r="13981" b="14159"/>
          <a:stretch/>
        </p:blipFill>
        <p:spPr>
          <a:xfrm>
            <a:off x="660399" y="812800"/>
            <a:ext cx="11054589" cy="5565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165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DFE996-833D-4A28-8D1E-1DDE068171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2" t="13780" r="1186" b="8916"/>
          <a:stretch/>
        </p:blipFill>
        <p:spPr>
          <a:xfrm>
            <a:off x="84245" y="256822"/>
            <a:ext cx="12023510" cy="6344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485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03A5A2-0C64-4086-941A-E4AF1A4525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9" t="14488" r="1279" b="22696"/>
          <a:stretch/>
        </p:blipFill>
        <p:spPr>
          <a:xfrm>
            <a:off x="-56445" y="485423"/>
            <a:ext cx="11874413" cy="599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999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7E1160-DAD1-4A35-A861-9B80AD0DED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3" t="16109" r="1243" b="3140"/>
          <a:stretch/>
        </p:blipFill>
        <p:spPr>
          <a:xfrm>
            <a:off x="705880" y="615245"/>
            <a:ext cx="11009108" cy="5841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8608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25706F-D2DB-4690-8384-E32C0541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7" t="24012" r="3092" b="19664"/>
          <a:stretch/>
        </p:blipFill>
        <p:spPr>
          <a:xfrm>
            <a:off x="530577" y="1151467"/>
            <a:ext cx="11020266" cy="4645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273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391D3F-BFFC-4829-9314-9179A45559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" t="14199" r="1850" b="16712"/>
          <a:stretch/>
        </p:blipFill>
        <p:spPr>
          <a:xfrm>
            <a:off x="477012" y="778933"/>
            <a:ext cx="10995307" cy="5548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982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BAC14781-EB80-3442-BE4A-A6CC3296AA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2" t="14722" r="1984" b="52544"/>
          <a:stretch/>
        </p:blipFill>
        <p:spPr>
          <a:xfrm>
            <a:off x="678788" y="1127574"/>
            <a:ext cx="10858456" cy="2791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161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D3BE7E94-16B7-394B-99CF-9E4D5280AC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9" t="19554" r="1866" b="37424"/>
          <a:stretch/>
        </p:blipFill>
        <p:spPr>
          <a:xfrm>
            <a:off x="370247" y="1447332"/>
            <a:ext cx="11466792" cy="3859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173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4E42515A-5190-0444-8EE8-42F9E5FE4C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5" t="22672" r="2335" b="27292"/>
          <a:stretch/>
        </p:blipFill>
        <p:spPr>
          <a:xfrm>
            <a:off x="734886" y="1452944"/>
            <a:ext cx="11250498" cy="4414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9605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C2AAA7C2-56E3-5A40-A502-C557F2C93F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0" t="18930" r="1866" b="40386"/>
          <a:stretch/>
        </p:blipFill>
        <p:spPr>
          <a:xfrm>
            <a:off x="566591" y="1262209"/>
            <a:ext cx="11411656" cy="3601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581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C630617D-01FA-DC4F-8D54-379D3E5631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9" t="16437" r="1509" b="38047"/>
          <a:stretch/>
        </p:blipFill>
        <p:spPr>
          <a:xfrm>
            <a:off x="346296" y="1531480"/>
            <a:ext cx="11585887" cy="4184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326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39</Words>
  <Application>Microsoft Office PowerPoint</Application>
  <PresentationFormat>Widescreen</PresentationFormat>
  <Paragraphs>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Comic Sans MS</vt:lpstr>
      <vt:lpstr>Office Theme</vt:lpstr>
      <vt:lpstr>Learning Intentions for Reading</vt:lpstr>
      <vt:lpstr>These are to help you as you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 for Reading</dc:title>
  <dc:creator>Jayne Morgan</dc:creator>
  <cp:lastModifiedBy>Jayne Morgan</cp:lastModifiedBy>
  <cp:revision>16</cp:revision>
  <dcterms:created xsi:type="dcterms:W3CDTF">2018-03-09T16:20:15Z</dcterms:created>
  <dcterms:modified xsi:type="dcterms:W3CDTF">2025-07-23T11:56:47Z</dcterms:modified>
</cp:coreProperties>
</file>