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2A2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F5CB4F-AC06-543B-5588-23A66D126A5B}" v="401" dt="2024-02-15T15:37:49.599"/>
    <p1510:client id="{FB1824B9-0C6C-0E36-1257-47E9016A4542}" v="278" dt="2024-02-16T13:06:01.395"/>
    <p1510:client id="{FD5DF4DA-B82E-E21C-25B6-3B428E5C1FC2}" v="474" dt="2024-02-15T14:49:19.3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Chattaway (2304455)" userId="S::2304455@student.uwtsd.ac.uk::6d1cb451-9bcb-4dc8-98ba-5e2e45e9a8ca" providerId="AD" clId="Web-{FB1824B9-0C6C-0E36-1257-47E9016A4542}"/>
    <pc:docChg chg="addSld modSld">
      <pc:chgData name="Sarah Chattaway (2304455)" userId="S::2304455@student.uwtsd.ac.uk::6d1cb451-9bcb-4dc8-98ba-5e2e45e9a8ca" providerId="AD" clId="Web-{FB1824B9-0C6C-0E36-1257-47E9016A4542}" dt="2024-02-16T13:06:01.395" v="267" actId="1076"/>
      <pc:docMkLst>
        <pc:docMk/>
      </pc:docMkLst>
      <pc:sldChg chg="addSp delSp modSp mod setBg">
        <pc:chgData name="Sarah Chattaway (2304455)" userId="S::2304455@student.uwtsd.ac.uk::6d1cb451-9bcb-4dc8-98ba-5e2e45e9a8ca" providerId="AD" clId="Web-{FB1824B9-0C6C-0E36-1257-47E9016A4542}" dt="2024-02-16T12:59:51.328" v="220"/>
        <pc:sldMkLst>
          <pc:docMk/>
          <pc:sldMk cId="109857222" sldId="256"/>
        </pc:sldMkLst>
        <pc:picChg chg="add del mod">
          <ac:chgData name="Sarah Chattaway (2304455)" userId="S::2304455@student.uwtsd.ac.uk::6d1cb451-9bcb-4dc8-98ba-5e2e45e9a8ca" providerId="AD" clId="Web-{FB1824B9-0C6C-0E36-1257-47E9016A4542}" dt="2024-02-16T12:59:51.328" v="220"/>
          <ac:picMkLst>
            <pc:docMk/>
            <pc:sldMk cId="109857222" sldId="256"/>
            <ac:picMk id="4" creationId="{74801361-E499-1871-226E-26A299073C98}"/>
          </ac:picMkLst>
        </pc:picChg>
      </pc:sldChg>
      <pc:sldChg chg="addSp delSp modSp">
        <pc:chgData name="Sarah Chattaway (2304455)" userId="S::2304455@student.uwtsd.ac.uk::6d1cb451-9bcb-4dc8-98ba-5e2e45e9a8ca" providerId="AD" clId="Web-{FB1824B9-0C6C-0E36-1257-47E9016A4542}" dt="2024-02-16T12:59:18.810" v="215" actId="14100"/>
        <pc:sldMkLst>
          <pc:docMk/>
          <pc:sldMk cId="1256525054" sldId="258"/>
        </pc:sldMkLst>
        <pc:spChg chg="add mod">
          <ac:chgData name="Sarah Chattaway (2304455)" userId="S::2304455@student.uwtsd.ac.uk::6d1cb451-9bcb-4dc8-98ba-5e2e45e9a8ca" providerId="AD" clId="Web-{FB1824B9-0C6C-0E36-1257-47E9016A4542}" dt="2024-02-16T12:56:56.021" v="202" actId="14100"/>
          <ac:spMkLst>
            <pc:docMk/>
            <pc:sldMk cId="1256525054" sldId="258"/>
            <ac:spMk id="9" creationId="{25207CE8-C121-6B4E-DF15-C9C92BB1CCEE}"/>
          </ac:spMkLst>
        </pc:spChg>
        <pc:spChg chg="del mod">
          <ac:chgData name="Sarah Chattaway (2304455)" userId="S::2304455@student.uwtsd.ac.uk::6d1cb451-9bcb-4dc8-98ba-5e2e45e9a8ca" providerId="AD" clId="Web-{FB1824B9-0C6C-0E36-1257-47E9016A4542}" dt="2024-02-16T12:56:46.380" v="199"/>
          <ac:spMkLst>
            <pc:docMk/>
            <pc:sldMk cId="1256525054" sldId="258"/>
            <ac:spMk id="10" creationId="{38B0DF03-3E87-569B-6329-A767F6792AC8}"/>
          </ac:spMkLst>
        </pc:spChg>
        <pc:picChg chg="add del mod">
          <ac:chgData name="Sarah Chattaway (2304455)" userId="S::2304455@student.uwtsd.ac.uk::6d1cb451-9bcb-4dc8-98ba-5e2e45e9a8ca" providerId="AD" clId="Web-{FB1824B9-0C6C-0E36-1257-47E9016A4542}" dt="2024-02-16T12:55:50.877" v="188"/>
          <ac:picMkLst>
            <pc:docMk/>
            <pc:sldMk cId="1256525054" sldId="258"/>
            <ac:picMk id="4" creationId="{7D712DD7-4C87-0791-8A99-42D3D27B746F}"/>
          </ac:picMkLst>
        </pc:picChg>
        <pc:picChg chg="del">
          <ac:chgData name="Sarah Chattaway (2304455)" userId="S::2304455@student.uwtsd.ac.uk::6d1cb451-9bcb-4dc8-98ba-5e2e45e9a8ca" providerId="AD" clId="Web-{FB1824B9-0C6C-0E36-1257-47E9016A4542}" dt="2024-02-16T12:56:04.956" v="189"/>
          <ac:picMkLst>
            <pc:docMk/>
            <pc:sldMk cId="1256525054" sldId="258"/>
            <ac:picMk id="8" creationId="{534146B3-71C5-5C67-0122-6FECCAF24D50}"/>
          </ac:picMkLst>
        </pc:picChg>
        <pc:picChg chg="add del mod ord">
          <ac:chgData name="Sarah Chattaway (2304455)" userId="S::2304455@student.uwtsd.ac.uk::6d1cb451-9bcb-4dc8-98ba-5e2e45e9a8ca" providerId="AD" clId="Web-{FB1824B9-0C6C-0E36-1257-47E9016A4542}" dt="2024-02-16T12:58:20.901" v="212"/>
          <ac:picMkLst>
            <pc:docMk/>
            <pc:sldMk cId="1256525054" sldId="258"/>
            <ac:picMk id="11" creationId="{5854C86E-C299-51F7-5132-B00ED0BB8140}"/>
          </ac:picMkLst>
        </pc:picChg>
        <pc:picChg chg="add mod">
          <ac:chgData name="Sarah Chattaway (2304455)" userId="S::2304455@student.uwtsd.ac.uk::6d1cb451-9bcb-4dc8-98ba-5e2e45e9a8ca" providerId="AD" clId="Web-{FB1824B9-0C6C-0E36-1257-47E9016A4542}" dt="2024-02-16T12:59:18.810" v="215" actId="14100"/>
          <ac:picMkLst>
            <pc:docMk/>
            <pc:sldMk cId="1256525054" sldId="258"/>
            <ac:picMk id="12" creationId="{7379BDCE-8ADB-1B52-8BA2-5E5C456B3752}"/>
          </ac:picMkLst>
        </pc:picChg>
      </pc:sldChg>
      <pc:sldChg chg="addSp delSp modSp mod setBg">
        <pc:chgData name="Sarah Chattaway (2304455)" userId="S::2304455@student.uwtsd.ac.uk::6d1cb451-9bcb-4dc8-98ba-5e2e45e9a8ca" providerId="AD" clId="Web-{FB1824B9-0C6C-0E36-1257-47E9016A4542}" dt="2024-02-16T12:54:46.483" v="184"/>
        <pc:sldMkLst>
          <pc:docMk/>
          <pc:sldMk cId="4251622585" sldId="261"/>
        </pc:sldMkLst>
        <pc:picChg chg="add del mod">
          <ac:chgData name="Sarah Chattaway (2304455)" userId="S::2304455@student.uwtsd.ac.uk::6d1cb451-9bcb-4dc8-98ba-5e2e45e9a8ca" providerId="AD" clId="Web-{FB1824B9-0C6C-0E36-1257-47E9016A4542}" dt="2024-02-16T12:54:46.483" v="184"/>
          <ac:picMkLst>
            <pc:docMk/>
            <pc:sldMk cId="4251622585" sldId="261"/>
            <ac:picMk id="3" creationId="{78BA8223-62B6-77D2-B9D3-842560C7375E}"/>
          </ac:picMkLst>
        </pc:picChg>
      </pc:sldChg>
      <pc:sldChg chg="addSp delSp modSp mod setBg">
        <pc:chgData name="Sarah Chattaway (2304455)" userId="S::2304455@student.uwtsd.ac.uk::6d1cb451-9bcb-4dc8-98ba-5e2e45e9a8ca" providerId="AD" clId="Web-{FB1824B9-0C6C-0E36-1257-47E9016A4542}" dt="2024-02-16T13:06:01.395" v="267" actId="1076"/>
        <pc:sldMkLst>
          <pc:docMk/>
          <pc:sldMk cId="1611118074" sldId="262"/>
        </pc:sldMkLst>
        <pc:spChg chg="mod">
          <ac:chgData name="Sarah Chattaway (2304455)" userId="S::2304455@student.uwtsd.ac.uk::6d1cb451-9bcb-4dc8-98ba-5e2e45e9a8ca" providerId="AD" clId="Web-{FB1824B9-0C6C-0E36-1257-47E9016A4542}" dt="2024-02-16T12:52:53.414" v="180" actId="1076"/>
          <ac:spMkLst>
            <pc:docMk/>
            <pc:sldMk cId="1611118074" sldId="262"/>
            <ac:spMk id="2" creationId="{EAF41E45-E158-3423-704D-1C3FE4A4FAF7}"/>
          </ac:spMkLst>
        </pc:spChg>
        <pc:spChg chg="mod">
          <ac:chgData name="Sarah Chattaway (2304455)" userId="S::2304455@student.uwtsd.ac.uk::6d1cb451-9bcb-4dc8-98ba-5e2e45e9a8ca" providerId="AD" clId="Web-{FB1824B9-0C6C-0E36-1257-47E9016A4542}" dt="2024-02-16T13:06:01.395" v="267" actId="1076"/>
          <ac:spMkLst>
            <pc:docMk/>
            <pc:sldMk cId="1611118074" sldId="262"/>
            <ac:spMk id="3" creationId="{F19EABF7-E073-B9EE-E651-61F741789B4A}"/>
          </ac:spMkLst>
        </pc:spChg>
        <pc:spChg chg="del">
          <ac:chgData name="Sarah Chattaway (2304455)" userId="S::2304455@student.uwtsd.ac.uk::6d1cb451-9bcb-4dc8-98ba-5e2e45e9a8ca" providerId="AD" clId="Web-{FB1824B9-0C6C-0E36-1257-47E9016A4542}" dt="2024-02-16T12:37:51.630" v="23"/>
          <ac:spMkLst>
            <pc:docMk/>
            <pc:sldMk cId="1611118074" sldId="262"/>
            <ac:spMk id="4" creationId="{75B38B62-7063-EF62-25A5-BD89709E1801}"/>
          </ac:spMkLst>
        </pc:spChg>
        <pc:picChg chg="add del mod ord">
          <ac:chgData name="Sarah Chattaway (2304455)" userId="S::2304455@student.uwtsd.ac.uk::6d1cb451-9bcb-4dc8-98ba-5e2e45e9a8ca" providerId="AD" clId="Web-{FB1824B9-0C6C-0E36-1257-47E9016A4542}" dt="2024-02-16T12:51:19.346" v="163" actId="1076"/>
          <ac:picMkLst>
            <pc:docMk/>
            <pc:sldMk cId="1611118074" sldId="262"/>
            <ac:picMk id="5" creationId="{8C7148E8-2FC1-DD87-CA83-998359E26C06}"/>
          </ac:picMkLst>
        </pc:picChg>
      </pc:sldChg>
      <pc:sldChg chg="addSp delSp modSp new mod setBg">
        <pc:chgData name="Sarah Chattaway (2304455)" userId="S::2304455@student.uwtsd.ac.uk::6d1cb451-9bcb-4dc8-98ba-5e2e45e9a8ca" providerId="AD" clId="Web-{FB1824B9-0C6C-0E36-1257-47E9016A4542}" dt="2024-02-16T13:05:34.112" v="265" actId="1076"/>
        <pc:sldMkLst>
          <pc:docMk/>
          <pc:sldMk cId="2873649643" sldId="263"/>
        </pc:sldMkLst>
        <pc:spChg chg="mod">
          <ac:chgData name="Sarah Chattaway (2304455)" userId="S::2304455@student.uwtsd.ac.uk::6d1cb451-9bcb-4dc8-98ba-5e2e45e9a8ca" providerId="AD" clId="Web-{FB1824B9-0C6C-0E36-1257-47E9016A4542}" dt="2024-02-16T13:05:27.909" v="263" actId="20577"/>
          <ac:spMkLst>
            <pc:docMk/>
            <pc:sldMk cId="2873649643" sldId="263"/>
            <ac:spMk id="2" creationId="{E17DB30C-624E-2287-DC7F-8C4935910846}"/>
          </ac:spMkLst>
        </pc:spChg>
        <pc:spChg chg="del mod">
          <ac:chgData name="Sarah Chattaway (2304455)" userId="S::2304455@student.uwtsd.ac.uk::6d1cb451-9bcb-4dc8-98ba-5e2e45e9a8ca" providerId="AD" clId="Web-{FB1824B9-0C6C-0E36-1257-47E9016A4542}" dt="2024-02-16T13:03:56.591" v="253"/>
          <ac:spMkLst>
            <pc:docMk/>
            <pc:sldMk cId="2873649643" sldId="263"/>
            <ac:spMk id="3" creationId="{B8F3B4C1-013C-B6A6-8CD4-9D3D57AFE8B7}"/>
          </ac:spMkLst>
        </pc:spChg>
        <pc:spChg chg="add mod">
          <ac:chgData name="Sarah Chattaway (2304455)" userId="S::2304455@student.uwtsd.ac.uk::6d1cb451-9bcb-4dc8-98ba-5e2e45e9a8ca" providerId="AD" clId="Web-{FB1824B9-0C6C-0E36-1257-47E9016A4542}" dt="2024-02-16T13:04:13.655" v="255" actId="1076"/>
          <ac:spMkLst>
            <pc:docMk/>
            <pc:sldMk cId="2873649643" sldId="263"/>
            <ac:spMk id="6" creationId="{922C6DB3-CE96-97BE-D3D3-936CE215E5DC}"/>
          </ac:spMkLst>
        </pc:spChg>
        <pc:spChg chg="add del">
          <ac:chgData name="Sarah Chattaway (2304455)" userId="S::2304455@student.uwtsd.ac.uk::6d1cb451-9bcb-4dc8-98ba-5e2e45e9a8ca" providerId="AD" clId="Web-{FB1824B9-0C6C-0E36-1257-47E9016A4542}" dt="2024-02-16T13:01:57.194" v="224"/>
          <ac:spMkLst>
            <pc:docMk/>
            <pc:sldMk cId="2873649643" sldId="263"/>
            <ac:spMk id="8" creationId="{042E603F-28B7-4831-BF23-65FBAB13D5FB}"/>
          </ac:spMkLst>
        </pc:spChg>
        <pc:spChg chg="add del">
          <ac:chgData name="Sarah Chattaway (2304455)" userId="S::2304455@student.uwtsd.ac.uk::6d1cb451-9bcb-4dc8-98ba-5e2e45e9a8ca" providerId="AD" clId="Web-{FB1824B9-0C6C-0E36-1257-47E9016A4542}" dt="2024-02-16T13:01:57.194" v="224"/>
          <ac:spMkLst>
            <pc:docMk/>
            <pc:sldMk cId="2873649643" sldId="263"/>
            <ac:spMk id="10" creationId="{4D39700F-2B10-4402-A7DD-06EE2245880D}"/>
          </ac:spMkLst>
        </pc:spChg>
        <pc:spChg chg="add del">
          <ac:chgData name="Sarah Chattaway (2304455)" userId="S::2304455@student.uwtsd.ac.uk::6d1cb451-9bcb-4dc8-98ba-5e2e45e9a8ca" providerId="AD" clId="Web-{FB1824B9-0C6C-0E36-1257-47E9016A4542}" dt="2024-02-16T13:01:57.194" v="224"/>
          <ac:spMkLst>
            <pc:docMk/>
            <pc:sldMk cId="2873649643" sldId="263"/>
            <ac:spMk id="12" creationId="{6DA65B90-7B06-4499-91BA-CDDD36132481}"/>
          </ac:spMkLst>
        </pc:spChg>
        <pc:spChg chg="add del">
          <ac:chgData name="Sarah Chattaway (2304455)" userId="S::2304455@student.uwtsd.ac.uk::6d1cb451-9bcb-4dc8-98ba-5e2e45e9a8ca" providerId="AD" clId="Web-{FB1824B9-0C6C-0E36-1257-47E9016A4542}" dt="2024-02-16T13:01:57.194" v="224"/>
          <ac:spMkLst>
            <pc:docMk/>
            <pc:sldMk cId="2873649643" sldId="263"/>
            <ac:spMk id="14" creationId="{7E65BFC2-BDC8-404D-8A5B-5D18A461B7E7}"/>
          </ac:spMkLst>
        </pc:spChg>
        <pc:spChg chg="add del">
          <ac:chgData name="Sarah Chattaway (2304455)" userId="S::2304455@student.uwtsd.ac.uk::6d1cb451-9bcb-4dc8-98ba-5e2e45e9a8ca" providerId="AD" clId="Web-{FB1824B9-0C6C-0E36-1257-47E9016A4542}" dt="2024-02-16T13:01:57.194" v="224"/>
          <ac:spMkLst>
            <pc:docMk/>
            <pc:sldMk cId="2873649643" sldId="263"/>
            <ac:spMk id="16" creationId="{A8692CD0-B857-410A-881C-A1F31FB7F298}"/>
          </ac:spMkLst>
        </pc:spChg>
        <pc:spChg chg="add">
          <ac:chgData name="Sarah Chattaway (2304455)" userId="S::2304455@student.uwtsd.ac.uk::6d1cb451-9bcb-4dc8-98ba-5e2e45e9a8ca" providerId="AD" clId="Web-{FB1824B9-0C6C-0E36-1257-47E9016A4542}" dt="2024-02-16T13:01:57.194" v="224"/>
          <ac:spMkLst>
            <pc:docMk/>
            <pc:sldMk cId="2873649643" sldId="263"/>
            <ac:spMk id="21" creationId="{042E603F-28B7-4831-BF23-65FBAB13D5FB}"/>
          </ac:spMkLst>
        </pc:spChg>
        <pc:spChg chg="add">
          <ac:chgData name="Sarah Chattaway (2304455)" userId="S::2304455@student.uwtsd.ac.uk::6d1cb451-9bcb-4dc8-98ba-5e2e45e9a8ca" providerId="AD" clId="Web-{FB1824B9-0C6C-0E36-1257-47E9016A4542}" dt="2024-02-16T13:01:57.194" v="224"/>
          <ac:spMkLst>
            <pc:docMk/>
            <pc:sldMk cId="2873649643" sldId="263"/>
            <ac:spMk id="23" creationId="{4D39700F-2B10-4402-A7DD-06EE2245880D}"/>
          </ac:spMkLst>
        </pc:spChg>
        <pc:spChg chg="add">
          <ac:chgData name="Sarah Chattaway (2304455)" userId="S::2304455@student.uwtsd.ac.uk::6d1cb451-9bcb-4dc8-98ba-5e2e45e9a8ca" providerId="AD" clId="Web-{FB1824B9-0C6C-0E36-1257-47E9016A4542}" dt="2024-02-16T13:01:57.194" v="224"/>
          <ac:spMkLst>
            <pc:docMk/>
            <pc:sldMk cId="2873649643" sldId="263"/>
            <ac:spMk id="25" creationId="{06E15305-164C-44CD-9E0F-420C2DC1B32A}"/>
          </ac:spMkLst>
        </pc:spChg>
        <pc:spChg chg="add">
          <ac:chgData name="Sarah Chattaway (2304455)" userId="S::2304455@student.uwtsd.ac.uk::6d1cb451-9bcb-4dc8-98ba-5e2e45e9a8ca" providerId="AD" clId="Web-{FB1824B9-0C6C-0E36-1257-47E9016A4542}" dt="2024-02-16T13:01:57.194" v="224"/>
          <ac:spMkLst>
            <pc:docMk/>
            <pc:sldMk cId="2873649643" sldId="263"/>
            <ac:spMk id="27" creationId="{4A2DC5C2-CCA7-49E4-B67F-6F121D488974}"/>
          </ac:spMkLst>
        </pc:spChg>
        <pc:spChg chg="add">
          <ac:chgData name="Sarah Chattaway (2304455)" userId="S::2304455@student.uwtsd.ac.uk::6d1cb451-9bcb-4dc8-98ba-5e2e45e9a8ca" providerId="AD" clId="Web-{FB1824B9-0C6C-0E36-1257-47E9016A4542}" dt="2024-02-16T13:01:57.194" v="224"/>
          <ac:spMkLst>
            <pc:docMk/>
            <pc:sldMk cId="2873649643" sldId="263"/>
            <ac:spMk id="29" creationId="{27966D5E-7857-415C-B50C-0DD96BCB7849}"/>
          </ac:spMkLst>
        </pc:spChg>
        <pc:picChg chg="add mod ord">
          <ac:chgData name="Sarah Chattaway (2304455)" userId="S::2304455@student.uwtsd.ac.uk::6d1cb451-9bcb-4dc8-98ba-5e2e45e9a8ca" providerId="AD" clId="Web-{FB1824B9-0C6C-0E36-1257-47E9016A4542}" dt="2024-02-16T13:05:34.112" v="265" actId="1076"/>
          <ac:picMkLst>
            <pc:docMk/>
            <pc:sldMk cId="2873649643" sldId="263"/>
            <ac:picMk id="4" creationId="{43E7D24B-2BDC-5C02-355D-5C7EC3BA38E0}"/>
          </ac:picMkLst>
        </pc:picChg>
      </pc:sldChg>
    </pc:docChg>
  </pc:docChgLst>
  <pc:docChgLst>
    <pc:chgData name="Sarah Chattaway (2304455)" userId="S::2304455@student.uwtsd.ac.uk::6d1cb451-9bcb-4dc8-98ba-5e2e45e9a8ca" providerId="AD" clId="Web-{34F57E88-CA3D-4AE4-BB56-7C6C78895A2F}"/>
    <pc:docChg chg="modSld addMainMaster delMainMaster">
      <pc:chgData name="Sarah Chattaway (2304455)" userId="S::2304455@student.uwtsd.ac.uk::6d1cb451-9bcb-4dc8-98ba-5e2e45e9a8ca" providerId="AD" clId="Web-{34F57E88-CA3D-4AE4-BB56-7C6C78895A2F}" dt="2023-11-25T13:02:54.603" v="86" actId="1076"/>
      <pc:docMkLst>
        <pc:docMk/>
      </pc:docMkLst>
      <pc:sldChg chg="addSp delSp modSp mod setBg modClrScheme setClrOvrMap chgLayout">
        <pc:chgData name="Sarah Chattaway (2304455)" userId="S::2304455@student.uwtsd.ac.uk::6d1cb451-9bcb-4dc8-98ba-5e2e45e9a8ca" providerId="AD" clId="Web-{34F57E88-CA3D-4AE4-BB56-7C6C78895A2F}" dt="2023-11-25T13:02:54.603" v="86" actId="1076"/>
        <pc:sldMkLst>
          <pc:docMk/>
          <pc:sldMk cId="109857222" sldId="256"/>
        </pc:sldMkLst>
        <pc:spChg chg="mod">
          <ac:chgData name="Sarah Chattaway (2304455)" userId="S::2304455@student.uwtsd.ac.uk::6d1cb451-9bcb-4dc8-98ba-5e2e45e9a8ca" providerId="AD" clId="Web-{34F57E88-CA3D-4AE4-BB56-7C6C78895A2F}" dt="2023-11-25T13:02:48.009" v="8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rah Chattaway (2304455)" userId="S::2304455@student.uwtsd.ac.uk::6d1cb451-9bcb-4dc8-98ba-5e2e45e9a8ca" providerId="AD" clId="Web-{34F57E88-CA3D-4AE4-BB56-7C6C78895A2F}" dt="2023-11-25T13:02:54.603" v="86" actId="107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arah Chattaway (2304455)" userId="S::2304455@student.uwtsd.ac.uk::6d1cb451-9bcb-4dc8-98ba-5e2e45e9a8ca" providerId="AD" clId="Web-{34F57E88-CA3D-4AE4-BB56-7C6C78895A2F}" dt="2023-11-25T12:54:03.402" v="6"/>
          <ac:spMkLst>
            <pc:docMk/>
            <pc:sldMk cId="109857222" sldId="256"/>
            <ac:spMk id="9" creationId="{68CA250C-CF5A-4736-9249-D6111F7C5545}"/>
          </ac:spMkLst>
        </pc:spChg>
        <pc:spChg chg="add del">
          <ac:chgData name="Sarah Chattaway (2304455)" userId="S::2304455@student.uwtsd.ac.uk::6d1cb451-9bcb-4dc8-98ba-5e2e45e9a8ca" providerId="AD" clId="Web-{34F57E88-CA3D-4AE4-BB56-7C6C78895A2F}" dt="2023-11-25T12:54:03.402" v="6"/>
          <ac:spMkLst>
            <pc:docMk/>
            <pc:sldMk cId="109857222" sldId="256"/>
            <ac:spMk id="11" creationId="{032274B4-B001-4088-B01D-E6999509E268}"/>
          </ac:spMkLst>
        </pc:spChg>
        <pc:spChg chg="add del">
          <ac:chgData name="Sarah Chattaway (2304455)" userId="S::2304455@student.uwtsd.ac.uk::6d1cb451-9bcb-4dc8-98ba-5e2e45e9a8ca" providerId="AD" clId="Web-{34F57E88-CA3D-4AE4-BB56-7C6C78895A2F}" dt="2023-11-25T12:54:03.386" v="5"/>
          <ac:spMkLst>
            <pc:docMk/>
            <pc:sldMk cId="109857222" sldId="256"/>
            <ac:spMk id="16" creationId="{68CA250C-CF5A-4736-9249-D6111F7C5545}"/>
          </ac:spMkLst>
        </pc:spChg>
        <pc:spChg chg="add">
          <ac:chgData name="Sarah Chattaway (2304455)" userId="S::2304455@student.uwtsd.ac.uk::6d1cb451-9bcb-4dc8-98ba-5e2e45e9a8ca" providerId="AD" clId="Web-{34F57E88-CA3D-4AE4-BB56-7C6C78895A2F}" dt="2023-11-25T12:54:03.402" v="6"/>
          <ac:spMkLst>
            <pc:docMk/>
            <pc:sldMk cId="109857222" sldId="256"/>
            <ac:spMk id="18" creationId="{4A2DC5C2-CCA7-49E4-B67F-6F121D488974}"/>
          </ac:spMkLst>
        </pc:spChg>
        <pc:spChg chg="add">
          <ac:chgData name="Sarah Chattaway (2304455)" userId="S::2304455@student.uwtsd.ac.uk::6d1cb451-9bcb-4dc8-98ba-5e2e45e9a8ca" providerId="AD" clId="Web-{34F57E88-CA3D-4AE4-BB56-7C6C78895A2F}" dt="2023-11-25T12:54:03.402" v="6"/>
          <ac:spMkLst>
            <pc:docMk/>
            <pc:sldMk cId="109857222" sldId="256"/>
            <ac:spMk id="19" creationId="{06E15305-164C-44CD-9E0F-420C2DC1B32A}"/>
          </ac:spMkLst>
        </pc:spChg>
        <pc:spChg chg="add">
          <ac:chgData name="Sarah Chattaway (2304455)" userId="S::2304455@student.uwtsd.ac.uk::6d1cb451-9bcb-4dc8-98ba-5e2e45e9a8ca" providerId="AD" clId="Web-{34F57E88-CA3D-4AE4-BB56-7C6C78895A2F}" dt="2023-11-25T12:54:03.402" v="6"/>
          <ac:spMkLst>
            <pc:docMk/>
            <pc:sldMk cId="109857222" sldId="256"/>
            <ac:spMk id="20" creationId="{27966D5E-7857-415C-B50C-0DD96BCB7849}"/>
          </ac:spMkLst>
        </pc:spChg>
        <pc:picChg chg="add mod ord">
          <ac:chgData name="Sarah Chattaway (2304455)" userId="S::2304455@student.uwtsd.ac.uk::6d1cb451-9bcb-4dc8-98ba-5e2e45e9a8ca" providerId="AD" clId="Web-{34F57E88-CA3D-4AE4-BB56-7C6C78895A2F}" dt="2023-11-25T13:02:11.243" v="77" actId="1076"/>
          <ac:picMkLst>
            <pc:docMk/>
            <pc:sldMk cId="109857222" sldId="256"/>
            <ac:picMk id="4" creationId="{74801361-E499-1871-226E-26A299073C98}"/>
          </ac:picMkLst>
        </pc:picChg>
      </pc:sldChg>
      <pc:sldMasterChg chg="del delSldLayout">
        <pc:chgData name="Sarah Chattaway (2304455)" userId="S::2304455@student.uwtsd.ac.uk::6d1cb451-9bcb-4dc8-98ba-5e2e45e9a8ca" providerId="AD" clId="Web-{34F57E88-CA3D-4AE4-BB56-7C6C78895A2F}" dt="2023-11-25T12:38:58.567" v="0"/>
        <pc:sldMasterMkLst>
          <pc:docMk/>
          <pc:sldMasterMk cId="2460954070" sldId="2147483660"/>
        </pc:sldMasterMkLst>
        <pc:sldLayoutChg chg="del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Sarah Chattaway (2304455)" userId="S::2304455@student.uwtsd.ac.uk::6d1cb451-9bcb-4dc8-98ba-5e2e45e9a8ca" providerId="AD" clId="Web-{34F57E88-CA3D-4AE4-BB56-7C6C78895A2F}" dt="2023-11-25T12:38:58.567" v="0"/>
        <pc:sldMasterMkLst>
          <pc:docMk/>
          <pc:sldMasterMk cId="2106411430" sldId="2147483750"/>
        </pc:sldMasterMkLst>
        <pc:sldLayoutChg chg="add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106411430" sldId="2147483750"/>
            <pc:sldLayoutMk cId="59428516" sldId="2147483739"/>
          </pc:sldLayoutMkLst>
        </pc:sldLayoutChg>
        <pc:sldLayoutChg chg="add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106411430" sldId="2147483750"/>
            <pc:sldLayoutMk cId="3449384887" sldId="2147483740"/>
          </pc:sldLayoutMkLst>
        </pc:sldLayoutChg>
        <pc:sldLayoutChg chg="add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106411430" sldId="2147483750"/>
            <pc:sldLayoutMk cId="2971975304" sldId="2147483741"/>
          </pc:sldLayoutMkLst>
        </pc:sldLayoutChg>
        <pc:sldLayoutChg chg="add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106411430" sldId="2147483750"/>
            <pc:sldLayoutMk cId="1224031436" sldId="2147483742"/>
          </pc:sldLayoutMkLst>
        </pc:sldLayoutChg>
        <pc:sldLayoutChg chg="add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106411430" sldId="2147483750"/>
            <pc:sldLayoutMk cId="2607148838" sldId="2147483743"/>
          </pc:sldLayoutMkLst>
        </pc:sldLayoutChg>
        <pc:sldLayoutChg chg="add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106411430" sldId="2147483750"/>
            <pc:sldLayoutMk cId="2242414691" sldId="2147483744"/>
          </pc:sldLayoutMkLst>
        </pc:sldLayoutChg>
        <pc:sldLayoutChg chg="add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106411430" sldId="2147483750"/>
            <pc:sldLayoutMk cId="2948858113" sldId="2147483745"/>
          </pc:sldLayoutMkLst>
        </pc:sldLayoutChg>
        <pc:sldLayoutChg chg="add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106411430" sldId="2147483750"/>
            <pc:sldLayoutMk cId="1546092731" sldId="2147483746"/>
          </pc:sldLayoutMkLst>
        </pc:sldLayoutChg>
        <pc:sldLayoutChg chg="add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106411430" sldId="2147483750"/>
            <pc:sldLayoutMk cId="3019267121" sldId="2147483747"/>
          </pc:sldLayoutMkLst>
        </pc:sldLayoutChg>
        <pc:sldLayoutChg chg="add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106411430" sldId="2147483750"/>
            <pc:sldLayoutMk cId="3181713047" sldId="2147483748"/>
          </pc:sldLayoutMkLst>
        </pc:sldLayoutChg>
        <pc:sldLayoutChg chg="add">
          <pc:chgData name="Sarah Chattaway (2304455)" userId="S::2304455@student.uwtsd.ac.uk::6d1cb451-9bcb-4dc8-98ba-5e2e45e9a8ca" providerId="AD" clId="Web-{34F57E88-CA3D-4AE4-BB56-7C6C78895A2F}" dt="2023-11-25T12:38:58.567" v="0"/>
          <pc:sldLayoutMkLst>
            <pc:docMk/>
            <pc:sldMasterMk cId="2106411430" sldId="2147483750"/>
            <pc:sldLayoutMk cId="3666696174" sldId="2147483749"/>
          </pc:sldLayoutMkLst>
        </pc:sldLayoutChg>
      </pc:sldMasterChg>
    </pc:docChg>
  </pc:docChgLst>
  <pc:docChgLst>
    <pc:chgData name="Sarah Chattaway (2304455)" userId="S::2304455@student.uwtsd.ac.uk::6d1cb451-9bcb-4dc8-98ba-5e2e45e9a8ca" providerId="AD" clId="Web-{4EF5CB4F-AC06-543B-5588-23A66D126A5B}"/>
    <pc:docChg chg="addSld modSld modMainMaster">
      <pc:chgData name="Sarah Chattaway (2304455)" userId="S::2304455@student.uwtsd.ac.uk::6d1cb451-9bcb-4dc8-98ba-5e2e45e9a8ca" providerId="AD" clId="Web-{4EF5CB4F-AC06-543B-5588-23A66D126A5B}" dt="2024-02-15T15:37:49.599" v="394"/>
      <pc:docMkLst>
        <pc:docMk/>
      </pc:docMkLst>
      <pc:sldChg chg="modTransition">
        <pc:chgData name="Sarah Chattaway (2304455)" userId="S::2304455@student.uwtsd.ac.uk::6d1cb451-9bcb-4dc8-98ba-5e2e45e9a8ca" providerId="AD" clId="Web-{4EF5CB4F-AC06-543B-5588-23A66D126A5B}" dt="2024-02-15T14:51:57.697" v="11"/>
        <pc:sldMkLst>
          <pc:docMk/>
          <pc:sldMk cId="109857222" sldId="256"/>
        </pc:sldMkLst>
      </pc:sldChg>
      <pc:sldChg chg="modTransition">
        <pc:chgData name="Sarah Chattaway (2304455)" userId="S::2304455@student.uwtsd.ac.uk::6d1cb451-9bcb-4dc8-98ba-5e2e45e9a8ca" providerId="AD" clId="Web-{4EF5CB4F-AC06-543B-5588-23A66D126A5B}" dt="2024-02-15T14:51:57.697" v="11"/>
        <pc:sldMkLst>
          <pc:docMk/>
          <pc:sldMk cId="1256525054" sldId="258"/>
        </pc:sldMkLst>
      </pc:sldChg>
      <pc:sldChg chg="modTransition">
        <pc:chgData name="Sarah Chattaway (2304455)" userId="S::2304455@student.uwtsd.ac.uk::6d1cb451-9bcb-4dc8-98ba-5e2e45e9a8ca" providerId="AD" clId="Web-{4EF5CB4F-AC06-543B-5588-23A66D126A5B}" dt="2024-02-15T14:51:57.697" v="11"/>
        <pc:sldMkLst>
          <pc:docMk/>
          <pc:sldMk cId="43980587" sldId="259"/>
        </pc:sldMkLst>
      </pc:sldChg>
      <pc:sldChg chg="addSp delSp modSp new mod setBg">
        <pc:chgData name="Sarah Chattaway (2304455)" userId="S::2304455@student.uwtsd.ac.uk::6d1cb451-9bcb-4dc8-98ba-5e2e45e9a8ca" providerId="AD" clId="Web-{4EF5CB4F-AC06-543B-5588-23A66D126A5B}" dt="2024-02-15T15:08:11.684" v="196" actId="20577"/>
        <pc:sldMkLst>
          <pc:docMk/>
          <pc:sldMk cId="1010959400" sldId="260"/>
        </pc:sldMkLst>
        <pc:spChg chg="mod">
          <ac:chgData name="Sarah Chattaway (2304455)" userId="S::2304455@student.uwtsd.ac.uk::6d1cb451-9bcb-4dc8-98ba-5e2e45e9a8ca" providerId="AD" clId="Web-{4EF5CB4F-AC06-543B-5588-23A66D126A5B}" dt="2024-02-15T14:58:57.029" v="50" actId="20577"/>
          <ac:spMkLst>
            <pc:docMk/>
            <pc:sldMk cId="1010959400" sldId="260"/>
            <ac:spMk id="2" creationId="{DFCCBFBB-6D3E-1F39-6F2A-CD43A43154FB}"/>
          </ac:spMkLst>
        </pc:spChg>
        <pc:spChg chg="mod">
          <ac:chgData name="Sarah Chattaway (2304455)" userId="S::2304455@student.uwtsd.ac.uk::6d1cb451-9bcb-4dc8-98ba-5e2e45e9a8ca" providerId="AD" clId="Web-{4EF5CB4F-AC06-543B-5588-23A66D126A5B}" dt="2024-02-15T15:08:11.684" v="196" actId="20577"/>
          <ac:spMkLst>
            <pc:docMk/>
            <pc:sldMk cId="1010959400" sldId="260"/>
            <ac:spMk id="3" creationId="{9AB35BE9-1C0B-8A4A-DEA3-EEC2A7CFBBA9}"/>
          </ac:spMkLst>
        </pc:spChg>
        <pc:spChg chg="del mod">
          <ac:chgData name="Sarah Chattaway (2304455)" userId="S::2304455@student.uwtsd.ac.uk::6d1cb451-9bcb-4dc8-98ba-5e2e45e9a8ca" providerId="AD" clId="Web-{4EF5CB4F-AC06-543B-5588-23A66D126A5B}" dt="2024-02-15T14:57:20.411" v="34"/>
          <ac:spMkLst>
            <pc:docMk/>
            <pc:sldMk cId="1010959400" sldId="260"/>
            <ac:spMk id="4" creationId="{9C43F8F9-203B-731D-79AF-273FB84DD424}"/>
          </ac:spMkLst>
        </pc:spChg>
        <pc:spChg chg="add">
          <ac:chgData name="Sarah Chattaway (2304455)" userId="S::2304455@student.uwtsd.ac.uk::6d1cb451-9bcb-4dc8-98ba-5e2e45e9a8ca" providerId="AD" clId="Web-{4EF5CB4F-AC06-543B-5588-23A66D126A5B}" dt="2024-02-15T14:57:34.069" v="35"/>
          <ac:spMkLst>
            <pc:docMk/>
            <pc:sldMk cId="1010959400" sldId="260"/>
            <ac:spMk id="10" creationId="{042E603F-28B7-4831-BF23-65FBAB13D5FB}"/>
          </ac:spMkLst>
        </pc:spChg>
        <pc:spChg chg="add">
          <ac:chgData name="Sarah Chattaway (2304455)" userId="S::2304455@student.uwtsd.ac.uk::6d1cb451-9bcb-4dc8-98ba-5e2e45e9a8ca" providerId="AD" clId="Web-{4EF5CB4F-AC06-543B-5588-23A66D126A5B}" dt="2024-02-15T14:57:34.069" v="35"/>
          <ac:spMkLst>
            <pc:docMk/>
            <pc:sldMk cId="1010959400" sldId="260"/>
            <ac:spMk id="12" creationId="{4D39700F-2B10-4402-A7DD-06EE2245880D}"/>
          </ac:spMkLst>
        </pc:spChg>
        <pc:spChg chg="add">
          <ac:chgData name="Sarah Chattaway (2304455)" userId="S::2304455@student.uwtsd.ac.uk::6d1cb451-9bcb-4dc8-98ba-5e2e45e9a8ca" providerId="AD" clId="Web-{4EF5CB4F-AC06-543B-5588-23A66D126A5B}" dt="2024-02-15T14:57:34.069" v="35"/>
          <ac:spMkLst>
            <pc:docMk/>
            <pc:sldMk cId="1010959400" sldId="260"/>
            <ac:spMk id="14" creationId="{B937640E-EF7A-4A6C-A950-D12B7D5C923E}"/>
          </ac:spMkLst>
        </pc:spChg>
        <pc:spChg chg="add">
          <ac:chgData name="Sarah Chattaway (2304455)" userId="S::2304455@student.uwtsd.ac.uk::6d1cb451-9bcb-4dc8-98ba-5e2e45e9a8ca" providerId="AD" clId="Web-{4EF5CB4F-AC06-543B-5588-23A66D126A5B}" dt="2024-02-15T14:57:34.069" v="35"/>
          <ac:spMkLst>
            <pc:docMk/>
            <pc:sldMk cId="1010959400" sldId="260"/>
            <ac:spMk id="16" creationId="{76ADA084-C86B-4F3C-8077-6A8999CC4632}"/>
          </ac:spMkLst>
        </pc:spChg>
        <pc:picChg chg="add mod ord">
          <ac:chgData name="Sarah Chattaway (2304455)" userId="S::2304455@student.uwtsd.ac.uk::6d1cb451-9bcb-4dc8-98ba-5e2e45e9a8ca" providerId="AD" clId="Web-{4EF5CB4F-AC06-543B-5588-23A66D126A5B}" dt="2024-02-15T14:57:34.069" v="35"/>
          <ac:picMkLst>
            <pc:docMk/>
            <pc:sldMk cId="1010959400" sldId="260"/>
            <ac:picMk id="5" creationId="{B89F54B5-F3BC-9390-579D-C734E2513853}"/>
          </ac:picMkLst>
        </pc:picChg>
      </pc:sldChg>
      <pc:sldChg chg="addSp delSp modSp new mod setBg">
        <pc:chgData name="Sarah Chattaway (2304455)" userId="S::2304455@student.uwtsd.ac.uk::6d1cb451-9bcb-4dc8-98ba-5e2e45e9a8ca" providerId="AD" clId="Web-{4EF5CB4F-AC06-543B-5588-23A66D126A5B}" dt="2024-02-15T15:32:08.742" v="393" actId="20577"/>
        <pc:sldMkLst>
          <pc:docMk/>
          <pc:sldMk cId="4251622585" sldId="261"/>
        </pc:sldMkLst>
        <pc:spChg chg="mod">
          <ac:chgData name="Sarah Chattaway (2304455)" userId="S::2304455@student.uwtsd.ac.uk::6d1cb451-9bcb-4dc8-98ba-5e2e45e9a8ca" providerId="AD" clId="Web-{4EF5CB4F-AC06-543B-5588-23A66D126A5B}" dt="2024-02-15T15:28:39.148" v="327" actId="1076"/>
          <ac:spMkLst>
            <pc:docMk/>
            <pc:sldMk cId="4251622585" sldId="261"/>
            <ac:spMk id="2" creationId="{D73FA045-13F5-0EFE-B9B9-E59714230CC2}"/>
          </ac:spMkLst>
        </pc:spChg>
        <pc:spChg chg="del mod">
          <ac:chgData name="Sarah Chattaway (2304455)" userId="S::2304455@student.uwtsd.ac.uk::6d1cb451-9bcb-4dc8-98ba-5e2e45e9a8ca" providerId="AD" clId="Web-{4EF5CB4F-AC06-543B-5588-23A66D126A5B}" dt="2024-02-15T15:16:16.741" v="217"/>
          <ac:spMkLst>
            <pc:docMk/>
            <pc:sldMk cId="4251622585" sldId="261"/>
            <ac:spMk id="3" creationId="{EE8ECEF0-4030-47DD-B1BB-BFA5BE4DE3B7}"/>
          </ac:spMkLst>
        </pc:spChg>
        <pc:spChg chg="add mod">
          <ac:chgData name="Sarah Chattaway (2304455)" userId="S::2304455@student.uwtsd.ac.uk::6d1cb451-9bcb-4dc8-98ba-5e2e45e9a8ca" providerId="AD" clId="Web-{4EF5CB4F-AC06-543B-5588-23A66D126A5B}" dt="2024-02-15T15:16:24.210" v="221"/>
          <ac:spMkLst>
            <pc:docMk/>
            <pc:sldMk cId="4251622585" sldId="261"/>
            <ac:spMk id="5" creationId="{E2648F53-A655-D263-A657-D175654F4248}"/>
          </ac:spMkLst>
        </pc:spChg>
        <pc:spChg chg="add mod">
          <ac:chgData name="Sarah Chattaway (2304455)" userId="S::2304455@student.uwtsd.ac.uk::6d1cb451-9bcb-4dc8-98ba-5e2e45e9a8ca" providerId="AD" clId="Web-{4EF5CB4F-AC06-543B-5588-23A66D126A5B}" dt="2024-02-15T15:32:08.742" v="393" actId="20577"/>
          <ac:spMkLst>
            <pc:docMk/>
            <pc:sldMk cId="4251622585" sldId="261"/>
            <ac:spMk id="9" creationId="{0D0674ED-62DC-1801-D0FD-BE4FB7704056}"/>
          </ac:spMkLst>
        </pc:spChg>
        <pc:spChg chg="add">
          <ac:chgData name="Sarah Chattaway (2304455)" userId="S::2304455@student.uwtsd.ac.uk::6d1cb451-9bcb-4dc8-98ba-5e2e45e9a8ca" providerId="AD" clId="Web-{4EF5CB4F-AC06-543B-5588-23A66D126A5B}" dt="2024-02-15T15:16:24.210" v="221"/>
          <ac:spMkLst>
            <pc:docMk/>
            <pc:sldMk cId="4251622585" sldId="261"/>
            <ac:spMk id="12" creationId="{B937640E-EF7A-4A6C-A950-D12B7D5C923E}"/>
          </ac:spMkLst>
        </pc:spChg>
        <pc:spChg chg="add">
          <ac:chgData name="Sarah Chattaway (2304455)" userId="S::2304455@student.uwtsd.ac.uk::6d1cb451-9bcb-4dc8-98ba-5e2e45e9a8ca" providerId="AD" clId="Web-{4EF5CB4F-AC06-543B-5588-23A66D126A5B}" dt="2024-02-15T15:16:24.210" v="221"/>
          <ac:spMkLst>
            <pc:docMk/>
            <pc:sldMk cId="4251622585" sldId="261"/>
            <ac:spMk id="14" creationId="{76ADA084-C86B-4F3C-8077-6A8999CC4632}"/>
          </ac:spMkLst>
        </pc:spChg>
        <pc:picChg chg="add mod ord">
          <ac:chgData name="Sarah Chattaway (2304455)" userId="S::2304455@student.uwtsd.ac.uk::6d1cb451-9bcb-4dc8-98ba-5e2e45e9a8ca" providerId="AD" clId="Web-{4EF5CB4F-AC06-543B-5588-23A66D126A5B}" dt="2024-02-15T15:16:24.210" v="221"/>
          <ac:picMkLst>
            <pc:docMk/>
            <pc:sldMk cId="4251622585" sldId="261"/>
            <ac:picMk id="4" creationId="{979F6457-B58F-FB1D-3789-6DFF50D82F80}"/>
          </ac:picMkLst>
        </pc:picChg>
      </pc:sldChg>
      <pc:sldChg chg="new">
        <pc:chgData name="Sarah Chattaway (2304455)" userId="S::2304455@student.uwtsd.ac.uk::6d1cb451-9bcb-4dc8-98ba-5e2e45e9a8ca" providerId="AD" clId="Web-{4EF5CB4F-AC06-543B-5588-23A66D126A5B}" dt="2024-02-15T15:37:49.599" v="394"/>
        <pc:sldMkLst>
          <pc:docMk/>
          <pc:sldMk cId="1611118074" sldId="262"/>
        </pc:sldMkLst>
      </pc:sldChg>
      <pc:sldMasterChg chg="modTransition modSldLayout">
        <pc:chgData name="Sarah Chattaway (2304455)" userId="S::2304455@student.uwtsd.ac.uk::6d1cb451-9bcb-4dc8-98ba-5e2e45e9a8ca" providerId="AD" clId="Web-{4EF5CB4F-AC06-543B-5588-23A66D126A5B}" dt="2024-02-15T14:51:57.697" v="11"/>
        <pc:sldMasterMkLst>
          <pc:docMk/>
          <pc:sldMasterMk cId="2106411430" sldId="2147483750"/>
        </pc:sldMasterMkLst>
        <pc:sldLayoutChg chg="modTransition">
          <pc:chgData name="Sarah Chattaway (2304455)" userId="S::2304455@student.uwtsd.ac.uk::6d1cb451-9bcb-4dc8-98ba-5e2e45e9a8ca" providerId="AD" clId="Web-{4EF5CB4F-AC06-543B-5588-23A66D126A5B}" dt="2024-02-15T14:51:57.697" v="11"/>
          <pc:sldLayoutMkLst>
            <pc:docMk/>
            <pc:sldMasterMk cId="2106411430" sldId="2147483750"/>
            <pc:sldLayoutMk cId="59428516" sldId="2147483739"/>
          </pc:sldLayoutMkLst>
        </pc:sldLayoutChg>
        <pc:sldLayoutChg chg="modTransition">
          <pc:chgData name="Sarah Chattaway (2304455)" userId="S::2304455@student.uwtsd.ac.uk::6d1cb451-9bcb-4dc8-98ba-5e2e45e9a8ca" providerId="AD" clId="Web-{4EF5CB4F-AC06-543B-5588-23A66D126A5B}" dt="2024-02-15T14:51:57.697" v="11"/>
          <pc:sldLayoutMkLst>
            <pc:docMk/>
            <pc:sldMasterMk cId="2106411430" sldId="2147483750"/>
            <pc:sldLayoutMk cId="3449384887" sldId="2147483740"/>
          </pc:sldLayoutMkLst>
        </pc:sldLayoutChg>
        <pc:sldLayoutChg chg="modTransition">
          <pc:chgData name="Sarah Chattaway (2304455)" userId="S::2304455@student.uwtsd.ac.uk::6d1cb451-9bcb-4dc8-98ba-5e2e45e9a8ca" providerId="AD" clId="Web-{4EF5CB4F-AC06-543B-5588-23A66D126A5B}" dt="2024-02-15T14:51:57.697" v="11"/>
          <pc:sldLayoutMkLst>
            <pc:docMk/>
            <pc:sldMasterMk cId="2106411430" sldId="2147483750"/>
            <pc:sldLayoutMk cId="2971975304" sldId="2147483741"/>
          </pc:sldLayoutMkLst>
        </pc:sldLayoutChg>
        <pc:sldLayoutChg chg="modTransition">
          <pc:chgData name="Sarah Chattaway (2304455)" userId="S::2304455@student.uwtsd.ac.uk::6d1cb451-9bcb-4dc8-98ba-5e2e45e9a8ca" providerId="AD" clId="Web-{4EF5CB4F-AC06-543B-5588-23A66D126A5B}" dt="2024-02-15T14:51:57.697" v="11"/>
          <pc:sldLayoutMkLst>
            <pc:docMk/>
            <pc:sldMasterMk cId="2106411430" sldId="2147483750"/>
            <pc:sldLayoutMk cId="1224031436" sldId="2147483742"/>
          </pc:sldLayoutMkLst>
        </pc:sldLayoutChg>
        <pc:sldLayoutChg chg="modTransition">
          <pc:chgData name="Sarah Chattaway (2304455)" userId="S::2304455@student.uwtsd.ac.uk::6d1cb451-9bcb-4dc8-98ba-5e2e45e9a8ca" providerId="AD" clId="Web-{4EF5CB4F-AC06-543B-5588-23A66D126A5B}" dt="2024-02-15T14:51:57.697" v="11"/>
          <pc:sldLayoutMkLst>
            <pc:docMk/>
            <pc:sldMasterMk cId="2106411430" sldId="2147483750"/>
            <pc:sldLayoutMk cId="2607148838" sldId="2147483743"/>
          </pc:sldLayoutMkLst>
        </pc:sldLayoutChg>
        <pc:sldLayoutChg chg="modTransition">
          <pc:chgData name="Sarah Chattaway (2304455)" userId="S::2304455@student.uwtsd.ac.uk::6d1cb451-9bcb-4dc8-98ba-5e2e45e9a8ca" providerId="AD" clId="Web-{4EF5CB4F-AC06-543B-5588-23A66D126A5B}" dt="2024-02-15T14:51:57.697" v="11"/>
          <pc:sldLayoutMkLst>
            <pc:docMk/>
            <pc:sldMasterMk cId="2106411430" sldId="2147483750"/>
            <pc:sldLayoutMk cId="2242414691" sldId="2147483744"/>
          </pc:sldLayoutMkLst>
        </pc:sldLayoutChg>
        <pc:sldLayoutChg chg="modTransition">
          <pc:chgData name="Sarah Chattaway (2304455)" userId="S::2304455@student.uwtsd.ac.uk::6d1cb451-9bcb-4dc8-98ba-5e2e45e9a8ca" providerId="AD" clId="Web-{4EF5CB4F-AC06-543B-5588-23A66D126A5B}" dt="2024-02-15T14:51:57.697" v="11"/>
          <pc:sldLayoutMkLst>
            <pc:docMk/>
            <pc:sldMasterMk cId="2106411430" sldId="2147483750"/>
            <pc:sldLayoutMk cId="2948858113" sldId="2147483745"/>
          </pc:sldLayoutMkLst>
        </pc:sldLayoutChg>
        <pc:sldLayoutChg chg="modTransition">
          <pc:chgData name="Sarah Chattaway (2304455)" userId="S::2304455@student.uwtsd.ac.uk::6d1cb451-9bcb-4dc8-98ba-5e2e45e9a8ca" providerId="AD" clId="Web-{4EF5CB4F-AC06-543B-5588-23A66D126A5B}" dt="2024-02-15T14:51:57.697" v="11"/>
          <pc:sldLayoutMkLst>
            <pc:docMk/>
            <pc:sldMasterMk cId="2106411430" sldId="2147483750"/>
            <pc:sldLayoutMk cId="1546092731" sldId="2147483746"/>
          </pc:sldLayoutMkLst>
        </pc:sldLayoutChg>
        <pc:sldLayoutChg chg="modTransition">
          <pc:chgData name="Sarah Chattaway (2304455)" userId="S::2304455@student.uwtsd.ac.uk::6d1cb451-9bcb-4dc8-98ba-5e2e45e9a8ca" providerId="AD" clId="Web-{4EF5CB4F-AC06-543B-5588-23A66D126A5B}" dt="2024-02-15T14:51:57.697" v="11"/>
          <pc:sldLayoutMkLst>
            <pc:docMk/>
            <pc:sldMasterMk cId="2106411430" sldId="2147483750"/>
            <pc:sldLayoutMk cId="3019267121" sldId="2147483747"/>
          </pc:sldLayoutMkLst>
        </pc:sldLayoutChg>
        <pc:sldLayoutChg chg="modTransition">
          <pc:chgData name="Sarah Chattaway (2304455)" userId="S::2304455@student.uwtsd.ac.uk::6d1cb451-9bcb-4dc8-98ba-5e2e45e9a8ca" providerId="AD" clId="Web-{4EF5CB4F-AC06-543B-5588-23A66D126A5B}" dt="2024-02-15T14:51:57.697" v="11"/>
          <pc:sldLayoutMkLst>
            <pc:docMk/>
            <pc:sldMasterMk cId="2106411430" sldId="2147483750"/>
            <pc:sldLayoutMk cId="3181713047" sldId="2147483748"/>
          </pc:sldLayoutMkLst>
        </pc:sldLayoutChg>
        <pc:sldLayoutChg chg="modTransition">
          <pc:chgData name="Sarah Chattaway (2304455)" userId="S::2304455@student.uwtsd.ac.uk::6d1cb451-9bcb-4dc8-98ba-5e2e45e9a8ca" providerId="AD" clId="Web-{4EF5CB4F-AC06-543B-5588-23A66D126A5B}" dt="2024-02-15T14:51:57.697" v="11"/>
          <pc:sldLayoutMkLst>
            <pc:docMk/>
            <pc:sldMasterMk cId="2106411430" sldId="2147483750"/>
            <pc:sldLayoutMk cId="3666696174" sldId="2147483749"/>
          </pc:sldLayoutMkLst>
        </pc:sldLayoutChg>
      </pc:sldMasterChg>
    </pc:docChg>
  </pc:docChgLst>
  <pc:docChgLst>
    <pc:chgData name="Sarah Chattaway (2304455)" userId="S::2304455@student.uwtsd.ac.uk::6d1cb451-9bcb-4dc8-98ba-5e2e45e9a8ca" providerId="AD" clId="Web-{8DF52F23-C82B-A092-0F3F-BAFB9B341765}"/>
    <pc:docChg chg="addSld delSld modSld modMainMaster">
      <pc:chgData name="Sarah Chattaway (2304455)" userId="S::2304455@student.uwtsd.ac.uk::6d1cb451-9bcb-4dc8-98ba-5e2e45e9a8ca" providerId="AD" clId="Web-{8DF52F23-C82B-A092-0F3F-BAFB9B341765}" dt="2023-11-25T16:07:53.540" v="282" actId="20577"/>
      <pc:docMkLst>
        <pc:docMk/>
      </pc:docMkLst>
      <pc:sldChg chg="modSp mod">
        <pc:chgData name="Sarah Chattaway (2304455)" userId="S::2304455@student.uwtsd.ac.uk::6d1cb451-9bcb-4dc8-98ba-5e2e45e9a8ca" providerId="AD" clId="Web-{8DF52F23-C82B-A092-0F3F-BAFB9B341765}" dt="2023-11-25T13:29:03.044" v="88" actId="20577"/>
        <pc:sldMkLst>
          <pc:docMk/>
          <pc:sldMk cId="109857222" sldId="256"/>
        </pc:sldMkLst>
        <pc:spChg chg="mod">
          <ac:chgData name="Sarah Chattaway (2304455)" userId="S::2304455@student.uwtsd.ac.uk::6d1cb451-9bcb-4dc8-98ba-5e2e45e9a8ca" providerId="AD" clId="Web-{8DF52F23-C82B-A092-0F3F-BAFB9B341765}" dt="2023-11-25T13:26:58.259" v="7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rah Chattaway (2304455)" userId="S::2304455@student.uwtsd.ac.uk::6d1cb451-9bcb-4dc8-98ba-5e2e45e9a8ca" providerId="AD" clId="Web-{8DF52F23-C82B-A092-0F3F-BAFB9B341765}" dt="2023-11-25T13:29:03.044" v="88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Sarah Chattaway (2304455)" userId="S::2304455@student.uwtsd.ac.uk::6d1cb451-9bcb-4dc8-98ba-5e2e45e9a8ca" providerId="AD" clId="Web-{8DF52F23-C82B-A092-0F3F-BAFB9B341765}" dt="2023-11-25T16:07:53.540" v="282" actId="20577"/>
        <pc:sldMkLst>
          <pc:docMk/>
          <pc:sldMk cId="700809651" sldId="257"/>
        </pc:sldMkLst>
        <pc:spChg chg="mod">
          <ac:chgData name="Sarah Chattaway (2304455)" userId="S::2304455@student.uwtsd.ac.uk::6d1cb451-9bcb-4dc8-98ba-5e2e45e9a8ca" providerId="AD" clId="Web-{8DF52F23-C82B-A092-0F3F-BAFB9B341765}" dt="2023-11-25T15:27:07.446" v="275" actId="20577"/>
          <ac:spMkLst>
            <pc:docMk/>
            <pc:sldMk cId="700809651" sldId="257"/>
            <ac:spMk id="2" creationId="{89251A2C-1314-0A2E-BE70-F00D1180F953}"/>
          </ac:spMkLst>
        </pc:spChg>
        <pc:spChg chg="del mod">
          <ac:chgData name="Sarah Chattaway (2304455)" userId="S::2304455@student.uwtsd.ac.uk::6d1cb451-9bcb-4dc8-98ba-5e2e45e9a8ca" providerId="AD" clId="Web-{8DF52F23-C82B-A092-0F3F-BAFB9B341765}" dt="2023-11-25T15:16:28.284" v="172"/>
          <ac:spMkLst>
            <pc:docMk/>
            <pc:sldMk cId="700809651" sldId="257"/>
            <ac:spMk id="3" creationId="{E76B7428-F1E3-D152-5598-7C30565A80D0}"/>
          </ac:spMkLst>
        </pc:spChg>
        <pc:spChg chg="mod">
          <ac:chgData name="Sarah Chattaway (2304455)" userId="S::2304455@student.uwtsd.ac.uk::6d1cb451-9bcb-4dc8-98ba-5e2e45e9a8ca" providerId="AD" clId="Web-{8DF52F23-C82B-A092-0F3F-BAFB9B341765}" dt="2023-11-25T16:07:53.540" v="282" actId="20577"/>
          <ac:spMkLst>
            <pc:docMk/>
            <pc:sldMk cId="700809651" sldId="257"/>
            <ac:spMk id="4" creationId="{FF5C65C3-F2ED-483F-CDD9-820369F83C69}"/>
          </ac:spMkLst>
        </pc:spChg>
        <pc:spChg chg="add del">
          <ac:chgData name="Sarah Chattaway (2304455)" userId="S::2304455@student.uwtsd.ac.uk::6d1cb451-9bcb-4dc8-98ba-5e2e45e9a8ca" providerId="AD" clId="Web-{8DF52F23-C82B-A092-0F3F-BAFB9B341765}" dt="2023-11-25T15:18:51.664" v="196"/>
          <ac:spMkLst>
            <pc:docMk/>
            <pc:sldMk cId="700809651" sldId="257"/>
            <ac:spMk id="10" creationId="{042E603F-28B7-4831-BF23-65FBAB13D5FB}"/>
          </ac:spMkLst>
        </pc:spChg>
        <pc:spChg chg="add del">
          <ac:chgData name="Sarah Chattaway (2304455)" userId="S::2304455@student.uwtsd.ac.uk::6d1cb451-9bcb-4dc8-98ba-5e2e45e9a8ca" providerId="AD" clId="Web-{8DF52F23-C82B-A092-0F3F-BAFB9B341765}" dt="2023-11-25T15:18:51.664" v="196"/>
          <ac:spMkLst>
            <pc:docMk/>
            <pc:sldMk cId="700809651" sldId="257"/>
            <ac:spMk id="12" creationId="{4D39700F-2B10-4402-A7DD-06EE2245880D}"/>
          </ac:spMkLst>
        </pc:spChg>
        <pc:spChg chg="add del">
          <ac:chgData name="Sarah Chattaway (2304455)" userId="S::2304455@student.uwtsd.ac.uk::6d1cb451-9bcb-4dc8-98ba-5e2e45e9a8ca" providerId="AD" clId="Web-{8DF52F23-C82B-A092-0F3F-BAFB9B341765}" dt="2023-11-25T15:18:51.664" v="196"/>
          <ac:spMkLst>
            <pc:docMk/>
            <pc:sldMk cId="700809651" sldId="257"/>
            <ac:spMk id="14" creationId="{B937640E-EF7A-4A6C-A950-D12B7D5C923E}"/>
          </ac:spMkLst>
        </pc:spChg>
        <pc:spChg chg="add del">
          <ac:chgData name="Sarah Chattaway (2304455)" userId="S::2304455@student.uwtsd.ac.uk::6d1cb451-9bcb-4dc8-98ba-5e2e45e9a8ca" providerId="AD" clId="Web-{8DF52F23-C82B-A092-0F3F-BAFB9B341765}" dt="2023-11-25T15:18:51.664" v="196"/>
          <ac:spMkLst>
            <pc:docMk/>
            <pc:sldMk cId="700809651" sldId="257"/>
            <ac:spMk id="16" creationId="{4E64E4A9-D8D0-4AE7-99BD-EFE51D6EB122}"/>
          </ac:spMkLst>
        </pc:spChg>
        <pc:spChg chg="add del">
          <ac:chgData name="Sarah Chattaway (2304455)" userId="S::2304455@student.uwtsd.ac.uk::6d1cb451-9bcb-4dc8-98ba-5e2e45e9a8ca" providerId="AD" clId="Web-{8DF52F23-C82B-A092-0F3F-BAFB9B341765}" dt="2023-11-25T15:18:51.664" v="196"/>
          <ac:spMkLst>
            <pc:docMk/>
            <pc:sldMk cId="700809651" sldId="257"/>
            <ac:spMk id="18" creationId="{AFD62F46-8DC3-4EDF-BDEF-27C439C6F7BD}"/>
          </ac:spMkLst>
        </pc:spChg>
        <pc:picChg chg="add mod ord">
          <ac:chgData name="Sarah Chattaway (2304455)" userId="S::2304455@student.uwtsd.ac.uk::6d1cb451-9bcb-4dc8-98ba-5e2e45e9a8ca" providerId="AD" clId="Web-{8DF52F23-C82B-A092-0F3F-BAFB9B341765}" dt="2023-11-25T15:26:09.710" v="264" actId="1076"/>
          <ac:picMkLst>
            <pc:docMk/>
            <pc:sldMk cId="700809651" sldId="257"/>
            <ac:picMk id="5" creationId="{7477F906-934D-112E-774A-908FB4C4250D}"/>
          </ac:picMkLst>
        </pc:picChg>
      </pc:sldChg>
      <pc:sldChg chg="new del">
        <pc:chgData name="Sarah Chattaway (2304455)" userId="S::2304455@student.uwtsd.ac.uk::6d1cb451-9bcb-4dc8-98ba-5e2e45e9a8ca" providerId="AD" clId="Web-{8DF52F23-C82B-A092-0F3F-BAFB9B341765}" dt="2023-11-25T13:09:43.223" v="1"/>
        <pc:sldMkLst>
          <pc:docMk/>
          <pc:sldMk cId="898928311" sldId="257"/>
        </pc:sldMkLst>
      </pc:sldChg>
      <pc:sldMasterChg chg="mod setBg modSldLayout">
        <pc:chgData name="Sarah Chattaway (2304455)" userId="S::2304455@student.uwtsd.ac.uk::6d1cb451-9bcb-4dc8-98ba-5e2e45e9a8ca" providerId="AD" clId="Web-{8DF52F23-C82B-A092-0F3F-BAFB9B341765}" dt="2023-11-25T13:11:01.178" v="4"/>
        <pc:sldMasterMkLst>
          <pc:docMk/>
          <pc:sldMasterMk cId="2106411430" sldId="2147483750"/>
        </pc:sldMasterMkLst>
        <pc:sldLayoutChg chg="mod">
          <pc:chgData name="Sarah Chattaway (2304455)" userId="S::2304455@student.uwtsd.ac.uk::6d1cb451-9bcb-4dc8-98ba-5e2e45e9a8ca" providerId="AD" clId="Web-{8DF52F23-C82B-A092-0F3F-BAFB9B341765}" dt="2023-11-25T13:11:01.178" v="4"/>
          <pc:sldLayoutMkLst>
            <pc:docMk/>
            <pc:sldMasterMk cId="2106411430" sldId="2147483750"/>
            <pc:sldLayoutMk cId="59428516" sldId="2147483739"/>
          </pc:sldLayoutMkLst>
        </pc:sldLayoutChg>
        <pc:sldLayoutChg chg="mod">
          <pc:chgData name="Sarah Chattaway (2304455)" userId="S::2304455@student.uwtsd.ac.uk::6d1cb451-9bcb-4dc8-98ba-5e2e45e9a8ca" providerId="AD" clId="Web-{8DF52F23-C82B-A092-0F3F-BAFB9B341765}" dt="2023-11-25T13:11:01.178" v="4"/>
          <pc:sldLayoutMkLst>
            <pc:docMk/>
            <pc:sldMasterMk cId="2106411430" sldId="2147483750"/>
            <pc:sldLayoutMk cId="3449384887" sldId="2147483740"/>
          </pc:sldLayoutMkLst>
        </pc:sldLayoutChg>
        <pc:sldLayoutChg chg="mod">
          <pc:chgData name="Sarah Chattaway (2304455)" userId="S::2304455@student.uwtsd.ac.uk::6d1cb451-9bcb-4dc8-98ba-5e2e45e9a8ca" providerId="AD" clId="Web-{8DF52F23-C82B-A092-0F3F-BAFB9B341765}" dt="2023-11-25T13:11:01.178" v="4"/>
          <pc:sldLayoutMkLst>
            <pc:docMk/>
            <pc:sldMasterMk cId="2106411430" sldId="2147483750"/>
            <pc:sldLayoutMk cId="2971975304" sldId="2147483741"/>
          </pc:sldLayoutMkLst>
        </pc:sldLayoutChg>
        <pc:sldLayoutChg chg="mod">
          <pc:chgData name="Sarah Chattaway (2304455)" userId="S::2304455@student.uwtsd.ac.uk::6d1cb451-9bcb-4dc8-98ba-5e2e45e9a8ca" providerId="AD" clId="Web-{8DF52F23-C82B-A092-0F3F-BAFB9B341765}" dt="2023-11-25T13:11:01.178" v="4"/>
          <pc:sldLayoutMkLst>
            <pc:docMk/>
            <pc:sldMasterMk cId="2106411430" sldId="2147483750"/>
            <pc:sldLayoutMk cId="1224031436" sldId="2147483742"/>
          </pc:sldLayoutMkLst>
        </pc:sldLayoutChg>
        <pc:sldLayoutChg chg="mod">
          <pc:chgData name="Sarah Chattaway (2304455)" userId="S::2304455@student.uwtsd.ac.uk::6d1cb451-9bcb-4dc8-98ba-5e2e45e9a8ca" providerId="AD" clId="Web-{8DF52F23-C82B-A092-0F3F-BAFB9B341765}" dt="2023-11-25T13:11:01.178" v="4"/>
          <pc:sldLayoutMkLst>
            <pc:docMk/>
            <pc:sldMasterMk cId="2106411430" sldId="2147483750"/>
            <pc:sldLayoutMk cId="2607148838" sldId="2147483743"/>
          </pc:sldLayoutMkLst>
        </pc:sldLayoutChg>
        <pc:sldLayoutChg chg="mod">
          <pc:chgData name="Sarah Chattaway (2304455)" userId="S::2304455@student.uwtsd.ac.uk::6d1cb451-9bcb-4dc8-98ba-5e2e45e9a8ca" providerId="AD" clId="Web-{8DF52F23-C82B-A092-0F3F-BAFB9B341765}" dt="2023-11-25T13:11:01.178" v="4"/>
          <pc:sldLayoutMkLst>
            <pc:docMk/>
            <pc:sldMasterMk cId="2106411430" sldId="2147483750"/>
            <pc:sldLayoutMk cId="2242414691" sldId="2147483744"/>
          </pc:sldLayoutMkLst>
        </pc:sldLayoutChg>
        <pc:sldLayoutChg chg="mod">
          <pc:chgData name="Sarah Chattaway (2304455)" userId="S::2304455@student.uwtsd.ac.uk::6d1cb451-9bcb-4dc8-98ba-5e2e45e9a8ca" providerId="AD" clId="Web-{8DF52F23-C82B-A092-0F3F-BAFB9B341765}" dt="2023-11-25T13:11:01.178" v="4"/>
          <pc:sldLayoutMkLst>
            <pc:docMk/>
            <pc:sldMasterMk cId="2106411430" sldId="2147483750"/>
            <pc:sldLayoutMk cId="2948858113" sldId="2147483745"/>
          </pc:sldLayoutMkLst>
        </pc:sldLayoutChg>
        <pc:sldLayoutChg chg="mod">
          <pc:chgData name="Sarah Chattaway (2304455)" userId="S::2304455@student.uwtsd.ac.uk::6d1cb451-9bcb-4dc8-98ba-5e2e45e9a8ca" providerId="AD" clId="Web-{8DF52F23-C82B-A092-0F3F-BAFB9B341765}" dt="2023-11-25T13:11:01.178" v="4"/>
          <pc:sldLayoutMkLst>
            <pc:docMk/>
            <pc:sldMasterMk cId="2106411430" sldId="2147483750"/>
            <pc:sldLayoutMk cId="1546092731" sldId="2147483746"/>
          </pc:sldLayoutMkLst>
        </pc:sldLayoutChg>
        <pc:sldLayoutChg chg="mod">
          <pc:chgData name="Sarah Chattaway (2304455)" userId="S::2304455@student.uwtsd.ac.uk::6d1cb451-9bcb-4dc8-98ba-5e2e45e9a8ca" providerId="AD" clId="Web-{8DF52F23-C82B-A092-0F3F-BAFB9B341765}" dt="2023-11-25T13:11:01.178" v="4"/>
          <pc:sldLayoutMkLst>
            <pc:docMk/>
            <pc:sldMasterMk cId="2106411430" sldId="2147483750"/>
            <pc:sldLayoutMk cId="3019267121" sldId="2147483747"/>
          </pc:sldLayoutMkLst>
        </pc:sldLayoutChg>
        <pc:sldLayoutChg chg="mod">
          <pc:chgData name="Sarah Chattaway (2304455)" userId="S::2304455@student.uwtsd.ac.uk::6d1cb451-9bcb-4dc8-98ba-5e2e45e9a8ca" providerId="AD" clId="Web-{8DF52F23-C82B-A092-0F3F-BAFB9B341765}" dt="2023-11-25T13:11:01.178" v="4"/>
          <pc:sldLayoutMkLst>
            <pc:docMk/>
            <pc:sldMasterMk cId="2106411430" sldId="2147483750"/>
            <pc:sldLayoutMk cId="3181713047" sldId="2147483748"/>
          </pc:sldLayoutMkLst>
        </pc:sldLayoutChg>
        <pc:sldLayoutChg chg="mod">
          <pc:chgData name="Sarah Chattaway (2304455)" userId="S::2304455@student.uwtsd.ac.uk::6d1cb451-9bcb-4dc8-98ba-5e2e45e9a8ca" providerId="AD" clId="Web-{8DF52F23-C82B-A092-0F3F-BAFB9B341765}" dt="2023-11-25T13:11:01.178" v="4"/>
          <pc:sldLayoutMkLst>
            <pc:docMk/>
            <pc:sldMasterMk cId="2106411430" sldId="2147483750"/>
            <pc:sldLayoutMk cId="3666696174" sldId="2147483749"/>
          </pc:sldLayoutMkLst>
        </pc:sldLayoutChg>
      </pc:sldMasterChg>
    </pc:docChg>
  </pc:docChgLst>
  <pc:docChgLst>
    <pc:chgData name="Sarah Chattaway (2304455)" userId="S::2304455@student.uwtsd.ac.uk::6d1cb451-9bcb-4dc8-98ba-5e2e45e9a8ca" providerId="AD" clId="Web-{FD5DF4DA-B82E-E21C-25B6-3B428E5C1FC2}"/>
    <pc:docChg chg="addSld delSld modSld">
      <pc:chgData name="Sarah Chattaway (2304455)" userId="S::2304455@student.uwtsd.ac.uk::6d1cb451-9bcb-4dc8-98ba-5e2e45e9a8ca" providerId="AD" clId="Web-{FD5DF4DA-B82E-E21C-25B6-3B428E5C1FC2}" dt="2024-02-15T14:49:19.369" v="460"/>
      <pc:docMkLst>
        <pc:docMk/>
      </pc:docMkLst>
      <pc:sldChg chg="modSp modTransition">
        <pc:chgData name="Sarah Chattaway (2304455)" userId="S::2304455@student.uwtsd.ac.uk::6d1cb451-9bcb-4dc8-98ba-5e2e45e9a8ca" providerId="AD" clId="Web-{FD5DF4DA-B82E-E21C-25B6-3B428E5C1FC2}" dt="2024-02-15T14:49:06.790" v="456"/>
        <pc:sldMkLst>
          <pc:docMk/>
          <pc:sldMk cId="109857222" sldId="256"/>
        </pc:sldMkLst>
        <pc:spChg chg="mod">
          <ac:chgData name="Sarah Chattaway (2304455)" userId="S::2304455@student.uwtsd.ac.uk::6d1cb451-9bcb-4dc8-98ba-5e2e45e9a8ca" providerId="AD" clId="Web-{FD5DF4DA-B82E-E21C-25B6-3B428E5C1FC2}" dt="2024-02-15T14:10:09.208" v="129" actId="20577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Sarah Chattaway (2304455)" userId="S::2304455@student.uwtsd.ac.uk::6d1cb451-9bcb-4dc8-98ba-5e2e45e9a8ca" providerId="AD" clId="Web-{FD5DF4DA-B82E-E21C-25B6-3B428E5C1FC2}" dt="2024-02-15T14:10:13.333" v="131" actId="1076"/>
          <ac:picMkLst>
            <pc:docMk/>
            <pc:sldMk cId="109857222" sldId="256"/>
            <ac:picMk id="4" creationId="{74801361-E499-1871-226E-26A299073C98}"/>
          </ac:picMkLst>
        </pc:picChg>
      </pc:sldChg>
      <pc:sldChg chg="addSp delSp modSp del">
        <pc:chgData name="Sarah Chattaway (2304455)" userId="S::2304455@student.uwtsd.ac.uk::6d1cb451-9bcb-4dc8-98ba-5e2e45e9a8ca" providerId="AD" clId="Web-{FD5DF4DA-B82E-E21C-25B6-3B428E5C1FC2}" dt="2024-02-15T14:21:10.752" v="224"/>
        <pc:sldMkLst>
          <pc:docMk/>
          <pc:sldMk cId="700809651" sldId="257"/>
        </pc:sldMkLst>
        <pc:spChg chg="mod">
          <ac:chgData name="Sarah Chattaway (2304455)" userId="S::2304455@student.uwtsd.ac.uk::6d1cb451-9bcb-4dc8-98ba-5e2e45e9a8ca" providerId="AD" clId="Web-{FD5DF4DA-B82E-E21C-25B6-3B428E5C1FC2}" dt="2024-02-15T14:09:57.051" v="128" actId="20577"/>
          <ac:spMkLst>
            <pc:docMk/>
            <pc:sldMk cId="700809651" sldId="257"/>
            <ac:spMk id="2" creationId="{89251A2C-1314-0A2E-BE70-F00D1180F953}"/>
          </ac:spMkLst>
        </pc:spChg>
        <pc:spChg chg="mod">
          <ac:chgData name="Sarah Chattaway (2304455)" userId="S::2304455@student.uwtsd.ac.uk::6d1cb451-9bcb-4dc8-98ba-5e2e45e9a8ca" providerId="AD" clId="Web-{FD5DF4DA-B82E-E21C-25B6-3B428E5C1FC2}" dt="2024-02-15T14:11:28.115" v="138" actId="14100"/>
          <ac:spMkLst>
            <pc:docMk/>
            <pc:sldMk cId="700809651" sldId="257"/>
            <ac:spMk id="4" creationId="{FF5C65C3-F2ED-483F-CDD9-820369F83C69}"/>
          </ac:spMkLst>
        </pc:spChg>
        <pc:spChg chg="add mod">
          <ac:chgData name="Sarah Chattaway (2304455)" userId="S::2304455@student.uwtsd.ac.uk::6d1cb451-9bcb-4dc8-98ba-5e2e45e9a8ca" providerId="AD" clId="Web-{FD5DF4DA-B82E-E21C-25B6-3B428E5C1FC2}" dt="2024-02-15T14:11:13.209" v="135" actId="1076"/>
          <ac:spMkLst>
            <pc:docMk/>
            <pc:sldMk cId="700809651" sldId="257"/>
            <ac:spMk id="6" creationId="{AA915167-80BB-139B-625F-1B394A4E2BEF}"/>
          </ac:spMkLst>
        </pc:spChg>
        <pc:picChg chg="del">
          <ac:chgData name="Sarah Chattaway (2304455)" userId="S::2304455@student.uwtsd.ac.uk::6d1cb451-9bcb-4dc8-98ba-5e2e45e9a8ca" providerId="AD" clId="Web-{FD5DF4DA-B82E-E21C-25B6-3B428E5C1FC2}" dt="2024-02-15T14:11:09.006" v="134"/>
          <ac:picMkLst>
            <pc:docMk/>
            <pc:sldMk cId="700809651" sldId="257"/>
            <ac:picMk id="5" creationId="{7477F906-934D-112E-774A-908FB4C4250D}"/>
          </ac:picMkLst>
        </pc:picChg>
      </pc:sldChg>
      <pc:sldChg chg="addSp delSp modSp new modTransition">
        <pc:chgData name="Sarah Chattaway (2304455)" userId="S::2304455@student.uwtsd.ac.uk::6d1cb451-9bcb-4dc8-98ba-5e2e45e9a8ca" providerId="AD" clId="Web-{FD5DF4DA-B82E-E21C-25B6-3B428E5C1FC2}" dt="2024-02-15T14:49:19.369" v="460"/>
        <pc:sldMkLst>
          <pc:docMk/>
          <pc:sldMk cId="1256525054" sldId="258"/>
        </pc:sldMkLst>
        <pc:spChg chg="mod">
          <ac:chgData name="Sarah Chattaway (2304455)" userId="S::2304455@student.uwtsd.ac.uk::6d1cb451-9bcb-4dc8-98ba-5e2e45e9a8ca" providerId="AD" clId="Web-{FD5DF4DA-B82E-E21C-25B6-3B428E5C1FC2}" dt="2024-02-15T14:19:00.031" v="212" actId="1076"/>
          <ac:spMkLst>
            <pc:docMk/>
            <pc:sldMk cId="1256525054" sldId="258"/>
            <ac:spMk id="2" creationId="{51BD2DCA-F8C3-ADB8-3A81-BB3D15B42A41}"/>
          </ac:spMkLst>
        </pc:spChg>
        <pc:spChg chg="mod">
          <ac:chgData name="Sarah Chattaway (2304455)" userId="S::2304455@student.uwtsd.ac.uk::6d1cb451-9bcb-4dc8-98ba-5e2e45e9a8ca" providerId="AD" clId="Web-{FD5DF4DA-B82E-E21C-25B6-3B428E5C1FC2}" dt="2024-02-15T14:19:33.516" v="217" actId="1076"/>
          <ac:spMkLst>
            <pc:docMk/>
            <pc:sldMk cId="1256525054" sldId="258"/>
            <ac:spMk id="3" creationId="{A6BA2AD6-D18E-5083-AB9C-2169DAA344EF}"/>
          </ac:spMkLst>
        </pc:spChg>
        <pc:spChg chg="del">
          <ac:chgData name="Sarah Chattaway (2304455)" userId="S::2304455@student.uwtsd.ac.uk::6d1cb451-9bcb-4dc8-98ba-5e2e45e9a8ca" providerId="AD" clId="Web-{FD5DF4DA-B82E-E21C-25B6-3B428E5C1FC2}" dt="2024-02-15T13:56:52.129" v="33"/>
          <ac:spMkLst>
            <pc:docMk/>
            <pc:sldMk cId="1256525054" sldId="258"/>
            <ac:spMk id="4" creationId="{D085FBE4-DD03-ACAC-7A13-A740F4CA8648}"/>
          </ac:spMkLst>
        </pc:spChg>
        <pc:spChg chg="mod">
          <ac:chgData name="Sarah Chattaway (2304455)" userId="S::2304455@student.uwtsd.ac.uk::6d1cb451-9bcb-4dc8-98ba-5e2e45e9a8ca" providerId="AD" clId="Web-{FD5DF4DA-B82E-E21C-25B6-3B428E5C1FC2}" dt="2024-02-15T14:17:29.451" v="200" actId="1076"/>
          <ac:spMkLst>
            <pc:docMk/>
            <pc:sldMk cId="1256525054" sldId="258"/>
            <ac:spMk id="5" creationId="{F00F2A06-B246-3FE5-CAA9-C257DE4C93E9}"/>
          </ac:spMkLst>
        </pc:spChg>
        <pc:spChg chg="del">
          <ac:chgData name="Sarah Chattaway (2304455)" userId="S::2304455@student.uwtsd.ac.uk::6d1cb451-9bcb-4dc8-98ba-5e2e45e9a8ca" providerId="AD" clId="Web-{FD5DF4DA-B82E-E21C-25B6-3B428E5C1FC2}" dt="2024-02-15T14:00:40.759" v="36"/>
          <ac:spMkLst>
            <pc:docMk/>
            <pc:sldMk cId="1256525054" sldId="258"/>
            <ac:spMk id="6" creationId="{F09A18FB-74D2-BA0B-C2EB-05784F2BCF5B}"/>
          </ac:spMkLst>
        </pc:spChg>
        <pc:spChg chg="add del">
          <ac:chgData name="Sarah Chattaway (2304455)" userId="S::2304455@student.uwtsd.ac.uk::6d1cb451-9bcb-4dc8-98ba-5e2e45e9a8ca" providerId="AD" clId="Web-{FD5DF4DA-B82E-E21C-25B6-3B428E5C1FC2}" dt="2024-02-15T14:13:37.071" v="159"/>
          <ac:spMkLst>
            <pc:docMk/>
            <pc:sldMk cId="1256525054" sldId="258"/>
            <ac:spMk id="9" creationId="{74172CAE-7398-6645-40C6-7E6C63E60E79}"/>
          </ac:spMkLst>
        </pc:spChg>
        <pc:spChg chg="add mod">
          <ac:chgData name="Sarah Chattaway (2304455)" userId="S::2304455@student.uwtsd.ac.uk::6d1cb451-9bcb-4dc8-98ba-5e2e45e9a8ca" providerId="AD" clId="Web-{FD5DF4DA-B82E-E21C-25B6-3B428E5C1FC2}" dt="2024-02-15T14:27:04.371" v="264" actId="20577"/>
          <ac:spMkLst>
            <pc:docMk/>
            <pc:sldMk cId="1256525054" sldId="258"/>
            <ac:spMk id="10" creationId="{38B0DF03-3E87-569B-6329-A767F6792AC8}"/>
          </ac:spMkLst>
        </pc:spChg>
        <pc:picChg chg="add mod ord">
          <ac:chgData name="Sarah Chattaway (2304455)" userId="S::2304455@student.uwtsd.ac.uk::6d1cb451-9bcb-4dc8-98ba-5e2e45e9a8ca" providerId="AD" clId="Web-{FD5DF4DA-B82E-E21C-25B6-3B428E5C1FC2}" dt="2024-02-15T14:19:28.484" v="216" actId="1076"/>
          <ac:picMkLst>
            <pc:docMk/>
            <pc:sldMk cId="1256525054" sldId="258"/>
            <ac:picMk id="7" creationId="{5FAC7CEA-115C-D1F4-A34B-227F505742BD}"/>
          </ac:picMkLst>
        </pc:picChg>
        <pc:picChg chg="add mod ord">
          <ac:chgData name="Sarah Chattaway (2304455)" userId="S::2304455@student.uwtsd.ac.uk::6d1cb451-9bcb-4dc8-98ba-5e2e45e9a8ca" providerId="AD" clId="Web-{FD5DF4DA-B82E-E21C-25B6-3B428E5C1FC2}" dt="2024-02-15T14:17:05.810" v="193" actId="14100"/>
          <ac:picMkLst>
            <pc:docMk/>
            <pc:sldMk cId="1256525054" sldId="258"/>
            <ac:picMk id="8" creationId="{534146B3-71C5-5C67-0122-6FECCAF24D50}"/>
          </ac:picMkLst>
        </pc:picChg>
      </pc:sldChg>
      <pc:sldChg chg="addSp delSp modSp new mod modTransition setBg">
        <pc:chgData name="Sarah Chattaway (2304455)" userId="S::2304455@student.uwtsd.ac.uk::6d1cb451-9bcb-4dc8-98ba-5e2e45e9a8ca" providerId="AD" clId="Web-{FD5DF4DA-B82E-E21C-25B6-3B428E5C1FC2}" dt="2024-02-15T14:48:34.290" v="455"/>
        <pc:sldMkLst>
          <pc:docMk/>
          <pc:sldMk cId="43980587" sldId="259"/>
        </pc:sldMkLst>
        <pc:spChg chg="mod">
          <ac:chgData name="Sarah Chattaway (2304455)" userId="S::2304455@student.uwtsd.ac.uk::6d1cb451-9bcb-4dc8-98ba-5e2e45e9a8ca" providerId="AD" clId="Web-{FD5DF4DA-B82E-E21C-25B6-3B428E5C1FC2}" dt="2024-02-15T14:44:00.893" v="429"/>
          <ac:spMkLst>
            <pc:docMk/>
            <pc:sldMk cId="43980587" sldId="259"/>
            <ac:spMk id="2" creationId="{172A8AE2-0251-FE96-2A13-06B75EC16586}"/>
          </ac:spMkLst>
        </pc:spChg>
        <pc:spChg chg="mod">
          <ac:chgData name="Sarah Chattaway (2304455)" userId="S::2304455@student.uwtsd.ac.uk::6d1cb451-9bcb-4dc8-98ba-5e2e45e9a8ca" providerId="AD" clId="Web-{FD5DF4DA-B82E-E21C-25B6-3B428E5C1FC2}" dt="2024-02-15T14:44:00.893" v="429"/>
          <ac:spMkLst>
            <pc:docMk/>
            <pc:sldMk cId="43980587" sldId="259"/>
            <ac:spMk id="3" creationId="{F656AD62-59CF-4EBF-F2FA-469FD0614186}"/>
          </ac:spMkLst>
        </pc:spChg>
        <pc:spChg chg="add del">
          <ac:chgData name="Sarah Chattaway (2304455)" userId="S::2304455@student.uwtsd.ac.uk::6d1cb451-9bcb-4dc8-98ba-5e2e45e9a8ca" providerId="AD" clId="Web-{FD5DF4DA-B82E-E21C-25B6-3B428E5C1FC2}" dt="2024-02-15T14:44:00.893" v="429"/>
          <ac:spMkLst>
            <pc:docMk/>
            <pc:sldMk cId="43980587" sldId="259"/>
            <ac:spMk id="10" creationId="{B937640E-EF7A-4A6C-A950-D12B7D5C923E}"/>
          </ac:spMkLst>
        </pc:spChg>
        <pc:spChg chg="add del">
          <ac:chgData name="Sarah Chattaway (2304455)" userId="S::2304455@student.uwtsd.ac.uk::6d1cb451-9bcb-4dc8-98ba-5e2e45e9a8ca" providerId="AD" clId="Web-{FD5DF4DA-B82E-E21C-25B6-3B428E5C1FC2}" dt="2024-02-15T14:44:00.893" v="429"/>
          <ac:spMkLst>
            <pc:docMk/>
            <pc:sldMk cId="43980587" sldId="259"/>
            <ac:spMk id="12" creationId="{876BDF4D-4826-490A-8307-7247A295E282}"/>
          </ac:spMkLst>
        </pc:spChg>
        <pc:spChg chg="add del">
          <ac:chgData name="Sarah Chattaway (2304455)" userId="S::2304455@student.uwtsd.ac.uk::6d1cb451-9bcb-4dc8-98ba-5e2e45e9a8ca" providerId="AD" clId="Web-{FD5DF4DA-B82E-E21C-25B6-3B428E5C1FC2}" dt="2024-02-15T14:44:00.893" v="429"/>
          <ac:spMkLst>
            <pc:docMk/>
            <pc:sldMk cId="43980587" sldId="259"/>
            <ac:spMk id="14" creationId="{2E0FF4CF-25CB-4537-9BBF-28B36C76BEED}"/>
          </ac:spMkLst>
        </pc:spChg>
        <pc:spChg chg="add del">
          <ac:chgData name="Sarah Chattaway (2304455)" userId="S::2304455@student.uwtsd.ac.uk::6d1cb451-9bcb-4dc8-98ba-5e2e45e9a8ca" providerId="AD" clId="Web-{FD5DF4DA-B82E-E21C-25B6-3B428E5C1FC2}" dt="2024-02-15T14:42:32.172" v="415"/>
          <ac:spMkLst>
            <pc:docMk/>
            <pc:sldMk cId="43980587" sldId="259"/>
            <ac:spMk id="19" creationId="{B937640E-EF7A-4A6C-A950-D12B7D5C923E}"/>
          </ac:spMkLst>
        </pc:spChg>
        <pc:spChg chg="add del">
          <ac:chgData name="Sarah Chattaway (2304455)" userId="S::2304455@student.uwtsd.ac.uk::6d1cb451-9bcb-4dc8-98ba-5e2e45e9a8ca" providerId="AD" clId="Web-{FD5DF4DA-B82E-E21C-25B6-3B428E5C1FC2}" dt="2024-02-15T14:42:32.172" v="415"/>
          <ac:spMkLst>
            <pc:docMk/>
            <pc:sldMk cId="43980587" sldId="259"/>
            <ac:spMk id="21" creationId="{76ADA084-C86B-4F3C-8077-6A8999CC4632}"/>
          </ac:spMkLst>
        </pc:spChg>
        <pc:spChg chg="add del">
          <ac:chgData name="Sarah Chattaway (2304455)" userId="S::2304455@student.uwtsd.ac.uk::6d1cb451-9bcb-4dc8-98ba-5e2e45e9a8ca" providerId="AD" clId="Web-{FD5DF4DA-B82E-E21C-25B6-3B428E5C1FC2}" dt="2024-02-15T14:44:00.893" v="429"/>
          <ac:spMkLst>
            <pc:docMk/>
            <pc:sldMk cId="43980587" sldId="259"/>
            <ac:spMk id="23" creationId="{B937640E-EF7A-4A6C-A950-D12B7D5C923E}"/>
          </ac:spMkLst>
        </pc:spChg>
        <pc:spChg chg="add del">
          <ac:chgData name="Sarah Chattaway (2304455)" userId="S::2304455@student.uwtsd.ac.uk::6d1cb451-9bcb-4dc8-98ba-5e2e45e9a8ca" providerId="AD" clId="Web-{FD5DF4DA-B82E-E21C-25B6-3B428E5C1FC2}" dt="2024-02-15T14:44:00.893" v="429"/>
          <ac:spMkLst>
            <pc:docMk/>
            <pc:sldMk cId="43980587" sldId="259"/>
            <ac:spMk id="24" creationId="{76ADA084-C86B-4F3C-8077-6A8999CC4632}"/>
          </ac:spMkLst>
        </pc:spChg>
        <pc:picChg chg="add del mod">
          <ac:chgData name="Sarah Chattaway (2304455)" userId="S::2304455@student.uwtsd.ac.uk::6d1cb451-9bcb-4dc8-98ba-5e2e45e9a8ca" providerId="AD" clId="Web-{FD5DF4DA-B82E-E21C-25B6-3B428E5C1FC2}" dt="2024-02-15T14:36:11.445" v="390"/>
          <ac:picMkLst>
            <pc:docMk/>
            <pc:sldMk cId="43980587" sldId="259"/>
            <ac:picMk id="4" creationId="{3E551453-4930-29E0-9179-5E3D2D94718F}"/>
          </ac:picMkLst>
        </pc:picChg>
        <pc:picChg chg="add del mod">
          <ac:chgData name="Sarah Chattaway (2304455)" userId="S::2304455@student.uwtsd.ac.uk::6d1cb451-9bcb-4dc8-98ba-5e2e45e9a8ca" providerId="AD" clId="Web-{FD5DF4DA-B82E-E21C-25B6-3B428E5C1FC2}" dt="2024-02-15T14:44:25.394" v="435" actId="1076"/>
          <ac:picMkLst>
            <pc:docMk/>
            <pc:sldMk cId="43980587" sldId="259"/>
            <ac:picMk id="5" creationId="{9F904201-37F4-6885-B3DF-850B71B4BC5A}"/>
          </ac:picMkLst>
        </pc:picChg>
        <pc:picChg chg="add del mod ord">
          <ac:chgData name="Sarah Chattaway (2304455)" userId="S::2304455@student.uwtsd.ac.uk::6d1cb451-9bcb-4dc8-98ba-5e2e45e9a8ca" providerId="AD" clId="Web-{FD5DF4DA-B82E-E21C-25B6-3B428E5C1FC2}" dt="2024-02-15T14:44:14.128" v="432"/>
          <ac:picMkLst>
            <pc:docMk/>
            <pc:sldMk cId="43980587" sldId="259"/>
            <ac:picMk id="6" creationId="{3E239E13-79F4-8227-C384-1878E9897E0C}"/>
          </ac:picMkLst>
        </pc:picChg>
      </pc:sldChg>
      <pc:sldChg chg="new del">
        <pc:chgData name="Sarah Chattaway (2304455)" userId="S::2304455@student.uwtsd.ac.uk::6d1cb451-9bcb-4dc8-98ba-5e2e45e9a8ca" providerId="AD" clId="Web-{FD5DF4DA-B82E-E21C-25B6-3B428E5C1FC2}" dt="2024-02-15T14:23:13.647" v="226"/>
        <pc:sldMkLst>
          <pc:docMk/>
          <pc:sldMk cId="604756676" sldId="259"/>
        </pc:sldMkLst>
      </pc:sldChg>
      <pc:sldChg chg="new del">
        <pc:chgData name="Sarah Chattaway (2304455)" userId="S::2304455@student.uwtsd.ac.uk::6d1cb451-9bcb-4dc8-98ba-5e2e45e9a8ca" providerId="AD" clId="Web-{FD5DF4DA-B82E-E21C-25B6-3B428E5C1FC2}" dt="2024-02-15T14:20:29.532" v="219"/>
        <pc:sldMkLst>
          <pc:docMk/>
          <pc:sldMk cId="3176006547" sldId="25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2/16/2024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8581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2/16/2024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0927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2/16/2024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2671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2/16/2024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7130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2/16/2024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6961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2/16/2024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1488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2/16/2024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285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2/16/2024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3848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2/16/2024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9753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2/16/2024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0314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2/16/2024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4146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2/16/2024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411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43" r:id="rId6"/>
    <p:sldLayoutId id="2147483739" r:id="rId7"/>
    <p:sldLayoutId id="2147483740" r:id="rId8"/>
    <p:sldLayoutId id="2147483741" r:id="rId9"/>
    <p:sldLayoutId id="2147483742" r:id="rId10"/>
    <p:sldLayoutId id="2147483744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english.stackexchange.com/questions/120666/why-is-bread-uncountable-how-do-you-describe-the-three-breads-in-the-picture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A2DC5C2-CCA7-49E4-B67F-6F121D488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-up of red blood cells&#10;&#10;Description automatically generated">
            <a:extLst>
              <a:ext uri="{FF2B5EF4-FFF2-40B4-BE49-F238E27FC236}">
                <a16:creationId xmlns:a16="http://schemas.microsoft.com/office/drawing/2014/main" id="{74801361-E499-1871-226E-26A299073C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88" b="-1"/>
          <a:stretch/>
        </p:blipFill>
        <p:spPr>
          <a:xfrm>
            <a:off x="-1" y="-1524"/>
            <a:ext cx="12192001" cy="6857990"/>
          </a:xfrm>
          <a:prstGeom prst="rect">
            <a:avLst/>
          </a:prstGeom>
        </p:spPr>
      </p:pic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27966D5E-7857-415C-B50C-0DD96BCB7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986" y="0"/>
            <a:ext cx="10615629" cy="6858000"/>
          </a:xfrm>
          <a:custGeom>
            <a:avLst/>
            <a:gdLst>
              <a:gd name="connsiteX0" fmla="*/ 7169276 w 10615629"/>
              <a:gd name="connsiteY0" fmla="*/ 5704266 h 6858000"/>
              <a:gd name="connsiteX1" fmla="*/ 7514897 w 10615629"/>
              <a:gd name="connsiteY1" fmla="*/ 6049887 h 6858000"/>
              <a:gd name="connsiteX2" fmla="*/ 7169276 w 10615629"/>
              <a:gd name="connsiteY2" fmla="*/ 6395508 h 6858000"/>
              <a:gd name="connsiteX3" fmla="*/ 6823655 w 10615629"/>
              <a:gd name="connsiteY3" fmla="*/ 6049887 h 6858000"/>
              <a:gd name="connsiteX4" fmla="*/ 7169276 w 10615629"/>
              <a:gd name="connsiteY4" fmla="*/ 5704266 h 6858000"/>
              <a:gd name="connsiteX5" fmla="*/ 10010446 w 10615629"/>
              <a:gd name="connsiteY5" fmla="*/ 2324705 h 6858000"/>
              <a:gd name="connsiteX6" fmla="*/ 10456760 w 10615629"/>
              <a:gd name="connsiteY6" fmla="*/ 2771019 h 6858000"/>
              <a:gd name="connsiteX7" fmla="*/ 10010446 w 10615629"/>
              <a:gd name="connsiteY7" fmla="*/ 3217333 h 6858000"/>
              <a:gd name="connsiteX8" fmla="*/ 9564132 w 10615629"/>
              <a:gd name="connsiteY8" fmla="*/ 2771019 h 6858000"/>
              <a:gd name="connsiteX9" fmla="*/ 10010446 w 10615629"/>
              <a:gd name="connsiteY9" fmla="*/ 2324705 h 6858000"/>
              <a:gd name="connsiteX10" fmla="*/ 10354145 w 10615629"/>
              <a:gd name="connsiteY10" fmla="*/ 1665213 h 6858000"/>
              <a:gd name="connsiteX11" fmla="*/ 10615629 w 10615629"/>
              <a:gd name="connsiteY11" fmla="*/ 1926697 h 6858000"/>
              <a:gd name="connsiteX12" fmla="*/ 10354145 w 10615629"/>
              <a:gd name="connsiteY12" fmla="*/ 2188181 h 6858000"/>
              <a:gd name="connsiteX13" fmla="*/ 10092661 w 10615629"/>
              <a:gd name="connsiteY13" fmla="*/ 1926697 h 6858000"/>
              <a:gd name="connsiteX14" fmla="*/ 10354145 w 10615629"/>
              <a:gd name="connsiteY14" fmla="*/ 1665213 h 6858000"/>
              <a:gd name="connsiteX15" fmla="*/ 1458901 w 10615629"/>
              <a:gd name="connsiteY15" fmla="*/ 659644 h 6858000"/>
              <a:gd name="connsiteX16" fmla="*/ 1905215 w 10615629"/>
              <a:gd name="connsiteY16" fmla="*/ 1105958 h 6858000"/>
              <a:gd name="connsiteX17" fmla="*/ 1458901 w 10615629"/>
              <a:gd name="connsiteY17" fmla="*/ 1552272 h 6858000"/>
              <a:gd name="connsiteX18" fmla="*/ 1012587 w 10615629"/>
              <a:gd name="connsiteY18" fmla="*/ 1105958 h 6858000"/>
              <a:gd name="connsiteX19" fmla="*/ 1458901 w 10615629"/>
              <a:gd name="connsiteY19" fmla="*/ 659644 h 6858000"/>
              <a:gd name="connsiteX20" fmla="*/ 6674038 w 10615629"/>
              <a:gd name="connsiteY20" fmla="*/ 0 h 6858000"/>
              <a:gd name="connsiteX21" fmla="*/ 10121228 w 10615629"/>
              <a:gd name="connsiteY21" fmla="*/ 0 h 6858000"/>
              <a:gd name="connsiteX22" fmla="*/ 10122250 w 10615629"/>
              <a:gd name="connsiteY22" fmla="*/ 1542 h 6858000"/>
              <a:gd name="connsiteX23" fmla="*/ 9914575 w 10615629"/>
              <a:gd name="connsiteY23" fmla="*/ 1714821 h 6858000"/>
              <a:gd name="connsiteX24" fmla="*/ 9361609 w 10615629"/>
              <a:gd name="connsiteY24" fmla="*/ 2396453 h 6858000"/>
              <a:gd name="connsiteX25" fmla="*/ 9334635 w 10615629"/>
              <a:gd name="connsiteY25" fmla="*/ 3107486 h 6858000"/>
              <a:gd name="connsiteX26" fmla="*/ 9815042 w 10615629"/>
              <a:gd name="connsiteY26" fmla="*/ 3891891 h 6858000"/>
              <a:gd name="connsiteX27" fmla="*/ 9376176 w 10615629"/>
              <a:gd name="connsiteY27" fmla="*/ 5202286 h 6858000"/>
              <a:gd name="connsiteX28" fmla="*/ 7869813 w 10615629"/>
              <a:gd name="connsiteY28" fmla="*/ 5436960 h 6858000"/>
              <a:gd name="connsiteX29" fmla="*/ 6545392 w 10615629"/>
              <a:gd name="connsiteY29" fmla="*/ 5630362 h 6858000"/>
              <a:gd name="connsiteX30" fmla="*/ 5772723 w 10615629"/>
              <a:gd name="connsiteY30" fmla="*/ 6502431 h 6858000"/>
              <a:gd name="connsiteX31" fmla="*/ 5542129 w 10615629"/>
              <a:gd name="connsiteY31" fmla="*/ 6791052 h 6858000"/>
              <a:gd name="connsiteX32" fmla="*/ 5487454 w 10615629"/>
              <a:gd name="connsiteY32" fmla="*/ 6858000 h 6858000"/>
              <a:gd name="connsiteX33" fmla="*/ 3860772 w 10615629"/>
              <a:gd name="connsiteY33" fmla="*/ 6858000 h 6858000"/>
              <a:gd name="connsiteX34" fmla="*/ 3806309 w 10615629"/>
              <a:gd name="connsiteY34" fmla="*/ 6753976 h 6858000"/>
              <a:gd name="connsiteX35" fmla="*/ 3692626 w 10615629"/>
              <a:gd name="connsiteY35" fmla="*/ 6315366 h 6858000"/>
              <a:gd name="connsiteX36" fmla="*/ 2561203 w 10615629"/>
              <a:gd name="connsiteY36" fmla="*/ 5694965 h 6858000"/>
              <a:gd name="connsiteX37" fmla="*/ 69617 w 10615629"/>
              <a:gd name="connsiteY37" fmla="*/ 4316865 h 6858000"/>
              <a:gd name="connsiteX38" fmla="*/ 1643 w 10615629"/>
              <a:gd name="connsiteY38" fmla="*/ 3718987 h 6858000"/>
              <a:gd name="connsiteX39" fmla="*/ 368893 w 10615629"/>
              <a:gd name="connsiteY39" fmla="*/ 2555465 h 6858000"/>
              <a:gd name="connsiteX40" fmla="*/ 1113509 w 10615629"/>
              <a:gd name="connsiteY40" fmla="*/ 2231777 h 6858000"/>
              <a:gd name="connsiteX41" fmla="*/ 2037233 w 10615629"/>
              <a:gd name="connsiteY41" fmla="*/ 2044714 h 6858000"/>
              <a:gd name="connsiteX42" fmla="*/ 2547311 w 10615629"/>
              <a:gd name="connsiteY42" fmla="*/ 1444273 h 6858000"/>
              <a:gd name="connsiteX43" fmla="*/ 3900864 w 10615629"/>
              <a:gd name="connsiteY43" fmla="*/ 617925 h 6858000"/>
              <a:gd name="connsiteX44" fmla="*/ 4571572 w 10615629"/>
              <a:gd name="connsiteY44" fmla="*/ 899937 h 6858000"/>
              <a:gd name="connsiteX45" fmla="*/ 6039226 w 10615629"/>
              <a:gd name="connsiteY45" fmla="*/ 670658 h 6858000"/>
              <a:gd name="connsiteX46" fmla="*/ 6656610 w 10615629"/>
              <a:gd name="connsiteY46" fmla="*/ 1615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10615629" h="6858000">
                <a:moveTo>
                  <a:pt x="7169276" y="5704266"/>
                </a:moveTo>
                <a:cubicBezTo>
                  <a:pt x="7360157" y="5704266"/>
                  <a:pt x="7514897" y="5859006"/>
                  <a:pt x="7514897" y="6049887"/>
                </a:cubicBezTo>
                <a:cubicBezTo>
                  <a:pt x="7514897" y="6240768"/>
                  <a:pt x="7360157" y="6395508"/>
                  <a:pt x="7169276" y="6395508"/>
                </a:cubicBezTo>
                <a:cubicBezTo>
                  <a:pt x="6978395" y="6395508"/>
                  <a:pt x="6823655" y="6240768"/>
                  <a:pt x="6823655" y="6049887"/>
                </a:cubicBezTo>
                <a:cubicBezTo>
                  <a:pt x="6823655" y="5859006"/>
                  <a:pt x="6978395" y="5704266"/>
                  <a:pt x="7169276" y="5704266"/>
                </a:cubicBezTo>
                <a:close/>
                <a:moveTo>
                  <a:pt x="10010446" y="2324705"/>
                </a:moveTo>
                <a:cubicBezTo>
                  <a:pt x="10256938" y="2324705"/>
                  <a:pt x="10456760" y="2524528"/>
                  <a:pt x="10456760" y="2771019"/>
                </a:cubicBezTo>
                <a:cubicBezTo>
                  <a:pt x="10456760" y="3017511"/>
                  <a:pt x="10256938" y="3217333"/>
                  <a:pt x="10010446" y="3217333"/>
                </a:cubicBezTo>
                <a:cubicBezTo>
                  <a:pt x="9763954" y="3217333"/>
                  <a:pt x="9564132" y="3017511"/>
                  <a:pt x="9564132" y="2771019"/>
                </a:cubicBezTo>
                <a:cubicBezTo>
                  <a:pt x="9564132" y="2524528"/>
                  <a:pt x="9763954" y="2324705"/>
                  <a:pt x="10010446" y="2324705"/>
                </a:cubicBezTo>
                <a:close/>
                <a:moveTo>
                  <a:pt x="10354145" y="1665213"/>
                </a:moveTo>
                <a:cubicBezTo>
                  <a:pt x="10498559" y="1665213"/>
                  <a:pt x="10615629" y="1782283"/>
                  <a:pt x="10615629" y="1926697"/>
                </a:cubicBezTo>
                <a:cubicBezTo>
                  <a:pt x="10615629" y="2071111"/>
                  <a:pt x="10498559" y="2188181"/>
                  <a:pt x="10354145" y="2188181"/>
                </a:cubicBezTo>
                <a:cubicBezTo>
                  <a:pt x="10209731" y="2188181"/>
                  <a:pt x="10092661" y="2071111"/>
                  <a:pt x="10092661" y="1926697"/>
                </a:cubicBezTo>
                <a:cubicBezTo>
                  <a:pt x="10092661" y="1782283"/>
                  <a:pt x="10209731" y="1665213"/>
                  <a:pt x="10354145" y="1665213"/>
                </a:cubicBezTo>
                <a:close/>
                <a:moveTo>
                  <a:pt x="1458901" y="659644"/>
                </a:moveTo>
                <a:cubicBezTo>
                  <a:pt x="1705393" y="659644"/>
                  <a:pt x="1905215" y="859466"/>
                  <a:pt x="1905215" y="1105958"/>
                </a:cubicBezTo>
                <a:cubicBezTo>
                  <a:pt x="1905215" y="1352450"/>
                  <a:pt x="1705393" y="1552272"/>
                  <a:pt x="1458901" y="1552272"/>
                </a:cubicBezTo>
                <a:cubicBezTo>
                  <a:pt x="1212409" y="1552272"/>
                  <a:pt x="1012587" y="1352450"/>
                  <a:pt x="1012587" y="1105958"/>
                </a:cubicBezTo>
                <a:cubicBezTo>
                  <a:pt x="1012587" y="859466"/>
                  <a:pt x="1212409" y="659644"/>
                  <a:pt x="1458901" y="659644"/>
                </a:cubicBezTo>
                <a:close/>
                <a:moveTo>
                  <a:pt x="6674038" y="0"/>
                </a:moveTo>
                <a:lnTo>
                  <a:pt x="10121228" y="0"/>
                </a:lnTo>
                <a:lnTo>
                  <a:pt x="10122250" y="1542"/>
                </a:lnTo>
                <a:cubicBezTo>
                  <a:pt x="10407914" y="485220"/>
                  <a:pt x="10448238" y="1134713"/>
                  <a:pt x="9914575" y="1714821"/>
                </a:cubicBezTo>
                <a:cubicBezTo>
                  <a:pt x="9716856" y="1929804"/>
                  <a:pt x="9539638" y="2164208"/>
                  <a:pt x="9361609" y="2396453"/>
                </a:cubicBezTo>
                <a:cubicBezTo>
                  <a:pt x="9193292" y="2616157"/>
                  <a:pt x="9188572" y="2869712"/>
                  <a:pt x="9334635" y="3107486"/>
                </a:cubicBezTo>
                <a:cubicBezTo>
                  <a:pt x="9495670" y="3368730"/>
                  <a:pt x="9683004" y="3617025"/>
                  <a:pt x="9815042" y="3891891"/>
                </a:cubicBezTo>
                <a:cubicBezTo>
                  <a:pt x="10050525" y="4382007"/>
                  <a:pt x="9955575" y="4864841"/>
                  <a:pt x="9376176" y="5202286"/>
                </a:cubicBezTo>
                <a:cubicBezTo>
                  <a:pt x="8901029" y="5479039"/>
                  <a:pt x="8396077" y="5489829"/>
                  <a:pt x="7869813" y="5436960"/>
                </a:cubicBezTo>
                <a:cubicBezTo>
                  <a:pt x="7414764" y="5391373"/>
                  <a:pt x="6924917" y="5356038"/>
                  <a:pt x="6545392" y="5630362"/>
                </a:cubicBezTo>
                <a:cubicBezTo>
                  <a:pt x="6238294" y="5852628"/>
                  <a:pt x="6024795" y="6205178"/>
                  <a:pt x="5772723" y="6502431"/>
                </a:cubicBezTo>
                <a:cubicBezTo>
                  <a:pt x="5693285" y="6596233"/>
                  <a:pt x="5618533" y="6694485"/>
                  <a:pt x="5542129" y="6791052"/>
                </a:cubicBezTo>
                <a:lnTo>
                  <a:pt x="5487454" y="6858000"/>
                </a:lnTo>
                <a:lnTo>
                  <a:pt x="3860772" y="6858000"/>
                </a:lnTo>
                <a:lnTo>
                  <a:pt x="3806309" y="6753976"/>
                </a:lnTo>
                <a:cubicBezTo>
                  <a:pt x="3748311" y="6617180"/>
                  <a:pt x="3717510" y="6461835"/>
                  <a:pt x="3692626" y="6315366"/>
                </a:cubicBezTo>
                <a:cubicBezTo>
                  <a:pt x="3594980" y="5743923"/>
                  <a:pt x="2996563" y="5569132"/>
                  <a:pt x="2561203" y="5694965"/>
                </a:cubicBezTo>
                <a:cubicBezTo>
                  <a:pt x="1295584" y="6063834"/>
                  <a:pt x="405173" y="5417942"/>
                  <a:pt x="69617" y="4316865"/>
                </a:cubicBezTo>
                <a:cubicBezTo>
                  <a:pt x="12163" y="4128181"/>
                  <a:pt x="22818" y="3919404"/>
                  <a:pt x="1643" y="3718987"/>
                </a:cubicBezTo>
                <a:cubicBezTo>
                  <a:pt x="-11845" y="3285650"/>
                  <a:pt x="53163" y="2879692"/>
                  <a:pt x="368893" y="2555465"/>
                </a:cubicBezTo>
                <a:cubicBezTo>
                  <a:pt x="570254" y="2348709"/>
                  <a:pt x="826642" y="2266304"/>
                  <a:pt x="1113509" y="2231777"/>
                </a:cubicBezTo>
                <a:cubicBezTo>
                  <a:pt x="1425464" y="2194013"/>
                  <a:pt x="1739171" y="2139122"/>
                  <a:pt x="2037233" y="2044714"/>
                </a:cubicBezTo>
                <a:cubicBezTo>
                  <a:pt x="2313448" y="1957047"/>
                  <a:pt x="2430109" y="1689061"/>
                  <a:pt x="2547311" y="1444273"/>
                </a:cubicBezTo>
                <a:cubicBezTo>
                  <a:pt x="2839304" y="834121"/>
                  <a:pt x="3300290" y="529585"/>
                  <a:pt x="3900864" y="617925"/>
                </a:cubicBezTo>
                <a:cubicBezTo>
                  <a:pt x="4133785" y="652182"/>
                  <a:pt x="4362119" y="778959"/>
                  <a:pt x="4571572" y="899937"/>
                </a:cubicBezTo>
                <a:cubicBezTo>
                  <a:pt x="5133170" y="1224435"/>
                  <a:pt x="5641899" y="1068660"/>
                  <a:pt x="6039226" y="670658"/>
                </a:cubicBezTo>
                <a:cubicBezTo>
                  <a:pt x="6250634" y="458239"/>
                  <a:pt x="6444898" y="227157"/>
                  <a:pt x="6656610" y="16159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46688" y="1769344"/>
            <a:ext cx="7407460" cy="2315713"/>
          </a:xfrm>
        </p:spPr>
        <p:txBody>
          <a:bodyPr>
            <a:normAutofit/>
          </a:bodyPr>
          <a:lstStyle/>
          <a:p>
            <a:pPr algn="ctr"/>
            <a:r>
              <a:rPr lang="en-US" sz="7200" b="1">
                <a:latin typeface="The Hand"/>
                <a:ea typeface="STCaiyun"/>
                <a:cs typeface="Posterama"/>
              </a:rPr>
              <a:t>The effects of blood sugar</a:t>
            </a:r>
            <a:br>
              <a:rPr lang="en-US" sz="7200" b="1">
                <a:latin typeface="The Hand"/>
                <a:ea typeface="STCaiyun"/>
                <a:cs typeface="Posterama"/>
              </a:rPr>
            </a:br>
            <a:r>
              <a:rPr lang="en-US" sz="7200" b="1">
                <a:latin typeface="The Hand"/>
                <a:ea typeface="STCaiyun"/>
                <a:cs typeface="Posterama"/>
              </a:rPr>
              <a:t> level in dance.</a:t>
            </a:r>
            <a:endParaRPr lang="en-US" sz="7200" b="1">
              <a:latin typeface="The Hand"/>
              <a:ea typeface="STCaiyun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11045" y="4082970"/>
            <a:ext cx="8164526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400" dirty="0">
                <a:solidFill>
                  <a:srgbClr val="DE2A2A"/>
                </a:solidFill>
                <a:latin typeface="Modern Love Grunge"/>
              </a:rPr>
              <a:t>By Sarah Chattaway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D2DCA-F8C3-ADB8-3A81-BB3D15B42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0835" y="320301"/>
            <a:ext cx="8616672" cy="933357"/>
          </a:xfrm>
        </p:spPr>
        <p:txBody>
          <a:bodyPr>
            <a:noAutofit/>
          </a:bodyPr>
          <a:lstStyle/>
          <a:p>
            <a:r>
              <a:rPr lang="en-US" sz="4800" u="sng" dirty="0">
                <a:solidFill>
                  <a:srgbClr val="DE2A2A"/>
                </a:solidFill>
                <a:latin typeface="Modern Love Grunge"/>
                <a:ea typeface="+mj-lt"/>
                <a:cs typeface="+mj-lt"/>
              </a:rPr>
              <a:t>What are blood sugar levels ?</a:t>
            </a:r>
            <a:endParaRPr lang="en-US" sz="4800" dirty="0">
              <a:cs typeface="Posterama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BA2AD6-D18E-5083-AB9C-2169DAA344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837395" y="3430302"/>
            <a:ext cx="4244976" cy="51014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Font typeface="Wingdings" panose="020B0504020202020204" pitchFamily="34" charset="0"/>
              <a:buChar char="v"/>
            </a:pPr>
            <a:r>
              <a:rPr lang="en-US" sz="2800" dirty="0">
                <a:latin typeface="Comic Sans MS"/>
              </a:rPr>
              <a:t>The finger Prick Test</a:t>
            </a:r>
          </a:p>
          <a:p>
            <a:pPr marL="342900" indent="-342900">
              <a:buFont typeface="Wingdings" panose="020B0504020202020204" pitchFamily="34" charset="0"/>
              <a:buChar char="v"/>
            </a:pPr>
            <a:endParaRPr lang="en-US" dirty="0"/>
          </a:p>
        </p:txBody>
      </p:sp>
      <p:pic>
        <p:nvPicPr>
          <p:cNvPr id="7" name="Content Placeholder 6" descr="A finger pointing at a blood glucose meter&#10;&#10;Description automatically generated">
            <a:extLst>
              <a:ext uri="{FF2B5EF4-FFF2-40B4-BE49-F238E27FC236}">
                <a16:creationId xmlns:a16="http://schemas.microsoft.com/office/drawing/2014/main" id="{5FAC7CEA-115C-D1F4-A34B-227F505742B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538291" y="4016996"/>
            <a:ext cx="4652684" cy="2835650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0F2A06-B246-3FE5-CAA9-C257DE4C93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32684" y="4752598"/>
            <a:ext cx="3744835" cy="1843646"/>
          </a:xfrm>
        </p:spPr>
        <p:txBody>
          <a:bodyPr>
            <a:noAutofit/>
          </a:bodyPr>
          <a:lstStyle/>
          <a:p>
            <a:pPr marL="342900" indent="-342900">
              <a:buFont typeface="Wingdings"/>
              <a:buChar char="v"/>
            </a:pPr>
            <a:r>
              <a:rPr lang="en-US" sz="2800" dirty="0">
                <a:latin typeface="Comic Sans MS"/>
              </a:rPr>
              <a:t>The CGM</a:t>
            </a:r>
            <a:endParaRPr lang="en-US" dirty="0"/>
          </a:p>
          <a:p>
            <a:pPr marL="342900" indent="-342900">
              <a:buFont typeface="Wingdings"/>
              <a:buChar char="v"/>
            </a:pPr>
            <a:r>
              <a:rPr lang="en-US" sz="2800" dirty="0">
                <a:latin typeface="Comic Sans MS"/>
              </a:rPr>
              <a:t>Flash Glucose Monitor </a:t>
            </a:r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5207CE8-C121-6B4E-DF15-C9C92BB1CC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7008" y="1340623"/>
            <a:ext cx="10064951" cy="211480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Wingdings,Sans-Serif"/>
              <a:buChar char="v"/>
            </a:pPr>
            <a:r>
              <a:rPr lang="en-US" sz="2800" dirty="0">
                <a:latin typeface="Comic Sans MS"/>
              </a:rPr>
              <a:t>Measurements of sugar in the blood = the blood sugar levels</a:t>
            </a:r>
            <a:r>
              <a:rPr lang="en-US" sz="2800" dirty="0">
                <a:solidFill>
                  <a:srgbClr val="808080"/>
                </a:solidFill>
                <a:latin typeface="Comic Sans MS"/>
              </a:rPr>
              <a:t> </a:t>
            </a:r>
            <a:endParaRPr lang="en-US" sz="2800" dirty="0">
              <a:latin typeface="Comic Sans MS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Wingdings,Sans-Serif"/>
              <a:buChar char="v"/>
            </a:pPr>
            <a:endParaRPr lang="en-US" sz="2800" dirty="0">
              <a:latin typeface="Comic Sans MS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Wingdings,Sans-Serif"/>
              <a:buChar char="v"/>
            </a:pPr>
            <a:r>
              <a:rPr lang="en-US" sz="2800" dirty="0">
                <a:latin typeface="Comic Sans MS"/>
              </a:rPr>
              <a:t>Sugar = Glucose </a:t>
            </a:r>
            <a:endParaRPr lang="en-US" dirty="0"/>
          </a:p>
        </p:txBody>
      </p:sp>
      <p:pic>
        <p:nvPicPr>
          <p:cNvPr id="12" name="Picture 11" descr="A person holding a phone&#10;&#10;Description automatically generated">
            <a:extLst>
              <a:ext uri="{FF2B5EF4-FFF2-40B4-BE49-F238E27FC236}">
                <a16:creationId xmlns:a16="http://schemas.microsoft.com/office/drawing/2014/main" id="{7379BDCE-8ADB-1B52-8BA2-5E5C456B37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724" y="3870168"/>
            <a:ext cx="4550709" cy="3003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5250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6BDF4D-4826-490A-8307-7247A295E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0FF4CF-25CB-4537-9BBF-28B36C76B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65328" y="1352190"/>
            <a:ext cx="7823624" cy="5505810"/>
          </a:xfrm>
          <a:custGeom>
            <a:avLst/>
            <a:gdLst>
              <a:gd name="connsiteX0" fmla="*/ 7676365 w 7823624"/>
              <a:gd name="connsiteY0" fmla="*/ 583688 h 5505810"/>
              <a:gd name="connsiteX1" fmla="*/ 7807957 w 7823624"/>
              <a:gd name="connsiteY1" fmla="*/ 609260 h 5505810"/>
              <a:gd name="connsiteX2" fmla="*/ 7823624 w 7823624"/>
              <a:gd name="connsiteY2" fmla="*/ 618028 h 5505810"/>
              <a:gd name="connsiteX3" fmla="*/ 7823624 w 7823624"/>
              <a:gd name="connsiteY3" fmla="*/ 1356037 h 5505810"/>
              <a:gd name="connsiteX4" fmla="*/ 7783921 w 7823624"/>
              <a:gd name="connsiteY4" fmla="*/ 1367061 h 5505810"/>
              <a:gd name="connsiteX5" fmla="*/ 7685829 w 7823624"/>
              <a:gd name="connsiteY5" fmla="*/ 1364631 h 5505810"/>
              <a:gd name="connsiteX6" fmla="*/ 7556041 w 7823624"/>
              <a:gd name="connsiteY6" fmla="*/ 1308528 h 5505810"/>
              <a:gd name="connsiteX7" fmla="*/ 7412440 w 7823624"/>
              <a:gd name="connsiteY7" fmla="*/ 765688 h 5505810"/>
              <a:gd name="connsiteX8" fmla="*/ 7676365 w 7823624"/>
              <a:gd name="connsiteY8" fmla="*/ 583688 h 5505810"/>
              <a:gd name="connsiteX9" fmla="*/ 7062857 w 7823624"/>
              <a:gd name="connsiteY9" fmla="*/ 396783 h 5505810"/>
              <a:gd name="connsiteX10" fmla="*/ 7127059 w 7823624"/>
              <a:gd name="connsiteY10" fmla="*/ 424535 h 5505810"/>
              <a:gd name="connsiteX11" fmla="*/ 7198094 w 7823624"/>
              <a:gd name="connsiteY11" fmla="*/ 693059 h 5505810"/>
              <a:gd name="connsiteX12" fmla="*/ 7099157 w 7823624"/>
              <a:gd name="connsiteY12" fmla="*/ 778505 h 5505810"/>
              <a:gd name="connsiteX13" fmla="*/ 7034998 w 7823624"/>
              <a:gd name="connsiteY13" fmla="*/ 780480 h 5505810"/>
              <a:gd name="connsiteX14" fmla="*/ 6970795 w 7823624"/>
              <a:gd name="connsiteY14" fmla="*/ 752727 h 5505810"/>
              <a:gd name="connsiteX15" fmla="*/ 6899760 w 7823624"/>
              <a:gd name="connsiteY15" fmla="*/ 484203 h 5505810"/>
              <a:gd name="connsiteX16" fmla="*/ 7062857 w 7823624"/>
              <a:gd name="connsiteY16" fmla="*/ 396783 h 5505810"/>
              <a:gd name="connsiteX17" fmla="*/ 1780739 w 7823624"/>
              <a:gd name="connsiteY17" fmla="*/ 1190 h 5505810"/>
              <a:gd name="connsiteX18" fmla="*/ 2850847 w 7823624"/>
              <a:gd name="connsiteY18" fmla="*/ 384530 h 5505810"/>
              <a:gd name="connsiteX19" fmla="*/ 3809413 w 7823624"/>
              <a:gd name="connsiteY19" fmla="*/ 1153764 h 5505810"/>
              <a:gd name="connsiteX20" fmla="*/ 5160376 w 7823624"/>
              <a:gd name="connsiteY20" fmla="*/ 1003825 h 5505810"/>
              <a:gd name="connsiteX21" fmla="*/ 5677238 w 7823624"/>
              <a:gd name="connsiteY21" fmla="*/ 480424 h 5505810"/>
              <a:gd name="connsiteX22" fmla="*/ 7082965 w 7823624"/>
              <a:gd name="connsiteY22" fmla="*/ 1065272 h 5505810"/>
              <a:gd name="connsiteX23" fmla="*/ 7687818 w 7823624"/>
              <a:gd name="connsiteY23" fmla="*/ 1625585 h 5505810"/>
              <a:gd name="connsiteX24" fmla="*/ 7823624 w 7823624"/>
              <a:gd name="connsiteY24" fmla="*/ 1633445 h 5505810"/>
              <a:gd name="connsiteX25" fmla="*/ 7823624 w 7823624"/>
              <a:gd name="connsiteY25" fmla="*/ 5505810 h 5505810"/>
              <a:gd name="connsiteX26" fmla="*/ 1419133 w 7823624"/>
              <a:gd name="connsiteY26" fmla="*/ 5505810 h 5505810"/>
              <a:gd name="connsiteX27" fmla="*/ 1422753 w 7823624"/>
              <a:gd name="connsiteY27" fmla="*/ 5488656 h 5505810"/>
              <a:gd name="connsiteX28" fmla="*/ 1543078 w 7823624"/>
              <a:gd name="connsiteY28" fmla="*/ 4961644 h 5505810"/>
              <a:gd name="connsiteX29" fmla="*/ 1334564 w 7823624"/>
              <a:gd name="connsiteY29" fmla="*/ 4133160 h 5505810"/>
              <a:gd name="connsiteX30" fmla="*/ 670875 w 7823624"/>
              <a:gd name="connsiteY30" fmla="*/ 3489628 h 5505810"/>
              <a:gd name="connsiteX31" fmla="*/ 499515 w 7823624"/>
              <a:gd name="connsiteY31" fmla="*/ 578153 h 5505810"/>
              <a:gd name="connsiteX32" fmla="*/ 1780739 w 7823624"/>
              <a:gd name="connsiteY32" fmla="*/ 1190 h 5505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7823624" h="5505810">
                <a:moveTo>
                  <a:pt x="7676365" y="583688"/>
                </a:moveTo>
                <a:cubicBezTo>
                  <a:pt x="7719804" y="582304"/>
                  <a:pt x="7764489" y="590613"/>
                  <a:pt x="7807957" y="609260"/>
                </a:cubicBezTo>
                <a:lnTo>
                  <a:pt x="7823624" y="618028"/>
                </a:lnTo>
                <a:lnTo>
                  <a:pt x="7823624" y="1356037"/>
                </a:lnTo>
                <a:lnTo>
                  <a:pt x="7783921" y="1367061"/>
                </a:lnTo>
                <a:cubicBezTo>
                  <a:pt x="7751926" y="1371702"/>
                  <a:pt x="7718882" y="1370985"/>
                  <a:pt x="7685829" y="1364631"/>
                </a:cubicBezTo>
                <a:cubicBezTo>
                  <a:pt x="7641760" y="1356162"/>
                  <a:pt x="7597675" y="1337676"/>
                  <a:pt x="7556041" y="1308528"/>
                </a:cubicBezTo>
                <a:cubicBezTo>
                  <a:pt x="7389499" y="1191936"/>
                  <a:pt x="7325207" y="948898"/>
                  <a:pt x="7412440" y="765688"/>
                </a:cubicBezTo>
                <a:cubicBezTo>
                  <a:pt x="7466961" y="651183"/>
                  <a:pt x="7567768" y="587147"/>
                  <a:pt x="7676365" y="583688"/>
                </a:cubicBezTo>
                <a:close/>
                <a:moveTo>
                  <a:pt x="7062857" y="396783"/>
                </a:moveTo>
                <a:cubicBezTo>
                  <a:pt x="7084657" y="400973"/>
                  <a:pt x="7106463" y="410117"/>
                  <a:pt x="7127059" y="424535"/>
                </a:cubicBezTo>
                <a:cubicBezTo>
                  <a:pt x="7209442" y="482209"/>
                  <a:pt x="7241245" y="602433"/>
                  <a:pt x="7198094" y="693059"/>
                </a:cubicBezTo>
                <a:cubicBezTo>
                  <a:pt x="7176519" y="738373"/>
                  <a:pt x="7140289" y="767709"/>
                  <a:pt x="7099157" y="778505"/>
                </a:cubicBezTo>
                <a:cubicBezTo>
                  <a:pt x="7078590" y="783905"/>
                  <a:pt x="7056797" y="784670"/>
                  <a:pt x="7034998" y="780480"/>
                </a:cubicBezTo>
                <a:cubicBezTo>
                  <a:pt x="7013198" y="776289"/>
                  <a:pt x="6991391" y="767146"/>
                  <a:pt x="6970795" y="752727"/>
                </a:cubicBezTo>
                <a:cubicBezTo>
                  <a:pt x="6888412" y="695052"/>
                  <a:pt x="6856608" y="574829"/>
                  <a:pt x="6899760" y="484203"/>
                </a:cubicBezTo>
                <a:cubicBezTo>
                  <a:pt x="6932124" y="416232"/>
                  <a:pt x="6997458" y="384213"/>
                  <a:pt x="7062857" y="396783"/>
                </a:cubicBezTo>
                <a:close/>
                <a:moveTo>
                  <a:pt x="1780739" y="1190"/>
                </a:moveTo>
                <a:cubicBezTo>
                  <a:pt x="2129768" y="14988"/>
                  <a:pt x="2488852" y="148495"/>
                  <a:pt x="2850847" y="384530"/>
                </a:cubicBezTo>
                <a:cubicBezTo>
                  <a:pt x="3184362" y="601036"/>
                  <a:pt x="3487788" y="901267"/>
                  <a:pt x="3809413" y="1153764"/>
                </a:cubicBezTo>
                <a:cubicBezTo>
                  <a:pt x="4262448" y="1508236"/>
                  <a:pt x="4750558" y="1545992"/>
                  <a:pt x="5160376" y="1003825"/>
                </a:cubicBezTo>
                <a:cubicBezTo>
                  <a:pt x="5313232" y="801671"/>
                  <a:pt x="5481196" y="587300"/>
                  <a:pt x="5677238" y="480424"/>
                </a:cubicBezTo>
                <a:cubicBezTo>
                  <a:pt x="6182723" y="204840"/>
                  <a:pt x="6667481" y="431193"/>
                  <a:pt x="7082965" y="1065272"/>
                </a:cubicBezTo>
                <a:cubicBezTo>
                  <a:pt x="7249706" y="1319645"/>
                  <a:pt x="7421998" y="1601453"/>
                  <a:pt x="7687818" y="1625585"/>
                </a:cubicBezTo>
                <a:lnTo>
                  <a:pt x="7823624" y="1633445"/>
                </a:lnTo>
                <a:lnTo>
                  <a:pt x="7823624" y="5505810"/>
                </a:lnTo>
                <a:lnTo>
                  <a:pt x="1419133" y="5505810"/>
                </a:lnTo>
                <a:lnTo>
                  <a:pt x="1422753" y="5488656"/>
                </a:lnTo>
                <a:cubicBezTo>
                  <a:pt x="1462649" y="5312984"/>
                  <a:pt x="1506176" y="5138278"/>
                  <a:pt x="1543078" y="4961644"/>
                </a:cubicBezTo>
                <a:cubicBezTo>
                  <a:pt x="1609806" y="4640258"/>
                  <a:pt x="1539760" y="4343419"/>
                  <a:pt x="1334564" y="4133160"/>
                </a:cubicBezTo>
                <a:cubicBezTo>
                  <a:pt x="1117562" y="3910930"/>
                  <a:pt x="900716" y="3685928"/>
                  <a:pt x="670875" y="3489628"/>
                </a:cubicBezTo>
                <a:cubicBezTo>
                  <a:pt x="-321639" y="2642174"/>
                  <a:pt x="-67393" y="1165752"/>
                  <a:pt x="499515" y="578153"/>
                </a:cubicBezTo>
                <a:cubicBezTo>
                  <a:pt x="899852" y="163598"/>
                  <a:pt x="1331986" y="-16550"/>
                  <a:pt x="1780739" y="119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2A8AE2-0251-FE96-2A13-06B75EC16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40724"/>
            <a:ext cx="5381065" cy="1156187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rgbClr val="DE2A2A"/>
                </a:solidFill>
                <a:latin typeface="Modern Love Grunge"/>
                <a:cs typeface="Posterama"/>
              </a:rPr>
              <a:t>Types of Diabetes </a:t>
            </a:r>
            <a:endParaRPr lang="en-US" u="sng" dirty="0">
              <a:solidFill>
                <a:srgbClr val="DE2A2A"/>
              </a:solidFill>
              <a:latin typeface="Modern Love Grung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6AD62-59CF-4EBF-F2FA-469FD06141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394" y="1960660"/>
            <a:ext cx="5867932" cy="49138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100000"/>
              </a:lnSpc>
              <a:buFont typeface="Wingdings" panose="020B0504020202020204" pitchFamily="34" charset="0"/>
              <a:buChar char="v"/>
            </a:pPr>
            <a:r>
              <a:rPr lang="en-US" sz="2400" dirty="0">
                <a:latin typeface="Comic Sans MS"/>
              </a:rPr>
              <a:t>There are 2 Types</a:t>
            </a:r>
          </a:p>
          <a:p>
            <a:pPr marL="342900" indent="-342900">
              <a:lnSpc>
                <a:spcPct val="100000"/>
              </a:lnSpc>
              <a:buFont typeface="Wingdings" panose="020B0504020202020204" pitchFamily="34" charset="0"/>
              <a:buChar char="v"/>
            </a:pPr>
            <a:endParaRPr lang="en-US" sz="2400" dirty="0">
              <a:latin typeface="Comic Sans MS"/>
            </a:endParaRPr>
          </a:p>
          <a:p>
            <a:pPr marL="342900" indent="-342900">
              <a:lnSpc>
                <a:spcPct val="100000"/>
              </a:lnSpc>
              <a:buFont typeface="Wingdings" panose="020B0504020202020204" pitchFamily="34" charset="0"/>
              <a:buChar char="v"/>
            </a:pPr>
            <a:r>
              <a:rPr lang="en-US" sz="2400" dirty="0">
                <a:latin typeface="Comic Sans MS"/>
              </a:rPr>
              <a:t>Type 1 = no Insulin </a:t>
            </a:r>
          </a:p>
          <a:p>
            <a:pPr marL="342900" indent="-342900">
              <a:lnSpc>
                <a:spcPct val="100000"/>
              </a:lnSpc>
              <a:buFont typeface="Wingdings" panose="020B0504020202020204" pitchFamily="34" charset="0"/>
              <a:buChar char="v"/>
            </a:pPr>
            <a:endParaRPr lang="en-US" sz="2400" dirty="0">
              <a:latin typeface="Comic Sans MS"/>
            </a:endParaRPr>
          </a:p>
          <a:p>
            <a:pPr marL="342900" indent="-342900">
              <a:lnSpc>
                <a:spcPct val="100000"/>
              </a:lnSpc>
              <a:buFont typeface="Wingdings" panose="020B0504020202020204" pitchFamily="34" charset="0"/>
              <a:buChar char="v"/>
            </a:pPr>
            <a:r>
              <a:rPr lang="en-US" sz="2400" dirty="0">
                <a:latin typeface="Comic Sans MS"/>
              </a:rPr>
              <a:t>Type 2 = not enough or doesn't work</a:t>
            </a:r>
          </a:p>
          <a:p>
            <a:pPr marL="342900" indent="-342900">
              <a:lnSpc>
                <a:spcPct val="100000"/>
              </a:lnSpc>
              <a:buFont typeface="Wingdings" panose="020B0504020202020204" pitchFamily="34" charset="0"/>
              <a:buChar char="v"/>
            </a:pPr>
            <a:endParaRPr lang="en-US" sz="2400" dirty="0">
              <a:latin typeface="Comic Sans MS"/>
            </a:endParaRPr>
          </a:p>
          <a:p>
            <a:pPr marL="342900" indent="-342900">
              <a:lnSpc>
                <a:spcPct val="100000"/>
              </a:lnSpc>
              <a:buFont typeface="Wingdings" panose="020B0504020202020204" pitchFamily="34" charset="0"/>
              <a:buChar char="v"/>
            </a:pPr>
            <a:r>
              <a:rPr lang="en-US" sz="2400" dirty="0">
                <a:latin typeface="Comic Sans MS"/>
              </a:rPr>
              <a:t>Hyperglycemia = High blood sugar</a:t>
            </a:r>
          </a:p>
          <a:p>
            <a:pPr marL="342900" indent="-342900">
              <a:lnSpc>
                <a:spcPct val="100000"/>
              </a:lnSpc>
              <a:buFont typeface="Wingdings" panose="020B0504020202020204" pitchFamily="34" charset="0"/>
              <a:buChar char="v"/>
            </a:pPr>
            <a:endParaRPr lang="en-US" sz="2400" dirty="0">
              <a:latin typeface="Comic Sans MS"/>
            </a:endParaRPr>
          </a:p>
          <a:p>
            <a:pPr marL="342900" indent="-342900">
              <a:lnSpc>
                <a:spcPct val="100000"/>
              </a:lnSpc>
              <a:buFont typeface="Wingdings" panose="020B0504020202020204" pitchFamily="34" charset="0"/>
              <a:buChar char="v"/>
            </a:pPr>
            <a:r>
              <a:rPr lang="en-US" sz="2400" dirty="0">
                <a:latin typeface="Comic Sans MS"/>
              </a:rPr>
              <a:t>Short-term and long-term effects</a:t>
            </a:r>
          </a:p>
        </p:txBody>
      </p:sp>
      <p:pic>
        <p:nvPicPr>
          <p:cNvPr id="5" name="Picture 4" descr="A diagram of blood vessels&#10;&#10;Description automatically generated">
            <a:extLst>
              <a:ext uri="{FF2B5EF4-FFF2-40B4-BE49-F238E27FC236}">
                <a16:creationId xmlns:a16="http://schemas.microsoft.com/office/drawing/2014/main" id="{9F904201-37F4-6885-B3DF-850B71B4BC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7673" y="3078915"/>
            <a:ext cx="5946727" cy="3782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9805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CCBFBB-6D3E-1F39-6F2A-CD43A4315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571" y="395899"/>
            <a:ext cx="5156258" cy="1020403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6000" u="sng" kern="1200" dirty="0">
                <a:solidFill>
                  <a:srgbClr val="DE2A2A"/>
                </a:solidFill>
                <a:latin typeface="Modern Love Grunge"/>
              </a:rPr>
              <a:t>Jake Aston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35BE9-1C0B-8A4A-DEA3-EEC2A7CFBB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8345" y="1495525"/>
            <a:ext cx="6162099" cy="52254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504020202020204" pitchFamily="34" charset="0"/>
              <a:buChar char="v"/>
            </a:pPr>
            <a:r>
              <a:rPr lang="en-US" sz="2800" dirty="0">
                <a:latin typeface="Comic Sans MS"/>
              </a:rPr>
              <a:t>'Comercail' and Jazz teacher</a:t>
            </a:r>
            <a:endParaRPr lang="en-US" dirty="0"/>
          </a:p>
          <a:p>
            <a:pPr marL="342900" indent="-342900">
              <a:buFont typeface="Wingdings" panose="020B0504020202020204" pitchFamily="34" charset="0"/>
              <a:buChar char="v"/>
            </a:pPr>
            <a:endParaRPr lang="en-US"/>
          </a:p>
          <a:p>
            <a:pPr marL="342900" indent="-342900">
              <a:buFont typeface="Wingdings" panose="020B0504020202020204" pitchFamily="34" charset="0"/>
              <a:buChar char="v"/>
            </a:pPr>
            <a:r>
              <a:rPr lang="en-US" sz="2800" dirty="0">
                <a:latin typeface="Comic Sans MS"/>
              </a:rPr>
              <a:t>Diabetes and a CGM Sensor </a:t>
            </a:r>
          </a:p>
          <a:p>
            <a:pPr marL="342900" indent="-342900">
              <a:buFont typeface="Wingdings" panose="020B0504020202020204" pitchFamily="34" charset="0"/>
              <a:buChar char="v"/>
            </a:pPr>
            <a:endParaRPr lang="en-US" sz="2800" dirty="0">
              <a:latin typeface="Comic Sans MS"/>
            </a:endParaRPr>
          </a:p>
          <a:p>
            <a:pPr marL="342900" indent="-342900">
              <a:buFont typeface="Wingdings" panose="020B0504020202020204" pitchFamily="34" charset="0"/>
              <a:buChar char="v"/>
            </a:pPr>
            <a:r>
              <a:rPr lang="en-US" sz="2800" dirty="0">
                <a:latin typeface="Comic Sans MS"/>
              </a:rPr>
              <a:t>Almost worked on a Disney Cruise </a:t>
            </a:r>
          </a:p>
          <a:p>
            <a:pPr marL="342900" indent="-342900">
              <a:buFont typeface="Wingdings" panose="020B0504020202020204" pitchFamily="34" charset="0"/>
              <a:buChar char="v"/>
            </a:pPr>
            <a:endParaRPr lang="en-US" sz="2800" dirty="0">
              <a:latin typeface="Comic Sans MS"/>
            </a:endParaRPr>
          </a:p>
          <a:p>
            <a:pPr marL="342900" indent="-342900">
              <a:buFont typeface="Wingdings" panose="020B0504020202020204" pitchFamily="34" charset="0"/>
              <a:buChar char="v"/>
            </a:pPr>
            <a:r>
              <a:rPr lang="en-US" sz="2800" dirty="0">
                <a:latin typeface="Comic Sans MS"/>
              </a:rPr>
              <a:t>He's really at good at what he dose </a:t>
            </a:r>
          </a:p>
          <a:p>
            <a:pPr marL="342900" indent="-342900">
              <a:buFont typeface="Wingdings" panose="020B0504020202020204" pitchFamily="34" charset="0"/>
              <a:buChar char="v"/>
            </a:pPr>
            <a:endParaRPr lang="en-US" sz="2800" dirty="0">
              <a:latin typeface="Comic Sans MS"/>
            </a:endParaRPr>
          </a:p>
          <a:p>
            <a:endParaRPr lang="en-US" sz="2800" dirty="0">
              <a:latin typeface="Comic Sans MS"/>
            </a:endParaRPr>
          </a:p>
          <a:p>
            <a:pPr marL="342900" indent="-342900">
              <a:buFont typeface="Wingdings" panose="020B0504020202020204" pitchFamily="34" charset="0"/>
              <a:buChar char="v"/>
            </a:pPr>
            <a:endParaRPr lang="en-US" sz="2400" dirty="0">
              <a:latin typeface="Comic Sans MS"/>
            </a:endParaRPr>
          </a:p>
        </p:txBody>
      </p:sp>
      <p:pic>
        <p:nvPicPr>
          <p:cNvPr id="5" name="Content Placeholder 4" descr="A person smiling for a picture&#10;&#10;Description automatically generated">
            <a:extLst>
              <a:ext uri="{FF2B5EF4-FFF2-40B4-BE49-F238E27FC236}">
                <a16:creationId xmlns:a16="http://schemas.microsoft.com/office/drawing/2014/main" id="{B89F54B5-F3BC-9390-579D-C734E251385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79" r="14846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109594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3FA045-13F5-0EFE-B9B9-E59714230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3307" y="3694"/>
            <a:ext cx="4606456" cy="1154711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rgbClr val="DE2A2A"/>
                </a:solidFill>
                <a:latin typeface="Modern Love Grunge"/>
                <a:cs typeface="Posterama"/>
              </a:rPr>
              <a:t>Sugar in Food </a:t>
            </a:r>
            <a:endParaRPr lang="en-US" u="sng" dirty="0">
              <a:solidFill>
                <a:srgbClr val="DE2A2A"/>
              </a:solidFill>
              <a:latin typeface="Modern Love Grunge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D0674ED-62DC-1801-D0FD-BE4FB77040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728" y="1248996"/>
            <a:ext cx="5939241" cy="5606463"/>
          </a:xfrm>
        </p:spPr>
        <p:txBody>
          <a:bodyPr anchor="t">
            <a:normAutofit/>
          </a:bodyPr>
          <a:lstStyle/>
          <a:p>
            <a:pPr marL="342900" indent="-342900">
              <a:buFont typeface="Wingdings" panose="020B0504020202020204" pitchFamily="34" charset="0"/>
              <a:buChar char="v"/>
            </a:pPr>
            <a:r>
              <a:rPr lang="en-US" sz="2800" dirty="0">
                <a:latin typeface="Comic Sans MS"/>
              </a:rPr>
              <a:t>Sugar = carbohydrate</a:t>
            </a:r>
            <a:endParaRPr lang="en-US" dirty="0"/>
          </a:p>
          <a:p>
            <a:pPr marL="342900" indent="-342900">
              <a:buFont typeface="Wingdings" panose="020B0504020202020204" pitchFamily="34" charset="0"/>
              <a:buChar char="v"/>
            </a:pPr>
            <a:endParaRPr lang="en-US" sz="2800" dirty="0">
              <a:latin typeface="Comic Sans MS"/>
            </a:endParaRPr>
          </a:p>
          <a:p>
            <a:pPr marL="342900" indent="-342900">
              <a:buFont typeface="Wingdings" panose="020B0504020202020204" pitchFamily="34" charset="0"/>
              <a:buChar char="v"/>
            </a:pPr>
            <a:r>
              <a:rPr lang="en-US" sz="2800" dirty="0">
                <a:latin typeface="Comic Sans MS"/>
              </a:rPr>
              <a:t>Carbs are broken down into sugar </a:t>
            </a:r>
            <a:endParaRPr lang="en-US"/>
          </a:p>
          <a:p>
            <a:pPr marL="342900" indent="-342900">
              <a:buFont typeface="Wingdings" panose="020B0504020202020204" pitchFamily="34" charset="0"/>
              <a:buChar char="v"/>
            </a:pPr>
            <a:endParaRPr lang="en-US" sz="2800" dirty="0">
              <a:latin typeface="Comic Sans MS"/>
            </a:endParaRPr>
          </a:p>
          <a:p>
            <a:pPr marL="342900" indent="-342900">
              <a:buFont typeface="Wingdings" panose="020B0504020202020204" pitchFamily="34" charset="0"/>
              <a:buChar char="v"/>
            </a:pPr>
            <a:r>
              <a:rPr lang="en-US" sz="2800" dirty="0">
                <a:latin typeface="Comic Sans MS"/>
              </a:rPr>
              <a:t>4-6 years no more than 19 grams per day </a:t>
            </a:r>
          </a:p>
          <a:p>
            <a:pPr marL="342900" indent="-342900">
              <a:buFont typeface="Wingdings" panose="020B0504020202020204" pitchFamily="34" charset="0"/>
              <a:buChar char="v"/>
            </a:pPr>
            <a:endParaRPr lang="en-US" sz="2800" dirty="0">
              <a:latin typeface="Comic Sans MS"/>
            </a:endParaRPr>
          </a:p>
          <a:p>
            <a:pPr marL="342900" indent="-342900">
              <a:buFont typeface="Wingdings" panose="020B0504020202020204" pitchFamily="34" charset="0"/>
              <a:buChar char="v"/>
            </a:pPr>
            <a:r>
              <a:rPr lang="en-US" sz="2800" dirty="0">
                <a:latin typeface="Comic Sans MS"/>
              </a:rPr>
              <a:t>Adults no more than 30 grams per day</a:t>
            </a:r>
          </a:p>
          <a:p>
            <a:pPr marL="342900" indent="-342900">
              <a:buFont typeface="Wingdings" panose="020B0504020202020204" pitchFamily="34" charset="0"/>
              <a:buChar char="v"/>
            </a:pPr>
            <a:endParaRPr lang="en-US" sz="2800" dirty="0">
              <a:latin typeface="Comic Sans MS"/>
            </a:endParaRPr>
          </a:p>
        </p:txBody>
      </p:sp>
      <p:pic>
        <p:nvPicPr>
          <p:cNvPr id="4" name="Content Placeholder 3" descr="A group of loaves of bread&#10;&#10;Description automatically generated">
            <a:extLst>
              <a:ext uri="{FF2B5EF4-FFF2-40B4-BE49-F238E27FC236}">
                <a16:creationId xmlns:a16="http://schemas.microsoft.com/office/drawing/2014/main" id="{979F6457-B58F-FB1D-3789-6DFF50D82F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385" r="13440" b="-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2648F53-A655-D263-A657-D175654F4248}"/>
              </a:ext>
            </a:extLst>
          </p:cNvPr>
          <p:cNvSpPr txBox="1"/>
          <p:nvPr/>
        </p:nvSpPr>
        <p:spPr>
          <a:xfrm>
            <a:off x="9575579" y="6657945"/>
            <a:ext cx="261642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516225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41E45-E158-3423-704D-1C3FE4A4F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277" y="210404"/>
            <a:ext cx="11331390" cy="966974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rgbClr val="DE2A2A"/>
                </a:solidFill>
                <a:latin typeface="Modern Love Grunge"/>
                <a:cs typeface="Posterama"/>
              </a:rPr>
              <a:t>How blood sugar levels effects dancers.</a:t>
            </a:r>
            <a:r>
              <a:rPr lang="en-US" dirty="0">
                <a:cs typeface="Posterama"/>
              </a:rPr>
              <a:t>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EABF7-E073-B9EE-E651-61F741789B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6188" y="1969309"/>
            <a:ext cx="5690347" cy="43757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504020202020204" pitchFamily="34" charset="0"/>
              <a:buChar char="v"/>
            </a:pPr>
            <a:r>
              <a:rPr lang="en-US" sz="2400" dirty="0">
                <a:latin typeface="Comic Sans MS"/>
              </a:rPr>
              <a:t>Intense hunger =  Dizziness,  headaches,  mood swings ,shakiness</a:t>
            </a:r>
            <a:endParaRPr lang="en-US" dirty="0"/>
          </a:p>
          <a:p>
            <a:pPr marL="342900" indent="-342900">
              <a:buFont typeface="Wingdings" panose="020B0504020202020204" pitchFamily="34" charset="0"/>
              <a:buChar char="v"/>
            </a:pPr>
            <a:endParaRPr lang="en-US" sz="2400" dirty="0">
              <a:latin typeface="Comic Sans MS"/>
            </a:endParaRPr>
          </a:p>
          <a:p>
            <a:pPr marL="342900" indent="-342900">
              <a:buFont typeface="Wingdings" panose="020B0504020202020204" pitchFamily="34" charset="0"/>
              <a:buChar char="v"/>
            </a:pPr>
            <a:r>
              <a:rPr lang="en-US" sz="2400" dirty="0">
                <a:latin typeface="Comic Sans MS"/>
              </a:rPr>
              <a:t>Hyperglycemia = exercising more, drinking water, more sleep</a:t>
            </a:r>
          </a:p>
          <a:p>
            <a:pPr marL="342900" indent="-342900">
              <a:buFont typeface="Wingdings" panose="020B0504020202020204" pitchFamily="34" charset="0"/>
              <a:buChar char="v"/>
            </a:pPr>
            <a:endParaRPr lang="en-US" sz="2400" dirty="0">
              <a:latin typeface="Comic Sans MS"/>
            </a:endParaRPr>
          </a:p>
          <a:p>
            <a:pPr marL="342900" indent="-342900">
              <a:buFont typeface="Wingdings" panose="020B0504020202020204" pitchFamily="34" charset="0"/>
              <a:buChar char="v"/>
            </a:pPr>
            <a:r>
              <a:rPr lang="en-US" sz="2400" dirty="0">
                <a:latin typeface="Comic Sans MS"/>
              </a:rPr>
              <a:t> Hypoglycemia= eat more, mainly carbohydrates </a:t>
            </a:r>
          </a:p>
          <a:p>
            <a:pPr marL="342900" indent="-342900">
              <a:buFont typeface="Wingdings" panose="020B0504020202020204" pitchFamily="34" charset="0"/>
              <a:buChar char="v"/>
            </a:pPr>
            <a:endParaRPr lang="en-US" sz="2400" dirty="0">
              <a:latin typeface="Comic Sans MS"/>
            </a:endParaRPr>
          </a:p>
          <a:p>
            <a:pPr marL="342900" indent="-342900">
              <a:buFont typeface="Wingdings" panose="020B0504020202020204" pitchFamily="34" charset="0"/>
              <a:buChar char="v"/>
            </a:pPr>
            <a:endParaRPr lang="en-US" sz="2400" dirty="0">
              <a:latin typeface="Comic Sans MS"/>
            </a:endParaRPr>
          </a:p>
          <a:p>
            <a:endParaRPr lang="en-US" dirty="0"/>
          </a:p>
        </p:txBody>
      </p:sp>
      <p:pic>
        <p:nvPicPr>
          <p:cNvPr id="5" name="Content Placeholder 4" descr="A chart of diabetes&#10;&#10;Description automatically generated">
            <a:extLst>
              <a:ext uri="{FF2B5EF4-FFF2-40B4-BE49-F238E27FC236}">
                <a16:creationId xmlns:a16="http://schemas.microsoft.com/office/drawing/2014/main" id="{8C7148E8-2FC1-DD87-CA83-998359E26C0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40253" y="1526602"/>
            <a:ext cx="6155950" cy="5261160"/>
          </a:xfrm>
        </p:spPr>
      </p:pic>
    </p:spTree>
    <p:extLst>
      <p:ext uri="{BB962C8B-B14F-4D97-AF65-F5344CB8AC3E}">
        <p14:creationId xmlns:p14="http://schemas.microsoft.com/office/powerpoint/2010/main" val="16111180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A2DC5C2-CCA7-49E4-B67F-6F121D488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close-up of red blood cells&#10;&#10;Description automatically generated">
            <a:extLst>
              <a:ext uri="{FF2B5EF4-FFF2-40B4-BE49-F238E27FC236}">
                <a16:creationId xmlns:a16="http://schemas.microsoft.com/office/drawing/2014/main" id="{43E7D24B-2BDC-5C02-355D-5C7EC3BA38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88" b="-1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 useBgFill="1">
        <p:nvSpPr>
          <p:cNvPr id="29" name="Freeform: Shape 28">
            <a:extLst>
              <a:ext uri="{FF2B5EF4-FFF2-40B4-BE49-F238E27FC236}">
                <a16:creationId xmlns:a16="http://schemas.microsoft.com/office/drawing/2014/main" id="{27966D5E-7857-415C-B50C-0DD96BCB7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986" y="0"/>
            <a:ext cx="10615629" cy="6858000"/>
          </a:xfrm>
          <a:custGeom>
            <a:avLst/>
            <a:gdLst>
              <a:gd name="connsiteX0" fmla="*/ 7169276 w 10615629"/>
              <a:gd name="connsiteY0" fmla="*/ 5704266 h 6858000"/>
              <a:gd name="connsiteX1" fmla="*/ 7514897 w 10615629"/>
              <a:gd name="connsiteY1" fmla="*/ 6049887 h 6858000"/>
              <a:gd name="connsiteX2" fmla="*/ 7169276 w 10615629"/>
              <a:gd name="connsiteY2" fmla="*/ 6395508 h 6858000"/>
              <a:gd name="connsiteX3" fmla="*/ 6823655 w 10615629"/>
              <a:gd name="connsiteY3" fmla="*/ 6049887 h 6858000"/>
              <a:gd name="connsiteX4" fmla="*/ 7169276 w 10615629"/>
              <a:gd name="connsiteY4" fmla="*/ 5704266 h 6858000"/>
              <a:gd name="connsiteX5" fmla="*/ 10010446 w 10615629"/>
              <a:gd name="connsiteY5" fmla="*/ 2324705 h 6858000"/>
              <a:gd name="connsiteX6" fmla="*/ 10456760 w 10615629"/>
              <a:gd name="connsiteY6" fmla="*/ 2771019 h 6858000"/>
              <a:gd name="connsiteX7" fmla="*/ 10010446 w 10615629"/>
              <a:gd name="connsiteY7" fmla="*/ 3217333 h 6858000"/>
              <a:gd name="connsiteX8" fmla="*/ 9564132 w 10615629"/>
              <a:gd name="connsiteY8" fmla="*/ 2771019 h 6858000"/>
              <a:gd name="connsiteX9" fmla="*/ 10010446 w 10615629"/>
              <a:gd name="connsiteY9" fmla="*/ 2324705 h 6858000"/>
              <a:gd name="connsiteX10" fmla="*/ 10354145 w 10615629"/>
              <a:gd name="connsiteY10" fmla="*/ 1665213 h 6858000"/>
              <a:gd name="connsiteX11" fmla="*/ 10615629 w 10615629"/>
              <a:gd name="connsiteY11" fmla="*/ 1926697 h 6858000"/>
              <a:gd name="connsiteX12" fmla="*/ 10354145 w 10615629"/>
              <a:gd name="connsiteY12" fmla="*/ 2188181 h 6858000"/>
              <a:gd name="connsiteX13" fmla="*/ 10092661 w 10615629"/>
              <a:gd name="connsiteY13" fmla="*/ 1926697 h 6858000"/>
              <a:gd name="connsiteX14" fmla="*/ 10354145 w 10615629"/>
              <a:gd name="connsiteY14" fmla="*/ 1665213 h 6858000"/>
              <a:gd name="connsiteX15" fmla="*/ 1458901 w 10615629"/>
              <a:gd name="connsiteY15" fmla="*/ 659644 h 6858000"/>
              <a:gd name="connsiteX16" fmla="*/ 1905215 w 10615629"/>
              <a:gd name="connsiteY16" fmla="*/ 1105958 h 6858000"/>
              <a:gd name="connsiteX17" fmla="*/ 1458901 w 10615629"/>
              <a:gd name="connsiteY17" fmla="*/ 1552272 h 6858000"/>
              <a:gd name="connsiteX18" fmla="*/ 1012587 w 10615629"/>
              <a:gd name="connsiteY18" fmla="*/ 1105958 h 6858000"/>
              <a:gd name="connsiteX19" fmla="*/ 1458901 w 10615629"/>
              <a:gd name="connsiteY19" fmla="*/ 659644 h 6858000"/>
              <a:gd name="connsiteX20" fmla="*/ 6674038 w 10615629"/>
              <a:gd name="connsiteY20" fmla="*/ 0 h 6858000"/>
              <a:gd name="connsiteX21" fmla="*/ 10121228 w 10615629"/>
              <a:gd name="connsiteY21" fmla="*/ 0 h 6858000"/>
              <a:gd name="connsiteX22" fmla="*/ 10122250 w 10615629"/>
              <a:gd name="connsiteY22" fmla="*/ 1542 h 6858000"/>
              <a:gd name="connsiteX23" fmla="*/ 9914575 w 10615629"/>
              <a:gd name="connsiteY23" fmla="*/ 1714821 h 6858000"/>
              <a:gd name="connsiteX24" fmla="*/ 9361609 w 10615629"/>
              <a:gd name="connsiteY24" fmla="*/ 2396453 h 6858000"/>
              <a:gd name="connsiteX25" fmla="*/ 9334635 w 10615629"/>
              <a:gd name="connsiteY25" fmla="*/ 3107486 h 6858000"/>
              <a:gd name="connsiteX26" fmla="*/ 9815042 w 10615629"/>
              <a:gd name="connsiteY26" fmla="*/ 3891891 h 6858000"/>
              <a:gd name="connsiteX27" fmla="*/ 9376176 w 10615629"/>
              <a:gd name="connsiteY27" fmla="*/ 5202286 h 6858000"/>
              <a:gd name="connsiteX28" fmla="*/ 7869813 w 10615629"/>
              <a:gd name="connsiteY28" fmla="*/ 5436960 h 6858000"/>
              <a:gd name="connsiteX29" fmla="*/ 6545392 w 10615629"/>
              <a:gd name="connsiteY29" fmla="*/ 5630362 h 6858000"/>
              <a:gd name="connsiteX30" fmla="*/ 5772723 w 10615629"/>
              <a:gd name="connsiteY30" fmla="*/ 6502431 h 6858000"/>
              <a:gd name="connsiteX31" fmla="*/ 5542129 w 10615629"/>
              <a:gd name="connsiteY31" fmla="*/ 6791052 h 6858000"/>
              <a:gd name="connsiteX32" fmla="*/ 5487454 w 10615629"/>
              <a:gd name="connsiteY32" fmla="*/ 6858000 h 6858000"/>
              <a:gd name="connsiteX33" fmla="*/ 3860772 w 10615629"/>
              <a:gd name="connsiteY33" fmla="*/ 6858000 h 6858000"/>
              <a:gd name="connsiteX34" fmla="*/ 3806309 w 10615629"/>
              <a:gd name="connsiteY34" fmla="*/ 6753976 h 6858000"/>
              <a:gd name="connsiteX35" fmla="*/ 3692626 w 10615629"/>
              <a:gd name="connsiteY35" fmla="*/ 6315366 h 6858000"/>
              <a:gd name="connsiteX36" fmla="*/ 2561203 w 10615629"/>
              <a:gd name="connsiteY36" fmla="*/ 5694965 h 6858000"/>
              <a:gd name="connsiteX37" fmla="*/ 69617 w 10615629"/>
              <a:gd name="connsiteY37" fmla="*/ 4316865 h 6858000"/>
              <a:gd name="connsiteX38" fmla="*/ 1643 w 10615629"/>
              <a:gd name="connsiteY38" fmla="*/ 3718987 h 6858000"/>
              <a:gd name="connsiteX39" fmla="*/ 368893 w 10615629"/>
              <a:gd name="connsiteY39" fmla="*/ 2555465 h 6858000"/>
              <a:gd name="connsiteX40" fmla="*/ 1113509 w 10615629"/>
              <a:gd name="connsiteY40" fmla="*/ 2231777 h 6858000"/>
              <a:gd name="connsiteX41" fmla="*/ 2037233 w 10615629"/>
              <a:gd name="connsiteY41" fmla="*/ 2044714 h 6858000"/>
              <a:gd name="connsiteX42" fmla="*/ 2547311 w 10615629"/>
              <a:gd name="connsiteY42" fmla="*/ 1444273 h 6858000"/>
              <a:gd name="connsiteX43" fmla="*/ 3900864 w 10615629"/>
              <a:gd name="connsiteY43" fmla="*/ 617925 h 6858000"/>
              <a:gd name="connsiteX44" fmla="*/ 4571572 w 10615629"/>
              <a:gd name="connsiteY44" fmla="*/ 899937 h 6858000"/>
              <a:gd name="connsiteX45" fmla="*/ 6039226 w 10615629"/>
              <a:gd name="connsiteY45" fmla="*/ 670658 h 6858000"/>
              <a:gd name="connsiteX46" fmla="*/ 6656610 w 10615629"/>
              <a:gd name="connsiteY46" fmla="*/ 1615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10615629" h="6858000">
                <a:moveTo>
                  <a:pt x="7169276" y="5704266"/>
                </a:moveTo>
                <a:cubicBezTo>
                  <a:pt x="7360157" y="5704266"/>
                  <a:pt x="7514897" y="5859006"/>
                  <a:pt x="7514897" y="6049887"/>
                </a:cubicBezTo>
                <a:cubicBezTo>
                  <a:pt x="7514897" y="6240768"/>
                  <a:pt x="7360157" y="6395508"/>
                  <a:pt x="7169276" y="6395508"/>
                </a:cubicBezTo>
                <a:cubicBezTo>
                  <a:pt x="6978395" y="6395508"/>
                  <a:pt x="6823655" y="6240768"/>
                  <a:pt x="6823655" y="6049887"/>
                </a:cubicBezTo>
                <a:cubicBezTo>
                  <a:pt x="6823655" y="5859006"/>
                  <a:pt x="6978395" y="5704266"/>
                  <a:pt x="7169276" y="5704266"/>
                </a:cubicBezTo>
                <a:close/>
                <a:moveTo>
                  <a:pt x="10010446" y="2324705"/>
                </a:moveTo>
                <a:cubicBezTo>
                  <a:pt x="10256938" y="2324705"/>
                  <a:pt x="10456760" y="2524528"/>
                  <a:pt x="10456760" y="2771019"/>
                </a:cubicBezTo>
                <a:cubicBezTo>
                  <a:pt x="10456760" y="3017511"/>
                  <a:pt x="10256938" y="3217333"/>
                  <a:pt x="10010446" y="3217333"/>
                </a:cubicBezTo>
                <a:cubicBezTo>
                  <a:pt x="9763954" y="3217333"/>
                  <a:pt x="9564132" y="3017511"/>
                  <a:pt x="9564132" y="2771019"/>
                </a:cubicBezTo>
                <a:cubicBezTo>
                  <a:pt x="9564132" y="2524528"/>
                  <a:pt x="9763954" y="2324705"/>
                  <a:pt x="10010446" y="2324705"/>
                </a:cubicBezTo>
                <a:close/>
                <a:moveTo>
                  <a:pt x="10354145" y="1665213"/>
                </a:moveTo>
                <a:cubicBezTo>
                  <a:pt x="10498559" y="1665213"/>
                  <a:pt x="10615629" y="1782283"/>
                  <a:pt x="10615629" y="1926697"/>
                </a:cubicBezTo>
                <a:cubicBezTo>
                  <a:pt x="10615629" y="2071111"/>
                  <a:pt x="10498559" y="2188181"/>
                  <a:pt x="10354145" y="2188181"/>
                </a:cubicBezTo>
                <a:cubicBezTo>
                  <a:pt x="10209731" y="2188181"/>
                  <a:pt x="10092661" y="2071111"/>
                  <a:pt x="10092661" y="1926697"/>
                </a:cubicBezTo>
                <a:cubicBezTo>
                  <a:pt x="10092661" y="1782283"/>
                  <a:pt x="10209731" y="1665213"/>
                  <a:pt x="10354145" y="1665213"/>
                </a:cubicBezTo>
                <a:close/>
                <a:moveTo>
                  <a:pt x="1458901" y="659644"/>
                </a:moveTo>
                <a:cubicBezTo>
                  <a:pt x="1705393" y="659644"/>
                  <a:pt x="1905215" y="859466"/>
                  <a:pt x="1905215" y="1105958"/>
                </a:cubicBezTo>
                <a:cubicBezTo>
                  <a:pt x="1905215" y="1352450"/>
                  <a:pt x="1705393" y="1552272"/>
                  <a:pt x="1458901" y="1552272"/>
                </a:cubicBezTo>
                <a:cubicBezTo>
                  <a:pt x="1212409" y="1552272"/>
                  <a:pt x="1012587" y="1352450"/>
                  <a:pt x="1012587" y="1105958"/>
                </a:cubicBezTo>
                <a:cubicBezTo>
                  <a:pt x="1012587" y="859466"/>
                  <a:pt x="1212409" y="659644"/>
                  <a:pt x="1458901" y="659644"/>
                </a:cubicBezTo>
                <a:close/>
                <a:moveTo>
                  <a:pt x="6674038" y="0"/>
                </a:moveTo>
                <a:lnTo>
                  <a:pt x="10121228" y="0"/>
                </a:lnTo>
                <a:lnTo>
                  <a:pt x="10122250" y="1542"/>
                </a:lnTo>
                <a:cubicBezTo>
                  <a:pt x="10407914" y="485220"/>
                  <a:pt x="10448238" y="1134713"/>
                  <a:pt x="9914575" y="1714821"/>
                </a:cubicBezTo>
                <a:cubicBezTo>
                  <a:pt x="9716856" y="1929804"/>
                  <a:pt x="9539638" y="2164208"/>
                  <a:pt x="9361609" y="2396453"/>
                </a:cubicBezTo>
                <a:cubicBezTo>
                  <a:pt x="9193292" y="2616157"/>
                  <a:pt x="9188572" y="2869712"/>
                  <a:pt x="9334635" y="3107486"/>
                </a:cubicBezTo>
                <a:cubicBezTo>
                  <a:pt x="9495670" y="3368730"/>
                  <a:pt x="9683004" y="3617025"/>
                  <a:pt x="9815042" y="3891891"/>
                </a:cubicBezTo>
                <a:cubicBezTo>
                  <a:pt x="10050525" y="4382007"/>
                  <a:pt x="9955575" y="4864841"/>
                  <a:pt x="9376176" y="5202286"/>
                </a:cubicBezTo>
                <a:cubicBezTo>
                  <a:pt x="8901029" y="5479039"/>
                  <a:pt x="8396077" y="5489829"/>
                  <a:pt x="7869813" y="5436960"/>
                </a:cubicBezTo>
                <a:cubicBezTo>
                  <a:pt x="7414764" y="5391373"/>
                  <a:pt x="6924917" y="5356038"/>
                  <a:pt x="6545392" y="5630362"/>
                </a:cubicBezTo>
                <a:cubicBezTo>
                  <a:pt x="6238294" y="5852628"/>
                  <a:pt x="6024795" y="6205178"/>
                  <a:pt x="5772723" y="6502431"/>
                </a:cubicBezTo>
                <a:cubicBezTo>
                  <a:pt x="5693285" y="6596233"/>
                  <a:pt x="5618533" y="6694485"/>
                  <a:pt x="5542129" y="6791052"/>
                </a:cubicBezTo>
                <a:lnTo>
                  <a:pt x="5487454" y="6858000"/>
                </a:lnTo>
                <a:lnTo>
                  <a:pt x="3860772" y="6858000"/>
                </a:lnTo>
                <a:lnTo>
                  <a:pt x="3806309" y="6753976"/>
                </a:lnTo>
                <a:cubicBezTo>
                  <a:pt x="3748311" y="6617180"/>
                  <a:pt x="3717510" y="6461835"/>
                  <a:pt x="3692626" y="6315366"/>
                </a:cubicBezTo>
                <a:cubicBezTo>
                  <a:pt x="3594980" y="5743923"/>
                  <a:pt x="2996563" y="5569132"/>
                  <a:pt x="2561203" y="5694965"/>
                </a:cubicBezTo>
                <a:cubicBezTo>
                  <a:pt x="1295584" y="6063834"/>
                  <a:pt x="405173" y="5417942"/>
                  <a:pt x="69617" y="4316865"/>
                </a:cubicBezTo>
                <a:cubicBezTo>
                  <a:pt x="12163" y="4128181"/>
                  <a:pt x="22818" y="3919404"/>
                  <a:pt x="1643" y="3718987"/>
                </a:cubicBezTo>
                <a:cubicBezTo>
                  <a:pt x="-11845" y="3285650"/>
                  <a:pt x="53163" y="2879692"/>
                  <a:pt x="368893" y="2555465"/>
                </a:cubicBezTo>
                <a:cubicBezTo>
                  <a:pt x="570254" y="2348709"/>
                  <a:pt x="826642" y="2266304"/>
                  <a:pt x="1113509" y="2231777"/>
                </a:cubicBezTo>
                <a:cubicBezTo>
                  <a:pt x="1425464" y="2194013"/>
                  <a:pt x="1739171" y="2139122"/>
                  <a:pt x="2037233" y="2044714"/>
                </a:cubicBezTo>
                <a:cubicBezTo>
                  <a:pt x="2313448" y="1957047"/>
                  <a:pt x="2430109" y="1689061"/>
                  <a:pt x="2547311" y="1444273"/>
                </a:cubicBezTo>
                <a:cubicBezTo>
                  <a:pt x="2839304" y="834121"/>
                  <a:pt x="3300290" y="529585"/>
                  <a:pt x="3900864" y="617925"/>
                </a:cubicBezTo>
                <a:cubicBezTo>
                  <a:pt x="4133785" y="652182"/>
                  <a:pt x="4362119" y="778959"/>
                  <a:pt x="4571572" y="899937"/>
                </a:cubicBezTo>
                <a:cubicBezTo>
                  <a:pt x="5133170" y="1224435"/>
                  <a:pt x="5641899" y="1068660"/>
                  <a:pt x="6039226" y="670658"/>
                </a:cubicBezTo>
                <a:cubicBezTo>
                  <a:pt x="6250634" y="458239"/>
                  <a:pt x="6444898" y="227157"/>
                  <a:pt x="6656610" y="16159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7DB30C-624E-2287-DC7F-8C4935910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6037" y="3016157"/>
            <a:ext cx="9730673" cy="121098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6000" dirty="0">
                <a:solidFill>
                  <a:srgbClr val="DE2A2A"/>
                </a:solidFill>
                <a:latin typeface="Modern Love Grunge"/>
                <a:cs typeface="Posterama"/>
              </a:rPr>
              <a:t>Thank you for watching </a:t>
            </a:r>
            <a:endParaRPr lang="en-US" sz="6000" dirty="0">
              <a:solidFill>
                <a:srgbClr val="DE2A2A"/>
              </a:solidFill>
              <a:latin typeface="Modern Love Grunge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22C6DB3-CE96-97BE-D3D3-936CE215E5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560" y="6726089"/>
            <a:ext cx="839635" cy="136767"/>
          </a:xfrm>
        </p:spPr>
        <p:txBody>
          <a:bodyPr>
            <a:normAutofit fontScale="25000" lnSpcReduction="20000"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36496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25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SplashVTI">
  <a:themeElements>
    <a:clrScheme name="AnalogousFromDarkSeedLeftStep">
      <a:dk1>
        <a:srgbClr val="000000"/>
      </a:dk1>
      <a:lt1>
        <a:srgbClr val="FFFFFF"/>
      </a:lt1>
      <a:dk2>
        <a:srgbClr val="1E301B"/>
      </a:dk2>
      <a:lt2>
        <a:srgbClr val="F1F0F3"/>
      </a:lt2>
      <a:accent1>
        <a:srgbClr val="85AE23"/>
      </a:accent1>
      <a:accent2>
        <a:srgbClr val="B4A118"/>
      </a:accent2>
      <a:accent3>
        <a:srgbClr val="E2802D"/>
      </a:accent3>
      <a:accent4>
        <a:srgbClr val="D1231C"/>
      </a:accent4>
      <a:accent5>
        <a:srgbClr val="E22D71"/>
      </a:accent5>
      <a:accent6>
        <a:srgbClr val="D11CAB"/>
      </a:accent6>
      <a:hlink>
        <a:srgbClr val="C34D66"/>
      </a:hlink>
      <a:folHlink>
        <a:srgbClr val="7F7F7F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SplashVTI</vt:lpstr>
      <vt:lpstr>The effects of blood sugar  level in dance.</vt:lpstr>
      <vt:lpstr>What are blood sugar levels ?</vt:lpstr>
      <vt:lpstr>Types of Diabetes </vt:lpstr>
      <vt:lpstr>Jake Aston </vt:lpstr>
      <vt:lpstr>Sugar in Food </vt:lpstr>
      <vt:lpstr>How blood sugar levels effects dancers. </vt:lpstr>
      <vt:lpstr>Thank you for watching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627</cp:revision>
  <dcterms:created xsi:type="dcterms:W3CDTF">2023-11-25T12:37:48Z</dcterms:created>
  <dcterms:modified xsi:type="dcterms:W3CDTF">2024-02-16T13:06:09Z</dcterms:modified>
</cp:coreProperties>
</file>