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63" r:id="rId3"/>
    <p:sldId id="266" r:id="rId4"/>
    <p:sldId id="257" r:id="rId5"/>
    <p:sldId id="258" r:id="rId6"/>
    <p:sldId id="259" r:id="rId7"/>
    <p:sldId id="260" r:id="rId8"/>
    <p:sldId id="261" r:id="rId9"/>
    <p:sldId id="270" r:id="rId10"/>
    <p:sldId id="265" r:id="rId11"/>
    <p:sldId id="264" r:id="rId12"/>
    <p:sldId id="262" r:id="rId13"/>
    <p:sldId id="267" r:id="rId14"/>
    <p:sldId id="268" r:id="rId15"/>
    <p:sldId id="286"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7EDA7A-2F91-4B67-B7C7-AAA11FE1C322}" v="2" dt="2022-11-10T10:24:22.8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4" d="100"/>
          <a:sy n="104" d="100"/>
        </p:scale>
        <p:origin x="42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1A7EDA7A-2F91-4B67-B7C7-AAA11FE1C322}"/>
    <pc:docChg chg="custSel addSld delSld modSld">
      <pc:chgData name="Rhodri Thomas" userId="97013524-85ec-4bc1-99cf-ee75f81eb8cc" providerId="ADAL" clId="{1A7EDA7A-2F91-4B67-B7C7-AAA11FE1C322}" dt="2022-11-10T10:24:56.784" v="20" actId="207"/>
      <pc:docMkLst>
        <pc:docMk/>
      </pc:docMkLst>
      <pc:sldChg chg="modSp mod">
        <pc:chgData name="Rhodri Thomas" userId="97013524-85ec-4bc1-99cf-ee75f81eb8cc" providerId="ADAL" clId="{1A7EDA7A-2F91-4B67-B7C7-AAA11FE1C322}" dt="2022-11-10T10:21:07.022" v="1" actId="27636"/>
        <pc:sldMkLst>
          <pc:docMk/>
          <pc:sldMk cId="2193685768" sldId="260"/>
        </pc:sldMkLst>
        <pc:spChg chg="mod">
          <ac:chgData name="Rhodri Thomas" userId="97013524-85ec-4bc1-99cf-ee75f81eb8cc" providerId="ADAL" clId="{1A7EDA7A-2F91-4B67-B7C7-AAA11FE1C322}" dt="2022-11-10T10:21:07.022" v="1" actId="27636"/>
          <ac:spMkLst>
            <pc:docMk/>
            <pc:sldMk cId="2193685768" sldId="260"/>
            <ac:spMk id="3" creationId="{00000000-0000-0000-0000-000000000000}"/>
          </ac:spMkLst>
        </pc:spChg>
      </pc:sldChg>
      <pc:sldChg chg="new del">
        <pc:chgData name="Rhodri Thomas" userId="97013524-85ec-4bc1-99cf-ee75f81eb8cc" providerId="ADAL" clId="{1A7EDA7A-2F91-4B67-B7C7-AAA11FE1C322}" dt="2022-11-10T10:21:12.049" v="2" actId="47"/>
        <pc:sldMkLst>
          <pc:docMk/>
          <pc:sldMk cId="429373327" sldId="272"/>
        </pc:sldMkLst>
      </pc:sldChg>
      <pc:sldChg chg="addSp delSp modSp mod delAnim modAnim">
        <pc:chgData name="Rhodri Thomas" userId="97013524-85ec-4bc1-99cf-ee75f81eb8cc" providerId="ADAL" clId="{1A7EDA7A-2F91-4B67-B7C7-AAA11FE1C322}" dt="2022-11-10T10:24:56.784" v="20" actId="207"/>
        <pc:sldMkLst>
          <pc:docMk/>
          <pc:sldMk cId="1526441877" sldId="286"/>
        </pc:sldMkLst>
        <pc:spChg chg="add del mod">
          <ac:chgData name="Rhodri Thomas" userId="97013524-85ec-4bc1-99cf-ee75f81eb8cc" providerId="ADAL" clId="{1A7EDA7A-2F91-4B67-B7C7-AAA11FE1C322}" dt="2022-11-10T10:22:14.234" v="14" actId="478"/>
          <ac:spMkLst>
            <pc:docMk/>
            <pc:sldMk cId="1526441877" sldId="286"/>
            <ac:spMk id="3" creationId="{AE14690C-68E4-5BCD-C4F8-84FE55A8ED1A}"/>
          </ac:spMkLst>
        </pc:spChg>
        <pc:spChg chg="add mod">
          <ac:chgData name="Rhodri Thomas" userId="97013524-85ec-4bc1-99cf-ee75f81eb8cc" providerId="ADAL" clId="{1A7EDA7A-2F91-4B67-B7C7-AAA11FE1C322}" dt="2022-11-10T10:24:56.784" v="20" actId="207"/>
          <ac:spMkLst>
            <pc:docMk/>
            <pc:sldMk cId="1526441877" sldId="286"/>
            <ac:spMk id="6" creationId="{C367A1DF-3EC1-DD29-DF2C-2CD207668145}"/>
          </ac:spMkLst>
        </pc:spChg>
        <pc:spChg chg="del mod">
          <ac:chgData name="Rhodri Thomas" userId="97013524-85ec-4bc1-99cf-ee75f81eb8cc" providerId="ADAL" clId="{1A7EDA7A-2F91-4B67-B7C7-AAA11FE1C322}" dt="2022-11-10T10:21:50.283" v="10" actId="478"/>
          <ac:spMkLst>
            <pc:docMk/>
            <pc:sldMk cId="1526441877" sldId="286"/>
            <ac:spMk id="15" creationId="{6335EBDB-B064-EAB4-2C57-EC569D9C2F4F}"/>
          </ac:spMkLst>
        </pc:spChg>
        <pc:spChg chg="del mod">
          <ac:chgData name="Rhodri Thomas" userId="97013524-85ec-4bc1-99cf-ee75f81eb8cc" providerId="ADAL" clId="{1A7EDA7A-2F91-4B67-B7C7-AAA11FE1C322}" dt="2022-11-10T10:21:48.050" v="8" actId="478"/>
          <ac:spMkLst>
            <pc:docMk/>
            <pc:sldMk cId="1526441877" sldId="286"/>
            <ac:spMk id="17" creationId="{529B69D9-8317-EBDA-1832-2C1A790CC44E}"/>
          </ac:spMkLst>
        </pc:spChg>
        <pc:spChg chg="mod">
          <ac:chgData name="Rhodri Thomas" userId="97013524-85ec-4bc1-99cf-ee75f81eb8cc" providerId="ADAL" clId="{1A7EDA7A-2F91-4B67-B7C7-AAA11FE1C322}" dt="2022-11-10T10:22:10.470" v="12" actId="1076"/>
          <ac:spMkLst>
            <pc:docMk/>
            <pc:sldMk cId="1526441877" sldId="286"/>
            <ac:spMk id="21" creationId="{35E5903D-422F-25B7-05B3-781442A8A06C}"/>
          </ac:spMkLst>
        </pc:spChg>
        <pc:picChg chg="add mod">
          <ac:chgData name="Rhodri Thomas" userId="97013524-85ec-4bc1-99cf-ee75f81eb8cc" providerId="ADAL" clId="{1A7EDA7A-2F91-4B67-B7C7-AAA11FE1C322}" dt="2022-11-10T10:24:25.643" v="16" actId="1076"/>
          <ac:picMkLst>
            <pc:docMk/>
            <pc:sldMk cId="1526441877" sldId="286"/>
            <ac:picMk id="4" creationId="{64A0DA50-03BD-7FC3-3C1F-E5E4F09E36CF}"/>
          </ac:picMkLst>
        </pc:picChg>
        <pc:picChg chg="del">
          <ac:chgData name="Rhodri Thomas" userId="97013524-85ec-4bc1-99cf-ee75f81eb8cc" providerId="ADAL" clId="{1A7EDA7A-2F91-4B67-B7C7-AAA11FE1C322}" dt="2022-11-10T10:22:05.607" v="11" actId="478"/>
          <ac:picMkLst>
            <pc:docMk/>
            <pc:sldMk cId="1526441877" sldId="286"/>
            <ac:picMk id="18" creationId="{8004F01C-F100-7C26-AF3F-9B8CF7887A09}"/>
          </ac:picMkLst>
        </pc:picChg>
        <pc:picChg chg="mod">
          <ac:chgData name="Rhodri Thomas" userId="97013524-85ec-4bc1-99cf-ee75f81eb8cc" providerId="ADAL" clId="{1A7EDA7A-2F91-4B67-B7C7-AAA11FE1C322}" dt="2022-11-10T10:21:16.311" v="3" actId="1076"/>
          <ac:picMkLst>
            <pc:docMk/>
            <pc:sldMk cId="1526441877" sldId="286"/>
            <ac:picMk id="19" creationId="{B808A69B-8C0C-FF20-BFF0-C6BF78BB6ADE}"/>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859280"/>
            <a:ext cx="6400800" cy="1295400"/>
          </a:xfrm>
        </p:spPr>
        <p:txBody>
          <a:bodyPr/>
          <a:lstStyle/>
          <a:p>
            <a:r>
              <a:rPr lang="en-US"/>
              <a:t>Click to edit Master title style</a:t>
            </a:r>
            <a:endParaRPr lang="en-US" dirty="0"/>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801112"/>
            <a:ext cx="9144000" cy="932688"/>
          </a:xfrm>
          <a:prstGeom prst="rect">
            <a:avLst/>
          </a:prstGeom>
        </p:spPr>
      </p:pic>
      <p:sp>
        <p:nvSpPr>
          <p:cNvPr id="3" name="Subtitle 2"/>
          <p:cNvSpPr>
            <a:spLocks noGrp="1"/>
          </p:cNvSpPr>
          <p:nvPr>
            <p:ph type="subTitle" idx="1"/>
          </p:nvPr>
        </p:nvSpPr>
        <p:spPr>
          <a:xfrm>
            <a:off x="1371600" y="3429000"/>
            <a:ext cx="6400800" cy="762000"/>
          </a:xfrm>
        </p:spPr>
        <p:txBody>
          <a:bodyPr>
            <a:normAutofit/>
          </a:bodyPr>
          <a:lstStyle>
            <a:lvl1pPr marL="0" indent="0" algn="ctr">
              <a:buNone/>
              <a:defRPr sz="2000" i="1" baseline="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white"/>
        <p:txBody>
          <a:bodyPr/>
          <a:lstStyle/>
          <a:p>
            <a:fld id="{3DF8745E-A00E-4FC4-82A5-13E790E9BBCB}" type="datetimeFigureOut">
              <a:rPr lang="en-GB" smtClean="0"/>
              <a:t>10/11/2022</a:t>
            </a:fld>
            <a:endParaRPr lang="en-GB"/>
          </a:p>
        </p:txBody>
      </p:sp>
      <p:sp>
        <p:nvSpPr>
          <p:cNvPr id="5" name="Footer Placeholder 4"/>
          <p:cNvSpPr>
            <a:spLocks noGrp="1"/>
          </p:cNvSpPr>
          <p:nvPr>
            <p:ph type="ftr" sz="quarter" idx="11"/>
          </p:nvPr>
        </p:nvSpPr>
        <p:spPr bwMode="white"/>
        <p:txBody>
          <a:bodyPr/>
          <a:lstStyle/>
          <a:p>
            <a:endParaRPr lang="en-GB"/>
          </a:p>
        </p:txBody>
      </p:sp>
      <p:sp>
        <p:nvSpPr>
          <p:cNvPr id="6" name="Slide Number Placeholder 5"/>
          <p:cNvSpPr>
            <a:spLocks noGrp="1"/>
          </p:cNvSpPr>
          <p:nvPr>
            <p:ph type="sldNum" sz="quarter" idx="12"/>
          </p:nvPr>
        </p:nvSpPr>
        <p:spPr/>
        <p:txBody>
          <a:bodyPr/>
          <a:lstStyle/>
          <a:p>
            <a:fld id="{16AA3EA9-F2C8-4513-89EB-DE3B0978F87C}"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371600" y="2438400"/>
            <a:ext cx="6400800" cy="3048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F8745E-A00E-4FC4-82A5-13E790E9BBCB}"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A3EA9-F2C8-4513-89EB-DE3B0978F87C}" type="slidenum">
              <a:rPr lang="en-GB" smtClean="0"/>
              <a:t>‹#›</a:t>
            </a:fld>
            <a:endParaRPr lang="en-GB"/>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DF8745E-A00E-4FC4-82A5-13E790E9BBCB}"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A3EA9-F2C8-4513-89EB-DE3B0978F87C}" type="slidenum">
              <a:rPr lang="en-GB" smtClean="0"/>
              <a:t>‹#›</a:t>
            </a:fld>
            <a:endParaRPr lang="en-GB"/>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
        <p:nvSpPr>
          <p:cNvPr id="2" name="Title 1"/>
          <p:cNvSpPr>
            <a:spLocks noGrp="1"/>
          </p:cNvSpPr>
          <p:nvPr>
            <p:ph type="title"/>
          </p:nvPr>
        </p:nvSpPr>
        <p:spPr>
          <a:xfrm>
            <a:off x="1447800" y="3410267"/>
            <a:ext cx="6248400" cy="1456373"/>
          </a:xfrm>
        </p:spPr>
        <p:txBody>
          <a:bodyPr anchor="t">
            <a:normAutofit/>
          </a:bodyPr>
          <a:lstStyle>
            <a:lvl1pPr algn="ctr">
              <a:defRPr sz="3600" b="0" i="0" cap="all" baseline="0"/>
            </a:lvl1pPr>
          </a:lstStyle>
          <a:p>
            <a:r>
              <a:rPr lang="en-US"/>
              <a:t>Click to edit Master title style</a:t>
            </a:r>
            <a:endParaRPr lang="en-US" dirty="0"/>
          </a:p>
        </p:txBody>
      </p:sp>
      <p:sp>
        <p:nvSpPr>
          <p:cNvPr id="3" name="Text Placeholder 2"/>
          <p:cNvSpPr>
            <a:spLocks noGrp="1"/>
          </p:cNvSpPr>
          <p:nvPr>
            <p:ph type="body" idx="1"/>
          </p:nvPr>
        </p:nvSpPr>
        <p:spPr>
          <a:xfrm>
            <a:off x="1447800" y="1503680"/>
            <a:ext cx="6248400" cy="1566862"/>
          </a:xfrm>
        </p:spPr>
        <p:txBody>
          <a:bodyPr anchor="b"/>
          <a:lstStyle>
            <a:lvl1pPr marL="0" indent="0" algn="ctr">
              <a:buNone/>
              <a:defRPr sz="2000" b="0" i="1"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Content Placeholder 9"/>
          <p:cNvSpPr>
            <a:spLocks noGrp="1"/>
          </p:cNvSpPr>
          <p:nvPr>
            <p:ph sz="quarter" idx="13"/>
          </p:nvPr>
        </p:nvSpPr>
        <p:spPr>
          <a:xfrm>
            <a:off x="1371600" y="2438400"/>
            <a:ext cx="3124200" cy="3124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3DF8745E-A00E-4FC4-82A5-13E790E9BBCB}"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A3EA9-F2C8-4513-89EB-DE3B0978F87C}" type="slidenum">
              <a:rPr lang="en-GB" smtClean="0"/>
              <a:t>‹#›</a:t>
            </a:fld>
            <a:endParaRPr lang="en-GB"/>
          </a:p>
        </p:txBody>
      </p:sp>
      <p:sp>
        <p:nvSpPr>
          <p:cNvPr id="12" name="Content Placeholder 11"/>
          <p:cNvSpPr>
            <a:spLocks noGrp="1"/>
          </p:cNvSpPr>
          <p:nvPr>
            <p:ph sz="quarter" idx="14"/>
          </p:nvPr>
        </p:nvSpPr>
        <p:spPr>
          <a:xfrm>
            <a:off x="4648200" y="2438400"/>
            <a:ext cx="3124200" cy="3124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2" name="Picture 11" descr="flourish2.png"/>
          <p:cNvPicPr>
            <a:picLocks noChangeAspect="1"/>
          </p:cNvPicPr>
          <p:nvPr/>
        </p:nvPicPr>
        <p:blipFill>
          <a:blip r:embed="rId2">
            <a:clrChange>
              <a:clrFrom>
                <a:srgbClr val="000000">
                  <a:alpha val="0"/>
                </a:srgbClr>
              </a:clrFrom>
              <a:clrTo>
                <a:srgbClr val="000000">
                  <a:alpha val="0"/>
                </a:srgbClr>
              </a:clrTo>
            </a:clrChange>
            <a:lum bright="-14000"/>
          </a:blip>
          <a:stretch>
            <a:fillRect/>
          </a:stretch>
        </p:blipFill>
        <p:spPr>
          <a:xfrm>
            <a:off x="0" y="1618488"/>
            <a:ext cx="9144000" cy="932688"/>
          </a:xfrm>
          <a:prstGeom prst="rect">
            <a:avLst/>
          </a:prstGeom>
        </p:spPr>
      </p:pic>
      <p:sp>
        <p:nvSpPr>
          <p:cNvPr id="11" name="Content Placeholder 10"/>
          <p:cNvSpPr>
            <a:spLocks noGrp="1"/>
          </p:cNvSpPr>
          <p:nvPr>
            <p:ph sz="quarter" idx="13"/>
          </p:nvPr>
        </p:nvSpPr>
        <p:spPr>
          <a:xfrm>
            <a:off x="1371600" y="2819400"/>
            <a:ext cx="3124200"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8200" y="2819400"/>
            <a:ext cx="3124200"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371600" y="2362201"/>
            <a:ext cx="3125788" cy="451338"/>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645025" y="2359152"/>
            <a:ext cx="3127375" cy="448056"/>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3DF8745E-A00E-4FC4-82A5-13E790E9BBCB}" type="datetimeFigureOut">
              <a:rPr lang="en-GB" smtClean="0"/>
              <a:t>10/11/2022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AA3EA9-F2C8-4513-89EB-DE3B0978F87C}"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DF8745E-A00E-4FC4-82A5-13E790E9BBCB}" type="datetimeFigureOut">
              <a:rPr lang="en-GB" smtClean="0"/>
              <a:t>10/11/2022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AA3EA9-F2C8-4513-89EB-DE3B0978F87C}" type="slidenum">
              <a:rPr lang="en-GB" smtClean="0"/>
              <a:t>‹#›</a:t>
            </a:fld>
            <a:endParaRPr lang="en-GB"/>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DF8745E-A00E-4FC4-82A5-13E790E9BBCB}"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A3EA9-F2C8-4513-89EB-DE3B0978F87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1" y="1676400"/>
            <a:ext cx="2819399" cy="599440"/>
          </a:xfrm>
        </p:spPr>
        <p:txBody>
          <a:bodyPr anchor="b">
            <a:noAutofit/>
          </a:bodyPr>
          <a:lstStyle>
            <a:lvl1pPr algn="ctr">
              <a:defRPr sz="1700" b="1" cap="all" spc="0" baseline="0"/>
            </a:lvl1pPr>
          </a:lstStyle>
          <a:p>
            <a:r>
              <a:rPr lang="en-US"/>
              <a:t>Click to edit Master title style</a:t>
            </a:r>
            <a:endParaRPr lang="en-US" dirty="0"/>
          </a:p>
        </p:txBody>
      </p:sp>
      <p:sp>
        <p:nvSpPr>
          <p:cNvPr id="4" name="Text Placeholder 3"/>
          <p:cNvSpPr>
            <a:spLocks noGrp="1"/>
          </p:cNvSpPr>
          <p:nvPr>
            <p:ph type="body" sz="half" idx="2"/>
          </p:nvPr>
        </p:nvSpPr>
        <p:spPr>
          <a:xfrm>
            <a:off x="4953001" y="2275840"/>
            <a:ext cx="2819399" cy="290576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F8745E-A00E-4FC4-82A5-13E790E9BBCB}"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A3EA9-F2C8-4513-89EB-DE3B0978F87C}" type="slidenum">
              <a:rPr lang="en-GB" smtClean="0"/>
              <a:t>‹#›</a:t>
            </a:fld>
            <a:endParaRPr lang="en-GB"/>
          </a:p>
        </p:txBody>
      </p:sp>
      <p:sp>
        <p:nvSpPr>
          <p:cNvPr id="9" name="Content Placeholder 8"/>
          <p:cNvSpPr>
            <a:spLocks noGrp="1"/>
          </p:cNvSpPr>
          <p:nvPr>
            <p:ph sz="quarter" idx="13"/>
          </p:nvPr>
        </p:nvSpPr>
        <p:spPr>
          <a:xfrm>
            <a:off x="1371600" y="1676400"/>
            <a:ext cx="3276600" cy="3505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Plaque 9"/>
          <p:cNvSpPr/>
          <p:nvPr/>
        </p:nvSpPr>
        <p:spPr>
          <a:xfrm>
            <a:off x="1463040" y="1847088"/>
            <a:ext cx="3090672" cy="3090672"/>
          </a:xfrm>
          <a:prstGeom prst="plaque">
            <a:avLst>
              <a:gd name="adj" fmla="val 8438"/>
            </a:avLst>
          </a:prstGeom>
          <a:noFill/>
          <a:ln w="9525">
            <a:solidFill>
              <a:schemeClr val="tx2">
                <a:alpha val="17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53000" y="1676400"/>
            <a:ext cx="2819400" cy="599440"/>
          </a:xfrm>
        </p:spPr>
        <p:txBody>
          <a:bodyPr anchor="b">
            <a:noAutofit/>
          </a:bodyPr>
          <a:lstStyle>
            <a:lvl1pPr algn="ctr">
              <a:defRPr sz="1700" b="1" cap="all" spc="0" baseline="0"/>
            </a:lvl1pPr>
          </a:lstStyle>
          <a:p>
            <a:r>
              <a:rPr lang="en-US"/>
              <a:t>Click to edit Master title style</a:t>
            </a:r>
            <a:endParaRPr lang="en-US" dirty="0"/>
          </a:p>
        </p:txBody>
      </p:sp>
      <p:sp>
        <p:nvSpPr>
          <p:cNvPr id="3" name="Picture Placeholder 2"/>
          <p:cNvSpPr>
            <a:spLocks noGrp="1"/>
          </p:cNvSpPr>
          <p:nvPr>
            <p:ph type="pic" idx="1"/>
          </p:nvPr>
        </p:nvSpPr>
        <p:spPr>
          <a:xfrm>
            <a:off x="1524000" y="1905000"/>
            <a:ext cx="2971800" cy="2971800"/>
          </a:xfrm>
          <a:prstGeom prst="plaque">
            <a:avLst>
              <a:gd name="adj" fmla="val 8341"/>
            </a:avLst>
          </a:prstGeom>
          <a:solidFill>
            <a:schemeClr val="bg1">
              <a:lumMod val="95000"/>
              <a:alpha val="35000"/>
            </a:schemeClr>
          </a:solidFill>
          <a:ln w="98425" cmpd="thinThick">
            <a:noFill/>
            <a:bevel/>
          </a:ln>
        </p:spPr>
        <p:txBody>
          <a:bodyPr>
            <a:normAutofit/>
          </a:bodyPr>
          <a:lstStyle>
            <a:lvl1pPr marL="0" indent="0" algn="ctr">
              <a:buNone/>
              <a:defRPr sz="1800" baseline="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953000" y="2276856"/>
            <a:ext cx="2819400" cy="287528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F8745E-A00E-4FC4-82A5-13E790E9BBCB}"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A3EA9-F2C8-4513-89EB-DE3B0978F87C}"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DF8745E-A00E-4FC4-82A5-13E790E9BBCB}"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A3EA9-F2C8-4513-89EB-DE3B0978F87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09041"/>
            <a:ext cx="1295400" cy="4318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400" y="1219199"/>
            <a:ext cx="5181600" cy="4267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F8745E-A00E-4FC4-82A5-13E790E9BBCB}"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A3EA9-F2C8-4513-89EB-DE3B0978F87C}"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mparison 4 column">
    <p:bg>
      <p:bgPr>
        <a:solidFill>
          <a:schemeClr val="accent4"/>
        </a:solidFill>
        <a:effectLst/>
      </p:bgPr>
    </p:bg>
    <p:spTree>
      <p:nvGrpSpPr>
        <p:cNvPr id="1" name=""/>
        <p:cNvGrpSpPr/>
        <p:nvPr/>
      </p:nvGrpSpPr>
      <p:grpSpPr>
        <a:xfrm>
          <a:off x="0" y="0"/>
          <a:ext cx="0" cy="0"/>
          <a:chOff x="0" y="0"/>
          <a:chExt cx="0" cy="0"/>
        </a:xfrm>
      </p:grpSpPr>
      <p:sp>
        <p:nvSpPr>
          <p:cNvPr id="1148" name="Freeform: Shape 1147">
            <a:extLst>
              <a:ext uri="{FF2B5EF4-FFF2-40B4-BE49-F238E27FC236}">
                <a16:creationId xmlns:a16="http://schemas.microsoft.com/office/drawing/2014/main" id="{D42B9502-B746-442D-BDF7-C7699760C192}"/>
              </a:ext>
              <a:ext uri="{C183D7F6-B498-43B3-948B-1728B52AA6E4}">
                <adec:decorative xmlns:adec="http://schemas.microsoft.com/office/drawing/2017/decorative" val="1"/>
              </a:ext>
            </a:extLst>
          </p:cNvPr>
          <p:cNvSpPr/>
          <p:nvPr/>
        </p:nvSpPr>
        <p:spPr>
          <a:xfrm rot="5400000">
            <a:off x="3132737" y="-908643"/>
            <a:ext cx="3265410" cy="5069398"/>
          </a:xfrm>
          <a:custGeom>
            <a:avLst/>
            <a:gdLst>
              <a:gd name="connsiteX0" fmla="*/ 3077535 w 3265410"/>
              <a:gd name="connsiteY0" fmla="*/ 854812 h 6759197"/>
              <a:gd name="connsiteX1" fmla="*/ 3129435 w 3265410"/>
              <a:gd name="connsiteY1" fmla="*/ 825218 h 6759197"/>
              <a:gd name="connsiteX2" fmla="*/ 3173495 w 3265410"/>
              <a:gd name="connsiteY2" fmla="*/ 796838 h 6759197"/>
              <a:gd name="connsiteX3" fmla="*/ 3176919 w 3265410"/>
              <a:gd name="connsiteY3" fmla="*/ 803906 h 6759197"/>
              <a:gd name="connsiteX4" fmla="*/ 3122699 w 3265410"/>
              <a:gd name="connsiteY4" fmla="*/ 847412 h 6759197"/>
              <a:gd name="connsiteX5" fmla="*/ 3078638 w 3265410"/>
              <a:gd name="connsiteY5" fmla="*/ 864088 h 6759197"/>
              <a:gd name="connsiteX6" fmla="*/ 3077535 w 3265410"/>
              <a:gd name="connsiteY6" fmla="*/ 854812 h 6759197"/>
              <a:gd name="connsiteX7" fmla="*/ 2989303 w 3265410"/>
              <a:gd name="connsiteY7" fmla="*/ 819848 h 6759197"/>
              <a:gd name="connsiteX8" fmla="*/ 2990960 w 3265410"/>
              <a:gd name="connsiteY8" fmla="*/ 813402 h 6759197"/>
              <a:gd name="connsiteX9" fmla="*/ 3040983 w 3265410"/>
              <a:gd name="connsiteY9" fmla="*/ 782482 h 6759197"/>
              <a:gd name="connsiteX10" fmla="*/ 3077313 w 3265410"/>
              <a:gd name="connsiteY10" fmla="*/ 759404 h 6759197"/>
              <a:gd name="connsiteX11" fmla="*/ 3086479 w 3265410"/>
              <a:gd name="connsiteY11" fmla="*/ 768128 h 6759197"/>
              <a:gd name="connsiteX12" fmla="*/ 3044075 w 3265410"/>
              <a:gd name="connsiteY12" fmla="*/ 804238 h 6759197"/>
              <a:gd name="connsiteX13" fmla="*/ 2994935 w 3265410"/>
              <a:gd name="connsiteY13" fmla="*/ 823230 h 6759197"/>
              <a:gd name="connsiteX14" fmla="*/ 2989303 w 3265410"/>
              <a:gd name="connsiteY14" fmla="*/ 819848 h 6759197"/>
              <a:gd name="connsiteX15" fmla="*/ 2984885 w 3265410"/>
              <a:gd name="connsiteY15" fmla="*/ 905276 h 6759197"/>
              <a:gd name="connsiteX16" fmla="*/ 3032038 w 3265410"/>
              <a:gd name="connsiteY16" fmla="*/ 850174 h 6759197"/>
              <a:gd name="connsiteX17" fmla="*/ 3095754 w 3265410"/>
              <a:gd name="connsiteY17" fmla="*/ 811856 h 6759197"/>
              <a:gd name="connsiteX18" fmla="*/ 3099951 w 3265410"/>
              <a:gd name="connsiteY18" fmla="*/ 820358 h 6759197"/>
              <a:gd name="connsiteX19" fmla="*/ 3032038 w 3265410"/>
              <a:gd name="connsiteY19" fmla="*/ 871154 h 6759197"/>
              <a:gd name="connsiteX20" fmla="*/ 2990959 w 3265410"/>
              <a:gd name="connsiteY20" fmla="*/ 909140 h 6759197"/>
              <a:gd name="connsiteX21" fmla="*/ 2984885 w 3265410"/>
              <a:gd name="connsiteY21" fmla="*/ 905276 h 6759197"/>
              <a:gd name="connsiteX22" fmla="*/ 2904399 w 3265410"/>
              <a:gd name="connsiteY22" fmla="*/ 990388 h 6759197"/>
              <a:gd name="connsiteX23" fmla="*/ 2906704 w 3265410"/>
              <a:gd name="connsiteY23" fmla="*/ 984342 h 6759197"/>
              <a:gd name="connsiteX24" fmla="*/ 3016467 w 3265410"/>
              <a:gd name="connsiteY24" fmla="*/ 924490 h 6759197"/>
              <a:gd name="connsiteX25" fmla="*/ 3097521 w 3265410"/>
              <a:gd name="connsiteY25" fmla="*/ 878554 h 6759197"/>
              <a:gd name="connsiteX26" fmla="*/ 3103153 w 3265410"/>
              <a:gd name="connsiteY26" fmla="*/ 886726 h 6759197"/>
              <a:gd name="connsiteX27" fmla="*/ 3007413 w 3265410"/>
              <a:gd name="connsiteY27" fmla="*/ 950440 h 6759197"/>
              <a:gd name="connsiteX28" fmla="*/ 2910128 w 3265410"/>
              <a:gd name="connsiteY28" fmla="*/ 993618 h 6759197"/>
              <a:gd name="connsiteX29" fmla="*/ 2904399 w 3265410"/>
              <a:gd name="connsiteY29" fmla="*/ 990388 h 6759197"/>
              <a:gd name="connsiteX30" fmla="*/ 2884549 w 3265410"/>
              <a:gd name="connsiteY30" fmla="*/ 797210 h 6759197"/>
              <a:gd name="connsiteX31" fmla="*/ 2884618 w 3265410"/>
              <a:gd name="connsiteY31" fmla="*/ 791426 h 6759197"/>
              <a:gd name="connsiteX32" fmla="*/ 2929451 w 3265410"/>
              <a:gd name="connsiteY32" fmla="*/ 755316 h 6759197"/>
              <a:gd name="connsiteX33" fmla="*/ 2934421 w 3265410"/>
              <a:gd name="connsiteY33" fmla="*/ 762162 h 6759197"/>
              <a:gd name="connsiteX34" fmla="*/ 2890361 w 3265410"/>
              <a:gd name="connsiteY34" fmla="*/ 798272 h 6759197"/>
              <a:gd name="connsiteX35" fmla="*/ 2884549 w 3265410"/>
              <a:gd name="connsiteY35" fmla="*/ 797210 h 6759197"/>
              <a:gd name="connsiteX36" fmla="*/ 2843927 w 3265410"/>
              <a:gd name="connsiteY36" fmla="*/ 1073952 h 6759197"/>
              <a:gd name="connsiteX37" fmla="*/ 2844314 w 3265410"/>
              <a:gd name="connsiteY37" fmla="*/ 1068598 h 6759197"/>
              <a:gd name="connsiteX38" fmla="*/ 2920397 w 3265410"/>
              <a:gd name="connsiteY38" fmla="*/ 1024536 h 6759197"/>
              <a:gd name="connsiteX39" fmla="*/ 2924151 w 3265410"/>
              <a:gd name="connsiteY39" fmla="*/ 1032598 h 6759197"/>
              <a:gd name="connsiteX40" fmla="*/ 2849505 w 3265410"/>
              <a:gd name="connsiteY40" fmla="*/ 1075332 h 6759197"/>
              <a:gd name="connsiteX41" fmla="*/ 2843927 w 3265410"/>
              <a:gd name="connsiteY41" fmla="*/ 1073952 h 6759197"/>
              <a:gd name="connsiteX42" fmla="*/ 2785788 w 3265410"/>
              <a:gd name="connsiteY42" fmla="*/ 963044 h 6759197"/>
              <a:gd name="connsiteX43" fmla="*/ 2788327 w 3265410"/>
              <a:gd name="connsiteY43" fmla="*/ 957620 h 6759197"/>
              <a:gd name="connsiteX44" fmla="*/ 2861982 w 3265410"/>
              <a:gd name="connsiteY44" fmla="*/ 920184 h 6759197"/>
              <a:gd name="connsiteX45" fmla="*/ 2922164 w 3265410"/>
              <a:gd name="connsiteY45" fmla="*/ 881094 h 6759197"/>
              <a:gd name="connsiteX46" fmla="*/ 2927355 w 3265410"/>
              <a:gd name="connsiteY46" fmla="*/ 888272 h 6759197"/>
              <a:gd name="connsiteX47" fmla="*/ 2871590 w 3265410"/>
              <a:gd name="connsiteY47" fmla="*/ 934098 h 6759197"/>
              <a:gd name="connsiteX48" fmla="*/ 2790205 w 3265410"/>
              <a:gd name="connsiteY48" fmla="*/ 966896 h 6759197"/>
              <a:gd name="connsiteX49" fmla="*/ 2785788 w 3265410"/>
              <a:gd name="connsiteY49" fmla="*/ 963044 h 6759197"/>
              <a:gd name="connsiteX50" fmla="*/ 2785608 w 3265410"/>
              <a:gd name="connsiteY50" fmla="*/ 918016 h 6759197"/>
              <a:gd name="connsiteX51" fmla="*/ 2786340 w 3265410"/>
              <a:gd name="connsiteY51" fmla="*/ 910466 h 6759197"/>
              <a:gd name="connsiteX52" fmla="*/ 2830069 w 3265410"/>
              <a:gd name="connsiteY52" fmla="*/ 875350 h 6759197"/>
              <a:gd name="connsiteX53" fmla="*/ 2866289 w 3265410"/>
              <a:gd name="connsiteY53" fmla="*/ 856026 h 6759197"/>
              <a:gd name="connsiteX54" fmla="*/ 2872031 w 3265410"/>
              <a:gd name="connsiteY54" fmla="*/ 866074 h 6759197"/>
              <a:gd name="connsiteX55" fmla="*/ 2834706 w 3265410"/>
              <a:gd name="connsiteY55" fmla="*/ 894122 h 6759197"/>
              <a:gd name="connsiteX56" fmla="*/ 2792744 w 3265410"/>
              <a:gd name="connsiteY56" fmla="*/ 919852 h 6759197"/>
              <a:gd name="connsiteX57" fmla="*/ 2785608 w 3265410"/>
              <a:gd name="connsiteY57" fmla="*/ 918016 h 6759197"/>
              <a:gd name="connsiteX58" fmla="*/ 2785125 w 3265410"/>
              <a:gd name="connsiteY58" fmla="*/ 858566 h 6759197"/>
              <a:gd name="connsiteX59" fmla="*/ 2852927 w 3265410"/>
              <a:gd name="connsiteY59" fmla="*/ 811414 h 6759197"/>
              <a:gd name="connsiteX60" fmla="*/ 2857013 w 3265410"/>
              <a:gd name="connsiteY60" fmla="*/ 820138 h 6759197"/>
              <a:gd name="connsiteX61" fmla="*/ 2794180 w 3265410"/>
              <a:gd name="connsiteY61" fmla="*/ 869168 h 6759197"/>
              <a:gd name="connsiteX62" fmla="*/ 2785125 w 3265410"/>
              <a:gd name="connsiteY62" fmla="*/ 858566 h 6759197"/>
              <a:gd name="connsiteX63" fmla="*/ 2774302 w 3265410"/>
              <a:gd name="connsiteY63" fmla="*/ 603150 h 6759197"/>
              <a:gd name="connsiteX64" fmla="*/ 2805442 w 3265410"/>
              <a:gd name="connsiteY64" fmla="*/ 550478 h 6759197"/>
              <a:gd name="connsiteX65" fmla="*/ 2829074 w 3265410"/>
              <a:gd name="connsiteY65" fmla="*/ 496590 h 6759197"/>
              <a:gd name="connsiteX66" fmla="*/ 2838128 w 3265410"/>
              <a:gd name="connsiteY66" fmla="*/ 495928 h 6759197"/>
              <a:gd name="connsiteX67" fmla="*/ 2828853 w 3265410"/>
              <a:gd name="connsiteY67" fmla="*/ 555998 h 6759197"/>
              <a:gd name="connsiteX68" fmla="*/ 2782253 w 3265410"/>
              <a:gd name="connsiteY68" fmla="*/ 609886 h 6759197"/>
              <a:gd name="connsiteX69" fmla="*/ 2774302 w 3265410"/>
              <a:gd name="connsiteY69" fmla="*/ 603150 h 6759197"/>
              <a:gd name="connsiteX70" fmla="*/ 2747953 w 3265410"/>
              <a:gd name="connsiteY70" fmla="*/ 755648 h 6759197"/>
              <a:gd name="connsiteX71" fmla="*/ 2749126 w 3265410"/>
              <a:gd name="connsiteY71" fmla="*/ 748470 h 6759197"/>
              <a:gd name="connsiteX72" fmla="*/ 2794291 w 3265410"/>
              <a:gd name="connsiteY72" fmla="*/ 703196 h 6759197"/>
              <a:gd name="connsiteX73" fmla="*/ 2800253 w 3265410"/>
              <a:gd name="connsiteY73" fmla="*/ 709048 h 6759197"/>
              <a:gd name="connsiteX74" fmla="*/ 2754979 w 3265410"/>
              <a:gd name="connsiteY74" fmla="*/ 757856 h 6759197"/>
              <a:gd name="connsiteX75" fmla="*/ 2747953 w 3265410"/>
              <a:gd name="connsiteY75" fmla="*/ 755648 h 6759197"/>
              <a:gd name="connsiteX76" fmla="*/ 2733554 w 3265410"/>
              <a:gd name="connsiteY76" fmla="*/ 528060 h 6759197"/>
              <a:gd name="connsiteX77" fmla="*/ 2757076 w 3265410"/>
              <a:gd name="connsiteY77" fmla="*/ 485326 h 6759197"/>
              <a:gd name="connsiteX78" fmla="*/ 2770658 w 3265410"/>
              <a:gd name="connsiteY78" fmla="*/ 460700 h 6759197"/>
              <a:gd name="connsiteX79" fmla="*/ 2780707 w 3265410"/>
              <a:gd name="connsiteY79" fmla="*/ 462688 h 6759197"/>
              <a:gd name="connsiteX80" fmla="*/ 2741505 w 3265410"/>
              <a:gd name="connsiteY80" fmla="*/ 537556 h 6759197"/>
              <a:gd name="connsiteX81" fmla="*/ 2733554 w 3265410"/>
              <a:gd name="connsiteY81" fmla="*/ 528060 h 6759197"/>
              <a:gd name="connsiteX82" fmla="*/ 2730547 w 3265410"/>
              <a:gd name="connsiteY82" fmla="*/ 1091854 h 6759197"/>
              <a:gd name="connsiteX83" fmla="*/ 2733446 w 3265410"/>
              <a:gd name="connsiteY83" fmla="*/ 1086706 h 6759197"/>
              <a:gd name="connsiteX84" fmla="*/ 2804118 w 3265410"/>
              <a:gd name="connsiteY84" fmla="*/ 1050818 h 6759197"/>
              <a:gd name="connsiteX85" fmla="*/ 2857785 w 3265410"/>
              <a:gd name="connsiteY85" fmla="*/ 1024648 h 6759197"/>
              <a:gd name="connsiteX86" fmla="*/ 2862975 w 3265410"/>
              <a:gd name="connsiteY86" fmla="*/ 1033372 h 6759197"/>
              <a:gd name="connsiteX87" fmla="*/ 2801688 w 3265410"/>
              <a:gd name="connsiteY87" fmla="*/ 1071578 h 6759197"/>
              <a:gd name="connsiteX88" fmla="*/ 2735101 w 3265410"/>
              <a:gd name="connsiteY88" fmla="*/ 1095430 h 6759197"/>
              <a:gd name="connsiteX89" fmla="*/ 2730547 w 3265410"/>
              <a:gd name="connsiteY89" fmla="*/ 1091854 h 6759197"/>
              <a:gd name="connsiteX90" fmla="*/ 2702637 w 3265410"/>
              <a:gd name="connsiteY90" fmla="*/ 717220 h 6759197"/>
              <a:gd name="connsiteX91" fmla="*/ 2742390 w 3265410"/>
              <a:gd name="connsiteY91" fmla="*/ 669626 h 6759197"/>
              <a:gd name="connsiteX92" fmla="*/ 2750451 w 3265410"/>
              <a:gd name="connsiteY92" fmla="*/ 675148 h 6759197"/>
              <a:gd name="connsiteX93" fmla="*/ 2714453 w 3265410"/>
              <a:gd name="connsiteY93" fmla="*/ 724510 h 6759197"/>
              <a:gd name="connsiteX94" fmla="*/ 2702637 w 3265410"/>
              <a:gd name="connsiteY94" fmla="*/ 717220 h 6759197"/>
              <a:gd name="connsiteX95" fmla="*/ 2692697 w 3265410"/>
              <a:gd name="connsiteY95" fmla="*/ 859892 h 6759197"/>
              <a:gd name="connsiteX96" fmla="*/ 2751554 w 3265410"/>
              <a:gd name="connsiteY96" fmla="*/ 802470 h 6759197"/>
              <a:gd name="connsiteX97" fmla="*/ 2757408 w 3265410"/>
              <a:gd name="connsiteY97" fmla="*/ 807880 h 6759197"/>
              <a:gd name="connsiteX98" fmla="*/ 2700538 w 3265410"/>
              <a:gd name="connsiteY98" fmla="*/ 866958 h 6759197"/>
              <a:gd name="connsiteX99" fmla="*/ 2692697 w 3265410"/>
              <a:gd name="connsiteY99" fmla="*/ 859892 h 6759197"/>
              <a:gd name="connsiteX100" fmla="*/ 2687066 w 3265410"/>
              <a:gd name="connsiteY100" fmla="*/ 761832 h 6759197"/>
              <a:gd name="connsiteX101" fmla="*/ 2715778 w 3265410"/>
              <a:gd name="connsiteY101" fmla="*/ 727712 h 6759197"/>
              <a:gd name="connsiteX102" fmla="*/ 2737310 w 3265410"/>
              <a:gd name="connsiteY102" fmla="*/ 709380 h 6759197"/>
              <a:gd name="connsiteX103" fmla="*/ 2745041 w 3265410"/>
              <a:gd name="connsiteY103" fmla="*/ 716226 h 6759197"/>
              <a:gd name="connsiteX104" fmla="*/ 2722182 w 3265410"/>
              <a:gd name="connsiteY104" fmla="*/ 747808 h 6759197"/>
              <a:gd name="connsiteX105" fmla="*/ 2694134 w 3265410"/>
              <a:gd name="connsiteY105" fmla="*/ 770116 h 6759197"/>
              <a:gd name="connsiteX106" fmla="*/ 2687066 w 3265410"/>
              <a:gd name="connsiteY106" fmla="*/ 761832 h 6759197"/>
              <a:gd name="connsiteX107" fmla="*/ 2675553 w 3265410"/>
              <a:gd name="connsiteY107" fmla="*/ 1043158 h 6759197"/>
              <a:gd name="connsiteX108" fmla="*/ 2675802 w 3265410"/>
              <a:gd name="connsiteY108" fmla="*/ 1035912 h 6759197"/>
              <a:gd name="connsiteX109" fmla="*/ 2735763 w 3265410"/>
              <a:gd name="connsiteY109" fmla="*/ 994832 h 6759197"/>
              <a:gd name="connsiteX110" fmla="*/ 2775958 w 3265410"/>
              <a:gd name="connsiteY110" fmla="*/ 974624 h 6759197"/>
              <a:gd name="connsiteX111" fmla="*/ 2781149 w 3265410"/>
              <a:gd name="connsiteY111" fmla="*/ 984010 h 6759197"/>
              <a:gd name="connsiteX112" fmla="*/ 2737420 w 3265410"/>
              <a:gd name="connsiteY112" fmla="*/ 1014046 h 6759197"/>
              <a:gd name="connsiteX113" fmla="*/ 2682758 w 3265410"/>
              <a:gd name="connsiteY113" fmla="*/ 1045518 h 6759197"/>
              <a:gd name="connsiteX114" fmla="*/ 2675553 w 3265410"/>
              <a:gd name="connsiteY114" fmla="*/ 1043158 h 6759197"/>
              <a:gd name="connsiteX115" fmla="*/ 2665464 w 3265410"/>
              <a:gd name="connsiteY115" fmla="*/ 1007656 h 6759197"/>
              <a:gd name="connsiteX116" fmla="*/ 2665643 w 3265410"/>
              <a:gd name="connsiteY116" fmla="*/ 1002010 h 6759197"/>
              <a:gd name="connsiteX117" fmla="*/ 2705286 w 3265410"/>
              <a:gd name="connsiteY117" fmla="*/ 970758 h 6759197"/>
              <a:gd name="connsiteX118" fmla="*/ 2747689 w 3265410"/>
              <a:gd name="connsiteY118" fmla="*/ 949226 h 6759197"/>
              <a:gd name="connsiteX119" fmla="*/ 2750892 w 3265410"/>
              <a:gd name="connsiteY119" fmla="*/ 956292 h 6759197"/>
              <a:gd name="connsiteX120" fmla="*/ 2708931 w 3265410"/>
              <a:gd name="connsiteY120" fmla="*/ 984894 h 6759197"/>
              <a:gd name="connsiteX121" fmla="*/ 2671164 w 3265410"/>
              <a:gd name="connsiteY121" fmla="*/ 1008746 h 6759197"/>
              <a:gd name="connsiteX122" fmla="*/ 2665464 w 3265410"/>
              <a:gd name="connsiteY122" fmla="*/ 1007656 h 6759197"/>
              <a:gd name="connsiteX123" fmla="*/ 2653055 w 3265410"/>
              <a:gd name="connsiteY123" fmla="*/ 710264 h 6759197"/>
              <a:gd name="connsiteX124" fmla="*/ 2682980 w 3265410"/>
              <a:gd name="connsiteY124" fmla="*/ 658584 h 6759197"/>
              <a:gd name="connsiteX125" fmla="*/ 2712133 w 3265410"/>
              <a:gd name="connsiteY125" fmla="*/ 619604 h 6759197"/>
              <a:gd name="connsiteX126" fmla="*/ 2723175 w 3265410"/>
              <a:gd name="connsiteY126" fmla="*/ 626340 h 6759197"/>
              <a:gd name="connsiteX127" fmla="*/ 2700317 w 3265410"/>
              <a:gd name="connsiteY127" fmla="*/ 670290 h 6759197"/>
              <a:gd name="connsiteX128" fmla="*/ 2658245 w 3265410"/>
              <a:gd name="connsiteY128" fmla="*/ 714240 h 6759197"/>
              <a:gd name="connsiteX129" fmla="*/ 2653055 w 3265410"/>
              <a:gd name="connsiteY129" fmla="*/ 710264 h 6759197"/>
              <a:gd name="connsiteX130" fmla="*/ 2648541 w 3265410"/>
              <a:gd name="connsiteY130" fmla="*/ 1196196 h 6759197"/>
              <a:gd name="connsiteX131" fmla="*/ 2649410 w 3265410"/>
              <a:gd name="connsiteY131" fmla="*/ 1191172 h 6759197"/>
              <a:gd name="connsiteX132" fmla="*/ 2756082 w 3265410"/>
              <a:gd name="connsiteY132" fmla="*/ 1138940 h 6759197"/>
              <a:gd name="connsiteX133" fmla="*/ 2873797 w 3265410"/>
              <a:gd name="connsiteY133" fmla="*/ 1077984 h 6759197"/>
              <a:gd name="connsiteX134" fmla="*/ 3086147 w 3265410"/>
              <a:gd name="connsiteY134" fmla="*/ 959276 h 6759197"/>
              <a:gd name="connsiteX135" fmla="*/ 3091778 w 3265410"/>
              <a:gd name="connsiteY135" fmla="*/ 967338 h 6759197"/>
              <a:gd name="connsiteX136" fmla="*/ 2653386 w 3265410"/>
              <a:gd name="connsiteY136" fmla="*/ 1197908 h 6759197"/>
              <a:gd name="connsiteX137" fmla="*/ 2648541 w 3265410"/>
              <a:gd name="connsiteY137" fmla="*/ 1196196 h 6759197"/>
              <a:gd name="connsiteX138" fmla="*/ 2639197 w 3265410"/>
              <a:gd name="connsiteY138" fmla="*/ 1106488 h 6759197"/>
              <a:gd name="connsiteX139" fmla="*/ 2640688 w 3265410"/>
              <a:gd name="connsiteY139" fmla="*/ 1102278 h 6759197"/>
              <a:gd name="connsiteX140" fmla="*/ 2805112 w 3265410"/>
              <a:gd name="connsiteY140" fmla="*/ 999470 h 6759197"/>
              <a:gd name="connsiteX141" fmla="*/ 2933760 w 3265410"/>
              <a:gd name="connsiteY141" fmla="*/ 917424 h 6759197"/>
              <a:gd name="connsiteX142" fmla="*/ 2936962 w 3265410"/>
              <a:gd name="connsiteY142" fmla="*/ 926698 h 6759197"/>
              <a:gd name="connsiteX143" fmla="*/ 2643338 w 3265410"/>
              <a:gd name="connsiteY143" fmla="*/ 1108130 h 6759197"/>
              <a:gd name="connsiteX144" fmla="*/ 2639197 w 3265410"/>
              <a:gd name="connsiteY144" fmla="*/ 1106488 h 6759197"/>
              <a:gd name="connsiteX145" fmla="*/ 2632516 w 3265410"/>
              <a:gd name="connsiteY145" fmla="*/ 835486 h 6759197"/>
              <a:gd name="connsiteX146" fmla="*/ 2656257 w 3265410"/>
              <a:gd name="connsiteY146" fmla="*/ 805450 h 6759197"/>
              <a:gd name="connsiteX147" fmla="*/ 2685852 w 3265410"/>
              <a:gd name="connsiteY147" fmla="*/ 779390 h 6759197"/>
              <a:gd name="connsiteX148" fmla="*/ 2694907 w 3265410"/>
              <a:gd name="connsiteY148" fmla="*/ 787340 h 6759197"/>
              <a:gd name="connsiteX149" fmla="*/ 2673263 w 3265410"/>
              <a:gd name="connsiteY149" fmla="*/ 815388 h 6759197"/>
              <a:gd name="connsiteX150" fmla="*/ 2641129 w 3265410"/>
              <a:gd name="connsiteY150" fmla="*/ 842222 h 6759197"/>
              <a:gd name="connsiteX151" fmla="*/ 2632516 w 3265410"/>
              <a:gd name="connsiteY151" fmla="*/ 835486 h 6759197"/>
              <a:gd name="connsiteX152" fmla="*/ 2612307 w 3265410"/>
              <a:gd name="connsiteY152" fmla="*/ 831402 h 6759197"/>
              <a:gd name="connsiteX153" fmla="*/ 2669839 w 3265410"/>
              <a:gd name="connsiteY153" fmla="*/ 751454 h 6759197"/>
              <a:gd name="connsiteX154" fmla="*/ 2678451 w 3265410"/>
              <a:gd name="connsiteY154" fmla="*/ 756312 h 6759197"/>
              <a:gd name="connsiteX155" fmla="*/ 2618933 w 3265410"/>
              <a:gd name="connsiteY155" fmla="*/ 836040 h 6759197"/>
              <a:gd name="connsiteX156" fmla="*/ 2612307 w 3265410"/>
              <a:gd name="connsiteY156" fmla="*/ 831402 h 6759197"/>
              <a:gd name="connsiteX157" fmla="*/ 2567584 w 3265410"/>
              <a:gd name="connsiteY157" fmla="*/ 845094 h 6759197"/>
              <a:gd name="connsiteX158" fmla="*/ 2590995 w 3265410"/>
              <a:gd name="connsiteY158" fmla="*/ 817268 h 6759197"/>
              <a:gd name="connsiteX159" fmla="*/ 2624011 w 3265410"/>
              <a:gd name="connsiteY159" fmla="*/ 784692 h 6759197"/>
              <a:gd name="connsiteX160" fmla="*/ 2633398 w 3265410"/>
              <a:gd name="connsiteY160" fmla="*/ 790876 h 6759197"/>
              <a:gd name="connsiteX161" fmla="*/ 2604908 w 3265410"/>
              <a:gd name="connsiteY161" fmla="*/ 829414 h 6759197"/>
              <a:gd name="connsiteX162" fmla="*/ 2574982 w 3265410"/>
              <a:gd name="connsiteY162" fmla="*/ 853376 h 6759197"/>
              <a:gd name="connsiteX163" fmla="*/ 2567584 w 3265410"/>
              <a:gd name="connsiteY163" fmla="*/ 845094 h 6759197"/>
              <a:gd name="connsiteX164" fmla="*/ 2541744 w 3265410"/>
              <a:gd name="connsiteY164" fmla="*/ 1261264 h 6759197"/>
              <a:gd name="connsiteX165" fmla="*/ 2543733 w 3265410"/>
              <a:gd name="connsiteY165" fmla="*/ 1256212 h 6759197"/>
              <a:gd name="connsiteX166" fmla="*/ 2703961 w 3265410"/>
              <a:gd name="connsiteY166" fmla="*/ 1188300 h 6759197"/>
              <a:gd name="connsiteX167" fmla="*/ 2881748 w 3265410"/>
              <a:gd name="connsiteY167" fmla="*/ 1111662 h 6759197"/>
              <a:gd name="connsiteX168" fmla="*/ 2884840 w 3265410"/>
              <a:gd name="connsiteY168" fmla="*/ 1118178 h 6759197"/>
              <a:gd name="connsiteX169" fmla="*/ 2727703 w 3265410"/>
              <a:gd name="connsiteY169" fmla="*/ 1193820 h 6759197"/>
              <a:gd name="connsiteX170" fmla="*/ 2546051 w 3265410"/>
              <a:gd name="connsiteY170" fmla="*/ 1263830 h 6759197"/>
              <a:gd name="connsiteX171" fmla="*/ 2541744 w 3265410"/>
              <a:gd name="connsiteY171" fmla="*/ 1261264 h 6759197"/>
              <a:gd name="connsiteX172" fmla="*/ 2536002 w 3265410"/>
              <a:gd name="connsiteY172" fmla="*/ 916430 h 6759197"/>
              <a:gd name="connsiteX173" fmla="*/ 2594971 w 3265410"/>
              <a:gd name="connsiteY173" fmla="*/ 860886 h 6759197"/>
              <a:gd name="connsiteX174" fmla="*/ 2600160 w 3265410"/>
              <a:gd name="connsiteY174" fmla="*/ 868064 h 6759197"/>
              <a:gd name="connsiteX175" fmla="*/ 2544284 w 3265410"/>
              <a:gd name="connsiteY175" fmla="*/ 920958 h 6759197"/>
              <a:gd name="connsiteX176" fmla="*/ 2536002 w 3265410"/>
              <a:gd name="connsiteY176" fmla="*/ 916430 h 6759197"/>
              <a:gd name="connsiteX177" fmla="*/ 2508286 w 3265410"/>
              <a:gd name="connsiteY177" fmla="*/ 994500 h 6759197"/>
              <a:gd name="connsiteX178" fmla="*/ 2573657 w 3265410"/>
              <a:gd name="connsiteY178" fmla="*/ 924712 h 6759197"/>
              <a:gd name="connsiteX179" fmla="*/ 2630307 w 3265410"/>
              <a:gd name="connsiteY179" fmla="*/ 873144 h 6759197"/>
              <a:gd name="connsiteX180" fmla="*/ 2636821 w 3265410"/>
              <a:gd name="connsiteY180" fmla="*/ 880210 h 6759197"/>
              <a:gd name="connsiteX181" fmla="*/ 2571339 w 3265410"/>
              <a:gd name="connsiteY181" fmla="*/ 954196 h 6759197"/>
              <a:gd name="connsiteX182" fmla="*/ 2513144 w 3265410"/>
              <a:gd name="connsiteY182" fmla="*/ 1000464 h 6759197"/>
              <a:gd name="connsiteX183" fmla="*/ 2508286 w 3265410"/>
              <a:gd name="connsiteY183" fmla="*/ 994500 h 6759197"/>
              <a:gd name="connsiteX184" fmla="*/ 2486297 w 3265410"/>
              <a:gd name="connsiteY184" fmla="*/ 1136330 h 6759197"/>
              <a:gd name="connsiteX185" fmla="*/ 2487415 w 3265410"/>
              <a:gd name="connsiteY185" fmla="*/ 1131762 h 6759197"/>
              <a:gd name="connsiteX186" fmla="*/ 2553560 w 3265410"/>
              <a:gd name="connsiteY186" fmla="*/ 1098082 h 6759197"/>
              <a:gd name="connsiteX187" fmla="*/ 2622136 w 3265410"/>
              <a:gd name="connsiteY187" fmla="*/ 1063188 h 6759197"/>
              <a:gd name="connsiteX188" fmla="*/ 2627325 w 3265410"/>
              <a:gd name="connsiteY188" fmla="*/ 1072022 h 6759197"/>
              <a:gd name="connsiteX189" fmla="*/ 2560297 w 3265410"/>
              <a:gd name="connsiteY189" fmla="*/ 1111664 h 6759197"/>
              <a:gd name="connsiteX190" fmla="*/ 2490396 w 3265410"/>
              <a:gd name="connsiteY190" fmla="*/ 1138828 h 6759197"/>
              <a:gd name="connsiteX191" fmla="*/ 2486297 w 3265410"/>
              <a:gd name="connsiteY191" fmla="*/ 1136330 h 6759197"/>
              <a:gd name="connsiteX192" fmla="*/ 2468312 w 3265410"/>
              <a:gd name="connsiteY192" fmla="*/ 757196 h 6759197"/>
              <a:gd name="connsiteX193" fmla="*/ 2511378 w 3265410"/>
              <a:gd name="connsiteY193" fmla="*/ 704520 h 6759197"/>
              <a:gd name="connsiteX194" fmla="*/ 2547267 w 3265410"/>
              <a:gd name="connsiteY194" fmla="*/ 660240 h 6759197"/>
              <a:gd name="connsiteX195" fmla="*/ 2556763 w 3265410"/>
              <a:gd name="connsiteY195" fmla="*/ 666092 h 6759197"/>
              <a:gd name="connsiteX196" fmla="*/ 2476373 w 3265410"/>
              <a:gd name="connsiteY196" fmla="*/ 766250 h 6759197"/>
              <a:gd name="connsiteX197" fmla="*/ 2468312 w 3265410"/>
              <a:gd name="connsiteY197" fmla="*/ 757196 h 6759197"/>
              <a:gd name="connsiteX198" fmla="*/ 2396645 w 3265410"/>
              <a:gd name="connsiteY198" fmla="*/ 942710 h 6759197"/>
              <a:gd name="connsiteX199" fmla="*/ 2426792 w 3265410"/>
              <a:gd name="connsiteY199" fmla="*/ 908590 h 6759197"/>
              <a:gd name="connsiteX200" fmla="*/ 2435073 w 3265410"/>
              <a:gd name="connsiteY200" fmla="*/ 915324 h 6759197"/>
              <a:gd name="connsiteX201" fmla="*/ 2404927 w 3265410"/>
              <a:gd name="connsiteY201" fmla="*/ 952098 h 6759197"/>
              <a:gd name="connsiteX202" fmla="*/ 2396645 w 3265410"/>
              <a:gd name="connsiteY202" fmla="*/ 942710 h 6759197"/>
              <a:gd name="connsiteX203" fmla="*/ 2381516 w 3265410"/>
              <a:gd name="connsiteY203" fmla="*/ 1029838 h 6759197"/>
              <a:gd name="connsiteX204" fmla="*/ 2421491 w 3265410"/>
              <a:gd name="connsiteY204" fmla="*/ 996158 h 6759197"/>
              <a:gd name="connsiteX205" fmla="*/ 2460581 w 3265410"/>
              <a:gd name="connsiteY205" fmla="*/ 968110 h 6759197"/>
              <a:gd name="connsiteX206" fmla="*/ 2467428 w 3265410"/>
              <a:gd name="connsiteY206" fmla="*/ 976502 h 6759197"/>
              <a:gd name="connsiteX207" fmla="*/ 2433637 w 3265410"/>
              <a:gd name="connsiteY207" fmla="*/ 1009300 h 6759197"/>
              <a:gd name="connsiteX208" fmla="*/ 2389908 w 3265410"/>
              <a:gd name="connsiteY208" fmla="*/ 1038782 h 6759197"/>
              <a:gd name="connsiteX209" fmla="*/ 2381516 w 3265410"/>
              <a:gd name="connsiteY209" fmla="*/ 1029838 h 6759197"/>
              <a:gd name="connsiteX210" fmla="*/ 2369370 w 3265410"/>
              <a:gd name="connsiteY210" fmla="*/ 564832 h 6759197"/>
              <a:gd name="connsiteX211" fmla="*/ 2413652 w 3265410"/>
              <a:gd name="connsiteY211" fmla="*/ 498244 h 6759197"/>
              <a:gd name="connsiteX212" fmla="*/ 2421823 w 3265410"/>
              <a:gd name="connsiteY212" fmla="*/ 504760 h 6759197"/>
              <a:gd name="connsiteX213" fmla="*/ 2376659 w 3265410"/>
              <a:gd name="connsiteY213" fmla="*/ 569800 h 6759197"/>
              <a:gd name="connsiteX214" fmla="*/ 2369370 w 3265410"/>
              <a:gd name="connsiteY214" fmla="*/ 564832 h 6759197"/>
              <a:gd name="connsiteX215" fmla="*/ 2364842 w 3265410"/>
              <a:gd name="connsiteY215" fmla="*/ 725916 h 6759197"/>
              <a:gd name="connsiteX216" fmla="*/ 2366388 w 3265410"/>
              <a:gd name="connsiteY216" fmla="*/ 718214 h 6759197"/>
              <a:gd name="connsiteX217" fmla="*/ 2519659 w 3265410"/>
              <a:gd name="connsiteY217" fmla="*/ 534134 h 6759197"/>
              <a:gd name="connsiteX218" fmla="*/ 2531697 w 3265410"/>
              <a:gd name="connsiteY218" fmla="*/ 541642 h 6759197"/>
              <a:gd name="connsiteX219" fmla="*/ 2444238 w 3265410"/>
              <a:gd name="connsiteY219" fmla="*/ 665430 h 6759197"/>
              <a:gd name="connsiteX220" fmla="*/ 2371578 w 3265410"/>
              <a:gd name="connsiteY220" fmla="*/ 729478 h 6759197"/>
              <a:gd name="connsiteX221" fmla="*/ 2364842 w 3265410"/>
              <a:gd name="connsiteY221" fmla="*/ 725916 h 6759197"/>
              <a:gd name="connsiteX222" fmla="*/ 2352295 w 3265410"/>
              <a:gd name="connsiteY222" fmla="*/ 3705266 h 6759197"/>
              <a:gd name="connsiteX223" fmla="*/ 2359541 w 3265410"/>
              <a:gd name="connsiteY223" fmla="*/ 3697178 h 6759197"/>
              <a:gd name="connsiteX224" fmla="*/ 2533353 w 3265410"/>
              <a:gd name="connsiteY224" fmla="*/ 3717276 h 6759197"/>
              <a:gd name="connsiteX225" fmla="*/ 2529598 w 3265410"/>
              <a:gd name="connsiteY225" fmla="*/ 3734502 h 6759197"/>
              <a:gd name="connsiteX226" fmla="*/ 2443687 w 3265410"/>
              <a:gd name="connsiteY226" fmla="*/ 3723128 h 6759197"/>
              <a:gd name="connsiteX227" fmla="*/ 2359210 w 3265410"/>
              <a:gd name="connsiteY227" fmla="*/ 3713851 h 6759197"/>
              <a:gd name="connsiteX228" fmla="*/ 2352295 w 3265410"/>
              <a:gd name="connsiteY228" fmla="*/ 3705266 h 6759197"/>
              <a:gd name="connsiteX229" fmla="*/ 2352101 w 3265410"/>
              <a:gd name="connsiteY229" fmla="*/ 669282 h 6759197"/>
              <a:gd name="connsiteX230" fmla="*/ 2353799 w 3265410"/>
              <a:gd name="connsiteY230" fmla="*/ 662670 h 6759197"/>
              <a:gd name="connsiteX231" fmla="*/ 2493488 w 3265410"/>
              <a:gd name="connsiteY231" fmla="*/ 482454 h 6759197"/>
              <a:gd name="connsiteX232" fmla="*/ 2502101 w 3265410"/>
              <a:gd name="connsiteY232" fmla="*/ 490296 h 6759197"/>
              <a:gd name="connsiteX233" fmla="*/ 2424692 w 3265410"/>
              <a:gd name="connsiteY233" fmla="*/ 604698 h 6759197"/>
              <a:gd name="connsiteX234" fmla="*/ 2358436 w 3265410"/>
              <a:gd name="connsiteY234" fmla="*/ 672166 h 6759197"/>
              <a:gd name="connsiteX235" fmla="*/ 2352101 w 3265410"/>
              <a:gd name="connsiteY235" fmla="*/ 669282 h 6759197"/>
              <a:gd name="connsiteX236" fmla="*/ 2314709 w 3265410"/>
              <a:gd name="connsiteY236" fmla="*/ 1036132 h 6759197"/>
              <a:gd name="connsiteX237" fmla="*/ 2340990 w 3265410"/>
              <a:gd name="connsiteY237" fmla="*/ 1008304 h 6759197"/>
              <a:gd name="connsiteX238" fmla="*/ 2373898 w 3265410"/>
              <a:gd name="connsiteY238" fmla="*/ 977054 h 6759197"/>
              <a:gd name="connsiteX239" fmla="*/ 2381517 w 3265410"/>
              <a:gd name="connsiteY239" fmla="*/ 983790 h 6759197"/>
              <a:gd name="connsiteX240" fmla="*/ 2356781 w 3265410"/>
              <a:gd name="connsiteY240" fmla="*/ 1014268 h 6759197"/>
              <a:gd name="connsiteX241" fmla="*/ 2322991 w 3265410"/>
              <a:gd name="connsiteY241" fmla="*/ 1043640 h 6759197"/>
              <a:gd name="connsiteX242" fmla="*/ 2314709 w 3265410"/>
              <a:gd name="connsiteY242" fmla="*/ 1036132 h 6759197"/>
              <a:gd name="connsiteX243" fmla="*/ 2311314 w 3265410"/>
              <a:gd name="connsiteY243" fmla="*/ 958048 h 6759197"/>
              <a:gd name="connsiteX244" fmla="*/ 2312833 w 3265410"/>
              <a:gd name="connsiteY244" fmla="*/ 949448 h 6759197"/>
              <a:gd name="connsiteX245" fmla="*/ 2353580 w 3265410"/>
              <a:gd name="connsiteY245" fmla="*/ 921510 h 6759197"/>
              <a:gd name="connsiteX246" fmla="*/ 2358770 w 3265410"/>
              <a:gd name="connsiteY246" fmla="*/ 928688 h 6759197"/>
              <a:gd name="connsiteX247" fmla="*/ 2319237 w 3265410"/>
              <a:gd name="connsiteY247" fmla="*/ 959606 h 6759197"/>
              <a:gd name="connsiteX248" fmla="*/ 2311314 w 3265410"/>
              <a:gd name="connsiteY248" fmla="*/ 958048 h 6759197"/>
              <a:gd name="connsiteX249" fmla="*/ 2294832 w 3265410"/>
              <a:gd name="connsiteY249" fmla="*/ 3778625 h 6759197"/>
              <a:gd name="connsiteX250" fmla="*/ 2303666 w 3265410"/>
              <a:gd name="connsiteY250" fmla="*/ 3770716 h 6759197"/>
              <a:gd name="connsiteX251" fmla="*/ 2478360 w 3265410"/>
              <a:gd name="connsiteY251" fmla="*/ 3798324 h 6759197"/>
              <a:gd name="connsiteX252" fmla="*/ 2471403 w 3265410"/>
              <a:gd name="connsiteY252" fmla="*/ 3819969 h 6759197"/>
              <a:gd name="connsiteX253" fmla="*/ 2300906 w 3265410"/>
              <a:gd name="connsiteY253" fmla="*/ 3787943 h 6759197"/>
              <a:gd name="connsiteX254" fmla="*/ 2294832 w 3265410"/>
              <a:gd name="connsiteY254" fmla="*/ 3778625 h 6759197"/>
              <a:gd name="connsiteX255" fmla="*/ 2286868 w 3265410"/>
              <a:gd name="connsiteY255" fmla="*/ 1317278 h 6759197"/>
              <a:gd name="connsiteX256" fmla="*/ 2290084 w 3265410"/>
              <a:gd name="connsiteY256" fmla="*/ 1308996 h 6759197"/>
              <a:gd name="connsiteX257" fmla="*/ 2453736 w 3265410"/>
              <a:gd name="connsiteY257" fmla="*/ 1232580 h 6759197"/>
              <a:gd name="connsiteX258" fmla="*/ 2456386 w 3265410"/>
              <a:gd name="connsiteY258" fmla="*/ 1243072 h 6759197"/>
              <a:gd name="connsiteX259" fmla="*/ 2294501 w 3265410"/>
              <a:gd name="connsiteY259" fmla="*/ 1320590 h 6759197"/>
              <a:gd name="connsiteX260" fmla="*/ 2286868 w 3265410"/>
              <a:gd name="connsiteY260" fmla="*/ 1317278 h 6759197"/>
              <a:gd name="connsiteX261" fmla="*/ 2278558 w 3265410"/>
              <a:gd name="connsiteY261" fmla="*/ 783614 h 6759197"/>
              <a:gd name="connsiteX262" fmla="*/ 2278931 w 3265410"/>
              <a:gd name="connsiteY262" fmla="*/ 772764 h 6759197"/>
              <a:gd name="connsiteX263" fmla="*/ 2303445 w 3265410"/>
              <a:gd name="connsiteY263" fmla="*/ 743170 h 6759197"/>
              <a:gd name="connsiteX264" fmla="*/ 2328734 w 3265410"/>
              <a:gd name="connsiteY264" fmla="*/ 712472 h 6759197"/>
              <a:gd name="connsiteX265" fmla="*/ 2339223 w 3265410"/>
              <a:gd name="connsiteY265" fmla="*/ 719650 h 6759197"/>
              <a:gd name="connsiteX266" fmla="*/ 2288869 w 3265410"/>
              <a:gd name="connsiteY266" fmla="*/ 785684 h 6759197"/>
              <a:gd name="connsiteX267" fmla="*/ 2278558 w 3265410"/>
              <a:gd name="connsiteY267" fmla="*/ 783614 h 6759197"/>
              <a:gd name="connsiteX268" fmla="*/ 2247569 w 3265410"/>
              <a:gd name="connsiteY268" fmla="*/ 755318 h 6759197"/>
              <a:gd name="connsiteX269" fmla="*/ 2287212 w 3265410"/>
              <a:gd name="connsiteY269" fmla="*/ 689724 h 6759197"/>
              <a:gd name="connsiteX270" fmla="*/ 2332487 w 3265410"/>
              <a:gd name="connsiteY270" fmla="*/ 641466 h 6759197"/>
              <a:gd name="connsiteX271" fmla="*/ 2341542 w 3265410"/>
              <a:gd name="connsiteY271" fmla="*/ 647650 h 6759197"/>
              <a:gd name="connsiteX272" fmla="*/ 2304549 w 3265410"/>
              <a:gd name="connsiteY272" fmla="*/ 703418 h 6759197"/>
              <a:gd name="connsiteX273" fmla="*/ 2258501 w 3265410"/>
              <a:gd name="connsiteY273" fmla="*/ 761942 h 6759197"/>
              <a:gd name="connsiteX274" fmla="*/ 2247569 w 3265410"/>
              <a:gd name="connsiteY274" fmla="*/ 755318 h 6759197"/>
              <a:gd name="connsiteX275" fmla="*/ 2196111 w 3265410"/>
              <a:gd name="connsiteY275" fmla="*/ 639812 h 6759197"/>
              <a:gd name="connsiteX276" fmla="*/ 2304770 w 3265410"/>
              <a:gd name="connsiteY276" fmla="*/ 453412 h 6759197"/>
              <a:gd name="connsiteX277" fmla="*/ 2313826 w 3265410"/>
              <a:gd name="connsiteY277" fmla="*/ 459596 h 6759197"/>
              <a:gd name="connsiteX278" fmla="*/ 2261815 w 3265410"/>
              <a:gd name="connsiteY278" fmla="*/ 547164 h 6759197"/>
              <a:gd name="connsiteX279" fmla="*/ 2201301 w 3265410"/>
              <a:gd name="connsiteY279" fmla="*/ 642240 h 6759197"/>
              <a:gd name="connsiteX280" fmla="*/ 2196111 w 3265410"/>
              <a:gd name="connsiteY280" fmla="*/ 639812 h 6759197"/>
              <a:gd name="connsiteX281" fmla="*/ 2195724 w 3265410"/>
              <a:gd name="connsiteY281" fmla="*/ 3487292 h 6759197"/>
              <a:gd name="connsiteX282" fmla="*/ 2201632 w 3265410"/>
              <a:gd name="connsiteY282" fmla="*/ 3476332 h 6759197"/>
              <a:gd name="connsiteX283" fmla="*/ 2253532 w 3265410"/>
              <a:gd name="connsiteY283" fmla="*/ 3466725 h 6759197"/>
              <a:gd name="connsiteX284" fmla="*/ 2302672 w 3265410"/>
              <a:gd name="connsiteY284" fmla="*/ 3463303 h 6759197"/>
              <a:gd name="connsiteX285" fmla="*/ 2305212 w 3265410"/>
              <a:gd name="connsiteY285" fmla="*/ 3481301 h 6759197"/>
              <a:gd name="connsiteX286" fmla="*/ 2253864 w 3265410"/>
              <a:gd name="connsiteY286" fmla="*/ 3491681 h 6759197"/>
              <a:gd name="connsiteX287" fmla="*/ 2204723 w 3265410"/>
              <a:gd name="connsiteY287" fmla="*/ 3496098 h 6759197"/>
              <a:gd name="connsiteX288" fmla="*/ 2195724 w 3265410"/>
              <a:gd name="connsiteY288" fmla="*/ 3487292 h 6759197"/>
              <a:gd name="connsiteX289" fmla="*/ 2192135 w 3265410"/>
              <a:gd name="connsiteY289" fmla="*/ 1037126 h 6759197"/>
              <a:gd name="connsiteX290" fmla="*/ 2225043 w 3265410"/>
              <a:gd name="connsiteY290" fmla="*/ 999912 h 6759197"/>
              <a:gd name="connsiteX291" fmla="*/ 2257949 w 3265410"/>
              <a:gd name="connsiteY291" fmla="*/ 966454 h 6759197"/>
              <a:gd name="connsiteX292" fmla="*/ 2267446 w 3265410"/>
              <a:gd name="connsiteY292" fmla="*/ 973962 h 6759197"/>
              <a:gd name="connsiteX293" fmla="*/ 2203729 w 3265410"/>
              <a:gd name="connsiteY293" fmla="*/ 1046180 h 6759197"/>
              <a:gd name="connsiteX294" fmla="*/ 2192135 w 3265410"/>
              <a:gd name="connsiteY294" fmla="*/ 1037126 h 6759197"/>
              <a:gd name="connsiteX295" fmla="*/ 2190479 w 3265410"/>
              <a:gd name="connsiteY295" fmla="*/ 1315622 h 6759197"/>
              <a:gd name="connsiteX296" fmla="*/ 2265017 w 3265410"/>
              <a:gd name="connsiteY296" fmla="*/ 1277966 h 6759197"/>
              <a:gd name="connsiteX297" fmla="*/ 2332045 w 3265410"/>
              <a:gd name="connsiteY297" fmla="*/ 1245722 h 6759197"/>
              <a:gd name="connsiteX298" fmla="*/ 2336462 w 3265410"/>
              <a:gd name="connsiteY298" fmla="*/ 1252900 h 6759197"/>
              <a:gd name="connsiteX299" fmla="*/ 2256403 w 3265410"/>
              <a:gd name="connsiteY299" fmla="*/ 1298174 h 6759197"/>
              <a:gd name="connsiteX300" fmla="*/ 2190921 w 3265410"/>
              <a:gd name="connsiteY300" fmla="*/ 1322800 h 6759197"/>
              <a:gd name="connsiteX301" fmla="*/ 2190479 w 3265410"/>
              <a:gd name="connsiteY301" fmla="*/ 1315622 h 6759197"/>
              <a:gd name="connsiteX302" fmla="*/ 2186698 w 3265410"/>
              <a:gd name="connsiteY302" fmla="*/ 3264976 h 6759197"/>
              <a:gd name="connsiteX303" fmla="*/ 2191474 w 3265410"/>
              <a:gd name="connsiteY303" fmla="*/ 3256473 h 6759197"/>
              <a:gd name="connsiteX304" fmla="*/ 2262920 w 3265410"/>
              <a:gd name="connsiteY304" fmla="*/ 3244657 h 6759197"/>
              <a:gd name="connsiteX305" fmla="*/ 2266012 w 3265410"/>
              <a:gd name="connsiteY305" fmla="*/ 3262767 h 6759197"/>
              <a:gd name="connsiteX306" fmla="*/ 2192357 w 3265410"/>
              <a:gd name="connsiteY306" fmla="*/ 3272485 h 6759197"/>
              <a:gd name="connsiteX307" fmla="*/ 2186698 w 3265410"/>
              <a:gd name="connsiteY307" fmla="*/ 3264976 h 6759197"/>
              <a:gd name="connsiteX308" fmla="*/ 2185386 w 3265410"/>
              <a:gd name="connsiteY308" fmla="*/ 3311147 h 6759197"/>
              <a:gd name="connsiteX309" fmla="*/ 2191363 w 3265410"/>
              <a:gd name="connsiteY309" fmla="*/ 3301527 h 6759197"/>
              <a:gd name="connsiteX310" fmla="*/ 2249446 w 3265410"/>
              <a:gd name="connsiteY310" fmla="*/ 3293908 h 6759197"/>
              <a:gd name="connsiteX311" fmla="*/ 2250771 w 3265410"/>
              <a:gd name="connsiteY311" fmla="*/ 3311244 h 6759197"/>
              <a:gd name="connsiteX312" fmla="*/ 2192577 w 3265410"/>
              <a:gd name="connsiteY312" fmla="*/ 3319195 h 6759197"/>
              <a:gd name="connsiteX313" fmla="*/ 2185386 w 3265410"/>
              <a:gd name="connsiteY313" fmla="*/ 3311147 h 6759197"/>
              <a:gd name="connsiteX314" fmla="*/ 2183785 w 3265410"/>
              <a:gd name="connsiteY314" fmla="*/ 1375430 h 6759197"/>
              <a:gd name="connsiteX315" fmla="*/ 2186835 w 3265410"/>
              <a:gd name="connsiteY315" fmla="*/ 1367963 h 6759197"/>
              <a:gd name="connsiteX316" fmla="*/ 2227693 w 3265410"/>
              <a:gd name="connsiteY316" fmla="*/ 1350295 h 6759197"/>
              <a:gd name="connsiteX317" fmla="*/ 2272636 w 3265410"/>
              <a:gd name="connsiteY317" fmla="*/ 1340246 h 6759197"/>
              <a:gd name="connsiteX318" fmla="*/ 2274734 w 3265410"/>
              <a:gd name="connsiteY318" fmla="*/ 1349963 h 6759197"/>
              <a:gd name="connsiteX319" fmla="*/ 2226699 w 3265410"/>
              <a:gd name="connsiteY319" fmla="*/ 1369950 h 6759197"/>
              <a:gd name="connsiteX320" fmla="*/ 2189927 w 3265410"/>
              <a:gd name="connsiteY320" fmla="*/ 1380331 h 6759197"/>
              <a:gd name="connsiteX321" fmla="*/ 2183785 w 3265410"/>
              <a:gd name="connsiteY321" fmla="*/ 1375430 h 6759197"/>
              <a:gd name="connsiteX322" fmla="*/ 2177973 w 3265410"/>
              <a:gd name="connsiteY322" fmla="*/ 5123230 h 6759197"/>
              <a:gd name="connsiteX323" fmla="*/ 2183522 w 3265410"/>
              <a:gd name="connsiteY323" fmla="*/ 5115262 h 6759197"/>
              <a:gd name="connsiteX324" fmla="*/ 2246796 w 3265410"/>
              <a:gd name="connsiteY324" fmla="*/ 5106647 h 6759197"/>
              <a:gd name="connsiteX325" fmla="*/ 2247680 w 3265410"/>
              <a:gd name="connsiteY325" fmla="*/ 5125419 h 6759197"/>
              <a:gd name="connsiteX326" fmla="*/ 2183522 w 3265410"/>
              <a:gd name="connsiteY326" fmla="*/ 5130280 h 6759197"/>
              <a:gd name="connsiteX327" fmla="*/ 2177973 w 3265410"/>
              <a:gd name="connsiteY327" fmla="*/ 5123230 h 6759197"/>
              <a:gd name="connsiteX328" fmla="*/ 2176234 w 3265410"/>
              <a:gd name="connsiteY328" fmla="*/ 1262506 h 6759197"/>
              <a:gd name="connsiteX329" fmla="*/ 2242712 w 3265410"/>
              <a:gd name="connsiteY329" fmla="*/ 1216348 h 6759197"/>
              <a:gd name="connsiteX330" fmla="*/ 2247129 w 3265410"/>
              <a:gd name="connsiteY330" fmla="*/ 1224520 h 6759197"/>
              <a:gd name="connsiteX331" fmla="*/ 2183301 w 3265410"/>
              <a:gd name="connsiteY331" fmla="*/ 1269794 h 6759197"/>
              <a:gd name="connsiteX332" fmla="*/ 2176234 w 3265410"/>
              <a:gd name="connsiteY332" fmla="*/ 1262506 h 6759197"/>
              <a:gd name="connsiteX333" fmla="*/ 2162873 w 3265410"/>
              <a:gd name="connsiteY333" fmla="*/ 974072 h 6759197"/>
              <a:gd name="connsiteX334" fmla="*/ 2244035 w 3265410"/>
              <a:gd name="connsiteY334" fmla="*/ 886946 h 6759197"/>
              <a:gd name="connsiteX335" fmla="*/ 2250219 w 3265410"/>
              <a:gd name="connsiteY335" fmla="*/ 895008 h 6759197"/>
              <a:gd name="connsiteX336" fmla="*/ 2172810 w 3265410"/>
              <a:gd name="connsiteY336" fmla="*/ 982466 h 6759197"/>
              <a:gd name="connsiteX337" fmla="*/ 2162873 w 3265410"/>
              <a:gd name="connsiteY337" fmla="*/ 974072 h 6759197"/>
              <a:gd name="connsiteX338" fmla="*/ 2141740 w 3265410"/>
              <a:gd name="connsiteY338" fmla="*/ 3225333 h 6759197"/>
              <a:gd name="connsiteX339" fmla="*/ 2147081 w 3265410"/>
              <a:gd name="connsiteY339" fmla="*/ 3211530 h 6759197"/>
              <a:gd name="connsiteX340" fmla="*/ 2228466 w 3265410"/>
              <a:gd name="connsiteY340" fmla="*/ 3194634 h 6759197"/>
              <a:gd name="connsiteX341" fmla="*/ 2229570 w 3265410"/>
              <a:gd name="connsiteY341" fmla="*/ 3213959 h 6759197"/>
              <a:gd name="connsiteX342" fmla="*/ 2188050 w 3265410"/>
              <a:gd name="connsiteY342" fmla="*/ 3224671 h 6759197"/>
              <a:gd name="connsiteX343" fmla="*/ 2154701 w 3265410"/>
              <a:gd name="connsiteY343" fmla="*/ 3232843 h 6759197"/>
              <a:gd name="connsiteX344" fmla="*/ 2141740 w 3265410"/>
              <a:gd name="connsiteY344" fmla="*/ 3225333 h 6759197"/>
              <a:gd name="connsiteX345" fmla="*/ 2132532 w 3265410"/>
              <a:gd name="connsiteY345" fmla="*/ 1227570 h 6759197"/>
              <a:gd name="connsiteX346" fmla="*/ 2136370 w 3265410"/>
              <a:gd name="connsiteY346" fmla="*/ 1220434 h 6759197"/>
              <a:gd name="connsiteX347" fmla="*/ 2306095 w 3265410"/>
              <a:gd name="connsiteY347" fmla="*/ 1126130 h 6759197"/>
              <a:gd name="connsiteX348" fmla="*/ 2310732 w 3265410"/>
              <a:gd name="connsiteY348" fmla="*/ 1134190 h 6759197"/>
              <a:gd name="connsiteX349" fmla="*/ 2139792 w 3265410"/>
              <a:gd name="connsiteY349" fmla="*/ 1231808 h 6759197"/>
              <a:gd name="connsiteX350" fmla="*/ 2132532 w 3265410"/>
              <a:gd name="connsiteY350" fmla="*/ 1227570 h 6759197"/>
              <a:gd name="connsiteX351" fmla="*/ 2122828 w 3265410"/>
              <a:gd name="connsiteY351" fmla="*/ 4082753 h 6759197"/>
              <a:gd name="connsiteX352" fmla="*/ 2131732 w 3265410"/>
              <a:gd name="connsiteY352" fmla="*/ 4076708 h 6759197"/>
              <a:gd name="connsiteX353" fmla="*/ 2192024 w 3265410"/>
              <a:gd name="connsiteY353" fmla="*/ 4094487 h 6759197"/>
              <a:gd name="connsiteX354" fmla="*/ 2244919 w 3265410"/>
              <a:gd name="connsiteY354" fmla="*/ 4117237 h 6759197"/>
              <a:gd name="connsiteX355" fmla="*/ 2241055 w 3265410"/>
              <a:gd name="connsiteY355" fmla="*/ 4128611 h 6759197"/>
              <a:gd name="connsiteX356" fmla="*/ 2186835 w 3265410"/>
              <a:gd name="connsiteY356" fmla="*/ 4115359 h 6759197"/>
              <a:gd name="connsiteX357" fmla="*/ 2127756 w 3265410"/>
              <a:gd name="connsiteY357" fmla="*/ 4093273 h 6759197"/>
              <a:gd name="connsiteX358" fmla="*/ 2122828 w 3265410"/>
              <a:gd name="connsiteY358" fmla="*/ 4082753 h 6759197"/>
              <a:gd name="connsiteX359" fmla="*/ 2113636 w 3265410"/>
              <a:gd name="connsiteY359" fmla="*/ 3280035 h 6759197"/>
              <a:gd name="connsiteX360" fmla="*/ 2118922 w 3265410"/>
              <a:gd name="connsiteY360" fmla="*/ 3270939 h 6759197"/>
              <a:gd name="connsiteX361" fmla="*/ 2164640 w 3265410"/>
              <a:gd name="connsiteY361" fmla="*/ 3264202 h 6759197"/>
              <a:gd name="connsiteX362" fmla="*/ 2167290 w 3265410"/>
              <a:gd name="connsiteY362" fmla="*/ 3280545 h 6759197"/>
              <a:gd name="connsiteX363" fmla="*/ 2122014 w 3265410"/>
              <a:gd name="connsiteY363" fmla="*/ 3287061 h 6759197"/>
              <a:gd name="connsiteX364" fmla="*/ 2113636 w 3265410"/>
              <a:gd name="connsiteY364" fmla="*/ 3280035 h 6759197"/>
              <a:gd name="connsiteX365" fmla="*/ 2102689 w 3265410"/>
              <a:gd name="connsiteY365" fmla="*/ 943926 h 6759197"/>
              <a:gd name="connsiteX366" fmla="*/ 2206380 w 3265410"/>
              <a:gd name="connsiteY366" fmla="*/ 815832 h 6759197"/>
              <a:gd name="connsiteX367" fmla="*/ 2216871 w 3265410"/>
              <a:gd name="connsiteY367" fmla="*/ 824334 h 6759197"/>
              <a:gd name="connsiteX368" fmla="*/ 2163645 w 3265410"/>
              <a:gd name="connsiteY368" fmla="*/ 887830 h 6759197"/>
              <a:gd name="connsiteX369" fmla="*/ 2114395 w 3265410"/>
              <a:gd name="connsiteY369" fmla="*/ 949448 h 6759197"/>
              <a:gd name="connsiteX370" fmla="*/ 2102689 w 3265410"/>
              <a:gd name="connsiteY370" fmla="*/ 943926 h 6759197"/>
              <a:gd name="connsiteX371" fmla="*/ 2096465 w 3265410"/>
              <a:gd name="connsiteY371" fmla="*/ 3793391 h 6759197"/>
              <a:gd name="connsiteX372" fmla="*/ 2103353 w 3265410"/>
              <a:gd name="connsiteY372" fmla="*/ 3784735 h 6759197"/>
              <a:gd name="connsiteX373" fmla="*/ 2181535 w 3265410"/>
              <a:gd name="connsiteY373" fmla="*/ 3789485 h 6759197"/>
              <a:gd name="connsiteX374" fmla="*/ 2178774 w 3265410"/>
              <a:gd name="connsiteY374" fmla="*/ 3808590 h 6759197"/>
              <a:gd name="connsiteX375" fmla="*/ 2104236 w 3265410"/>
              <a:gd name="connsiteY375" fmla="*/ 3801965 h 6759197"/>
              <a:gd name="connsiteX376" fmla="*/ 2096465 w 3265410"/>
              <a:gd name="connsiteY376" fmla="*/ 3793391 h 6759197"/>
              <a:gd name="connsiteX377" fmla="*/ 2037870 w 3265410"/>
              <a:gd name="connsiteY377" fmla="*/ 3549462 h 6759197"/>
              <a:gd name="connsiteX378" fmla="*/ 2044164 w 3265410"/>
              <a:gd name="connsiteY378" fmla="*/ 3541595 h 6759197"/>
              <a:gd name="connsiteX379" fmla="*/ 2263030 w 3265410"/>
              <a:gd name="connsiteY379" fmla="*/ 3515202 h 6759197"/>
              <a:gd name="connsiteX380" fmla="*/ 2370254 w 3265410"/>
              <a:gd name="connsiteY380" fmla="*/ 3497866 h 6759197"/>
              <a:gd name="connsiteX381" fmla="*/ 2374892 w 3265410"/>
              <a:gd name="connsiteY381" fmla="*/ 3517411 h 6759197"/>
              <a:gd name="connsiteX382" fmla="*/ 2044496 w 3265410"/>
              <a:gd name="connsiteY382" fmla="*/ 3556833 h 6759197"/>
              <a:gd name="connsiteX383" fmla="*/ 2037870 w 3265410"/>
              <a:gd name="connsiteY383" fmla="*/ 3549462 h 6759197"/>
              <a:gd name="connsiteX384" fmla="*/ 2018077 w 3265410"/>
              <a:gd name="connsiteY384" fmla="*/ 1361613 h 6759197"/>
              <a:gd name="connsiteX385" fmla="*/ 2022079 w 3265410"/>
              <a:gd name="connsiteY385" fmla="*/ 1354491 h 6759197"/>
              <a:gd name="connsiteX386" fmla="*/ 2144983 w 3265410"/>
              <a:gd name="connsiteY386" fmla="*/ 1287572 h 6759197"/>
              <a:gd name="connsiteX387" fmla="*/ 2148517 w 3265410"/>
              <a:gd name="connsiteY387" fmla="*/ 1294860 h 6759197"/>
              <a:gd name="connsiteX388" fmla="*/ 2024840 w 3265410"/>
              <a:gd name="connsiteY388" fmla="*/ 1365754 h 6759197"/>
              <a:gd name="connsiteX389" fmla="*/ 2018077 w 3265410"/>
              <a:gd name="connsiteY389" fmla="*/ 1361613 h 6759197"/>
              <a:gd name="connsiteX390" fmla="*/ 2011478 w 3265410"/>
              <a:gd name="connsiteY390" fmla="*/ 3254498 h 6759197"/>
              <a:gd name="connsiteX391" fmla="*/ 2018766 w 3265410"/>
              <a:gd name="connsiteY391" fmla="*/ 3244105 h 6759197"/>
              <a:gd name="connsiteX392" fmla="*/ 2072433 w 3265410"/>
              <a:gd name="connsiteY392" fmla="*/ 3235271 h 6759197"/>
              <a:gd name="connsiteX393" fmla="*/ 2121021 w 3265410"/>
              <a:gd name="connsiteY393" fmla="*/ 3225884 h 6759197"/>
              <a:gd name="connsiteX394" fmla="*/ 2125106 w 3265410"/>
              <a:gd name="connsiteY394" fmla="*/ 3245430 h 6759197"/>
              <a:gd name="connsiteX395" fmla="*/ 2071328 w 3265410"/>
              <a:gd name="connsiteY395" fmla="*/ 3258791 h 6759197"/>
              <a:gd name="connsiteX396" fmla="*/ 2020422 w 3265410"/>
              <a:gd name="connsiteY396" fmla="*/ 3263319 h 6759197"/>
              <a:gd name="connsiteX397" fmla="*/ 2011478 w 3265410"/>
              <a:gd name="connsiteY397" fmla="*/ 3254498 h 6759197"/>
              <a:gd name="connsiteX398" fmla="*/ 1999704 w 3265410"/>
              <a:gd name="connsiteY398" fmla="*/ 3104361 h 6759197"/>
              <a:gd name="connsiteX399" fmla="*/ 2003749 w 3265410"/>
              <a:gd name="connsiteY399" fmla="*/ 3091607 h 6759197"/>
              <a:gd name="connsiteX400" fmla="*/ 2043944 w 3265410"/>
              <a:gd name="connsiteY400" fmla="*/ 3077692 h 6759197"/>
              <a:gd name="connsiteX401" fmla="*/ 2050458 w 3265410"/>
              <a:gd name="connsiteY401" fmla="*/ 3092600 h 6759197"/>
              <a:gd name="connsiteX402" fmla="*/ 2010484 w 3265410"/>
              <a:gd name="connsiteY402" fmla="*/ 3111484 h 6759197"/>
              <a:gd name="connsiteX403" fmla="*/ 1999704 w 3265410"/>
              <a:gd name="connsiteY403" fmla="*/ 3104361 h 6759197"/>
              <a:gd name="connsiteX404" fmla="*/ 1980434 w 3265410"/>
              <a:gd name="connsiteY404" fmla="*/ 5264107 h 6759197"/>
              <a:gd name="connsiteX405" fmla="*/ 1985637 w 3265410"/>
              <a:gd name="connsiteY405" fmla="*/ 5256596 h 6759197"/>
              <a:gd name="connsiteX406" fmla="*/ 2032238 w 3265410"/>
              <a:gd name="connsiteY406" fmla="*/ 5252065 h 6759197"/>
              <a:gd name="connsiteX407" fmla="*/ 2085463 w 3265410"/>
              <a:gd name="connsiteY407" fmla="*/ 5260460 h 6759197"/>
              <a:gd name="connsiteX408" fmla="*/ 2083586 w 3265410"/>
              <a:gd name="connsiteY408" fmla="*/ 5274707 h 6759197"/>
              <a:gd name="connsiteX409" fmla="*/ 2030691 w 3265410"/>
              <a:gd name="connsiteY409" fmla="*/ 5277137 h 6759197"/>
              <a:gd name="connsiteX410" fmla="*/ 1985085 w 3265410"/>
              <a:gd name="connsiteY410" fmla="*/ 5271614 h 6759197"/>
              <a:gd name="connsiteX411" fmla="*/ 1980434 w 3265410"/>
              <a:gd name="connsiteY411" fmla="*/ 5264107 h 6759197"/>
              <a:gd name="connsiteX412" fmla="*/ 1980337 w 3265410"/>
              <a:gd name="connsiteY412" fmla="*/ 3966360 h 6759197"/>
              <a:gd name="connsiteX413" fmla="*/ 1991601 w 3265410"/>
              <a:gd name="connsiteY413" fmla="*/ 3957667 h 6759197"/>
              <a:gd name="connsiteX414" fmla="*/ 2058188 w 3265410"/>
              <a:gd name="connsiteY414" fmla="*/ 3977436 h 6759197"/>
              <a:gd name="connsiteX415" fmla="*/ 2053108 w 3265410"/>
              <a:gd name="connsiteY415" fmla="*/ 3995549 h 6759197"/>
              <a:gd name="connsiteX416" fmla="*/ 1987625 w 3265410"/>
              <a:gd name="connsiteY416" fmla="*/ 3979863 h 6759197"/>
              <a:gd name="connsiteX417" fmla="*/ 1980337 w 3265410"/>
              <a:gd name="connsiteY417" fmla="*/ 3966360 h 6759197"/>
              <a:gd name="connsiteX418" fmla="*/ 1969378 w 3265410"/>
              <a:gd name="connsiteY418" fmla="*/ 3223181 h 6759197"/>
              <a:gd name="connsiteX419" fmla="*/ 1972387 w 3265410"/>
              <a:gd name="connsiteY419" fmla="*/ 3212635 h 6759197"/>
              <a:gd name="connsiteX420" fmla="*/ 2034446 w 3265410"/>
              <a:gd name="connsiteY420" fmla="*/ 3196071 h 6759197"/>
              <a:gd name="connsiteX421" fmla="*/ 2036986 w 3265410"/>
              <a:gd name="connsiteY421" fmla="*/ 3218709 h 6759197"/>
              <a:gd name="connsiteX422" fmla="*/ 1979123 w 3265410"/>
              <a:gd name="connsiteY422" fmla="*/ 3229420 h 6759197"/>
              <a:gd name="connsiteX423" fmla="*/ 1969378 w 3265410"/>
              <a:gd name="connsiteY423" fmla="*/ 3223181 h 6759197"/>
              <a:gd name="connsiteX424" fmla="*/ 1950315 w 3265410"/>
              <a:gd name="connsiteY424" fmla="*/ 3462874 h 6759197"/>
              <a:gd name="connsiteX425" fmla="*/ 1957921 w 3265410"/>
              <a:gd name="connsiteY425" fmla="*/ 3452701 h 6759197"/>
              <a:gd name="connsiteX426" fmla="*/ 2098053 w 3265410"/>
              <a:gd name="connsiteY426" fmla="*/ 3434812 h 6759197"/>
              <a:gd name="connsiteX427" fmla="*/ 2099378 w 3265410"/>
              <a:gd name="connsiteY427" fmla="*/ 3452149 h 6759197"/>
              <a:gd name="connsiteX428" fmla="*/ 1958694 w 3265410"/>
              <a:gd name="connsiteY428" fmla="*/ 3471474 h 6759197"/>
              <a:gd name="connsiteX429" fmla="*/ 1950315 w 3265410"/>
              <a:gd name="connsiteY429" fmla="*/ 3462874 h 6759197"/>
              <a:gd name="connsiteX430" fmla="*/ 1933518 w 3265410"/>
              <a:gd name="connsiteY430" fmla="*/ 1179244 h 6759197"/>
              <a:gd name="connsiteX431" fmla="*/ 2025171 w 3265410"/>
              <a:gd name="connsiteY431" fmla="*/ 981360 h 6759197"/>
              <a:gd name="connsiteX432" fmla="*/ 2127646 w 3265410"/>
              <a:gd name="connsiteY432" fmla="*/ 783808 h 6759197"/>
              <a:gd name="connsiteX433" fmla="*/ 2134935 w 3265410"/>
              <a:gd name="connsiteY433" fmla="*/ 787894 h 6759197"/>
              <a:gd name="connsiteX434" fmla="*/ 2033011 w 3265410"/>
              <a:gd name="connsiteY434" fmla="*/ 1005212 h 6759197"/>
              <a:gd name="connsiteX435" fmla="*/ 1938045 w 3265410"/>
              <a:gd name="connsiteY435" fmla="*/ 1180902 h 6759197"/>
              <a:gd name="connsiteX436" fmla="*/ 1933518 w 3265410"/>
              <a:gd name="connsiteY436" fmla="*/ 1179244 h 6759197"/>
              <a:gd name="connsiteX437" fmla="*/ 1927582 w 3265410"/>
              <a:gd name="connsiteY437" fmla="*/ 3755068 h 6759197"/>
              <a:gd name="connsiteX438" fmla="*/ 1937382 w 3265410"/>
              <a:gd name="connsiteY438" fmla="*/ 3746854 h 6759197"/>
              <a:gd name="connsiteX439" fmla="*/ 2010705 w 3265410"/>
              <a:gd name="connsiteY439" fmla="*/ 3767839 h 6759197"/>
              <a:gd name="connsiteX440" fmla="*/ 2004742 w 3265410"/>
              <a:gd name="connsiteY440" fmla="*/ 3785398 h 6759197"/>
              <a:gd name="connsiteX441" fmla="*/ 1932854 w 3265410"/>
              <a:gd name="connsiteY441" fmla="*/ 3767174 h 6759197"/>
              <a:gd name="connsiteX442" fmla="*/ 1927582 w 3265410"/>
              <a:gd name="connsiteY442" fmla="*/ 3755068 h 6759197"/>
              <a:gd name="connsiteX443" fmla="*/ 1907870 w 3265410"/>
              <a:gd name="connsiteY443" fmla="*/ 4084185 h 6759197"/>
              <a:gd name="connsiteX444" fmla="*/ 1914413 w 3265410"/>
              <a:gd name="connsiteY444" fmla="*/ 4078471 h 6759197"/>
              <a:gd name="connsiteX445" fmla="*/ 1957258 w 3265410"/>
              <a:gd name="connsiteY445" fmla="*/ 4087968 h 6759197"/>
              <a:gd name="connsiteX446" fmla="*/ 2000655 w 3265410"/>
              <a:gd name="connsiteY446" fmla="*/ 4107404 h 6759197"/>
              <a:gd name="connsiteX447" fmla="*/ 1994361 w 3265410"/>
              <a:gd name="connsiteY447" fmla="*/ 4124739 h 6759197"/>
              <a:gd name="connsiteX448" fmla="*/ 1941688 w 3265410"/>
              <a:gd name="connsiteY448" fmla="*/ 4109944 h 6759197"/>
              <a:gd name="connsiteX449" fmla="*/ 1909444 w 3265410"/>
              <a:gd name="connsiteY449" fmla="*/ 4092716 h 6759197"/>
              <a:gd name="connsiteX450" fmla="*/ 1907870 w 3265410"/>
              <a:gd name="connsiteY450" fmla="*/ 4084185 h 6759197"/>
              <a:gd name="connsiteX451" fmla="*/ 1899284 w 3265410"/>
              <a:gd name="connsiteY451" fmla="*/ 1255880 h 6759197"/>
              <a:gd name="connsiteX452" fmla="*/ 1954719 w 3265410"/>
              <a:gd name="connsiteY452" fmla="*/ 1189182 h 6759197"/>
              <a:gd name="connsiteX453" fmla="*/ 1996350 w 3265410"/>
              <a:gd name="connsiteY453" fmla="*/ 1141920 h 6759197"/>
              <a:gd name="connsiteX454" fmla="*/ 2005184 w 3265410"/>
              <a:gd name="connsiteY454" fmla="*/ 1149650 h 6759197"/>
              <a:gd name="connsiteX455" fmla="*/ 1957479 w 3265410"/>
              <a:gd name="connsiteY455" fmla="*/ 1215244 h 6759197"/>
              <a:gd name="connsiteX456" fmla="*/ 1907346 w 3265410"/>
              <a:gd name="connsiteY456" fmla="*/ 1264934 h 6759197"/>
              <a:gd name="connsiteX457" fmla="*/ 1899284 w 3265410"/>
              <a:gd name="connsiteY457" fmla="*/ 1255880 h 6759197"/>
              <a:gd name="connsiteX458" fmla="*/ 1888987 w 3265410"/>
              <a:gd name="connsiteY458" fmla="*/ 3594585 h 6759197"/>
              <a:gd name="connsiteX459" fmla="*/ 1898070 w 3265410"/>
              <a:gd name="connsiteY459" fmla="*/ 3586207 h 6759197"/>
              <a:gd name="connsiteX460" fmla="*/ 2257838 w 3265410"/>
              <a:gd name="connsiteY460" fmla="*/ 3564122 h 6759197"/>
              <a:gd name="connsiteX461" fmla="*/ 2259274 w 3265410"/>
              <a:gd name="connsiteY461" fmla="*/ 3585876 h 6759197"/>
              <a:gd name="connsiteX462" fmla="*/ 1896634 w 3265410"/>
              <a:gd name="connsiteY462" fmla="*/ 3603544 h 6759197"/>
              <a:gd name="connsiteX463" fmla="*/ 1888987 w 3265410"/>
              <a:gd name="connsiteY463" fmla="*/ 3594585 h 6759197"/>
              <a:gd name="connsiteX464" fmla="*/ 1868104 w 3265410"/>
              <a:gd name="connsiteY464" fmla="*/ 3526783 h 6759197"/>
              <a:gd name="connsiteX465" fmla="*/ 1874439 w 3265410"/>
              <a:gd name="connsiteY465" fmla="*/ 3518846 h 6759197"/>
              <a:gd name="connsiteX466" fmla="*/ 2157462 w 3265410"/>
              <a:gd name="connsiteY466" fmla="*/ 3487264 h 6759197"/>
              <a:gd name="connsiteX467" fmla="*/ 2161658 w 3265410"/>
              <a:gd name="connsiteY467" fmla="*/ 3506810 h 6759197"/>
              <a:gd name="connsiteX468" fmla="*/ 1874439 w 3265410"/>
              <a:gd name="connsiteY468" fmla="*/ 3533975 h 6759197"/>
              <a:gd name="connsiteX469" fmla="*/ 1868104 w 3265410"/>
              <a:gd name="connsiteY469" fmla="*/ 3526783 h 6759197"/>
              <a:gd name="connsiteX470" fmla="*/ 1849054 w 3265410"/>
              <a:gd name="connsiteY470" fmla="*/ 3930882 h 6759197"/>
              <a:gd name="connsiteX471" fmla="*/ 1859973 w 3265410"/>
              <a:gd name="connsiteY471" fmla="*/ 3923334 h 6759197"/>
              <a:gd name="connsiteX472" fmla="*/ 1917284 w 3265410"/>
              <a:gd name="connsiteY472" fmla="*/ 3940447 h 6759197"/>
              <a:gd name="connsiteX473" fmla="*/ 1912425 w 3265410"/>
              <a:gd name="connsiteY473" fmla="*/ 3956898 h 6759197"/>
              <a:gd name="connsiteX474" fmla="*/ 1854783 w 3265410"/>
              <a:gd name="connsiteY474" fmla="*/ 3942986 h 6759197"/>
              <a:gd name="connsiteX475" fmla="*/ 1849054 w 3265410"/>
              <a:gd name="connsiteY475" fmla="*/ 3930882 h 6759197"/>
              <a:gd name="connsiteX476" fmla="*/ 1846556 w 3265410"/>
              <a:gd name="connsiteY476" fmla="*/ 5145453 h 6759197"/>
              <a:gd name="connsiteX477" fmla="*/ 1853789 w 3265410"/>
              <a:gd name="connsiteY477" fmla="*/ 5136369 h 6759197"/>
              <a:gd name="connsiteX478" fmla="*/ 1908561 w 3265410"/>
              <a:gd name="connsiteY478" fmla="*/ 5140787 h 6759197"/>
              <a:gd name="connsiteX479" fmla="*/ 1907567 w 3265410"/>
              <a:gd name="connsiteY479" fmla="*/ 5155252 h 6759197"/>
              <a:gd name="connsiteX480" fmla="*/ 1853237 w 3265410"/>
              <a:gd name="connsiteY480" fmla="*/ 5155031 h 6759197"/>
              <a:gd name="connsiteX481" fmla="*/ 1846556 w 3265410"/>
              <a:gd name="connsiteY481" fmla="*/ 5145453 h 6759197"/>
              <a:gd name="connsiteX482" fmla="*/ 1801338 w 3265410"/>
              <a:gd name="connsiteY482" fmla="*/ 4038384 h 6759197"/>
              <a:gd name="connsiteX483" fmla="*/ 1806418 w 3265410"/>
              <a:gd name="connsiteY483" fmla="*/ 4057046 h 6759197"/>
              <a:gd name="connsiteX484" fmla="*/ 1819669 w 3265410"/>
              <a:gd name="connsiteY484" fmla="*/ 4053400 h 6759197"/>
              <a:gd name="connsiteX485" fmla="*/ 1813375 w 3265410"/>
              <a:gd name="connsiteY485" fmla="*/ 4050421 h 6759197"/>
              <a:gd name="connsiteX486" fmla="*/ 1801338 w 3265410"/>
              <a:gd name="connsiteY486" fmla="*/ 4038384 h 6759197"/>
              <a:gd name="connsiteX487" fmla="*/ 1780162 w 3265410"/>
              <a:gd name="connsiteY487" fmla="*/ 3498279 h 6759197"/>
              <a:gd name="connsiteX488" fmla="*/ 1787975 w 3265410"/>
              <a:gd name="connsiteY488" fmla="*/ 3486602 h 6759197"/>
              <a:gd name="connsiteX489" fmla="*/ 1901714 w 3265410"/>
              <a:gd name="connsiteY489" fmla="*/ 3470700 h 6759197"/>
              <a:gd name="connsiteX490" fmla="*/ 1904806 w 3265410"/>
              <a:gd name="connsiteY490" fmla="*/ 3490135 h 6759197"/>
              <a:gd name="connsiteX491" fmla="*/ 1790074 w 3265410"/>
              <a:gd name="connsiteY491" fmla="*/ 3507472 h 6759197"/>
              <a:gd name="connsiteX492" fmla="*/ 1780162 w 3265410"/>
              <a:gd name="connsiteY492" fmla="*/ 3498279 h 6759197"/>
              <a:gd name="connsiteX493" fmla="*/ 1779266 w 3265410"/>
              <a:gd name="connsiteY493" fmla="*/ 4922453 h 6759197"/>
              <a:gd name="connsiteX494" fmla="*/ 1784112 w 3265410"/>
              <a:gd name="connsiteY494" fmla="*/ 4914185 h 6759197"/>
              <a:gd name="connsiteX495" fmla="*/ 1861741 w 3265410"/>
              <a:gd name="connsiteY495" fmla="*/ 4912308 h 6759197"/>
              <a:gd name="connsiteX496" fmla="*/ 1862514 w 3265410"/>
              <a:gd name="connsiteY496" fmla="*/ 4926111 h 6759197"/>
              <a:gd name="connsiteX497" fmla="*/ 1786099 w 3265410"/>
              <a:gd name="connsiteY497" fmla="*/ 4929977 h 6759197"/>
              <a:gd name="connsiteX498" fmla="*/ 1779266 w 3265410"/>
              <a:gd name="connsiteY498" fmla="*/ 4922453 h 6759197"/>
              <a:gd name="connsiteX499" fmla="*/ 1774503 w 3265410"/>
              <a:gd name="connsiteY499" fmla="*/ 3844125 h 6759197"/>
              <a:gd name="connsiteX500" fmla="*/ 1782232 w 3265410"/>
              <a:gd name="connsiteY500" fmla="*/ 3837085 h 6759197"/>
              <a:gd name="connsiteX501" fmla="*/ 1833140 w 3265410"/>
              <a:gd name="connsiteY501" fmla="*/ 3846362 h 6759197"/>
              <a:gd name="connsiteX502" fmla="*/ 1872562 w 3265410"/>
              <a:gd name="connsiteY502" fmla="*/ 3861052 h 6759197"/>
              <a:gd name="connsiteX503" fmla="*/ 1866820 w 3265410"/>
              <a:gd name="connsiteY503" fmla="*/ 3878497 h 6759197"/>
              <a:gd name="connsiteX504" fmla="*/ 1817680 w 3265410"/>
              <a:gd name="connsiteY504" fmla="*/ 3868893 h 6759197"/>
              <a:gd name="connsiteX505" fmla="*/ 1778037 w 3265410"/>
              <a:gd name="connsiteY505" fmla="*/ 3853983 h 6759197"/>
              <a:gd name="connsiteX506" fmla="*/ 1774503 w 3265410"/>
              <a:gd name="connsiteY506" fmla="*/ 3844125 h 6759197"/>
              <a:gd name="connsiteX507" fmla="*/ 1766855 w 3265410"/>
              <a:gd name="connsiteY507" fmla="*/ 5051464 h 6759197"/>
              <a:gd name="connsiteX508" fmla="*/ 1771079 w 3265410"/>
              <a:gd name="connsiteY508" fmla="*/ 5039083 h 6759197"/>
              <a:gd name="connsiteX509" fmla="*/ 1826403 w 3265410"/>
              <a:gd name="connsiteY509" fmla="*/ 5038089 h 6759197"/>
              <a:gd name="connsiteX510" fmla="*/ 1824084 w 3265410"/>
              <a:gd name="connsiteY510" fmla="*/ 5053991 h 6759197"/>
              <a:gd name="connsiteX511" fmla="*/ 1778036 w 3265410"/>
              <a:gd name="connsiteY511" fmla="*/ 5059291 h 6759197"/>
              <a:gd name="connsiteX512" fmla="*/ 1766855 w 3265410"/>
              <a:gd name="connsiteY512" fmla="*/ 5051464 h 6759197"/>
              <a:gd name="connsiteX513" fmla="*/ 1761680 w 3265410"/>
              <a:gd name="connsiteY513" fmla="*/ 3452605 h 6759197"/>
              <a:gd name="connsiteX514" fmla="*/ 1767104 w 3265410"/>
              <a:gd name="connsiteY514" fmla="*/ 3442652 h 6759197"/>
              <a:gd name="connsiteX515" fmla="*/ 1814366 w 3265410"/>
              <a:gd name="connsiteY515" fmla="*/ 3432713 h 6759197"/>
              <a:gd name="connsiteX516" fmla="*/ 1880070 w 3265410"/>
              <a:gd name="connsiteY516" fmla="*/ 3426088 h 6759197"/>
              <a:gd name="connsiteX517" fmla="*/ 1884599 w 3265410"/>
              <a:gd name="connsiteY517" fmla="*/ 3444419 h 6759197"/>
              <a:gd name="connsiteX518" fmla="*/ 1820772 w 3265410"/>
              <a:gd name="connsiteY518" fmla="*/ 3456676 h 6759197"/>
              <a:gd name="connsiteX519" fmla="*/ 1769755 w 3265410"/>
              <a:gd name="connsiteY519" fmla="*/ 3460652 h 6759197"/>
              <a:gd name="connsiteX520" fmla="*/ 1761680 w 3265410"/>
              <a:gd name="connsiteY520" fmla="*/ 3452605 h 6759197"/>
              <a:gd name="connsiteX521" fmla="*/ 1747697 w 3265410"/>
              <a:gd name="connsiteY521" fmla="*/ 5529807 h 6759197"/>
              <a:gd name="connsiteX522" fmla="*/ 1755621 w 3265410"/>
              <a:gd name="connsiteY522" fmla="*/ 5525168 h 6759197"/>
              <a:gd name="connsiteX523" fmla="*/ 1893875 w 3265410"/>
              <a:gd name="connsiteY523" fmla="*/ 5568786 h 6759197"/>
              <a:gd name="connsiteX524" fmla="*/ 2015674 w 3265410"/>
              <a:gd name="connsiteY524" fmla="*/ 5616822 h 6759197"/>
              <a:gd name="connsiteX525" fmla="*/ 2007723 w 3265410"/>
              <a:gd name="connsiteY525" fmla="*/ 5635595 h 6759197"/>
              <a:gd name="connsiteX526" fmla="*/ 1873777 w 3265410"/>
              <a:gd name="connsiteY526" fmla="*/ 5583804 h 6759197"/>
              <a:gd name="connsiteX527" fmla="*/ 1750872 w 3265410"/>
              <a:gd name="connsiteY527" fmla="*/ 5538089 h 6759197"/>
              <a:gd name="connsiteX528" fmla="*/ 1747697 w 3265410"/>
              <a:gd name="connsiteY528" fmla="*/ 5529807 h 6759197"/>
              <a:gd name="connsiteX529" fmla="*/ 1726580 w 3265410"/>
              <a:gd name="connsiteY529" fmla="*/ 1499370 h 6759197"/>
              <a:gd name="connsiteX530" fmla="*/ 1740163 w 3265410"/>
              <a:gd name="connsiteY530" fmla="*/ 1501247 h 6759197"/>
              <a:gd name="connsiteX531" fmla="*/ 1892219 w 3265410"/>
              <a:gd name="connsiteY531" fmla="*/ 1379447 h 6759197"/>
              <a:gd name="connsiteX532" fmla="*/ 2044608 w 3265410"/>
              <a:gd name="connsiteY532" fmla="*/ 1235010 h 6759197"/>
              <a:gd name="connsiteX533" fmla="*/ 2171487 w 3265410"/>
              <a:gd name="connsiteY533" fmla="*/ 1124584 h 6759197"/>
              <a:gd name="connsiteX534" fmla="*/ 2179438 w 3265410"/>
              <a:gd name="connsiteY534" fmla="*/ 1135516 h 6759197"/>
              <a:gd name="connsiteX535" fmla="*/ 1896526 w 3265410"/>
              <a:gd name="connsiteY535" fmla="*/ 1412575 h 6759197"/>
              <a:gd name="connsiteX536" fmla="*/ 1839104 w 3265410"/>
              <a:gd name="connsiteY536" fmla="*/ 1461163 h 6759197"/>
              <a:gd name="connsiteX537" fmla="*/ 1863508 w 3265410"/>
              <a:gd name="connsiteY537" fmla="*/ 1446917 h 6759197"/>
              <a:gd name="connsiteX538" fmla="*/ 1997455 w 3265410"/>
              <a:gd name="connsiteY538" fmla="*/ 1365643 h 6759197"/>
              <a:gd name="connsiteX539" fmla="*/ 2003750 w 3265410"/>
              <a:gd name="connsiteY539" fmla="*/ 1376797 h 6759197"/>
              <a:gd name="connsiteX540" fmla="*/ 1876428 w 3265410"/>
              <a:gd name="connsiteY540" fmla="*/ 1467567 h 6759197"/>
              <a:gd name="connsiteX541" fmla="*/ 1906022 w 3265410"/>
              <a:gd name="connsiteY541" fmla="*/ 1454868 h 6759197"/>
              <a:gd name="connsiteX542" fmla="*/ 2054988 w 3265410"/>
              <a:gd name="connsiteY542" fmla="*/ 1397999 h 6759197"/>
              <a:gd name="connsiteX543" fmla="*/ 2120029 w 3265410"/>
              <a:gd name="connsiteY543" fmla="*/ 1372710 h 6759197"/>
              <a:gd name="connsiteX544" fmla="*/ 2149182 w 3265410"/>
              <a:gd name="connsiteY544" fmla="*/ 1367521 h 6759197"/>
              <a:gd name="connsiteX545" fmla="*/ 2153929 w 3265410"/>
              <a:gd name="connsiteY545" fmla="*/ 1366306 h 6759197"/>
              <a:gd name="connsiteX546" fmla="*/ 2154702 w 3265410"/>
              <a:gd name="connsiteY546" fmla="*/ 1366858 h 6759197"/>
              <a:gd name="connsiteX547" fmla="*/ 2154592 w 3265410"/>
              <a:gd name="connsiteY547" fmla="*/ 1372932 h 6759197"/>
              <a:gd name="connsiteX548" fmla="*/ 2043393 w 3265410"/>
              <a:gd name="connsiteY548" fmla="*/ 1422955 h 6759197"/>
              <a:gd name="connsiteX549" fmla="*/ 1896305 w 3265410"/>
              <a:gd name="connsiteY549" fmla="*/ 1483027 h 6759197"/>
              <a:gd name="connsiteX550" fmla="*/ 1806418 w 3265410"/>
              <a:gd name="connsiteY550" fmla="*/ 1526645 h 6759197"/>
              <a:gd name="connsiteX551" fmla="*/ 2041074 w 3265410"/>
              <a:gd name="connsiteY551" fmla="*/ 1454537 h 6759197"/>
              <a:gd name="connsiteX552" fmla="*/ 2547600 w 3265410"/>
              <a:gd name="connsiteY552" fmla="*/ 1293094 h 6759197"/>
              <a:gd name="connsiteX553" fmla="*/ 3005206 w 3265410"/>
              <a:gd name="connsiteY553" fmla="*/ 1056450 h 6759197"/>
              <a:gd name="connsiteX554" fmla="*/ 3198121 w 3265410"/>
              <a:gd name="connsiteY554" fmla="*/ 892026 h 6759197"/>
              <a:gd name="connsiteX555" fmla="*/ 3205077 w 3265410"/>
              <a:gd name="connsiteY555" fmla="*/ 750460 h 6759197"/>
              <a:gd name="connsiteX556" fmla="*/ 3141804 w 3265410"/>
              <a:gd name="connsiteY556" fmla="*/ 754654 h 6759197"/>
              <a:gd name="connsiteX557" fmla="*/ 3135730 w 3265410"/>
              <a:gd name="connsiteY557" fmla="*/ 761722 h 6759197"/>
              <a:gd name="connsiteX558" fmla="*/ 3126012 w 3265410"/>
              <a:gd name="connsiteY558" fmla="*/ 763488 h 6759197"/>
              <a:gd name="connsiteX559" fmla="*/ 3117068 w 3265410"/>
              <a:gd name="connsiteY559" fmla="*/ 768238 h 6759197"/>
              <a:gd name="connsiteX560" fmla="*/ 3108897 w 3265410"/>
              <a:gd name="connsiteY560" fmla="*/ 753882 h 6759197"/>
              <a:gd name="connsiteX561" fmla="*/ 3129657 w 3265410"/>
              <a:gd name="connsiteY561" fmla="*/ 744386 h 6759197"/>
              <a:gd name="connsiteX562" fmla="*/ 3141914 w 3265410"/>
              <a:gd name="connsiteY562" fmla="*/ 727600 h 6759197"/>
              <a:gd name="connsiteX563" fmla="*/ 3157705 w 3265410"/>
              <a:gd name="connsiteY563" fmla="*/ 658584 h 6759197"/>
              <a:gd name="connsiteX564" fmla="*/ 3053462 w 3265410"/>
              <a:gd name="connsiteY564" fmla="*/ 749022 h 6759197"/>
              <a:gd name="connsiteX565" fmla="*/ 2919184 w 3265410"/>
              <a:gd name="connsiteY565" fmla="*/ 836812 h 6759197"/>
              <a:gd name="connsiteX566" fmla="*/ 2914215 w 3265410"/>
              <a:gd name="connsiteY566" fmla="*/ 830628 h 6759197"/>
              <a:gd name="connsiteX567" fmla="*/ 3043525 w 3265410"/>
              <a:gd name="connsiteY567" fmla="*/ 736656 h 6759197"/>
              <a:gd name="connsiteX568" fmla="*/ 3145890 w 3265410"/>
              <a:gd name="connsiteY568" fmla="*/ 646768 h 6759197"/>
              <a:gd name="connsiteX569" fmla="*/ 3130099 w 3265410"/>
              <a:gd name="connsiteY569" fmla="*/ 648646 h 6759197"/>
              <a:gd name="connsiteX570" fmla="*/ 3071352 w 3265410"/>
              <a:gd name="connsiteY570" fmla="*/ 700436 h 6759197"/>
              <a:gd name="connsiteX571" fmla="*/ 2994384 w 3265410"/>
              <a:gd name="connsiteY571" fmla="*/ 751122 h 6759197"/>
              <a:gd name="connsiteX572" fmla="*/ 2989525 w 3265410"/>
              <a:gd name="connsiteY572" fmla="*/ 743060 h 6759197"/>
              <a:gd name="connsiteX573" fmla="*/ 3061193 w 3265410"/>
              <a:gd name="connsiteY573" fmla="*/ 683540 h 6759197"/>
              <a:gd name="connsiteX574" fmla="*/ 3110112 w 3265410"/>
              <a:gd name="connsiteY574" fmla="*/ 638596 h 6759197"/>
              <a:gd name="connsiteX575" fmla="*/ 3110112 w 3265410"/>
              <a:gd name="connsiteY575" fmla="*/ 638376 h 6759197"/>
              <a:gd name="connsiteX576" fmla="*/ 3107130 w 3265410"/>
              <a:gd name="connsiteY576" fmla="*/ 610880 h 6759197"/>
              <a:gd name="connsiteX577" fmla="*/ 3017574 w 3265410"/>
              <a:gd name="connsiteY577" fmla="*/ 694032 h 6759197"/>
              <a:gd name="connsiteX578" fmla="*/ 3011832 w 3265410"/>
              <a:gd name="connsiteY578" fmla="*/ 688178 h 6759197"/>
              <a:gd name="connsiteX579" fmla="*/ 3057880 w 3265410"/>
              <a:gd name="connsiteY579" fmla="*/ 639038 h 6759197"/>
              <a:gd name="connsiteX580" fmla="*/ 3095536 w 3265410"/>
              <a:gd name="connsiteY580" fmla="*/ 590230 h 6759197"/>
              <a:gd name="connsiteX581" fmla="*/ 2989857 w 3265410"/>
              <a:gd name="connsiteY581" fmla="*/ 587800 h 6759197"/>
              <a:gd name="connsiteX582" fmla="*/ 2940828 w 3265410"/>
              <a:gd name="connsiteY582" fmla="*/ 666976 h 6759197"/>
              <a:gd name="connsiteX583" fmla="*/ 2854695 w 3265410"/>
              <a:gd name="connsiteY583" fmla="*/ 739196 h 6759197"/>
              <a:gd name="connsiteX584" fmla="*/ 2839235 w 3265410"/>
              <a:gd name="connsiteY584" fmla="*/ 721526 h 6759197"/>
              <a:gd name="connsiteX585" fmla="*/ 2880646 w 3265410"/>
              <a:gd name="connsiteY585" fmla="*/ 483006 h 6759197"/>
              <a:gd name="connsiteX586" fmla="*/ 2874683 w 3265410"/>
              <a:gd name="connsiteY586" fmla="*/ 522540 h 6759197"/>
              <a:gd name="connsiteX587" fmla="*/ 2792526 w 3265410"/>
              <a:gd name="connsiteY587" fmla="*/ 687406 h 6759197"/>
              <a:gd name="connsiteX588" fmla="*/ 2785017 w 3265410"/>
              <a:gd name="connsiteY588" fmla="*/ 683430 h 6759197"/>
              <a:gd name="connsiteX589" fmla="*/ 2852266 w 3265410"/>
              <a:gd name="connsiteY589" fmla="*/ 460038 h 6759197"/>
              <a:gd name="connsiteX590" fmla="*/ 2818697 w 3265410"/>
              <a:gd name="connsiteY590" fmla="*/ 457718 h 6759197"/>
              <a:gd name="connsiteX591" fmla="*/ 2726490 w 3265410"/>
              <a:gd name="connsiteY591" fmla="*/ 413326 h 6759197"/>
              <a:gd name="connsiteX592" fmla="*/ 2696344 w 3265410"/>
              <a:gd name="connsiteY592" fmla="*/ 447890 h 6759197"/>
              <a:gd name="connsiteX593" fmla="*/ 2692258 w 3265410"/>
              <a:gd name="connsiteY593" fmla="*/ 452196 h 6759197"/>
              <a:gd name="connsiteX594" fmla="*/ 2669731 w 3265410"/>
              <a:gd name="connsiteY594" fmla="*/ 467768 h 6759197"/>
              <a:gd name="connsiteX595" fmla="*/ 2637376 w 3265410"/>
              <a:gd name="connsiteY595" fmla="*/ 531152 h 6759197"/>
              <a:gd name="connsiteX596" fmla="*/ 2622910 w 3265410"/>
              <a:gd name="connsiteY596" fmla="*/ 518564 h 6759197"/>
              <a:gd name="connsiteX597" fmla="*/ 2647425 w 3265410"/>
              <a:gd name="connsiteY597" fmla="*/ 437952 h 6759197"/>
              <a:gd name="connsiteX598" fmla="*/ 2641351 w 3265410"/>
              <a:gd name="connsiteY598" fmla="*/ 417302 h 6759197"/>
              <a:gd name="connsiteX599" fmla="*/ 2621806 w 3265410"/>
              <a:gd name="connsiteY599" fmla="*/ 475276 h 6759197"/>
              <a:gd name="connsiteX600" fmla="*/ 2614076 w 3265410"/>
              <a:gd name="connsiteY600" fmla="*/ 470970 h 6759197"/>
              <a:gd name="connsiteX601" fmla="*/ 2619156 w 3265410"/>
              <a:gd name="connsiteY601" fmla="*/ 421388 h 6759197"/>
              <a:gd name="connsiteX602" fmla="*/ 2610212 w 3265410"/>
              <a:gd name="connsiteY602" fmla="*/ 379868 h 6759197"/>
              <a:gd name="connsiteX603" fmla="*/ 2610764 w 3265410"/>
              <a:gd name="connsiteY603" fmla="*/ 378764 h 6759197"/>
              <a:gd name="connsiteX604" fmla="*/ 2586912 w 3265410"/>
              <a:gd name="connsiteY604" fmla="*/ 375120 h 6759197"/>
              <a:gd name="connsiteX605" fmla="*/ 2527833 w 3265410"/>
              <a:gd name="connsiteY605" fmla="*/ 418186 h 6759197"/>
              <a:gd name="connsiteX606" fmla="*/ 2510607 w 3265410"/>
              <a:gd name="connsiteY606" fmla="*/ 414874 h 6759197"/>
              <a:gd name="connsiteX607" fmla="*/ 2370144 w 3265410"/>
              <a:gd name="connsiteY607" fmla="*/ 380752 h 6759197"/>
              <a:gd name="connsiteX608" fmla="*/ 2283570 w 3265410"/>
              <a:gd name="connsiteY608" fmla="*/ 438726 h 6759197"/>
              <a:gd name="connsiteX609" fmla="*/ 2178666 w 3265410"/>
              <a:gd name="connsiteY609" fmla="*/ 622254 h 6759197"/>
              <a:gd name="connsiteX610" fmla="*/ 2075307 w 3265410"/>
              <a:gd name="connsiteY610" fmla="*/ 806556 h 6759197"/>
              <a:gd name="connsiteX611" fmla="*/ 1986082 w 3265410"/>
              <a:gd name="connsiteY611" fmla="*/ 1016808 h 6759197"/>
              <a:gd name="connsiteX612" fmla="*/ 1895753 w 3265410"/>
              <a:gd name="connsiteY612" fmla="*/ 1198238 h 6759197"/>
              <a:gd name="connsiteX613" fmla="*/ 1818565 w 3265410"/>
              <a:gd name="connsiteY613" fmla="*/ 1333952 h 6759197"/>
              <a:gd name="connsiteX614" fmla="*/ 1864613 w 3265410"/>
              <a:gd name="connsiteY614" fmla="*/ 1301928 h 6759197"/>
              <a:gd name="connsiteX615" fmla="*/ 1872564 w 3265410"/>
              <a:gd name="connsiteY615" fmla="*/ 1311426 h 6759197"/>
              <a:gd name="connsiteX616" fmla="*/ 1781131 w 3265410"/>
              <a:gd name="connsiteY616" fmla="*/ 1413017 h 6759197"/>
              <a:gd name="connsiteX617" fmla="*/ 1750210 w 3265410"/>
              <a:gd name="connsiteY617" fmla="*/ 1452991 h 6759197"/>
              <a:gd name="connsiteX618" fmla="*/ 1865275 w 3265410"/>
              <a:gd name="connsiteY618" fmla="*/ 1351730 h 6759197"/>
              <a:gd name="connsiteX619" fmla="*/ 2108987 w 3265410"/>
              <a:gd name="connsiteY619" fmla="*/ 1104818 h 6759197"/>
              <a:gd name="connsiteX620" fmla="*/ 2115832 w 3265410"/>
              <a:gd name="connsiteY620" fmla="*/ 1112768 h 6759197"/>
              <a:gd name="connsiteX621" fmla="*/ 1987296 w 3265410"/>
              <a:gd name="connsiteY621" fmla="*/ 1257538 h 6759197"/>
              <a:gd name="connsiteX622" fmla="*/ 1864392 w 3265410"/>
              <a:gd name="connsiteY622" fmla="*/ 1380551 h 6759197"/>
              <a:gd name="connsiteX623" fmla="*/ 1726580 w 3265410"/>
              <a:gd name="connsiteY623" fmla="*/ 1499370 h 6759197"/>
              <a:gd name="connsiteX624" fmla="*/ 1665913 w 3265410"/>
              <a:gd name="connsiteY624" fmla="*/ 2506582 h 6759197"/>
              <a:gd name="connsiteX625" fmla="*/ 1667721 w 3265410"/>
              <a:gd name="connsiteY625" fmla="*/ 2496630 h 6759197"/>
              <a:gd name="connsiteX626" fmla="*/ 1730775 w 3265410"/>
              <a:gd name="connsiteY626" fmla="*/ 2469466 h 6759197"/>
              <a:gd name="connsiteX627" fmla="*/ 1738284 w 3265410"/>
              <a:gd name="connsiteY627" fmla="*/ 2487796 h 6759197"/>
              <a:gd name="connsiteX628" fmla="*/ 1675450 w 3265410"/>
              <a:gd name="connsiteY628" fmla="*/ 2511648 h 6759197"/>
              <a:gd name="connsiteX629" fmla="*/ 1665913 w 3265410"/>
              <a:gd name="connsiteY629" fmla="*/ 2506582 h 6759197"/>
              <a:gd name="connsiteX630" fmla="*/ 1660488 w 3265410"/>
              <a:gd name="connsiteY630" fmla="*/ 3186407 h 6759197"/>
              <a:gd name="connsiteX631" fmla="*/ 1661205 w 3265410"/>
              <a:gd name="connsiteY631" fmla="*/ 3173542 h 6759197"/>
              <a:gd name="connsiteX632" fmla="*/ 1711340 w 3265410"/>
              <a:gd name="connsiteY632" fmla="*/ 3142734 h 6759197"/>
              <a:gd name="connsiteX633" fmla="*/ 1760149 w 3265410"/>
              <a:gd name="connsiteY633" fmla="*/ 3123188 h 6759197"/>
              <a:gd name="connsiteX634" fmla="*/ 1768652 w 3265410"/>
              <a:gd name="connsiteY634" fmla="*/ 3139752 h 6759197"/>
              <a:gd name="connsiteX635" fmla="*/ 1717965 w 3265410"/>
              <a:gd name="connsiteY635" fmla="*/ 3168905 h 6759197"/>
              <a:gd name="connsiteX636" fmla="*/ 1673353 w 3265410"/>
              <a:gd name="connsiteY636" fmla="*/ 3190990 h 6759197"/>
              <a:gd name="connsiteX637" fmla="*/ 1660488 w 3265410"/>
              <a:gd name="connsiteY637" fmla="*/ 3186407 h 6759197"/>
              <a:gd name="connsiteX638" fmla="*/ 1645166 w 3265410"/>
              <a:gd name="connsiteY638" fmla="*/ 3553023 h 6759197"/>
              <a:gd name="connsiteX639" fmla="*/ 1652040 w 3265410"/>
              <a:gd name="connsiteY639" fmla="*/ 3543361 h 6759197"/>
              <a:gd name="connsiteX640" fmla="*/ 1778147 w 3265410"/>
              <a:gd name="connsiteY640" fmla="*/ 3530993 h 6759197"/>
              <a:gd name="connsiteX641" fmla="*/ 1778478 w 3265410"/>
              <a:gd name="connsiteY641" fmla="*/ 3548441 h 6759197"/>
              <a:gd name="connsiteX642" fmla="*/ 1654690 w 3265410"/>
              <a:gd name="connsiteY642" fmla="*/ 3560367 h 6759197"/>
              <a:gd name="connsiteX643" fmla="*/ 1645166 w 3265410"/>
              <a:gd name="connsiteY643" fmla="*/ 3553023 h 6759197"/>
              <a:gd name="connsiteX644" fmla="*/ 1631529 w 3265410"/>
              <a:gd name="connsiteY644" fmla="*/ 3652617 h 6759197"/>
              <a:gd name="connsiteX645" fmla="*/ 1640005 w 3265410"/>
              <a:gd name="connsiteY645" fmla="*/ 3643948 h 6759197"/>
              <a:gd name="connsiteX646" fmla="*/ 1896193 w 3265410"/>
              <a:gd name="connsiteY646" fmla="*/ 3658304 h 6759197"/>
              <a:gd name="connsiteX647" fmla="*/ 1892881 w 3265410"/>
              <a:gd name="connsiteY647" fmla="*/ 3678955 h 6759197"/>
              <a:gd name="connsiteX648" fmla="*/ 1757387 w 3265410"/>
              <a:gd name="connsiteY648" fmla="*/ 3671888 h 6759197"/>
              <a:gd name="connsiteX649" fmla="*/ 1638458 w 3265410"/>
              <a:gd name="connsiteY649" fmla="*/ 3661948 h 6759197"/>
              <a:gd name="connsiteX650" fmla="*/ 1631529 w 3265410"/>
              <a:gd name="connsiteY650" fmla="*/ 3652617 h 6759197"/>
              <a:gd name="connsiteX651" fmla="*/ 1612536 w 3265410"/>
              <a:gd name="connsiteY651" fmla="*/ 5525986 h 6759197"/>
              <a:gd name="connsiteX652" fmla="*/ 1623772 w 3265410"/>
              <a:gd name="connsiteY652" fmla="*/ 5519651 h 6759197"/>
              <a:gd name="connsiteX653" fmla="*/ 1763682 w 3265410"/>
              <a:gd name="connsiteY653" fmla="*/ 5572764 h 6759197"/>
              <a:gd name="connsiteX654" fmla="*/ 1867704 w 3265410"/>
              <a:gd name="connsiteY654" fmla="*/ 5629854 h 6759197"/>
              <a:gd name="connsiteX655" fmla="*/ 1864059 w 3265410"/>
              <a:gd name="connsiteY655" fmla="*/ 5638357 h 6759197"/>
              <a:gd name="connsiteX656" fmla="*/ 1739830 w 3265410"/>
              <a:gd name="connsiteY656" fmla="*/ 5591315 h 6759197"/>
              <a:gd name="connsiteX657" fmla="*/ 1617036 w 3265410"/>
              <a:gd name="connsiteY657" fmla="*/ 5538201 h 6759197"/>
              <a:gd name="connsiteX658" fmla="*/ 1612536 w 3265410"/>
              <a:gd name="connsiteY658" fmla="*/ 5525986 h 6759197"/>
              <a:gd name="connsiteX659" fmla="*/ 1612480 w 3265410"/>
              <a:gd name="connsiteY659" fmla="*/ 3490121 h 6759197"/>
              <a:gd name="connsiteX660" fmla="*/ 1618360 w 3265410"/>
              <a:gd name="connsiteY660" fmla="*/ 3480528 h 6759197"/>
              <a:gd name="connsiteX661" fmla="*/ 1692236 w 3265410"/>
              <a:gd name="connsiteY661" fmla="*/ 3471914 h 6759197"/>
              <a:gd name="connsiteX662" fmla="*/ 1693339 w 3265410"/>
              <a:gd name="connsiteY662" fmla="*/ 3491129 h 6759197"/>
              <a:gd name="connsiteX663" fmla="*/ 1620017 w 3265410"/>
              <a:gd name="connsiteY663" fmla="*/ 3498307 h 6759197"/>
              <a:gd name="connsiteX664" fmla="*/ 1612480 w 3265410"/>
              <a:gd name="connsiteY664" fmla="*/ 3490121 h 6759197"/>
              <a:gd name="connsiteX665" fmla="*/ 1606749 w 3265410"/>
              <a:gd name="connsiteY665" fmla="*/ 3150820 h 6759197"/>
              <a:gd name="connsiteX666" fmla="*/ 1610741 w 3265410"/>
              <a:gd name="connsiteY666" fmla="*/ 3143728 h 6759197"/>
              <a:gd name="connsiteX667" fmla="*/ 1634814 w 3265410"/>
              <a:gd name="connsiteY667" fmla="*/ 3127165 h 6759197"/>
              <a:gd name="connsiteX668" fmla="*/ 1646187 w 3265410"/>
              <a:gd name="connsiteY668" fmla="*/ 3139643 h 6759197"/>
              <a:gd name="connsiteX669" fmla="*/ 1622557 w 3265410"/>
              <a:gd name="connsiteY669" fmla="*/ 3160292 h 6759197"/>
              <a:gd name="connsiteX670" fmla="*/ 1606749 w 3265410"/>
              <a:gd name="connsiteY670" fmla="*/ 3150820 h 6759197"/>
              <a:gd name="connsiteX671" fmla="*/ 1606545 w 3265410"/>
              <a:gd name="connsiteY671" fmla="*/ 4363822 h 6759197"/>
              <a:gd name="connsiteX672" fmla="*/ 1684726 w 3265410"/>
              <a:gd name="connsiteY672" fmla="*/ 4289838 h 6759197"/>
              <a:gd name="connsiteX673" fmla="*/ 1757608 w 3265410"/>
              <a:gd name="connsiteY673" fmla="*/ 4225126 h 6759197"/>
              <a:gd name="connsiteX674" fmla="*/ 1771300 w 3265410"/>
              <a:gd name="connsiteY674" fmla="*/ 4233628 h 6759197"/>
              <a:gd name="connsiteX675" fmla="*/ 1698641 w 3265410"/>
              <a:gd name="connsiteY675" fmla="*/ 4307725 h 6759197"/>
              <a:gd name="connsiteX676" fmla="*/ 1619465 w 3265410"/>
              <a:gd name="connsiteY676" fmla="*/ 4373430 h 6759197"/>
              <a:gd name="connsiteX677" fmla="*/ 1606545 w 3265410"/>
              <a:gd name="connsiteY677" fmla="*/ 4363822 h 6759197"/>
              <a:gd name="connsiteX678" fmla="*/ 1598870 w 3265410"/>
              <a:gd name="connsiteY678" fmla="*/ 3299484 h 6759197"/>
              <a:gd name="connsiteX679" fmla="*/ 1601685 w 3265410"/>
              <a:gd name="connsiteY679" fmla="*/ 3286288 h 6759197"/>
              <a:gd name="connsiteX680" fmla="*/ 1647732 w 3265410"/>
              <a:gd name="connsiteY680" fmla="*/ 3259344 h 6759197"/>
              <a:gd name="connsiteX681" fmla="*/ 1655794 w 3265410"/>
              <a:gd name="connsiteY681" fmla="*/ 3275909 h 6759197"/>
              <a:gd name="connsiteX682" fmla="*/ 1610630 w 3265410"/>
              <a:gd name="connsiteY682" fmla="*/ 3304066 h 6759197"/>
              <a:gd name="connsiteX683" fmla="*/ 1598870 w 3265410"/>
              <a:gd name="connsiteY683" fmla="*/ 3299484 h 6759197"/>
              <a:gd name="connsiteX684" fmla="*/ 1598375 w 3265410"/>
              <a:gd name="connsiteY684" fmla="*/ 4059667 h 6759197"/>
              <a:gd name="connsiteX685" fmla="*/ 1625429 w 3265410"/>
              <a:gd name="connsiteY685" fmla="*/ 4051523 h 6759197"/>
              <a:gd name="connsiteX686" fmla="*/ 1611185 w 3265410"/>
              <a:gd name="connsiteY686" fmla="*/ 4043244 h 6759197"/>
              <a:gd name="connsiteX687" fmla="*/ 1624326 w 3265410"/>
              <a:gd name="connsiteY687" fmla="*/ 4015973 h 6759197"/>
              <a:gd name="connsiteX688" fmla="*/ 1649833 w 3265410"/>
              <a:gd name="connsiteY688" fmla="*/ 4031100 h 6759197"/>
              <a:gd name="connsiteX689" fmla="*/ 1629846 w 3265410"/>
              <a:gd name="connsiteY689" fmla="*/ 4049204 h 6759197"/>
              <a:gd name="connsiteX690" fmla="*/ 1667060 w 3265410"/>
              <a:gd name="connsiteY690" fmla="*/ 4026573 h 6759197"/>
              <a:gd name="connsiteX691" fmla="*/ 1714985 w 3265410"/>
              <a:gd name="connsiteY691" fmla="*/ 4003826 h 6759197"/>
              <a:gd name="connsiteX692" fmla="*/ 1642324 w 3265410"/>
              <a:gd name="connsiteY692" fmla="*/ 3969592 h 6759197"/>
              <a:gd name="connsiteX693" fmla="*/ 1616043 w 3265410"/>
              <a:gd name="connsiteY693" fmla="*/ 4025577 h 6759197"/>
              <a:gd name="connsiteX694" fmla="*/ 1598375 w 3265410"/>
              <a:gd name="connsiteY694" fmla="*/ 4059667 h 6759197"/>
              <a:gd name="connsiteX695" fmla="*/ 1588614 w 3265410"/>
              <a:gd name="connsiteY695" fmla="*/ 5046469 h 6759197"/>
              <a:gd name="connsiteX696" fmla="*/ 1593404 w 3265410"/>
              <a:gd name="connsiteY696" fmla="*/ 5039497 h 6759197"/>
              <a:gd name="connsiteX697" fmla="*/ 1649721 w 3265410"/>
              <a:gd name="connsiteY697" fmla="*/ 5030664 h 6759197"/>
              <a:gd name="connsiteX698" fmla="*/ 1714762 w 3265410"/>
              <a:gd name="connsiteY698" fmla="*/ 5037730 h 6759197"/>
              <a:gd name="connsiteX699" fmla="*/ 1715757 w 3265410"/>
              <a:gd name="connsiteY699" fmla="*/ 5055068 h 6759197"/>
              <a:gd name="connsiteX700" fmla="*/ 1660985 w 3265410"/>
              <a:gd name="connsiteY700" fmla="*/ 5060923 h 6759197"/>
              <a:gd name="connsiteX701" fmla="*/ 1600802 w 3265410"/>
              <a:gd name="connsiteY701" fmla="*/ 5058714 h 6759197"/>
              <a:gd name="connsiteX702" fmla="*/ 1596716 w 3265410"/>
              <a:gd name="connsiteY702" fmla="*/ 5060809 h 6759197"/>
              <a:gd name="connsiteX703" fmla="*/ 1590532 w 3265410"/>
              <a:gd name="connsiteY703" fmla="*/ 5053522 h 6759197"/>
              <a:gd name="connsiteX704" fmla="*/ 1588614 w 3265410"/>
              <a:gd name="connsiteY704" fmla="*/ 5046469 h 6759197"/>
              <a:gd name="connsiteX705" fmla="*/ 1544664 w 3265410"/>
              <a:gd name="connsiteY705" fmla="*/ 5450623 h 6759197"/>
              <a:gd name="connsiteX706" fmla="*/ 1552214 w 3265410"/>
              <a:gd name="connsiteY706" fmla="*/ 5445763 h 6759197"/>
              <a:gd name="connsiteX707" fmla="*/ 1620238 w 3265410"/>
              <a:gd name="connsiteY707" fmla="*/ 5465864 h 6759197"/>
              <a:gd name="connsiteX708" fmla="*/ 1688039 w 3265410"/>
              <a:gd name="connsiteY708" fmla="*/ 5493249 h 6759197"/>
              <a:gd name="connsiteX709" fmla="*/ 1681745 w 3265410"/>
              <a:gd name="connsiteY709" fmla="*/ 5507164 h 6759197"/>
              <a:gd name="connsiteX710" fmla="*/ 1615158 w 3265410"/>
              <a:gd name="connsiteY710" fmla="*/ 5487065 h 6759197"/>
              <a:gd name="connsiteX711" fmla="*/ 1547135 w 3265410"/>
              <a:gd name="connsiteY711" fmla="*/ 5459127 h 6759197"/>
              <a:gd name="connsiteX712" fmla="*/ 1544664 w 3265410"/>
              <a:gd name="connsiteY712" fmla="*/ 5450623 h 6759197"/>
              <a:gd name="connsiteX713" fmla="*/ 1541394 w 3265410"/>
              <a:gd name="connsiteY713" fmla="*/ 6182859 h 6759197"/>
              <a:gd name="connsiteX714" fmla="*/ 1549896 w 3265410"/>
              <a:gd name="connsiteY714" fmla="*/ 6171596 h 6759197"/>
              <a:gd name="connsiteX715" fmla="*/ 1622778 w 3265410"/>
              <a:gd name="connsiteY715" fmla="*/ 6241826 h 6759197"/>
              <a:gd name="connsiteX716" fmla="*/ 1610632 w 3265410"/>
              <a:gd name="connsiteY716" fmla="*/ 6251212 h 6759197"/>
              <a:gd name="connsiteX717" fmla="*/ 1541394 w 3265410"/>
              <a:gd name="connsiteY717" fmla="*/ 6182859 h 6759197"/>
              <a:gd name="connsiteX718" fmla="*/ 1533555 w 3265410"/>
              <a:gd name="connsiteY718" fmla="*/ 3858510 h 6759197"/>
              <a:gd name="connsiteX719" fmla="*/ 1550671 w 3265410"/>
              <a:gd name="connsiteY719" fmla="*/ 3849345 h 6759197"/>
              <a:gd name="connsiteX720" fmla="*/ 1540732 w 3265410"/>
              <a:gd name="connsiteY720" fmla="*/ 3838080 h 6759197"/>
              <a:gd name="connsiteX721" fmla="*/ 1538965 w 3265410"/>
              <a:gd name="connsiteY721" fmla="*/ 3835761 h 6759197"/>
              <a:gd name="connsiteX722" fmla="*/ 1533555 w 3265410"/>
              <a:gd name="connsiteY722" fmla="*/ 3858510 h 6759197"/>
              <a:gd name="connsiteX723" fmla="*/ 1526789 w 3265410"/>
              <a:gd name="connsiteY723" fmla="*/ 2578800 h 6759197"/>
              <a:gd name="connsiteX724" fmla="*/ 1532117 w 3265410"/>
              <a:gd name="connsiteY724" fmla="*/ 2568738 h 6759197"/>
              <a:gd name="connsiteX725" fmla="*/ 1604666 w 3265410"/>
              <a:gd name="connsiteY725" fmla="*/ 2544002 h 6759197"/>
              <a:gd name="connsiteX726" fmla="*/ 1611513 w 3265410"/>
              <a:gd name="connsiteY726" fmla="*/ 2558688 h 6759197"/>
              <a:gd name="connsiteX727" fmla="*/ 1536534 w 3265410"/>
              <a:gd name="connsiteY727" fmla="*/ 2584307 h 6759197"/>
              <a:gd name="connsiteX728" fmla="*/ 1526789 w 3265410"/>
              <a:gd name="connsiteY728" fmla="*/ 2578800 h 6759197"/>
              <a:gd name="connsiteX729" fmla="*/ 1514983 w 3265410"/>
              <a:gd name="connsiteY729" fmla="*/ 3201907 h 6759197"/>
              <a:gd name="connsiteX730" fmla="*/ 1518536 w 3265410"/>
              <a:gd name="connsiteY730" fmla="*/ 3195297 h 6759197"/>
              <a:gd name="connsiteX731" fmla="*/ 1568117 w 3265410"/>
              <a:gd name="connsiteY731" fmla="*/ 3174206 h 6759197"/>
              <a:gd name="connsiteX732" fmla="*/ 1572534 w 3265410"/>
              <a:gd name="connsiteY732" fmla="*/ 3190771 h 6759197"/>
              <a:gd name="connsiteX733" fmla="*/ 1530682 w 3265410"/>
              <a:gd name="connsiteY733" fmla="*/ 3209874 h 6759197"/>
              <a:gd name="connsiteX734" fmla="*/ 1514983 w 3265410"/>
              <a:gd name="connsiteY734" fmla="*/ 3201907 h 6759197"/>
              <a:gd name="connsiteX735" fmla="*/ 1511121 w 3265410"/>
              <a:gd name="connsiteY735" fmla="*/ 5638156 h 6759197"/>
              <a:gd name="connsiteX736" fmla="*/ 1518423 w 3265410"/>
              <a:gd name="connsiteY736" fmla="*/ 5632731 h 6759197"/>
              <a:gd name="connsiteX737" fmla="*/ 1628629 w 3265410"/>
              <a:gd name="connsiteY737" fmla="*/ 5668178 h 6759197"/>
              <a:gd name="connsiteX738" fmla="*/ 1623329 w 3265410"/>
              <a:gd name="connsiteY738" fmla="*/ 5683746 h 6759197"/>
              <a:gd name="connsiteX739" fmla="*/ 1514337 w 3265410"/>
              <a:gd name="connsiteY739" fmla="*/ 5646976 h 6759197"/>
              <a:gd name="connsiteX740" fmla="*/ 1511121 w 3265410"/>
              <a:gd name="connsiteY740" fmla="*/ 5638156 h 6759197"/>
              <a:gd name="connsiteX741" fmla="*/ 1486719 w 3265410"/>
              <a:gd name="connsiteY741" fmla="*/ 3654840 h 6759197"/>
              <a:gd name="connsiteX742" fmla="*/ 1493028 w 3265410"/>
              <a:gd name="connsiteY742" fmla="*/ 3647345 h 6759197"/>
              <a:gd name="connsiteX743" fmla="*/ 1547909 w 3265410"/>
              <a:gd name="connsiteY743" fmla="*/ 3653309 h 6759197"/>
              <a:gd name="connsiteX744" fmla="*/ 1603012 w 3265410"/>
              <a:gd name="connsiteY744" fmla="*/ 3674183 h 6759197"/>
              <a:gd name="connsiteX745" fmla="*/ 1598815 w 3265410"/>
              <a:gd name="connsiteY745" fmla="*/ 3689202 h 6759197"/>
              <a:gd name="connsiteX746" fmla="*/ 1539517 w 3265410"/>
              <a:gd name="connsiteY746" fmla="*/ 3678158 h 6759197"/>
              <a:gd name="connsiteX747" fmla="*/ 1491261 w 3265410"/>
              <a:gd name="connsiteY747" fmla="*/ 3663910 h 6759197"/>
              <a:gd name="connsiteX748" fmla="*/ 1486719 w 3265410"/>
              <a:gd name="connsiteY748" fmla="*/ 3654840 h 6759197"/>
              <a:gd name="connsiteX749" fmla="*/ 1485585 w 3265410"/>
              <a:gd name="connsiteY749" fmla="*/ 4276469 h 6759197"/>
              <a:gd name="connsiteX750" fmla="*/ 1487615 w 3265410"/>
              <a:gd name="connsiteY750" fmla="*/ 4269402 h 6759197"/>
              <a:gd name="connsiteX751" fmla="*/ 1526485 w 3265410"/>
              <a:gd name="connsiteY751" fmla="*/ 4225344 h 6759197"/>
              <a:gd name="connsiteX752" fmla="*/ 1561160 w 3265410"/>
              <a:gd name="connsiteY752" fmla="*/ 4192328 h 6759197"/>
              <a:gd name="connsiteX753" fmla="*/ 1572313 w 3265410"/>
              <a:gd name="connsiteY753" fmla="*/ 4203036 h 6759197"/>
              <a:gd name="connsiteX754" fmla="*/ 1538853 w 3265410"/>
              <a:gd name="connsiteY754" fmla="*/ 4244774 h 6759197"/>
              <a:gd name="connsiteX755" fmla="*/ 1502743 w 3265410"/>
              <a:gd name="connsiteY755" fmla="*/ 4283425 h 6759197"/>
              <a:gd name="connsiteX756" fmla="*/ 1485585 w 3265410"/>
              <a:gd name="connsiteY756" fmla="*/ 4276469 h 6759197"/>
              <a:gd name="connsiteX757" fmla="*/ 1482758 w 3265410"/>
              <a:gd name="connsiteY757" fmla="*/ 3761986 h 6759197"/>
              <a:gd name="connsiteX758" fmla="*/ 1482869 w 3265410"/>
              <a:gd name="connsiteY758" fmla="*/ 3761986 h 6759197"/>
              <a:gd name="connsiteX759" fmla="*/ 1482758 w 3265410"/>
              <a:gd name="connsiteY759" fmla="*/ 3761875 h 6759197"/>
              <a:gd name="connsiteX760" fmla="*/ 1482758 w 3265410"/>
              <a:gd name="connsiteY760" fmla="*/ 3761986 h 6759197"/>
              <a:gd name="connsiteX761" fmla="*/ 1480880 w 3265410"/>
              <a:gd name="connsiteY761" fmla="*/ 4514449 h 6759197"/>
              <a:gd name="connsiteX762" fmla="*/ 1481762 w 3265410"/>
              <a:gd name="connsiteY762" fmla="*/ 4503721 h 6759197"/>
              <a:gd name="connsiteX763" fmla="*/ 1523614 w 3265410"/>
              <a:gd name="connsiteY763" fmla="*/ 4471036 h 6759197"/>
              <a:gd name="connsiteX764" fmla="*/ 1567123 w 3265410"/>
              <a:gd name="connsiteY764" fmla="*/ 4437687 h 6759197"/>
              <a:gd name="connsiteX765" fmla="*/ 1578386 w 3265410"/>
              <a:gd name="connsiteY765" fmla="*/ 4451270 h 6759197"/>
              <a:gd name="connsiteX766" fmla="*/ 1490928 w 3265410"/>
              <a:gd name="connsiteY766" fmla="*/ 4518300 h 6759197"/>
              <a:gd name="connsiteX767" fmla="*/ 1480880 w 3265410"/>
              <a:gd name="connsiteY767" fmla="*/ 4514449 h 6759197"/>
              <a:gd name="connsiteX768" fmla="*/ 1466206 w 3265410"/>
              <a:gd name="connsiteY768" fmla="*/ 3422237 h 6759197"/>
              <a:gd name="connsiteX769" fmla="*/ 1471492 w 3265410"/>
              <a:gd name="connsiteY769" fmla="*/ 3409303 h 6759197"/>
              <a:gd name="connsiteX770" fmla="*/ 1530129 w 3265410"/>
              <a:gd name="connsiteY770" fmla="*/ 3398040 h 6759197"/>
              <a:gd name="connsiteX771" fmla="*/ 1530571 w 3265410"/>
              <a:gd name="connsiteY771" fmla="*/ 3415487 h 6759197"/>
              <a:gd name="connsiteX772" fmla="*/ 1477235 w 3265410"/>
              <a:gd name="connsiteY772" fmla="*/ 3428960 h 6759197"/>
              <a:gd name="connsiteX773" fmla="*/ 1466206 w 3265410"/>
              <a:gd name="connsiteY773" fmla="*/ 3422237 h 6759197"/>
              <a:gd name="connsiteX774" fmla="*/ 1461362 w 3265410"/>
              <a:gd name="connsiteY774" fmla="*/ 4798592 h 6759197"/>
              <a:gd name="connsiteX775" fmla="*/ 1464205 w 3265410"/>
              <a:gd name="connsiteY775" fmla="*/ 4788959 h 6759197"/>
              <a:gd name="connsiteX776" fmla="*/ 1634703 w 3265410"/>
              <a:gd name="connsiteY776" fmla="*/ 4714421 h 6759197"/>
              <a:gd name="connsiteX777" fmla="*/ 1643537 w 3265410"/>
              <a:gd name="connsiteY777" fmla="*/ 4732642 h 6759197"/>
              <a:gd name="connsiteX778" fmla="*/ 1633710 w 3265410"/>
              <a:gd name="connsiteY778" fmla="*/ 4739267 h 6759197"/>
              <a:gd name="connsiteX779" fmla="*/ 1631501 w 3265410"/>
              <a:gd name="connsiteY779" fmla="*/ 4739267 h 6759197"/>
              <a:gd name="connsiteX780" fmla="*/ 1470610 w 3265410"/>
              <a:gd name="connsiteY780" fmla="*/ 4803095 h 6759197"/>
              <a:gd name="connsiteX781" fmla="*/ 1461362 w 3265410"/>
              <a:gd name="connsiteY781" fmla="*/ 4798592 h 6759197"/>
              <a:gd name="connsiteX782" fmla="*/ 1421083 w 3265410"/>
              <a:gd name="connsiteY782" fmla="*/ 4997257 h 6759197"/>
              <a:gd name="connsiteX783" fmla="*/ 1426990 w 3265410"/>
              <a:gd name="connsiteY783" fmla="*/ 4989031 h 6759197"/>
              <a:gd name="connsiteX784" fmla="*/ 1639450 w 3265410"/>
              <a:gd name="connsiteY784" fmla="*/ 4958555 h 6759197"/>
              <a:gd name="connsiteX785" fmla="*/ 1640334 w 3265410"/>
              <a:gd name="connsiteY785" fmla="*/ 4973352 h 6759197"/>
              <a:gd name="connsiteX786" fmla="*/ 1429089 w 3265410"/>
              <a:gd name="connsiteY786" fmla="*/ 5003499 h 6759197"/>
              <a:gd name="connsiteX787" fmla="*/ 1421083 w 3265410"/>
              <a:gd name="connsiteY787" fmla="*/ 4997257 h 6759197"/>
              <a:gd name="connsiteX788" fmla="*/ 1416860 w 3265410"/>
              <a:gd name="connsiteY788" fmla="*/ 3550359 h 6759197"/>
              <a:gd name="connsiteX789" fmla="*/ 1423347 w 3265410"/>
              <a:gd name="connsiteY789" fmla="*/ 3540711 h 6759197"/>
              <a:gd name="connsiteX790" fmla="*/ 1606545 w 3265410"/>
              <a:gd name="connsiteY790" fmla="*/ 3519841 h 6759197"/>
              <a:gd name="connsiteX791" fmla="*/ 1607980 w 3265410"/>
              <a:gd name="connsiteY791" fmla="*/ 3535521 h 6759197"/>
              <a:gd name="connsiteX792" fmla="*/ 1425445 w 3265410"/>
              <a:gd name="connsiteY792" fmla="*/ 3558269 h 6759197"/>
              <a:gd name="connsiteX793" fmla="*/ 1416860 w 3265410"/>
              <a:gd name="connsiteY793" fmla="*/ 3550359 h 6759197"/>
              <a:gd name="connsiteX794" fmla="*/ 1408426 w 3265410"/>
              <a:gd name="connsiteY794" fmla="*/ 4935229 h 6759197"/>
              <a:gd name="connsiteX795" fmla="*/ 1415286 w 3265410"/>
              <a:gd name="connsiteY795" fmla="*/ 4924324 h 6759197"/>
              <a:gd name="connsiteX796" fmla="*/ 1524056 w 3265410"/>
              <a:gd name="connsiteY796" fmla="*/ 4909638 h 6759197"/>
              <a:gd name="connsiteX797" fmla="*/ 1526816 w 3265410"/>
              <a:gd name="connsiteY797" fmla="*/ 4925652 h 6759197"/>
              <a:gd name="connsiteX798" fmla="*/ 1418046 w 3265410"/>
              <a:gd name="connsiteY798" fmla="*/ 4943649 h 6759197"/>
              <a:gd name="connsiteX799" fmla="*/ 1408426 w 3265410"/>
              <a:gd name="connsiteY799" fmla="*/ 4935229 h 6759197"/>
              <a:gd name="connsiteX800" fmla="*/ 1407167 w 3265410"/>
              <a:gd name="connsiteY800" fmla="*/ 3166036 h 6759197"/>
              <a:gd name="connsiteX801" fmla="*/ 1409433 w 3265410"/>
              <a:gd name="connsiteY801" fmla="*/ 3159187 h 6759197"/>
              <a:gd name="connsiteX802" fmla="*/ 1506608 w 3265410"/>
              <a:gd name="connsiteY802" fmla="*/ 3073608 h 6759197"/>
              <a:gd name="connsiteX803" fmla="*/ 1516216 w 3265410"/>
              <a:gd name="connsiteY803" fmla="*/ 3087301 h 6759197"/>
              <a:gd name="connsiteX804" fmla="*/ 1423348 w 3265410"/>
              <a:gd name="connsiteY804" fmla="*/ 3171114 h 6759197"/>
              <a:gd name="connsiteX805" fmla="*/ 1407167 w 3265410"/>
              <a:gd name="connsiteY805" fmla="*/ 3166036 h 6759197"/>
              <a:gd name="connsiteX806" fmla="*/ 1398571 w 3265410"/>
              <a:gd name="connsiteY806" fmla="*/ 2669143 h 6759197"/>
              <a:gd name="connsiteX807" fmla="*/ 1402588 w 3265410"/>
              <a:gd name="connsiteY807" fmla="*/ 2659950 h 6759197"/>
              <a:gd name="connsiteX808" fmla="*/ 1468622 w 3265410"/>
              <a:gd name="connsiteY808" fmla="*/ 2635877 h 6759197"/>
              <a:gd name="connsiteX809" fmla="*/ 1528253 w 3265410"/>
              <a:gd name="connsiteY809" fmla="*/ 2623399 h 6759197"/>
              <a:gd name="connsiteX810" fmla="*/ 1532228 w 3265410"/>
              <a:gd name="connsiteY810" fmla="*/ 2641619 h 6759197"/>
              <a:gd name="connsiteX811" fmla="*/ 1472487 w 3265410"/>
              <a:gd name="connsiteY811" fmla="*/ 2659729 h 6759197"/>
              <a:gd name="connsiteX812" fmla="*/ 1406895 w 3265410"/>
              <a:gd name="connsiteY812" fmla="*/ 2674526 h 6759197"/>
              <a:gd name="connsiteX813" fmla="*/ 1398571 w 3265410"/>
              <a:gd name="connsiteY813" fmla="*/ 2669143 h 6759197"/>
              <a:gd name="connsiteX814" fmla="*/ 1396804 w 3265410"/>
              <a:gd name="connsiteY814" fmla="*/ 5247015 h 6759197"/>
              <a:gd name="connsiteX815" fmla="*/ 1402697 w 3265410"/>
              <a:gd name="connsiteY815" fmla="*/ 5241132 h 6759197"/>
              <a:gd name="connsiteX816" fmla="*/ 1455702 w 3265410"/>
              <a:gd name="connsiteY816" fmla="*/ 5241132 h 6759197"/>
              <a:gd name="connsiteX817" fmla="*/ 1499542 w 3265410"/>
              <a:gd name="connsiteY817" fmla="*/ 5245882 h 6759197"/>
              <a:gd name="connsiteX818" fmla="*/ 1498658 w 3265410"/>
              <a:gd name="connsiteY818" fmla="*/ 5262449 h 6759197"/>
              <a:gd name="connsiteX819" fmla="*/ 1444329 w 3265410"/>
              <a:gd name="connsiteY819" fmla="*/ 5264436 h 6759197"/>
              <a:gd name="connsiteX820" fmla="*/ 1399605 w 3265410"/>
              <a:gd name="connsiteY820" fmla="*/ 5254384 h 6759197"/>
              <a:gd name="connsiteX821" fmla="*/ 1396804 w 3265410"/>
              <a:gd name="connsiteY821" fmla="*/ 5247015 h 6759197"/>
              <a:gd name="connsiteX822" fmla="*/ 1396652 w 3265410"/>
              <a:gd name="connsiteY822" fmla="*/ 3598381 h 6759197"/>
              <a:gd name="connsiteX823" fmla="*/ 1404906 w 3265410"/>
              <a:gd name="connsiteY823" fmla="*/ 3589299 h 6759197"/>
              <a:gd name="connsiteX824" fmla="*/ 1800674 w 3265410"/>
              <a:gd name="connsiteY824" fmla="*/ 3589519 h 6759197"/>
              <a:gd name="connsiteX825" fmla="*/ 1800233 w 3265410"/>
              <a:gd name="connsiteY825" fmla="*/ 3606194 h 6759197"/>
              <a:gd name="connsiteX826" fmla="*/ 1404133 w 3265410"/>
              <a:gd name="connsiteY826" fmla="*/ 3607629 h 6759197"/>
              <a:gd name="connsiteX827" fmla="*/ 1396652 w 3265410"/>
              <a:gd name="connsiteY827" fmla="*/ 3598381 h 6759197"/>
              <a:gd name="connsiteX828" fmla="*/ 1368700 w 3265410"/>
              <a:gd name="connsiteY828" fmla="*/ 2620251 h 6759197"/>
              <a:gd name="connsiteX829" fmla="*/ 1373434 w 3265410"/>
              <a:gd name="connsiteY829" fmla="*/ 2608380 h 6759197"/>
              <a:gd name="connsiteX830" fmla="*/ 1467517 w 3265410"/>
              <a:gd name="connsiteY830" fmla="*/ 2580000 h 6759197"/>
              <a:gd name="connsiteX831" fmla="*/ 1470168 w 3265410"/>
              <a:gd name="connsiteY831" fmla="*/ 2596012 h 6759197"/>
              <a:gd name="connsiteX832" fmla="*/ 1379287 w 3265410"/>
              <a:gd name="connsiteY832" fmla="*/ 2626490 h 6759197"/>
              <a:gd name="connsiteX833" fmla="*/ 1368700 w 3265410"/>
              <a:gd name="connsiteY833" fmla="*/ 2620251 h 6759197"/>
              <a:gd name="connsiteX834" fmla="*/ 1357532 w 3265410"/>
              <a:gd name="connsiteY834" fmla="*/ 6186492 h 6759197"/>
              <a:gd name="connsiteX835" fmla="*/ 1365705 w 3265410"/>
              <a:gd name="connsiteY835" fmla="*/ 6174013 h 6759197"/>
              <a:gd name="connsiteX836" fmla="*/ 1405790 w 3265410"/>
              <a:gd name="connsiteY836" fmla="*/ 6203832 h 6759197"/>
              <a:gd name="connsiteX837" fmla="*/ 1392869 w 3265410"/>
              <a:gd name="connsiteY837" fmla="*/ 6217965 h 6759197"/>
              <a:gd name="connsiteX838" fmla="*/ 1357532 w 3265410"/>
              <a:gd name="connsiteY838" fmla="*/ 6186492 h 6759197"/>
              <a:gd name="connsiteX839" fmla="*/ 1345261 w 3265410"/>
              <a:gd name="connsiteY839" fmla="*/ 2776628 h 6759197"/>
              <a:gd name="connsiteX840" fmla="*/ 1347705 w 3265410"/>
              <a:gd name="connsiteY840" fmla="*/ 2767395 h 6759197"/>
              <a:gd name="connsiteX841" fmla="*/ 1396513 w 3265410"/>
              <a:gd name="connsiteY841" fmla="*/ 2748953 h 6759197"/>
              <a:gd name="connsiteX842" fmla="*/ 1441567 w 3265410"/>
              <a:gd name="connsiteY842" fmla="*/ 2744978 h 6759197"/>
              <a:gd name="connsiteX843" fmla="*/ 1444548 w 3265410"/>
              <a:gd name="connsiteY843" fmla="*/ 2759996 h 6759197"/>
              <a:gd name="connsiteX844" fmla="*/ 1396071 w 3265410"/>
              <a:gd name="connsiteY844" fmla="*/ 2774351 h 6759197"/>
              <a:gd name="connsiteX845" fmla="*/ 1352674 w 3265410"/>
              <a:gd name="connsiteY845" fmla="*/ 2782633 h 6759197"/>
              <a:gd name="connsiteX846" fmla="*/ 1345261 w 3265410"/>
              <a:gd name="connsiteY846" fmla="*/ 2776628 h 6759197"/>
              <a:gd name="connsiteX847" fmla="*/ 1329154 w 3265410"/>
              <a:gd name="connsiteY847" fmla="*/ 4422785 h 6759197"/>
              <a:gd name="connsiteX848" fmla="*/ 1392760 w 3265410"/>
              <a:gd name="connsiteY848" fmla="*/ 4367461 h 6759197"/>
              <a:gd name="connsiteX849" fmla="*/ 1460009 w 3265410"/>
              <a:gd name="connsiteY849" fmla="*/ 4313574 h 6759197"/>
              <a:gd name="connsiteX850" fmla="*/ 1471383 w 3265410"/>
              <a:gd name="connsiteY850" fmla="*/ 4325718 h 6759197"/>
              <a:gd name="connsiteX851" fmla="*/ 1337878 w 3265410"/>
              <a:gd name="connsiteY851" fmla="*/ 4435815 h 6759197"/>
              <a:gd name="connsiteX852" fmla="*/ 1329154 w 3265410"/>
              <a:gd name="connsiteY852" fmla="*/ 4422785 h 6759197"/>
              <a:gd name="connsiteX853" fmla="*/ 1322418 w 3265410"/>
              <a:gd name="connsiteY853" fmla="*/ 5694679 h 6759197"/>
              <a:gd name="connsiteX854" fmla="*/ 1333460 w 3265410"/>
              <a:gd name="connsiteY854" fmla="*/ 5690042 h 6759197"/>
              <a:gd name="connsiteX855" fmla="*/ 1409213 w 3265410"/>
              <a:gd name="connsiteY855" fmla="*/ 5723390 h 6759197"/>
              <a:gd name="connsiteX856" fmla="*/ 1488609 w 3265410"/>
              <a:gd name="connsiteY856" fmla="*/ 5773302 h 6759197"/>
              <a:gd name="connsiteX857" fmla="*/ 1478782 w 3265410"/>
              <a:gd name="connsiteY857" fmla="*/ 5789203 h 6759197"/>
              <a:gd name="connsiteX858" fmla="*/ 1394967 w 3265410"/>
              <a:gd name="connsiteY858" fmla="*/ 5749560 h 6759197"/>
              <a:gd name="connsiteX859" fmla="*/ 1323632 w 3265410"/>
              <a:gd name="connsiteY859" fmla="*/ 5705943 h 6759197"/>
              <a:gd name="connsiteX860" fmla="*/ 1322418 w 3265410"/>
              <a:gd name="connsiteY860" fmla="*/ 5694679 h 6759197"/>
              <a:gd name="connsiteX861" fmla="*/ 1321990 w 3265410"/>
              <a:gd name="connsiteY861" fmla="*/ 3461370 h 6759197"/>
              <a:gd name="connsiteX862" fmla="*/ 1326393 w 3265410"/>
              <a:gd name="connsiteY862" fmla="*/ 3451597 h 6759197"/>
              <a:gd name="connsiteX863" fmla="*/ 1427544 w 3265410"/>
              <a:gd name="connsiteY863" fmla="*/ 3425315 h 6759197"/>
              <a:gd name="connsiteX864" fmla="*/ 1431961 w 3265410"/>
              <a:gd name="connsiteY864" fmla="*/ 3441990 h 6759197"/>
              <a:gd name="connsiteX865" fmla="*/ 1329926 w 3265410"/>
              <a:gd name="connsiteY865" fmla="*/ 3468161 h 6759197"/>
              <a:gd name="connsiteX866" fmla="*/ 1321990 w 3265410"/>
              <a:gd name="connsiteY866" fmla="*/ 3461370 h 6759197"/>
              <a:gd name="connsiteX867" fmla="*/ 1321093 w 3265410"/>
              <a:gd name="connsiteY867" fmla="*/ 6053101 h 6759197"/>
              <a:gd name="connsiteX868" fmla="*/ 1330921 w 3265410"/>
              <a:gd name="connsiteY868" fmla="*/ 6040512 h 6759197"/>
              <a:gd name="connsiteX869" fmla="*/ 1388895 w 3265410"/>
              <a:gd name="connsiteY869" fmla="*/ 6094731 h 6759197"/>
              <a:gd name="connsiteX870" fmla="*/ 1379288 w 3265410"/>
              <a:gd name="connsiteY870" fmla="*/ 6102461 h 6759197"/>
              <a:gd name="connsiteX871" fmla="*/ 1321093 w 3265410"/>
              <a:gd name="connsiteY871" fmla="*/ 6053101 h 6759197"/>
              <a:gd name="connsiteX872" fmla="*/ 1314909 w 3265410"/>
              <a:gd name="connsiteY872" fmla="*/ 4329148 h 6759197"/>
              <a:gd name="connsiteX873" fmla="*/ 1367582 w 3265410"/>
              <a:gd name="connsiteY873" fmla="*/ 4269518 h 6759197"/>
              <a:gd name="connsiteX874" fmla="*/ 1415948 w 3265410"/>
              <a:gd name="connsiteY874" fmla="*/ 4225901 h 6759197"/>
              <a:gd name="connsiteX875" fmla="*/ 1427653 w 3265410"/>
              <a:gd name="connsiteY875" fmla="*/ 4238158 h 6759197"/>
              <a:gd name="connsiteX876" fmla="*/ 1381495 w 3265410"/>
              <a:gd name="connsiteY876" fmla="*/ 4293149 h 6759197"/>
              <a:gd name="connsiteX877" fmla="*/ 1329595 w 3265410"/>
              <a:gd name="connsiteY877" fmla="*/ 4343393 h 6759197"/>
              <a:gd name="connsiteX878" fmla="*/ 1314909 w 3265410"/>
              <a:gd name="connsiteY878" fmla="*/ 4329148 h 6759197"/>
              <a:gd name="connsiteX879" fmla="*/ 1313362 w 3265410"/>
              <a:gd name="connsiteY879" fmla="*/ 3992458 h 6759197"/>
              <a:gd name="connsiteX880" fmla="*/ 1341080 w 3265410"/>
              <a:gd name="connsiteY880" fmla="*/ 3948949 h 6759197"/>
              <a:gd name="connsiteX881" fmla="*/ 1356209 w 3265410"/>
              <a:gd name="connsiteY881" fmla="*/ 3959331 h 6759197"/>
              <a:gd name="connsiteX882" fmla="*/ 1326945 w 3265410"/>
              <a:gd name="connsiteY882" fmla="*/ 3997758 h 6759197"/>
              <a:gd name="connsiteX883" fmla="*/ 1313362 w 3265410"/>
              <a:gd name="connsiteY883" fmla="*/ 3992458 h 6759197"/>
              <a:gd name="connsiteX884" fmla="*/ 1297612 w 3265410"/>
              <a:gd name="connsiteY884" fmla="*/ 2737662 h 6759197"/>
              <a:gd name="connsiteX885" fmla="*/ 1302099 w 3265410"/>
              <a:gd name="connsiteY885" fmla="*/ 2728856 h 6759197"/>
              <a:gd name="connsiteX886" fmla="*/ 1483528 w 3265410"/>
              <a:gd name="connsiteY886" fmla="*/ 2679495 h 6759197"/>
              <a:gd name="connsiteX887" fmla="*/ 1487505 w 3265410"/>
              <a:gd name="connsiteY887" fmla="*/ 2697495 h 6759197"/>
              <a:gd name="connsiteX888" fmla="*/ 1305301 w 3265410"/>
              <a:gd name="connsiteY888" fmla="*/ 2743322 h 6759197"/>
              <a:gd name="connsiteX889" fmla="*/ 1297612 w 3265410"/>
              <a:gd name="connsiteY889" fmla="*/ 2737662 h 6759197"/>
              <a:gd name="connsiteX890" fmla="*/ 1293320 w 3265410"/>
              <a:gd name="connsiteY890" fmla="*/ 3618479 h 6759197"/>
              <a:gd name="connsiteX891" fmla="*/ 1298786 w 3265410"/>
              <a:gd name="connsiteY891" fmla="*/ 3609617 h 6759197"/>
              <a:gd name="connsiteX892" fmla="*/ 1446647 w 3265410"/>
              <a:gd name="connsiteY892" fmla="*/ 3636892 h 6759197"/>
              <a:gd name="connsiteX893" fmla="*/ 1439138 w 3265410"/>
              <a:gd name="connsiteY893" fmla="*/ 3655112 h 6759197"/>
              <a:gd name="connsiteX894" fmla="*/ 1370895 w 3265410"/>
              <a:gd name="connsiteY894" fmla="*/ 3638659 h 6759197"/>
              <a:gd name="connsiteX895" fmla="*/ 1299449 w 3265410"/>
              <a:gd name="connsiteY895" fmla="*/ 3627175 h 6759197"/>
              <a:gd name="connsiteX896" fmla="*/ 1293320 w 3265410"/>
              <a:gd name="connsiteY896" fmla="*/ 3618479 h 6759197"/>
              <a:gd name="connsiteX897" fmla="*/ 1278027 w 3265410"/>
              <a:gd name="connsiteY897" fmla="*/ 2295875 h 6759197"/>
              <a:gd name="connsiteX898" fmla="*/ 1324737 w 3265410"/>
              <a:gd name="connsiteY898" fmla="*/ 2233153 h 6759197"/>
              <a:gd name="connsiteX899" fmla="*/ 1340528 w 3265410"/>
              <a:gd name="connsiteY899" fmla="*/ 2243090 h 6759197"/>
              <a:gd name="connsiteX900" fmla="*/ 1293265 w 3265410"/>
              <a:gd name="connsiteY900" fmla="*/ 2307801 h 6759197"/>
              <a:gd name="connsiteX901" fmla="*/ 1278027 w 3265410"/>
              <a:gd name="connsiteY901" fmla="*/ 2295875 h 6759197"/>
              <a:gd name="connsiteX902" fmla="*/ 1257611 w 3265410"/>
              <a:gd name="connsiteY902" fmla="*/ 5012144 h 6759197"/>
              <a:gd name="connsiteX903" fmla="*/ 1262235 w 3265410"/>
              <a:gd name="connsiteY903" fmla="*/ 5003279 h 6759197"/>
              <a:gd name="connsiteX904" fmla="*/ 1371005 w 3265410"/>
              <a:gd name="connsiteY904" fmla="*/ 4984837 h 6759197"/>
              <a:gd name="connsiteX905" fmla="*/ 1373324 w 3265410"/>
              <a:gd name="connsiteY905" fmla="*/ 5004051 h 6759197"/>
              <a:gd name="connsiteX906" fmla="*/ 1264664 w 3265410"/>
              <a:gd name="connsiteY906" fmla="*/ 5019181 h 6759197"/>
              <a:gd name="connsiteX907" fmla="*/ 1257611 w 3265410"/>
              <a:gd name="connsiteY907" fmla="*/ 5012144 h 6759197"/>
              <a:gd name="connsiteX908" fmla="*/ 1246651 w 3265410"/>
              <a:gd name="connsiteY908" fmla="*/ 2593860 h 6759197"/>
              <a:gd name="connsiteX909" fmla="*/ 1249758 w 3265410"/>
              <a:gd name="connsiteY909" fmla="*/ 2581989 h 6759197"/>
              <a:gd name="connsiteX910" fmla="*/ 1372882 w 3265410"/>
              <a:gd name="connsiteY910" fmla="*/ 2518936 h 6759197"/>
              <a:gd name="connsiteX911" fmla="*/ 1381496 w 3265410"/>
              <a:gd name="connsiteY911" fmla="*/ 2535168 h 6759197"/>
              <a:gd name="connsiteX912" fmla="*/ 1318774 w 3265410"/>
              <a:gd name="connsiteY912" fmla="*/ 2568075 h 6759197"/>
              <a:gd name="connsiteX913" fmla="*/ 1258702 w 3265410"/>
              <a:gd name="connsiteY913" fmla="*/ 2597449 h 6759197"/>
              <a:gd name="connsiteX914" fmla="*/ 1246651 w 3265410"/>
              <a:gd name="connsiteY914" fmla="*/ 2593860 h 6759197"/>
              <a:gd name="connsiteX915" fmla="*/ 1229107 w 3265410"/>
              <a:gd name="connsiteY915" fmla="*/ 4297110 h 6759197"/>
              <a:gd name="connsiteX916" fmla="*/ 1295142 w 3265410"/>
              <a:gd name="connsiteY916" fmla="*/ 4213410 h 6759197"/>
              <a:gd name="connsiteX917" fmla="*/ 1359411 w 3265410"/>
              <a:gd name="connsiteY917" fmla="*/ 4142740 h 6759197"/>
              <a:gd name="connsiteX918" fmla="*/ 1371227 w 3265410"/>
              <a:gd name="connsiteY918" fmla="*/ 4151353 h 6759197"/>
              <a:gd name="connsiteX919" fmla="*/ 1315350 w 3265410"/>
              <a:gd name="connsiteY919" fmla="*/ 4230305 h 6759197"/>
              <a:gd name="connsiteX920" fmla="*/ 1240702 w 3265410"/>
              <a:gd name="connsiteY920" fmla="*/ 4308817 h 6759197"/>
              <a:gd name="connsiteX921" fmla="*/ 1229107 w 3265410"/>
              <a:gd name="connsiteY921" fmla="*/ 4297110 h 6759197"/>
              <a:gd name="connsiteX922" fmla="*/ 1222951 w 3265410"/>
              <a:gd name="connsiteY922" fmla="*/ 2761391 h 6759197"/>
              <a:gd name="connsiteX923" fmla="*/ 1226346 w 3265410"/>
              <a:gd name="connsiteY923" fmla="*/ 2751936 h 6759197"/>
              <a:gd name="connsiteX924" fmla="*/ 1274272 w 3265410"/>
              <a:gd name="connsiteY924" fmla="*/ 2735482 h 6759197"/>
              <a:gd name="connsiteX925" fmla="*/ 1279572 w 3265410"/>
              <a:gd name="connsiteY925" fmla="*/ 2752156 h 6759197"/>
              <a:gd name="connsiteX926" fmla="*/ 1232310 w 3265410"/>
              <a:gd name="connsiteY926" fmla="*/ 2766622 h 6759197"/>
              <a:gd name="connsiteX927" fmla="*/ 1222951 w 3265410"/>
              <a:gd name="connsiteY927" fmla="*/ 2761391 h 6759197"/>
              <a:gd name="connsiteX928" fmla="*/ 1204703 w 3265410"/>
              <a:gd name="connsiteY928" fmla="*/ 2728027 h 6759197"/>
              <a:gd name="connsiteX929" fmla="*/ 1207794 w 3265410"/>
              <a:gd name="connsiteY929" fmla="*/ 2716929 h 6759197"/>
              <a:gd name="connsiteX930" fmla="*/ 1277253 w 3265410"/>
              <a:gd name="connsiteY930" fmla="*/ 2688661 h 6759197"/>
              <a:gd name="connsiteX931" fmla="*/ 1352343 w 3265410"/>
              <a:gd name="connsiteY931" fmla="*/ 2669557 h 6759197"/>
              <a:gd name="connsiteX932" fmla="*/ 1356428 w 3265410"/>
              <a:gd name="connsiteY932" fmla="*/ 2687446 h 6759197"/>
              <a:gd name="connsiteX933" fmla="*/ 1284210 w 3265410"/>
              <a:gd name="connsiteY933" fmla="*/ 2709973 h 6759197"/>
              <a:gd name="connsiteX934" fmla="*/ 1215856 w 3265410"/>
              <a:gd name="connsiteY934" fmla="*/ 2733162 h 6759197"/>
              <a:gd name="connsiteX935" fmla="*/ 1204703 w 3265410"/>
              <a:gd name="connsiteY935" fmla="*/ 2728027 h 6759197"/>
              <a:gd name="connsiteX936" fmla="*/ 1202853 w 3265410"/>
              <a:gd name="connsiteY936" fmla="*/ 4937020 h 6759197"/>
              <a:gd name="connsiteX937" fmla="*/ 1204261 w 3265410"/>
              <a:gd name="connsiteY937" fmla="*/ 4926655 h 6759197"/>
              <a:gd name="connsiteX938" fmla="*/ 1298454 w 3265410"/>
              <a:gd name="connsiteY938" fmla="*/ 4871441 h 6759197"/>
              <a:gd name="connsiteX939" fmla="*/ 1362613 w 3265410"/>
              <a:gd name="connsiteY939" fmla="*/ 4852555 h 6759197"/>
              <a:gd name="connsiteX940" fmla="*/ 1366035 w 3265410"/>
              <a:gd name="connsiteY940" fmla="*/ 4860728 h 6759197"/>
              <a:gd name="connsiteX941" fmla="*/ 1296577 w 3265410"/>
              <a:gd name="connsiteY941" fmla="*/ 4903576 h 6759197"/>
              <a:gd name="connsiteX942" fmla="*/ 1212543 w 3265410"/>
              <a:gd name="connsiteY942" fmla="*/ 4941340 h 6759197"/>
              <a:gd name="connsiteX943" fmla="*/ 1202853 w 3265410"/>
              <a:gd name="connsiteY943" fmla="*/ 4937020 h 6759197"/>
              <a:gd name="connsiteX944" fmla="*/ 1201611 w 3265410"/>
              <a:gd name="connsiteY944" fmla="*/ 2652096 h 6759197"/>
              <a:gd name="connsiteX945" fmla="*/ 1203709 w 3265410"/>
              <a:gd name="connsiteY945" fmla="*/ 2640625 h 6759197"/>
              <a:gd name="connsiteX946" fmla="*/ 1274604 w 3265410"/>
              <a:gd name="connsiteY946" fmla="*/ 2602639 h 6759197"/>
              <a:gd name="connsiteX947" fmla="*/ 1283658 w 3265410"/>
              <a:gd name="connsiteY947" fmla="*/ 2618761 h 6759197"/>
              <a:gd name="connsiteX948" fmla="*/ 1211770 w 3265410"/>
              <a:gd name="connsiteY948" fmla="*/ 2657190 h 6759197"/>
              <a:gd name="connsiteX949" fmla="*/ 1201611 w 3265410"/>
              <a:gd name="connsiteY949" fmla="*/ 2652096 h 6759197"/>
              <a:gd name="connsiteX950" fmla="*/ 1198188 w 3265410"/>
              <a:gd name="connsiteY950" fmla="*/ 5071160 h 6759197"/>
              <a:gd name="connsiteX951" fmla="*/ 1206691 w 3265410"/>
              <a:gd name="connsiteY951" fmla="*/ 5060049 h 6759197"/>
              <a:gd name="connsiteX952" fmla="*/ 1420144 w 3265410"/>
              <a:gd name="connsiteY952" fmla="*/ 5038073 h 6759197"/>
              <a:gd name="connsiteX953" fmla="*/ 1551331 w 3265410"/>
              <a:gd name="connsiteY953" fmla="*/ 5042492 h 6759197"/>
              <a:gd name="connsiteX954" fmla="*/ 1552104 w 3265410"/>
              <a:gd name="connsiteY954" fmla="*/ 5051104 h 6759197"/>
              <a:gd name="connsiteX955" fmla="*/ 1543712 w 3265410"/>
              <a:gd name="connsiteY955" fmla="*/ 5054527 h 6759197"/>
              <a:gd name="connsiteX956" fmla="*/ 1541834 w 3265410"/>
              <a:gd name="connsiteY956" fmla="*/ 5053644 h 6759197"/>
              <a:gd name="connsiteX957" fmla="*/ 1518424 w 3265410"/>
              <a:gd name="connsiteY957" fmla="*/ 5057620 h 6759197"/>
              <a:gd name="connsiteX958" fmla="*/ 1469394 w 3265410"/>
              <a:gd name="connsiteY958" fmla="*/ 5062921 h 6759197"/>
              <a:gd name="connsiteX959" fmla="*/ 1376857 w 3265410"/>
              <a:gd name="connsiteY959" fmla="*/ 5069875 h 6759197"/>
              <a:gd name="connsiteX960" fmla="*/ 1207243 w 3265410"/>
              <a:gd name="connsiteY960" fmla="*/ 5080697 h 6759197"/>
              <a:gd name="connsiteX961" fmla="*/ 1198188 w 3265410"/>
              <a:gd name="connsiteY961" fmla="*/ 5071160 h 6759197"/>
              <a:gd name="connsiteX962" fmla="*/ 1180522 w 3265410"/>
              <a:gd name="connsiteY962" fmla="*/ 3670317 h 6759197"/>
              <a:gd name="connsiteX963" fmla="*/ 1194435 w 3265410"/>
              <a:gd name="connsiteY963" fmla="*/ 3674073 h 6759197"/>
              <a:gd name="connsiteX964" fmla="*/ 1204816 w 3265410"/>
              <a:gd name="connsiteY964" fmla="*/ 3664796 h 6759197"/>
              <a:gd name="connsiteX965" fmla="*/ 1182177 w 3265410"/>
              <a:gd name="connsiteY965" fmla="*/ 3660599 h 6759197"/>
              <a:gd name="connsiteX966" fmla="*/ 1180522 w 3265410"/>
              <a:gd name="connsiteY966" fmla="*/ 3670317 h 6759197"/>
              <a:gd name="connsiteX967" fmla="*/ 1172792 w 3265410"/>
              <a:gd name="connsiteY967" fmla="*/ 3695941 h 6759197"/>
              <a:gd name="connsiteX968" fmla="*/ 1176325 w 3265410"/>
              <a:gd name="connsiteY968" fmla="*/ 3692185 h 6759197"/>
              <a:gd name="connsiteX969" fmla="*/ 1175553 w 3265410"/>
              <a:gd name="connsiteY969" fmla="*/ 3688431 h 6759197"/>
              <a:gd name="connsiteX970" fmla="*/ 1172792 w 3265410"/>
              <a:gd name="connsiteY970" fmla="*/ 3695941 h 6759197"/>
              <a:gd name="connsiteX971" fmla="*/ 1172197 w 3265410"/>
              <a:gd name="connsiteY971" fmla="*/ 3564038 h 6759197"/>
              <a:gd name="connsiteX972" fmla="*/ 1178974 w 3265410"/>
              <a:gd name="connsiteY972" fmla="*/ 3555508 h 6759197"/>
              <a:gd name="connsiteX973" fmla="*/ 1262125 w 3265410"/>
              <a:gd name="connsiteY973" fmla="*/ 3547447 h 6759197"/>
              <a:gd name="connsiteX974" fmla="*/ 1347153 w 3265410"/>
              <a:gd name="connsiteY974" fmla="*/ 3546895 h 6759197"/>
              <a:gd name="connsiteX975" fmla="*/ 1347485 w 3265410"/>
              <a:gd name="connsiteY975" fmla="*/ 3565557 h 6759197"/>
              <a:gd name="connsiteX976" fmla="*/ 1264776 w 3265410"/>
              <a:gd name="connsiteY976" fmla="*/ 3572844 h 6759197"/>
              <a:gd name="connsiteX977" fmla="*/ 1178090 w 3265410"/>
              <a:gd name="connsiteY977" fmla="*/ 3572403 h 6759197"/>
              <a:gd name="connsiteX978" fmla="*/ 1172197 w 3265410"/>
              <a:gd name="connsiteY978" fmla="*/ 3564038 h 6759197"/>
              <a:gd name="connsiteX979" fmla="*/ 1161196 w 3265410"/>
              <a:gd name="connsiteY979" fmla="*/ 2505616 h 6759197"/>
              <a:gd name="connsiteX980" fmla="*/ 1161748 w 3265410"/>
              <a:gd name="connsiteY980" fmla="*/ 2496078 h 6759197"/>
              <a:gd name="connsiteX981" fmla="*/ 1295363 w 3265410"/>
              <a:gd name="connsiteY981" fmla="*/ 2347555 h 6759197"/>
              <a:gd name="connsiteX982" fmla="*/ 1305854 w 3265410"/>
              <a:gd name="connsiteY982" fmla="*/ 2359923 h 6759197"/>
              <a:gd name="connsiteX983" fmla="*/ 1170913 w 3265410"/>
              <a:gd name="connsiteY983" fmla="*/ 2506458 h 6759197"/>
              <a:gd name="connsiteX984" fmla="*/ 1161196 w 3265410"/>
              <a:gd name="connsiteY984" fmla="*/ 2505616 h 6759197"/>
              <a:gd name="connsiteX985" fmla="*/ 1145638 w 3265410"/>
              <a:gd name="connsiteY985" fmla="*/ 4557416 h 6759197"/>
              <a:gd name="connsiteX986" fmla="*/ 1146618 w 3265410"/>
              <a:gd name="connsiteY986" fmla="*/ 4544703 h 6759197"/>
              <a:gd name="connsiteX987" fmla="*/ 1277915 w 3265410"/>
              <a:gd name="connsiteY987" fmla="*/ 4420143 h 6759197"/>
              <a:gd name="connsiteX988" fmla="*/ 1288738 w 3265410"/>
              <a:gd name="connsiteY988" fmla="*/ 4428755 h 6759197"/>
              <a:gd name="connsiteX989" fmla="*/ 1157330 w 3265410"/>
              <a:gd name="connsiteY989" fmla="*/ 4560273 h 6759197"/>
              <a:gd name="connsiteX990" fmla="*/ 1145638 w 3265410"/>
              <a:gd name="connsiteY990" fmla="*/ 4557416 h 6759197"/>
              <a:gd name="connsiteX991" fmla="*/ 1145432 w 3265410"/>
              <a:gd name="connsiteY991" fmla="*/ 5330670 h 6759197"/>
              <a:gd name="connsiteX992" fmla="*/ 1154128 w 3265410"/>
              <a:gd name="connsiteY992" fmla="*/ 5323962 h 6759197"/>
              <a:gd name="connsiteX993" fmla="*/ 1389667 w 3265410"/>
              <a:gd name="connsiteY993" fmla="*/ 5379174 h 6759197"/>
              <a:gd name="connsiteX994" fmla="*/ 1387900 w 3265410"/>
              <a:gd name="connsiteY994" fmla="*/ 5392425 h 6759197"/>
              <a:gd name="connsiteX995" fmla="*/ 1150816 w 3265410"/>
              <a:gd name="connsiteY995" fmla="*/ 5340527 h 6759197"/>
              <a:gd name="connsiteX996" fmla="*/ 1145432 w 3265410"/>
              <a:gd name="connsiteY996" fmla="*/ 5330670 h 6759197"/>
              <a:gd name="connsiteX997" fmla="*/ 1140684 w 3265410"/>
              <a:gd name="connsiteY997" fmla="*/ 2836702 h 6759197"/>
              <a:gd name="connsiteX998" fmla="*/ 1145625 w 3265410"/>
              <a:gd name="connsiteY998" fmla="*/ 2826694 h 6759197"/>
              <a:gd name="connsiteX999" fmla="*/ 1304088 w 3265410"/>
              <a:gd name="connsiteY999" fmla="*/ 2778880 h 6759197"/>
              <a:gd name="connsiteX1000" fmla="*/ 1308503 w 3265410"/>
              <a:gd name="connsiteY1000" fmla="*/ 2796106 h 6759197"/>
              <a:gd name="connsiteX1001" fmla="*/ 1149159 w 3265410"/>
              <a:gd name="connsiteY1001" fmla="*/ 2842817 h 6759197"/>
              <a:gd name="connsiteX1002" fmla="*/ 1140684 w 3265410"/>
              <a:gd name="connsiteY1002" fmla="*/ 2836702 h 6759197"/>
              <a:gd name="connsiteX1003" fmla="*/ 1138889 w 3265410"/>
              <a:gd name="connsiteY1003" fmla="*/ 2437551 h 6759197"/>
              <a:gd name="connsiteX1004" fmla="*/ 1204703 w 3265410"/>
              <a:gd name="connsiteY1004" fmla="*/ 2349762 h 6759197"/>
              <a:gd name="connsiteX1005" fmla="*/ 1218837 w 3265410"/>
              <a:gd name="connsiteY1005" fmla="*/ 2360473 h 6759197"/>
              <a:gd name="connsiteX1006" fmla="*/ 1149931 w 3265410"/>
              <a:gd name="connsiteY1006" fmla="*/ 2447379 h 6759197"/>
              <a:gd name="connsiteX1007" fmla="*/ 1138889 w 3265410"/>
              <a:gd name="connsiteY1007" fmla="*/ 2437551 h 6759197"/>
              <a:gd name="connsiteX1008" fmla="*/ 1135134 w 3265410"/>
              <a:gd name="connsiteY1008" fmla="*/ 5835010 h 6759197"/>
              <a:gd name="connsiteX1009" fmla="*/ 1144962 w 3265410"/>
              <a:gd name="connsiteY1009" fmla="*/ 5822421 h 6759197"/>
              <a:gd name="connsiteX1010" fmla="*/ 1292160 w 3265410"/>
              <a:gd name="connsiteY1010" fmla="*/ 5975253 h 6759197"/>
              <a:gd name="connsiteX1011" fmla="*/ 1280014 w 3265410"/>
              <a:gd name="connsiteY1011" fmla="*/ 5984749 h 6759197"/>
              <a:gd name="connsiteX1012" fmla="*/ 1135134 w 3265410"/>
              <a:gd name="connsiteY1012" fmla="*/ 5835010 h 6759197"/>
              <a:gd name="connsiteX1013" fmla="*/ 1130941 w 3265410"/>
              <a:gd name="connsiteY1013" fmla="*/ 1995185 h 6759197"/>
              <a:gd name="connsiteX1014" fmla="*/ 1133480 w 3265410"/>
              <a:gd name="connsiteY1014" fmla="*/ 1998607 h 6759197"/>
              <a:gd name="connsiteX1015" fmla="*/ 1139995 w 3265410"/>
              <a:gd name="connsiteY1015" fmla="*/ 1988559 h 6759197"/>
              <a:gd name="connsiteX1016" fmla="*/ 1130941 w 3265410"/>
              <a:gd name="connsiteY1016" fmla="*/ 1995185 h 6759197"/>
              <a:gd name="connsiteX1017" fmla="*/ 1117578 w 3265410"/>
              <a:gd name="connsiteY1017" fmla="*/ 2399453 h 6759197"/>
              <a:gd name="connsiteX1018" fmla="*/ 1140435 w 3265410"/>
              <a:gd name="connsiteY1018" fmla="*/ 2346670 h 6759197"/>
              <a:gd name="connsiteX1019" fmla="*/ 1157662 w 3265410"/>
              <a:gd name="connsiteY1019" fmla="*/ 2355282 h 6759197"/>
              <a:gd name="connsiteX1020" fmla="*/ 1134031 w 3265410"/>
              <a:gd name="connsiteY1020" fmla="*/ 2404312 h 6759197"/>
              <a:gd name="connsiteX1021" fmla="*/ 1117578 w 3265410"/>
              <a:gd name="connsiteY1021" fmla="*/ 2399453 h 6759197"/>
              <a:gd name="connsiteX1022" fmla="*/ 1107900 w 3265410"/>
              <a:gd name="connsiteY1022" fmla="*/ 5130860 h 6759197"/>
              <a:gd name="connsiteX1023" fmla="*/ 1114043 w 3265410"/>
              <a:gd name="connsiteY1023" fmla="*/ 5122207 h 6759197"/>
              <a:gd name="connsiteX1024" fmla="*/ 1475358 w 3265410"/>
              <a:gd name="connsiteY1024" fmla="*/ 5119556 h 6759197"/>
              <a:gd name="connsiteX1025" fmla="*/ 1802330 w 3265410"/>
              <a:gd name="connsiteY1025" fmla="*/ 5140206 h 6759197"/>
              <a:gd name="connsiteX1026" fmla="*/ 1801337 w 3265410"/>
              <a:gd name="connsiteY1026" fmla="*/ 5152792 h 6759197"/>
              <a:gd name="connsiteX1027" fmla="*/ 1471383 w 3265410"/>
              <a:gd name="connsiteY1027" fmla="*/ 5147935 h 6759197"/>
              <a:gd name="connsiteX1028" fmla="*/ 1114595 w 3265410"/>
              <a:gd name="connsiteY1028" fmla="*/ 5139433 h 6759197"/>
              <a:gd name="connsiteX1029" fmla="*/ 1107900 w 3265410"/>
              <a:gd name="connsiteY1029" fmla="*/ 5130860 h 6759197"/>
              <a:gd name="connsiteX1030" fmla="*/ 1101787 w 3265410"/>
              <a:gd name="connsiteY1030" fmla="*/ 5676579 h 6759197"/>
              <a:gd name="connsiteX1031" fmla="*/ 1111726 w 3265410"/>
              <a:gd name="connsiteY1031" fmla="*/ 5672369 h 6759197"/>
              <a:gd name="connsiteX1032" fmla="*/ 1198188 w 3265410"/>
              <a:gd name="connsiteY1032" fmla="*/ 5714993 h 6759197"/>
              <a:gd name="connsiteX1033" fmla="*/ 1263230 w 3265410"/>
              <a:gd name="connsiteY1033" fmla="*/ 5772194 h 6759197"/>
              <a:gd name="connsiteX1034" fmla="*/ 1256383 w 3265410"/>
              <a:gd name="connsiteY1034" fmla="*/ 5779261 h 6759197"/>
              <a:gd name="connsiteX1035" fmla="*/ 1183392 w 3265410"/>
              <a:gd name="connsiteY1035" fmla="*/ 5737740 h 6759197"/>
              <a:gd name="connsiteX1036" fmla="*/ 1103111 w 3265410"/>
              <a:gd name="connsiteY1036" fmla="*/ 5686836 h 6759197"/>
              <a:gd name="connsiteX1037" fmla="*/ 1101787 w 3265410"/>
              <a:gd name="connsiteY1037" fmla="*/ 5676579 h 6759197"/>
              <a:gd name="connsiteX1038" fmla="*/ 1098583 w 3265410"/>
              <a:gd name="connsiteY1038" fmla="*/ 1088364 h 6759197"/>
              <a:gd name="connsiteX1039" fmla="*/ 1151698 w 3265410"/>
              <a:gd name="connsiteY1039" fmla="*/ 1035470 h 6759197"/>
              <a:gd name="connsiteX1040" fmla="*/ 1160532 w 3265410"/>
              <a:gd name="connsiteY1040" fmla="*/ 1053580 h 6759197"/>
              <a:gd name="connsiteX1041" fmla="*/ 1138778 w 3265410"/>
              <a:gd name="connsiteY1041" fmla="*/ 1070586 h 6759197"/>
              <a:gd name="connsiteX1042" fmla="*/ 1108742 w 3265410"/>
              <a:gd name="connsiteY1042" fmla="*/ 1093664 h 6759197"/>
              <a:gd name="connsiteX1043" fmla="*/ 1098583 w 3265410"/>
              <a:gd name="connsiteY1043" fmla="*/ 1088364 h 6759197"/>
              <a:gd name="connsiteX1044" fmla="*/ 1080902 w 3265410"/>
              <a:gd name="connsiteY1044" fmla="*/ 5017001 h 6759197"/>
              <a:gd name="connsiteX1045" fmla="*/ 1084891 w 3265410"/>
              <a:gd name="connsiteY1045" fmla="*/ 5006510 h 6759197"/>
              <a:gd name="connsiteX1046" fmla="*/ 1191121 w 3265410"/>
              <a:gd name="connsiteY1046" fmla="*/ 4977800 h 6759197"/>
              <a:gd name="connsiteX1047" fmla="*/ 1194876 w 3265410"/>
              <a:gd name="connsiteY1047" fmla="*/ 4993591 h 6759197"/>
              <a:gd name="connsiteX1048" fmla="*/ 1090412 w 3265410"/>
              <a:gd name="connsiteY1048" fmla="*/ 5022522 h 6759197"/>
              <a:gd name="connsiteX1049" fmla="*/ 1080902 w 3265410"/>
              <a:gd name="connsiteY1049" fmla="*/ 5017001 h 6759197"/>
              <a:gd name="connsiteX1050" fmla="*/ 1070314 w 3265410"/>
              <a:gd name="connsiteY1050" fmla="*/ 5081545 h 6759197"/>
              <a:gd name="connsiteX1051" fmla="*/ 1074069 w 3265410"/>
              <a:gd name="connsiteY1051" fmla="*/ 5072436 h 6759197"/>
              <a:gd name="connsiteX1052" fmla="*/ 1143859 w 3265410"/>
              <a:gd name="connsiteY1052" fmla="*/ 5060398 h 6759197"/>
              <a:gd name="connsiteX1053" fmla="*/ 1146399 w 3265410"/>
              <a:gd name="connsiteY1053" fmla="*/ 5075857 h 6759197"/>
              <a:gd name="connsiteX1054" fmla="*/ 1077161 w 3265410"/>
              <a:gd name="connsiteY1054" fmla="*/ 5088666 h 6759197"/>
              <a:gd name="connsiteX1055" fmla="*/ 1070314 w 3265410"/>
              <a:gd name="connsiteY1055" fmla="*/ 5081545 h 6759197"/>
              <a:gd name="connsiteX1056" fmla="*/ 1062833 w 3265410"/>
              <a:gd name="connsiteY1056" fmla="*/ 2772199 h 6759197"/>
              <a:gd name="connsiteX1057" fmla="*/ 1063910 w 3265410"/>
              <a:gd name="connsiteY1057" fmla="*/ 2759555 h 6759197"/>
              <a:gd name="connsiteX1058" fmla="*/ 1108632 w 3265410"/>
              <a:gd name="connsiteY1058" fmla="*/ 2726648 h 6759197"/>
              <a:gd name="connsiteX1059" fmla="*/ 1169146 w 3265410"/>
              <a:gd name="connsiteY1059" fmla="*/ 2698489 h 6759197"/>
              <a:gd name="connsiteX1060" fmla="*/ 1178202 w 3265410"/>
              <a:gd name="connsiteY1060" fmla="*/ 2715053 h 6759197"/>
              <a:gd name="connsiteX1061" fmla="*/ 1119897 w 3265410"/>
              <a:gd name="connsiteY1061" fmla="*/ 2748402 h 6759197"/>
              <a:gd name="connsiteX1062" fmla="*/ 1074841 w 3265410"/>
              <a:gd name="connsiteY1062" fmla="*/ 2775236 h 6759197"/>
              <a:gd name="connsiteX1063" fmla="*/ 1062833 w 3265410"/>
              <a:gd name="connsiteY1063" fmla="*/ 2772199 h 6759197"/>
              <a:gd name="connsiteX1064" fmla="*/ 1049444 w 3265410"/>
              <a:gd name="connsiteY1064" fmla="*/ 2257666 h 6759197"/>
              <a:gd name="connsiteX1065" fmla="*/ 1061148 w 3265410"/>
              <a:gd name="connsiteY1065" fmla="*/ 2234477 h 6759197"/>
              <a:gd name="connsiteX1066" fmla="*/ 1077050 w 3265410"/>
              <a:gd name="connsiteY1066" fmla="*/ 2236464 h 6759197"/>
              <a:gd name="connsiteX1067" fmla="*/ 1061590 w 3265410"/>
              <a:gd name="connsiteY1067" fmla="*/ 2267604 h 6759197"/>
              <a:gd name="connsiteX1068" fmla="*/ 1049444 w 3265410"/>
              <a:gd name="connsiteY1068" fmla="*/ 2257666 h 6759197"/>
              <a:gd name="connsiteX1069" fmla="*/ 1046614 w 3265410"/>
              <a:gd name="connsiteY1069" fmla="*/ 2686522 h 6759197"/>
              <a:gd name="connsiteX1070" fmla="*/ 1047125 w 3265410"/>
              <a:gd name="connsiteY1070" fmla="*/ 2677067 h 6759197"/>
              <a:gd name="connsiteX1071" fmla="*/ 1199844 w 3265410"/>
              <a:gd name="connsiteY1071" fmla="*/ 2561892 h 6759197"/>
              <a:gd name="connsiteX1072" fmla="*/ 1209341 w 3265410"/>
              <a:gd name="connsiteY1072" fmla="*/ 2576248 h 6759197"/>
              <a:gd name="connsiteX1073" fmla="*/ 1128178 w 3265410"/>
              <a:gd name="connsiteY1073" fmla="*/ 2636320 h 6759197"/>
              <a:gd name="connsiteX1074" fmla="*/ 1055296 w 3265410"/>
              <a:gd name="connsiteY1074" fmla="*/ 2688442 h 6759197"/>
              <a:gd name="connsiteX1075" fmla="*/ 1046614 w 3265410"/>
              <a:gd name="connsiteY1075" fmla="*/ 2686522 h 6759197"/>
              <a:gd name="connsiteX1076" fmla="*/ 1032551 w 3265410"/>
              <a:gd name="connsiteY1076" fmla="*/ 3386557 h 6759197"/>
              <a:gd name="connsiteX1077" fmla="*/ 1033434 w 3265410"/>
              <a:gd name="connsiteY1077" fmla="*/ 3387882 h 6759197"/>
              <a:gd name="connsiteX1078" fmla="*/ 1162080 w 3265410"/>
              <a:gd name="connsiteY1078" fmla="*/ 3273039 h 6759197"/>
              <a:gd name="connsiteX1079" fmla="*/ 1304089 w 3265410"/>
              <a:gd name="connsiteY1079" fmla="*/ 3127938 h 6759197"/>
              <a:gd name="connsiteX1080" fmla="*/ 1318444 w 3265410"/>
              <a:gd name="connsiteY1080" fmla="*/ 3140417 h 6759197"/>
              <a:gd name="connsiteX1081" fmla="*/ 1116365 w 3265410"/>
              <a:gd name="connsiteY1081" fmla="*/ 3351441 h 6759197"/>
              <a:gd name="connsiteX1082" fmla="*/ 1350357 w 3265410"/>
              <a:gd name="connsiteY1082" fmla="*/ 3193532 h 6759197"/>
              <a:gd name="connsiteX1083" fmla="*/ 1362946 w 3265410"/>
              <a:gd name="connsiteY1083" fmla="*/ 3210537 h 6759197"/>
              <a:gd name="connsiteX1084" fmla="*/ 1100352 w 3265410"/>
              <a:gd name="connsiteY1084" fmla="*/ 3395501 h 6759197"/>
              <a:gd name="connsiteX1085" fmla="*/ 1049335 w 3265410"/>
              <a:gd name="connsiteY1085" fmla="*/ 3428519 h 6759197"/>
              <a:gd name="connsiteX1086" fmla="*/ 1049777 w 3265410"/>
              <a:gd name="connsiteY1086" fmla="*/ 3432383 h 6759197"/>
              <a:gd name="connsiteX1087" fmla="*/ 1641883 w 3265410"/>
              <a:gd name="connsiteY1087" fmla="*/ 3025794 h 6759197"/>
              <a:gd name="connsiteX1088" fmla="*/ 1654472 w 3265410"/>
              <a:gd name="connsiteY1088" fmla="*/ 3042689 h 6759197"/>
              <a:gd name="connsiteX1089" fmla="*/ 1141542 w 3265410"/>
              <a:gd name="connsiteY1089" fmla="*/ 3407538 h 6759197"/>
              <a:gd name="connsiteX1090" fmla="*/ 1173565 w 3265410"/>
              <a:gd name="connsiteY1090" fmla="*/ 3390974 h 6759197"/>
              <a:gd name="connsiteX1091" fmla="*/ 1479667 w 3265410"/>
              <a:gd name="connsiteY1091" fmla="*/ 3209543 h 6759197"/>
              <a:gd name="connsiteX1092" fmla="*/ 1488722 w 3265410"/>
              <a:gd name="connsiteY1092" fmla="*/ 3225665 h 6759197"/>
              <a:gd name="connsiteX1093" fmla="*/ 1132376 w 3265410"/>
              <a:gd name="connsiteY1093" fmla="*/ 3438678 h 6759197"/>
              <a:gd name="connsiteX1094" fmla="*/ 1044587 w 3265410"/>
              <a:gd name="connsiteY1094" fmla="*/ 3484174 h 6759197"/>
              <a:gd name="connsiteX1095" fmla="*/ 1043925 w 3265410"/>
              <a:gd name="connsiteY1095" fmla="*/ 3480640 h 6759197"/>
              <a:gd name="connsiteX1096" fmla="*/ 1042488 w 3265410"/>
              <a:gd name="connsiteY1096" fmla="*/ 3484174 h 6759197"/>
              <a:gd name="connsiteX1097" fmla="*/ 1045912 w 3265410"/>
              <a:gd name="connsiteY1097" fmla="*/ 3484394 h 6759197"/>
              <a:gd name="connsiteX1098" fmla="*/ 1267980 w 3265410"/>
              <a:gd name="connsiteY1098" fmla="*/ 3382250 h 6759197"/>
              <a:gd name="connsiteX1099" fmla="*/ 1636693 w 3265410"/>
              <a:gd name="connsiteY1099" fmla="*/ 3184146 h 6759197"/>
              <a:gd name="connsiteX1100" fmla="*/ 1647183 w 3265410"/>
              <a:gd name="connsiteY1100" fmla="*/ 3199936 h 6759197"/>
              <a:gd name="connsiteX1101" fmla="*/ 1278691 w 3265410"/>
              <a:gd name="connsiteY1101" fmla="*/ 3405881 h 6759197"/>
              <a:gd name="connsiteX1102" fmla="*/ 1561603 w 3265410"/>
              <a:gd name="connsiteY1102" fmla="*/ 3295786 h 6759197"/>
              <a:gd name="connsiteX1103" fmla="*/ 1569001 w 3265410"/>
              <a:gd name="connsiteY1103" fmla="*/ 3313123 h 6759197"/>
              <a:gd name="connsiteX1104" fmla="*/ 1156007 w 3265410"/>
              <a:gd name="connsiteY1104" fmla="*/ 3485389 h 6759197"/>
              <a:gd name="connsiteX1105" fmla="*/ 1283218 w 3265410"/>
              <a:gd name="connsiteY1105" fmla="*/ 3462751 h 6759197"/>
              <a:gd name="connsiteX1106" fmla="*/ 1287746 w 3265410"/>
              <a:gd name="connsiteY1106" fmla="*/ 3480751 h 6759197"/>
              <a:gd name="connsiteX1107" fmla="*/ 1158327 w 3265410"/>
              <a:gd name="connsiteY1107" fmla="*/ 3520394 h 6759197"/>
              <a:gd name="connsiteX1108" fmla="*/ 1208460 w 3265410"/>
              <a:gd name="connsiteY1108" fmla="*/ 3514872 h 6759197"/>
              <a:gd name="connsiteX1109" fmla="*/ 1560057 w 3265410"/>
              <a:gd name="connsiteY1109" fmla="*/ 3443979 h 6759197"/>
              <a:gd name="connsiteX1110" fmla="*/ 1564032 w 3265410"/>
              <a:gd name="connsiteY1110" fmla="*/ 3460212 h 6759197"/>
              <a:gd name="connsiteX1111" fmla="*/ 1243686 w 3265410"/>
              <a:gd name="connsiteY1111" fmla="*/ 3533424 h 6759197"/>
              <a:gd name="connsiteX1112" fmla="*/ 1109518 w 3265410"/>
              <a:gd name="connsiteY1112" fmla="*/ 3553300 h 6759197"/>
              <a:gd name="connsiteX1113" fmla="*/ 1105432 w 3265410"/>
              <a:gd name="connsiteY1113" fmla="*/ 3565226 h 6759197"/>
              <a:gd name="connsiteX1114" fmla="*/ 1107199 w 3265410"/>
              <a:gd name="connsiteY1114" fmla="*/ 3565006 h 6759197"/>
              <a:gd name="connsiteX1115" fmla="*/ 1106315 w 3265410"/>
              <a:gd name="connsiteY1115" fmla="*/ 3564123 h 6759197"/>
              <a:gd name="connsiteX1116" fmla="*/ 1145737 w 3265410"/>
              <a:gd name="connsiteY1116" fmla="*/ 3559926 h 6759197"/>
              <a:gd name="connsiteX1117" fmla="*/ 1152142 w 3265410"/>
              <a:gd name="connsiteY1117" fmla="*/ 3574502 h 6759197"/>
              <a:gd name="connsiteX1118" fmla="*/ 1169811 w 3265410"/>
              <a:gd name="connsiteY1118" fmla="*/ 3594490 h 6759197"/>
              <a:gd name="connsiteX1119" fmla="*/ 1267427 w 3265410"/>
              <a:gd name="connsiteY1119" fmla="*/ 3600453 h 6759197"/>
              <a:gd name="connsiteX1120" fmla="*/ 1267758 w 3265410"/>
              <a:gd name="connsiteY1120" fmla="*/ 3622538 h 6759197"/>
              <a:gd name="connsiteX1121" fmla="*/ 1181626 w 3265410"/>
              <a:gd name="connsiteY1121" fmla="*/ 3628832 h 6759197"/>
              <a:gd name="connsiteX1122" fmla="*/ 1182289 w 3265410"/>
              <a:gd name="connsiteY1122" fmla="*/ 3633651 h 6759197"/>
              <a:gd name="connsiteX1123" fmla="*/ 1222594 w 3265410"/>
              <a:gd name="connsiteY1123" fmla="*/ 3641824 h 6759197"/>
              <a:gd name="connsiteX1124" fmla="*/ 1233085 w 3265410"/>
              <a:gd name="connsiteY1124" fmla="*/ 3644034 h 6759197"/>
              <a:gd name="connsiteX1125" fmla="*/ 1300003 w 3265410"/>
              <a:gd name="connsiteY1125" fmla="*/ 3658281 h 6759197"/>
              <a:gd name="connsiteX1126" fmla="*/ 1310383 w 3265410"/>
              <a:gd name="connsiteY1126" fmla="*/ 3660489 h 6759197"/>
              <a:gd name="connsiteX1127" fmla="*/ 1303426 w 3265410"/>
              <a:gd name="connsiteY1127" fmla="*/ 3660158 h 6759197"/>
              <a:gd name="connsiteX1128" fmla="*/ 1300886 w 3265410"/>
              <a:gd name="connsiteY1128" fmla="*/ 3660268 h 6759197"/>
              <a:gd name="connsiteX1129" fmla="*/ 1302653 w 3265410"/>
              <a:gd name="connsiteY1129" fmla="*/ 3664355 h 6759197"/>
              <a:gd name="connsiteX1130" fmla="*/ 1411644 w 3265410"/>
              <a:gd name="connsiteY1130" fmla="*/ 3683130 h 6759197"/>
              <a:gd name="connsiteX1131" fmla="*/ 1688151 w 3265410"/>
              <a:gd name="connsiteY1131" fmla="*/ 3772034 h 6759197"/>
              <a:gd name="connsiteX1132" fmla="*/ 1682409 w 3265410"/>
              <a:gd name="connsiteY1132" fmla="*/ 3788381 h 6759197"/>
              <a:gd name="connsiteX1133" fmla="*/ 1475360 w 3265410"/>
              <a:gd name="connsiteY1133" fmla="*/ 3732387 h 6759197"/>
              <a:gd name="connsiteX1134" fmla="*/ 1482427 w 3265410"/>
              <a:gd name="connsiteY1134" fmla="*/ 3758231 h 6759197"/>
              <a:gd name="connsiteX1135" fmla="*/ 1489494 w 3265410"/>
              <a:gd name="connsiteY1135" fmla="*/ 3761212 h 6759197"/>
              <a:gd name="connsiteX1136" fmla="*/ 1518426 w 3265410"/>
              <a:gd name="connsiteY1136" fmla="*/ 3767949 h 6759197"/>
              <a:gd name="connsiteX1137" fmla="*/ 1539628 w 3265410"/>
              <a:gd name="connsiteY1137" fmla="*/ 3829244 h 6759197"/>
              <a:gd name="connsiteX1138" fmla="*/ 1569996 w 3265410"/>
              <a:gd name="connsiteY1138" fmla="*/ 3843271 h 6759197"/>
              <a:gd name="connsiteX1139" fmla="*/ 1617037 w 3265410"/>
              <a:gd name="connsiteY1139" fmla="*/ 3856192 h 6759197"/>
              <a:gd name="connsiteX1140" fmla="*/ 1633712 w 3265410"/>
              <a:gd name="connsiteY1140" fmla="*/ 3875626 h 6759197"/>
              <a:gd name="connsiteX1141" fmla="*/ 1637687 w 3265410"/>
              <a:gd name="connsiteY1141" fmla="*/ 3875185 h 6759197"/>
              <a:gd name="connsiteX1142" fmla="*/ 1745683 w 3265410"/>
              <a:gd name="connsiteY1142" fmla="*/ 3908641 h 6759197"/>
              <a:gd name="connsiteX1143" fmla="*/ 1738616 w 3265410"/>
              <a:gd name="connsiteY1143" fmla="*/ 3924655 h 6759197"/>
              <a:gd name="connsiteX1144" fmla="*/ 1643319 w 3265410"/>
              <a:gd name="connsiteY1144" fmla="*/ 3898487 h 6759197"/>
              <a:gd name="connsiteX1145" fmla="*/ 1646963 w 3265410"/>
              <a:gd name="connsiteY1145" fmla="*/ 3936907 h 6759197"/>
              <a:gd name="connsiteX1146" fmla="*/ 1850147 w 3265410"/>
              <a:gd name="connsiteY1146" fmla="*/ 4051301 h 6759197"/>
              <a:gd name="connsiteX1147" fmla="*/ 1847055 w 3265410"/>
              <a:gd name="connsiteY1147" fmla="*/ 4064438 h 6759197"/>
              <a:gd name="connsiteX1148" fmla="*/ 1858429 w 3265410"/>
              <a:gd name="connsiteY1148" fmla="*/ 4099338 h 6759197"/>
              <a:gd name="connsiteX1149" fmla="*/ 1855889 w 3265410"/>
              <a:gd name="connsiteY1149" fmla="*/ 4126505 h 6759197"/>
              <a:gd name="connsiteX1150" fmla="*/ 1911102 w 3265410"/>
              <a:gd name="connsiteY1150" fmla="*/ 4138765 h 6759197"/>
              <a:gd name="connsiteX1151" fmla="*/ 1940145 w 3265410"/>
              <a:gd name="connsiteY1151" fmla="*/ 4206449 h 6759197"/>
              <a:gd name="connsiteX1152" fmla="*/ 2094410 w 3265410"/>
              <a:gd name="connsiteY1152" fmla="*/ 4290150 h 6759197"/>
              <a:gd name="connsiteX1153" fmla="*/ 2170052 w 3265410"/>
              <a:gd name="connsiteY1153" fmla="*/ 4254923 h 6759197"/>
              <a:gd name="connsiteX1154" fmla="*/ 2107330 w 3265410"/>
              <a:gd name="connsiteY1154" fmla="*/ 4197398 h 6759197"/>
              <a:gd name="connsiteX1155" fmla="*/ 2121796 w 3265410"/>
              <a:gd name="connsiteY1155" fmla="*/ 4181165 h 6759197"/>
              <a:gd name="connsiteX1156" fmla="*/ 2164310 w 3265410"/>
              <a:gd name="connsiteY1156" fmla="*/ 4216497 h 6759197"/>
              <a:gd name="connsiteX1157" fmla="*/ 2318023 w 3265410"/>
              <a:gd name="connsiteY1157" fmla="*/ 4238693 h 6759197"/>
              <a:gd name="connsiteX1158" fmla="*/ 2344636 w 3265410"/>
              <a:gd name="connsiteY1158" fmla="*/ 4234827 h 6759197"/>
              <a:gd name="connsiteX1159" fmla="*/ 2315153 w 3265410"/>
              <a:gd name="connsiteY1159" fmla="*/ 4226216 h 6759197"/>
              <a:gd name="connsiteX1160" fmla="*/ 2242823 w 3265410"/>
              <a:gd name="connsiteY1160" fmla="*/ 4208218 h 6759197"/>
              <a:gd name="connsiteX1161" fmla="*/ 2243265 w 3265410"/>
              <a:gd name="connsiteY1161" fmla="*/ 4195079 h 6759197"/>
              <a:gd name="connsiteX1162" fmla="*/ 2325091 w 3265410"/>
              <a:gd name="connsiteY1162" fmla="*/ 4204243 h 6759197"/>
              <a:gd name="connsiteX1163" fmla="*/ 2185070 w 3265410"/>
              <a:gd name="connsiteY1163" fmla="*/ 4157315 h 6759197"/>
              <a:gd name="connsiteX1164" fmla="*/ 2189708 w 3265410"/>
              <a:gd name="connsiteY1164" fmla="*/ 4143290 h 6759197"/>
              <a:gd name="connsiteX1165" fmla="*/ 2313496 w 3265410"/>
              <a:gd name="connsiteY1165" fmla="*/ 4170896 h 6759197"/>
              <a:gd name="connsiteX1166" fmla="*/ 2338783 w 3265410"/>
              <a:gd name="connsiteY1166" fmla="*/ 4181828 h 6759197"/>
              <a:gd name="connsiteX1167" fmla="*/ 2333263 w 3265410"/>
              <a:gd name="connsiteY1167" fmla="*/ 4177744 h 6759197"/>
              <a:gd name="connsiteX1168" fmla="*/ 2265682 w 3265410"/>
              <a:gd name="connsiteY1168" fmla="*/ 4143290 h 6759197"/>
              <a:gd name="connsiteX1169" fmla="*/ 2270209 w 3265410"/>
              <a:gd name="connsiteY1169" fmla="*/ 4125177 h 6759197"/>
              <a:gd name="connsiteX1170" fmla="*/ 2318575 w 3265410"/>
              <a:gd name="connsiteY1170" fmla="*/ 4143953 h 6759197"/>
              <a:gd name="connsiteX1171" fmla="*/ 2477147 w 3265410"/>
              <a:gd name="connsiteY1171" fmla="*/ 4125069 h 6759197"/>
              <a:gd name="connsiteX1172" fmla="*/ 2483884 w 3265410"/>
              <a:gd name="connsiteY1172" fmla="*/ 4100220 h 6759197"/>
              <a:gd name="connsiteX1173" fmla="*/ 2457382 w 3265410"/>
              <a:gd name="connsiteY1173" fmla="*/ 4076695 h 6759197"/>
              <a:gd name="connsiteX1174" fmla="*/ 2445566 w 3265410"/>
              <a:gd name="connsiteY1174" fmla="*/ 4073273 h 6759197"/>
              <a:gd name="connsiteX1175" fmla="*/ 2410229 w 3265410"/>
              <a:gd name="connsiteY1175" fmla="*/ 4062894 h 6759197"/>
              <a:gd name="connsiteX1176" fmla="*/ 2364512 w 3265410"/>
              <a:gd name="connsiteY1176" fmla="*/ 4033748 h 6759197"/>
              <a:gd name="connsiteX1177" fmla="*/ 2364734 w 3265410"/>
              <a:gd name="connsiteY1177" fmla="*/ 4017958 h 6759197"/>
              <a:gd name="connsiteX1178" fmla="*/ 2458154 w 3265410"/>
              <a:gd name="connsiteY1178" fmla="*/ 3965618 h 6759197"/>
              <a:gd name="connsiteX1179" fmla="*/ 2425689 w 3265410"/>
              <a:gd name="connsiteY1179" fmla="*/ 3956122 h 6759197"/>
              <a:gd name="connsiteX1180" fmla="*/ 2363409 w 3265410"/>
              <a:gd name="connsiteY1180" fmla="*/ 3944855 h 6759197"/>
              <a:gd name="connsiteX1181" fmla="*/ 2364512 w 3265410"/>
              <a:gd name="connsiteY1181" fmla="*/ 3926749 h 6759197"/>
              <a:gd name="connsiteX1182" fmla="*/ 2430216 w 3265410"/>
              <a:gd name="connsiteY1182" fmla="*/ 3935032 h 6759197"/>
              <a:gd name="connsiteX1183" fmla="*/ 2474055 w 3265410"/>
              <a:gd name="connsiteY1183" fmla="*/ 3949606 h 6759197"/>
              <a:gd name="connsiteX1184" fmla="*/ 2489185 w 3265410"/>
              <a:gd name="connsiteY1184" fmla="*/ 3944191 h 6759197"/>
              <a:gd name="connsiteX1185" fmla="*/ 2425909 w 3265410"/>
              <a:gd name="connsiteY1185" fmla="*/ 3921453 h 6759197"/>
              <a:gd name="connsiteX1186" fmla="*/ 2430768 w 3265410"/>
              <a:gd name="connsiteY1186" fmla="*/ 3903564 h 6759197"/>
              <a:gd name="connsiteX1187" fmla="*/ 2524189 w 3265410"/>
              <a:gd name="connsiteY1187" fmla="*/ 3932380 h 6759197"/>
              <a:gd name="connsiteX1188" fmla="*/ 2533575 w 3265410"/>
              <a:gd name="connsiteY1188" fmla="*/ 3927965 h 6759197"/>
              <a:gd name="connsiteX1189" fmla="*/ 2432535 w 3265410"/>
              <a:gd name="connsiteY1189" fmla="*/ 3862487 h 6759197"/>
              <a:gd name="connsiteX1190" fmla="*/ 2223167 w 3265410"/>
              <a:gd name="connsiteY1190" fmla="*/ 3812126 h 6759197"/>
              <a:gd name="connsiteX1191" fmla="*/ 2223608 w 3265410"/>
              <a:gd name="connsiteY1191" fmla="*/ 3792025 h 6759197"/>
              <a:gd name="connsiteX1192" fmla="*/ 2459700 w 3265410"/>
              <a:gd name="connsiteY1192" fmla="*/ 3843271 h 6759197"/>
              <a:gd name="connsiteX1193" fmla="*/ 2534237 w 3265410"/>
              <a:gd name="connsiteY1193" fmla="*/ 3846140 h 6759197"/>
              <a:gd name="connsiteX1194" fmla="*/ 2579181 w 3265410"/>
              <a:gd name="connsiteY1194" fmla="*/ 3847356 h 6759197"/>
              <a:gd name="connsiteX1195" fmla="*/ 2520546 w 3265410"/>
              <a:gd name="connsiteY1195" fmla="*/ 3824053 h 6759197"/>
              <a:gd name="connsiteX1196" fmla="*/ 2525073 w 3265410"/>
              <a:gd name="connsiteY1196" fmla="*/ 3807378 h 6759197"/>
              <a:gd name="connsiteX1197" fmla="*/ 2605573 w 3265410"/>
              <a:gd name="connsiteY1197" fmla="*/ 3831011 h 6759197"/>
              <a:gd name="connsiteX1198" fmla="*/ 2545723 w 3265410"/>
              <a:gd name="connsiteY1198" fmla="*/ 3794896 h 6759197"/>
              <a:gd name="connsiteX1199" fmla="*/ 2489295 w 3265410"/>
              <a:gd name="connsiteY1199" fmla="*/ 3776453 h 6759197"/>
              <a:gd name="connsiteX1200" fmla="*/ 2494815 w 3265410"/>
              <a:gd name="connsiteY1200" fmla="*/ 3758562 h 6759197"/>
              <a:gd name="connsiteX1201" fmla="*/ 2537882 w 3265410"/>
              <a:gd name="connsiteY1201" fmla="*/ 3766623 h 6759197"/>
              <a:gd name="connsiteX1202" fmla="*/ 2561183 w 3265410"/>
              <a:gd name="connsiteY1202" fmla="*/ 3760439 h 6759197"/>
              <a:gd name="connsiteX1203" fmla="*/ 2590445 w 3265410"/>
              <a:gd name="connsiteY1203" fmla="*/ 3706100 h 6759197"/>
              <a:gd name="connsiteX1204" fmla="*/ 2589340 w 3265410"/>
              <a:gd name="connsiteY1204" fmla="*/ 3705990 h 6759197"/>
              <a:gd name="connsiteX1205" fmla="*/ 2159231 w 3265410"/>
              <a:gd name="connsiteY1205" fmla="*/ 3648451 h 6759197"/>
              <a:gd name="connsiteX1206" fmla="*/ 2160776 w 3265410"/>
              <a:gd name="connsiteY1206" fmla="*/ 3630489 h 6759197"/>
              <a:gd name="connsiteX1207" fmla="*/ 2590665 w 3265410"/>
              <a:gd name="connsiteY1207" fmla="*/ 3678933 h 6759197"/>
              <a:gd name="connsiteX1208" fmla="*/ 2569795 w 3265410"/>
              <a:gd name="connsiteY1208" fmla="*/ 3640278 h 6759197"/>
              <a:gd name="connsiteX1209" fmla="*/ 2299030 w 3265410"/>
              <a:gd name="connsiteY1209" fmla="*/ 3591177 h 6759197"/>
              <a:gd name="connsiteX1210" fmla="*/ 2301460 w 3265410"/>
              <a:gd name="connsiteY1210" fmla="*/ 3568208 h 6759197"/>
              <a:gd name="connsiteX1211" fmla="*/ 2322330 w 3265410"/>
              <a:gd name="connsiteY1211" fmla="*/ 3569754 h 6759197"/>
              <a:gd name="connsiteX1212" fmla="*/ 2490067 w 3265410"/>
              <a:gd name="connsiteY1212" fmla="*/ 3535854 h 6759197"/>
              <a:gd name="connsiteX1213" fmla="*/ 2556544 w 3265410"/>
              <a:gd name="connsiteY1213" fmla="*/ 3503609 h 6759197"/>
              <a:gd name="connsiteX1214" fmla="*/ 2577526 w 3265410"/>
              <a:gd name="connsiteY1214" fmla="*/ 3455132 h 6759197"/>
              <a:gd name="connsiteX1215" fmla="*/ 2551023 w 3265410"/>
              <a:gd name="connsiteY1215" fmla="*/ 3447954 h 6759197"/>
              <a:gd name="connsiteX1216" fmla="*/ 2547268 w 3265410"/>
              <a:gd name="connsiteY1216" fmla="*/ 3423329 h 6759197"/>
              <a:gd name="connsiteX1217" fmla="*/ 2498571 w 3265410"/>
              <a:gd name="connsiteY1217" fmla="*/ 3347245 h 6759197"/>
              <a:gd name="connsiteX1218" fmla="*/ 2476485 w 3265410"/>
              <a:gd name="connsiteY1218" fmla="*/ 3342387 h 6759197"/>
              <a:gd name="connsiteX1219" fmla="*/ 2453517 w 3265410"/>
              <a:gd name="connsiteY1219" fmla="*/ 3333221 h 6759197"/>
              <a:gd name="connsiteX1220" fmla="*/ 2450535 w 3265410"/>
              <a:gd name="connsiteY1220" fmla="*/ 3317540 h 6759197"/>
              <a:gd name="connsiteX1221" fmla="*/ 2451528 w 3265410"/>
              <a:gd name="connsiteY1221" fmla="*/ 3309369 h 6759197"/>
              <a:gd name="connsiteX1222" fmla="*/ 2461577 w 3265410"/>
              <a:gd name="connsiteY1222" fmla="*/ 3251395 h 6759197"/>
              <a:gd name="connsiteX1223" fmla="*/ 2429885 w 3265410"/>
              <a:gd name="connsiteY1223" fmla="*/ 3251284 h 6759197"/>
              <a:gd name="connsiteX1224" fmla="*/ 2378317 w 3265410"/>
              <a:gd name="connsiteY1224" fmla="*/ 3262880 h 6759197"/>
              <a:gd name="connsiteX1225" fmla="*/ 2370476 w 3265410"/>
              <a:gd name="connsiteY1225" fmla="*/ 3243223 h 6759197"/>
              <a:gd name="connsiteX1226" fmla="*/ 2433308 w 3265410"/>
              <a:gd name="connsiteY1226" fmla="*/ 3225225 h 6759197"/>
              <a:gd name="connsiteX1227" fmla="*/ 2440817 w 3265410"/>
              <a:gd name="connsiteY1227" fmla="*/ 3224672 h 6759197"/>
              <a:gd name="connsiteX1228" fmla="*/ 2430548 w 3265410"/>
              <a:gd name="connsiteY1228" fmla="*/ 3217716 h 6759197"/>
              <a:gd name="connsiteX1229" fmla="*/ 2408353 w 3265410"/>
              <a:gd name="connsiteY1229" fmla="*/ 3219041 h 6759197"/>
              <a:gd name="connsiteX1230" fmla="*/ 2375003 w 3265410"/>
              <a:gd name="connsiteY1230" fmla="*/ 3225225 h 6759197"/>
              <a:gd name="connsiteX1231" fmla="*/ 2303999 w 3265410"/>
              <a:gd name="connsiteY1231" fmla="*/ 3234721 h 6759197"/>
              <a:gd name="connsiteX1232" fmla="*/ 2299693 w 3265410"/>
              <a:gd name="connsiteY1232" fmla="*/ 3219703 h 6759197"/>
              <a:gd name="connsiteX1233" fmla="*/ 2380856 w 3265410"/>
              <a:gd name="connsiteY1233" fmla="*/ 3198059 h 6759197"/>
              <a:gd name="connsiteX1234" fmla="*/ 2395763 w 3265410"/>
              <a:gd name="connsiteY1234" fmla="*/ 3194746 h 6759197"/>
              <a:gd name="connsiteX1235" fmla="*/ 2397752 w 3265410"/>
              <a:gd name="connsiteY1235" fmla="*/ 3189225 h 6759197"/>
              <a:gd name="connsiteX1236" fmla="*/ 2401726 w 3265410"/>
              <a:gd name="connsiteY1236" fmla="*/ 3180722 h 6759197"/>
              <a:gd name="connsiteX1237" fmla="*/ 2394990 w 3265410"/>
              <a:gd name="connsiteY1237" fmla="*/ 3183373 h 6759197"/>
              <a:gd name="connsiteX1238" fmla="*/ 2263031 w 3265410"/>
              <a:gd name="connsiteY1238" fmla="*/ 3207335 h 6759197"/>
              <a:gd name="connsiteX1239" fmla="*/ 2257951 w 3265410"/>
              <a:gd name="connsiteY1239" fmla="*/ 3192207 h 6759197"/>
              <a:gd name="connsiteX1240" fmla="*/ 2378317 w 3265410"/>
              <a:gd name="connsiteY1240" fmla="*/ 3159631 h 6759197"/>
              <a:gd name="connsiteX1241" fmla="*/ 2277386 w 3265410"/>
              <a:gd name="connsiteY1241" fmla="*/ 3165153 h 6759197"/>
              <a:gd name="connsiteX1242" fmla="*/ 2216099 w 3265410"/>
              <a:gd name="connsiteY1242" fmla="*/ 3175642 h 6759197"/>
              <a:gd name="connsiteX1243" fmla="*/ 2062939 w 3265410"/>
              <a:gd name="connsiteY1243" fmla="*/ 3201041 h 6759197"/>
              <a:gd name="connsiteX1244" fmla="*/ 2058632 w 3265410"/>
              <a:gd name="connsiteY1244" fmla="*/ 3178182 h 6759197"/>
              <a:gd name="connsiteX1245" fmla="*/ 2076190 w 3265410"/>
              <a:gd name="connsiteY1245" fmla="*/ 3174427 h 6759197"/>
              <a:gd name="connsiteX1246" fmla="*/ 2081932 w 3265410"/>
              <a:gd name="connsiteY1246" fmla="*/ 3166919 h 6759197"/>
              <a:gd name="connsiteX1247" fmla="*/ 2161549 w 3265410"/>
              <a:gd name="connsiteY1247" fmla="*/ 3129043 h 6759197"/>
              <a:gd name="connsiteX1248" fmla="*/ 2208702 w 3265410"/>
              <a:gd name="connsiteY1248" fmla="*/ 3086529 h 6759197"/>
              <a:gd name="connsiteX1249" fmla="*/ 2201523 w 3265410"/>
              <a:gd name="connsiteY1249" fmla="*/ 3038714 h 6759197"/>
              <a:gd name="connsiteX1250" fmla="*/ 2153377 w 3265410"/>
              <a:gd name="connsiteY1250" fmla="*/ 3062345 h 6759197"/>
              <a:gd name="connsiteX1251" fmla="*/ 2080607 w 3265410"/>
              <a:gd name="connsiteY1251" fmla="*/ 3088736 h 6759197"/>
              <a:gd name="connsiteX1252" fmla="*/ 2074423 w 3265410"/>
              <a:gd name="connsiteY1252" fmla="*/ 3071952 h 6759197"/>
              <a:gd name="connsiteX1253" fmla="*/ 2142225 w 3265410"/>
              <a:gd name="connsiteY1253" fmla="*/ 3040592 h 6759197"/>
              <a:gd name="connsiteX1254" fmla="*/ 2189267 w 3265410"/>
              <a:gd name="connsiteY1254" fmla="*/ 3016850 h 6759197"/>
              <a:gd name="connsiteX1255" fmla="*/ 2182088 w 3265410"/>
              <a:gd name="connsiteY1255" fmla="*/ 2995096 h 6759197"/>
              <a:gd name="connsiteX1256" fmla="*/ 2162101 w 3265410"/>
              <a:gd name="connsiteY1256" fmla="*/ 3001720 h 6759197"/>
              <a:gd name="connsiteX1257" fmla="*/ 2127096 w 3265410"/>
              <a:gd name="connsiteY1257" fmla="*/ 3011769 h 6759197"/>
              <a:gd name="connsiteX1258" fmla="*/ 2120361 w 3265410"/>
              <a:gd name="connsiteY1258" fmla="*/ 2996641 h 6759197"/>
              <a:gd name="connsiteX1259" fmla="*/ 2161660 w 3265410"/>
              <a:gd name="connsiteY1259" fmla="*/ 2974114 h 6759197"/>
              <a:gd name="connsiteX1260" fmla="*/ 2144654 w 3265410"/>
              <a:gd name="connsiteY1260" fmla="*/ 2964617 h 6759197"/>
              <a:gd name="connsiteX1261" fmla="*/ 2101036 w 3265410"/>
              <a:gd name="connsiteY1261" fmla="*/ 2979967 h 6759197"/>
              <a:gd name="connsiteX1262" fmla="*/ 2059736 w 3265410"/>
              <a:gd name="connsiteY1262" fmla="*/ 3002935 h 6759197"/>
              <a:gd name="connsiteX1263" fmla="*/ 2048915 w 3265410"/>
              <a:gd name="connsiteY1263" fmla="*/ 2990678 h 6759197"/>
              <a:gd name="connsiteX1264" fmla="*/ 2092643 w 3265410"/>
              <a:gd name="connsiteY1264" fmla="*/ 2956446 h 6759197"/>
              <a:gd name="connsiteX1265" fmla="*/ 2103796 w 3265410"/>
              <a:gd name="connsiteY1265" fmla="*/ 2951256 h 6759197"/>
              <a:gd name="connsiteX1266" fmla="*/ 2045933 w 3265410"/>
              <a:gd name="connsiteY1266" fmla="*/ 2948164 h 6759197"/>
              <a:gd name="connsiteX1267" fmla="*/ 1823645 w 3265410"/>
              <a:gd name="connsiteY1267" fmla="*/ 3048099 h 6759197"/>
              <a:gd name="connsiteX1268" fmla="*/ 1812822 w 3265410"/>
              <a:gd name="connsiteY1268" fmla="*/ 3034076 h 6759197"/>
              <a:gd name="connsiteX1269" fmla="*/ 1851141 w 3265410"/>
              <a:gd name="connsiteY1269" fmla="*/ 3000065 h 6759197"/>
              <a:gd name="connsiteX1270" fmla="*/ 1853459 w 3265410"/>
              <a:gd name="connsiteY1270" fmla="*/ 2994211 h 6759197"/>
              <a:gd name="connsiteX1271" fmla="*/ 1884379 w 3265410"/>
              <a:gd name="connsiteY1271" fmla="*/ 2912939 h 6759197"/>
              <a:gd name="connsiteX1272" fmla="*/ 1839546 w 3265410"/>
              <a:gd name="connsiteY1272" fmla="*/ 2897699 h 6759197"/>
              <a:gd name="connsiteX1273" fmla="*/ 1810504 w 3265410"/>
              <a:gd name="connsiteY1273" fmla="*/ 2914042 h 6759197"/>
              <a:gd name="connsiteX1274" fmla="*/ 1797473 w 3265410"/>
              <a:gd name="connsiteY1274" fmla="*/ 2904325 h 6759197"/>
              <a:gd name="connsiteX1275" fmla="*/ 1826957 w 3265410"/>
              <a:gd name="connsiteY1275" fmla="*/ 2855627 h 6759197"/>
              <a:gd name="connsiteX1276" fmla="*/ 1841755 w 3265410"/>
              <a:gd name="connsiteY1276" fmla="*/ 2828130 h 6759197"/>
              <a:gd name="connsiteX1277" fmla="*/ 1837889 w 3265410"/>
              <a:gd name="connsiteY1277" fmla="*/ 2808585 h 6759197"/>
              <a:gd name="connsiteX1278" fmla="*/ 1819338 w 3265410"/>
              <a:gd name="connsiteY1278" fmla="*/ 2804058 h 6759197"/>
              <a:gd name="connsiteX1279" fmla="*/ 1767658 w 3265410"/>
              <a:gd name="connsiteY1279" fmla="*/ 2824818 h 6759197"/>
              <a:gd name="connsiteX1280" fmla="*/ 1761585 w 3265410"/>
              <a:gd name="connsiteY1280" fmla="*/ 2825591 h 6759197"/>
              <a:gd name="connsiteX1281" fmla="*/ 1758714 w 3265410"/>
              <a:gd name="connsiteY1281" fmla="*/ 2820291 h 6759197"/>
              <a:gd name="connsiteX1282" fmla="*/ 1761143 w 3265410"/>
              <a:gd name="connsiteY1282" fmla="*/ 2814437 h 6759197"/>
              <a:gd name="connsiteX1283" fmla="*/ 1769535 w 3265410"/>
              <a:gd name="connsiteY1283" fmla="*/ 2802953 h 6759197"/>
              <a:gd name="connsiteX1284" fmla="*/ 1770088 w 3265410"/>
              <a:gd name="connsiteY1284" fmla="*/ 2793347 h 6759197"/>
              <a:gd name="connsiteX1285" fmla="*/ 1767437 w 3265410"/>
              <a:gd name="connsiteY1285" fmla="*/ 2790033 h 6759197"/>
              <a:gd name="connsiteX1286" fmla="*/ 1743586 w 3265410"/>
              <a:gd name="connsiteY1286" fmla="*/ 2794562 h 6759197"/>
              <a:gd name="connsiteX1287" fmla="*/ 1722384 w 3265410"/>
              <a:gd name="connsiteY1287" fmla="*/ 2806818 h 6759197"/>
              <a:gd name="connsiteX1288" fmla="*/ 1695550 w 3265410"/>
              <a:gd name="connsiteY1288" fmla="*/ 2827800 h 6759197"/>
              <a:gd name="connsiteX1289" fmla="*/ 1670373 w 3265410"/>
              <a:gd name="connsiteY1289" fmla="*/ 2853860 h 6759197"/>
              <a:gd name="connsiteX1290" fmla="*/ 1616375 w 3265410"/>
              <a:gd name="connsiteY1290" fmla="*/ 2892067 h 6759197"/>
              <a:gd name="connsiteX1291" fmla="*/ 1606878 w 3265410"/>
              <a:gd name="connsiteY1291" fmla="*/ 2873957 h 6759197"/>
              <a:gd name="connsiteX1292" fmla="*/ 1633048 w 3265410"/>
              <a:gd name="connsiteY1292" fmla="*/ 2836412 h 6759197"/>
              <a:gd name="connsiteX1293" fmla="*/ 1633048 w 3265410"/>
              <a:gd name="connsiteY1293" fmla="*/ 2826585 h 6759197"/>
              <a:gd name="connsiteX1294" fmla="*/ 1619909 w 3265410"/>
              <a:gd name="connsiteY1294" fmla="*/ 2820401 h 6759197"/>
              <a:gd name="connsiteX1295" fmla="*/ 1573971 w 3265410"/>
              <a:gd name="connsiteY1295" fmla="*/ 2841713 h 6759197"/>
              <a:gd name="connsiteX1296" fmla="*/ 1522844 w 3265410"/>
              <a:gd name="connsiteY1296" fmla="*/ 2879258 h 6759197"/>
              <a:gd name="connsiteX1297" fmla="*/ 1473814 w 3265410"/>
              <a:gd name="connsiteY1297" fmla="*/ 2924643 h 6759197"/>
              <a:gd name="connsiteX1298" fmla="*/ 1368357 w 3265410"/>
              <a:gd name="connsiteY1298" fmla="*/ 3028334 h 6759197"/>
              <a:gd name="connsiteX1299" fmla="*/ 1131603 w 3265410"/>
              <a:gd name="connsiteY1299" fmla="*/ 3273701 h 6759197"/>
              <a:gd name="connsiteX1300" fmla="*/ 1032551 w 3265410"/>
              <a:gd name="connsiteY1300" fmla="*/ 3386557 h 6759197"/>
              <a:gd name="connsiteX1301" fmla="*/ 1015654 w 3265410"/>
              <a:gd name="connsiteY1301" fmla="*/ 2851153 h 6759197"/>
              <a:gd name="connsiteX1302" fmla="*/ 1017421 w 3265410"/>
              <a:gd name="connsiteY1302" fmla="*/ 2840829 h 6759197"/>
              <a:gd name="connsiteX1303" fmla="*/ 1107087 w 3265410"/>
              <a:gd name="connsiteY1303" fmla="*/ 2793787 h 6759197"/>
              <a:gd name="connsiteX1304" fmla="*/ 1191011 w 3265410"/>
              <a:gd name="connsiteY1304" fmla="*/ 2762316 h 6759197"/>
              <a:gd name="connsiteX1305" fmla="*/ 1199624 w 3265410"/>
              <a:gd name="connsiteY1305" fmla="*/ 2778548 h 6759197"/>
              <a:gd name="connsiteX1306" fmla="*/ 1118571 w 3265410"/>
              <a:gd name="connsiteY1306" fmla="*/ 2815541 h 6759197"/>
              <a:gd name="connsiteX1307" fmla="*/ 1025150 w 3265410"/>
              <a:gd name="connsiteY1307" fmla="*/ 2855846 h 6759197"/>
              <a:gd name="connsiteX1308" fmla="*/ 1015654 w 3265410"/>
              <a:gd name="connsiteY1308" fmla="*/ 2851153 h 6759197"/>
              <a:gd name="connsiteX1309" fmla="*/ 1006367 w 3265410"/>
              <a:gd name="connsiteY1309" fmla="*/ 2282272 h 6759197"/>
              <a:gd name="connsiteX1310" fmla="*/ 1007813 w 3265410"/>
              <a:gd name="connsiteY1310" fmla="*/ 2275004 h 6759197"/>
              <a:gd name="connsiteX1311" fmla="*/ 1021064 w 3265410"/>
              <a:gd name="connsiteY1311" fmla="*/ 2258772 h 6759197"/>
              <a:gd name="connsiteX1312" fmla="*/ 1034204 w 3265410"/>
              <a:gd name="connsiteY1312" fmla="*/ 2268710 h 6759197"/>
              <a:gd name="connsiteX1313" fmla="*/ 1024597 w 3265410"/>
              <a:gd name="connsiteY1313" fmla="*/ 2284943 h 6759197"/>
              <a:gd name="connsiteX1314" fmla="*/ 1006367 w 3265410"/>
              <a:gd name="connsiteY1314" fmla="*/ 2282272 h 6759197"/>
              <a:gd name="connsiteX1315" fmla="*/ 1006266 w 3265410"/>
              <a:gd name="connsiteY1315" fmla="*/ 4510233 h 6759197"/>
              <a:gd name="connsiteX1316" fmla="*/ 1113712 w 3265410"/>
              <a:gd name="connsiteY1316" fmla="*/ 4396717 h 6759197"/>
              <a:gd name="connsiteX1317" fmla="*/ 1123981 w 3265410"/>
              <a:gd name="connsiteY1317" fmla="*/ 4406875 h 6759197"/>
              <a:gd name="connsiteX1318" fmla="*/ 1019408 w 3265410"/>
              <a:gd name="connsiteY1318" fmla="*/ 4521168 h 6759197"/>
              <a:gd name="connsiteX1319" fmla="*/ 1006266 w 3265410"/>
              <a:gd name="connsiteY1319" fmla="*/ 4510233 h 6759197"/>
              <a:gd name="connsiteX1320" fmla="*/ 998329 w 3265410"/>
              <a:gd name="connsiteY1320" fmla="*/ 5454878 h 6759197"/>
              <a:gd name="connsiteX1321" fmla="*/ 1007371 w 3265410"/>
              <a:gd name="connsiteY1321" fmla="*/ 5448845 h 6759197"/>
              <a:gd name="connsiteX1322" fmla="*/ 1143637 w 3265410"/>
              <a:gd name="connsiteY1322" fmla="*/ 5484956 h 6759197"/>
              <a:gd name="connsiteX1323" fmla="*/ 1261903 w 3265410"/>
              <a:gd name="connsiteY1323" fmla="*/ 5537518 h 6759197"/>
              <a:gd name="connsiteX1324" fmla="*/ 1255940 w 3265410"/>
              <a:gd name="connsiteY1324" fmla="*/ 5549664 h 6759197"/>
              <a:gd name="connsiteX1325" fmla="*/ 1137011 w 3265410"/>
              <a:gd name="connsiteY1325" fmla="*/ 5507263 h 6759197"/>
              <a:gd name="connsiteX1326" fmla="*/ 1002622 w 3265410"/>
              <a:gd name="connsiteY1326" fmla="*/ 5464306 h 6759197"/>
              <a:gd name="connsiteX1327" fmla="*/ 998329 w 3265410"/>
              <a:gd name="connsiteY1327" fmla="*/ 5454878 h 6759197"/>
              <a:gd name="connsiteX1328" fmla="*/ 995473 w 3265410"/>
              <a:gd name="connsiteY1328" fmla="*/ 1151886 h 6759197"/>
              <a:gd name="connsiteX1329" fmla="*/ 996440 w 3265410"/>
              <a:gd name="connsiteY1329" fmla="*/ 1138608 h 6759197"/>
              <a:gd name="connsiteX1330" fmla="*/ 1056291 w 3265410"/>
              <a:gd name="connsiteY1330" fmla="*/ 1098302 h 6759197"/>
              <a:gd name="connsiteX1331" fmla="*/ 1066671 w 3265410"/>
              <a:gd name="connsiteY1331" fmla="*/ 1114424 h 6759197"/>
              <a:gd name="connsiteX1332" fmla="*/ 1007592 w 3265410"/>
              <a:gd name="connsiteY1332" fmla="*/ 1156386 h 6759197"/>
              <a:gd name="connsiteX1333" fmla="*/ 995473 w 3265410"/>
              <a:gd name="connsiteY1333" fmla="*/ 1151886 h 6759197"/>
              <a:gd name="connsiteX1334" fmla="*/ 981973 w 3265410"/>
              <a:gd name="connsiteY1334" fmla="*/ 1240752 h 6759197"/>
              <a:gd name="connsiteX1335" fmla="*/ 1027910 w 3265410"/>
              <a:gd name="connsiteY1335" fmla="*/ 1198458 h 6759197"/>
              <a:gd name="connsiteX1336" fmla="*/ 1080253 w 3265410"/>
              <a:gd name="connsiteY1336" fmla="*/ 1176814 h 6759197"/>
              <a:gd name="connsiteX1337" fmla="*/ 1086106 w 3265410"/>
              <a:gd name="connsiteY1337" fmla="*/ 1195146 h 6759197"/>
              <a:gd name="connsiteX1338" fmla="*/ 1040720 w 3265410"/>
              <a:gd name="connsiteY1338" fmla="*/ 1223304 h 6759197"/>
              <a:gd name="connsiteX1339" fmla="*/ 994119 w 3265410"/>
              <a:gd name="connsiteY1339" fmla="*/ 1254666 h 6759197"/>
              <a:gd name="connsiteX1340" fmla="*/ 981973 w 3265410"/>
              <a:gd name="connsiteY1340" fmla="*/ 1240752 h 6759197"/>
              <a:gd name="connsiteX1341" fmla="*/ 969716 w 3265410"/>
              <a:gd name="connsiteY1341" fmla="*/ 3804512 h 6759197"/>
              <a:gd name="connsiteX1342" fmla="*/ 1044476 w 3265410"/>
              <a:gd name="connsiteY1342" fmla="*/ 3718261 h 6759197"/>
              <a:gd name="connsiteX1343" fmla="*/ 1100351 w 3265410"/>
              <a:gd name="connsiteY1343" fmla="*/ 3647583 h 6759197"/>
              <a:gd name="connsiteX1344" fmla="*/ 1112167 w 3265410"/>
              <a:gd name="connsiteY1344" fmla="*/ 3657742 h 6759197"/>
              <a:gd name="connsiteX1345" fmla="*/ 1053420 w 3265410"/>
              <a:gd name="connsiteY1345" fmla="*/ 3742226 h 6759197"/>
              <a:gd name="connsiteX1346" fmla="*/ 979876 w 3265410"/>
              <a:gd name="connsiteY1346" fmla="*/ 3815113 h 6759197"/>
              <a:gd name="connsiteX1347" fmla="*/ 969716 w 3265410"/>
              <a:gd name="connsiteY1347" fmla="*/ 3804512 h 6759197"/>
              <a:gd name="connsiteX1348" fmla="*/ 966527 w 3265410"/>
              <a:gd name="connsiteY1348" fmla="*/ 5128445 h 6759197"/>
              <a:gd name="connsiteX1349" fmla="*/ 971372 w 3265410"/>
              <a:gd name="connsiteY1349" fmla="*/ 5120689 h 6759197"/>
              <a:gd name="connsiteX1350" fmla="*/ 1036524 w 3265410"/>
              <a:gd name="connsiteY1350" fmla="*/ 5120246 h 6759197"/>
              <a:gd name="connsiteX1351" fmla="*/ 1036634 w 3265410"/>
              <a:gd name="connsiteY1351" fmla="*/ 5133717 h 6759197"/>
              <a:gd name="connsiteX1352" fmla="*/ 971704 w 3265410"/>
              <a:gd name="connsiteY1352" fmla="*/ 5136036 h 6759197"/>
              <a:gd name="connsiteX1353" fmla="*/ 966527 w 3265410"/>
              <a:gd name="connsiteY1353" fmla="*/ 5128445 h 6759197"/>
              <a:gd name="connsiteX1354" fmla="*/ 965852 w 3265410"/>
              <a:gd name="connsiteY1354" fmla="*/ 2736476 h 6759197"/>
              <a:gd name="connsiteX1355" fmla="*/ 1011347 w 3265410"/>
              <a:gd name="connsiteY1355" fmla="*/ 2707544 h 6759197"/>
              <a:gd name="connsiteX1356" fmla="*/ 1017641 w 3265410"/>
              <a:gd name="connsiteY1356" fmla="*/ 2724329 h 6759197"/>
              <a:gd name="connsiteX1357" fmla="*/ 978441 w 3265410"/>
              <a:gd name="connsiteY1357" fmla="*/ 2750169 h 6759197"/>
              <a:gd name="connsiteX1358" fmla="*/ 965852 w 3265410"/>
              <a:gd name="connsiteY1358" fmla="*/ 2736476 h 6759197"/>
              <a:gd name="connsiteX1359" fmla="*/ 964266 w 3265410"/>
              <a:gd name="connsiteY1359" fmla="*/ 1076432 h 6759197"/>
              <a:gd name="connsiteX1360" fmla="*/ 968169 w 3265410"/>
              <a:gd name="connsiteY1360" fmla="*/ 1068378 h 6759197"/>
              <a:gd name="connsiteX1361" fmla="*/ 1018854 w 3265410"/>
              <a:gd name="connsiteY1361" fmla="*/ 1031274 h 6759197"/>
              <a:gd name="connsiteX1362" fmla="*/ 1029897 w 3265410"/>
              <a:gd name="connsiteY1362" fmla="*/ 1047286 h 6759197"/>
              <a:gd name="connsiteX1363" fmla="*/ 981751 w 3265410"/>
              <a:gd name="connsiteY1363" fmla="*/ 1085934 h 6759197"/>
              <a:gd name="connsiteX1364" fmla="*/ 964266 w 3265410"/>
              <a:gd name="connsiteY1364" fmla="*/ 1076432 h 6759197"/>
              <a:gd name="connsiteX1365" fmla="*/ 957791 w 3265410"/>
              <a:gd name="connsiteY1365" fmla="*/ 2423858 h 6759197"/>
              <a:gd name="connsiteX1366" fmla="*/ 991582 w 3265410"/>
              <a:gd name="connsiteY1366" fmla="*/ 2356718 h 6759197"/>
              <a:gd name="connsiteX1367" fmla="*/ 1007924 w 3265410"/>
              <a:gd name="connsiteY1367" fmla="*/ 2365773 h 6759197"/>
              <a:gd name="connsiteX1368" fmla="*/ 970159 w 3265410"/>
              <a:gd name="connsiteY1368" fmla="*/ 2430594 h 6759197"/>
              <a:gd name="connsiteX1369" fmla="*/ 957791 w 3265410"/>
              <a:gd name="connsiteY1369" fmla="*/ 2423858 h 6759197"/>
              <a:gd name="connsiteX1370" fmla="*/ 952822 w 3265410"/>
              <a:gd name="connsiteY1370" fmla="*/ 2096335 h 6759197"/>
              <a:gd name="connsiteX1371" fmla="*/ 963313 w 3265410"/>
              <a:gd name="connsiteY1371" fmla="*/ 2122838 h 6759197"/>
              <a:gd name="connsiteX1372" fmla="*/ 967510 w 3265410"/>
              <a:gd name="connsiteY1372" fmla="*/ 2113120 h 6759197"/>
              <a:gd name="connsiteX1373" fmla="*/ 952822 w 3265410"/>
              <a:gd name="connsiteY1373" fmla="*/ 2096335 h 6759197"/>
              <a:gd name="connsiteX1374" fmla="*/ 942978 w 3265410"/>
              <a:gd name="connsiteY1374" fmla="*/ 4991552 h 6759197"/>
              <a:gd name="connsiteX1375" fmla="*/ 946084 w 3265410"/>
              <a:gd name="connsiteY1375" fmla="*/ 4980418 h 6759197"/>
              <a:gd name="connsiteX1376" fmla="*/ 1162520 w 3265410"/>
              <a:gd name="connsiteY1376" fmla="*/ 4865685 h 6759197"/>
              <a:gd name="connsiteX1377" fmla="*/ 1353998 w 3265410"/>
              <a:gd name="connsiteY1377" fmla="*/ 4776243 h 6759197"/>
              <a:gd name="connsiteX1378" fmla="*/ 1362171 w 3265410"/>
              <a:gd name="connsiteY1378" fmla="*/ 4788609 h 6759197"/>
              <a:gd name="connsiteX1379" fmla="*/ 1146619 w 3265410"/>
              <a:gd name="connsiteY1379" fmla="*/ 4907540 h 6759197"/>
              <a:gd name="connsiteX1380" fmla="*/ 953372 w 3265410"/>
              <a:gd name="connsiteY1380" fmla="*/ 4996319 h 6759197"/>
              <a:gd name="connsiteX1381" fmla="*/ 942978 w 3265410"/>
              <a:gd name="connsiteY1381" fmla="*/ 4991552 h 6759197"/>
              <a:gd name="connsiteX1382" fmla="*/ 940122 w 3265410"/>
              <a:gd name="connsiteY1382" fmla="*/ 2988523 h 6759197"/>
              <a:gd name="connsiteX1383" fmla="*/ 942993 w 3265410"/>
              <a:gd name="connsiteY1383" fmla="*/ 2978971 h 6759197"/>
              <a:gd name="connsiteX1384" fmla="*/ 1114265 w 3265410"/>
              <a:gd name="connsiteY1384" fmla="*/ 2920555 h 6759197"/>
              <a:gd name="connsiteX1385" fmla="*/ 1251194 w 3265410"/>
              <a:gd name="connsiteY1385" fmla="*/ 2894716 h 6759197"/>
              <a:gd name="connsiteX1386" fmla="*/ 1255832 w 3265410"/>
              <a:gd name="connsiteY1386" fmla="*/ 2914593 h 6759197"/>
              <a:gd name="connsiteX1387" fmla="*/ 1082794 w 3265410"/>
              <a:gd name="connsiteY1387" fmla="*/ 2957107 h 6759197"/>
              <a:gd name="connsiteX1388" fmla="*/ 948515 w 3265410"/>
              <a:gd name="connsiteY1388" fmla="*/ 2994100 h 6759197"/>
              <a:gd name="connsiteX1389" fmla="*/ 940122 w 3265410"/>
              <a:gd name="connsiteY1389" fmla="*/ 2988523 h 6759197"/>
              <a:gd name="connsiteX1390" fmla="*/ 938466 w 3265410"/>
              <a:gd name="connsiteY1390" fmla="*/ 2331874 h 6759197"/>
              <a:gd name="connsiteX1391" fmla="*/ 965410 w 3265410"/>
              <a:gd name="connsiteY1391" fmla="*/ 2284611 h 6759197"/>
              <a:gd name="connsiteX1392" fmla="*/ 982084 w 3265410"/>
              <a:gd name="connsiteY1392" fmla="*/ 2291016 h 6759197"/>
              <a:gd name="connsiteX1393" fmla="*/ 952157 w 3265410"/>
              <a:gd name="connsiteY1393" fmla="*/ 2342806 h 6759197"/>
              <a:gd name="connsiteX1394" fmla="*/ 938466 w 3265410"/>
              <a:gd name="connsiteY1394" fmla="*/ 2331874 h 6759197"/>
              <a:gd name="connsiteX1395" fmla="*/ 931329 w 3265410"/>
              <a:gd name="connsiteY1395" fmla="*/ 5277999 h 6759197"/>
              <a:gd name="connsiteX1396" fmla="*/ 938576 w 3265410"/>
              <a:gd name="connsiteY1396" fmla="*/ 5271086 h 6759197"/>
              <a:gd name="connsiteX1397" fmla="*/ 1027690 w 3265410"/>
              <a:gd name="connsiteY1397" fmla="*/ 5277600 h 6759197"/>
              <a:gd name="connsiteX1398" fmla="*/ 1115148 w 3265410"/>
              <a:gd name="connsiteY1398" fmla="*/ 5292286 h 6759197"/>
              <a:gd name="connsiteX1399" fmla="*/ 1111173 w 3265410"/>
              <a:gd name="connsiteY1399" fmla="*/ 5310618 h 6759197"/>
              <a:gd name="connsiteX1400" fmla="*/ 1013335 w 3265410"/>
              <a:gd name="connsiteY1400" fmla="*/ 5298248 h 6759197"/>
              <a:gd name="connsiteX1401" fmla="*/ 935594 w 3265410"/>
              <a:gd name="connsiteY1401" fmla="*/ 5286321 h 6759197"/>
              <a:gd name="connsiteX1402" fmla="*/ 931329 w 3265410"/>
              <a:gd name="connsiteY1402" fmla="*/ 5277999 h 6759197"/>
              <a:gd name="connsiteX1403" fmla="*/ 929176 w 3265410"/>
              <a:gd name="connsiteY1403" fmla="*/ 5332043 h 6759197"/>
              <a:gd name="connsiteX1404" fmla="*/ 934380 w 3265410"/>
              <a:gd name="connsiteY1404" fmla="*/ 5326853 h 6759197"/>
              <a:gd name="connsiteX1405" fmla="*/ 1022721 w 3265410"/>
              <a:gd name="connsiteY1405" fmla="*/ 5339882 h 6759197"/>
              <a:gd name="connsiteX1406" fmla="*/ 1120006 w 3265410"/>
              <a:gd name="connsiteY1406" fmla="*/ 5369809 h 6759197"/>
              <a:gd name="connsiteX1407" fmla="*/ 1115921 w 3265410"/>
              <a:gd name="connsiteY1407" fmla="*/ 5385821 h 6759197"/>
              <a:gd name="connsiteX1408" fmla="*/ 1019629 w 3265410"/>
              <a:gd name="connsiteY1408" fmla="*/ 5364287 h 6759197"/>
              <a:gd name="connsiteX1409" fmla="*/ 932833 w 3265410"/>
              <a:gd name="connsiteY1409" fmla="*/ 5338889 h 6759197"/>
              <a:gd name="connsiteX1410" fmla="*/ 929176 w 3265410"/>
              <a:gd name="connsiteY1410" fmla="*/ 5332043 h 6759197"/>
              <a:gd name="connsiteX1411" fmla="*/ 923779 w 3265410"/>
              <a:gd name="connsiteY1411" fmla="*/ 3926311 h 6759197"/>
              <a:gd name="connsiteX1412" fmla="*/ 962539 w 3265410"/>
              <a:gd name="connsiteY1412" fmla="*/ 3895612 h 6759197"/>
              <a:gd name="connsiteX1413" fmla="*/ 970931 w 3265410"/>
              <a:gd name="connsiteY1413" fmla="*/ 3905108 h 6759197"/>
              <a:gd name="connsiteX1414" fmla="*/ 930956 w 3265410"/>
              <a:gd name="connsiteY1414" fmla="*/ 3936464 h 6759197"/>
              <a:gd name="connsiteX1415" fmla="*/ 923779 w 3265410"/>
              <a:gd name="connsiteY1415" fmla="*/ 3926311 h 6759197"/>
              <a:gd name="connsiteX1416" fmla="*/ 912211 w 3265410"/>
              <a:gd name="connsiteY1416" fmla="*/ 5754686 h 6759197"/>
              <a:gd name="connsiteX1417" fmla="*/ 924109 w 3265410"/>
              <a:gd name="connsiteY1417" fmla="*/ 5749440 h 6759197"/>
              <a:gd name="connsiteX1418" fmla="*/ 994340 w 3265410"/>
              <a:gd name="connsiteY1418" fmla="*/ 5798360 h 6759197"/>
              <a:gd name="connsiteX1419" fmla="*/ 1041934 w 3265410"/>
              <a:gd name="connsiteY1419" fmla="*/ 5872346 h 6759197"/>
              <a:gd name="connsiteX1420" fmla="*/ 1028793 w 3265410"/>
              <a:gd name="connsiteY1420" fmla="*/ 5880738 h 6759197"/>
              <a:gd name="connsiteX1421" fmla="*/ 975568 w 3265410"/>
              <a:gd name="connsiteY1421" fmla="*/ 5825746 h 6759197"/>
              <a:gd name="connsiteX1422" fmla="*/ 913730 w 3265410"/>
              <a:gd name="connsiteY1422" fmla="*/ 5767550 h 6759197"/>
              <a:gd name="connsiteX1423" fmla="*/ 912211 w 3265410"/>
              <a:gd name="connsiteY1423" fmla="*/ 5754686 h 6759197"/>
              <a:gd name="connsiteX1424" fmla="*/ 912142 w 3265410"/>
              <a:gd name="connsiteY1424" fmla="*/ 5233765 h 6759197"/>
              <a:gd name="connsiteX1425" fmla="*/ 919693 w 3265410"/>
              <a:gd name="connsiteY1425" fmla="*/ 5226686 h 6759197"/>
              <a:gd name="connsiteX1426" fmla="*/ 1352343 w 3265410"/>
              <a:gd name="connsiteY1426" fmla="*/ 5238394 h 6759197"/>
              <a:gd name="connsiteX1427" fmla="*/ 1351349 w 3265410"/>
              <a:gd name="connsiteY1427" fmla="*/ 5254293 h 6759197"/>
              <a:gd name="connsiteX1428" fmla="*/ 917594 w 3265410"/>
              <a:gd name="connsiteY1428" fmla="*/ 5241924 h 6759197"/>
              <a:gd name="connsiteX1429" fmla="*/ 912142 w 3265410"/>
              <a:gd name="connsiteY1429" fmla="*/ 5233765 h 6759197"/>
              <a:gd name="connsiteX1430" fmla="*/ 911962 w 3265410"/>
              <a:gd name="connsiteY1430" fmla="*/ 3752266 h 6759197"/>
              <a:gd name="connsiteX1431" fmla="*/ 984844 w 3265410"/>
              <a:gd name="connsiteY1431" fmla="*/ 3678492 h 6759197"/>
              <a:gd name="connsiteX1432" fmla="*/ 995225 w 3265410"/>
              <a:gd name="connsiteY1432" fmla="*/ 3688653 h 6759197"/>
              <a:gd name="connsiteX1433" fmla="*/ 923447 w 3265410"/>
              <a:gd name="connsiteY1433" fmla="*/ 3762648 h 6759197"/>
              <a:gd name="connsiteX1434" fmla="*/ 911962 w 3265410"/>
              <a:gd name="connsiteY1434" fmla="*/ 3752266 h 6759197"/>
              <a:gd name="connsiteX1435" fmla="*/ 896172 w 3265410"/>
              <a:gd name="connsiteY1435" fmla="*/ 3665129 h 6759197"/>
              <a:gd name="connsiteX1436" fmla="*/ 987275 w 3265410"/>
              <a:gd name="connsiteY1436" fmla="*/ 3572403 h 6759197"/>
              <a:gd name="connsiteX1437" fmla="*/ 997323 w 3265410"/>
              <a:gd name="connsiteY1437" fmla="*/ 3584992 h 6759197"/>
              <a:gd name="connsiteX1438" fmla="*/ 953594 w 3265410"/>
              <a:gd name="connsiteY1438" fmla="*/ 3626291 h 6759197"/>
              <a:gd name="connsiteX1439" fmla="*/ 909093 w 3265410"/>
              <a:gd name="connsiteY1439" fmla="*/ 3674738 h 6759197"/>
              <a:gd name="connsiteX1440" fmla="*/ 896172 w 3265410"/>
              <a:gd name="connsiteY1440" fmla="*/ 3665129 h 6759197"/>
              <a:gd name="connsiteX1441" fmla="*/ 893135 w 3265410"/>
              <a:gd name="connsiteY1441" fmla="*/ 5181252 h 6759197"/>
              <a:gd name="connsiteX1442" fmla="*/ 901251 w 3265410"/>
              <a:gd name="connsiteY1442" fmla="*/ 5170927 h 6759197"/>
              <a:gd name="connsiteX1443" fmla="*/ 1270296 w 3265410"/>
              <a:gd name="connsiteY1443" fmla="*/ 5177331 h 6759197"/>
              <a:gd name="connsiteX1444" fmla="*/ 1607207 w 3265410"/>
              <a:gd name="connsiteY1444" fmla="*/ 5193677 h 6759197"/>
              <a:gd name="connsiteX1445" fmla="*/ 1608201 w 3265410"/>
              <a:gd name="connsiteY1445" fmla="*/ 5206705 h 6759197"/>
              <a:gd name="connsiteX1446" fmla="*/ 1240039 w 3265410"/>
              <a:gd name="connsiteY1446" fmla="*/ 5204276 h 6759197"/>
              <a:gd name="connsiteX1447" fmla="*/ 902908 w 3265410"/>
              <a:gd name="connsiteY1447" fmla="*/ 5191909 h 6759197"/>
              <a:gd name="connsiteX1448" fmla="*/ 893135 w 3265410"/>
              <a:gd name="connsiteY1448" fmla="*/ 5181252 h 6759197"/>
              <a:gd name="connsiteX1449" fmla="*/ 887475 w 3265410"/>
              <a:gd name="connsiteY1449" fmla="*/ 5089347 h 6759197"/>
              <a:gd name="connsiteX1450" fmla="*/ 892306 w 3265410"/>
              <a:gd name="connsiteY1450" fmla="*/ 5078592 h 6759197"/>
              <a:gd name="connsiteX1451" fmla="*/ 1057173 w 3265410"/>
              <a:gd name="connsiteY1451" fmla="*/ 5044801 h 6759197"/>
              <a:gd name="connsiteX1452" fmla="*/ 1058498 w 3265410"/>
              <a:gd name="connsiteY1452" fmla="*/ 5058493 h 6759197"/>
              <a:gd name="connsiteX1453" fmla="*/ 978881 w 3265410"/>
              <a:gd name="connsiteY1453" fmla="*/ 5081241 h 6759197"/>
              <a:gd name="connsiteX1454" fmla="*/ 896060 w 3265410"/>
              <a:gd name="connsiteY1454" fmla="*/ 5096700 h 6759197"/>
              <a:gd name="connsiteX1455" fmla="*/ 887475 w 3265410"/>
              <a:gd name="connsiteY1455" fmla="*/ 5089347 h 6759197"/>
              <a:gd name="connsiteX1456" fmla="*/ 887228 w 3265410"/>
              <a:gd name="connsiteY1456" fmla="*/ 3883248 h 6759197"/>
              <a:gd name="connsiteX1457" fmla="*/ 946306 w 3265410"/>
              <a:gd name="connsiteY1457" fmla="*/ 3829802 h 6759197"/>
              <a:gd name="connsiteX1458" fmla="*/ 957680 w 3265410"/>
              <a:gd name="connsiteY1458" fmla="*/ 3842060 h 6759197"/>
              <a:gd name="connsiteX1459" fmla="*/ 896282 w 3265410"/>
              <a:gd name="connsiteY1459" fmla="*/ 3894290 h 6759197"/>
              <a:gd name="connsiteX1460" fmla="*/ 887228 w 3265410"/>
              <a:gd name="connsiteY1460" fmla="*/ 3883248 h 6759197"/>
              <a:gd name="connsiteX1461" fmla="*/ 874860 w 3265410"/>
              <a:gd name="connsiteY1461" fmla="*/ 4519726 h 6759197"/>
              <a:gd name="connsiteX1462" fmla="*/ 1033542 w 3265410"/>
              <a:gd name="connsiteY1462" fmla="*/ 4349224 h 6759197"/>
              <a:gd name="connsiteX1463" fmla="*/ 1045800 w 3265410"/>
              <a:gd name="connsiteY1463" fmla="*/ 4361154 h 6759197"/>
              <a:gd name="connsiteX1464" fmla="*/ 888994 w 3265410"/>
              <a:gd name="connsiteY1464" fmla="*/ 4534190 h 6759197"/>
              <a:gd name="connsiteX1465" fmla="*/ 874860 w 3265410"/>
              <a:gd name="connsiteY1465" fmla="*/ 4519726 h 6759197"/>
              <a:gd name="connsiteX1466" fmla="*/ 870331 w 3265410"/>
              <a:gd name="connsiteY1466" fmla="*/ 6088237 h 6759197"/>
              <a:gd name="connsiteX1467" fmla="*/ 881484 w 3265410"/>
              <a:gd name="connsiteY1467" fmla="*/ 6083931 h 6759197"/>
              <a:gd name="connsiteX1468" fmla="*/ 911410 w 3265410"/>
              <a:gd name="connsiteY1468" fmla="*/ 6167192 h 6759197"/>
              <a:gd name="connsiteX1469" fmla="*/ 904342 w 3265410"/>
              <a:gd name="connsiteY1469" fmla="*/ 6170395 h 6759197"/>
              <a:gd name="connsiteX1470" fmla="*/ 870331 w 3265410"/>
              <a:gd name="connsiteY1470" fmla="*/ 6088237 h 6759197"/>
              <a:gd name="connsiteX1471" fmla="*/ 846591 w 3265410"/>
              <a:gd name="connsiteY1471" fmla="*/ 3984725 h 6759197"/>
              <a:gd name="connsiteX1472" fmla="*/ 890320 w 3265410"/>
              <a:gd name="connsiteY1472" fmla="*/ 3947623 h 6759197"/>
              <a:gd name="connsiteX1473" fmla="*/ 901252 w 3265410"/>
              <a:gd name="connsiteY1473" fmla="*/ 3959989 h 6759197"/>
              <a:gd name="connsiteX1474" fmla="*/ 858407 w 3265410"/>
              <a:gd name="connsiteY1474" fmla="*/ 3996761 h 6759197"/>
              <a:gd name="connsiteX1475" fmla="*/ 846591 w 3265410"/>
              <a:gd name="connsiteY1475" fmla="*/ 3984725 h 6759197"/>
              <a:gd name="connsiteX1476" fmla="*/ 843499 w 3265410"/>
              <a:gd name="connsiteY1476" fmla="*/ 2440753 h 6759197"/>
              <a:gd name="connsiteX1477" fmla="*/ 874860 w 3265410"/>
              <a:gd name="connsiteY1477" fmla="*/ 2378804 h 6759197"/>
              <a:gd name="connsiteX1478" fmla="*/ 886233 w 3265410"/>
              <a:gd name="connsiteY1478" fmla="*/ 2351197 h 6759197"/>
              <a:gd name="connsiteX1479" fmla="*/ 904012 w 3265410"/>
              <a:gd name="connsiteY1479" fmla="*/ 2356166 h 6759197"/>
              <a:gd name="connsiteX1480" fmla="*/ 854430 w 3265410"/>
              <a:gd name="connsiteY1480" fmla="*/ 2450139 h 6759197"/>
              <a:gd name="connsiteX1481" fmla="*/ 843499 w 3265410"/>
              <a:gd name="connsiteY1481" fmla="*/ 2440753 h 6759197"/>
              <a:gd name="connsiteX1482" fmla="*/ 833670 w 3265410"/>
              <a:gd name="connsiteY1482" fmla="*/ 5875858 h 6759197"/>
              <a:gd name="connsiteX1483" fmla="*/ 846038 w 3265410"/>
              <a:gd name="connsiteY1483" fmla="*/ 5864927 h 6759197"/>
              <a:gd name="connsiteX1484" fmla="*/ 924771 w 3265410"/>
              <a:gd name="connsiteY1484" fmla="*/ 5994348 h 6759197"/>
              <a:gd name="connsiteX1485" fmla="*/ 911742 w 3265410"/>
              <a:gd name="connsiteY1485" fmla="*/ 6000311 h 6759197"/>
              <a:gd name="connsiteX1486" fmla="*/ 833670 w 3265410"/>
              <a:gd name="connsiteY1486" fmla="*/ 5875858 h 6759197"/>
              <a:gd name="connsiteX1487" fmla="*/ 789500 w 3265410"/>
              <a:gd name="connsiteY1487" fmla="*/ 2444950 h 6759197"/>
              <a:gd name="connsiteX1488" fmla="*/ 850125 w 3265410"/>
              <a:gd name="connsiteY1488" fmla="*/ 2288586 h 6759197"/>
              <a:gd name="connsiteX1489" fmla="*/ 866688 w 3265410"/>
              <a:gd name="connsiteY1489" fmla="*/ 2296427 h 6759197"/>
              <a:gd name="connsiteX1490" fmla="*/ 803856 w 3265410"/>
              <a:gd name="connsiteY1490" fmla="*/ 2451465 h 6759197"/>
              <a:gd name="connsiteX1491" fmla="*/ 789500 w 3265410"/>
              <a:gd name="connsiteY1491" fmla="*/ 2444950 h 6759197"/>
              <a:gd name="connsiteX1492" fmla="*/ 789445 w 3265410"/>
              <a:gd name="connsiteY1492" fmla="*/ 4109281 h 6759197"/>
              <a:gd name="connsiteX1493" fmla="*/ 791267 w 3265410"/>
              <a:gd name="connsiteY1493" fmla="*/ 4099894 h 6759197"/>
              <a:gd name="connsiteX1494" fmla="*/ 912405 w 3265410"/>
              <a:gd name="connsiteY1494" fmla="*/ 4008137 h 6759197"/>
              <a:gd name="connsiteX1495" fmla="*/ 921902 w 3265410"/>
              <a:gd name="connsiteY1495" fmla="*/ 4019180 h 6759197"/>
              <a:gd name="connsiteX1496" fmla="*/ 797893 w 3265410"/>
              <a:gd name="connsiteY1496" fmla="*/ 4112376 h 6759197"/>
              <a:gd name="connsiteX1497" fmla="*/ 789445 w 3265410"/>
              <a:gd name="connsiteY1497" fmla="*/ 4109281 h 6759197"/>
              <a:gd name="connsiteX1498" fmla="*/ 787071 w 3265410"/>
              <a:gd name="connsiteY1498" fmla="*/ 4187368 h 6759197"/>
              <a:gd name="connsiteX1499" fmla="*/ 873423 w 3265410"/>
              <a:gd name="connsiteY1499" fmla="*/ 4151036 h 6759197"/>
              <a:gd name="connsiteX1500" fmla="*/ 878392 w 3265410"/>
              <a:gd name="connsiteY1500" fmla="*/ 4167600 h 6759197"/>
              <a:gd name="connsiteX1501" fmla="*/ 836210 w 3265410"/>
              <a:gd name="connsiteY1501" fmla="*/ 4186373 h 6759197"/>
              <a:gd name="connsiteX1502" fmla="*/ 799549 w 3265410"/>
              <a:gd name="connsiteY1502" fmla="*/ 4204925 h 6759197"/>
              <a:gd name="connsiteX1503" fmla="*/ 787071 w 3265410"/>
              <a:gd name="connsiteY1503" fmla="*/ 4187368 h 6759197"/>
              <a:gd name="connsiteX1504" fmla="*/ 776028 w 3265410"/>
              <a:gd name="connsiteY1504" fmla="*/ 3910527 h 6759197"/>
              <a:gd name="connsiteX1505" fmla="*/ 822186 w 3265410"/>
              <a:gd name="connsiteY1505" fmla="*/ 3859953 h 6759197"/>
              <a:gd name="connsiteX1506" fmla="*/ 871879 w 3265410"/>
              <a:gd name="connsiteY1506" fmla="*/ 3814014 h 6759197"/>
              <a:gd name="connsiteX1507" fmla="*/ 879608 w 3265410"/>
              <a:gd name="connsiteY1507" fmla="*/ 3820308 h 6759197"/>
              <a:gd name="connsiteX1508" fmla="*/ 834223 w 3265410"/>
              <a:gd name="connsiteY1508" fmla="*/ 3872430 h 6759197"/>
              <a:gd name="connsiteX1509" fmla="*/ 785856 w 3265410"/>
              <a:gd name="connsiteY1509" fmla="*/ 3919029 h 6759197"/>
              <a:gd name="connsiteX1510" fmla="*/ 776028 w 3265410"/>
              <a:gd name="connsiteY1510" fmla="*/ 3910527 h 6759197"/>
              <a:gd name="connsiteX1511" fmla="*/ 774261 w 3265410"/>
              <a:gd name="connsiteY1511" fmla="*/ 3773808 h 6759197"/>
              <a:gd name="connsiteX1512" fmla="*/ 863596 w 3265410"/>
              <a:gd name="connsiteY1512" fmla="*/ 3698162 h 6759197"/>
              <a:gd name="connsiteX1513" fmla="*/ 873534 w 3265410"/>
              <a:gd name="connsiteY1513" fmla="*/ 3709094 h 6759197"/>
              <a:gd name="connsiteX1514" fmla="*/ 786076 w 3265410"/>
              <a:gd name="connsiteY1514" fmla="*/ 3785845 h 6759197"/>
              <a:gd name="connsiteX1515" fmla="*/ 774261 w 3265410"/>
              <a:gd name="connsiteY1515" fmla="*/ 3773808 h 6759197"/>
              <a:gd name="connsiteX1516" fmla="*/ 746102 w 3265410"/>
              <a:gd name="connsiteY1516" fmla="*/ 2365664 h 6759197"/>
              <a:gd name="connsiteX1517" fmla="*/ 758802 w 3265410"/>
              <a:gd name="connsiteY1517" fmla="*/ 2303384 h 6759197"/>
              <a:gd name="connsiteX1518" fmla="*/ 776028 w 3265410"/>
              <a:gd name="connsiteY1518" fmla="*/ 2303495 h 6759197"/>
              <a:gd name="connsiteX1519" fmla="*/ 763329 w 3265410"/>
              <a:gd name="connsiteY1519" fmla="*/ 2371959 h 6759197"/>
              <a:gd name="connsiteX1520" fmla="*/ 746102 w 3265410"/>
              <a:gd name="connsiteY1520" fmla="*/ 2365664 h 6759197"/>
              <a:gd name="connsiteX1521" fmla="*/ 745550 w 3265410"/>
              <a:gd name="connsiteY1521" fmla="*/ 3666569 h 6759197"/>
              <a:gd name="connsiteX1522" fmla="*/ 798885 w 3265410"/>
              <a:gd name="connsiteY1522" fmla="*/ 3603875 h 6759197"/>
              <a:gd name="connsiteX1523" fmla="*/ 860504 w 3265410"/>
              <a:gd name="connsiteY1523" fmla="*/ 3546785 h 6759197"/>
              <a:gd name="connsiteX1524" fmla="*/ 873092 w 3265410"/>
              <a:gd name="connsiteY1524" fmla="*/ 3558489 h 6759197"/>
              <a:gd name="connsiteX1525" fmla="*/ 808824 w 3265410"/>
              <a:gd name="connsiteY1525" fmla="*/ 3628058 h 6759197"/>
              <a:gd name="connsiteX1526" fmla="*/ 753059 w 3265410"/>
              <a:gd name="connsiteY1526" fmla="*/ 3674851 h 6759197"/>
              <a:gd name="connsiteX1527" fmla="*/ 745550 w 3265410"/>
              <a:gd name="connsiteY1527" fmla="*/ 3666569 h 6759197"/>
              <a:gd name="connsiteX1528" fmla="*/ 740029 w 3265410"/>
              <a:gd name="connsiteY1528" fmla="*/ 4799127 h 6759197"/>
              <a:gd name="connsiteX1529" fmla="*/ 859509 w 3265410"/>
              <a:gd name="connsiteY1529" fmla="*/ 4659659 h 6759197"/>
              <a:gd name="connsiteX1530" fmla="*/ 943433 w 3265410"/>
              <a:gd name="connsiteY1530" fmla="*/ 4577392 h 6759197"/>
              <a:gd name="connsiteX1531" fmla="*/ 956133 w 3265410"/>
              <a:gd name="connsiteY1531" fmla="*/ 4590974 h 6759197"/>
              <a:gd name="connsiteX1532" fmla="*/ 845486 w 3265410"/>
              <a:gd name="connsiteY1532" fmla="*/ 4716970 h 6759197"/>
              <a:gd name="connsiteX1533" fmla="*/ 746102 w 3265410"/>
              <a:gd name="connsiteY1533" fmla="*/ 4807187 h 6759197"/>
              <a:gd name="connsiteX1534" fmla="*/ 740029 w 3265410"/>
              <a:gd name="connsiteY1534" fmla="*/ 4799127 h 6759197"/>
              <a:gd name="connsiteX1535" fmla="*/ 733735 w 3265410"/>
              <a:gd name="connsiteY1535" fmla="*/ 2661828 h 6759197"/>
              <a:gd name="connsiteX1536" fmla="*/ 765648 w 3265410"/>
              <a:gd name="connsiteY1536" fmla="*/ 2556702 h 6759197"/>
              <a:gd name="connsiteX1537" fmla="*/ 781991 w 3265410"/>
              <a:gd name="connsiteY1537" fmla="*/ 2560898 h 6759197"/>
              <a:gd name="connsiteX1538" fmla="*/ 749195 w 3265410"/>
              <a:gd name="connsiteY1538" fmla="*/ 2665362 h 6759197"/>
              <a:gd name="connsiteX1539" fmla="*/ 733735 w 3265410"/>
              <a:gd name="connsiteY1539" fmla="*/ 2661828 h 6759197"/>
              <a:gd name="connsiteX1540" fmla="*/ 726212 w 3265410"/>
              <a:gd name="connsiteY1540" fmla="*/ 4105381 h 6759197"/>
              <a:gd name="connsiteX1541" fmla="*/ 726446 w 3265410"/>
              <a:gd name="connsiteY1541" fmla="*/ 4097787 h 6759197"/>
              <a:gd name="connsiteX1542" fmla="*/ 751955 w 3265410"/>
              <a:gd name="connsiteY1542" fmla="*/ 4076693 h 6759197"/>
              <a:gd name="connsiteX1543" fmla="*/ 760568 w 3265410"/>
              <a:gd name="connsiteY1543" fmla="*/ 4088290 h 6759197"/>
              <a:gd name="connsiteX1544" fmla="*/ 733845 w 3265410"/>
              <a:gd name="connsiteY1544" fmla="*/ 4106844 h 6759197"/>
              <a:gd name="connsiteX1545" fmla="*/ 726212 w 3265410"/>
              <a:gd name="connsiteY1545" fmla="*/ 4105381 h 6759197"/>
              <a:gd name="connsiteX1546" fmla="*/ 712864 w 3265410"/>
              <a:gd name="connsiteY1546" fmla="*/ 5935382 h 6759197"/>
              <a:gd name="connsiteX1547" fmla="*/ 727772 w 3265410"/>
              <a:gd name="connsiteY1547" fmla="*/ 5929420 h 6759197"/>
              <a:gd name="connsiteX1548" fmla="*/ 753059 w 3265410"/>
              <a:gd name="connsiteY1548" fmla="*/ 5978339 h 6759197"/>
              <a:gd name="connsiteX1549" fmla="*/ 773489 w 3265410"/>
              <a:gd name="connsiteY1549" fmla="*/ 6037197 h 6759197"/>
              <a:gd name="connsiteX1550" fmla="*/ 763440 w 3265410"/>
              <a:gd name="connsiteY1550" fmla="*/ 6042718 h 6759197"/>
              <a:gd name="connsiteX1551" fmla="*/ 740361 w 3265410"/>
              <a:gd name="connsiteY1551" fmla="*/ 6003737 h 6759197"/>
              <a:gd name="connsiteX1552" fmla="*/ 712864 w 3265410"/>
              <a:gd name="connsiteY1552" fmla="*/ 5935382 h 6759197"/>
              <a:gd name="connsiteX1553" fmla="*/ 707868 w 3265410"/>
              <a:gd name="connsiteY1553" fmla="*/ 4072073 h 6759197"/>
              <a:gd name="connsiteX1554" fmla="*/ 707895 w 3265410"/>
              <a:gd name="connsiteY1554" fmla="*/ 4062783 h 6759197"/>
              <a:gd name="connsiteX1555" fmla="*/ 791378 w 3265410"/>
              <a:gd name="connsiteY1555" fmla="*/ 3973454 h 6759197"/>
              <a:gd name="connsiteX1556" fmla="*/ 802752 w 3265410"/>
              <a:gd name="connsiteY1556" fmla="*/ 3983833 h 6759197"/>
              <a:gd name="connsiteX1557" fmla="*/ 716288 w 3265410"/>
              <a:gd name="connsiteY1557" fmla="*/ 4073495 h 6759197"/>
              <a:gd name="connsiteX1558" fmla="*/ 707868 w 3265410"/>
              <a:gd name="connsiteY1558" fmla="*/ 4072073 h 6759197"/>
              <a:gd name="connsiteX1559" fmla="*/ 706019 w 3265410"/>
              <a:gd name="connsiteY1559" fmla="*/ 1197354 h 6759197"/>
              <a:gd name="connsiteX1560" fmla="*/ 762115 w 3265410"/>
              <a:gd name="connsiteY1560" fmla="*/ 1126682 h 6759197"/>
              <a:gd name="connsiteX1561" fmla="*/ 814015 w 3265410"/>
              <a:gd name="connsiteY1561" fmla="*/ 1069702 h 6759197"/>
              <a:gd name="connsiteX1562" fmla="*/ 831573 w 3265410"/>
              <a:gd name="connsiteY1562" fmla="*/ 1082400 h 6759197"/>
              <a:gd name="connsiteX1563" fmla="*/ 774483 w 3265410"/>
              <a:gd name="connsiteY1563" fmla="*/ 1155282 h 6759197"/>
              <a:gd name="connsiteX1564" fmla="*/ 718717 w 3265410"/>
              <a:gd name="connsiteY1564" fmla="*/ 1209392 h 6759197"/>
              <a:gd name="connsiteX1565" fmla="*/ 706019 w 3265410"/>
              <a:gd name="connsiteY1565" fmla="*/ 1197354 h 6759197"/>
              <a:gd name="connsiteX1566" fmla="*/ 699226 w 3265410"/>
              <a:gd name="connsiteY1566" fmla="*/ 1503234 h 6759197"/>
              <a:gd name="connsiteX1567" fmla="*/ 701490 w 3265410"/>
              <a:gd name="connsiteY1567" fmla="*/ 1493406 h 6759197"/>
              <a:gd name="connsiteX1568" fmla="*/ 841732 w 3265410"/>
              <a:gd name="connsiteY1568" fmla="*/ 1393581 h 6759197"/>
              <a:gd name="connsiteX1569" fmla="*/ 960109 w 3265410"/>
              <a:gd name="connsiteY1569" fmla="*/ 1317940 h 6759197"/>
              <a:gd name="connsiteX1570" fmla="*/ 965410 w 3265410"/>
              <a:gd name="connsiteY1570" fmla="*/ 1334282 h 6759197"/>
              <a:gd name="connsiteX1571" fmla="*/ 708889 w 3265410"/>
              <a:gd name="connsiteY1571" fmla="*/ 1505773 h 6759197"/>
              <a:gd name="connsiteX1572" fmla="*/ 699226 w 3265410"/>
              <a:gd name="connsiteY1572" fmla="*/ 1503234 h 6759197"/>
              <a:gd name="connsiteX1573" fmla="*/ 697832 w 3265410"/>
              <a:gd name="connsiteY1573" fmla="*/ 4321203 h 6759197"/>
              <a:gd name="connsiteX1574" fmla="*/ 701269 w 3265410"/>
              <a:gd name="connsiteY1574" fmla="*/ 4310697 h 6759197"/>
              <a:gd name="connsiteX1575" fmla="*/ 766310 w 3265410"/>
              <a:gd name="connsiteY1575" fmla="*/ 4280550 h 6759197"/>
              <a:gd name="connsiteX1576" fmla="*/ 823732 w 3265410"/>
              <a:gd name="connsiteY1576" fmla="*/ 4261560 h 6759197"/>
              <a:gd name="connsiteX1577" fmla="*/ 829142 w 3265410"/>
              <a:gd name="connsiteY1577" fmla="*/ 4274811 h 6759197"/>
              <a:gd name="connsiteX1578" fmla="*/ 764322 w 3265410"/>
              <a:gd name="connsiteY1578" fmla="*/ 4307053 h 6759197"/>
              <a:gd name="connsiteX1579" fmla="*/ 706238 w 3265410"/>
              <a:gd name="connsiteY1579" fmla="*/ 4327152 h 6759197"/>
              <a:gd name="connsiteX1580" fmla="*/ 697832 w 3265410"/>
              <a:gd name="connsiteY1580" fmla="*/ 4321203 h 6759197"/>
              <a:gd name="connsiteX1581" fmla="*/ 688350 w 3265410"/>
              <a:gd name="connsiteY1581" fmla="*/ 1293314 h 6759197"/>
              <a:gd name="connsiteX1582" fmla="*/ 811585 w 3265410"/>
              <a:gd name="connsiteY1582" fmla="*/ 1175820 h 6759197"/>
              <a:gd name="connsiteX1583" fmla="*/ 932171 w 3265410"/>
              <a:gd name="connsiteY1583" fmla="*/ 1097860 h 6759197"/>
              <a:gd name="connsiteX1584" fmla="*/ 937693 w 3265410"/>
              <a:gd name="connsiteY1584" fmla="*/ 1112988 h 6759197"/>
              <a:gd name="connsiteX1585" fmla="*/ 700939 w 3265410"/>
              <a:gd name="connsiteY1585" fmla="*/ 1306676 h 6759197"/>
              <a:gd name="connsiteX1586" fmla="*/ 688350 w 3265410"/>
              <a:gd name="connsiteY1586" fmla="*/ 1293314 h 6759197"/>
              <a:gd name="connsiteX1587" fmla="*/ 680841 w 3265410"/>
              <a:gd name="connsiteY1587" fmla="*/ 4366450 h 6759197"/>
              <a:gd name="connsiteX1588" fmla="*/ 683602 w 3265410"/>
              <a:gd name="connsiteY1588" fmla="*/ 4358279 h 6759197"/>
              <a:gd name="connsiteX1589" fmla="*/ 770617 w 3265410"/>
              <a:gd name="connsiteY1589" fmla="*/ 4328575 h 6759197"/>
              <a:gd name="connsiteX1590" fmla="*/ 773489 w 3265410"/>
              <a:gd name="connsiteY1590" fmla="*/ 4340393 h 6759197"/>
              <a:gd name="connsiteX1591" fmla="*/ 689013 w 3265410"/>
              <a:gd name="connsiteY1591" fmla="*/ 4370645 h 6759197"/>
              <a:gd name="connsiteX1592" fmla="*/ 680841 w 3265410"/>
              <a:gd name="connsiteY1592" fmla="*/ 4366450 h 6759197"/>
              <a:gd name="connsiteX1593" fmla="*/ 664830 w 3265410"/>
              <a:gd name="connsiteY1593" fmla="*/ 3547115 h 6759197"/>
              <a:gd name="connsiteX1594" fmla="*/ 672891 w 3265410"/>
              <a:gd name="connsiteY1594" fmla="*/ 3532650 h 6759197"/>
              <a:gd name="connsiteX1595" fmla="*/ 689344 w 3265410"/>
              <a:gd name="connsiteY1595" fmla="*/ 3537839 h 6759197"/>
              <a:gd name="connsiteX1596" fmla="*/ 672228 w 3265410"/>
              <a:gd name="connsiteY1596" fmla="*/ 3556722 h 6759197"/>
              <a:gd name="connsiteX1597" fmla="*/ 664830 w 3265410"/>
              <a:gd name="connsiteY1597" fmla="*/ 3547115 h 6759197"/>
              <a:gd name="connsiteX1598" fmla="*/ 647494 w 3265410"/>
              <a:gd name="connsiteY1598" fmla="*/ 3176747 h 6759197"/>
              <a:gd name="connsiteX1599" fmla="*/ 648377 w 3265410"/>
              <a:gd name="connsiteY1599" fmla="*/ 3178182 h 6759197"/>
              <a:gd name="connsiteX1600" fmla="*/ 673554 w 3265410"/>
              <a:gd name="connsiteY1600" fmla="*/ 3284081 h 6759197"/>
              <a:gd name="connsiteX1601" fmla="*/ 674106 w 3265410"/>
              <a:gd name="connsiteY1601" fmla="*/ 3284081 h 6759197"/>
              <a:gd name="connsiteX1602" fmla="*/ 688241 w 3265410"/>
              <a:gd name="connsiteY1602" fmla="*/ 3293467 h 6759197"/>
              <a:gd name="connsiteX1603" fmla="*/ 682940 w 3265410"/>
              <a:gd name="connsiteY1603" fmla="*/ 3385674 h 6759197"/>
              <a:gd name="connsiteX1604" fmla="*/ 694425 w 3265410"/>
              <a:gd name="connsiteY1604" fmla="*/ 3379932 h 6759197"/>
              <a:gd name="connsiteX1605" fmla="*/ 806949 w 3265410"/>
              <a:gd name="connsiteY1605" fmla="*/ 3361932 h 6759197"/>
              <a:gd name="connsiteX1606" fmla="*/ 861611 w 3265410"/>
              <a:gd name="connsiteY1606" fmla="*/ 3367564 h 6759197"/>
              <a:gd name="connsiteX1607" fmla="*/ 869340 w 3265410"/>
              <a:gd name="connsiteY1607" fmla="*/ 3358840 h 6759197"/>
              <a:gd name="connsiteX1608" fmla="*/ 925548 w 3265410"/>
              <a:gd name="connsiteY1608" fmla="*/ 3352546 h 6759197"/>
              <a:gd name="connsiteX1609" fmla="*/ 1004613 w 3265410"/>
              <a:gd name="connsiteY1609" fmla="*/ 3364250 h 6759197"/>
              <a:gd name="connsiteX1610" fmla="*/ 1009140 w 3265410"/>
              <a:gd name="connsiteY1610" fmla="*/ 3366791 h 6759197"/>
              <a:gd name="connsiteX1611" fmla="*/ 1090304 w 3265410"/>
              <a:gd name="connsiteY1611" fmla="*/ 3273922 h 6759197"/>
              <a:gd name="connsiteX1612" fmla="*/ 1160424 w 3265410"/>
              <a:gd name="connsiteY1612" fmla="*/ 3193421 h 6759197"/>
              <a:gd name="connsiteX1613" fmla="*/ 666819 w 3265410"/>
              <a:gd name="connsiteY1613" fmla="*/ 3174649 h 6759197"/>
              <a:gd name="connsiteX1614" fmla="*/ 666487 w 3265410"/>
              <a:gd name="connsiteY1614" fmla="*/ 3174649 h 6759197"/>
              <a:gd name="connsiteX1615" fmla="*/ 647494 w 3265410"/>
              <a:gd name="connsiteY1615" fmla="*/ 3176747 h 6759197"/>
              <a:gd name="connsiteX1616" fmla="*/ 628071 w 3265410"/>
              <a:gd name="connsiteY1616" fmla="*/ 5119289 h 6759197"/>
              <a:gd name="connsiteX1617" fmla="*/ 633909 w 3265410"/>
              <a:gd name="connsiteY1617" fmla="*/ 5109308 h 6759197"/>
              <a:gd name="connsiteX1618" fmla="*/ 736055 w 3265410"/>
              <a:gd name="connsiteY1618" fmla="*/ 5087442 h 6759197"/>
              <a:gd name="connsiteX1619" fmla="*/ 852665 w 3265410"/>
              <a:gd name="connsiteY1619" fmla="*/ 5074413 h 6759197"/>
              <a:gd name="connsiteX1620" fmla="*/ 856529 w 3265410"/>
              <a:gd name="connsiteY1620" fmla="*/ 5093958 h 6759197"/>
              <a:gd name="connsiteX1621" fmla="*/ 856641 w 3265410"/>
              <a:gd name="connsiteY1621" fmla="*/ 5094068 h 6759197"/>
              <a:gd name="connsiteX1622" fmla="*/ 720595 w 3265410"/>
              <a:gd name="connsiteY1622" fmla="*/ 5120019 h 6759197"/>
              <a:gd name="connsiteX1623" fmla="*/ 637223 w 3265410"/>
              <a:gd name="connsiteY1623" fmla="*/ 5126867 h 6759197"/>
              <a:gd name="connsiteX1624" fmla="*/ 628071 w 3265410"/>
              <a:gd name="connsiteY1624" fmla="*/ 5119289 h 6759197"/>
              <a:gd name="connsiteX1625" fmla="*/ 624305 w 3265410"/>
              <a:gd name="connsiteY1625" fmla="*/ 3174870 h 6759197"/>
              <a:gd name="connsiteX1626" fmla="*/ 624415 w 3265410"/>
              <a:gd name="connsiteY1626" fmla="*/ 3175642 h 6759197"/>
              <a:gd name="connsiteX1627" fmla="*/ 624747 w 3265410"/>
              <a:gd name="connsiteY1627" fmla="*/ 3175201 h 6759197"/>
              <a:gd name="connsiteX1628" fmla="*/ 624305 w 3265410"/>
              <a:gd name="connsiteY1628" fmla="*/ 3174870 h 6759197"/>
              <a:gd name="connsiteX1629" fmla="*/ 616987 w 3265410"/>
              <a:gd name="connsiteY1629" fmla="*/ 1377762 h 6759197"/>
              <a:gd name="connsiteX1630" fmla="*/ 618009 w 3265410"/>
              <a:gd name="connsiteY1630" fmla="*/ 1366969 h 6759197"/>
              <a:gd name="connsiteX1631" fmla="*/ 651026 w 3265410"/>
              <a:gd name="connsiteY1631" fmla="*/ 1330860 h 6759197"/>
              <a:gd name="connsiteX1632" fmla="*/ 667038 w 3265410"/>
              <a:gd name="connsiteY1632" fmla="*/ 1338038 h 6759197"/>
              <a:gd name="connsiteX1633" fmla="*/ 627063 w 3265410"/>
              <a:gd name="connsiteY1633" fmla="*/ 1381765 h 6759197"/>
              <a:gd name="connsiteX1634" fmla="*/ 616987 w 3265410"/>
              <a:gd name="connsiteY1634" fmla="*/ 1377762 h 6759197"/>
              <a:gd name="connsiteX1635" fmla="*/ 593163 w 3265410"/>
              <a:gd name="connsiteY1635" fmla="*/ 1471321 h 6759197"/>
              <a:gd name="connsiteX1636" fmla="*/ 958894 w 3265410"/>
              <a:gd name="connsiteY1636" fmla="*/ 1170190 h 6759197"/>
              <a:gd name="connsiteX1637" fmla="*/ 972809 w 3265410"/>
              <a:gd name="connsiteY1637" fmla="*/ 1191280 h 6759197"/>
              <a:gd name="connsiteX1638" fmla="*/ 803966 w 3265410"/>
              <a:gd name="connsiteY1638" fmla="*/ 1308774 h 6759197"/>
              <a:gd name="connsiteX1639" fmla="*/ 602770 w 3265410"/>
              <a:gd name="connsiteY1639" fmla="*/ 1482364 h 6759197"/>
              <a:gd name="connsiteX1640" fmla="*/ 593163 w 3265410"/>
              <a:gd name="connsiteY1640" fmla="*/ 1471321 h 6759197"/>
              <a:gd name="connsiteX1641" fmla="*/ 585089 w 3265410"/>
              <a:gd name="connsiteY1641" fmla="*/ 2325635 h 6759197"/>
              <a:gd name="connsiteX1642" fmla="*/ 590182 w 3265410"/>
              <a:gd name="connsiteY1642" fmla="*/ 2364892 h 6759197"/>
              <a:gd name="connsiteX1643" fmla="*/ 590845 w 3265410"/>
              <a:gd name="connsiteY1643" fmla="*/ 2341040 h 6759197"/>
              <a:gd name="connsiteX1644" fmla="*/ 589520 w 3265410"/>
              <a:gd name="connsiteY1644" fmla="*/ 2287041 h 6759197"/>
              <a:gd name="connsiteX1645" fmla="*/ 585089 w 3265410"/>
              <a:gd name="connsiteY1645" fmla="*/ 2325635 h 6759197"/>
              <a:gd name="connsiteX1646" fmla="*/ 584220 w 3265410"/>
              <a:gd name="connsiteY1646" fmla="*/ 2961415 h 6759197"/>
              <a:gd name="connsiteX1647" fmla="*/ 643629 w 3265410"/>
              <a:gd name="connsiteY1647" fmla="*/ 2783408 h 6759197"/>
              <a:gd name="connsiteX1648" fmla="*/ 734620 w 3265410"/>
              <a:gd name="connsiteY1648" fmla="*/ 2412044 h 6759197"/>
              <a:gd name="connsiteX1649" fmla="*/ 756263 w 3265410"/>
              <a:gd name="connsiteY1649" fmla="*/ 2417014 h 6759197"/>
              <a:gd name="connsiteX1650" fmla="*/ 658868 w 3265410"/>
              <a:gd name="connsiteY1650" fmla="*/ 2821174 h 6759197"/>
              <a:gd name="connsiteX1651" fmla="*/ 608514 w 3265410"/>
              <a:gd name="connsiteY1651" fmla="*/ 2977869 h 6759197"/>
              <a:gd name="connsiteX1652" fmla="*/ 624083 w 3265410"/>
              <a:gd name="connsiteY1652" fmla="*/ 2945072 h 6759197"/>
              <a:gd name="connsiteX1653" fmla="*/ 719382 w 3265410"/>
              <a:gd name="connsiteY1653" fmla="*/ 2713950 h 6759197"/>
              <a:gd name="connsiteX1654" fmla="*/ 739810 w 3265410"/>
              <a:gd name="connsiteY1654" fmla="*/ 2720796 h 6759197"/>
              <a:gd name="connsiteX1655" fmla="*/ 649592 w 3265410"/>
              <a:gd name="connsiteY1655" fmla="*/ 2962850 h 6759197"/>
              <a:gd name="connsiteX1656" fmla="*/ 736498 w 3265410"/>
              <a:gd name="connsiteY1656" fmla="*/ 2820179 h 6759197"/>
              <a:gd name="connsiteX1657" fmla="*/ 887892 w 3265410"/>
              <a:gd name="connsiteY1657" fmla="*/ 2506458 h 6759197"/>
              <a:gd name="connsiteX1658" fmla="*/ 913842 w 3265410"/>
              <a:gd name="connsiteY1658" fmla="*/ 2519931 h 6759197"/>
              <a:gd name="connsiteX1659" fmla="*/ 703701 w 3265410"/>
              <a:gd name="connsiteY1659" fmla="*/ 2944189 h 6759197"/>
              <a:gd name="connsiteX1660" fmla="*/ 1052096 w 3265410"/>
              <a:gd name="connsiteY1660" fmla="*/ 2488017 h 6759197"/>
              <a:gd name="connsiteX1661" fmla="*/ 1074623 w 3265410"/>
              <a:gd name="connsiteY1661" fmla="*/ 2504030 h 6759197"/>
              <a:gd name="connsiteX1662" fmla="*/ 803968 w 3265410"/>
              <a:gd name="connsiteY1662" fmla="*/ 2868547 h 6759197"/>
              <a:gd name="connsiteX1663" fmla="*/ 732743 w 3265410"/>
              <a:gd name="connsiteY1663" fmla="*/ 2964507 h 6759197"/>
              <a:gd name="connsiteX1664" fmla="*/ 755050 w 3265410"/>
              <a:gd name="connsiteY1664" fmla="*/ 2944520 h 6759197"/>
              <a:gd name="connsiteX1665" fmla="*/ 949620 w 3265410"/>
              <a:gd name="connsiteY1665" fmla="*/ 2770267 h 6759197"/>
              <a:gd name="connsiteX1666" fmla="*/ 964197 w 3265410"/>
              <a:gd name="connsiteY1666" fmla="*/ 2786390 h 6759197"/>
              <a:gd name="connsiteX1667" fmla="*/ 815894 w 3265410"/>
              <a:gd name="connsiteY1667" fmla="*/ 2931821 h 6759197"/>
              <a:gd name="connsiteX1668" fmla="*/ 1010134 w 3265410"/>
              <a:gd name="connsiteY1668" fmla="*/ 2791248 h 6759197"/>
              <a:gd name="connsiteX1669" fmla="*/ 1024158 w 3265410"/>
              <a:gd name="connsiteY1669" fmla="*/ 2811125 h 6759197"/>
              <a:gd name="connsiteX1670" fmla="*/ 784091 w 3265410"/>
              <a:gd name="connsiteY1670" fmla="*/ 2994764 h 6759197"/>
              <a:gd name="connsiteX1671" fmla="*/ 822519 w 3265410"/>
              <a:gd name="connsiteY1671" fmla="*/ 2975218 h 6759197"/>
              <a:gd name="connsiteX1672" fmla="*/ 1099690 w 3265410"/>
              <a:gd name="connsiteY1672" fmla="*/ 2855074 h 6759197"/>
              <a:gd name="connsiteX1673" fmla="*/ 1106977 w 3265410"/>
              <a:gd name="connsiteY1673" fmla="*/ 2874731 h 6759197"/>
              <a:gd name="connsiteX1674" fmla="*/ 810705 w 3265410"/>
              <a:gd name="connsiteY1674" fmla="*/ 3015083 h 6759197"/>
              <a:gd name="connsiteX1675" fmla="*/ 759025 w 3265410"/>
              <a:gd name="connsiteY1675" fmla="*/ 3043684 h 6759197"/>
              <a:gd name="connsiteX1676" fmla="*/ 856420 w 3265410"/>
              <a:gd name="connsiteY1676" fmla="*/ 3033965 h 6759197"/>
              <a:gd name="connsiteX1677" fmla="*/ 858849 w 3265410"/>
              <a:gd name="connsiteY1677" fmla="*/ 3057597 h 6759197"/>
              <a:gd name="connsiteX1678" fmla="*/ 658978 w 3265410"/>
              <a:gd name="connsiteY1678" fmla="*/ 3108061 h 6759197"/>
              <a:gd name="connsiteX1679" fmla="*/ 651691 w 3265410"/>
              <a:gd name="connsiteY1679" fmla="*/ 3112258 h 6759197"/>
              <a:gd name="connsiteX1680" fmla="*/ 789061 w 3265410"/>
              <a:gd name="connsiteY1680" fmla="*/ 3086529 h 6759197"/>
              <a:gd name="connsiteX1681" fmla="*/ 791048 w 3265410"/>
              <a:gd name="connsiteY1681" fmla="*/ 3109055 h 6759197"/>
              <a:gd name="connsiteX1682" fmla="*/ 653899 w 3265410"/>
              <a:gd name="connsiteY1682" fmla="*/ 3141631 h 6759197"/>
              <a:gd name="connsiteX1683" fmla="*/ 620881 w 3265410"/>
              <a:gd name="connsiteY1683" fmla="*/ 3151128 h 6759197"/>
              <a:gd name="connsiteX1684" fmla="*/ 621213 w 3265410"/>
              <a:gd name="connsiteY1684" fmla="*/ 3152453 h 6759197"/>
              <a:gd name="connsiteX1685" fmla="*/ 921241 w 3265410"/>
              <a:gd name="connsiteY1685" fmla="*/ 3115350 h 6759197"/>
              <a:gd name="connsiteX1686" fmla="*/ 1028244 w 3265410"/>
              <a:gd name="connsiteY1686" fmla="*/ 3111263 h 6759197"/>
              <a:gd name="connsiteX1687" fmla="*/ 1255060 w 3265410"/>
              <a:gd name="connsiteY1687" fmla="*/ 3091498 h 6759197"/>
              <a:gd name="connsiteX1688" fmla="*/ 1260581 w 3265410"/>
              <a:gd name="connsiteY1688" fmla="*/ 3092050 h 6759197"/>
              <a:gd name="connsiteX1689" fmla="*/ 1274384 w 3265410"/>
              <a:gd name="connsiteY1689" fmla="*/ 3078135 h 6759197"/>
              <a:gd name="connsiteX1690" fmla="*/ 1052648 w 3265410"/>
              <a:gd name="connsiteY1690" fmla="*/ 3088626 h 6759197"/>
              <a:gd name="connsiteX1691" fmla="*/ 834777 w 3265410"/>
              <a:gd name="connsiteY1691" fmla="*/ 3100221 h 6759197"/>
              <a:gd name="connsiteX1692" fmla="*/ 834115 w 3265410"/>
              <a:gd name="connsiteY1692" fmla="*/ 3081449 h 6759197"/>
              <a:gd name="connsiteX1693" fmla="*/ 1048784 w 3265410"/>
              <a:gd name="connsiteY1693" fmla="*/ 3048099 h 6759197"/>
              <a:gd name="connsiteX1694" fmla="*/ 1050992 w 3265410"/>
              <a:gd name="connsiteY1694" fmla="*/ 3046664 h 6759197"/>
              <a:gd name="connsiteX1695" fmla="*/ 1186154 w 3265410"/>
              <a:gd name="connsiteY1695" fmla="*/ 3028664 h 6759197"/>
              <a:gd name="connsiteX1696" fmla="*/ 1302543 w 3265410"/>
              <a:gd name="connsiteY1696" fmla="*/ 3013868 h 6759197"/>
              <a:gd name="connsiteX1697" fmla="*/ 1308505 w 3265410"/>
              <a:gd name="connsiteY1697" fmla="*/ 3012101 h 6759197"/>
              <a:gd name="connsiteX1698" fmla="*/ 1092733 w 3265410"/>
              <a:gd name="connsiteY1698" fmla="*/ 3029328 h 6759197"/>
              <a:gd name="connsiteX1699" fmla="*/ 902799 w 3265410"/>
              <a:gd name="connsiteY1699" fmla="*/ 3054063 h 6759197"/>
              <a:gd name="connsiteX1700" fmla="*/ 898714 w 3265410"/>
              <a:gd name="connsiteY1700" fmla="*/ 3032641 h 6759197"/>
              <a:gd name="connsiteX1701" fmla="*/ 1181737 w 3265410"/>
              <a:gd name="connsiteY1701" fmla="*/ 2984163 h 6759197"/>
              <a:gd name="connsiteX1702" fmla="*/ 1259697 w 3265410"/>
              <a:gd name="connsiteY1702" fmla="*/ 2978090 h 6759197"/>
              <a:gd name="connsiteX1703" fmla="*/ 1277917 w 3265410"/>
              <a:gd name="connsiteY1703" fmla="*/ 2974998 h 6759197"/>
              <a:gd name="connsiteX1704" fmla="*/ 1279242 w 3265410"/>
              <a:gd name="connsiteY1704" fmla="*/ 2974446 h 6759197"/>
              <a:gd name="connsiteX1705" fmla="*/ 1281451 w 3265410"/>
              <a:gd name="connsiteY1705" fmla="*/ 2974336 h 6759197"/>
              <a:gd name="connsiteX1706" fmla="*/ 1286310 w 3265410"/>
              <a:gd name="connsiteY1706" fmla="*/ 2973563 h 6759197"/>
              <a:gd name="connsiteX1707" fmla="*/ 1403915 w 3265410"/>
              <a:gd name="connsiteY1707" fmla="*/ 2949599 h 6759197"/>
              <a:gd name="connsiteX1708" fmla="*/ 1406785 w 3265410"/>
              <a:gd name="connsiteY1708" fmla="*/ 2949599 h 6759197"/>
              <a:gd name="connsiteX1709" fmla="*/ 1415841 w 3265410"/>
              <a:gd name="connsiteY1709" fmla="*/ 2940103 h 6759197"/>
              <a:gd name="connsiteX1710" fmla="*/ 1232753 w 3265410"/>
              <a:gd name="connsiteY1710" fmla="*/ 2963293 h 6759197"/>
              <a:gd name="connsiteX1711" fmla="*/ 1103113 w 3265410"/>
              <a:gd name="connsiteY1711" fmla="*/ 2980630 h 6759197"/>
              <a:gd name="connsiteX1712" fmla="*/ 1100352 w 3265410"/>
              <a:gd name="connsiteY1712" fmla="*/ 2966274 h 6759197"/>
              <a:gd name="connsiteX1713" fmla="*/ 1289512 w 3265410"/>
              <a:gd name="connsiteY1713" fmla="*/ 2926962 h 6759197"/>
              <a:gd name="connsiteX1714" fmla="*/ 1455925 w 3265410"/>
              <a:gd name="connsiteY1714" fmla="*/ 2889638 h 6759197"/>
              <a:gd name="connsiteX1715" fmla="*/ 1462550 w 3265410"/>
              <a:gd name="connsiteY1715" fmla="*/ 2890964 h 6759197"/>
              <a:gd name="connsiteX1716" fmla="*/ 1476354 w 3265410"/>
              <a:gd name="connsiteY1716" fmla="*/ 2877601 h 6759197"/>
              <a:gd name="connsiteX1717" fmla="*/ 1420810 w 3265410"/>
              <a:gd name="connsiteY1717" fmla="*/ 2881136 h 6759197"/>
              <a:gd name="connsiteX1718" fmla="*/ 1419043 w 3265410"/>
              <a:gd name="connsiteY1718" fmla="*/ 2881578 h 6759197"/>
              <a:gd name="connsiteX1719" fmla="*/ 1293488 w 3265410"/>
              <a:gd name="connsiteY1719" fmla="*/ 2909294 h 6759197"/>
              <a:gd name="connsiteX1720" fmla="*/ 1289512 w 3265410"/>
              <a:gd name="connsiteY1720" fmla="*/ 2897147 h 6759197"/>
              <a:gd name="connsiteX1721" fmla="*/ 1407889 w 3265410"/>
              <a:gd name="connsiteY1721" fmla="*/ 2847676 h 6759197"/>
              <a:gd name="connsiteX1722" fmla="*/ 1567014 w 3265410"/>
              <a:gd name="connsiteY1722" fmla="*/ 2811235 h 6759197"/>
              <a:gd name="connsiteX1723" fmla="*/ 1635368 w 3265410"/>
              <a:gd name="connsiteY1723" fmla="*/ 2803616 h 6759197"/>
              <a:gd name="connsiteX1724" fmla="*/ 1656680 w 3265410"/>
              <a:gd name="connsiteY1724" fmla="*/ 2826585 h 6759197"/>
              <a:gd name="connsiteX1725" fmla="*/ 1741266 w 3265410"/>
              <a:gd name="connsiteY1725" fmla="*/ 2769053 h 6759197"/>
              <a:gd name="connsiteX1726" fmla="*/ 1785216 w 3265410"/>
              <a:gd name="connsiteY1726" fmla="*/ 2779654 h 6759197"/>
              <a:gd name="connsiteX1727" fmla="*/ 1801338 w 3265410"/>
              <a:gd name="connsiteY1727" fmla="*/ 2735593 h 6759197"/>
              <a:gd name="connsiteX1728" fmla="*/ 1146401 w 3265410"/>
              <a:gd name="connsiteY1728" fmla="*/ 2886877 h 6759197"/>
              <a:gd name="connsiteX1729" fmla="*/ 1142866 w 3265410"/>
              <a:gd name="connsiteY1729" fmla="*/ 2869099 h 6759197"/>
              <a:gd name="connsiteX1730" fmla="*/ 1782786 w 3265410"/>
              <a:gd name="connsiteY1730" fmla="*/ 2710416 h 6759197"/>
              <a:gd name="connsiteX1731" fmla="*/ 1784443 w 3265410"/>
              <a:gd name="connsiteY1731" fmla="*/ 2705778 h 6759197"/>
              <a:gd name="connsiteX1732" fmla="*/ 1791732 w 3265410"/>
              <a:gd name="connsiteY1732" fmla="*/ 2691203 h 6759197"/>
              <a:gd name="connsiteX1733" fmla="*/ 1501973 w 3265410"/>
              <a:gd name="connsiteY1733" fmla="*/ 2753151 h 6759197"/>
              <a:gd name="connsiteX1734" fmla="*/ 1498881 w 3265410"/>
              <a:gd name="connsiteY1734" fmla="*/ 2733716 h 6759197"/>
              <a:gd name="connsiteX1735" fmla="*/ 1571983 w 3265410"/>
              <a:gd name="connsiteY1735" fmla="*/ 2713066 h 6759197"/>
              <a:gd name="connsiteX1736" fmla="*/ 1694557 w 3265410"/>
              <a:gd name="connsiteY1736" fmla="*/ 2684466 h 6759197"/>
              <a:gd name="connsiteX1737" fmla="*/ 1751867 w 3265410"/>
              <a:gd name="connsiteY1737" fmla="*/ 2672429 h 6759197"/>
              <a:gd name="connsiteX1738" fmla="*/ 1775830 w 3265410"/>
              <a:gd name="connsiteY1738" fmla="*/ 2666466 h 6759197"/>
              <a:gd name="connsiteX1739" fmla="*/ 1786873 w 3265410"/>
              <a:gd name="connsiteY1739" fmla="*/ 2659730 h 6759197"/>
              <a:gd name="connsiteX1740" fmla="*/ 1794934 w 3265410"/>
              <a:gd name="connsiteY1740" fmla="*/ 2652331 h 6759197"/>
              <a:gd name="connsiteX1741" fmla="*/ 1699857 w 3265410"/>
              <a:gd name="connsiteY1741" fmla="*/ 2652221 h 6759197"/>
              <a:gd name="connsiteX1742" fmla="*/ 1608866 w 3265410"/>
              <a:gd name="connsiteY1742" fmla="*/ 2668454 h 6759197"/>
              <a:gd name="connsiteX1743" fmla="*/ 1525384 w 3265410"/>
              <a:gd name="connsiteY1743" fmla="*/ 2684466 h 6759197"/>
              <a:gd name="connsiteX1744" fmla="*/ 1520083 w 3265410"/>
              <a:gd name="connsiteY1744" fmla="*/ 2667791 h 6759197"/>
              <a:gd name="connsiteX1745" fmla="*/ 1610301 w 3265410"/>
              <a:gd name="connsiteY1745" fmla="*/ 2633670 h 6759197"/>
              <a:gd name="connsiteX1746" fmla="*/ 1646521 w 3265410"/>
              <a:gd name="connsiteY1746" fmla="*/ 2622848 h 6759197"/>
              <a:gd name="connsiteX1747" fmla="*/ 1650496 w 3265410"/>
              <a:gd name="connsiteY1747" fmla="*/ 2619315 h 6759197"/>
              <a:gd name="connsiteX1748" fmla="*/ 1577283 w 3265410"/>
              <a:gd name="connsiteY1748" fmla="*/ 2627817 h 6759197"/>
              <a:gd name="connsiteX1749" fmla="*/ 1576732 w 3265410"/>
              <a:gd name="connsiteY1749" fmla="*/ 2607389 h 6759197"/>
              <a:gd name="connsiteX1750" fmla="*/ 1691243 w 3265410"/>
              <a:gd name="connsiteY1750" fmla="*/ 2582211 h 6759197"/>
              <a:gd name="connsiteX1751" fmla="*/ 1784775 w 3265410"/>
              <a:gd name="connsiteY1751" fmla="*/ 2537709 h 6759197"/>
              <a:gd name="connsiteX1752" fmla="*/ 1786100 w 3265410"/>
              <a:gd name="connsiteY1752" fmla="*/ 2536053 h 6759197"/>
              <a:gd name="connsiteX1753" fmla="*/ 1777266 w 3265410"/>
              <a:gd name="connsiteY1753" fmla="*/ 2534066 h 6759197"/>
              <a:gd name="connsiteX1754" fmla="*/ 1669931 w 3265410"/>
              <a:gd name="connsiteY1754" fmla="*/ 2571279 h 6759197"/>
              <a:gd name="connsiteX1755" fmla="*/ 1666839 w 3265410"/>
              <a:gd name="connsiteY1755" fmla="*/ 2551512 h 6759197"/>
              <a:gd name="connsiteX1756" fmla="*/ 1760591 w 3265410"/>
              <a:gd name="connsiteY1756" fmla="*/ 2511759 h 6759197"/>
              <a:gd name="connsiteX1757" fmla="*/ 1808295 w 3265410"/>
              <a:gd name="connsiteY1757" fmla="*/ 2443406 h 6759197"/>
              <a:gd name="connsiteX1758" fmla="*/ 1805755 w 3265410"/>
              <a:gd name="connsiteY1758" fmla="*/ 2442411 h 6759197"/>
              <a:gd name="connsiteX1759" fmla="*/ 1765781 w 3265410"/>
              <a:gd name="connsiteY1759" fmla="*/ 2465601 h 6759197"/>
              <a:gd name="connsiteX1760" fmla="*/ 1753634 w 3265410"/>
              <a:gd name="connsiteY1760" fmla="*/ 2452018 h 6759197"/>
              <a:gd name="connsiteX1761" fmla="*/ 1745463 w 3265410"/>
              <a:gd name="connsiteY1761" fmla="*/ 2390842 h 6759197"/>
              <a:gd name="connsiteX1762" fmla="*/ 1605111 w 3265410"/>
              <a:gd name="connsiteY1762" fmla="*/ 2400670 h 6759197"/>
              <a:gd name="connsiteX1763" fmla="*/ 1440465 w 3265410"/>
              <a:gd name="connsiteY1763" fmla="*/ 2430153 h 6759197"/>
              <a:gd name="connsiteX1764" fmla="*/ 1430196 w 3265410"/>
              <a:gd name="connsiteY1764" fmla="*/ 2407626 h 6759197"/>
              <a:gd name="connsiteX1765" fmla="*/ 1481875 w 3265410"/>
              <a:gd name="connsiteY1765" fmla="*/ 2217915 h 6759197"/>
              <a:gd name="connsiteX1766" fmla="*/ 1455594 w 3265410"/>
              <a:gd name="connsiteY1766" fmla="*/ 2260318 h 6759197"/>
              <a:gd name="connsiteX1767" fmla="*/ 1412637 w 3265410"/>
              <a:gd name="connsiteY1767" fmla="*/ 2310783 h 6759197"/>
              <a:gd name="connsiteX1768" fmla="*/ 1398724 w 3265410"/>
              <a:gd name="connsiteY1768" fmla="*/ 2301397 h 6759197"/>
              <a:gd name="connsiteX1769" fmla="*/ 1439471 w 3265410"/>
              <a:gd name="connsiteY1769" fmla="*/ 2237460 h 6759197"/>
              <a:gd name="connsiteX1770" fmla="*/ 1465864 w 3265410"/>
              <a:gd name="connsiteY1770" fmla="*/ 2194062 h 6759197"/>
              <a:gd name="connsiteX1771" fmla="*/ 1495348 w 3265410"/>
              <a:gd name="connsiteY1771" fmla="*/ 2144260 h 6759197"/>
              <a:gd name="connsiteX1772" fmla="*/ 1497887 w 3265410"/>
              <a:gd name="connsiteY1772" fmla="*/ 2117316 h 6759197"/>
              <a:gd name="connsiteX1773" fmla="*/ 1478452 w 3265410"/>
              <a:gd name="connsiteY1773" fmla="*/ 2111022 h 6759197"/>
              <a:gd name="connsiteX1774" fmla="*/ 1462220 w 3265410"/>
              <a:gd name="connsiteY1774" fmla="*/ 2124825 h 6759197"/>
              <a:gd name="connsiteX1775" fmla="*/ 1421141 w 3265410"/>
              <a:gd name="connsiteY1775" fmla="*/ 2221117 h 6759197"/>
              <a:gd name="connsiteX1776" fmla="*/ 1403030 w 3265410"/>
              <a:gd name="connsiteY1776" fmla="*/ 2215926 h 6759197"/>
              <a:gd name="connsiteX1777" fmla="*/ 1429202 w 3265410"/>
              <a:gd name="connsiteY1777" fmla="*/ 2129132 h 6759197"/>
              <a:gd name="connsiteX1778" fmla="*/ 1459680 w 3265410"/>
              <a:gd name="connsiteY1778" fmla="*/ 2078887 h 6759197"/>
              <a:gd name="connsiteX1779" fmla="*/ 1457803 w 3265410"/>
              <a:gd name="connsiteY1779" fmla="*/ 2045760 h 6759197"/>
              <a:gd name="connsiteX1780" fmla="*/ 1422466 w 3265410"/>
              <a:gd name="connsiteY1780" fmla="*/ 2032398 h 6759197"/>
              <a:gd name="connsiteX1781" fmla="*/ 1387460 w 3265410"/>
              <a:gd name="connsiteY1781" fmla="*/ 2050728 h 6759197"/>
              <a:gd name="connsiteX1782" fmla="*/ 1303316 w 3265410"/>
              <a:gd name="connsiteY1782" fmla="*/ 2149560 h 6759197"/>
              <a:gd name="connsiteX1783" fmla="*/ 1286090 w 3265410"/>
              <a:gd name="connsiteY1783" fmla="*/ 2177829 h 6759197"/>
              <a:gd name="connsiteX1784" fmla="*/ 1268973 w 3265410"/>
              <a:gd name="connsiteY1784" fmla="*/ 2171314 h 6759197"/>
              <a:gd name="connsiteX1785" fmla="*/ 1281121 w 3265410"/>
              <a:gd name="connsiteY1785" fmla="*/ 2085403 h 6759197"/>
              <a:gd name="connsiteX1786" fmla="*/ 1268973 w 3265410"/>
              <a:gd name="connsiteY1786" fmla="*/ 2026876 h 6759197"/>
              <a:gd name="connsiteX1787" fmla="*/ 1233416 w 3265410"/>
              <a:gd name="connsiteY1787" fmla="*/ 1999491 h 6759197"/>
              <a:gd name="connsiteX1788" fmla="*/ 1205809 w 3265410"/>
              <a:gd name="connsiteY1788" fmla="*/ 2002583 h 6759197"/>
              <a:gd name="connsiteX1789" fmla="*/ 1147946 w 3265410"/>
              <a:gd name="connsiteY1789" fmla="*/ 2033834 h 6759197"/>
              <a:gd name="connsiteX1790" fmla="*/ 1143087 w 3265410"/>
              <a:gd name="connsiteY1790" fmla="*/ 2087280 h 6759197"/>
              <a:gd name="connsiteX1791" fmla="*/ 1118903 w 3265410"/>
              <a:gd name="connsiteY1791" fmla="*/ 2083526 h 6759197"/>
              <a:gd name="connsiteX1792" fmla="*/ 1110953 w 3265410"/>
              <a:gd name="connsiteY1792" fmla="*/ 2018154 h 6759197"/>
              <a:gd name="connsiteX1793" fmla="*/ 1106757 w 3265410"/>
              <a:gd name="connsiteY1793" fmla="*/ 2013515 h 6759197"/>
              <a:gd name="connsiteX1794" fmla="*/ 1013336 w 3265410"/>
              <a:gd name="connsiteY1794" fmla="*/ 2082643 h 6759197"/>
              <a:gd name="connsiteX1795" fmla="*/ 970160 w 3265410"/>
              <a:gd name="connsiteY1795" fmla="*/ 2148677 h 6759197"/>
              <a:gd name="connsiteX1796" fmla="*/ 970932 w 3265410"/>
              <a:gd name="connsiteY1796" fmla="*/ 2161045 h 6759197"/>
              <a:gd name="connsiteX1797" fmla="*/ 946308 w 3265410"/>
              <a:gd name="connsiteY1797" fmla="*/ 2164247 h 6759197"/>
              <a:gd name="connsiteX1798" fmla="*/ 912738 w 3265410"/>
              <a:gd name="connsiteY1798" fmla="*/ 2080434 h 6759197"/>
              <a:gd name="connsiteX1799" fmla="*/ 809490 w 3265410"/>
              <a:gd name="connsiteY1799" fmla="*/ 2027760 h 6759197"/>
              <a:gd name="connsiteX1800" fmla="*/ 789391 w 3265410"/>
              <a:gd name="connsiteY1800" fmla="*/ 2020472 h 6759197"/>
              <a:gd name="connsiteX1801" fmla="*/ 719492 w 3265410"/>
              <a:gd name="connsiteY1801" fmla="*/ 2081428 h 6759197"/>
              <a:gd name="connsiteX1802" fmla="*/ 719602 w 3265410"/>
              <a:gd name="connsiteY1802" fmla="*/ 2083084 h 6759197"/>
              <a:gd name="connsiteX1803" fmla="*/ 691886 w 3265410"/>
              <a:gd name="connsiteY1803" fmla="*/ 2085181 h 6759197"/>
              <a:gd name="connsiteX1804" fmla="*/ 623863 w 3265410"/>
              <a:gd name="connsiteY1804" fmla="*/ 2153094 h 6759197"/>
              <a:gd name="connsiteX1805" fmla="*/ 619666 w 3265410"/>
              <a:gd name="connsiteY1805" fmla="*/ 2278648 h 6759197"/>
              <a:gd name="connsiteX1806" fmla="*/ 614476 w 3265410"/>
              <a:gd name="connsiteY1806" fmla="*/ 2439099 h 6759197"/>
              <a:gd name="connsiteX1807" fmla="*/ 611826 w 3265410"/>
              <a:gd name="connsiteY1807" fmla="*/ 2505686 h 6759197"/>
              <a:gd name="connsiteX1808" fmla="*/ 637445 w 3265410"/>
              <a:gd name="connsiteY1808" fmla="*/ 2160934 h 6759197"/>
              <a:gd name="connsiteX1809" fmla="*/ 659310 w 3265410"/>
              <a:gd name="connsiteY1809" fmla="*/ 2164026 h 6759197"/>
              <a:gd name="connsiteX1810" fmla="*/ 647936 w 3265410"/>
              <a:gd name="connsiteY1810" fmla="*/ 2464276 h 6759197"/>
              <a:gd name="connsiteX1811" fmla="*/ 685370 w 3265410"/>
              <a:gd name="connsiteY1811" fmla="*/ 2228626 h 6759197"/>
              <a:gd name="connsiteX1812" fmla="*/ 704474 w 3265410"/>
              <a:gd name="connsiteY1812" fmla="*/ 2231386 h 6759197"/>
              <a:gd name="connsiteX1813" fmla="*/ 652794 w 3265410"/>
              <a:gd name="connsiteY1813" fmla="*/ 2623180 h 6759197"/>
              <a:gd name="connsiteX1814" fmla="*/ 584220 w 3265410"/>
              <a:gd name="connsiteY1814" fmla="*/ 2961415 h 6759197"/>
              <a:gd name="connsiteX1815" fmla="*/ 569421 w 3265410"/>
              <a:gd name="connsiteY1815" fmla="*/ 1281058 h 6759197"/>
              <a:gd name="connsiteX1816" fmla="*/ 615358 w 3265410"/>
              <a:gd name="connsiteY1816" fmla="*/ 1228604 h 6759197"/>
              <a:gd name="connsiteX1817" fmla="*/ 661516 w 3265410"/>
              <a:gd name="connsiteY1817" fmla="*/ 1182998 h 6759197"/>
              <a:gd name="connsiteX1818" fmla="*/ 674989 w 3265410"/>
              <a:gd name="connsiteY1818" fmla="*/ 1194482 h 6759197"/>
              <a:gd name="connsiteX1819" fmla="*/ 631591 w 3265410"/>
              <a:gd name="connsiteY1819" fmla="*/ 1243844 h 6759197"/>
              <a:gd name="connsiteX1820" fmla="*/ 581567 w 3265410"/>
              <a:gd name="connsiteY1820" fmla="*/ 1292874 h 6759197"/>
              <a:gd name="connsiteX1821" fmla="*/ 569421 w 3265410"/>
              <a:gd name="connsiteY1821" fmla="*/ 1281058 h 6759197"/>
              <a:gd name="connsiteX1822" fmla="*/ 563458 w 3265410"/>
              <a:gd name="connsiteY1822" fmla="*/ 1196360 h 6759197"/>
              <a:gd name="connsiteX1823" fmla="*/ 629824 w 3265410"/>
              <a:gd name="connsiteY1823" fmla="*/ 1105810 h 6759197"/>
              <a:gd name="connsiteX1824" fmla="*/ 700055 w 3265410"/>
              <a:gd name="connsiteY1824" fmla="*/ 997702 h 6759197"/>
              <a:gd name="connsiteX1825" fmla="*/ 715405 w 3265410"/>
              <a:gd name="connsiteY1825" fmla="*/ 1005986 h 6759197"/>
              <a:gd name="connsiteX1826" fmla="*/ 576156 w 3265410"/>
              <a:gd name="connsiteY1826" fmla="*/ 1206188 h 6759197"/>
              <a:gd name="connsiteX1827" fmla="*/ 563458 w 3265410"/>
              <a:gd name="connsiteY1827" fmla="*/ 1196360 h 6759197"/>
              <a:gd name="connsiteX1828" fmla="*/ 563016 w 3265410"/>
              <a:gd name="connsiteY1828" fmla="*/ 656708 h 6759197"/>
              <a:gd name="connsiteX1829" fmla="*/ 580463 w 3265410"/>
              <a:gd name="connsiteY1829" fmla="*/ 591776 h 6759197"/>
              <a:gd name="connsiteX1830" fmla="*/ 601996 w 3265410"/>
              <a:gd name="connsiteY1830" fmla="*/ 600390 h 6759197"/>
              <a:gd name="connsiteX1831" fmla="*/ 585321 w 3265410"/>
              <a:gd name="connsiteY1831" fmla="*/ 661012 h 6759197"/>
              <a:gd name="connsiteX1832" fmla="*/ 563016 w 3265410"/>
              <a:gd name="connsiteY1832" fmla="*/ 656708 h 6759197"/>
              <a:gd name="connsiteX1833" fmla="*/ 558378 w 3265410"/>
              <a:gd name="connsiteY1833" fmla="*/ 362420 h 6759197"/>
              <a:gd name="connsiteX1834" fmla="*/ 563127 w 3265410"/>
              <a:gd name="connsiteY1834" fmla="*/ 332164 h 6759197"/>
              <a:gd name="connsiteX1835" fmla="*/ 566329 w 3265410"/>
              <a:gd name="connsiteY1835" fmla="*/ 300140 h 6759197"/>
              <a:gd name="connsiteX1836" fmla="*/ 583334 w 3265410"/>
              <a:gd name="connsiteY1836" fmla="*/ 296828 h 6759197"/>
              <a:gd name="connsiteX1837" fmla="*/ 573616 w 3265410"/>
              <a:gd name="connsiteY1837" fmla="*/ 368826 h 6759197"/>
              <a:gd name="connsiteX1838" fmla="*/ 558378 w 3265410"/>
              <a:gd name="connsiteY1838" fmla="*/ 362420 h 6759197"/>
              <a:gd name="connsiteX1839" fmla="*/ 554444 w 3265410"/>
              <a:gd name="connsiteY1839" fmla="*/ 4298951 h 6759197"/>
              <a:gd name="connsiteX1840" fmla="*/ 558267 w 3265410"/>
              <a:gd name="connsiteY1840" fmla="*/ 4288166 h 6759197"/>
              <a:gd name="connsiteX1841" fmla="*/ 657319 w 3265410"/>
              <a:gd name="connsiteY1841" fmla="*/ 4242897 h 6759197"/>
              <a:gd name="connsiteX1842" fmla="*/ 714079 w 3265410"/>
              <a:gd name="connsiteY1842" fmla="*/ 4221036 h 6759197"/>
              <a:gd name="connsiteX1843" fmla="*/ 723354 w 3265410"/>
              <a:gd name="connsiteY1843" fmla="*/ 4235717 h 6759197"/>
              <a:gd name="connsiteX1844" fmla="*/ 643406 w 3265410"/>
              <a:gd name="connsiteY1844" fmla="*/ 4276575 h 6759197"/>
              <a:gd name="connsiteX1845" fmla="*/ 563789 w 3265410"/>
              <a:gd name="connsiteY1845" fmla="*/ 4304182 h 6759197"/>
              <a:gd name="connsiteX1846" fmla="*/ 554444 w 3265410"/>
              <a:gd name="connsiteY1846" fmla="*/ 4298951 h 6759197"/>
              <a:gd name="connsiteX1847" fmla="*/ 530219 w 3265410"/>
              <a:gd name="connsiteY1847" fmla="*/ 555998 h 6759197"/>
              <a:gd name="connsiteX1848" fmla="*/ 541482 w 3265410"/>
              <a:gd name="connsiteY1848" fmla="*/ 495154 h 6759197"/>
              <a:gd name="connsiteX1849" fmla="*/ 556059 w 3265410"/>
              <a:gd name="connsiteY1849" fmla="*/ 456394 h 6759197"/>
              <a:gd name="connsiteX1850" fmla="*/ 577813 w 3265410"/>
              <a:gd name="connsiteY1850" fmla="*/ 461694 h 6759197"/>
              <a:gd name="connsiteX1851" fmla="*/ 569531 w 3265410"/>
              <a:gd name="connsiteY1851" fmla="*/ 508072 h 6759197"/>
              <a:gd name="connsiteX1852" fmla="*/ 550758 w 3265410"/>
              <a:gd name="connsiteY1852" fmla="*/ 560194 h 6759197"/>
              <a:gd name="connsiteX1853" fmla="*/ 530219 w 3265410"/>
              <a:gd name="connsiteY1853" fmla="*/ 555998 h 6759197"/>
              <a:gd name="connsiteX1854" fmla="*/ 528893 w 3265410"/>
              <a:gd name="connsiteY1854" fmla="*/ 3540600 h 6759197"/>
              <a:gd name="connsiteX1855" fmla="*/ 561801 w 3265410"/>
              <a:gd name="connsiteY1855" fmla="*/ 3507472 h 6759197"/>
              <a:gd name="connsiteX1856" fmla="*/ 573395 w 3265410"/>
              <a:gd name="connsiteY1856" fmla="*/ 3515864 h 6759197"/>
              <a:gd name="connsiteX1857" fmla="*/ 539164 w 3265410"/>
              <a:gd name="connsiteY1857" fmla="*/ 3551421 h 6759197"/>
              <a:gd name="connsiteX1858" fmla="*/ 528893 w 3265410"/>
              <a:gd name="connsiteY1858" fmla="*/ 3540600 h 6759197"/>
              <a:gd name="connsiteX1859" fmla="*/ 519618 w 3265410"/>
              <a:gd name="connsiteY1859" fmla="*/ 872810 h 6759197"/>
              <a:gd name="connsiteX1860" fmla="*/ 545568 w 3265410"/>
              <a:gd name="connsiteY1860" fmla="*/ 755206 h 6759197"/>
              <a:gd name="connsiteX1861" fmla="*/ 565003 w 3265410"/>
              <a:gd name="connsiteY1861" fmla="*/ 758188 h 6759197"/>
              <a:gd name="connsiteX1862" fmla="*/ 537727 w 3265410"/>
              <a:gd name="connsiteY1862" fmla="*/ 877338 h 6759197"/>
              <a:gd name="connsiteX1863" fmla="*/ 519618 w 3265410"/>
              <a:gd name="connsiteY1863" fmla="*/ 872810 h 6759197"/>
              <a:gd name="connsiteX1864" fmla="*/ 485497 w 3265410"/>
              <a:gd name="connsiteY1864" fmla="*/ 1463260 h 6759197"/>
              <a:gd name="connsiteX1865" fmla="*/ 552636 w 3265410"/>
              <a:gd name="connsiteY1865" fmla="*/ 1381213 h 6759197"/>
              <a:gd name="connsiteX1866" fmla="*/ 565887 w 3265410"/>
              <a:gd name="connsiteY1866" fmla="*/ 1392366 h 6759197"/>
              <a:gd name="connsiteX1867" fmla="*/ 497533 w 3265410"/>
              <a:gd name="connsiteY1867" fmla="*/ 1474303 h 6759197"/>
              <a:gd name="connsiteX1868" fmla="*/ 485497 w 3265410"/>
              <a:gd name="connsiteY1868" fmla="*/ 1463260 h 6759197"/>
              <a:gd name="connsiteX1869" fmla="*/ 483399 w 3265410"/>
              <a:gd name="connsiteY1869" fmla="*/ 1668102 h 6759197"/>
              <a:gd name="connsiteX1870" fmla="*/ 921017 w 3265410"/>
              <a:gd name="connsiteY1870" fmla="*/ 1275316 h 6759197"/>
              <a:gd name="connsiteX1871" fmla="*/ 935042 w 3265410"/>
              <a:gd name="connsiteY1871" fmla="*/ 1295192 h 6759197"/>
              <a:gd name="connsiteX1872" fmla="*/ 694975 w 3265410"/>
              <a:gd name="connsiteY1872" fmla="*/ 1487223 h 6759197"/>
              <a:gd name="connsiteX1873" fmla="*/ 492674 w 3265410"/>
              <a:gd name="connsiteY1873" fmla="*/ 1677598 h 6759197"/>
              <a:gd name="connsiteX1874" fmla="*/ 483399 w 3265410"/>
              <a:gd name="connsiteY1874" fmla="*/ 1668102 h 6759197"/>
              <a:gd name="connsiteX1875" fmla="*/ 466172 w 3265410"/>
              <a:gd name="connsiteY1875" fmla="*/ 273196 h 6759197"/>
              <a:gd name="connsiteX1876" fmla="*/ 499521 w 3265410"/>
              <a:gd name="connsiteY1876" fmla="*/ 170278 h 6759197"/>
              <a:gd name="connsiteX1877" fmla="*/ 515864 w 3265410"/>
              <a:gd name="connsiteY1877" fmla="*/ 177566 h 6759197"/>
              <a:gd name="connsiteX1878" fmla="*/ 497422 w 3265410"/>
              <a:gd name="connsiteY1878" fmla="*/ 226816 h 6759197"/>
              <a:gd name="connsiteX1879" fmla="*/ 482516 w 3265410"/>
              <a:gd name="connsiteY1879" fmla="*/ 275292 h 6759197"/>
              <a:gd name="connsiteX1880" fmla="*/ 466172 w 3265410"/>
              <a:gd name="connsiteY1880" fmla="*/ 273196 h 6759197"/>
              <a:gd name="connsiteX1881" fmla="*/ 465841 w 3265410"/>
              <a:gd name="connsiteY1881" fmla="*/ 1588043 h 6759197"/>
              <a:gd name="connsiteX1882" fmla="*/ 539938 w 3265410"/>
              <a:gd name="connsiteY1882" fmla="*/ 1510303 h 6759197"/>
              <a:gd name="connsiteX1883" fmla="*/ 552747 w 3265410"/>
              <a:gd name="connsiteY1883" fmla="*/ 1525321 h 6759197"/>
              <a:gd name="connsiteX1884" fmla="*/ 519729 w 3265410"/>
              <a:gd name="connsiteY1884" fmla="*/ 1559000 h 6759197"/>
              <a:gd name="connsiteX1885" fmla="*/ 479313 w 3265410"/>
              <a:gd name="connsiteY1885" fmla="*/ 1600852 h 6759197"/>
              <a:gd name="connsiteX1886" fmla="*/ 465841 w 3265410"/>
              <a:gd name="connsiteY1886" fmla="*/ 1588043 h 6759197"/>
              <a:gd name="connsiteX1887" fmla="*/ 439559 w 3265410"/>
              <a:gd name="connsiteY1887" fmla="*/ 727822 h 6759197"/>
              <a:gd name="connsiteX1888" fmla="*/ 459877 w 3265410"/>
              <a:gd name="connsiteY1888" fmla="*/ 644892 h 6759197"/>
              <a:gd name="connsiteX1889" fmla="*/ 479312 w 3265410"/>
              <a:gd name="connsiteY1889" fmla="*/ 647874 h 6759197"/>
              <a:gd name="connsiteX1890" fmla="*/ 458662 w 3265410"/>
              <a:gd name="connsiteY1890" fmla="*/ 736434 h 6759197"/>
              <a:gd name="connsiteX1891" fmla="*/ 439559 w 3265410"/>
              <a:gd name="connsiteY1891" fmla="*/ 727822 h 6759197"/>
              <a:gd name="connsiteX1892" fmla="*/ 424653 w 3265410"/>
              <a:gd name="connsiteY1892" fmla="*/ 527728 h 6759197"/>
              <a:gd name="connsiteX1893" fmla="*/ 453694 w 3265410"/>
              <a:gd name="connsiteY1893" fmla="*/ 421388 h 6759197"/>
              <a:gd name="connsiteX1894" fmla="*/ 472799 w 3265410"/>
              <a:gd name="connsiteY1894" fmla="*/ 427350 h 6759197"/>
              <a:gd name="connsiteX1895" fmla="*/ 445302 w 3265410"/>
              <a:gd name="connsiteY1895" fmla="*/ 531814 h 6759197"/>
              <a:gd name="connsiteX1896" fmla="*/ 424653 w 3265410"/>
              <a:gd name="connsiteY1896" fmla="*/ 527728 h 6759197"/>
              <a:gd name="connsiteX1897" fmla="*/ 417916 w 3265410"/>
              <a:gd name="connsiteY1897" fmla="*/ 3483179 h 6759197"/>
              <a:gd name="connsiteX1898" fmla="*/ 448172 w 3265410"/>
              <a:gd name="connsiteY1898" fmla="*/ 3415819 h 6759197"/>
              <a:gd name="connsiteX1899" fmla="*/ 459105 w 3265410"/>
              <a:gd name="connsiteY1899" fmla="*/ 3419906 h 6759197"/>
              <a:gd name="connsiteX1900" fmla="*/ 433376 w 3265410"/>
              <a:gd name="connsiteY1900" fmla="*/ 3489363 h 6759197"/>
              <a:gd name="connsiteX1901" fmla="*/ 417916 w 3265410"/>
              <a:gd name="connsiteY1901" fmla="*/ 3483179 h 6759197"/>
              <a:gd name="connsiteX1902" fmla="*/ 392255 w 3265410"/>
              <a:gd name="connsiteY1902" fmla="*/ 1082898 h 6759197"/>
              <a:gd name="connsiteX1903" fmla="*/ 396824 w 3265410"/>
              <a:gd name="connsiteY1903" fmla="*/ 1021114 h 6759197"/>
              <a:gd name="connsiteX1904" fmla="*/ 416148 w 3265410"/>
              <a:gd name="connsiteY1904" fmla="*/ 1023434 h 6759197"/>
              <a:gd name="connsiteX1905" fmla="*/ 408971 w 3265410"/>
              <a:gd name="connsiteY1905" fmla="*/ 1146118 h 6759197"/>
              <a:gd name="connsiteX1906" fmla="*/ 394395 w 3265410"/>
              <a:gd name="connsiteY1906" fmla="*/ 1145012 h 6759197"/>
              <a:gd name="connsiteX1907" fmla="*/ 392255 w 3265410"/>
              <a:gd name="connsiteY1907" fmla="*/ 1082898 h 6759197"/>
              <a:gd name="connsiteX1908" fmla="*/ 380923 w 3265410"/>
              <a:gd name="connsiteY1908" fmla="*/ 1853618 h 6759197"/>
              <a:gd name="connsiteX1909" fmla="*/ 518183 w 3265410"/>
              <a:gd name="connsiteY1909" fmla="*/ 1692506 h 6759197"/>
              <a:gd name="connsiteX1910" fmla="*/ 685700 w 3265410"/>
              <a:gd name="connsiteY1910" fmla="*/ 1541884 h 6759197"/>
              <a:gd name="connsiteX1911" fmla="*/ 1022942 w 3265410"/>
              <a:gd name="connsiteY1911" fmla="*/ 1338810 h 6759197"/>
              <a:gd name="connsiteX1912" fmla="*/ 1031113 w 3265410"/>
              <a:gd name="connsiteY1912" fmla="*/ 1360012 h 6759197"/>
              <a:gd name="connsiteX1913" fmla="*/ 677859 w 3265410"/>
              <a:gd name="connsiteY1913" fmla="*/ 1578877 h 6759197"/>
              <a:gd name="connsiteX1914" fmla="*/ 396382 w 3265410"/>
              <a:gd name="connsiteY1914" fmla="*/ 1862452 h 6759197"/>
              <a:gd name="connsiteX1915" fmla="*/ 380923 w 3265410"/>
              <a:gd name="connsiteY1915" fmla="*/ 1853618 h 6759197"/>
              <a:gd name="connsiteX1916" fmla="*/ 377057 w 3265410"/>
              <a:gd name="connsiteY1916" fmla="*/ 817378 h 6759197"/>
              <a:gd name="connsiteX1917" fmla="*/ 394725 w 3265410"/>
              <a:gd name="connsiteY1917" fmla="*/ 637492 h 6759197"/>
              <a:gd name="connsiteX1918" fmla="*/ 413719 w 3265410"/>
              <a:gd name="connsiteY1918" fmla="*/ 640806 h 6759197"/>
              <a:gd name="connsiteX1919" fmla="*/ 392848 w 3265410"/>
              <a:gd name="connsiteY1919" fmla="*/ 819698 h 6759197"/>
              <a:gd name="connsiteX1920" fmla="*/ 377057 w 3265410"/>
              <a:gd name="connsiteY1920" fmla="*/ 817378 h 6759197"/>
              <a:gd name="connsiteX1921" fmla="*/ 372507 w 3265410"/>
              <a:gd name="connsiteY1921" fmla="*/ 4292295 h 6759197"/>
              <a:gd name="connsiteX1922" fmla="*/ 375182 w 3265410"/>
              <a:gd name="connsiteY1922" fmla="*/ 4285859 h 6759197"/>
              <a:gd name="connsiteX1923" fmla="*/ 612046 w 3265410"/>
              <a:gd name="connsiteY1923" fmla="*/ 4108847 h 6759197"/>
              <a:gd name="connsiteX1924" fmla="*/ 622425 w 3265410"/>
              <a:gd name="connsiteY1924" fmla="*/ 4122650 h 6759197"/>
              <a:gd name="connsiteX1925" fmla="*/ 387880 w 3265410"/>
              <a:gd name="connsiteY1925" fmla="*/ 4298115 h 6759197"/>
              <a:gd name="connsiteX1926" fmla="*/ 372507 w 3265410"/>
              <a:gd name="connsiteY1926" fmla="*/ 4292295 h 6759197"/>
              <a:gd name="connsiteX1927" fmla="*/ 368003 w 3265410"/>
              <a:gd name="connsiteY1927" fmla="*/ 4066996 h 6759197"/>
              <a:gd name="connsiteX1928" fmla="*/ 416370 w 3265410"/>
              <a:gd name="connsiteY1928" fmla="*/ 3987050 h 6759197"/>
              <a:gd name="connsiteX1929" fmla="*/ 429069 w 3265410"/>
              <a:gd name="connsiteY1929" fmla="*/ 3994780 h 6759197"/>
              <a:gd name="connsiteX1930" fmla="*/ 384678 w 3265410"/>
              <a:gd name="connsiteY1930" fmla="*/ 4068984 h 6759197"/>
              <a:gd name="connsiteX1931" fmla="*/ 368003 w 3265410"/>
              <a:gd name="connsiteY1931" fmla="*/ 4066996 h 6759197"/>
              <a:gd name="connsiteX1932" fmla="*/ 357706 w 3265410"/>
              <a:gd name="connsiteY1932" fmla="*/ 5939395 h 6759197"/>
              <a:gd name="connsiteX1933" fmla="*/ 366347 w 3265410"/>
              <a:gd name="connsiteY1933" fmla="*/ 5935737 h 6759197"/>
              <a:gd name="connsiteX1934" fmla="*/ 415377 w 3265410"/>
              <a:gd name="connsiteY1934" fmla="*/ 5961024 h 6759197"/>
              <a:gd name="connsiteX1935" fmla="*/ 446627 w 3265410"/>
              <a:gd name="connsiteY1935" fmla="*/ 5985871 h 6759197"/>
              <a:gd name="connsiteX1936" fmla="*/ 441989 w 3265410"/>
              <a:gd name="connsiteY1936" fmla="*/ 5994706 h 6759197"/>
              <a:gd name="connsiteX1937" fmla="*/ 398040 w 3265410"/>
              <a:gd name="connsiteY1937" fmla="*/ 5975602 h 6759197"/>
              <a:gd name="connsiteX1938" fmla="*/ 358838 w 3265410"/>
              <a:gd name="connsiteY1938" fmla="*/ 5948768 h 6759197"/>
              <a:gd name="connsiteX1939" fmla="*/ 357706 w 3265410"/>
              <a:gd name="connsiteY1939" fmla="*/ 5939395 h 6759197"/>
              <a:gd name="connsiteX1940" fmla="*/ 355084 w 3265410"/>
              <a:gd name="connsiteY1940" fmla="*/ 1042868 h 6759197"/>
              <a:gd name="connsiteX1941" fmla="*/ 365464 w 3265410"/>
              <a:gd name="connsiteY1941" fmla="*/ 895892 h 6759197"/>
              <a:gd name="connsiteX1942" fmla="*/ 381807 w 3265410"/>
              <a:gd name="connsiteY1942" fmla="*/ 897106 h 6759197"/>
              <a:gd name="connsiteX1943" fmla="*/ 369991 w 3265410"/>
              <a:gd name="connsiteY1943" fmla="*/ 1043310 h 6759197"/>
              <a:gd name="connsiteX1944" fmla="*/ 355084 w 3265410"/>
              <a:gd name="connsiteY1944" fmla="*/ 1042868 h 6759197"/>
              <a:gd name="connsiteX1945" fmla="*/ 354642 w 3265410"/>
              <a:gd name="connsiteY1945" fmla="*/ 1570264 h 6759197"/>
              <a:gd name="connsiteX1946" fmla="*/ 381034 w 3265410"/>
              <a:gd name="connsiteY1946" fmla="*/ 1509750 h 6759197"/>
              <a:gd name="connsiteX1947" fmla="*/ 414382 w 3265410"/>
              <a:gd name="connsiteY1947" fmla="*/ 1470660 h 6759197"/>
              <a:gd name="connsiteX1948" fmla="*/ 431718 w 3265410"/>
              <a:gd name="connsiteY1948" fmla="*/ 1483358 h 6759197"/>
              <a:gd name="connsiteX1949" fmla="*/ 406873 w 3265410"/>
              <a:gd name="connsiteY1949" fmla="*/ 1527418 h 6759197"/>
              <a:gd name="connsiteX1950" fmla="*/ 374077 w 3265410"/>
              <a:gd name="connsiteY1950" fmla="*/ 1578436 h 6759197"/>
              <a:gd name="connsiteX1951" fmla="*/ 354642 w 3265410"/>
              <a:gd name="connsiteY1951" fmla="*/ 1570264 h 6759197"/>
              <a:gd name="connsiteX1952" fmla="*/ 354310 w 3265410"/>
              <a:gd name="connsiteY1952" fmla="*/ 3652771 h 6759197"/>
              <a:gd name="connsiteX1953" fmla="*/ 399916 w 3265410"/>
              <a:gd name="connsiteY1953" fmla="*/ 3537176 h 6759197"/>
              <a:gd name="connsiteX1954" fmla="*/ 410296 w 3265410"/>
              <a:gd name="connsiteY1954" fmla="*/ 3541593 h 6759197"/>
              <a:gd name="connsiteX1955" fmla="*/ 367782 w 3265410"/>
              <a:gd name="connsiteY1955" fmla="*/ 3655752 h 6759197"/>
              <a:gd name="connsiteX1956" fmla="*/ 354310 w 3265410"/>
              <a:gd name="connsiteY1956" fmla="*/ 3652771 h 6759197"/>
              <a:gd name="connsiteX1957" fmla="*/ 325157 w 3265410"/>
              <a:gd name="connsiteY1957" fmla="*/ 1782504 h 6759197"/>
              <a:gd name="connsiteX1958" fmla="*/ 407646 w 3265410"/>
              <a:gd name="connsiteY1958" fmla="*/ 1619956 h 6759197"/>
              <a:gd name="connsiteX1959" fmla="*/ 422112 w 3265410"/>
              <a:gd name="connsiteY1959" fmla="*/ 1630447 h 6759197"/>
              <a:gd name="connsiteX1960" fmla="*/ 370543 w 3265410"/>
              <a:gd name="connsiteY1960" fmla="*/ 1715254 h 6759197"/>
              <a:gd name="connsiteX1961" fmla="*/ 339072 w 3265410"/>
              <a:gd name="connsiteY1961" fmla="*/ 1785485 h 6759197"/>
              <a:gd name="connsiteX1962" fmla="*/ 325157 w 3265410"/>
              <a:gd name="connsiteY1962" fmla="*/ 1782504 h 6759197"/>
              <a:gd name="connsiteX1963" fmla="*/ 313452 w 3265410"/>
              <a:gd name="connsiteY1963" fmla="*/ 600058 h 6759197"/>
              <a:gd name="connsiteX1964" fmla="*/ 391082 w 3265410"/>
              <a:gd name="connsiteY1964" fmla="*/ 317808 h 6759197"/>
              <a:gd name="connsiteX1965" fmla="*/ 408640 w 3265410"/>
              <a:gd name="connsiteY1965" fmla="*/ 323110 h 6759197"/>
              <a:gd name="connsiteX1966" fmla="*/ 335648 w 3265410"/>
              <a:gd name="connsiteY1966" fmla="*/ 602708 h 6759197"/>
              <a:gd name="connsiteX1967" fmla="*/ 313452 w 3265410"/>
              <a:gd name="connsiteY1967" fmla="*/ 600058 h 6759197"/>
              <a:gd name="connsiteX1968" fmla="*/ 312126 w 3265410"/>
              <a:gd name="connsiteY1968" fmla="*/ 3996655 h 6759197"/>
              <a:gd name="connsiteX1969" fmla="*/ 516857 w 3265410"/>
              <a:gd name="connsiteY1969" fmla="*/ 3627064 h 6759197"/>
              <a:gd name="connsiteX1970" fmla="*/ 527348 w 3265410"/>
              <a:gd name="connsiteY1970" fmla="*/ 3635328 h 6759197"/>
              <a:gd name="connsiteX1971" fmla="*/ 319857 w 3265410"/>
              <a:gd name="connsiteY1971" fmla="*/ 4003282 h 6759197"/>
              <a:gd name="connsiteX1972" fmla="*/ 312126 w 3265410"/>
              <a:gd name="connsiteY1972" fmla="*/ 3996655 h 6759197"/>
              <a:gd name="connsiteX1973" fmla="*/ 310043 w 3265410"/>
              <a:gd name="connsiteY1973" fmla="*/ 5839129 h 6759197"/>
              <a:gd name="connsiteX1974" fmla="*/ 315772 w 3265410"/>
              <a:gd name="connsiteY1974" fmla="*/ 5833014 h 6759197"/>
              <a:gd name="connsiteX1975" fmla="*/ 359059 w 3265410"/>
              <a:gd name="connsiteY1975" fmla="*/ 5841626 h 6759197"/>
              <a:gd name="connsiteX1976" fmla="*/ 355525 w 3265410"/>
              <a:gd name="connsiteY1976" fmla="*/ 5858632 h 6759197"/>
              <a:gd name="connsiteX1977" fmla="*/ 313342 w 3265410"/>
              <a:gd name="connsiteY1977" fmla="*/ 5846817 h 6759197"/>
              <a:gd name="connsiteX1978" fmla="*/ 310043 w 3265410"/>
              <a:gd name="connsiteY1978" fmla="*/ 5839129 h 6759197"/>
              <a:gd name="connsiteX1979" fmla="*/ 308594 w 3265410"/>
              <a:gd name="connsiteY1979" fmla="*/ 3273921 h 6759197"/>
              <a:gd name="connsiteX1980" fmla="*/ 316875 w 3265410"/>
              <a:gd name="connsiteY1980" fmla="*/ 3249517 h 6759197"/>
              <a:gd name="connsiteX1981" fmla="*/ 328029 w 3265410"/>
              <a:gd name="connsiteY1981" fmla="*/ 3252499 h 6759197"/>
              <a:gd name="connsiteX1982" fmla="*/ 323832 w 3265410"/>
              <a:gd name="connsiteY1982" fmla="*/ 3276903 h 6759197"/>
              <a:gd name="connsiteX1983" fmla="*/ 308594 w 3265410"/>
              <a:gd name="connsiteY1983" fmla="*/ 3273921 h 6759197"/>
              <a:gd name="connsiteX1984" fmla="*/ 305724 w 3265410"/>
              <a:gd name="connsiteY1984" fmla="*/ 5292929 h 6759197"/>
              <a:gd name="connsiteX1985" fmla="*/ 555509 w 3265410"/>
              <a:gd name="connsiteY1985" fmla="*/ 5443985 h 6759197"/>
              <a:gd name="connsiteX1986" fmla="*/ 885794 w 3265410"/>
              <a:gd name="connsiteY1986" fmla="*/ 5696753 h 6759197"/>
              <a:gd name="connsiteX1987" fmla="*/ 878727 w 3265410"/>
              <a:gd name="connsiteY1987" fmla="*/ 5705588 h 6759197"/>
              <a:gd name="connsiteX1988" fmla="*/ 538503 w 3265410"/>
              <a:gd name="connsiteY1988" fmla="*/ 5467177 h 6759197"/>
              <a:gd name="connsiteX1989" fmla="*/ 389759 w 3265410"/>
              <a:gd name="connsiteY1989" fmla="*/ 5378612 h 6759197"/>
              <a:gd name="connsiteX1990" fmla="*/ 506369 w 3265410"/>
              <a:gd name="connsiteY1990" fmla="*/ 5517972 h 6759197"/>
              <a:gd name="connsiteX1991" fmla="*/ 710989 w 3265410"/>
              <a:gd name="connsiteY1991" fmla="*/ 5877188 h 6759197"/>
              <a:gd name="connsiteX1992" fmla="*/ 691886 w 3265410"/>
              <a:gd name="connsiteY1992" fmla="*/ 5884036 h 6759197"/>
              <a:gd name="connsiteX1993" fmla="*/ 469928 w 3265410"/>
              <a:gd name="connsiteY1993" fmla="*/ 5511127 h 6759197"/>
              <a:gd name="connsiteX1994" fmla="*/ 382692 w 3265410"/>
              <a:gd name="connsiteY1994" fmla="*/ 5415494 h 6759197"/>
              <a:gd name="connsiteX1995" fmla="*/ 380814 w 3265410"/>
              <a:gd name="connsiteY1995" fmla="*/ 5415494 h 6759197"/>
              <a:gd name="connsiteX1996" fmla="*/ 400580 w 3265410"/>
              <a:gd name="connsiteY1996" fmla="*/ 5452381 h 6759197"/>
              <a:gd name="connsiteX1997" fmla="*/ 414383 w 3265410"/>
              <a:gd name="connsiteY1997" fmla="*/ 5453925 h 6759197"/>
              <a:gd name="connsiteX1998" fmla="*/ 423770 w 3265410"/>
              <a:gd name="connsiteY1998" fmla="*/ 5474136 h 6759197"/>
              <a:gd name="connsiteX1999" fmla="*/ 424874 w 3265410"/>
              <a:gd name="connsiteY1999" fmla="*/ 5476566 h 6759197"/>
              <a:gd name="connsiteX2000" fmla="*/ 412838 w 3265410"/>
              <a:gd name="connsiteY2000" fmla="*/ 5475130 h 6759197"/>
              <a:gd name="connsiteX2001" fmla="*/ 424654 w 3265410"/>
              <a:gd name="connsiteY2001" fmla="*/ 5497439 h 6759197"/>
              <a:gd name="connsiteX2002" fmla="*/ 434040 w 3265410"/>
              <a:gd name="connsiteY2002" fmla="*/ 5499203 h 6759197"/>
              <a:gd name="connsiteX2003" fmla="*/ 442101 w 3265410"/>
              <a:gd name="connsiteY2003" fmla="*/ 5521067 h 6759197"/>
              <a:gd name="connsiteX2004" fmla="*/ 435585 w 3265410"/>
              <a:gd name="connsiteY2004" fmla="*/ 5519519 h 6759197"/>
              <a:gd name="connsiteX2005" fmla="*/ 445524 w 3265410"/>
              <a:gd name="connsiteY2005" fmla="*/ 5539615 h 6759197"/>
              <a:gd name="connsiteX2006" fmla="*/ 448836 w 3265410"/>
              <a:gd name="connsiteY2006" fmla="*/ 5540389 h 6759197"/>
              <a:gd name="connsiteX2007" fmla="*/ 455020 w 3265410"/>
              <a:gd name="connsiteY2007" fmla="*/ 5559050 h 6759197"/>
              <a:gd name="connsiteX2008" fmla="*/ 564453 w 3265410"/>
              <a:gd name="connsiteY2008" fmla="*/ 5801215 h 6759197"/>
              <a:gd name="connsiteX2009" fmla="*/ 692216 w 3265410"/>
              <a:gd name="connsiteY2009" fmla="*/ 6239943 h 6759197"/>
              <a:gd name="connsiteX2010" fmla="*/ 766202 w 3265410"/>
              <a:gd name="connsiteY2010" fmla="*/ 6468082 h 6759197"/>
              <a:gd name="connsiteX2011" fmla="*/ 824286 w 3265410"/>
              <a:gd name="connsiteY2011" fmla="*/ 6534339 h 6759197"/>
              <a:gd name="connsiteX2012" fmla="*/ 876407 w 3265410"/>
              <a:gd name="connsiteY2012" fmla="*/ 6535002 h 6759197"/>
              <a:gd name="connsiteX2013" fmla="*/ 911523 w 3265410"/>
              <a:gd name="connsiteY2013" fmla="*/ 6523847 h 6759197"/>
              <a:gd name="connsiteX2014" fmla="*/ 912075 w 3265410"/>
              <a:gd name="connsiteY2014" fmla="*/ 6524178 h 6759197"/>
              <a:gd name="connsiteX2015" fmla="*/ 964306 w 3265410"/>
              <a:gd name="connsiteY2015" fmla="*/ 6559406 h 6759197"/>
              <a:gd name="connsiteX2016" fmla="*/ 1048120 w 3265410"/>
              <a:gd name="connsiteY2016" fmla="*/ 6535775 h 6759197"/>
              <a:gd name="connsiteX2017" fmla="*/ 1088979 w 3265410"/>
              <a:gd name="connsiteY2017" fmla="*/ 6437052 h 6759197"/>
              <a:gd name="connsiteX2018" fmla="*/ 1075286 w 3265410"/>
              <a:gd name="connsiteY2018" fmla="*/ 6399948 h 6759197"/>
              <a:gd name="connsiteX2019" fmla="*/ 1058059 w 3265410"/>
              <a:gd name="connsiteY2019" fmla="*/ 6344853 h 6759197"/>
              <a:gd name="connsiteX2020" fmla="*/ 1075948 w 3265410"/>
              <a:gd name="connsiteY2020" fmla="*/ 6336900 h 6759197"/>
              <a:gd name="connsiteX2021" fmla="*/ 1132486 w 3265410"/>
              <a:gd name="connsiteY2021" fmla="*/ 6414856 h 6759197"/>
              <a:gd name="connsiteX2022" fmla="*/ 1223478 w 3265410"/>
              <a:gd name="connsiteY2022" fmla="*/ 6475149 h 6759197"/>
              <a:gd name="connsiteX2023" fmla="*/ 1342186 w 3265410"/>
              <a:gd name="connsiteY2023" fmla="*/ 6394758 h 6759197"/>
              <a:gd name="connsiteX2024" fmla="*/ 1253955 w 3265410"/>
              <a:gd name="connsiteY2024" fmla="*/ 6216751 h 6759197"/>
              <a:gd name="connsiteX2025" fmla="*/ 1268090 w 3265410"/>
              <a:gd name="connsiteY2025" fmla="*/ 6205824 h 6759197"/>
              <a:gd name="connsiteX2026" fmla="*/ 1334897 w 3265410"/>
              <a:gd name="connsiteY2026" fmla="*/ 6283230 h 6759197"/>
              <a:gd name="connsiteX2027" fmla="*/ 1350137 w 3265410"/>
              <a:gd name="connsiteY2027" fmla="*/ 6299462 h 6759197"/>
              <a:gd name="connsiteX2028" fmla="*/ 1361841 w 3265410"/>
              <a:gd name="connsiteY2028" fmla="*/ 6313708 h 6759197"/>
              <a:gd name="connsiteX2029" fmla="*/ 1366480 w 3265410"/>
              <a:gd name="connsiteY2029" fmla="*/ 6315584 h 6759197"/>
              <a:gd name="connsiteX2030" fmla="*/ 1415729 w 3265410"/>
              <a:gd name="connsiteY2030" fmla="*/ 6348494 h 6759197"/>
              <a:gd name="connsiteX2031" fmla="*/ 1466084 w 3265410"/>
              <a:gd name="connsiteY2031" fmla="*/ 6329611 h 6759197"/>
              <a:gd name="connsiteX2032" fmla="*/ 1421803 w 3265410"/>
              <a:gd name="connsiteY2032" fmla="*/ 6237734 h 6759197"/>
              <a:gd name="connsiteX2033" fmla="*/ 1438478 w 3265410"/>
              <a:gd name="connsiteY2033" fmla="*/ 6231440 h 6759197"/>
              <a:gd name="connsiteX2034" fmla="*/ 1494574 w 3265410"/>
              <a:gd name="connsiteY2034" fmla="*/ 6317683 h 6759197"/>
              <a:gd name="connsiteX2035" fmla="*/ 1535432 w 3265410"/>
              <a:gd name="connsiteY2035" fmla="*/ 6340548 h 6759197"/>
              <a:gd name="connsiteX2036" fmla="*/ 1405240 w 3265410"/>
              <a:gd name="connsiteY2036" fmla="*/ 6151491 h 6759197"/>
              <a:gd name="connsiteX2037" fmla="*/ 1417165 w 3265410"/>
              <a:gd name="connsiteY2037" fmla="*/ 6140778 h 6759197"/>
              <a:gd name="connsiteX2038" fmla="*/ 1554315 w 3265410"/>
              <a:gd name="connsiteY2038" fmla="*/ 6305646 h 6759197"/>
              <a:gd name="connsiteX2039" fmla="*/ 1641331 w 3265410"/>
              <a:gd name="connsiteY2039" fmla="*/ 6302333 h 6759197"/>
              <a:gd name="connsiteX2040" fmla="*/ 1656459 w 3265410"/>
              <a:gd name="connsiteY2040" fmla="*/ 6285659 h 6759197"/>
              <a:gd name="connsiteX2041" fmla="*/ 1704605 w 3265410"/>
              <a:gd name="connsiteY2041" fmla="*/ 6163305 h 6759197"/>
              <a:gd name="connsiteX2042" fmla="*/ 1654582 w 3265410"/>
              <a:gd name="connsiteY2042" fmla="*/ 6060499 h 6759197"/>
              <a:gd name="connsiteX2043" fmla="*/ 1673133 w 3265410"/>
              <a:gd name="connsiteY2043" fmla="*/ 6043163 h 6759197"/>
              <a:gd name="connsiteX2044" fmla="*/ 1878195 w 3265410"/>
              <a:gd name="connsiteY2044" fmla="*/ 6095064 h 6759197"/>
              <a:gd name="connsiteX2045" fmla="*/ 1923028 w 3265410"/>
              <a:gd name="connsiteY2045" fmla="*/ 6024721 h 6759197"/>
              <a:gd name="connsiteX2046" fmla="*/ 1957260 w 3265410"/>
              <a:gd name="connsiteY2046" fmla="*/ 5971495 h 6759197"/>
              <a:gd name="connsiteX2047" fmla="*/ 1776934 w 3265410"/>
              <a:gd name="connsiteY2047" fmla="*/ 5873325 h 6759197"/>
              <a:gd name="connsiteX2048" fmla="*/ 1782566 w 3265410"/>
              <a:gd name="connsiteY2048" fmla="*/ 5858085 h 6759197"/>
              <a:gd name="connsiteX2049" fmla="*/ 1882943 w 3265410"/>
              <a:gd name="connsiteY2049" fmla="*/ 5895079 h 6759197"/>
              <a:gd name="connsiteX2050" fmla="*/ 1985971 w 3265410"/>
              <a:gd name="connsiteY2050" fmla="*/ 5914183 h 6759197"/>
              <a:gd name="connsiteX2051" fmla="*/ 2032682 w 3265410"/>
              <a:gd name="connsiteY2051" fmla="*/ 5852786 h 6759197"/>
              <a:gd name="connsiteX2052" fmla="*/ 1986854 w 3265410"/>
              <a:gd name="connsiteY2052" fmla="*/ 5820430 h 6759197"/>
              <a:gd name="connsiteX2053" fmla="*/ 1912869 w 3265410"/>
              <a:gd name="connsiteY2053" fmla="*/ 5783768 h 6759197"/>
              <a:gd name="connsiteX2054" fmla="*/ 1681636 w 3265410"/>
              <a:gd name="connsiteY2054" fmla="*/ 5699954 h 6759197"/>
              <a:gd name="connsiteX2055" fmla="*/ 1685059 w 3265410"/>
              <a:gd name="connsiteY2055" fmla="*/ 5688139 h 6759197"/>
              <a:gd name="connsiteX2056" fmla="*/ 1961567 w 3265410"/>
              <a:gd name="connsiteY2056" fmla="*/ 5773608 h 6759197"/>
              <a:gd name="connsiteX2057" fmla="*/ 2031798 w 3265410"/>
              <a:gd name="connsiteY2057" fmla="*/ 5813252 h 6759197"/>
              <a:gd name="connsiteX2058" fmla="*/ 2049356 w 3265410"/>
              <a:gd name="connsiteY2058" fmla="*/ 5814356 h 6759197"/>
              <a:gd name="connsiteX2059" fmla="*/ 2069233 w 3265410"/>
              <a:gd name="connsiteY2059" fmla="*/ 5766761 h 6759197"/>
              <a:gd name="connsiteX2060" fmla="*/ 1999443 w 3265410"/>
              <a:gd name="connsiteY2060" fmla="*/ 5732861 h 6759197"/>
              <a:gd name="connsiteX2061" fmla="*/ 1829829 w 3265410"/>
              <a:gd name="connsiteY2061" fmla="*/ 5682177 h 6759197"/>
              <a:gd name="connsiteX2062" fmla="*/ 1833141 w 3265410"/>
              <a:gd name="connsiteY2062" fmla="*/ 5667158 h 6759197"/>
              <a:gd name="connsiteX2063" fmla="*/ 1995137 w 3265410"/>
              <a:gd name="connsiteY2063" fmla="*/ 5704594 h 6759197"/>
              <a:gd name="connsiteX2064" fmla="*/ 2034670 w 3265410"/>
              <a:gd name="connsiteY2064" fmla="*/ 5718397 h 6759197"/>
              <a:gd name="connsiteX2065" fmla="*/ 2118924 w 3265410"/>
              <a:gd name="connsiteY2065" fmla="*/ 5594053 h 6759197"/>
              <a:gd name="connsiteX2066" fmla="*/ 1986634 w 3265410"/>
              <a:gd name="connsiteY2066" fmla="*/ 5544807 h 6759197"/>
              <a:gd name="connsiteX2067" fmla="*/ 1503850 w 3265410"/>
              <a:gd name="connsiteY2067" fmla="*/ 5360172 h 6759197"/>
              <a:gd name="connsiteX2068" fmla="*/ 1514230 w 3265410"/>
              <a:gd name="connsiteY2068" fmla="*/ 5340075 h 6759197"/>
              <a:gd name="connsiteX2069" fmla="*/ 1606546 w 3265410"/>
              <a:gd name="connsiteY2069" fmla="*/ 5369559 h 6759197"/>
              <a:gd name="connsiteX2070" fmla="*/ 1757389 w 3265410"/>
              <a:gd name="connsiteY2070" fmla="*/ 5394071 h 6759197"/>
              <a:gd name="connsiteX2071" fmla="*/ 1988511 w 3265410"/>
              <a:gd name="connsiteY2071" fmla="*/ 5419911 h 6759197"/>
              <a:gd name="connsiteX2072" fmla="*/ 2197217 w 3265410"/>
              <a:gd name="connsiteY2072" fmla="*/ 5421347 h 6759197"/>
              <a:gd name="connsiteX2073" fmla="*/ 2279595 w 3265410"/>
              <a:gd name="connsiteY2073" fmla="*/ 5366354 h 6759197"/>
              <a:gd name="connsiteX2074" fmla="*/ 2284012 w 3265410"/>
              <a:gd name="connsiteY2074" fmla="*/ 5347805 h 6759197"/>
              <a:gd name="connsiteX2075" fmla="*/ 2292514 w 3265410"/>
              <a:gd name="connsiteY2075" fmla="*/ 5336982 h 6759197"/>
              <a:gd name="connsiteX2076" fmla="*/ 2312833 w 3265410"/>
              <a:gd name="connsiteY2076" fmla="*/ 5336317 h 6759197"/>
              <a:gd name="connsiteX2077" fmla="*/ 2317692 w 3265410"/>
              <a:gd name="connsiteY2077" fmla="*/ 5317879 h 6759197"/>
              <a:gd name="connsiteX2078" fmla="*/ 2288209 w 3265410"/>
              <a:gd name="connsiteY2078" fmla="*/ 5308609 h 6759197"/>
              <a:gd name="connsiteX2079" fmla="*/ 2232222 w 3265410"/>
              <a:gd name="connsiteY2079" fmla="*/ 5296240 h 6759197"/>
              <a:gd name="connsiteX2080" fmla="*/ 2113845 w 3265410"/>
              <a:gd name="connsiteY2080" fmla="*/ 5276582 h 6759197"/>
              <a:gd name="connsiteX2081" fmla="*/ 2117269 w 3265410"/>
              <a:gd name="connsiteY2081" fmla="*/ 5264771 h 6759197"/>
              <a:gd name="connsiteX2082" fmla="*/ 2260270 w 3265410"/>
              <a:gd name="connsiteY2082" fmla="*/ 5276697 h 6759197"/>
              <a:gd name="connsiteX2083" fmla="*/ 2274184 w 3265410"/>
              <a:gd name="connsiteY2083" fmla="*/ 5279787 h 6759197"/>
              <a:gd name="connsiteX2084" fmla="*/ 2309962 w 3265410"/>
              <a:gd name="connsiteY2084" fmla="*/ 5268851 h 6759197"/>
              <a:gd name="connsiteX2085" fmla="*/ 2331826 w 3265410"/>
              <a:gd name="connsiteY2085" fmla="*/ 5259579 h 6759197"/>
              <a:gd name="connsiteX2086" fmla="*/ 2302895 w 3265410"/>
              <a:gd name="connsiteY2086" fmla="*/ 5214528 h 6759197"/>
              <a:gd name="connsiteX2087" fmla="*/ 2206493 w 3265410"/>
              <a:gd name="connsiteY2087" fmla="*/ 5193328 h 6759197"/>
              <a:gd name="connsiteX2088" fmla="*/ 2210689 w 3265410"/>
              <a:gd name="connsiteY2088" fmla="*/ 5179082 h 6759197"/>
              <a:gd name="connsiteX2089" fmla="*/ 2336133 w 3265410"/>
              <a:gd name="connsiteY2089" fmla="*/ 5203154 h 6759197"/>
              <a:gd name="connsiteX2090" fmla="*/ 2357335 w 3265410"/>
              <a:gd name="connsiteY2090" fmla="*/ 5166377 h 6759197"/>
              <a:gd name="connsiteX2091" fmla="*/ 2272638 w 3265410"/>
              <a:gd name="connsiteY2091" fmla="*/ 5128504 h 6759197"/>
              <a:gd name="connsiteX2092" fmla="*/ 2270871 w 3265410"/>
              <a:gd name="connsiteY2092" fmla="*/ 5114368 h 6759197"/>
              <a:gd name="connsiteX2093" fmla="*/ 2334918 w 3265410"/>
              <a:gd name="connsiteY2093" fmla="*/ 5116355 h 6759197"/>
              <a:gd name="connsiteX2094" fmla="*/ 2350268 w 3265410"/>
              <a:gd name="connsiteY2094" fmla="*/ 5123643 h 6759197"/>
              <a:gd name="connsiteX2095" fmla="*/ 2371801 w 3265410"/>
              <a:gd name="connsiteY2095" fmla="*/ 5105532 h 6759197"/>
              <a:gd name="connsiteX2096" fmla="*/ 2357998 w 3265410"/>
              <a:gd name="connsiteY2096" fmla="*/ 5060923 h 6759197"/>
              <a:gd name="connsiteX2097" fmla="*/ 2310956 w 3265410"/>
              <a:gd name="connsiteY2097" fmla="*/ 5051426 h 6759197"/>
              <a:gd name="connsiteX2098" fmla="*/ 2265682 w 3265410"/>
              <a:gd name="connsiteY2098" fmla="*/ 5051866 h 6759197"/>
              <a:gd name="connsiteX2099" fmla="*/ 2262920 w 3265410"/>
              <a:gd name="connsiteY2099" fmla="*/ 5040710 h 6759197"/>
              <a:gd name="connsiteX2100" fmla="*/ 2331274 w 3265410"/>
              <a:gd name="connsiteY2100" fmla="*/ 5026246 h 6759197"/>
              <a:gd name="connsiteX2101" fmla="*/ 2351483 w 3265410"/>
              <a:gd name="connsiteY2101" fmla="*/ 5029891 h 6759197"/>
              <a:gd name="connsiteX2102" fmla="*/ 2228689 w 3265410"/>
              <a:gd name="connsiteY2102" fmla="*/ 4907100 h 6759197"/>
              <a:gd name="connsiteX2103" fmla="*/ 2107220 w 3265410"/>
              <a:gd name="connsiteY2103" fmla="*/ 4922670 h 6759197"/>
              <a:gd name="connsiteX2104" fmla="*/ 1894980 w 3265410"/>
              <a:gd name="connsiteY2104" fmla="*/ 4927970 h 6759197"/>
              <a:gd name="connsiteX2105" fmla="*/ 1898293 w 3265410"/>
              <a:gd name="connsiteY2105" fmla="*/ 4913726 h 6759197"/>
              <a:gd name="connsiteX2106" fmla="*/ 2124446 w 3265410"/>
              <a:gd name="connsiteY2106" fmla="*/ 4894401 h 6759197"/>
              <a:gd name="connsiteX2107" fmla="*/ 2174359 w 3265410"/>
              <a:gd name="connsiteY2107" fmla="*/ 4887226 h 6759197"/>
              <a:gd name="connsiteX2108" fmla="*/ 2239178 w 3265410"/>
              <a:gd name="connsiteY2108" fmla="*/ 4864365 h 6759197"/>
              <a:gd name="connsiteX2109" fmla="*/ 2261927 w 3265410"/>
              <a:gd name="connsiteY2109" fmla="*/ 4832114 h 6759197"/>
              <a:gd name="connsiteX2110" fmla="*/ 2256958 w 3265410"/>
              <a:gd name="connsiteY2110" fmla="*/ 4810250 h 6759197"/>
              <a:gd name="connsiteX2111" fmla="*/ 2247902 w 3265410"/>
              <a:gd name="connsiteY2111" fmla="*/ 4697622 h 6759197"/>
              <a:gd name="connsiteX2112" fmla="*/ 2148408 w 3265410"/>
              <a:gd name="connsiteY2112" fmla="*/ 4701155 h 6759197"/>
              <a:gd name="connsiteX2113" fmla="*/ 2143660 w 3265410"/>
              <a:gd name="connsiteY2113" fmla="*/ 4688012 h 6759197"/>
              <a:gd name="connsiteX2114" fmla="*/ 2157021 w 3265410"/>
              <a:gd name="connsiteY2114" fmla="*/ 4679509 h 6759197"/>
              <a:gd name="connsiteX2115" fmla="*/ 2157353 w 3265410"/>
              <a:gd name="connsiteY2115" fmla="*/ 4678956 h 6759197"/>
              <a:gd name="connsiteX2116" fmla="*/ 2215658 w 3265410"/>
              <a:gd name="connsiteY2116" fmla="*/ 4619993 h 6759197"/>
              <a:gd name="connsiteX2117" fmla="*/ 2180321 w 3265410"/>
              <a:gd name="connsiteY2117" fmla="*/ 4544241 h 6759197"/>
              <a:gd name="connsiteX2118" fmla="*/ 1825963 w 3265410"/>
              <a:gd name="connsiteY2118" fmla="*/ 4526460 h 6759197"/>
              <a:gd name="connsiteX2119" fmla="*/ 1819669 w 3265410"/>
              <a:gd name="connsiteY2119" fmla="*/ 4513321 h 6759197"/>
              <a:gd name="connsiteX2120" fmla="*/ 1861080 w 3265410"/>
              <a:gd name="connsiteY2120" fmla="*/ 4414712 h 6759197"/>
              <a:gd name="connsiteX2121" fmla="*/ 1895201 w 3265410"/>
              <a:gd name="connsiteY2121" fmla="*/ 4305610 h 6759197"/>
              <a:gd name="connsiteX2122" fmla="*/ 1879631 w 3265410"/>
              <a:gd name="connsiteY2122" fmla="*/ 4282528 h 6759197"/>
              <a:gd name="connsiteX2123" fmla="*/ 1907017 w 3265410"/>
              <a:gd name="connsiteY2123" fmla="*/ 4189003 h 6759197"/>
              <a:gd name="connsiteX2124" fmla="*/ 1796811 w 3265410"/>
              <a:gd name="connsiteY2124" fmla="*/ 4201260 h 6759197"/>
              <a:gd name="connsiteX2125" fmla="*/ 1780689 w 3265410"/>
              <a:gd name="connsiteY2125" fmla="*/ 4187788 h 6759197"/>
              <a:gd name="connsiteX2126" fmla="*/ 1828062 w 3265410"/>
              <a:gd name="connsiteY2126" fmla="*/ 4137549 h 6759197"/>
              <a:gd name="connsiteX2127" fmla="*/ 1808847 w 3265410"/>
              <a:gd name="connsiteY2127" fmla="*/ 4088733 h 6759197"/>
              <a:gd name="connsiteX2128" fmla="*/ 1761696 w 3265410"/>
              <a:gd name="connsiteY2128" fmla="*/ 4131806 h 6759197"/>
              <a:gd name="connsiteX2129" fmla="*/ 1751425 w 3265410"/>
              <a:gd name="connsiteY2129" fmla="*/ 4122198 h 6759197"/>
              <a:gd name="connsiteX2130" fmla="*/ 1783560 w 3265410"/>
              <a:gd name="connsiteY2130" fmla="*/ 4073385 h 6759197"/>
              <a:gd name="connsiteX2131" fmla="*/ 1573750 w 3265410"/>
              <a:gd name="connsiteY2131" fmla="*/ 4077801 h 6759197"/>
              <a:gd name="connsiteX2132" fmla="*/ 1601357 w 3265410"/>
              <a:gd name="connsiteY2132" fmla="*/ 3994769 h 6759197"/>
              <a:gd name="connsiteX2133" fmla="*/ 1574633 w 3265410"/>
              <a:gd name="connsiteY2133" fmla="*/ 3872868 h 6759197"/>
              <a:gd name="connsiteX2134" fmla="*/ 1512684 w 3265410"/>
              <a:gd name="connsiteY2134" fmla="*/ 3914608 h 6759197"/>
              <a:gd name="connsiteX2135" fmla="*/ 1493359 w 3265410"/>
              <a:gd name="connsiteY2135" fmla="*/ 3892852 h 6759197"/>
              <a:gd name="connsiteX2136" fmla="*/ 1493691 w 3265410"/>
              <a:gd name="connsiteY2136" fmla="*/ 3892519 h 6759197"/>
              <a:gd name="connsiteX2137" fmla="*/ 1506169 w 3265410"/>
              <a:gd name="connsiteY2137" fmla="*/ 3799537 h 6759197"/>
              <a:gd name="connsiteX2138" fmla="*/ 1435164 w 3265410"/>
              <a:gd name="connsiteY2138" fmla="*/ 3863923 h 6759197"/>
              <a:gd name="connsiteX2139" fmla="*/ 1374320 w 3265410"/>
              <a:gd name="connsiteY2139" fmla="*/ 3936357 h 6759197"/>
              <a:gd name="connsiteX2140" fmla="*/ 1360958 w 3265410"/>
              <a:gd name="connsiteY2140" fmla="*/ 3924874 h 6759197"/>
              <a:gd name="connsiteX2141" fmla="*/ 1413632 w 3265410"/>
              <a:gd name="connsiteY2141" fmla="*/ 3840729 h 6759197"/>
              <a:gd name="connsiteX2142" fmla="*/ 1445435 w 3265410"/>
              <a:gd name="connsiteY2142" fmla="*/ 3782307 h 6759197"/>
              <a:gd name="connsiteX2143" fmla="*/ 1446539 w 3265410"/>
              <a:gd name="connsiteY2143" fmla="*/ 3781311 h 6759197"/>
              <a:gd name="connsiteX2144" fmla="*/ 1407007 w 3265410"/>
              <a:gd name="connsiteY2144" fmla="*/ 3728190 h 6759197"/>
              <a:gd name="connsiteX2145" fmla="*/ 1405902 w 3265410"/>
              <a:gd name="connsiteY2145" fmla="*/ 3728190 h 6759197"/>
              <a:gd name="connsiteX2146" fmla="*/ 1404025 w 3265410"/>
              <a:gd name="connsiteY2146" fmla="*/ 3734154 h 6759197"/>
              <a:gd name="connsiteX2147" fmla="*/ 1356762 w 3265410"/>
              <a:gd name="connsiteY2147" fmla="*/ 3789154 h 6759197"/>
              <a:gd name="connsiteX2148" fmla="*/ 1342959 w 3265410"/>
              <a:gd name="connsiteY2148" fmla="*/ 3779767 h 6759197"/>
              <a:gd name="connsiteX2149" fmla="*/ 1369682 w 3265410"/>
              <a:gd name="connsiteY2149" fmla="*/ 3737026 h 6759197"/>
              <a:gd name="connsiteX2150" fmla="*/ 1378184 w 3265410"/>
              <a:gd name="connsiteY2150" fmla="*/ 3706434 h 6759197"/>
              <a:gd name="connsiteX2151" fmla="*/ 1307512 w 3265410"/>
              <a:gd name="connsiteY2151" fmla="*/ 3693179 h 6759197"/>
              <a:gd name="connsiteX2152" fmla="*/ 1297905 w 3265410"/>
              <a:gd name="connsiteY2152" fmla="*/ 3710850 h 6759197"/>
              <a:gd name="connsiteX2153" fmla="*/ 1265661 w 3265410"/>
              <a:gd name="connsiteY2153" fmla="*/ 3755359 h 6759197"/>
              <a:gd name="connsiteX2154" fmla="*/ 1251305 w 3265410"/>
              <a:gd name="connsiteY2154" fmla="*/ 3745086 h 6759197"/>
              <a:gd name="connsiteX2155" fmla="*/ 1273610 w 3265410"/>
              <a:gd name="connsiteY2155" fmla="*/ 3707206 h 6759197"/>
              <a:gd name="connsiteX2156" fmla="*/ 1280126 w 3265410"/>
              <a:gd name="connsiteY2156" fmla="*/ 3690087 h 6759197"/>
              <a:gd name="connsiteX2157" fmla="*/ 1279354 w 3265410"/>
              <a:gd name="connsiteY2157" fmla="*/ 3688653 h 6759197"/>
              <a:gd name="connsiteX2158" fmla="*/ 1167381 w 3265410"/>
              <a:gd name="connsiteY2158" fmla="*/ 3745861 h 6759197"/>
              <a:gd name="connsiteX2159" fmla="*/ 1128069 w 3265410"/>
              <a:gd name="connsiteY2159" fmla="*/ 3810910 h 6759197"/>
              <a:gd name="connsiteX2160" fmla="*/ 1110069 w 3265410"/>
              <a:gd name="connsiteY2160" fmla="*/ 3845038 h 6759197"/>
              <a:gd name="connsiteX2161" fmla="*/ 1112058 w 3265410"/>
              <a:gd name="connsiteY2161" fmla="*/ 3843271 h 6759197"/>
              <a:gd name="connsiteX2162" fmla="*/ 1102340 w 3265410"/>
              <a:gd name="connsiteY2162" fmla="*/ 3888547 h 6759197"/>
              <a:gd name="connsiteX2163" fmla="*/ 1086217 w 3265410"/>
              <a:gd name="connsiteY2163" fmla="*/ 3901797 h 6759197"/>
              <a:gd name="connsiteX2164" fmla="*/ 1077825 w 3265410"/>
              <a:gd name="connsiteY2164" fmla="*/ 3927744 h 6759197"/>
              <a:gd name="connsiteX2165" fmla="*/ 1070647 w 3265410"/>
              <a:gd name="connsiteY2165" fmla="*/ 3953580 h 6759197"/>
              <a:gd name="connsiteX2166" fmla="*/ 1089199 w 3265410"/>
              <a:gd name="connsiteY2166" fmla="*/ 3939338 h 6759197"/>
              <a:gd name="connsiteX2167" fmla="*/ 1070647 w 3265410"/>
              <a:gd name="connsiteY2167" fmla="*/ 3998859 h 6759197"/>
              <a:gd name="connsiteX2168" fmla="*/ 1055188 w 3265410"/>
              <a:gd name="connsiteY2168" fmla="*/ 4011445 h 6759197"/>
              <a:gd name="connsiteX2169" fmla="*/ 1038623 w 3265410"/>
              <a:gd name="connsiteY2169" fmla="*/ 4069299 h 6759197"/>
              <a:gd name="connsiteX2170" fmla="*/ 1046795 w 3265410"/>
              <a:gd name="connsiteY2170" fmla="*/ 4064224 h 6759197"/>
              <a:gd name="connsiteX2171" fmla="*/ 1025815 w 3265410"/>
              <a:gd name="connsiteY2171" fmla="*/ 4113803 h 6759197"/>
              <a:gd name="connsiteX2172" fmla="*/ 1022833 w 3265410"/>
              <a:gd name="connsiteY2172" fmla="*/ 4115793 h 6759197"/>
              <a:gd name="connsiteX2173" fmla="*/ 1011127 w 3265410"/>
              <a:gd name="connsiteY2173" fmla="*/ 4144723 h 6759197"/>
              <a:gd name="connsiteX2174" fmla="*/ 963755 w 3265410"/>
              <a:gd name="connsiteY2174" fmla="*/ 4241672 h 6759197"/>
              <a:gd name="connsiteX2175" fmla="*/ 942553 w 3265410"/>
              <a:gd name="connsiteY2175" fmla="*/ 4284407 h 6759197"/>
              <a:gd name="connsiteX2176" fmla="*/ 939682 w 3265410"/>
              <a:gd name="connsiteY2176" fmla="*/ 4285841 h 6759197"/>
              <a:gd name="connsiteX2177" fmla="*/ 918369 w 3265410"/>
              <a:gd name="connsiteY2177" fmla="*/ 4323168 h 6759197"/>
              <a:gd name="connsiteX2178" fmla="*/ 924001 w 3265410"/>
              <a:gd name="connsiteY2178" fmla="*/ 4321625 h 6759197"/>
              <a:gd name="connsiteX2179" fmla="*/ 908652 w 3265410"/>
              <a:gd name="connsiteY2179" fmla="*/ 4352316 h 6759197"/>
              <a:gd name="connsiteX2180" fmla="*/ 899707 w 3265410"/>
              <a:gd name="connsiteY2180" fmla="*/ 4355080 h 6759197"/>
              <a:gd name="connsiteX2181" fmla="*/ 866469 w 3265410"/>
              <a:gd name="connsiteY2181" fmla="*/ 4411286 h 6759197"/>
              <a:gd name="connsiteX2182" fmla="*/ 879169 w 3265410"/>
              <a:gd name="connsiteY2182" fmla="*/ 4410295 h 6759197"/>
              <a:gd name="connsiteX2183" fmla="*/ 863046 w 3265410"/>
              <a:gd name="connsiteY2183" fmla="*/ 4441653 h 6759197"/>
              <a:gd name="connsiteX2184" fmla="*/ 847806 w 3265410"/>
              <a:gd name="connsiteY2184" fmla="*/ 4443090 h 6759197"/>
              <a:gd name="connsiteX2185" fmla="*/ 775146 w 3265410"/>
              <a:gd name="connsiteY2185" fmla="*/ 4575377 h 6759197"/>
              <a:gd name="connsiteX2186" fmla="*/ 469045 w 3265410"/>
              <a:gd name="connsiteY2186" fmla="*/ 5018292 h 6759197"/>
              <a:gd name="connsiteX2187" fmla="*/ 363367 w 3265410"/>
              <a:gd name="connsiteY2187" fmla="*/ 5111055 h 6759197"/>
              <a:gd name="connsiteX2188" fmla="*/ 528565 w 3265410"/>
              <a:gd name="connsiteY2188" fmla="*/ 5012885 h 6759197"/>
              <a:gd name="connsiteX2189" fmla="*/ 753503 w 3265410"/>
              <a:gd name="connsiteY2189" fmla="*/ 4838193 h 6759197"/>
              <a:gd name="connsiteX2190" fmla="*/ 1184607 w 3265410"/>
              <a:gd name="connsiteY2190" fmla="*/ 4422330 h 6759197"/>
              <a:gd name="connsiteX2191" fmla="*/ 1193331 w 3265410"/>
              <a:gd name="connsiteY2191" fmla="*/ 4431162 h 6759197"/>
              <a:gd name="connsiteX2192" fmla="*/ 794030 w 3265410"/>
              <a:gd name="connsiteY2192" fmla="*/ 4847574 h 6759197"/>
              <a:gd name="connsiteX2193" fmla="*/ 577926 w 3265410"/>
              <a:gd name="connsiteY2193" fmla="*/ 5026246 h 6759197"/>
              <a:gd name="connsiteX2194" fmla="*/ 774595 w 3265410"/>
              <a:gd name="connsiteY2194" fmla="*/ 4904231 h 6759197"/>
              <a:gd name="connsiteX2195" fmla="*/ 1129504 w 3265410"/>
              <a:gd name="connsiteY2195" fmla="*/ 4608621 h 6759197"/>
              <a:gd name="connsiteX2196" fmla="*/ 1139775 w 3265410"/>
              <a:gd name="connsiteY2196" fmla="*/ 4618777 h 6759197"/>
              <a:gd name="connsiteX2197" fmla="*/ 813906 w 3265410"/>
              <a:gd name="connsiteY2197" fmla="*/ 4914387 h 6759197"/>
              <a:gd name="connsiteX2198" fmla="*/ 948737 w 3265410"/>
              <a:gd name="connsiteY2198" fmla="*/ 4831341 h 6759197"/>
              <a:gd name="connsiteX2199" fmla="*/ 1523837 w 3265410"/>
              <a:gd name="connsiteY2199" fmla="*/ 4340280 h 6759197"/>
              <a:gd name="connsiteX2200" fmla="*/ 1535985 w 3265410"/>
              <a:gd name="connsiteY2200" fmla="*/ 4355521 h 6759197"/>
              <a:gd name="connsiteX2201" fmla="*/ 1242471 w 3265410"/>
              <a:gd name="connsiteY2201" fmla="*/ 4627831 h 6759197"/>
              <a:gd name="connsiteX2202" fmla="*/ 1096156 w 3265410"/>
              <a:gd name="connsiteY2202" fmla="*/ 4760674 h 6759197"/>
              <a:gd name="connsiteX2203" fmla="*/ 1344615 w 3265410"/>
              <a:gd name="connsiteY2203" fmla="*/ 4604534 h 6759197"/>
              <a:gd name="connsiteX2204" fmla="*/ 1352235 w 3265410"/>
              <a:gd name="connsiteY2204" fmla="*/ 4615244 h 6759197"/>
              <a:gd name="connsiteX2205" fmla="*/ 953485 w 3265410"/>
              <a:gd name="connsiteY2205" fmla="*/ 4878279 h 6759197"/>
              <a:gd name="connsiteX2206" fmla="*/ 718830 w 3265410"/>
              <a:gd name="connsiteY2206" fmla="*/ 5008688 h 6759197"/>
              <a:gd name="connsiteX2207" fmla="*/ 877954 w 3265410"/>
              <a:gd name="connsiteY2207" fmla="*/ 4937024 h 6759197"/>
              <a:gd name="connsiteX2208" fmla="*/ 1508046 w 3265410"/>
              <a:gd name="connsiteY2208" fmla="*/ 4562904 h 6759197"/>
              <a:gd name="connsiteX2209" fmla="*/ 1517875 w 3265410"/>
              <a:gd name="connsiteY2209" fmla="*/ 4575049 h 6759197"/>
              <a:gd name="connsiteX2210" fmla="*/ 359060 w 3265410"/>
              <a:gd name="connsiteY2210" fmla="*/ 5178749 h 6759197"/>
              <a:gd name="connsiteX2211" fmla="*/ 551092 w 3265410"/>
              <a:gd name="connsiteY2211" fmla="*/ 5160640 h 6759197"/>
              <a:gd name="connsiteX2212" fmla="*/ 859734 w 3265410"/>
              <a:gd name="connsiteY2212" fmla="*/ 5159426 h 6759197"/>
              <a:gd name="connsiteX2213" fmla="*/ 861059 w 3265410"/>
              <a:gd name="connsiteY2213" fmla="*/ 5178307 h 6759197"/>
              <a:gd name="connsiteX2214" fmla="*/ 527571 w 3265410"/>
              <a:gd name="connsiteY2214" fmla="*/ 5191118 h 6759197"/>
              <a:gd name="connsiteX2215" fmla="*/ 410629 w 3265410"/>
              <a:gd name="connsiteY2215" fmla="*/ 5205918 h 6759197"/>
              <a:gd name="connsiteX2216" fmla="*/ 544356 w 3265410"/>
              <a:gd name="connsiteY2216" fmla="*/ 5223137 h 6759197"/>
              <a:gd name="connsiteX2217" fmla="*/ 886898 w 3265410"/>
              <a:gd name="connsiteY2217" fmla="*/ 5295467 h 6759197"/>
              <a:gd name="connsiteX2218" fmla="*/ 881156 w 3265410"/>
              <a:gd name="connsiteY2218" fmla="*/ 5310041 h 6759197"/>
              <a:gd name="connsiteX2219" fmla="*/ 513988 w 3265410"/>
              <a:gd name="connsiteY2219" fmla="*/ 5247099 h 6759197"/>
              <a:gd name="connsiteX2220" fmla="*/ 327257 w 3265410"/>
              <a:gd name="connsiteY2220" fmla="*/ 5230315 h 6759197"/>
              <a:gd name="connsiteX2221" fmla="*/ 312791 w 3265410"/>
              <a:gd name="connsiteY2221" fmla="*/ 5230095 h 6759197"/>
              <a:gd name="connsiteX2222" fmla="*/ 396826 w 3265410"/>
              <a:gd name="connsiteY2222" fmla="*/ 5259028 h 6759197"/>
              <a:gd name="connsiteX2223" fmla="*/ 631372 w 3265410"/>
              <a:gd name="connsiteY2223" fmla="*/ 5348686 h 6759197"/>
              <a:gd name="connsiteX2224" fmla="*/ 1041053 w 3265410"/>
              <a:gd name="connsiteY2224" fmla="*/ 5540499 h 6759197"/>
              <a:gd name="connsiteX2225" fmla="*/ 1036857 w 3265410"/>
              <a:gd name="connsiteY2225" fmla="*/ 5549333 h 6759197"/>
              <a:gd name="connsiteX2226" fmla="*/ 828261 w 3265410"/>
              <a:gd name="connsiteY2226" fmla="*/ 5460552 h 6759197"/>
              <a:gd name="connsiteX2227" fmla="*/ 618783 w 3265410"/>
              <a:gd name="connsiteY2227" fmla="*/ 5373754 h 6759197"/>
              <a:gd name="connsiteX2228" fmla="*/ 414163 w 3265410"/>
              <a:gd name="connsiteY2228" fmla="*/ 5299109 h 6759197"/>
              <a:gd name="connsiteX2229" fmla="*/ 548442 w 3265410"/>
              <a:gd name="connsiteY2229" fmla="*/ 5366022 h 6759197"/>
              <a:gd name="connsiteX2230" fmla="*/ 865586 w 3265410"/>
              <a:gd name="connsiteY2230" fmla="*/ 5546683 h 6759197"/>
              <a:gd name="connsiteX2231" fmla="*/ 856972 w 3265410"/>
              <a:gd name="connsiteY2231" fmla="*/ 5562032 h 6759197"/>
              <a:gd name="connsiteX2232" fmla="*/ 509130 w 3265410"/>
              <a:gd name="connsiteY2232" fmla="*/ 5380047 h 6759197"/>
              <a:gd name="connsiteX2233" fmla="*/ 305724 w 3265410"/>
              <a:gd name="connsiteY2233" fmla="*/ 5292929 h 6759197"/>
              <a:gd name="connsiteX2234" fmla="*/ 300423 w 3265410"/>
              <a:gd name="connsiteY2234" fmla="*/ 3687014 h 6759197"/>
              <a:gd name="connsiteX2235" fmla="*/ 317317 w 3265410"/>
              <a:gd name="connsiteY2235" fmla="*/ 3620328 h 6759197"/>
              <a:gd name="connsiteX2236" fmla="*/ 329133 w 3265410"/>
              <a:gd name="connsiteY2236" fmla="*/ 3626624 h 6759197"/>
              <a:gd name="connsiteX2237" fmla="*/ 320631 w 3265410"/>
              <a:gd name="connsiteY2237" fmla="*/ 3656092 h 6759197"/>
              <a:gd name="connsiteX2238" fmla="*/ 313563 w 3265410"/>
              <a:gd name="connsiteY2238" fmla="*/ 3686792 h 6759197"/>
              <a:gd name="connsiteX2239" fmla="*/ 300423 w 3265410"/>
              <a:gd name="connsiteY2239" fmla="*/ 3687014 h 6759197"/>
              <a:gd name="connsiteX2240" fmla="*/ 287391 w 3265410"/>
              <a:gd name="connsiteY2240" fmla="*/ 3573840 h 6759197"/>
              <a:gd name="connsiteX2241" fmla="*/ 318642 w 3265410"/>
              <a:gd name="connsiteY2241" fmla="*/ 3476444 h 6759197"/>
              <a:gd name="connsiteX2242" fmla="*/ 342384 w 3265410"/>
              <a:gd name="connsiteY2242" fmla="*/ 3371980 h 6759197"/>
              <a:gd name="connsiteX2243" fmla="*/ 356850 w 3265410"/>
              <a:gd name="connsiteY2243" fmla="*/ 3373526 h 6759197"/>
              <a:gd name="connsiteX2244" fmla="*/ 335868 w 3265410"/>
              <a:gd name="connsiteY2244" fmla="*/ 3480860 h 6759197"/>
              <a:gd name="connsiteX2245" fmla="*/ 294900 w 3265410"/>
              <a:gd name="connsiteY2245" fmla="*/ 3576048 h 6759197"/>
              <a:gd name="connsiteX2246" fmla="*/ 287391 w 3265410"/>
              <a:gd name="connsiteY2246" fmla="*/ 3573840 h 6759197"/>
              <a:gd name="connsiteX2247" fmla="*/ 286066 w 3265410"/>
              <a:gd name="connsiteY2247" fmla="*/ 4293700 h 6759197"/>
              <a:gd name="connsiteX2248" fmla="*/ 365905 w 3265410"/>
              <a:gd name="connsiteY2248" fmla="*/ 4211544 h 6759197"/>
              <a:gd name="connsiteX2249" fmla="*/ 374849 w 3265410"/>
              <a:gd name="connsiteY2249" fmla="*/ 4223803 h 6759197"/>
              <a:gd name="connsiteX2250" fmla="*/ 299428 w 3265410"/>
              <a:gd name="connsiteY2250" fmla="*/ 4303085 h 6759197"/>
              <a:gd name="connsiteX2251" fmla="*/ 286066 w 3265410"/>
              <a:gd name="connsiteY2251" fmla="*/ 4293700 h 6759197"/>
              <a:gd name="connsiteX2252" fmla="*/ 282312 w 3265410"/>
              <a:gd name="connsiteY2252" fmla="*/ 861438 h 6759197"/>
              <a:gd name="connsiteX2253" fmla="*/ 298435 w 3265410"/>
              <a:gd name="connsiteY2253" fmla="*/ 736656 h 6759197"/>
              <a:gd name="connsiteX2254" fmla="*/ 318090 w 3265410"/>
              <a:gd name="connsiteY2254" fmla="*/ 739196 h 6759197"/>
              <a:gd name="connsiteX2255" fmla="*/ 299650 w 3265410"/>
              <a:gd name="connsiteY2255" fmla="*/ 864310 h 6759197"/>
              <a:gd name="connsiteX2256" fmla="*/ 282312 w 3265410"/>
              <a:gd name="connsiteY2256" fmla="*/ 861438 h 6759197"/>
              <a:gd name="connsiteX2257" fmla="*/ 272484 w 3265410"/>
              <a:gd name="connsiteY2257" fmla="*/ 3211087 h 6759197"/>
              <a:gd name="connsiteX2258" fmla="*/ 285293 w 3265410"/>
              <a:gd name="connsiteY2258" fmla="*/ 3171997 h 6759197"/>
              <a:gd name="connsiteX2259" fmla="*/ 297993 w 3265410"/>
              <a:gd name="connsiteY2259" fmla="*/ 3177960 h 6759197"/>
              <a:gd name="connsiteX2260" fmla="*/ 294901 w 3265410"/>
              <a:gd name="connsiteY2260" fmla="*/ 3194413 h 6759197"/>
              <a:gd name="connsiteX2261" fmla="*/ 289049 w 3265410"/>
              <a:gd name="connsiteY2261" fmla="*/ 3205787 h 6759197"/>
              <a:gd name="connsiteX2262" fmla="*/ 289269 w 3265410"/>
              <a:gd name="connsiteY2262" fmla="*/ 3209099 h 6759197"/>
              <a:gd name="connsiteX2263" fmla="*/ 284520 w 3265410"/>
              <a:gd name="connsiteY2263" fmla="*/ 3214179 h 6759197"/>
              <a:gd name="connsiteX2264" fmla="*/ 272484 w 3265410"/>
              <a:gd name="connsiteY2264" fmla="*/ 3211087 h 6759197"/>
              <a:gd name="connsiteX2265" fmla="*/ 272373 w 3265410"/>
              <a:gd name="connsiteY2265" fmla="*/ 485546 h 6759197"/>
              <a:gd name="connsiteX2266" fmla="*/ 287391 w 3265410"/>
              <a:gd name="connsiteY2266" fmla="*/ 368272 h 6759197"/>
              <a:gd name="connsiteX2267" fmla="*/ 308704 w 3265410"/>
              <a:gd name="connsiteY2267" fmla="*/ 370922 h 6759197"/>
              <a:gd name="connsiteX2268" fmla="*/ 293245 w 3265410"/>
              <a:gd name="connsiteY2268" fmla="*/ 488416 h 6759197"/>
              <a:gd name="connsiteX2269" fmla="*/ 272373 w 3265410"/>
              <a:gd name="connsiteY2269" fmla="*/ 485546 h 6759197"/>
              <a:gd name="connsiteX2270" fmla="*/ 268950 w 3265410"/>
              <a:gd name="connsiteY2270" fmla="*/ 6239963 h 6759197"/>
              <a:gd name="connsiteX2271" fmla="*/ 276679 w 3265410"/>
              <a:gd name="connsiteY2271" fmla="*/ 6230025 h 6759197"/>
              <a:gd name="connsiteX2272" fmla="*/ 335868 w 3265410"/>
              <a:gd name="connsiteY2272" fmla="*/ 6263815 h 6759197"/>
              <a:gd name="connsiteX2273" fmla="*/ 330899 w 3265410"/>
              <a:gd name="connsiteY2273" fmla="*/ 6274747 h 6759197"/>
              <a:gd name="connsiteX2274" fmla="*/ 268950 w 3265410"/>
              <a:gd name="connsiteY2274" fmla="*/ 6239963 h 6759197"/>
              <a:gd name="connsiteX2275" fmla="*/ 268619 w 3265410"/>
              <a:gd name="connsiteY2275" fmla="*/ 1309216 h 6759197"/>
              <a:gd name="connsiteX2276" fmla="*/ 289270 w 3265410"/>
              <a:gd name="connsiteY2276" fmla="*/ 1208396 h 6759197"/>
              <a:gd name="connsiteX2277" fmla="*/ 309919 w 3265410"/>
              <a:gd name="connsiteY2277" fmla="*/ 1215244 h 6759197"/>
              <a:gd name="connsiteX2278" fmla="*/ 301858 w 3265410"/>
              <a:gd name="connsiteY2278" fmla="*/ 1260518 h 6759197"/>
              <a:gd name="connsiteX2279" fmla="*/ 286840 w 3265410"/>
              <a:gd name="connsiteY2279" fmla="*/ 1310984 h 6759197"/>
              <a:gd name="connsiteX2280" fmla="*/ 268619 w 3265410"/>
              <a:gd name="connsiteY2280" fmla="*/ 1309216 h 6759197"/>
              <a:gd name="connsiteX2281" fmla="*/ 267735 w 3265410"/>
              <a:gd name="connsiteY2281" fmla="*/ 3827587 h 6759197"/>
              <a:gd name="connsiteX2282" fmla="*/ 283637 w 3265410"/>
              <a:gd name="connsiteY2282" fmla="*/ 3765409 h 6759197"/>
              <a:gd name="connsiteX2283" fmla="*/ 306826 w 3265410"/>
              <a:gd name="connsiteY2283" fmla="*/ 3721786 h 6759197"/>
              <a:gd name="connsiteX2284" fmla="*/ 320850 w 3265410"/>
              <a:gd name="connsiteY2284" fmla="*/ 3728633 h 6759197"/>
              <a:gd name="connsiteX2285" fmla="*/ 300422 w 3265410"/>
              <a:gd name="connsiteY2285" fmla="*/ 3781976 h 6759197"/>
              <a:gd name="connsiteX2286" fmla="*/ 279551 w 3265410"/>
              <a:gd name="connsiteY2286" fmla="*/ 3831011 h 6759197"/>
              <a:gd name="connsiteX2287" fmla="*/ 267735 w 3265410"/>
              <a:gd name="connsiteY2287" fmla="*/ 3827587 h 6759197"/>
              <a:gd name="connsiteX2288" fmla="*/ 251063 w 3265410"/>
              <a:gd name="connsiteY2288" fmla="*/ 1736014 h 6759197"/>
              <a:gd name="connsiteX2289" fmla="*/ 311576 w 3265410"/>
              <a:gd name="connsiteY2289" fmla="*/ 1467015 h 6759197"/>
              <a:gd name="connsiteX2290" fmla="*/ 330238 w 3265410"/>
              <a:gd name="connsiteY2290" fmla="*/ 1470769 h 6759197"/>
              <a:gd name="connsiteX2291" fmla="*/ 268179 w 3265410"/>
              <a:gd name="connsiteY2291" fmla="*/ 1739216 h 6759197"/>
              <a:gd name="connsiteX2292" fmla="*/ 251063 w 3265410"/>
              <a:gd name="connsiteY2292" fmla="*/ 1736014 h 6759197"/>
              <a:gd name="connsiteX2293" fmla="*/ 249846 w 3265410"/>
              <a:gd name="connsiteY2293" fmla="*/ 662558 h 6759197"/>
              <a:gd name="connsiteX2294" fmla="*/ 253821 w 3265410"/>
              <a:gd name="connsiteY2294" fmla="*/ 612094 h 6759197"/>
              <a:gd name="connsiteX2295" fmla="*/ 263428 w 3265410"/>
              <a:gd name="connsiteY2295" fmla="*/ 571016 h 6759197"/>
              <a:gd name="connsiteX2296" fmla="*/ 283305 w 3265410"/>
              <a:gd name="connsiteY2296" fmla="*/ 573114 h 6759197"/>
              <a:gd name="connsiteX2297" fmla="*/ 279993 w 3265410"/>
              <a:gd name="connsiteY2297" fmla="*/ 618168 h 6759197"/>
              <a:gd name="connsiteX2298" fmla="*/ 268508 w 3265410"/>
              <a:gd name="connsiteY2298" fmla="*/ 666866 h 6759197"/>
              <a:gd name="connsiteX2299" fmla="*/ 249846 w 3265410"/>
              <a:gd name="connsiteY2299" fmla="*/ 662558 h 6759197"/>
              <a:gd name="connsiteX2300" fmla="*/ 235257 w 3265410"/>
              <a:gd name="connsiteY2300" fmla="*/ 5848135 h 6759197"/>
              <a:gd name="connsiteX2301" fmla="*/ 241896 w 3265410"/>
              <a:gd name="connsiteY2301" fmla="*/ 5843843 h 6759197"/>
              <a:gd name="connsiteX2302" fmla="*/ 338298 w 3265410"/>
              <a:gd name="connsiteY2302" fmla="*/ 5870345 h 6759197"/>
              <a:gd name="connsiteX2303" fmla="*/ 418357 w 3265410"/>
              <a:gd name="connsiteY2303" fmla="*/ 5893976 h 6759197"/>
              <a:gd name="connsiteX2304" fmla="*/ 414382 w 3265410"/>
              <a:gd name="connsiteY2304" fmla="*/ 5906013 h 6759197"/>
              <a:gd name="connsiteX2305" fmla="*/ 335538 w 3265410"/>
              <a:gd name="connsiteY2305" fmla="*/ 5888565 h 6759197"/>
              <a:gd name="connsiteX2306" fmla="*/ 238473 w 3265410"/>
              <a:gd name="connsiteY2306" fmla="*/ 5855658 h 6759197"/>
              <a:gd name="connsiteX2307" fmla="*/ 235257 w 3265410"/>
              <a:gd name="connsiteY2307" fmla="*/ 5848135 h 6759197"/>
              <a:gd name="connsiteX2308" fmla="*/ 231778 w 3265410"/>
              <a:gd name="connsiteY2308" fmla="*/ 5881503 h 6759197"/>
              <a:gd name="connsiteX2309" fmla="*/ 239245 w 3265410"/>
              <a:gd name="connsiteY2309" fmla="*/ 5876423 h 6759197"/>
              <a:gd name="connsiteX2310" fmla="*/ 312238 w 3265410"/>
              <a:gd name="connsiteY2310" fmla="*/ 5905245 h 6759197"/>
              <a:gd name="connsiteX2311" fmla="*/ 305391 w 3265410"/>
              <a:gd name="connsiteY2311" fmla="*/ 5921146 h 6759197"/>
              <a:gd name="connsiteX2312" fmla="*/ 234497 w 3265410"/>
              <a:gd name="connsiteY2312" fmla="*/ 5890226 h 6759197"/>
              <a:gd name="connsiteX2313" fmla="*/ 231778 w 3265410"/>
              <a:gd name="connsiteY2313" fmla="*/ 5881503 h 6759197"/>
              <a:gd name="connsiteX2314" fmla="*/ 219258 w 3265410"/>
              <a:gd name="connsiteY2314" fmla="*/ 4250948 h 6759197"/>
              <a:gd name="connsiteX2315" fmla="*/ 348126 w 3265410"/>
              <a:gd name="connsiteY2315" fmla="*/ 4095690 h 6759197"/>
              <a:gd name="connsiteX2316" fmla="*/ 359168 w 3265410"/>
              <a:gd name="connsiteY2316" fmla="*/ 4106183 h 6759197"/>
              <a:gd name="connsiteX2317" fmla="*/ 232619 w 3265410"/>
              <a:gd name="connsiteY2317" fmla="*/ 4260882 h 6759197"/>
              <a:gd name="connsiteX2318" fmla="*/ 219258 w 3265410"/>
              <a:gd name="connsiteY2318" fmla="*/ 4250948 h 6759197"/>
              <a:gd name="connsiteX2319" fmla="*/ 208216 w 3265410"/>
              <a:gd name="connsiteY2319" fmla="*/ 818370 h 6759197"/>
              <a:gd name="connsiteX2320" fmla="*/ 215394 w 3265410"/>
              <a:gd name="connsiteY2320" fmla="*/ 771108 h 6759197"/>
              <a:gd name="connsiteX2321" fmla="*/ 234608 w 3265410"/>
              <a:gd name="connsiteY2321" fmla="*/ 770666 h 6759197"/>
              <a:gd name="connsiteX2322" fmla="*/ 225222 w 3265410"/>
              <a:gd name="connsiteY2322" fmla="*/ 824444 h 6759197"/>
              <a:gd name="connsiteX2323" fmla="*/ 208216 w 3265410"/>
              <a:gd name="connsiteY2323" fmla="*/ 818370 h 6759197"/>
              <a:gd name="connsiteX2324" fmla="*/ 198720 w 3265410"/>
              <a:gd name="connsiteY2324" fmla="*/ 566046 h 6759197"/>
              <a:gd name="connsiteX2325" fmla="*/ 207002 w 3265410"/>
              <a:gd name="connsiteY2325" fmla="*/ 498356 h 6759197"/>
              <a:gd name="connsiteX2326" fmla="*/ 226215 w 3265410"/>
              <a:gd name="connsiteY2326" fmla="*/ 501778 h 6759197"/>
              <a:gd name="connsiteX2327" fmla="*/ 218265 w 3265410"/>
              <a:gd name="connsiteY2327" fmla="*/ 567924 h 6759197"/>
              <a:gd name="connsiteX2328" fmla="*/ 198720 w 3265410"/>
              <a:gd name="connsiteY2328" fmla="*/ 566046 h 6759197"/>
              <a:gd name="connsiteX2329" fmla="*/ 198691 w 3265410"/>
              <a:gd name="connsiteY2329" fmla="*/ 5991052 h 6759197"/>
              <a:gd name="connsiteX2330" fmla="*/ 204903 w 3265410"/>
              <a:gd name="connsiteY2330" fmla="*/ 5987724 h 6759197"/>
              <a:gd name="connsiteX2331" fmla="*/ 254042 w 3265410"/>
              <a:gd name="connsiteY2331" fmla="*/ 6017981 h 6759197"/>
              <a:gd name="connsiteX2332" fmla="*/ 246533 w 3265410"/>
              <a:gd name="connsiteY2332" fmla="*/ 6030349 h 6759197"/>
              <a:gd name="connsiteX2333" fmla="*/ 199271 w 3265410"/>
              <a:gd name="connsiteY2333" fmla="*/ 5998436 h 6759197"/>
              <a:gd name="connsiteX2334" fmla="*/ 198691 w 3265410"/>
              <a:gd name="connsiteY2334" fmla="*/ 5991052 h 6759197"/>
              <a:gd name="connsiteX2335" fmla="*/ 183371 w 3265410"/>
              <a:gd name="connsiteY2335" fmla="*/ 3566440 h 6759197"/>
              <a:gd name="connsiteX2336" fmla="*/ 194634 w 3265410"/>
              <a:gd name="connsiteY2336" fmla="*/ 3527349 h 6759197"/>
              <a:gd name="connsiteX2337" fmla="*/ 207223 w 3265410"/>
              <a:gd name="connsiteY2337" fmla="*/ 3530772 h 6759197"/>
              <a:gd name="connsiteX2338" fmla="*/ 203358 w 3265410"/>
              <a:gd name="connsiteY2338" fmla="*/ 3569864 h 6759197"/>
              <a:gd name="connsiteX2339" fmla="*/ 183371 w 3265410"/>
              <a:gd name="connsiteY2339" fmla="*/ 3566440 h 6759197"/>
              <a:gd name="connsiteX2340" fmla="*/ 176179 w 3265410"/>
              <a:gd name="connsiteY2340" fmla="*/ 5652510 h 6759197"/>
              <a:gd name="connsiteX2341" fmla="*/ 183260 w 3265410"/>
              <a:gd name="connsiteY2341" fmla="*/ 5646177 h 6759197"/>
              <a:gd name="connsiteX2342" fmla="*/ 256362 w 3265410"/>
              <a:gd name="connsiteY2342" fmla="*/ 5665499 h 6759197"/>
              <a:gd name="connsiteX2343" fmla="*/ 253601 w 3265410"/>
              <a:gd name="connsiteY2343" fmla="*/ 5679082 h 6759197"/>
              <a:gd name="connsiteX2344" fmla="*/ 180278 w 3265410"/>
              <a:gd name="connsiteY2344" fmla="*/ 5661414 h 6759197"/>
              <a:gd name="connsiteX2345" fmla="*/ 176179 w 3265410"/>
              <a:gd name="connsiteY2345" fmla="*/ 5652510 h 6759197"/>
              <a:gd name="connsiteX2346" fmla="*/ 173764 w 3265410"/>
              <a:gd name="connsiteY2346" fmla="*/ 3939557 h 6759197"/>
              <a:gd name="connsiteX2347" fmla="*/ 219591 w 3265410"/>
              <a:gd name="connsiteY2347" fmla="*/ 3737906 h 6759197"/>
              <a:gd name="connsiteX2348" fmla="*/ 234387 w 3265410"/>
              <a:gd name="connsiteY2348" fmla="*/ 3745749 h 6759197"/>
              <a:gd name="connsiteX2349" fmla="*/ 210977 w 3265410"/>
              <a:gd name="connsiteY2349" fmla="*/ 3851773 h 6759197"/>
              <a:gd name="connsiteX2350" fmla="*/ 188230 w 3265410"/>
              <a:gd name="connsiteY2350" fmla="*/ 3944303 h 6759197"/>
              <a:gd name="connsiteX2351" fmla="*/ 173764 w 3265410"/>
              <a:gd name="connsiteY2351" fmla="*/ 3939557 h 6759197"/>
              <a:gd name="connsiteX2352" fmla="*/ 147772 w 3265410"/>
              <a:gd name="connsiteY2352" fmla="*/ 1121352 h 6759197"/>
              <a:gd name="connsiteX2353" fmla="*/ 148586 w 3265410"/>
              <a:gd name="connsiteY2353" fmla="*/ 1044524 h 6759197"/>
              <a:gd name="connsiteX2354" fmla="*/ 169237 w 3265410"/>
              <a:gd name="connsiteY2354" fmla="*/ 1044744 h 6759197"/>
              <a:gd name="connsiteX2355" fmla="*/ 181715 w 3265410"/>
              <a:gd name="connsiteY2355" fmla="*/ 1194040 h 6759197"/>
              <a:gd name="connsiteX2356" fmla="*/ 158966 w 3265410"/>
              <a:gd name="connsiteY2356" fmla="*/ 1197686 h 6759197"/>
              <a:gd name="connsiteX2357" fmla="*/ 147772 w 3265410"/>
              <a:gd name="connsiteY2357" fmla="*/ 1121352 h 6759197"/>
              <a:gd name="connsiteX2358" fmla="*/ 139861 w 3265410"/>
              <a:gd name="connsiteY2358" fmla="*/ 422602 h 6759197"/>
              <a:gd name="connsiteX2359" fmla="*/ 180498 w 3265410"/>
              <a:gd name="connsiteY2359" fmla="*/ 275514 h 6759197"/>
              <a:gd name="connsiteX2360" fmla="*/ 198388 w 3265410"/>
              <a:gd name="connsiteY2360" fmla="*/ 283464 h 6759197"/>
              <a:gd name="connsiteX2361" fmla="*/ 174094 w 3265410"/>
              <a:gd name="connsiteY2361" fmla="*/ 372358 h 6759197"/>
              <a:gd name="connsiteX2362" fmla="*/ 157088 w 3265410"/>
              <a:gd name="connsiteY2362" fmla="*/ 426358 h 6759197"/>
              <a:gd name="connsiteX2363" fmla="*/ 139861 w 3265410"/>
              <a:gd name="connsiteY2363" fmla="*/ 422602 h 6759197"/>
              <a:gd name="connsiteX2364" fmla="*/ 135362 w 3265410"/>
              <a:gd name="connsiteY2364" fmla="*/ 5583444 h 6759197"/>
              <a:gd name="connsiteX2365" fmla="*/ 141739 w 3265410"/>
              <a:gd name="connsiteY2365" fmla="*/ 5576185 h 6759197"/>
              <a:gd name="connsiteX2366" fmla="*/ 225001 w 3265410"/>
              <a:gd name="connsiteY2366" fmla="*/ 5592305 h 6759197"/>
              <a:gd name="connsiteX2367" fmla="*/ 220363 w 3265410"/>
              <a:gd name="connsiteY2367" fmla="*/ 5608538 h 6759197"/>
              <a:gd name="connsiteX2368" fmla="*/ 139420 w 3265410"/>
              <a:gd name="connsiteY2368" fmla="*/ 5592195 h 6759197"/>
              <a:gd name="connsiteX2369" fmla="*/ 135362 w 3265410"/>
              <a:gd name="connsiteY2369" fmla="*/ 5583444 h 6759197"/>
              <a:gd name="connsiteX2370" fmla="*/ 113470 w 3265410"/>
              <a:gd name="connsiteY2370" fmla="*/ 6245816 h 6759197"/>
              <a:gd name="connsiteX2371" fmla="*/ 122194 w 3265410"/>
              <a:gd name="connsiteY2371" fmla="*/ 6234000 h 6759197"/>
              <a:gd name="connsiteX2372" fmla="*/ 166145 w 3265410"/>
              <a:gd name="connsiteY2372" fmla="*/ 6267129 h 6759197"/>
              <a:gd name="connsiteX2373" fmla="*/ 158634 w 3265410"/>
              <a:gd name="connsiteY2373" fmla="*/ 6277620 h 6759197"/>
              <a:gd name="connsiteX2374" fmla="*/ 113470 w 3265410"/>
              <a:gd name="connsiteY2374" fmla="*/ 6245816 h 6759197"/>
              <a:gd name="connsiteX2375" fmla="*/ 97666 w 3265410"/>
              <a:gd name="connsiteY2375" fmla="*/ 4571473 h 6759197"/>
              <a:gd name="connsiteX2376" fmla="*/ 98894 w 3265410"/>
              <a:gd name="connsiteY2376" fmla="*/ 4564668 h 6759197"/>
              <a:gd name="connsiteX2377" fmla="*/ 313452 w 3265410"/>
              <a:gd name="connsiteY2377" fmla="*/ 4426855 h 6759197"/>
              <a:gd name="connsiteX2378" fmla="*/ 518293 w 3265410"/>
              <a:gd name="connsiteY2378" fmla="*/ 4320625 h 6759197"/>
              <a:gd name="connsiteX2379" fmla="*/ 524808 w 3265410"/>
              <a:gd name="connsiteY2379" fmla="*/ 4333209 h 6759197"/>
              <a:gd name="connsiteX2380" fmla="*/ 277784 w 3265410"/>
              <a:gd name="connsiteY2380" fmla="*/ 4475110 h 6759197"/>
              <a:gd name="connsiteX2381" fmla="*/ 104305 w 3265410"/>
              <a:gd name="connsiteY2381" fmla="*/ 4573722 h 6759197"/>
              <a:gd name="connsiteX2382" fmla="*/ 97666 w 3265410"/>
              <a:gd name="connsiteY2382" fmla="*/ 4571473 h 6759197"/>
              <a:gd name="connsiteX2383" fmla="*/ 85325 w 3265410"/>
              <a:gd name="connsiteY2383" fmla="*/ 5697814 h 6759197"/>
              <a:gd name="connsiteX2384" fmla="*/ 94034 w 3265410"/>
              <a:gd name="connsiteY2384" fmla="*/ 5692003 h 6759197"/>
              <a:gd name="connsiteX2385" fmla="*/ 191983 w 3265410"/>
              <a:gd name="connsiteY2385" fmla="*/ 5716850 h 6759197"/>
              <a:gd name="connsiteX2386" fmla="*/ 294459 w 3265410"/>
              <a:gd name="connsiteY2386" fmla="*/ 5755386 h 6759197"/>
              <a:gd name="connsiteX2387" fmla="*/ 291257 w 3265410"/>
              <a:gd name="connsiteY2387" fmla="*/ 5767643 h 6759197"/>
              <a:gd name="connsiteX2388" fmla="*/ 170229 w 3265410"/>
              <a:gd name="connsiteY2388" fmla="*/ 5738048 h 6759197"/>
              <a:gd name="connsiteX2389" fmla="*/ 88293 w 3265410"/>
              <a:gd name="connsiteY2389" fmla="*/ 5707353 h 6759197"/>
              <a:gd name="connsiteX2390" fmla="*/ 85325 w 3265410"/>
              <a:gd name="connsiteY2390" fmla="*/ 5697814 h 6759197"/>
              <a:gd name="connsiteX2391" fmla="*/ 69190 w 3265410"/>
              <a:gd name="connsiteY2391" fmla="*/ 6051110 h 6759197"/>
              <a:gd name="connsiteX2392" fmla="*/ 74712 w 3265410"/>
              <a:gd name="connsiteY2392" fmla="*/ 6043381 h 6759197"/>
              <a:gd name="connsiteX2393" fmla="*/ 116894 w 3265410"/>
              <a:gd name="connsiteY2393" fmla="*/ 6067896 h 6759197"/>
              <a:gd name="connsiteX2394" fmla="*/ 110158 w 3265410"/>
              <a:gd name="connsiteY2394" fmla="*/ 6079932 h 6759197"/>
              <a:gd name="connsiteX2395" fmla="*/ 69190 w 3265410"/>
              <a:gd name="connsiteY2395" fmla="*/ 6051110 h 6759197"/>
              <a:gd name="connsiteX2396" fmla="*/ 25681 w 3265410"/>
              <a:gd name="connsiteY2396" fmla="*/ 4413836 h 6759197"/>
              <a:gd name="connsiteX2397" fmla="*/ 81114 w 3265410"/>
              <a:gd name="connsiteY2397" fmla="*/ 4233509 h 6759197"/>
              <a:gd name="connsiteX2398" fmla="*/ 116672 w 3265410"/>
              <a:gd name="connsiteY2398" fmla="*/ 4122092 h 6759197"/>
              <a:gd name="connsiteX2399" fmla="*/ 131359 w 3265410"/>
              <a:gd name="connsiteY2399" fmla="*/ 4126179 h 6759197"/>
              <a:gd name="connsiteX2400" fmla="*/ 91274 w 3265410"/>
              <a:gd name="connsiteY2400" fmla="*/ 4285850 h 6759197"/>
              <a:gd name="connsiteX2401" fmla="*/ 33963 w 3265410"/>
              <a:gd name="connsiteY2401" fmla="*/ 4417702 h 6759197"/>
              <a:gd name="connsiteX2402" fmla="*/ 25681 w 3265410"/>
              <a:gd name="connsiteY2402" fmla="*/ 4413836 h 6759197"/>
              <a:gd name="connsiteX2403" fmla="*/ 24246 w 3265410"/>
              <a:gd name="connsiteY2403" fmla="*/ 1048610 h 6759197"/>
              <a:gd name="connsiteX2404" fmla="*/ 45558 w 3265410"/>
              <a:gd name="connsiteY2404" fmla="*/ 1043200 h 6759197"/>
              <a:gd name="connsiteX2405" fmla="*/ 59140 w 3265410"/>
              <a:gd name="connsiteY2405" fmla="*/ 1155944 h 6759197"/>
              <a:gd name="connsiteX2406" fmla="*/ 41914 w 3265410"/>
              <a:gd name="connsiteY2406" fmla="*/ 1156938 h 6759197"/>
              <a:gd name="connsiteX2407" fmla="*/ 32085 w 3265410"/>
              <a:gd name="connsiteY2407" fmla="*/ 1099406 h 6759197"/>
              <a:gd name="connsiteX2408" fmla="*/ 24246 w 3265410"/>
              <a:gd name="connsiteY2408" fmla="*/ 1048610 h 6759197"/>
              <a:gd name="connsiteX2409" fmla="*/ 14487 w 3265410"/>
              <a:gd name="connsiteY2409" fmla="*/ 5807665 h 6759197"/>
              <a:gd name="connsiteX2410" fmla="*/ 19940 w 3265410"/>
              <a:gd name="connsiteY2410" fmla="*/ 5805539 h 6759197"/>
              <a:gd name="connsiteX2411" fmla="*/ 190549 w 3265410"/>
              <a:gd name="connsiteY2411" fmla="*/ 5890679 h 6759197"/>
              <a:gd name="connsiteX2412" fmla="*/ 319195 w 3265410"/>
              <a:gd name="connsiteY2412" fmla="*/ 5963892 h 6759197"/>
              <a:gd name="connsiteX2413" fmla="*/ 314999 w 3265410"/>
              <a:gd name="connsiteY2413" fmla="*/ 5971621 h 6759197"/>
              <a:gd name="connsiteX2414" fmla="*/ 163051 w 3265410"/>
              <a:gd name="connsiteY2414" fmla="*/ 5896199 h 6759197"/>
              <a:gd name="connsiteX2415" fmla="*/ 15743 w 3265410"/>
              <a:gd name="connsiteY2415" fmla="*/ 5813270 h 6759197"/>
              <a:gd name="connsiteX2416" fmla="*/ 14487 w 3265410"/>
              <a:gd name="connsiteY2416" fmla="*/ 5807665 h 6759197"/>
              <a:gd name="connsiteX2417" fmla="*/ 0 w 3265410"/>
              <a:gd name="connsiteY2417" fmla="*/ 1265987 h 6759197"/>
              <a:gd name="connsiteX2418" fmla="*/ 0 w 3265410"/>
              <a:gd name="connsiteY2418" fmla="*/ 1139800 h 6759197"/>
              <a:gd name="connsiteX2419" fmla="*/ 11727 w 3265410"/>
              <a:gd name="connsiteY2419" fmla="*/ 1189154 h 6759197"/>
              <a:gd name="connsiteX2420" fmla="*/ 20271 w 3265410"/>
              <a:gd name="connsiteY2420" fmla="*/ 1239538 h 6759197"/>
              <a:gd name="connsiteX2421" fmla="*/ 33412 w 3265410"/>
              <a:gd name="connsiteY2421" fmla="*/ 1331854 h 6759197"/>
              <a:gd name="connsiteX2422" fmla="*/ 18504 w 3265410"/>
              <a:gd name="connsiteY2422" fmla="*/ 1335276 h 6759197"/>
              <a:gd name="connsiteX2423" fmla="*/ 4963 w 3265410"/>
              <a:gd name="connsiteY2423" fmla="*/ 1291754 h 6759197"/>
              <a:gd name="connsiteX2424" fmla="*/ 0 w 3265410"/>
              <a:gd name="connsiteY2424" fmla="*/ 4051435 h 6759197"/>
              <a:gd name="connsiteX2425" fmla="*/ 0 w 3265410"/>
              <a:gd name="connsiteY2425" fmla="*/ 3868661 h 6759197"/>
              <a:gd name="connsiteX2426" fmla="*/ 4507 w 3265410"/>
              <a:gd name="connsiteY2426" fmla="*/ 3979539 h 6759197"/>
              <a:gd name="connsiteX2427" fmla="*/ 0 w 3265410"/>
              <a:gd name="connsiteY2427" fmla="*/ 4355525 h 6759197"/>
              <a:gd name="connsiteX2428" fmla="*/ 0 w 3265410"/>
              <a:gd name="connsiteY2428" fmla="*/ 4315478 h 6759197"/>
              <a:gd name="connsiteX2429" fmla="*/ 1500 w 3265410"/>
              <a:gd name="connsiteY2429" fmla="*/ 4317203 h 6759197"/>
              <a:gd name="connsiteX2430" fmla="*/ 0 w 3265410"/>
              <a:gd name="connsiteY2430" fmla="*/ 4578217 h 6759197"/>
              <a:gd name="connsiteX2431" fmla="*/ 0 w 3265410"/>
              <a:gd name="connsiteY2431" fmla="*/ 4526897 h 6759197"/>
              <a:gd name="connsiteX2432" fmla="*/ 47051 w 3265410"/>
              <a:gd name="connsiteY2432" fmla="*/ 4461103 h 6759197"/>
              <a:gd name="connsiteX2433" fmla="*/ 179728 w 3265410"/>
              <a:gd name="connsiteY2433" fmla="*/ 4303067 h 6759197"/>
              <a:gd name="connsiteX2434" fmla="*/ 195519 w 3265410"/>
              <a:gd name="connsiteY2434" fmla="*/ 4314552 h 6759197"/>
              <a:gd name="connsiteX2435" fmla="*/ 102623 w 3265410"/>
              <a:gd name="connsiteY2435" fmla="*/ 4452061 h 6759197"/>
              <a:gd name="connsiteX2436" fmla="*/ 0 w 3265410"/>
              <a:gd name="connsiteY2436" fmla="*/ 4631373 h 6759197"/>
              <a:gd name="connsiteX2437" fmla="*/ 0 w 3265410"/>
              <a:gd name="connsiteY2437" fmla="*/ 4597274 h 6759197"/>
              <a:gd name="connsiteX2438" fmla="*/ 73497 w 3265410"/>
              <a:gd name="connsiteY2438" fmla="*/ 4524473 h 6759197"/>
              <a:gd name="connsiteX2439" fmla="*/ 251947 w 3265410"/>
              <a:gd name="connsiteY2439" fmla="*/ 4346025 h 6759197"/>
              <a:gd name="connsiteX2440" fmla="*/ 261443 w 3265410"/>
              <a:gd name="connsiteY2440" fmla="*/ 4358171 h 6759197"/>
              <a:gd name="connsiteX2441" fmla="*/ 90062 w 3265410"/>
              <a:gd name="connsiteY2441" fmla="*/ 4539822 h 6759197"/>
              <a:gd name="connsiteX2442" fmla="*/ 24468 w 3265410"/>
              <a:gd name="connsiteY2442" fmla="*/ 4608867 h 6759197"/>
              <a:gd name="connsiteX2443" fmla="*/ 0 w 3265410"/>
              <a:gd name="connsiteY2443" fmla="*/ 5306352 h 6759197"/>
              <a:gd name="connsiteX2444" fmla="*/ 0 w 3265410"/>
              <a:gd name="connsiteY2444" fmla="*/ 5283055 h 6759197"/>
              <a:gd name="connsiteX2445" fmla="*/ 34517 w 3265410"/>
              <a:gd name="connsiteY2445" fmla="*/ 5283101 h 6759197"/>
              <a:gd name="connsiteX2446" fmla="*/ 35732 w 3265410"/>
              <a:gd name="connsiteY2446" fmla="*/ 5295028 h 6759197"/>
              <a:gd name="connsiteX2447" fmla="*/ 0 w 3265410"/>
              <a:gd name="connsiteY2447" fmla="*/ 5363256 h 6759197"/>
              <a:gd name="connsiteX2448" fmla="*/ 0 w 3265410"/>
              <a:gd name="connsiteY2448" fmla="*/ 5337828 h 6759197"/>
              <a:gd name="connsiteX2449" fmla="*/ 103754 w 3265410"/>
              <a:gd name="connsiteY2449" fmla="*/ 5352332 h 6759197"/>
              <a:gd name="connsiteX2450" fmla="*/ 103092 w 3265410"/>
              <a:gd name="connsiteY2450" fmla="*/ 5360172 h 6759197"/>
              <a:gd name="connsiteX2451" fmla="*/ 0 w 3265410"/>
              <a:gd name="connsiteY2451" fmla="*/ 5436618 h 6759197"/>
              <a:gd name="connsiteX2452" fmla="*/ 0 w 3265410"/>
              <a:gd name="connsiteY2452" fmla="*/ 5405092 h 6759197"/>
              <a:gd name="connsiteX2453" fmla="*/ 24219 w 3265410"/>
              <a:gd name="connsiteY2453" fmla="*/ 5406674 h 6759197"/>
              <a:gd name="connsiteX2454" fmla="*/ 294129 w 3265410"/>
              <a:gd name="connsiteY2454" fmla="*/ 5443103 h 6759197"/>
              <a:gd name="connsiteX2455" fmla="*/ 292914 w 3265410"/>
              <a:gd name="connsiteY2455" fmla="*/ 5456023 h 6759197"/>
              <a:gd name="connsiteX2456" fmla="*/ 9464 w 3265410"/>
              <a:gd name="connsiteY2456" fmla="*/ 5437443 h 6759197"/>
              <a:gd name="connsiteX2457" fmla="*/ 0 w 3265410"/>
              <a:gd name="connsiteY2457" fmla="*/ 5549925 h 6759197"/>
              <a:gd name="connsiteX2458" fmla="*/ 0 w 3265410"/>
              <a:gd name="connsiteY2458" fmla="*/ 5539105 h 6759197"/>
              <a:gd name="connsiteX2459" fmla="*/ 1057 w 3265410"/>
              <a:gd name="connsiteY2459" fmla="*/ 5538096 h 6759197"/>
              <a:gd name="connsiteX2460" fmla="*/ 77030 w 3265410"/>
              <a:gd name="connsiteY2460" fmla="*/ 5554661 h 6759197"/>
              <a:gd name="connsiteX2461" fmla="*/ 72834 w 3265410"/>
              <a:gd name="connsiteY2461" fmla="*/ 5568131 h 6759197"/>
              <a:gd name="connsiteX2462" fmla="*/ 0 w 3265410"/>
              <a:gd name="connsiteY2462" fmla="*/ 5587701 h 6759197"/>
              <a:gd name="connsiteX2463" fmla="*/ 0 w 3265410"/>
              <a:gd name="connsiteY2463" fmla="*/ 5564308 h 6759197"/>
              <a:gd name="connsiteX2464" fmla="*/ 34956 w 3265410"/>
              <a:gd name="connsiteY2464" fmla="*/ 5573513 h 6759197"/>
              <a:gd name="connsiteX2465" fmla="*/ 247638 w 3265410"/>
              <a:gd name="connsiteY2465" fmla="*/ 5634912 h 6759197"/>
              <a:gd name="connsiteX2466" fmla="*/ 245761 w 3265410"/>
              <a:gd name="connsiteY2466" fmla="*/ 5643748 h 6759197"/>
              <a:gd name="connsiteX2467" fmla="*/ 56269 w 3265410"/>
              <a:gd name="connsiteY2467" fmla="*/ 5600124 h 6759197"/>
              <a:gd name="connsiteX2468" fmla="*/ 0 w 3265410"/>
              <a:gd name="connsiteY2468" fmla="*/ 5639945 h 6759197"/>
              <a:gd name="connsiteX2469" fmla="*/ 0 w 3265410"/>
              <a:gd name="connsiteY2469" fmla="*/ 5610824 h 6759197"/>
              <a:gd name="connsiteX2470" fmla="*/ 93925 w 3265410"/>
              <a:gd name="connsiteY2470" fmla="*/ 5639469 h 6759197"/>
              <a:gd name="connsiteX2471" fmla="*/ 193309 w 3265410"/>
              <a:gd name="connsiteY2471" fmla="*/ 5673908 h 6759197"/>
              <a:gd name="connsiteX2472" fmla="*/ 190990 w 3265410"/>
              <a:gd name="connsiteY2472" fmla="*/ 5683073 h 6759197"/>
              <a:gd name="connsiteX2473" fmla="*/ 5694 w 3265410"/>
              <a:gd name="connsiteY2473" fmla="*/ 5641775 h 6759197"/>
              <a:gd name="connsiteX2474" fmla="*/ 0 w 3265410"/>
              <a:gd name="connsiteY2474" fmla="*/ 5673849 h 6759197"/>
              <a:gd name="connsiteX2475" fmla="*/ 0 w 3265410"/>
              <a:gd name="connsiteY2475" fmla="*/ 5649406 h 6759197"/>
              <a:gd name="connsiteX2476" fmla="*/ 20408 w 3265410"/>
              <a:gd name="connsiteY2476" fmla="*/ 5657206 h 6759197"/>
              <a:gd name="connsiteX2477" fmla="*/ 64109 w 3265410"/>
              <a:gd name="connsiteY2477" fmla="*/ 5679747 h 6759197"/>
              <a:gd name="connsiteX2478" fmla="*/ 57595 w 3265410"/>
              <a:gd name="connsiteY2478" fmla="*/ 5693441 h 6759197"/>
              <a:gd name="connsiteX2479" fmla="*/ 6673 w 3265410"/>
              <a:gd name="connsiteY2479" fmla="*/ 5676669 h 6759197"/>
              <a:gd name="connsiteX2480" fmla="*/ 0 w 3265410"/>
              <a:gd name="connsiteY2480" fmla="*/ 5710233 h 6759197"/>
              <a:gd name="connsiteX2481" fmla="*/ 0 w 3265410"/>
              <a:gd name="connsiteY2481" fmla="*/ 5690379 h 6759197"/>
              <a:gd name="connsiteX2482" fmla="*/ 57817 w 3265410"/>
              <a:gd name="connsiteY2482" fmla="*/ 5713096 h 6759197"/>
              <a:gd name="connsiteX2483" fmla="*/ 299982 w 3265410"/>
              <a:gd name="connsiteY2483" fmla="*/ 5813030 h 6759197"/>
              <a:gd name="connsiteX2484" fmla="*/ 296006 w 3265410"/>
              <a:gd name="connsiteY2484" fmla="*/ 5821313 h 6759197"/>
              <a:gd name="connsiteX2485" fmla="*/ 26235 w 3265410"/>
              <a:gd name="connsiteY2485" fmla="*/ 5720495 h 6759197"/>
              <a:gd name="connsiteX2486" fmla="*/ 0 w 3265410"/>
              <a:gd name="connsiteY2486" fmla="*/ 5742612 h 6759197"/>
              <a:gd name="connsiteX2487" fmla="*/ 0 w 3265410"/>
              <a:gd name="connsiteY2487" fmla="*/ 5719748 h 6759197"/>
              <a:gd name="connsiteX2488" fmla="*/ 20629 w 3265410"/>
              <a:gd name="connsiteY2488" fmla="*/ 5728926 h 6759197"/>
              <a:gd name="connsiteX2489" fmla="*/ 80342 w 3265410"/>
              <a:gd name="connsiteY2489" fmla="*/ 5761253 h 6759197"/>
              <a:gd name="connsiteX2490" fmla="*/ 186793 w 3265410"/>
              <a:gd name="connsiteY2490" fmla="*/ 5821878 h 6759197"/>
              <a:gd name="connsiteX2491" fmla="*/ 180609 w 3265410"/>
              <a:gd name="connsiteY2491" fmla="*/ 5832589 h 6759197"/>
              <a:gd name="connsiteX2492" fmla="*/ 58809 w 3265410"/>
              <a:gd name="connsiteY2492" fmla="*/ 5772958 h 6759197"/>
              <a:gd name="connsiteX2493" fmla="*/ 3858 w 3265410"/>
              <a:gd name="connsiteY2493" fmla="*/ 5744924 h 6759197"/>
              <a:gd name="connsiteX2494" fmla="*/ 0 w 3265410"/>
              <a:gd name="connsiteY2494" fmla="*/ 5890659 h 6759197"/>
              <a:gd name="connsiteX2495" fmla="*/ 0 w 3265410"/>
              <a:gd name="connsiteY2495" fmla="*/ 5859346 h 6759197"/>
              <a:gd name="connsiteX2496" fmla="*/ 158306 w 3265410"/>
              <a:gd name="connsiteY2496" fmla="*/ 5949740 h 6759197"/>
              <a:gd name="connsiteX2497" fmla="*/ 151790 w 3265410"/>
              <a:gd name="connsiteY2497" fmla="*/ 5962108 h 6759197"/>
              <a:gd name="connsiteX2498" fmla="*/ 15477 w 3265410"/>
              <a:gd name="connsiteY2498" fmla="*/ 5899056 h 6759197"/>
              <a:gd name="connsiteX2499" fmla="*/ 0 w 3265410"/>
              <a:gd name="connsiteY2499" fmla="*/ 6015821 h 6759197"/>
              <a:gd name="connsiteX2500" fmla="*/ 0 w 3265410"/>
              <a:gd name="connsiteY2500" fmla="*/ 5996023 h 6759197"/>
              <a:gd name="connsiteX2501" fmla="*/ 27450 w 3265410"/>
              <a:gd name="connsiteY2501" fmla="*/ 6014562 h 6759197"/>
              <a:gd name="connsiteX2502" fmla="*/ 19830 w 3265410"/>
              <a:gd name="connsiteY2502" fmla="*/ 6026489 h 6759197"/>
              <a:gd name="connsiteX2503" fmla="*/ 0 w 3265410"/>
              <a:gd name="connsiteY2503" fmla="*/ 6082462 h 6759197"/>
              <a:gd name="connsiteX2504" fmla="*/ 0 w 3265410"/>
              <a:gd name="connsiteY2504" fmla="*/ 6054731 h 6759197"/>
              <a:gd name="connsiteX2505" fmla="*/ 55829 w 3265410"/>
              <a:gd name="connsiteY2505" fmla="*/ 6091544 h 6759197"/>
              <a:gd name="connsiteX2506" fmla="*/ 230964 w 3265410"/>
              <a:gd name="connsiteY2506" fmla="*/ 6208045 h 6759197"/>
              <a:gd name="connsiteX2507" fmla="*/ 225222 w 3265410"/>
              <a:gd name="connsiteY2507" fmla="*/ 6216105 h 6759197"/>
              <a:gd name="connsiteX2508" fmla="*/ 45448 w 3265410"/>
              <a:gd name="connsiteY2508" fmla="*/ 6110980 h 6759197"/>
              <a:gd name="connsiteX2509" fmla="*/ 0 w 3265410"/>
              <a:gd name="connsiteY2509" fmla="*/ 6151720 h 6759197"/>
              <a:gd name="connsiteX2510" fmla="*/ 0 w 3265410"/>
              <a:gd name="connsiteY2510" fmla="*/ 6122522 h 6759197"/>
              <a:gd name="connsiteX2511" fmla="*/ 18392 w 3265410"/>
              <a:gd name="connsiteY2511" fmla="*/ 6136245 h 6759197"/>
              <a:gd name="connsiteX2512" fmla="*/ 95802 w 3265410"/>
              <a:gd name="connsiteY2512" fmla="*/ 6215202 h 6759197"/>
              <a:gd name="connsiteX2513" fmla="*/ 87851 w 3265410"/>
              <a:gd name="connsiteY2513" fmla="*/ 6223262 h 6759197"/>
              <a:gd name="connsiteX2514" fmla="*/ 1939 w 3265410"/>
              <a:gd name="connsiteY2514" fmla="*/ 6153583 h 6759197"/>
              <a:gd name="connsiteX2515" fmla="*/ 0 w 3265410"/>
              <a:gd name="connsiteY2515" fmla="*/ 6394067 h 6759197"/>
              <a:gd name="connsiteX2516" fmla="*/ 0 w 3265410"/>
              <a:gd name="connsiteY2516" fmla="*/ 6361633 h 6759197"/>
              <a:gd name="connsiteX2517" fmla="*/ 20477 w 3265410"/>
              <a:gd name="connsiteY2517" fmla="*/ 6386120 h 6759197"/>
              <a:gd name="connsiteX2518" fmla="*/ 58146 w 3265410"/>
              <a:gd name="connsiteY2518" fmla="*/ 6437386 h 6759197"/>
              <a:gd name="connsiteX2519" fmla="*/ 51962 w 3265410"/>
              <a:gd name="connsiteY2519" fmla="*/ 6442908 h 6759197"/>
              <a:gd name="connsiteX2520" fmla="*/ 0 w 3265410"/>
              <a:gd name="connsiteY2520" fmla="*/ 6684196 h 6759197"/>
              <a:gd name="connsiteX2521" fmla="*/ 0 w 3265410"/>
              <a:gd name="connsiteY2521" fmla="*/ 6649365 h 6759197"/>
              <a:gd name="connsiteX2522" fmla="*/ 10486 w 3265410"/>
              <a:gd name="connsiteY2522" fmla="*/ 6658705 h 6759197"/>
              <a:gd name="connsiteX2523" fmla="*/ 92602 w 3265410"/>
              <a:gd name="connsiteY2523" fmla="*/ 6689376 h 6759197"/>
              <a:gd name="connsiteX2524" fmla="*/ 160403 w 3265410"/>
              <a:gd name="connsiteY2524" fmla="*/ 6585576 h 6759197"/>
              <a:gd name="connsiteX2525" fmla="*/ 118551 w 3265410"/>
              <a:gd name="connsiteY2525" fmla="*/ 6494364 h 6759197"/>
              <a:gd name="connsiteX2526" fmla="*/ 71620 w 3265410"/>
              <a:gd name="connsiteY2526" fmla="*/ 6466537 h 6759197"/>
              <a:gd name="connsiteX2527" fmla="*/ 80344 w 3265410"/>
              <a:gd name="connsiteY2527" fmla="*/ 6452071 h 6759197"/>
              <a:gd name="connsiteX2528" fmla="*/ 102761 w 3265410"/>
              <a:gd name="connsiteY2528" fmla="*/ 6461124 h 6759197"/>
              <a:gd name="connsiteX2529" fmla="*/ 104416 w 3265410"/>
              <a:gd name="connsiteY2529" fmla="*/ 6459139 h 6759197"/>
              <a:gd name="connsiteX2530" fmla="*/ 100441 w 3265410"/>
              <a:gd name="connsiteY2530" fmla="*/ 6378965 h 6759197"/>
              <a:gd name="connsiteX2531" fmla="*/ 98122 w 3265410"/>
              <a:gd name="connsiteY2531" fmla="*/ 6375984 h 6759197"/>
              <a:gd name="connsiteX2532" fmla="*/ 51412 w 3265410"/>
              <a:gd name="connsiteY2532" fmla="*/ 6304541 h 6759197"/>
              <a:gd name="connsiteX2533" fmla="*/ 66430 w 3265410"/>
              <a:gd name="connsiteY2533" fmla="*/ 6287425 h 6759197"/>
              <a:gd name="connsiteX2534" fmla="*/ 249517 w 3265410"/>
              <a:gd name="connsiteY2534" fmla="*/ 6335245 h 6759197"/>
              <a:gd name="connsiteX2535" fmla="*/ 382470 w 3265410"/>
              <a:gd name="connsiteY2535" fmla="*/ 6359977 h 6759197"/>
              <a:gd name="connsiteX2536" fmla="*/ 411513 w 3265410"/>
              <a:gd name="connsiteY2536" fmla="*/ 6248114 h 6759197"/>
              <a:gd name="connsiteX2537" fmla="*/ 404004 w 3265410"/>
              <a:gd name="connsiteY2537" fmla="*/ 6222495 h 6759197"/>
              <a:gd name="connsiteX2538" fmla="*/ 428298 w 3265410"/>
              <a:gd name="connsiteY2538" fmla="*/ 6180642 h 6759197"/>
              <a:gd name="connsiteX2539" fmla="*/ 420789 w 3265410"/>
              <a:gd name="connsiteY2539" fmla="*/ 6169378 h 6759197"/>
              <a:gd name="connsiteX2540" fmla="*/ 286289 w 3265410"/>
              <a:gd name="connsiteY2540" fmla="*/ 6077284 h 6759197"/>
              <a:gd name="connsiteX2541" fmla="*/ 291479 w 3265410"/>
              <a:gd name="connsiteY2541" fmla="*/ 6063812 h 6759197"/>
              <a:gd name="connsiteX2542" fmla="*/ 451708 w 3265410"/>
              <a:gd name="connsiteY2542" fmla="*/ 6155023 h 6759197"/>
              <a:gd name="connsiteX2543" fmla="*/ 576821 w 3265410"/>
              <a:gd name="connsiteY2543" fmla="*/ 6088326 h 6759197"/>
              <a:gd name="connsiteX2544" fmla="*/ 531105 w 3265410"/>
              <a:gd name="connsiteY2544" fmla="*/ 6056966 h 6759197"/>
              <a:gd name="connsiteX2545" fmla="*/ 479204 w 3265410"/>
              <a:gd name="connsiteY2545" fmla="*/ 6025493 h 6759197"/>
              <a:gd name="connsiteX2546" fmla="*/ 485278 w 3265410"/>
              <a:gd name="connsiteY2546" fmla="*/ 6010366 h 6759197"/>
              <a:gd name="connsiteX2547" fmla="*/ 543473 w 3265410"/>
              <a:gd name="connsiteY2547" fmla="*/ 6037200 h 6759197"/>
              <a:gd name="connsiteX2548" fmla="*/ 579581 w 3265410"/>
              <a:gd name="connsiteY2548" fmla="*/ 6062155 h 6759197"/>
              <a:gd name="connsiteX2549" fmla="*/ 573397 w 3265410"/>
              <a:gd name="connsiteY2549" fmla="*/ 6032451 h 6759197"/>
              <a:gd name="connsiteX2550" fmla="*/ 428629 w 3265410"/>
              <a:gd name="connsiteY2550" fmla="*/ 5946207 h 6759197"/>
              <a:gd name="connsiteX2551" fmla="*/ 436690 w 3265410"/>
              <a:gd name="connsiteY2551" fmla="*/ 5927103 h 6759197"/>
              <a:gd name="connsiteX2552" fmla="*/ 592722 w 3265410"/>
              <a:gd name="connsiteY2552" fmla="*/ 6009702 h 6759197"/>
              <a:gd name="connsiteX2553" fmla="*/ 572404 w 3265410"/>
              <a:gd name="connsiteY2553" fmla="*/ 5946869 h 6759197"/>
              <a:gd name="connsiteX2554" fmla="*/ 560809 w 3265410"/>
              <a:gd name="connsiteY2554" fmla="*/ 5942231 h 6759197"/>
              <a:gd name="connsiteX2555" fmla="*/ 485168 w 3265410"/>
              <a:gd name="connsiteY2555" fmla="*/ 5907337 h 6759197"/>
              <a:gd name="connsiteX2556" fmla="*/ 490136 w 3265410"/>
              <a:gd name="connsiteY2556" fmla="*/ 5895741 h 6759197"/>
              <a:gd name="connsiteX2557" fmla="*/ 561471 w 3265410"/>
              <a:gd name="connsiteY2557" fmla="*/ 5914956 h 6759197"/>
              <a:gd name="connsiteX2558" fmla="*/ 560257 w 3265410"/>
              <a:gd name="connsiteY2558" fmla="*/ 5911312 h 6759197"/>
              <a:gd name="connsiteX2559" fmla="*/ 542920 w 3265410"/>
              <a:gd name="connsiteY2559" fmla="*/ 5905679 h 6759197"/>
              <a:gd name="connsiteX2560" fmla="*/ 377502 w 3265410"/>
              <a:gd name="connsiteY2560" fmla="*/ 5847816 h 6759197"/>
              <a:gd name="connsiteX2561" fmla="*/ 382250 w 3265410"/>
              <a:gd name="connsiteY2561" fmla="*/ 5832246 h 6759197"/>
              <a:gd name="connsiteX2562" fmla="*/ 530883 w 3265410"/>
              <a:gd name="connsiteY2562" fmla="*/ 5874871 h 6759197"/>
              <a:gd name="connsiteX2563" fmla="*/ 548773 w 3265410"/>
              <a:gd name="connsiteY2563" fmla="*/ 5880061 h 6759197"/>
              <a:gd name="connsiteX2564" fmla="*/ 535742 w 3265410"/>
              <a:gd name="connsiteY2564" fmla="*/ 5844834 h 6759197"/>
              <a:gd name="connsiteX2565" fmla="*/ 489032 w 3265410"/>
              <a:gd name="connsiteY2565" fmla="*/ 5831805 h 6759197"/>
              <a:gd name="connsiteX2566" fmla="*/ 305282 w 3265410"/>
              <a:gd name="connsiteY2566" fmla="*/ 5777804 h 6759197"/>
              <a:gd name="connsiteX2567" fmla="*/ 309699 w 3265410"/>
              <a:gd name="connsiteY2567" fmla="*/ 5759695 h 6759197"/>
              <a:gd name="connsiteX2568" fmla="*/ 518295 w 3265410"/>
              <a:gd name="connsiteY2568" fmla="*/ 5812810 h 6759197"/>
              <a:gd name="connsiteX2569" fmla="*/ 523706 w 3265410"/>
              <a:gd name="connsiteY2569" fmla="*/ 5814136 h 6759197"/>
              <a:gd name="connsiteX2570" fmla="*/ 512774 w 3265410"/>
              <a:gd name="connsiteY2570" fmla="*/ 5786418 h 6759197"/>
              <a:gd name="connsiteX2571" fmla="*/ 451266 w 3265410"/>
              <a:gd name="connsiteY2571" fmla="*/ 5770406 h 6759197"/>
              <a:gd name="connsiteX2572" fmla="*/ 236266 w 3265410"/>
              <a:gd name="connsiteY2572" fmla="*/ 5707134 h 6759197"/>
              <a:gd name="connsiteX2573" fmla="*/ 239910 w 3265410"/>
              <a:gd name="connsiteY2573" fmla="*/ 5694543 h 6759197"/>
              <a:gd name="connsiteX2574" fmla="*/ 483511 w 3265410"/>
              <a:gd name="connsiteY2574" fmla="*/ 5754836 h 6759197"/>
              <a:gd name="connsiteX2575" fmla="*/ 501289 w 3265410"/>
              <a:gd name="connsiteY2575" fmla="*/ 5758812 h 6759197"/>
              <a:gd name="connsiteX2576" fmla="*/ 489915 w 3265410"/>
              <a:gd name="connsiteY2576" fmla="*/ 5731646 h 6759197"/>
              <a:gd name="connsiteX2577" fmla="*/ 263873 w 3265410"/>
              <a:gd name="connsiteY2577" fmla="*/ 5665723 h 6759197"/>
              <a:gd name="connsiteX2578" fmla="*/ 268621 w 3265410"/>
              <a:gd name="connsiteY2578" fmla="*/ 5650155 h 6759197"/>
              <a:gd name="connsiteX2579" fmla="*/ 477769 w 3265410"/>
              <a:gd name="connsiteY2579" fmla="*/ 5703600 h 6759197"/>
              <a:gd name="connsiteX2580" fmla="*/ 461315 w 3265410"/>
              <a:gd name="connsiteY2580" fmla="*/ 5666053 h 6759197"/>
              <a:gd name="connsiteX2581" fmla="*/ 430285 w 3265410"/>
              <a:gd name="connsiteY2581" fmla="*/ 5659758 h 6759197"/>
              <a:gd name="connsiteX2582" fmla="*/ 249407 w 3265410"/>
              <a:gd name="connsiteY2582" fmla="*/ 5620889 h 6759197"/>
              <a:gd name="connsiteX2583" fmla="*/ 252831 w 3265410"/>
              <a:gd name="connsiteY2583" fmla="*/ 5604213 h 6759197"/>
              <a:gd name="connsiteX2584" fmla="*/ 436469 w 3265410"/>
              <a:gd name="connsiteY2584" fmla="*/ 5636793 h 6759197"/>
              <a:gd name="connsiteX2585" fmla="*/ 449610 w 3265410"/>
              <a:gd name="connsiteY2585" fmla="*/ 5639220 h 6759197"/>
              <a:gd name="connsiteX2586" fmla="*/ 443426 w 3265410"/>
              <a:gd name="connsiteY2586" fmla="*/ 5625196 h 6759197"/>
              <a:gd name="connsiteX2587" fmla="*/ 342385 w 3265410"/>
              <a:gd name="connsiteY2587" fmla="*/ 5602556 h 6759197"/>
              <a:gd name="connsiteX2588" fmla="*/ 149085 w 3265410"/>
              <a:gd name="connsiteY2588" fmla="*/ 5563439 h 6759197"/>
              <a:gd name="connsiteX2589" fmla="*/ 0 w 3265410"/>
              <a:gd name="connsiteY2589" fmla="*/ 5523516 h 6759197"/>
              <a:gd name="connsiteX2590" fmla="*/ 0 w 3265410"/>
              <a:gd name="connsiteY2590" fmla="*/ 5508655 h 6759197"/>
              <a:gd name="connsiteX2591" fmla="*/ 155158 w 3265410"/>
              <a:gd name="connsiteY2591" fmla="*/ 5534442 h 6759197"/>
              <a:gd name="connsiteX2592" fmla="*/ 346582 w 3265410"/>
              <a:gd name="connsiteY2592" fmla="*/ 5578595 h 6759197"/>
              <a:gd name="connsiteX2593" fmla="*/ 430726 w 3265410"/>
              <a:gd name="connsiteY2593" fmla="*/ 5596262 h 6759197"/>
              <a:gd name="connsiteX2594" fmla="*/ 419022 w 3265410"/>
              <a:gd name="connsiteY2594" fmla="*/ 5569651 h 6759197"/>
              <a:gd name="connsiteX2595" fmla="*/ 165193 w 3265410"/>
              <a:gd name="connsiteY2595" fmla="*/ 5523495 h 6759197"/>
              <a:gd name="connsiteX2596" fmla="*/ 0 w 3265410"/>
              <a:gd name="connsiteY2596" fmla="*/ 5493604 h 6759197"/>
              <a:gd name="connsiteX2597" fmla="*/ 0 w 3265410"/>
              <a:gd name="connsiteY2597" fmla="*/ 5463166 h 6759197"/>
              <a:gd name="connsiteX2598" fmla="*/ 158484 w 3265410"/>
              <a:gd name="connsiteY2598" fmla="*/ 5486476 h 6759197"/>
              <a:gd name="connsiteX2599" fmla="*/ 401574 w 3265410"/>
              <a:gd name="connsiteY2599" fmla="*/ 5529898 h 6759197"/>
              <a:gd name="connsiteX2600" fmla="*/ 391746 w 3265410"/>
              <a:gd name="connsiteY2600" fmla="*/ 5509582 h 6759197"/>
              <a:gd name="connsiteX2601" fmla="*/ 227874 w 3265410"/>
              <a:gd name="connsiteY2601" fmla="*/ 5471042 h 6759197"/>
              <a:gd name="connsiteX2602" fmla="*/ 230414 w 3265410"/>
              <a:gd name="connsiteY2602" fmla="*/ 5463203 h 6759197"/>
              <a:gd name="connsiteX2603" fmla="*/ 381367 w 3265410"/>
              <a:gd name="connsiteY2603" fmla="*/ 5489045 h 6759197"/>
              <a:gd name="connsiteX2604" fmla="*/ 369771 w 3265410"/>
              <a:gd name="connsiteY2604" fmla="*/ 5467399 h 6759197"/>
              <a:gd name="connsiteX2605" fmla="*/ 358508 w 3265410"/>
              <a:gd name="connsiteY2605" fmla="*/ 5464086 h 6759197"/>
              <a:gd name="connsiteX2606" fmla="*/ 359943 w 3265410"/>
              <a:gd name="connsiteY2606" fmla="*/ 5451829 h 6759197"/>
              <a:gd name="connsiteX2607" fmla="*/ 360827 w 3265410"/>
              <a:gd name="connsiteY2607" fmla="*/ 5451829 h 6759197"/>
              <a:gd name="connsiteX2608" fmla="*/ 353428 w 3265410"/>
              <a:gd name="connsiteY2608" fmla="*/ 5439127 h 6759197"/>
              <a:gd name="connsiteX2609" fmla="*/ 330349 w 3265410"/>
              <a:gd name="connsiteY2609" fmla="*/ 5414278 h 6759197"/>
              <a:gd name="connsiteX2610" fmla="*/ 281320 w 3265410"/>
              <a:gd name="connsiteY2610" fmla="*/ 5412844 h 6759197"/>
              <a:gd name="connsiteX2611" fmla="*/ 137904 w 3265410"/>
              <a:gd name="connsiteY2611" fmla="*/ 5411077 h 6759197"/>
              <a:gd name="connsiteX2612" fmla="*/ 0 w 3265410"/>
              <a:gd name="connsiteY2612" fmla="*/ 5395840 h 6759197"/>
              <a:gd name="connsiteX2613" fmla="*/ 0 w 3265410"/>
              <a:gd name="connsiteY2613" fmla="*/ 5383060 h 6759197"/>
              <a:gd name="connsiteX2614" fmla="*/ 126530 w 3265410"/>
              <a:gd name="connsiteY2614" fmla="*/ 5384230 h 6759197"/>
              <a:gd name="connsiteX2615" fmla="*/ 256806 w 3265410"/>
              <a:gd name="connsiteY2615" fmla="*/ 5392967 h 6759197"/>
              <a:gd name="connsiteX2616" fmla="*/ 309811 w 3265410"/>
              <a:gd name="connsiteY2616" fmla="*/ 5393848 h 6759197"/>
              <a:gd name="connsiteX2617" fmla="*/ 289381 w 3265410"/>
              <a:gd name="connsiteY2617" fmla="*/ 5375190 h 6759197"/>
              <a:gd name="connsiteX2618" fmla="*/ 284522 w 3265410"/>
              <a:gd name="connsiteY2618" fmla="*/ 5375080 h 6759197"/>
              <a:gd name="connsiteX2619" fmla="*/ 148257 w 3265410"/>
              <a:gd name="connsiteY2619" fmla="*/ 5363926 h 6759197"/>
              <a:gd name="connsiteX2620" fmla="*/ 148367 w 3265410"/>
              <a:gd name="connsiteY2620" fmla="*/ 5348797 h 6759197"/>
              <a:gd name="connsiteX2621" fmla="*/ 258351 w 3265410"/>
              <a:gd name="connsiteY2621" fmla="*/ 5348797 h 6759197"/>
              <a:gd name="connsiteX2622" fmla="*/ 219150 w 3265410"/>
              <a:gd name="connsiteY2622" fmla="*/ 5317549 h 6759197"/>
              <a:gd name="connsiteX2623" fmla="*/ 102319 w 3265410"/>
              <a:gd name="connsiteY2623" fmla="*/ 5324616 h 6759197"/>
              <a:gd name="connsiteX2624" fmla="*/ 101436 w 3265410"/>
              <a:gd name="connsiteY2624" fmla="*/ 5317107 h 6759197"/>
              <a:gd name="connsiteX2625" fmla="*/ 189887 w 3265410"/>
              <a:gd name="connsiteY2625" fmla="*/ 5294912 h 6759197"/>
              <a:gd name="connsiteX2626" fmla="*/ 165703 w 3265410"/>
              <a:gd name="connsiteY2626" fmla="*/ 5276362 h 6759197"/>
              <a:gd name="connsiteX2627" fmla="*/ 152232 w 3265410"/>
              <a:gd name="connsiteY2627" fmla="*/ 5277913 h 6759197"/>
              <a:gd name="connsiteX2628" fmla="*/ 145938 w 3265410"/>
              <a:gd name="connsiteY2628" fmla="*/ 5261018 h 6759197"/>
              <a:gd name="connsiteX2629" fmla="*/ 123521 w 3265410"/>
              <a:gd name="connsiteY2629" fmla="*/ 5243124 h 6759197"/>
              <a:gd name="connsiteX2630" fmla="*/ 89288 w 3265410"/>
              <a:gd name="connsiteY2630" fmla="*/ 5233072 h 6759197"/>
              <a:gd name="connsiteX2631" fmla="*/ 0 w 3265410"/>
              <a:gd name="connsiteY2631" fmla="*/ 5254299 h 6759197"/>
              <a:gd name="connsiteX2632" fmla="*/ 0 w 3265410"/>
              <a:gd name="connsiteY2632" fmla="*/ 5225079 h 6759197"/>
              <a:gd name="connsiteX2633" fmla="*/ 35400 w 3265410"/>
              <a:gd name="connsiteY2633" fmla="*/ 5215962 h 6759197"/>
              <a:gd name="connsiteX2634" fmla="*/ 0 w 3265410"/>
              <a:gd name="connsiteY2634" fmla="*/ 5203436 h 6759197"/>
              <a:gd name="connsiteX2635" fmla="*/ 0 w 3265410"/>
              <a:gd name="connsiteY2635" fmla="*/ 5144252 h 6759197"/>
              <a:gd name="connsiteX2636" fmla="*/ 100663 w 3265410"/>
              <a:gd name="connsiteY2636" fmla="*/ 5180844 h 6759197"/>
              <a:gd name="connsiteX2637" fmla="*/ 214512 w 3265410"/>
              <a:gd name="connsiteY2637" fmla="*/ 5164284 h 6759197"/>
              <a:gd name="connsiteX2638" fmla="*/ 239910 w 3265410"/>
              <a:gd name="connsiteY2638" fmla="*/ 5155778 h 6759197"/>
              <a:gd name="connsiteX2639" fmla="*/ 287614 w 3265410"/>
              <a:gd name="connsiteY2639" fmla="*/ 5123643 h 6759197"/>
              <a:gd name="connsiteX2640" fmla="*/ 439009 w 3265410"/>
              <a:gd name="connsiteY2640" fmla="*/ 4994773 h 6759197"/>
              <a:gd name="connsiteX2641" fmla="*/ 628832 w 3265410"/>
              <a:gd name="connsiteY2641" fmla="*/ 4764317 h 6759197"/>
              <a:gd name="connsiteX2642" fmla="*/ 777465 w 3265410"/>
              <a:gd name="connsiteY2642" fmla="*/ 4492781 h 6759197"/>
              <a:gd name="connsiteX2643" fmla="*/ 803967 w 3265410"/>
              <a:gd name="connsiteY2643" fmla="*/ 4447838 h 6759197"/>
              <a:gd name="connsiteX2644" fmla="*/ 91248 w 3265410"/>
              <a:gd name="connsiteY2644" fmla="*/ 4630703 h 6759197"/>
              <a:gd name="connsiteX2645" fmla="*/ 0 w 3265410"/>
              <a:gd name="connsiteY2645" fmla="*/ 4681392 h 6759197"/>
              <a:gd name="connsiteX2646" fmla="*/ 0 w 3265410"/>
              <a:gd name="connsiteY2646" fmla="*/ 4649529 h 6759197"/>
              <a:gd name="connsiteX2647" fmla="*/ 92520 w 3265410"/>
              <a:gd name="connsiteY2647" fmla="*/ 4600876 h 6759197"/>
              <a:gd name="connsiteX2648" fmla="*/ 538614 w 3265410"/>
              <a:gd name="connsiteY2648" fmla="*/ 4456009 h 6759197"/>
              <a:gd name="connsiteX2649" fmla="*/ 823182 w 3265410"/>
              <a:gd name="connsiteY2649" fmla="*/ 4415154 h 6759197"/>
              <a:gd name="connsiteX2650" fmla="*/ 850458 w 3265410"/>
              <a:gd name="connsiteY2650" fmla="*/ 4369874 h 6759197"/>
              <a:gd name="connsiteX2651" fmla="*/ 589852 w 3265410"/>
              <a:gd name="connsiteY2651" fmla="*/ 4420009 h 6759197"/>
              <a:gd name="connsiteX2652" fmla="*/ 586870 w 3265410"/>
              <a:gd name="connsiteY2652" fmla="*/ 4405325 h 6759197"/>
              <a:gd name="connsiteX2653" fmla="*/ 819427 w 3265410"/>
              <a:gd name="connsiteY2653" fmla="*/ 4350440 h 6759197"/>
              <a:gd name="connsiteX2654" fmla="*/ 870223 w 3265410"/>
              <a:gd name="connsiteY2654" fmla="*/ 4336858 h 6759197"/>
              <a:gd name="connsiteX2655" fmla="*/ 885241 w 3265410"/>
              <a:gd name="connsiteY2655" fmla="*/ 4311351 h 6759197"/>
              <a:gd name="connsiteX2656" fmla="*/ 817770 w 3265410"/>
              <a:gd name="connsiteY2656" fmla="*/ 4336526 h 6759197"/>
              <a:gd name="connsiteX2657" fmla="*/ 813023 w 3265410"/>
              <a:gd name="connsiteY2657" fmla="*/ 4322505 h 6759197"/>
              <a:gd name="connsiteX2658" fmla="*/ 909315 w 3265410"/>
              <a:gd name="connsiteY2658" fmla="*/ 4269388 h 6759197"/>
              <a:gd name="connsiteX2659" fmla="*/ 913290 w 3265410"/>
              <a:gd name="connsiteY2659" fmla="*/ 4262431 h 6759197"/>
              <a:gd name="connsiteX2660" fmla="*/ 926761 w 3265410"/>
              <a:gd name="connsiteY2660" fmla="*/ 4236814 h 6759197"/>
              <a:gd name="connsiteX2661" fmla="*/ 860947 w 3265410"/>
              <a:gd name="connsiteY2661" fmla="*/ 4268948 h 6759197"/>
              <a:gd name="connsiteX2662" fmla="*/ 854985 w 3265410"/>
              <a:gd name="connsiteY2662" fmla="*/ 4257241 h 6759197"/>
              <a:gd name="connsiteX2663" fmla="*/ 946196 w 3265410"/>
              <a:gd name="connsiteY2663" fmla="*/ 4196070 h 6759197"/>
              <a:gd name="connsiteX2664" fmla="*/ 964528 w 3265410"/>
              <a:gd name="connsiteY2664" fmla="*/ 4152786 h 6759197"/>
              <a:gd name="connsiteX2665" fmla="*/ 942663 w 3265410"/>
              <a:gd name="connsiteY2665" fmla="*/ 4164162 h 6759197"/>
              <a:gd name="connsiteX2666" fmla="*/ 934492 w 3265410"/>
              <a:gd name="connsiteY2666" fmla="*/ 4150024 h 6759197"/>
              <a:gd name="connsiteX2667" fmla="*/ 981423 w 3265410"/>
              <a:gd name="connsiteY2667" fmla="*/ 4109497 h 6759197"/>
              <a:gd name="connsiteX2668" fmla="*/ 1002183 w 3265410"/>
              <a:gd name="connsiteY2668" fmla="*/ 4052189 h 6759197"/>
              <a:gd name="connsiteX2669" fmla="*/ 874640 w 3265410"/>
              <a:gd name="connsiteY2669" fmla="*/ 4123301 h 6759197"/>
              <a:gd name="connsiteX2670" fmla="*/ 865586 w 3265410"/>
              <a:gd name="connsiteY2670" fmla="*/ 4109277 h 6759197"/>
              <a:gd name="connsiteX2671" fmla="*/ 1024048 w 3265410"/>
              <a:gd name="connsiteY2671" fmla="*/ 3989691 h 6759197"/>
              <a:gd name="connsiteX2672" fmla="*/ 1043482 w 3265410"/>
              <a:gd name="connsiteY2672" fmla="*/ 3935691 h 6759197"/>
              <a:gd name="connsiteX2673" fmla="*/ 956467 w 3265410"/>
              <a:gd name="connsiteY2673" fmla="*/ 3993886 h 6759197"/>
              <a:gd name="connsiteX2674" fmla="*/ 949179 w 3265410"/>
              <a:gd name="connsiteY2674" fmla="*/ 3983170 h 6759197"/>
              <a:gd name="connsiteX2675" fmla="*/ 1063249 w 3265410"/>
              <a:gd name="connsiteY2675" fmla="*/ 3885122 h 6759197"/>
              <a:gd name="connsiteX2676" fmla="*/ 1104327 w 3265410"/>
              <a:gd name="connsiteY2676" fmla="*/ 3796334 h 6759197"/>
              <a:gd name="connsiteX2677" fmla="*/ 1011459 w 3265410"/>
              <a:gd name="connsiteY2677" fmla="*/ 3877725 h 6759197"/>
              <a:gd name="connsiteX2678" fmla="*/ 998098 w 3265410"/>
              <a:gd name="connsiteY2678" fmla="*/ 3863701 h 6759197"/>
              <a:gd name="connsiteX2679" fmla="*/ 1135688 w 3265410"/>
              <a:gd name="connsiteY2679" fmla="*/ 3699144 h 6759197"/>
              <a:gd name="connsiteX2680" fmla="*/ 1154461 w 3265410"/>
              <a:gd name="connsiteY2680" fmla="*/ 3628501 h 6759197"/>
              <a:gd name="connsiteX2681" fmla="*/ 1134363 w 3265410"/>
              <a:gd name="connsiteY2681" fmla="*/ 3595815 h 6759197"/>
              <a:gd name="connsiteX2682" fmla="*/ 1119787 w 3265410"/>
              <a:gd name="connsiteY2682" fmla="*/ 3591950 h 6759197"/>
              <a:gd name="connsiteX2683" fmla="*/ 1065237 w 3265410"/>
              <a:gd name="connsiteY2683" fmla="*/ 3605533 h 6759197"/>
              <a:gd name="connsiteX2684" fmla="*/ 1013336 w 3265410"/>
              <a:gd name="connsiteY2684" fmla="*/ 3657949 h 6759197"/>
              <a:gd name="connsiteX2685" fmla="*/ 1000196 w 3265410"/>
              <a:gd name="connsiteY2685" fmla="*/ 3647015 h 6759197"/>
              <a:gd name="connsiteX2686" fmla="*/ 1060820 w 3265410"/>
              <a:gd name="connsiteY2686" fmla="*/ 3583005 h 6759197"/>
              <a:gd name="connsiteX2687" fmla="*/ 1062477 w 3265410"/>
              <a:gd name="connsiteY2687" fmla="*/ 3580356 h 6759197"/>
              <a:gd name="connsiteX2688" fmla="*/ 1088647 w 3265410"/>
              <a:gd name="connsiteY2688" fmla="*/ 3549215 h 6759197"/>
              <a:gd name="connsiteX2689" fmla="*/ 1066562 w 3265410"/>
              <a:gd name="connsiteY2689" fmla="*/ 3533314 h 6759197"/>
              <a:gd name="connsiteX2690" fmla="*/ 1045029 w 3265410"/>
              <a:gd name="connsiteY2690" fmla="*/ 3521166 h 6759197"/>
              <a:gd name="connsiteX2691" fmla="*/ 1046244 w 3265410"/>
              <a:gd name="connsiteY2691" fmla="*/ 3507474 h 6759197"/>
              <a:gd name="connsiteX2692" fmla="*/ 1026257 w 3265410"/>
              <a:gd name="connsiteY2692" fmla="*/ 3509020 h 6759197"/>
              <a:gd name="connsiteX2693" fmla="*/ 941118 w 3265410"/>
              <a:gd name="connsiteY2693" fmla="*/ 3544908 h 6759197"/>
              <a:gd name="connsiteX2694" fmla="*/ 934271 w 3265410"/>
              <a:gd name="connsiteY2694" fmla="*/ 3533203 h 6759197"/>
              <a:gd name="connsiteX2695" fmla="*/ 1014441 w 3265410"/>
              <a:gd name="connsiteY2695" fmla="*/ 3487486 h 6759197"/>
              <a:gd name="connsiteX2696" fmla="*/ 1024379 w 3265410"/>
              <a:gd name="connsiteY2696" fmla="*/ 3433820 h 6759197"/>
              <a:gd name="connsiteX2697" fmla="*/ 1012453 w 3265410"/>
              <a:gd name="connsiteY2697" fmla="*/ 3418580 h 6759197"/>
              <a:gd name="connsiteX2698" fmla="*/ 984957 w 3265410"/>
              <a:gd name="connsiteY2698" fmla="*/ 3444421 h 6759197"/>
              <a:gd name="connsiteX2699" fmla="*/ 973694 w 3265410"/>
              <a:gd name="connsiteY2699" fmla="*/ 3435917 h 6759197"/>
              <a:gd name="connsiteX2700" fmla="*/ 997214 w 3265410"/>
              <a:gd name="connsiteY2700" fmla="*/ 3404004 h 6759197"/>
              <a:gd name="connsiteX2701" fmla="*/ 982417 w 3265410"/>
              <a:gd name="connsiteY2701" fmla="*/ 3393403 h 6759197"/>
              <a:gd name="connsiteX2702" fmla="*/ 988932 w 3265410"/>
              <a:gd name="connsiteY2702" fmla="*/ 3386777 h 6759197"/>
              <a:gd name="connsiteX2703" fmla="*/ 987275 w 3265410"/>
              <a:gd name="connsiteY2703" fmla="*/ 3386557 h 6759197"/>
              <a:gd name="connsiteX2704" fmla="*/ 958233 w 3265410"/>
              <a:gd name="connsiteY2704" fmla="*/ 3386557 h 6759197"/>
              <a:gd name="connsiteX2705" fmla="*/ 953374 w 3265410"/>
              <a:gd name="connsiteY2705" fmla="*/ 3385452 h 6759197"/>
              <a:gd name="connsiteX2706" fmla="*/ 953154 w 3265410"/>
              <a:gd name="connsiteY2706" fmla="*/ 3386999 h 6759197"/>
              <a:gd name="connsiteX2707" fmla="*/ 902689 w 3265410"/>
              <a:gd name="connsiteY2707" fmla="*/ 3450825 h 6759197"/>
              <a:gd name="connsiteX2708" fmla="*/ 890100 w 3265410"/>
              <a:gd name="connsiteY2708" fmla="*/ 3443647 h 6759197"/>
              <a:gd name="connsiteX2709" fmla="*/ 932946 w 3265410"/>
              <a:gd name="connsiteY2709" fmla="*/ 3379710 h 6759197"/>
              <a:gd name="connsiteX2710" fmla="*/ 892750 w 3265410"/>
              <a:gd name="connsiteY2710" fmla="*/ 3366459 h 6759197"/>
              <a:gd name="connsiteX2711" fmla="*/ 765319 w 3265410"/>
              <a:gd name="connsiteY2711" fmla="*/ 3486934 h 6759197"/>
              <a:gd name="connsiteX2712" fmla="*/ 755491 w 3265410"/>
              <a:gd name="connsiteY2712" fmla="*/ 3476113 h 6759197"/>
              <a:gd name="connsiteX2713" fmla="*/ 838974 w 3265410"/>
              <a:gd name="connsiteY2713" fmla="*/ 3391968 h 6759197"/>
              <a:gd name="connsiteX2714" fmla="*/ 814790 w 3265410"/>
              <a:gd name="connsiteY2714" fmla="*/ 3390533 h 6759197"/>
              <a:gd name="connsiteX2715" fmla="*/ 792373 w 3265410"/>
              <a:gd name="connsiteY2715" fmla="*/ 3417918 h 6759197"/>
              <a:gd name="connsiteX2716" fmla="*/ 763994 w 3265410"/>
              <a:gd name="connsiteY2716" fmla="*/ 3441219 h 6759197"/>
              <a:gd name="connsiteX2717" fmla="*/ 757258 w 3265410"/>
              <a:gd name="connsiteY2717" fmla="*/ 3435807 h 6759197"/>
              <a:gd name="connsiteX2718" fmla="*/ 781662 w 3265410"/>
              <a:gd name="connsiteY2718" fmla="*/ 3399808 h 6759197"/>
              <a:gd name="connsiteX2719" fmla="*/ 782766 w 3265410"/>
              <a:gd name="connsiteY2719" fmla="*/ 3398483 h 6759197"/>
              <a:gd name="connsiteX2720" fmla="*/ 762889 w 3265410"/>
              <a:gd name="connsiteY2720" fmla="*/ 3401354 h 6759197"/>
              <a:gd name="connsiteX2721" fmla="*/ 733848 w 3265410"/>
              <a:gd name="connsiteY2721" fmla="*/ 3445524 h 6759197"/>
              <a:gd name="connsiteX2722" fmla="*/ 692658 w 3265410"/>
              <a:gd name="connsiteY2722" fmla="*/ 3493892 h 6759197"/>
              <a:gd name="connsiteX2723" fmla="*/ 685481 w 3265410"/>
              <a:gd name="connsiteY2723" fmla="*/ 3489033 h 6759197"/>
              <a:gd name="connsiteX2724" fmla="*/ 723467 w 3265410"/>
              <a:gd name="connsiteY2724" fmla="*/ 3427856 h 6759197"/>
              <a:gd name="connsiteX2725" fmla="*/ 741467 w 3265410"/>
              <a:gd name="connsiteY2725" fmla="*/ 3397820 h 6759197"/>
              <a:gd name="connsiteX2726" fmla="*/ 724130 w 3265410"/>
              <a:gd name="connsiteY2726" fmla="*/ 3398704 h 6759197"/>
              <a:gd name="connsiteX2727" fmla="*/ 633249 w 3265410"/>
              <a:gd name="connsiteY2727" fmla="*/ 3514872 h 6759197"/>
              <a:gd name="connsiteX2728" fmla="*/ 623422 w 3265410"/>
              <a:gd name="connsiteY2728" fmla="*/ 3505818 h 6759197"/>
              <a:gd name="connsiteX2729" fmla="*/ 668917 w 3265410"/>
              <a:gd name="connsiteY2729" fmla="*/ 3447733 h 6759197"/>
              <a:gd name="connsiteX2730" fmla="*/ 691996 w 3265410"/>
              <a:gd name="connsiteY2730" fmla="*/ 3411403 h 6759197"/>
              <a:gd name="connsiteX2731" fmla="*/ 660303 w 3265410"/>
              <a:gd name="connsiteY2731" fmla="*/ 3435917 h 6759197"/>
              <a:gd name="connsiteX2732" fmla="*/ 597471 w 3265410"/>
              <a:gd name="connsiteY2732" fmla="*/ 3496432 h 6759197"/>
              <a:gd name="connsiteX2733" fmla="*/ 580796 w 3265410"/>
              <a:gd name="connsiteY2733" fmla="*/ 3474788 h 6759197"/>
              <a:gd name="connsiteX2734" fmla="*/ 592944 w 3265410"/>
              <a:gd name="connsiteY2734" fmla="*/ 3464297 h 6759197"/>
              <a:gd name="connsiteX2735" fmla="*/ 593496 w 3265410"/>
              <a:gd name="connsiteY2735" fmla="*/ 3462199 h 6759197"/>
              <a:gd name="connsiteX2736" fmla="*/ 633691 w 3265410"/>
              <a:gd name="connsiteY2736" fmla="*/ 3415820 h 6759197"/>
              <a:gd name="connsiteX2737" fmla="*/ 640648 w 3265410"/>
              <a:gd name="connsiteY2737" fmla="*/ 3414163 h 6759197"/>
              <a:gd name="connsiteX2738" fmla="*/ 653346 w 3265410"/>
              <a:gd name="connsiteY2738" fmla="*/ 3386667 h 6759197"/>
              <a:gd name="connsiteX2739" fmla="*/ 662402 w 3265410"/>
              <a:gd name="connsiteY2739" fmla="*/ 3313344 h 6759197"/>
              <a:gd name="connsiteX2740" fmla="*/ 641973 w 3265410"/>
              <a:gd name="connsiteY2740" fmla="*/ 3362595 h 6759197"/>
              <a:gd name="connsiteX2741" fmla="*/ 606637 w 3265410"/>
              <a:gd name="connsiteY2741" fmla="*/ 3427526 h 6759197"/>
              <a:gd name="connsiteX2742" fmla="*/ 591729 w 3265410"/>
              <a:gd name="connsiteY2742" fmla="*/ 3418580 h 6759197"/>
              <a:gd name="connsiteX2743" fmla="*/ 623200 w 3265410"/>
              <a:gd name="connsiteY2743" fmla="*/ 3354644 h 6759197"/>
              <a:gd name="connsiteX2744" fmla="*/ 646500 w 3265410"/>
              <a:gd name="connsiteY2744" fmla="*/ 3298878 h 6759197"/>
              <a:gd name="connsiteX2745" fmla="*/ 630047 w 3265410"/>
              <a:gd name="connsiteY2745" fmla="*/ 3211642 h 6759197"/>
              <a:gd name="connsiteX2746" fmla="*/ 583005 w 3265410"/>
              <a:gd name="connsiteY2746" fmla="*/ 3286622 h 6759197"/>
              <a:gd name="connsiteX2747" fmla="*/ 562024 w 3265410"/>
              <a:gd name="connsiteY2747" fmla="*/ 3277014 h 6759197"/>
              <a:gd name="connsiteX2748" fmla="*/ 602108 w 3265410"/>
              <a:gd name="connsiteY2748" fmla="*/ 3197176 h 6759197"/>
              <a:gd name="connsiteX2749" fmla="*/ 594379 w 3265410"/>
              <a:gd name="connsiteY2749" fmla="*/ 3159189 h 6759197"/>
              <a:gd name="connsiteX2750" fmla="*/ 560368 w 3265410"/>
              <a:gd name="connsiteY2750" fmla="*/ 3152895 h 6759197"/>
              <a:gd name="connsiteX2751" fmla="*/ 554736 w 3265410"/>
              <a:gd name="connsiteY2751" fmla="*/ 3152785 h 6759197"/>
              <a:gd name="connsiteX2752" fmla="*/ 551865 w 3265410"/>
              <a:gd name="connsiteY2752" fmla="*/ 3153005 h 6759197"/>
              <a:gd name="connsiteX2753" fmla="*/ 534086 w 3265410"/>
              <a:gd name="connsiteY2753" fmla="*/ 3242671 h 6759197"/>
              <a:gd name="connsiteX2754" fmla="*/ 519621 w 3265410"/>
              <a:gd name="connsiteY2754" fmla="*/ 3238364 h 6759197"/>
              <a:gd name="connsiteX2755" fmla="*/ 520504 w 3265410"/>
              <a:gd name="connsiteY2755" fmla="*/ 3171005 h 6759197"/>
              <a:gd name="connsiteX2756" fmla="*/ 518296 w 3265410"/>
              <a:gd name="connsiteY2756" fmla="*/ 3169458 h 6759197"/>
              <a:gd name="connsiteX2757" fmla="*/ 506258 w 3265410"/>
              <a:gd name="connsiteY2757" fmla="*/ 3155324 h 6759197"/>
              <a:gd name="connsiteX2758" fmla="*/ 500738 w 3265410"/>
              <a:gd name="connsiteY2758" fmla="*/ 3154330 h 6759197"/>
              <a:gd name="connsiteX2759" fmla="*/ 500848 w 3265410"/>
              <a:gd name="connsiteY2759" fmla="*/ 3153667 h 6759197"/>
              <a:gd name="connsiteX2760" fmla="*/ 490578 w 3265410"/>
              <a:gd name="connsiteY2760" fmla="*/ 3169348 h 6759197"/>
              <a:gd name="connsiteX2761" fmla="*/ 467058 w 3265410"/>
              <a:gd name="connsiteY2761" fmla="*/ 3166698 h 6759197"/>
              <a:gd name="connsiteX2762" fmla="*/ 423771 w 3265410"/>
              <a:gd name="connsiteY2762" fmla="*/ 3219923 h 6759197"/>
              <a:gd name="connsiteX2763" fmla="*/ 371870 w 3265410"/>
              <a:gd name="connsiteY2763" fmla="*/ 3341172 h 6759197"/>
              <a:gd name="connsiteX2764" fmla="*/ 358508 w 3265410"/>
              <a:gd name="connsiteY2764" fmla="*/ 3333884 h 6759197"/>
              <a:gd name="connsiteX2765" fmla="*/ 400249 w 3265410"/>
              <a:gd name="connsiteY2765" fmla="*/ 3206120 h 6759197"/>
              <a:gd name="connsiteX2766" fmla="*/ 373305 w 3265410"/>
              <a:gd name="connsiteY2766" fmla="*/ 3103203 h 6759197"/>
              <a:gd name="connsiteX2767" fmla="*/ 361600 w 3265410"/>
              <a:gd name="connsiteY2767" fmla="*/ 3112810 h 6759197"/>
              <a:gd name="connsiteX2768" fmla="*/ 355748 w 3265410"/>
              <a:gd name="connsiteY2768" fmla="*/ 3115680 h 6759197"/>
              <a:gd name="connsiteX2769" fmla="*/ 348791 w 3265410"/>
              <a:gd name="connsiteY2769" fmla="*/ 3149913 h 6759197"/>
              <a:gd name="connsiteX2770" fmla="*/ 332226 w 3265410"/>
              <a:gd name="connsiteY2770" fmla="*/ 3221138 h 6759197"/>
              <a:gd name="connsiteX2771" fmla="*/ 320412 w 3265410"/>
              <a:gd name="connsiteY2771" fmla="*/ 3219371 h 6759197"/>
              <a:gd name="connsiteX2772" fmla="*/ 327699 w 3265410"/>
              <a:gd name="connsiteY2772" fmla="*/ 3148588 h 6759197"/>
              <a:gd name="connsiteX2773" fmla="*/ 337748 w 3265410"/>
              <a:gd name="connsiteY2773" fmla="*/ 3093153 h 6759197"/>
              <a:gd name="connsiteX2774" fmla="*/ 326374 w 3265410"/>
              <a:gd name="connsiteY2774" fmla="*/ 3066541 h 6759197"/>
              <a:gd name="connsiteX2775" fmla="*/ 319528 w 3265410"/>
              <a:gd name="connsiteY2775" fmla="*/ 3058149 h 6759197"/>
              <a:gd name="connsiteX2776" fmla="*/ 318423 w 3265410"/>
              <a:gd name="connsiteY2776" fmla="*/ 3082664 h 6759197"/>
              <a:gd name="connsiteX2777" fmla="*/ 307823 w 3265410"/>
              <a:gd name="connsiteY2777" fmla="*/ 3142736 h 6759197"/>
              <a:gd name="connsiteX2778" fmla="*/ 296228 w 3265410"/>
              <a:gd name="connsiteY2778" fmla="*/ 3140637 h 6759197"/>
              <a:gd name="connsiteX2779" fmla="*/ 297773 w 3265410"/>
              <a:gd name="connsiteY2779" fmla="*/ 3094810 h 6759197"/>
              <a:gd name="connsiteX2780" fmla="*/ 295896 w 3265410"/>
              <a:gd name="connsiteY2780" fmla="*/ 3058260 h 6759197"/>
              <a:gd name="connsiteX2781" fmla="*/ 281983 w 3265410"/>
              <a:gd name="connsiteY2781" fmla="*/ 3085093 h 6759197"/>
              <a:gd name="connsiteX2782" fmla="*/ 257137 w 3265410"/>
              <a:gd name="connsiteY2782" fmla="*/ 3167692 h 6759197"/>
              <a:gd name="connsiteX2783" fmla="*/ 241898 w 3265410"/>
              <a:gd name="connsiteY2783" fmla="*/ 3159409 h 6759197"/>
              <a:gd name="connsiteX2784" fmla="*/ 246426 w 3265410"/>
              <a:gd name="connsiteY2784" fmla="*/ 3133128 h 6759197"/>
              <a:gd name="connsiteX2785" fmla="*/ 234279 w 3265410"/>
              <a:gd name="connsiteY2785" fmla="*/ 3091388 h 6759197"/>
              <a:gd name="connsiteX2786" fmla="*/ 182710 w 3265410"/>
              <a:gd name="connsiteY2786" fmla="*/ 3128270 h 6759197"/>
              <a:gd name="connsiteX2787" fmla="*/ 169569 w 3265410"/>
              <a:gd name="connsiteY2787" fmla="*/ 3135999 h 6759197"/>
              <a:gd name="connsiteX2788" fmla="*/ 131140 w 3265410"/>
              <a:gd name="connsiteY2788" fmla="*/ 3255039 h 6759197"/>
              <a:gd name="connsiteX2789" fmla="*/ 119214 w 3265410"/>
              <a:gd name="connsiteY2789" fmla="*/ 3251726 h 6759197"/>
              <a:gd name="connsiteX2790" fmla="*/ 118111 w 3265410"/>
              <a:gd name="connsiteY2790" fmla="*/ 3212415 h 6759197"/>
              <a:gd name="connsiteX2791" fmla="*/ 74934 w 3265410"/>
              <a:gd name="connsiteY2791" fmla="*/ 3133018 h 6759197"/>
              <a:gd name="connsiteX2792" fmla="*/ 286 w 3265410"/>
              <a:gd name="connsiteY2792" fmla="*/ 3131140 h 6759197"/>
              <a:gd name="connsiteX2793" fmla="*/ 0 w 3265410"/>
              <a:gd name="connsiteY2793" fmla="*/ 3131258 h 6759197"/>
              <a:gd name="connsiteX2794" fmla="*/ 0 w 3265410"/>
              <a:gd name="connsiteY2794" fmla="*/ 3107503 h 6759197"/>
              <a:gd name="connsiteX2795" fmla="*/ 48818 w 3265410"/>
              <a:gd name="connsiteY2795" fmla="*/ 3100262 h 6759197"/>
              <a:gd name="connsiteX2796" fmla="*/ 93706 w 3265410"/>
              <a:gd name="connsiteY2796" fmla="*/ 3119104 h 6759197"/>
              <a:gd name="connsiteX2797" fmla="*/ 124957 w 3265410"/>
              <a:gd name="connsiteY2797" fmla="*/ 3164821 h 6759197"/>
              <a:gd name="connsiteX2798" fmla="*/ 128159 w 3265410"/>
              <a:gd name="connsiteY2798" fmla="*/ 3149693 h 6759197"/>
              <a:gd name="connsiteX2799" fmla="*/ 164710 w 3265410"/>
              <a:gd name="connsiteY2799" fmla="*/ 3114355 h 6759197"/>
              <a:gd name="connsiteX2800" fmla="*/ 226107 w 3265410"/>
              <a:gd name="connsiteY2800" fmla="*/ 3063007 h 6759197"/>
              <a:gd name="connsiteX2801" fmla="*/ 256364 w 3265410"/>
              <a:gd name="connsiteY2801" fmla="*/ 3088848 h 6759197"/>
              <a:gd name="connsiteX2802" fmla="*/ 262879 w 3265410"/>
              <a:gd name="connsiteY2802" fmla="*/ 3064664 h 6759197"/>
              <a:gd name="connsiteX2803" fmla="*/ 294682 w 3265410"/>
              <a:gd name="connsiteY2803" fmla="*/ 3027451 h 6759197"/>
              <a:gd name="connsiteX2804" fmla="*/ 358619 w 3265410"/>
              <a:gd name="connsiteY2804" fmla="*/ 3082664 h 6759197"/>
              <a:gd name="connsiteX2805" fmla="*/ 366679 w 3265410"/>
              <a:gd name="connsiteY2805" fmla="*/ 3075817 h 6759197"/>
              <a:gd name="connsiteX2806" fmla="*/ 384789 w 3265410"/>
              <a:gd name="connsiteY2806" fmla="*/ 3075817 h 6759197"/>
              <a:gd name="connsiteX2807" fmla="*/ 417476 w 3265410"/>
              <a:gd name="connsiteY2807" fmla="*/ 3171778 h 6759197"/>
              <a:gd name="connsiteX2808" fmla="*/ 428740 w 3265410"/>
              <a:gd name="connsiteY2808" fmla="*/ 3151460 h 6759197"/>
              <a:gd name="connsiteX2809" fmla="*/ 479646 w 3265410"/>
              <a:gd name="connsiteY2809" fmla="*/ 3139754 h 6759197"/>
              <a:gd name="connsiteX2810" fmla="*/ 493229 w 3265410"/>
              <a:gd name="connsiteY2810" fmla="*/ 3124956 h 6759197"/>
              <a:gd name="connsiteX2811" fmla="*/ 507915 w 3265410"/>
              <a:gd name="connsiteY2811" fmla="*/ 3123742 h 6759197"/>
              <a:gd name="connsiteX2812" fmla="*/ 589520 w 3265410"/>
              <a:gd name="connsiteY2812" fmla="*/ 2382561 h 6759197"/>
              <a:gd name="connsiteX2813" fmla="*/ 539828 w 3265410"/>
              <a:gd name="connsiteY2813" fmla="*/ 2416682 h 6759197"/>
              <a:gd name="connsiteX2814" fmla="*/ 163937 w 3265410"/>
              <a:gd name="connsiteY2814" fmla="*/ 2720686 h 6759197"/>
              <a:gd name="connsiteX2815" fmla="*/ 94369 w 3265410"/>
              <a:gd name="connsiteY2815" fmla="*/ 2807370 h 6759197"/>
              <a:gd name="connsiteX2816" fmla="*/ 4039 w 3265410"/>
              <a:gd name="connsiteY2816" fmla="*/ 2899798 h 6759197"/>
              <a:gd name="connsiteX2817" fmla="*/ 0 w 3265410"/>
              <a:gd name="connsiteY2817" fmla="*/ 2904015 h 6759197"/>
              <a:gd name="connsiteX2818" fmla="*/ 0 w 3265410"/>
              <a:gd name="connsiteY2818" fmla="*/ 2755935 h 6759197"/>
              <a:gd name="connsiteX2819" fmla="*/ 11922 w 3265410"/>
              <a:gd name="connsiteY2819" fmla="*/ 2730445 h 6759197"/>
              <a:gd name="connsiteX2820" fmla="*/ 23806 w 3265410"/>
              <a:gd name="connsiteY2820" fmla="*/ 2674306 h 6759197"/>
              <a:gd name="connsiteX2821" fmla="*/ 102540 w 3265410"/>
              <a:gd name="connsiteY2821" fmla="*/ 2305262 h 6759197"/>
              <a:gd name="connsiteX2822" fmla="*/ 100111 w 3265410"/>
              <a:gd name="connsiteY2822" fmla="*/ 2280968 h 6759197"/>
              <a:gd name="connsiteX2823" fmla="*/ 22929 w 3265410"/>
              <a:gd name="connsiteY2823" fmla="*/ 2032881 h 6759197"/>
              <a:gd name="connsiteX2824" fmla="*/ 0 w 3265410"/>
              <a:gd name="connsiteY2824" fmla="*/ 1968305 h 6759197"/>
              <a:gd name="connsiteX2825" fmla="*/ 0 w 3265410"/>
              <a:gd name="connsiteY2825" fmla="*/ 1870002 h 6759197"/>
              <a:gd name="connsiteX2826" fmla="*/ 30100 w 3265410"/>
              <a:gd name="connsiteY2826" fmla="*/ 1949136 h 6759197"/>
              <a:gd name="connsiteX2827" fmla="*/ 8898 w 3265410"/>
              <a:gd name="connsiteY2827" fmla="*/ 1851519 h 6759197"/>
              <a:gd name="connsiteX2828" fmla="*/ 0 w 3265410"/>
              <a:gd name="connsiteY2828" fmla="*/ 1817162 h 6759197"/>
              <a:gd name="connsiteX2829" fmla="*/ 0 w 3265410"/>
              <a:gd name="connsiteY2829" fmla="*/ 1693285 h 6759197"/>
              <a:gd name="connsiteX2830" fmla="*/ 27230 w 3265410"/>
              <a:gd name="connsiteY2830" fmla="*/ 1811435 h 6759197"/>
              <a:gd name="connsiteX2831" fmla="*/ 49867 w 3265410"/>
              <a:gd name="connsiteY2831" fmla="*/ 1907947 h 6759197"/>
              <a:gd name="connsiteX2832" fmla="*/ 0 w 3265410"/>
              <a:gd name="connsiteY2832" fmla="*/ 1572663 h 6759197"/>
              <a:gd name="connsiteX2833" fmla="*/ 0 w 3265410"/>
              <a:gd name="connsiteY2833" fmla="*/ 1508514 h 6759197"/>
              <a:gd name="connsiteX2834" fmla="*/ 7684 w 3265410"/>
              <a:gd name="connsiteY2834" fmla="*/ 1512842 h 6759197"/>
              <a:gd name="connsiteX2835" fmla="*/ 73277 w 3265410"/>
              <a:gd name="connsiteY2835" fmla="*/ 1834624 h 6759197"/>
              <a:gd name="connsiteX2836" fmla="*/ 37389 w 3265410"/>
              <a:gd name="connsiteY2836" fmla="*/ 1397446 h 6759197"/>
              <a:gd name="connsiteX2837" fmla="*/ 55057 w 3265410"/>
              <a:gd name="connsiteY2837" fmla="*/ 1394796 h 6759197"/>
              <a:gd name="connsiteX2838" fmla="*/ 105853 w 3265410"/>
              <a:gd name="connsiteY2838" fmla="*/ 1886084 h 6759197"/>
              <a:gd name="connsiteX2839" fmla="*/ 122748 w 3265410"/>
              <a:gd name="connsiteY2839" fmla="*/ 2089599 h 6759197"/>
              <a:gd name="connsiteX2840" fmla="*/ 120981 w 3265410"/>
              <a:gd name="connsiteY2840" fmla="*/ 1760970 h 6759197"/>
              <a:gd name="connsiteX2841" fmla="*/ 82995 w 3265410"/>
              <a:gd name="connsiteY2841" fmla="*/ 1222532 h 6759197"/>
              <a:gd name="connsiteX2842" fmla="*/ 108503 w 3265410"/>
              <a:gd name="connsiteY2842" fmla="*/ 1219218 h 6759197"/>
              <a:gd name="connsiteX2843" fmla="*/ 152784 w 3265410"/>
              <a:gd name="connsiteY2843" fmla="*/ 1690187 h 6759197"/>
              <a:gd name="connsiteX2844" fmla="*/ 163605 w 3265410"/>
              <a:gd name="connsiteY2844" fmla="*/ 1257096 h 6759197"/>
              <a:gd name="connsiteX2845" fmla="*/ 187017 w 3265410"/>
              <a:gd name="connsiteY2845" fmla="*/ 1255770 h 6759197"/>
              <a:gd name="connsiteX2846" fmla="*/ 179618 w 3265410"/>
              <a:gd name="connsiteY2846" fmla="*/ 1719561 h 6759197"/>
              <a:gd name="connsiteX2847" fmla="*/ 166145 w 3265410"/>
              <a:gd name="connsiteY2847" fmla="*/ 2038914 h 6759197"/>
              <a:gd name="connsiteX2848" fmla="*/ 195298 w 3265410"/>
              <a:gd name="connsiteY2848" fmla="*/ 1767707 h 6759197"/>
              <a:gd name="connsiteX2849" fmla="*/ 256253 w 3265410"/>
              <a:gd name="connsiteY2849" fmla="*/ 1364871 h 6759197"/>
              <a:gd name="connsiteX2850" fmla="*/ 276903 w 3265410"/>
              <a:gd name="connsiteY2850" fmla="*/ 1368183 h 6759197"/>
              <a:gd name="connsiteX2851" fmla="*/ 218156 w 3265410"/>
              <a:gd name="connsiteY2851" fmla="*/ 1835176 h 6759197"/>
              <a:gd name="connsiteX2852" fmla="*/ 215175 w 3265410"/>
              <a:gd name="connsiteY2852" fmla="*/ 1868746 h 6759197"/>
              <a:gd name="connsiteX2853" fmla="*/ 233948 w 3265410"/>
              <a:gd name="connsiteY2853" fmla="*/ 1786810 h 6759197"/>
              <a:gd name="connsiteX2854" fmla="*/ 258903 w 3265410"/>
              <a:gd name="connsiteY2854" fmla="*/ 1791559 h 6759197"/>
              <a:gd name="connsiteX2855" fmla="*/ 247640 w 3265410"/>
              <a:gd name="connsiteY2855" fmla="*/ 1858918 h 6759197"/>
              <a:gd name="connsiteX2856" fmla="*/ 333110 w 3265410"/>
              <a:gd name="connsiteY2856" fmla="*/ 1617415 h 6759197"/>
              <a:gd name="connsiteX2857" fmla="*/ 350336 w 3265410"/>
              <a:gd name="connsiteY2857" fmla="*/ 1623711 h 6759197"/>
              <a:gd name="connsiteX2858" fmla="*/ 264425 w 3265410"/>
              <a:gd name="connsiteY2858" fmla="*/ 1900880 h 6759197"/>
              <a:gd name="connsiteX2859" fmla="*/ 227764 w 3265410"/>
              <a:gd name="connsiteY2859" fmla="*/ 2022681 h 6759197"/>
              <a:gd name="connsiteX2860" fmla="*/ 385231 w 3265410"/>
              <a:gd name="connsiteY2860" fmla="*/ 1758209 h 6759197"/>
              <a:gd name="connsiteX2861" fmla="*/ 407648 w 3265410"/>
              <a:gd name="connsiteY2861" fmla="*/ 1772124 h 6759197"/>
              <a:gd name="connsiteX2862" fmla="*/ 240352 w 3265410"/>
              <a:gd name="connsiteY2862" fmla="*/ 2064311 h 6759197"/>
              <a:gd name="connsiteX2863" fmla="*/ 250069 w 3265410"/>
              <a:gd name="connsiteY2863" fmla="*/ 2050066 h 6759197"/>
              <a:gd name="connsiteX2864" fmla="*/ 552527 w 3265410"/>
              <a:gd name="connsiteY2864" fmla="*/ 1722653 h 6759197"/>
              <a:gd name="connsiteX2865" fmla="*/ 809931 w 3265410"/>
              <a:gd name="connsiteY2865" fmla="*/ 1519798 h 6759197"/>
              <a:gd name="connsiteX2866" fmla="*/ 1017974 w 3265410"/>
              <a:gd name="connsiteY2866" fmla="*/ 1412354 h 6759197"/>
              <a:gd name="connsiteX2867" fmla="*/ 1121223 w 3265410"/>
              <a:gd name="connsiteY2867" fmla="*/ 1351288 h 6759197"/>
              <a:gd name="connsiteX2868" fmla="*/ 1110843 w 3265410"/>
              <a:gd name="connsiteY2868" fmla="*/ 1334172 h 6759197"/>
              <a:gd name="connsiteX2869" fmla="*/ 1109407 w 3265410"/>
              <a:gd name="connsiteY2869" fmla="*/ 1308996 h 6759197"/>
              <a:gd name="connsiteX2870" fmla="*/ 1131161 w 3265410"/>
              <a:gd name="connsiteY2870" fmla="*/ 1303804 h 6759197"/>
              <a:gd name="connsiteX2871" fmla="*/ 1268973 w 3265410"/>
              <a:gd name="connsiteY2871" fmla="*/ 1173834 h 6759197"/>
              <a:gd name="connsiteX2872" fmla="*/ 1346272 w 3265410"/>
              <a:gd name="connsiteY2872" fmla="*/ 1084940 h 6759197"/>
              <a:gd name="connsiteX2873" fmla="*/ 1348590 w 3265410"/>
              <a:gd name="connsiteY2873" fmla="*/ 1072020 h 6759197"/>
              <a:gd name="connsiteX2874" fmla="*/ 1260139 w 3265410"/>
              <a:gd name="connsiteY2874" fmla="*/ 1135074 h 6759197"/>
              <a:gd name="connsiteX2875" fmla="*/ 1247771 w 3265410"/>
              <a:gd name="connsiteY2875" fmla="*/ 1118730 h 6759197"/>
              <a:gd name="connsiteX2876" fmla="*/ 1352566 w 3265410"/>
              <a:gd name="connsiteY2876" fmla="*/ 1037346 h 6759197"/>
              <a:gd name="connsiteX2877" fmla="*/ 1351682 w 3265410"/>
              <a:gd name="connsiteY2877" fmla="*/ 1021114 h 6759197"/>
              <a:gd name="connsiteX2878" fmla="*/ 1337548 w 3265410"/>
              <a:gd name="connsiteY2878" fmla="*/ 1033922 h 6759197"/>
              <a:gd name="connsiteX2879" fmla="*/ 1291280 w 3265410"/>
              <a:gd name="connsiteY2879" fmla="*/ 1053580 h 6759197"/>
              <a:gd name="connsiteX2880" fmla="*/ 1286531 w 3265410"/>
              <a:gd name="connsiteY2880" fmla="*/ 1038892 h 6759197"/>
              <a:gd name="connsiteX2881" fmla="*/ 1325180 w 3265410"/>
              <a:gd name="connsiteY2881" fmla="*/ 1011508 h 6759197"/>
              <a:gd name="connsiteX2882" fmla="*/ 1342406 w 3265410"/>
              <a:gd name="connsiteY2882" fmla="*/ 996268 h 6759197"/>
              <a:gd name="connsiteX2883" fmla="*/ 1283439 w 3265410"/>
              <a:gd name="connsiteY2883" fmla="*/ 987766 h 6759197"/>
              <a:gd name="connsiteX2884" fmla="*/ 1275709 w 3265410"/>
              <a:gd name="connsiteY2884" fmla="*/ 986660 h 6759197"/>
              <a:gd name="connsiteX2885" fmla="*/ 1238717 w 3265410"/>
              <a:gd name="connsiteY2885" fmla="*/ 1013716 h 6759197"/>
              <a:gd name="connsiteX2886" fmla="*/ 1228778 w 3265410"/>
              <a:gd name="connsiteY2886" fmla="*/ 1020230 h 6759197"/>
              <a:gd name="connsiteX2887" fmla="*/ 1215305 w 3265410"/>
              <a:gd name="connsiteY2887" fmla="*/ 996600 h 6759197"/>
              <a:gd name="connsiteX2888" fmla="*/ 1308175 w 3265410"/>
              <a:gd name="connsiteY2888" fmla="*/ 882860 h 6759197"/>
              <a:gd name="connsiteX2889" fmla="*/ 1269636 w 3265410"/>
              <a:gd name="connsiteY2889" fmla="*/ 875020 h 6759197"/>
              <a:gd name="connsiteX2890" fmla="*/ 1222926 w 3265410"/>
              <a:gd name="connsiteY2890" fmla="*/ 914552 h 6759197"/>
              <a:gd name="connsiteX2891" fmla="*/ 1126964 w 3265410"/>
              <a:gd name="connsiteY2891" fmla="*/ 977716 h 6759197"/>
              <a:gd name="connsiteX2892" fmla="*/ 1117027 w 3265410"/>
              <a:gd name="connsiteY2892" fmla="*/ 963030 h 6759197"/>
              <a:gd name="connsiteX2893" fmla="*/ 1215305 w 3265410"/>
              <a:gd name="connsiteY2893" fmla="*/ 882418 h 6759197"/>
              <a:gd name="connsiteX2894" fmla="*/ 1262679 w 3265410"/>
              <a:gd name="connsiteY2894" fmla="*/ 839130 h 6759197"/>
              <a:gd name="connsiteX2895" fmla="*/ 1230545 w 3265410"/>
              <a:gd name="connsiteY2895" fmla="*/ 806334 h 6759197"/>
              <a:gd name="connsiteX2896" fmla="*/ 1199405 w 3265410"/>
              <a:gd name="connsiteY2896" fmla="*/ 831844 h 6759197"/>
              <a:gd name="connsiteX2897" fmla="*/ 1185601 w 3265410"/>
              <a:gd name="connsiteY2897" fmla="*/ 826762 h 6759197"/>
              <a:gd name="connsiteX2898" fmla="*/ 1194657 w 3265410"/>
              <a:gd name="connsiteY2898" fmla="*/ 796838 h 6759197"/>
              <a:gd name="connsiteX2899" fmla="*/ 1209895 w 3265410"/>
              <a:gd name="connsiteY2899" fmla="*/ 785796 h 6759197"/>
              <a:gd name="connsiteX2900" fmla="*/ 1196533 w 3265410"/>
              <a:gd name="connsiteY2900" fmla="*/ 773206 h 6759197"/>
              <a:gd name="connsiteX2901" fmla="*/ 1151038 w 3265410"/>
              <a:gd name="connsiteY2901" fmla="*/ 773648 h 6759197"/>
              <a:gd name="connsiteX2902" fmla="*/ 1120670 w 3265410"/>
              <a:gd name="connsiteY2902" fmla="*/ 785684 h 6759197"/>
              <a:gd name="connsiteX2903" fmla="*/ 1115481 w 3265410"/>
              <a:gd name="connsiteY2903" fmla="*/ 799156 h 6759197"/>
              <a:gd name="connsiteX2904" fmla="*/ 1091076 w 3265410"/>
              <a:gd name="connsiteY2904" fmla="*/ 791648 h 6759197"/>
              <a:gd name="connsiteX2905" fmla="*/ 1099138 w 3265410"/>
              <a:gd name="connsiteY2905" fmla="*/ 745048 h 6759197"/>
              <a:gd name="connsiteX2906" fmla="*/ 798115 w 3265410"/>
              <a:gd name="connsiteY2906" fmla="*/ 913778 h 6759197"/>
              <a:gd name="connsiteX2907" fmla="*/ 793808 w 3265410"/>
              <a:gd name="connsiteY2907" fmla="*/ 925816 h 6759197"/>
              <a:gd name="connsiteX2908" fmla="*/ 766644 w 3265410"/>
              <a:gd name="connsiteY2908" fmla="*/ 916870 h 6759197"/>
              <a:gd name="connsiteX2909" fmla="*/ 826164 w 3265410"/>
              <a:gd name="connsiteY2909" fmla="*/ 674154 h 6759197"/>
              <a:gd name="connsiteX2910" fmla="*/ 846703 w 3265410"/>
              <a:gd name="connsiteY2910" fmla="*/ 569470 h 6759197"/>
              <a:gd name="connsiteX2911" fmla="*/ 837979 w 3265410"/>
              <a:gd name="connsiteY2911" fmla="*/ 488858 h 6759197"/>
              <a:gd name="connsiteX2912" fmla="*/ 775368 w 3265410"/>
              <a:gd name="connsiteY2912" fmla="*/ 762606 h 6759197"/>
              <a:gd name="connsiteX2913" fmla="*/ 760792 w 3265410"/>
              <a:gd name="connsiteY2913" fmla="*/ 758630 h 6759197"/>
              <a:gd name="connsiteX2914" fmla="*/ 789281 w 3265410"/>
              <a:gd name="connsiteY2914" fmla="*/ 611652 h 6759197"/>
              <a:gd name="connsiteX2915" fmla="*/ 803416 w 3265410"/>
              <a:gd name="connsiteY2915" fmla="*/ 487202 h 6759197"/>
              <a:gd name="connsiteX2916" fmla="*/ 800544 w 3265410"/>
              <a:gd name="connsiteY2916" fmla="*/ 487644 h 6759197"/>
              <a:gd name="connsiteX2917" fmla="*/ 748976 w 3265410"/>
              <a:gd name="connsiteY2917" fmla="*/ 654830 h 6759197"/>
              <a:gd name="connsiteX2918" fmla="*/ 736056 w 3265410"/>
              <a:gd name="connsiteY2918" fmla="*/ 649088 h 6759197"/>
              <a:gd name="connsiteX2919" fmla="*/ 768079 w 3265410"/>
              <a:gd name="connsiteY2919" fmla="*/ 542304 h 6759197"/>
              <a:gd name="connsiteX2920" fmla="*/ 775147 w 3265410"/>
              <a:gd name="connsiteY2920" fmla="*/ 491288 h 6759197"/>
              <a:gd name="connsiteX2921" fmla="*/ 760902 w 3265410"/>
              <a:gd name="connsiteY2921" fmla="*/ 493386 h 6759197"/>
              <a:gd name="connsiteX2922" fmla="*/ 742129 w 3265410"/>
              <a:gd name="connsiteY2922" fmla="*/ 531704 h 6759197"/>
              <a:gd name="connsiteX2923" fmla="*/ 723357 w 3265410"/>
              <a:gd name="connsiteY2923" fmla="*/ 522760 h 6759197"/>
              <a:gd name="connsiteX2924" fmla="*/ 747871 w 3265410"/>
              <a:gd name="connsiteY2924" fmla="*/ 385168 h 6759197"/>
              <a:gd name="connsiteX2925" fmla="*/ 746216 w 3265410"/>
              <a:gd name="connsiteY2925" fmla="*/ 300914 h 6759197"/>
              <a:gd name="connsiteX2926" fmla="*/ 716180 w 3265410"/>
              <a:gd name="connsiteY2926" fmla="*/ 152500 h 6759197"/>
              <a:gd name="connsiteX2927" fmla="*/ 705357 w 3265410"/>
              <a:gd name="connsiteY2927" fmla="*/ 142892 h 6759197"/>
              <a:gd name="connsiteX2928" fmla="*/ 704584 w 3265410"/>
              <a:gd name="connsiteY2928" fmla="*/ 217762 h 6759197"/>
              <a:gd name="connsiteX2929" fmla="*/ 683493 w 3265410"/>
              <a:gd name="connsiteY2929" fmla="*/ 214670 h 6759197"/>
              <a:gd name="connsiteX2930" fmla="*/ 681615 w 3265410"/>
              <a:gd name="connsiteY2930" fmla="*/ 174806 h 6759197"/>
              <a:gd name="connsiteX2931" fmla="*/ 676095 w 3265410"/>
              <a:gd name="connsiteY2931" fmla="*/ 141790 h 6759197"/>
              <a:gd name="connsiteX2932" fmla="*/ 655886 w 3265410"/>
              <a:gd name="connsiteY2932" fmla="*/ 164316 h 6759197"/>
              <a:gd name="connsiteX2933" fmla="*/ 650476 w 3265410"/>
              <a:gd name="connsiteY2933" fmla="*/ 189604 h 6759197"/>
              <a:gd name="connsiteX2934" fmla="*/ 651138 w 3265410"/>
              <a:gd name="connsiteY2934" fmla="*/ 241724 h 6759197"/>
              <a:gd name="connsiteX2935" fmla="*/ 629605 w 3265410"/>
              <a:gd name="connsiteY2935" fmla="*/ 247026 h 6759197"/>
              <a:gd name="connsiteX2936" fmla="*/ 623532 w 3265410"/>
              <a:gd name="connsiteY2936" fmla="*/ 225492 h 6759197"/>
              <a:gd name="connsiteX2937" fmla="*/ 623310 w 3265410"/>
              <a:gd name="connsiteY2937" fmla="*/ 227148 h 6759197"/>
              <a:gd name="connsiteX2938" fmla="*/ 601778 w 3265410"/>
              <a:gd name="connsiteY2938" fmla="*/ 279490 h 6759197"/>
              <a:gd name="connsiteX2939" fmla="*/ 584662 w 3265410"/>
              <a:gd name="connsiteY2939" fmla="*/ 264804 h 6759197"/>
              <a:gd name="connsiteX2940" fmla="*/ 601225 w 3265410"/>
              <a:gd name="connsiteY2940" fmla="*/ 181432 h 6759197"/>
              <a:gd name="connsiteX2941" fmla="*/ 605974 w 3265410"/>
              <a:gd name="connsiteY2941" fmla="*/ 145212 h 6759197"/>
              <a:gd name="connsiteX2942" fmla="*/ 603213 w 3265410"/>
              <a:gd name="connsiteY2942" fmla="*/ 92760 h 6759197"/>
              <a:gd name="connsiteX2943" fmla="*/ 599016 w 3265410"/>
              <a:gd name="connsiteY2943" fmla="*/ 88012 h 6759197"/>
              <a:gd name="connsiteX2944" fmla="*/ 582785 w 3265410"/>
              <a:gd name="connsiteY2944" fmla="*/ 157690 h 6759197"/>
              <a:gd name="connsiteX2945" fmla="*/ 562576 w 3265410"/>
              <a:gd name="connsiteY2945" fmla="*/ 150070 h 6759197"/>
              <a:gd name="connsiteX2946" fmla="*/ 567877 w 3265410"/>
              <a:gd name="connsiteY2946" fmla="*/ 58526 h 6759197"/>
              <a:gd name="connsiteX2947" fmla="*/ 567987 w 3265410"/>
              <a:gd name="connsiteY2947" fmla="*/ 57312 h 6759197"/>
              <a:gd name="connsiteX2948" fmla="*/ 454469 w 3265410"/>
              <a:gd name="connsiteY2948" fmla="*/ 125998 h 6759197"/>
              <a:gd name="connsiteX2949" fmla="*/ 421893 w 3265410"/>
              <a:gd name="connsiteY2949" fmla="*/ 194794 h 6759197"/>
              <a:gd name="connsiteX2950" fmla="*/ 402789 w 3265410"/>
              <a:gd name="connsiteY2950" fmla="*/ 183862 h 6759197"/>
              <a:gd name="connsiteX2951" fmla="*/ 426973 w 3265410"/>
              <a:gd name="connsiteY2951" fmla="*/ 123458 h 6759197"/>
              <a:gd name="connsiteX2952" fmla="*/ 413500 w 3265410"/>
              <a:gd name="connsiteY2952" fmla="*/ 57864 h 6759197"/>
              <a:gd name="connsiteX2953" fmla="*/ 358067 w 3265410"/>
              <a:gd name="connsiteY2953" fmla="*/ 120808 h 6759197"/>
              <a:gd name="connsiteX2954" fmla="*/ 287394 w 3265410"/>
              <a:gd name="connsiteY2954" fmla="*/ 280152 h 6759197"/>
              <a:gd name="connsiteX2955" fmla="*/ 259567 w 3265410"/>
              <a:gd name="connsiteY2955" fmla="*/ 276950 h 6759197"/>
              <a:gd name="connsiteX2956" fmla="*/ 229531 w 3265410"/>
              <a:gd name="connsiteY2956" fmla="*/ 165972 h 6759197"/>
              <a:gd name="connsiteX2957" fmla="*/ 228094 w 3265410"/>
              <a:gd name="connsiteY2957" fmla="*/ 166524 h 6759197"/>
              <a:gd name="connsiteX2958" fmla="*/ 209764 w 3265410"/>
              <a:gd name="connsiteY2958" fmla="*/ 233332 h 6759197"/>
              <a:gd name="connsiteX2959" fmla="*/ 188452 w 3265410"/>
              <a:gd name="connsiteY2959" fmla="*/ 224718 h 6759197"/>
              <a:gd name="connsiteX2960" fmla="*/ 195850 w 3265410"/>
              <a:gd name="connsiteY2960" fmla="*/ 172598 h 6759197"/>
              <a:gd name="connsiteX2961" fmla="*/ 199163 w 3265410"/>
              <a:gd name="connsiteY2961" fmla="*/ 131076 h 6759197"/>
              <a:gd name="connsiteX2962" fmla="*/ 178403 w 3265410"/>
              <a:gd name="connsiteY2962" fmla="*/ 123900 h 6759197"/>
              <a:gd name="connsiteX2963" fmla="*/ 176084 w 3265410"/>
              <a:gd name="connsiteY2963" fmla="*/ 154046 h 6759197"/>
              <a:gd name="connsiteX2964" fmla="*/ 135116 w 3265410"/>
              <a:gd name="connsiteY2964" fmla="*/ 293294 h 6759197"/>
              <a:gd name="connsiteX2965" fmla="*/ 114797 w 3265410"/>
              <a:gd name="connsiteY2965" fmla="*/ 288766 h 6759197"/>
              <a:gd name="connsiteX2966" fmla="*/ 145607 w 3265410"/>
              <a:gd name="connsiteY2966" fmla="*/ 149518 h 6759197"/>
              <a:gd name="connsiteX2967" fmla="*/ 139091 w 3265410"/>
              <a:gd name="connsiteY2967" fmla="*/ 86022 h 6759197"/>
              <a:gd name="connsiteX2968" fmla="*/ 134564 w 3265410"/>
              <a:gd name="connsiteY2968" fmla="*/ 59852 h 6759197"/>
              <a:gd name="connsiteX2969" fmla="*/ 117779 w 3265410"/>
              <a:gd name="connsiteY2969" fmla="*/ 99606 h 6759197"/>
              <a:gd name="connsiteX2970" fmla="*/ 94700 w 3265410"/>
              <a:gd name="connsiteY2970" fmla="*/ 172486 h 6759197"/>
              <a:gd name="connsiteX2971" fmla="*/ 76590 w 3265410"/>
              <a:gd name="connsiteY2971" fmla="*/ 167408 h 6759197"/>
              <a:gd name="connsiteX2972" fmla="*/ 42689 w 3265410"/>
              <a:gd name="connsiteY2972" fmla="*/ 38760 h 6759197"/>
              <a:gd name="connsiteX2973" fmla="*/ 865 w 3265410"/>
              <a:gd name="connsiteY2973" fmla="*/ 88563 h 6759197"/>
              <a:gd name="connsiteX2974" fmla="*/ 0 w 3265410"/>
              <a:gd name="connsiteY2974" fmla="*/ 92671 h 6759197"/>
              <a:gd name="connsiteX2975" fmla="*/ 0 w 3265410"/>
              <a:gd name="connsiteY2975" fmla="*/ 38736 h 6759197"/>
              <a:gd name="connsiteX2976" fmla="*/ 7670 w 3265410"/>
              <a:gd name="connsiteY2976" fmla="*/ 28284 h 6759197"/>
              <a:gd name="connsiteX2977" fmla="*/ 78246 w 3265410"/>
              <a:gd name="connsiteY2977" fmla="*/ 2 h 6759197"/>
              <a:gd name="connsiteX2978" fmla="*/ 113582 w 3265410"/>
              <a:gd name="connsiteY2978" fmla="*/ 39202 h 6759197"/>
              <a:gd name="connsiteX2979" fmla="*/ 130147 w 3265410"/>
              <a:gd name="connsiteY2979" fmla="*/ 25950 h 6759197"/>
              <a:gd name="connsiteX2980" fmla="*/ 159189 w 3265410"/>
              <a:gd name="connsiteY2980" fmla="*/ 45386 h 6759197"/>
              <a:gd name="connsiteX2981" fmla="*/ 172661 w 3265410"/>
              <a:gd name="connsiteY2981" fmla="*/ 90440 h 6759197"/>
              <a:gd name="connsiteX2982" fmla="*/ 224782 w 3265410"/>
              <a:gd name="connsiteY2982" fmla="*/ 102918 h 6759197"/>
              <a:gd name="connsiteX2983" fmla="*/ 230634 w 3265410"/>
              <a:gd name="connsiteY2983" fmla="*/ 137482 h 6759197"/>
              <a:gd name="connsiteX2984" fmla="*/ 280437 w 3265410"/>
              <a:gd name="connsiteY2984" fmla="*/ 209038 h 6759197"/>
              <a:gd name="connsiteX2985" fmla="*/ 316436 w 3265410"/>
              <a:gd name="connsiteY2985" fmla="*/ 122796 h 6759197"/>
              <a:gd name="connsiteX2986" fmla="*/ 415488 w 3265410"/>
              <a:gd name="connsiteY2986" fmla="*/ 24184 h 6759197"/>
              <a:gd name="connsiteX2987" fmla="*/ 463303 w 3265410"/>
              <a:gd name="connsiteY2987" fmla="*/ 69018 h 6759197"/>
              <a:gd name="connsiteX2988" fmla="*/ 579913 w 3265410"/>
              <a:gd name="connsiteY2988" fmla="*/ 19436 h 6759197"/>
              <a:gd name="connsiteX2989" fmla="*/ 620218 w 3265410"/>
              <a:gd name="connsiteY2989" fmla="*/ 65152 h 6759197"/>
              <a:gd name="connsiteX2990" fmla="*/ 639323 w 3265410"/>
              <a:gd name="connsiteY2990" fmla="*/ 100820 h 6759197"/>
              <a:gd name="connsiteX2991" fmla="*/ 640206 w 3265410"/>
              <a:gd name="connsiteY2991" fmla="*/ 131188 h 6759197"/>
              <a:gd name="connsiteX2992" fmla="*/ 689787 w 3265410"/>
              <a:gd name="connsiteY2992" fmla="*/ 87680 h 6759197"/>
              <a:gd name="connsiteX2993" fmla="*/ 773160 w 3265410"/>
              <a:gd name="connsiteY2993" fmla="*/ 174144 h 6759197"/>
              <a:gd name="connsiteX2994" fmla="*/ 774705 w 3265410"/>
              <a:gd name="connsiteY2994" fmla="*/ 332606 h 6759197"/>
              <a:gd name="connsiteX2995" fmla="*/ 774926 w 3265410"/>
              <a:gd name="connsiteY2995" fmla="*/ 436848 h 6759197"/>
              <a:gd name="connsiteX2996" fmla="*/ 882702 w 3265410"/>
              <a:gd name="connsiteY2996" fmla="*/ 515250 h 6759197"/>
              <a:gd name="connsiteX2997" fmla="*/ 853439 w 3265410"/>
              <a:gd name="connsiteY2997" fmla="*/ 707724 h 6759197"/>
              <a:gd name="connsiteX2998" fmla="*/ 814458 w 3265410"/>
              <a:gd name="connsiteY2998" fmla="*/ 868614 h 6759197"/>
              <a:gd name="connsiteX2999" fmla="*/ 1121112 w 3265410"/>
              <a:gd name="connsiteY2999" fmla="*/ 713134 h 6759197"/>
              <a:gd name="connsiteX3000" fmla="*/ 1135800 w 3265410"/>
              <a:gd name="connsiteY3000" fmla="*/ 735000 h 6759197"/>
              <a:gd name="connsiteX3001" fmla="*/ 1132155 w 3265410"/>
              <a:gd name="connsiteY3001" fmla="*/ 750238 h 6759197"/>
              <a:gd name="connsiteX3002" fmla="*/ 1168043 w 3265410"/>
              <a:gd name="connsiteY3002" fmla="*/ 742398 h 6759197"/>
              <a:gd name="connsiteX3003" fmla="*/ 1227011 w 3265410"/>
              <a:gd name="connsiteY3003" fmla="*/ 753110 h 6759197"/>
              <a:gd name="connsiteX3004" fmla="*/ 1243134 w 3265410"/>
              <a:gd name="connsiteY3004" fmla="*/ 784028 h 6759197"/>
              <a:gd name="connsiteX3005" fmla="*/ 1297684 w 3265410"/>
              <a:gd name="connsiteY3005" fmla="*/ 841670 h 6759197"/>
              <a:gd name="connsiteX3006" fmla="*/ 1290617 w 3265410"/>
              <a:gd name="connsiteY3006" fmla="*/ 851498 h 6759197"/>
              <a:gd name="connsiteX3007" fmla="*/ 1326947 w 3265410"/>
              <a:gd name="connsiteY3007" fmla="*/ 858788 h 6759197"/>
              <a:gd name="connsiteX3008" fmla="*/ 1336996 w 3265410"/>
              <a:gd name="connsiteY3008" fmla="*/ 872700 h 6759197"/>
              <a:gd name="connsiteX3009" fmla="*/ 1306076 w 3265410"/>
              <a:gd name="connsiteY3009" fmla="*/ 958502 h 6759197"/>
              <a:gd name="connsiteX3010" fmla="*/ 1365155 w 3265410"/>
              <a:gd name="connsiteY3010" fmla="*/ 978048 h 6759197"/>
              <a:gd name="connsiteX3011" fmla="*/ 1371890 w 3265410"/>
              <a:gd name="connsiteY3011" fmla="*/ 1111442 h 6759197"/>
              <a:gd name="connsiteX3012" fmla="*/ 1322751 w 3265410"/>
              <a:gd name="connsiteY3012" fmla="*/ 1166434 h 6759197"/>
              <a:gd name="connsiteX3013" fmla="*/ 1236729 w 3265410"/>
              <a:gd name="connsiteY3013" fmla="*/ 1258640 h 6759197"/>
              <a:gd name="connsiteX3014" fmla="*/ 1164951 w 3265410"/>
              <a:gd name="connsiteY3014" fmla="*/ 1318050 h 6759197"/>
              <a:gd name="connsiteX3015" fmla="*/ 1150486 w 3265410"/>
              <a:gd name="connsiteY3015" fmla="*/ 1367631 h 6759197"/>
              <a:gd name="connsiteX3016" fmla="*/ 712976 w 3265410"/>
              <a:gd name="connsiteY3016" fmla="*/ 1622054 h 6759197"/>
              <a:gd name="connsiteX3017" fmla="*/ 402569 w 3265410"/>
              <a:gd name="connsiteY3017" fmla="*/ 1912696 h 6759197"/>
              <a:gd name="connsiteX3018" fmla="*/ 223457 w 3265410"/>
              <a:gd name="connsiteY3018" fmla="*/ 2140174 h 6759197"/>
              <a:gd name="connsiteX3019" fmla="*/ 147594 w 3265410"/>
              <a:gd name="connsiteY3019" fmla="*/ 2368315 h 6759197"/>
              <a:gd name="connsiteX3020" fmla="*/ 117116 w 3265410"/>
              <a:gd name="connsiteY3020" fmla="*/ 2568297 h 6759197"/>
              <a:gd name="connsiteX3021" fmla="*/ 108503 w 3265410"/>
              <a:gd name="connsiteY3021" fmla="*/ 2643608 h 6759197"/>
              <a:gd name="connsiteX3022" fmla="*/ 589079 w 3265410"/>
              <a:gd name="connsiteY3022" fmla="*/ 2276109 h 6759197"/>
              <a:gd name="connsiteX3023" fmla="*/ 704916 w 3265410"/>
              <a:gd name="connsiteY3023" fmla="*/ 2029416 h 6759197"/>
              <a:gd name="connsiteX3024" fmla="*/ 710106 w 3265410"/>
              <a:gd name="connsiteY3024" fmla="*/ 2033282 h 6759197"/>
              <a:gd name="connsiteX3025" fmla="*/ 806066 w 3265410"/>
              <a:gd name="connsiteY3025" fmla="*/ 1997393 h 6759197"/>
              <a:gd name="connsiteX3026" fmla="*/ 924443 w 3265410"/>
              <a:gd name="connsiteY3026" fmla="*/ 2048741 h 6759197"/>
              <a:gd name="connsiteX3027" fmla="*/ 1367032 w 3265410"/>
              <a:gd name="connsiteY3027" fmla="*/ 1746615 h 6759197"/>
              <a:gd name="connsiteX3028" fmla="*/ 1632497 w 3265410"/>
              <a:gd name="connsiteY3028" fmla="*/ 1554915 h 6759197"/>
              <a:gd name="connsiteX3029" fmla="*/ 1702396 w 3265410"/>
              <a:gd name="connsiteY3029" fmla="*/ 1436206 h 6759197"/>
              <a:gd name="connsiteX3030" fmla="*/ 1838111 w 3265410"/>
              <a:gd name="connsiteY3030" fmla="*/ 1251464 h 6759197"/>
              <a:gd name="connsiteX3031" fmla="*/ 1962672 w 3265410"/>
              <a:gd name="connsiteY3031" fmla="*/ 1004882 h 6759197"/>
              <a:gd name="connsiteX3032" fmla="*/ 2062166 w 3265410"/>
              <a:gd name="connsiteY3032" fmla="*/ 775526 h 6759197"/>
              <a:gd name="connsiteX3033" fmla="*/ 2185402 w 3265410"/>
              <a:gd name="connsiteY3033" fmla="*/ 557322 h 6759197"/>
              <a:gd name="connsiteX3034" fmla="*/ 2273521 w 3265410"/>
              <a:gd name="connsiteY3034" fmla="*/ 411782 h 6759197"/>
              <a:gd name="connsiteX3035" fmla="*/ 2407910 w 3265410"/>
              <a:gd name="connsiteY3035" fmla="*/ 346630 h 6759197"/>
              <a:gd name="connsiteX3036" fmla="*/ 2523416 w 3265410"/>
              <a:gd name="connsiteY3036" fmla="*/ 390248 h 6759197"/>
              <a:gd name="connsiteX3037" fmla="*/ 2631302 w 3265410"/>
              <a:gd name="connsiteY3037" fmla="*/ 360764 h 6759197"/>
              <a:gd name="connsiteX3038" fmla="*/ 2684860 w 3265410"/>
              <a:gd name="connsiteY3038" fmla="*/ 417524 h 6759197"/>
              <a:gd name="connsiteX3039" fmla="*/ 2772096 w 3265410"/>
              <a:gd name="connsiteY3039" fmla="*/ 380862 h 6759197"/>
              <a:gd name="connsiteX3040" fmla="*/ 2811298 w 3265410"/>
              <a:gd name="connsiteY3040" fmla="*/ 425032 h 6759197"/>
              <a:gd name="connsiteX3041" fmla="*/ 2864964 w 3265410"/>
              <a:gd name="connsiteY3041" fmla="*/ 430332 h 6759197"/>
              <a:gd name="connsiteX3042" fmla="*/ 2871260 w 3265410"/>
              <a:gd name="connsiteY3042" fmla="*/ 705736 h 6759197"/>
              <a:gd name="connsiteX3043" fmla="*/ 3016249 w 3265410"/>
              <a:gd name="connsiteY3043" fmla="*/ 538770 h 6759197"/>
              <a:gd name="connsiteX3044" fmla="*/ 3131203 w 3265410"/>
              <a:gd name="connsiteY3044" fmla="*/ 626008 h 6759197"/>
              <a:gd name="connsiteX3045" fmla="*/ 3176477 w 3265410"/>
              <a:gd name="connsiteY3045" fmla="*/ 655492 h 6759197"/>
              <a:gd name="connsiteX3046" fmla="*/ 3159251 w 3265410"/>
              <a:gd name="connsiteY3046" fmla="*/ 733122 h 6759197"/>
              <a:gd name="connsiteX3047" fmla="*/ 3246819 w 3265410"/>
              <a:gd name="connsiteY3047" fmla="*/ 761832 h 6759197"/>
              <a:gd name="connsiteX3048" fmla="*/ 3201765 w 3265410"/>
              <a:gd name="connsiteY3048" fmla="*/ 918196 h 6759197"/>
              <a:gd name="connsiteX3049" fmla="*/ 2750343 w 3265410"/>
              <a:gd name="connsiteY3049" fmla="*/ 1230262 h 6759197"/>
              <a:gd name="connsiteX3050" fmla="*/ 2159451 w 3265410"/>
              <a:gd name="connsiteY3050" fmla="*/ 1448353 h 6759197"/>
              <a:gd name="connsiteX3051" fmla="*/ 1838773 w 3265410"/>
              <a:gd name="connsiteY3051" fmla="*/ 1539233 h 6759197"/>
              <a:gd name="connsiteX3052" fmla="*/ 1695550 w 3265410"/>
              <a:gd name="connsiteY3052" fmla="*/ 1582190 h 6759197"/>
              <a:gd name="connsiteX3053" fmla="*/ 1167161 w 3265410"/>
              <a:gd name="connsiteY3053" fmla="*/ 1969344 h 6759197"/>
              <a:gd name="connsiteX3054" fmla="*/ 1172792 w 3265410"/>
              <a:gd name="connsiteY3054" fmla="*/ 1967026 h 6759197"/>
              <a:gd name="connsiteX3055" fmla="*/ 1217845 w 3265410"/>
              <a:gd name="connsiteY3055" fmla="*/ 1973651 h 6759197"/>
              <a:gd name="connsiteX3056" fmla="*/ 1246668 w 3265410"/>
              <a:gd name="connsiteY3056" fmla="*/ 1966142 h 6759197"/>
              <a:gd name="connsiteX3057" fmla="*/ 1298567 w 3265410"/>
              <a:gd name="connsiteY3057" fmla="*/ 2024448 h 6759197"/>
              <a:gd name="connsiteX3058" fmla="*/ 1311708 w 3265410"/>
              <a:gd name="connsiteY3058" fmla="*/ 2100973 h 6759197"/>
              <a:gd name="connsiteX3059" fmla="*/ 1326505 w 3265410"/>
              <a:gd name="connsiteY3059" fmla="*/ 2081759 h 6759197"/>
              <a:gd name="connsiteX3060" fmla="*/ 1361179 w 3265410"/>
              <a:gd name="connsiteY3060" fmla="*/ 2039797 h 6759197"/>
              <a:gd name="connsiteX3061" fmla="*/ 1444993 w 3265410"/>
              <a:gd name="connsiteY3061" fmla="*/ 2018264 h 6759197"/>
              <a:gd name="connsiteX3062" fmla="*/ 1483532 w 3265410"/>
              <a:gd name="connsiteY3062" fmla="*/ 2071820 h 6759197"/>
              <a:gd name="connsiteX3063" fmla="*/ 1517433 w 3265410"/>
              <a:gd name="connsiteY3063" fmla="*/ 2093243 h 6759197"/>
              <a:gd name="connsiteX3064" fmla="*/ 1508709 w 3265410"/>
              <a:gd name="connsiteY3064" fmla="*/ 2186995 h 6759197"/>
              <a:gd name="connsiteX3065" fmla="*/ 1556413 w 3265410"/>
              <a:gd name="connsiteY3065" fmla="*/ 2232269 h 6759197"/>
              <a:gd name="connsiteX3066" fmla="*/ 1469066 w 3265410"/>
              <a:gd name="connsiteY3066" fmla="*/ 2400781 h 6759197"/>
              <a:gd name="connsiteX3067" fmla="*/ 1830160 w 3265410"/>
              <a:gd name="connsiteY3067" fmla="*/ 2421872 h 6759197"/>
              <a:gd name="connsiteX3068" fmla="*/ 1828945 w 3265410"/>
              <a:gd name="connsiteY3068" fmla="*/ 2426068 h 6759197"/>
              <a:gd name="connsiteX3069" fmla="*/ 1834136 w 3265410"/>
              <a:gd name="connsiteY3069" fmla="*/ 2436669 h 6759197"/>
              <a:gd name="connsiteX3070" fmla="*/ 1801338 w 3265410"/>
              <a:gd name="connsiteY3070" fmla="*/ 2512642 h 6759197"/>
              <a:gd name="connsiteX3071" fmla="*/ 1806750 w 3265410"/>
              <a:gd name="connsiteY3071" fmla="*/ 2512974 h 6759197"/>
              <a:gd name="connsiteX3072" fmla="*/ 1819780 w 3265410"/>
              <a:gd name="connsiteY3072" fmla="*/ 2531084 h 6759197"/>
              <a:gd name="connsiteX3073" fmla="*/ 1708912 w 3265410"/>
              <a:gd name="connsiteY3073" fmla="*/ 2632896 h 6759197"/>
              <a:gd name="connsiteX3074" fmla="*/ 1773952 w 3265410"/>
              <a:gd name="connsiteY3074" fmla="*/ 2631793 h 6759197"/>
              <a:gd name="connsiteX3075" fmla="*/ 1826627 w 3265410"/>
              <a:gd name="connsiteY3075" fmla="*/ 2645044 h 6759197"/>
              <a:gd name="connsiteX3076" fmla="*/ 1836675 w 3265410"/>
              <a:gd name="connsiteY3076" fmla="*/ 2662380 h 6759197"/>
              <a:gd name="connsiteX3077" fmla="*/ 1821768 w 3265410"/>
              <a:gd name="connsiteY3077" fmla="*/ 2701140 h 6759197"/>
              <a:gd name="connsiteX3078" fmla="*/ 1824418 w 3265410"/>
              <a:gd name="connsiteY3078" fmla="*/ 2716048 h 6759197"/>
              <a:gd name="connsiteX3079" fmla="*/ 1839104 w 3265410"/>
              <a:gd name="connsiteY3079" fmla="*/ 2722011 h 6759197"/>
              <a:gd name="connsiteX3080" fmla="*/ 1846945 w 3265410"/>
              <a:gd name="connsiteY3080" fmla="*/ 2736697 h 6759197"/>
              <a:gd name="connsiteX3081" fmla="*/ 1816246 w 3265410"/>
              <a:gd name="connsiteY3081" fmla="*/ 2791248 h 6759197"/>
              <a:gd name="connsiteX3082" fmla="*/ 1855226 w 3265410"/>
              <a:gd name="connsiteY3082" fmla="*/ 2814549 h 6759197"/>
              <a:gd name="connsiteX3083" fmla="*/ 1847607 w 3265410"/>
              <a:gd name="connsiteY3083" fmla="*/ 2870203 h 6759197"/>
              <a:gd name="connsiteX3084" fmla="*/ 1908784 w 3265410"/>
              <a:gd name="connsiteY3084" fmla="*/ 2902448 h 6759197"/>
              <a:gd name="connsiteX3085" fmla="*/ 1912869 w 3265410"/>
              <a:gd name="connsiteY3085" fmla="*/ 2965170 h 6759197"/>
              <a:gd name="connsiteX3086" fmla="*/ 1919605 w 3265410"/>
              <a:gd name="connsiteY3086" fmla="*/ 2961968 h 6759197"/>
              <a:gd name="connsiteX3087" fmla="*/ 2095294 w 3265410"/>
              <a:gd name="connsiteY3087" fmla="*/ 2919011 h 6759197"/>
              <a:gd name="connsiteX3088" fmla="*/ 2214112 w 3265410"/>
              <a:gd name="connsiteY3088" fmla="*/ 3007574 h 6759197"/>
              <a:gd name="connsiteX3089" fmla="*/ 2222063 w 3265410"/>
              <a:gd name="connsiteY3089" fmla="*/ 3012653 h 6759197"/>
              <a:gd name="connsiteX3090" fmla="*/ 2246688 w 3265410"/>
              <a:gd name="connsiteY3090" fmla="*/ 3078799 h 6759197"/>
              <a:gd name="connsiteX3091" fmla="*/ 2179106 w 3265410"/>
              <a:gd name="connsiteY3091" fmla="*/ 3152122 h 6759197"/>
              <a:gd name="connsiteX3092" fmla="*/ 2386156 w 3265410"/>
              <a:gd name="connsiteY3092" fmla="*/ 3133570 h 6759197"/>
              <a:gd name="connsiteX3093" fmla="*/ 2424254 w 3265410"/>
              <a:gd name="connsiteY3093" fmla="*/ 3187900 h 6759197"/>
              <a:gd name="connsiteX3094" fmla="*/ 2472730 w 3265410"/>
              <a:gd name="connsiteY3094" fmla="*/ 3317320 h 6759197"/>
              <a:gd name="connsiteX3095" fmla="*/ 2585586 w 3265410"/>
              <a:gd name="connsiteY3095" fmla="*/ 3376508 h 6759197"/>
              <a:gd name="connsiteX3096" fmla="*/ 2578408 w 3265410"/>
              <a:gd name="connsiteY3096" fmla="*/ 3430728 h 6759197"/>
              <a:gd name="connsiteX3097" fmla="*/ 2587243 w 3265410"/>
              <a:gd name="connsiteY3097" fmla="*/ 3521719 h 6759197"/>
              <a:gd name="connsiteX3098" fmla="*/ 2465994 w 3265410"/>
              <a:gd name="connsiteY3098" fmla="*/ 3572625 h 6759197"/>
              <a:gd name="connsiteX3099" fmla="*/ 2418290 w 3265410"/>
              <a:gd name="connsiteY3099" fmla="*/ 3580244 h 6759197"/>
              <a:gd name="connsiteX3100" fmla="*/ 2508288 w 3265410"/>
              <a:gd name="connsiteY3100" fmla="*/ 3595484 h 6759197"/>
              <a:gd name="connsiteX3101" fmla="*/ 2618051 w 3265410"/>
              <a:gd name="connsiteY3101" fmla="*/ 3646021 h 6759197"/>
              <a:gd name="connsiteX3102" fmla="*/ 2602592 w 3265410"/>
              <a:gd name="connsiteY3102" fmla="*/ 3753592 h 6759197"/>
              <a:gd name="connsiteX3103" fmla="*/ 2578188 w 3265410"/>
              <a:gd name="connsiteY3103" fmla="*/ 3779656 h 6759197"/>
              <a:gd name="connsiteX3104" fmla="*/ 2627990 w 3265410"/>
              <a:gd name="connsiteY3104" fmla="*/ 3853320 h 6759197"/>
              <a:gd name="connsiteX3105" fmla="*/ 2555329 w 3265410"/>
              <a:gd name="connsiteY3105" fmla="*/ 3873528 h 6759197"/>
              <a:gd name="connsiteX3106" fmla="*/ 2524521 w 3265410"/>
              <a:gd name="connsiteY3106" fmla="*/ 3872976 h 6759197"/>
              <a:gd name="connsiteX3107" fmla="*/ 2578188 w 3265410"/>
              <a:gd name="connsiteY3107" fmla="*/ 3927634 h 6759197"/>
              <a:gd name="connsiteX3108" fmla="*/ 2480571 w 3265410"/>
              <a:gd name="connsiteY3108" fmla="*/ 3989579 h 6759197"/>
              <a:gd name="connsiteX3109" fmla="*/ 2392230 w 3265410"/>
              <a:gd name="connsiteY3109" fmla="*/ 4024475 h 6759197"/>
              <a:gd name="connsiteX3110" fmla="*/ 2464449 w 3265410"/>
              <a:gd name="connsiteY3110" fmla="*/ 4052515 h 6759197"/>
              <a:gd name="connsiteX3111" fmla="*/ 2506853 w 3265410"/>
              <a:gd name="connsiteY3111" fmla="*/ 4076585 h 6759197"/>
              <a:gd name="connsiteX3112" fmla="*/ 2507515 w 3265410"/>
              <a:gd name="connsiteY3112" fmla="*/ 4115241 h 6759197"/>
              <a:gd name="connsiteX3113" fmla="*/ 2494043 w 3265410"/>
              <a:gd name="connsiteY3113" fmla="*/ 4176310 h 6759197"/>
              <a:gd name="connsiteX3114" fmla="*/ 2375445 w 3265410"/>
              <a:gd name="connsiteY3114" fmla="*/ 4179179 h 6759197"/>
              <a:gd name="connsiteX3115" fmla="*/ 2401064 w 3265410"/>
              <a:gd name="connsiteY3115" fmla="*/ 4240571 h 6759197"/>
              <a:gd name="connsiteX3116" fmla="*/ 2207377 w 3265410"/>
              <a:gd name="connsiteY3116" fmla="*/ 4255254 h 6759197"/>
              <a:gd name="connsiteX3117" fmla="*/ 2228247 w 3265410"/>
              <a:gd name="connsiteY3117" fmla="*/ 4273584 h 6759197"/>
              <a:gd name="connsiteX3118" fmla="*/ 2228909 w 3265410"/>
              <a:gd name="connsiteY3118" fmla="*/ 4294124 h 6759197"/>
              <a:gd name="connsiteX3119" fmla="*/ 1977247 w 3265410"/>
              <a:gd name="connsiteY3119" fmla="*/ 4259340 h 6759197"/>
              <a:gd name="connsiteX3120" fmla="*/ 1944230 w 3265410"/>
              <a:gd name="connsiteY3120" fmla="*/ 4239797 h 6759197"/>
              <a:gd name="connsiteX3121" fmla="*/ 1939813 w 3265410"/>
              <a:gd name="connsiteY3121" fmla="*/ 4209323 h 6759197"/>
              <a:gd name="connsiteX3122" fmla="*/ 1922145 w 3265410"/>
              <a:gd name="connsiteY3122" fmla="*/ 4271816 h 6759197"/>
              <a:gd name="connsiteX3123" fmla="*/ 1935838 w 3265410"/>
              <a:gd name="connsiteY3123" fmla="*/ 4338517 h 6759197"/>
              <a:gd name="connsiteX3124" fmla="*/ 1896636 w 3265410"/>
              <a:gd name="connsiteY3124" fmla="*/ 4417580 h 6759197"/>
              <a:gd name="connsiteX3125" fmla="*/ 1838883 w 3265410"/>
              <a:gd name="connsiteY3125" fmla="*/ 4502723 h 6759197"/>
              <a:gd name="connsiteX3126" fmla="*/ 2060619 w 3265410"/>
              <a:gd name="connsiteY3126" fmla="*/ 4457997 h 6759197"/>
              <a:gd name="connsiteX3127" fmla="*/ 2192137 w 3265410"/>
              <a:gd name="connsiteY3127" fmla="*/ 4506697 h 6759197"/>
              <a:gd name="connsiteX3128" fmla="*/ 2258172 w 3265410"/>
              <a:gd name="connsiteY3128" fmla="*/ 4592164 h 6759197"/>
              <a:gd name="connsiteX3129" fmla="*/ 2215106 w 3265410"/>
              <a:gd name="connsiteY3129" fmla="*/ 4665489 h 6759197"/>
              <a:gd name="connsiteX3130" fmla="*/ 2301680 w 3265410"/>
              <a:gd name="connsiteY3130" fmla="*/ 4689452 h 6759197"/>
              <a:gd name="connsiteX3131" fmla="*/ 2288871 w 3265410"/>
              <a:gd name="connsiteY3131" fmla="*/ 4816217 h 6759197"/>
              <a:gd name="connsiteX3132" fmla="*/ 2291521 w 3265410"/>
              <a:gd name="connsiteY3132" fmla="*/ 4861267 h 6759197"/>
              <a:gd name="connsiteX3133" fmla="*/ 2252319 w 3265410"/>
              <a:gd name="connsiteY3133" fmla="*/ 4888332 h 6759197"/>
              <a:gd name="connsiteX3134" fmla="*/ 2321557 w 3265410"/>
              <a:gd name="connsiteY3134" fmla="*/ 4906879 h 6759197"/>
              <a:gd name="connsiteX3135" fmla="*/ 2398965 w 3265410"/>
              <a:gd name="connsiteY3135" fmla="*/ 4998201 h 6759197"/>
              <a:gd name="connsiteX3136" fmla="*/ 2373788 w 3265410"/>
              <a:gd name="connsiteY3136" fmla="*/ 5041706 h 6759197"/>
              <a:gd name="connsiteX3137" fmla="*/ 2393886 w 3265410"/>
              <a:gd name="connsiteY3137" fmla="*/ 5061475 h 6759197"/>
              <a:gd name="connsiteX3138" fmla="*/ 2370366 w 3265410"/>
              <a:gd name="connsiteY3138" fmla="*/ 5142196 h 6759197"/>
              <a:gd name="connsiteX3139" fmla="*/ 2379310 w 3265410"/>
              <a:gd name="connsiteY3139" fmla="*/ 5156661 h 6759197"/>
              <a:gd name="connsiteX3140" fmla="*/ 2346734 w 3265410"/>
              <a:gd name="connsiteY3140" fmla="*/ 5217840 h 6759197"/>
              <a:gd name="connsiteX3141" fmla="*/ 2347397 w 3265410"/>
              <a:gd name="connsiteY3141" fmla="*/ 5218721 h 6759197"/>
              <a:gd name="connsiteX3142" fmla="*/ 2347397 w 3265410"/>
              <a:gd name="connsiteY3142" fmla="*/ 5280011 h 6759197"/>
              <a:gd name="connsiteX3143" fmla="*/ 2319458 w 3265410"/>
              <a:gd name="connsiteY3143" fmla="*/ 5292816 h 6759197"/>
              <a:gd name="connsiteX3144" fmla="*/ 2335802 w 3265410"/>
              <a:gd name="connsiteY3144" fmla="*/ 5300877 h 6759197"/>
              <a:gd name="connsiteX3145" fmla="*/ 2344305 w 3265410"/>
              <a:gd name="connsiteY3145" fmla="*/ 5349352 h 6759197"/>
              <a:gd name="connsiteX3146" fmla="*/ 2300023 w 3265410"/>
              <a:gd name="connsiteY3146" fmla="*/ 5357746 h 6759197"/>
              <a:gd name="connsiteX3147" fmla="*/ 2184738 w 3265410"/>
              <a:gd name="connsiteY3147" fmla="*/ 5450504 h 6759197"/>
              <a:gd name="connsiteX3148" fmla="*/ 1738286 w 3265410"/>
              <a:gd name="connsiteY3148" fmla="*/ 5420684 h 6759197"/>
              <a:gd name="connsiteX3149" fmla="*/ 1916955 w 3265410"/>
              <a:gd name="connsiteY3149" fmla="*/ 5490040 h 6759197"/>
              <a:gd name="connsiteX3150" fmla="*/ 2131624 w 3265410"/>
              <a:gd name="connsiteY3150" fmla="*/ 5571197 h 6759197"/>
              <a:gd name="connsiteX3151" fmla="*/ 2067908 w 3265410"/>
              <a:gd name="connsiteY3151" fmla="*/ 5736394 h 6759197"/>
              <a:gd name="connsiteX3152" fmla="*/ 2101919 w 3265410"/>
              <a:gd name="connsiteY3152" fmla="*/ 5764774 h 6759197"/>
              <a:gd name="connsiteX3153" fmla="*/ 2098716 w 3265410"/>
              <a:gd name="connsiteY3153" fmla="*/ 5828270 h 6759197"/>
              <a:gd name="connsiteX3154" fmla="*/ 2058632 w 3265410"/>
              <a:gd name="connsiteY3154" fmla="*/ 5839423 h 6759197"/>
              <a:gd name="connsiteX3155" fmla="*/ 2079944 w 3265410"/>
              <a:gd name="connsiteY3155" fmla="*/ 5873766 h 6759197"/>
              <a:gd name="connsiteX3156" fmla="*/ 2025614 w 3265410"/>
              <a:gd name="connsiteY3156" fmla="*/ 5938367 h 6759197"/>
              <a:gd name="connsiteX3157" fmla="*/ 1950746 w 3265410"/>
              <a:gd name="connsiteY3157" fmla="*/ 5935717 h 6759197"/>
              <a:gd name="connsiteX3158" fmla="*/ 1960020 w 3265410"/>
              <a:gd name="connsiteY3158" fmla="*/ 6035985 h 6759197"/>
              <a:gd name="connsiteX3159" fmla="*/ 1887912 w 3265410"/>
              <a:gd name="connsiteY3159" fmla="*/ 6132716 h 6759197"/>
              <a:gd name="connsiteX3160" fmla="*/ 1837448 w 3265410"/>
              <a:gd name="connsiteY3160" fmla="*/ 6152815 h 6759197"/>
              <a:gd name="connsiteX3161" fmla="*/ 1709685 w 3265410"/>
              <a:gd name="connsiteY3161" fmla="*/ 6105001 h 6759197"/>
              <a:gd name="connsiteX3162" fmla="*/ 1731107 w 3265410"/>
              <a:gd name="connsiteY3162" fmla="*/ 6239501 h 6759197"/>
              <a:gd name="connsiteX3163" fmla="*/ 1672582 w 3265410"/>
              <a:gd name="connsiteY3163" fmla="*/ 6314039 h 6759197"/>
              <a:gd name="connsiteX3164" fmla="*/ 1559837 w 3265410"/>
              <a:gd name="connsiteY3164" fmla="*/ 6327181 h 6759197"/>
              <a:gd name="connsiteX3165" fmla="*/ 1562486 w 3265410"/>
              <a:gd name="connsiteY3165" fmla="*/ 6362404 h 6759197"/>
              <a:gd name="connsiteX3166" fmla="*/ 1544707 w 3265410"/>
              <a:gd name="connsiteY3166" fmla="*/ 6374768 h 6759197"/>
              <a:gd name="connsiteX3167" fmla="*/ 1492366 w 3265410"/>
              <a:gd name="connsiteY3167" fmla="*/ 6349930 h 6759197"/>
              <a:gd name="connsiteX3168" fmla="*/ 1487507 w 3265410"/>
              <a:gd name="connsiteY3168" fmla="*/ 6359864 h 6759197"/>
              <a:gd name="connsiteX3169" fmla="*/ 1368909 w 3265410"/>
              <a:gd name="connsiteY3169" fmla="*/ 6356332 h 6759197"/>
              <a:gd name="connsiteX3170" fmla="*/ 1355216 w 3265410"/>
              <a:gd name="connsiteY3170" fmla="*/ 6462119 h 6759197"/>
              <a:gd name="connsiteX3171" fmla="*/ 1131823 w 3265410"/>
              <a:gd name="connsiteY3171" fmla="*/ 6466646 h 6759197"/>
              <a:gd name="connsiteX3172" fmla="*/ 906333 w 3265410"/>
              <a:gd name="connsiteY3172" fmla="*/ 6563822 h 6759197"/>
              <a:gd name="connsiteX3173" fmla="*/ 777907 w 3265410"/>
              <a:gd name="connsiteY3173" fmla="*/ 6553885 h 6759197"/>
              <a:gd name="connsiteX3174" fmla="*/ 692658 w 3265410"/>
              <a:gd name="connsiteY3174" fmla="*/ 6391445 h 6759197"/>
              <a:gd name="connsiteX3175" fmla="*/ 634464 w 3265410"/>
              <a:gd name="connsiteY3175" fmla="*/ 6166730 h 6759197"/>
              <a:gd name="connsiteX3176" fmla="*/ 610942 w 3265410"/>
              <a:gd name="connsiteY3176" fmla="*/ 6072868 h 6759197"/>
              <a:gd name="connsiteX3177" fmla="*/ 522601 w 3265410"/>
              <a:gd name="connsiteY3177" fmla="*/ 6187601 h 6759197"/>
              <a:gd name="connsiteX3178" fmla="*/ 457340 w 3265410"/>
              <a:gd name="connsiteY3178" fmla="*/ 6185170 h 6759197"/>
              <a:gd name="connsiteX3179" fmla="*/ 450051 w 3265410"/>
              <a:gd name="connsiteY3179" fmla="*/ 6197428 h 6759197"/>
              <a:gd name="connsiteX3180" fmla="*/ 448726 w 3265410"/>
              <a:gd name="connsiteY3180" fmla="*/ 6280138 h 6759197"/>
              <a:gd name="connsiteX3181" fmla="*/ 439892 w 3265410"/>
              <a:gd name="connsiteY3181" fmla="*/ 6343528 h 6759197"/>
              <a:gd name="connsiteX3182" fmla="*/ 380704 w 3265410"/>
              <a:gd name="connsiteY3182" fmla="*/ 6390120 h 6759197"/>
              <a:gd name="connsiteX3183" fmla="*/ 346802 w 3265410"/>
              <a:gd name="connsiteY3183" fmla="*/ 6375543 h 6759197"/>
              <a:gd name="connsiteX3184" fmla="*/ 261002 w 3265410"/>
              <a:gd name="connsiteY3184" fmla="*/ 6366931 h 6759197"/>
              <a:gd name="connsiteX3185" fmla="*/ 90613 w 3265410"/>
              <a:gd name="connsiteY3185" fmla="*/ 6321108 h 6759197"/>
              <a:gd name="connsiteX3186" fmla="*/ 163053 w 3265410"/>
              <a:gd name="connsiteY3186" fmla="*/ 6479236 h 6759197"/>
              <a:gd name="connsiteX3187" fmla="*/ 147263 w 3265410"/>
              <a:gd name="connsiteY3187" fmla="*/ 6496242 h 6759197"/>
              <a:gd name="connsiteX3188" fmla="*/ 138429 w 3265410"/>
              <a:gd name="connsiteY3188" fmla="*/ 6699756 h 6759197"/>
              <a:gd name="connsiteX3189" fmla="*/ 64705 w 3265410"/>
              <a:gd name="connsiteY3189" fmla="*/ 6714443 h 6759197"/>
              <a:gd name="connsiteX3190" fmla="*/ 0 w 3265410"/>
              <a:gd name="connsiteY3190" fmla="*/ 6759197 h 6759197"/>
              <a:gd name="connsiteX3191" fmla="*/ 0 w 3265410"/>
              <a:gd name="connsiteY3191" fmla="*/ 6711478 h 6759197"/>
              <a:gd name="connsiteX3192" fmla="*/ 4141 w 3265410"/>
              <a:gd name="connsiteY3192" fmla="*/ 6743146 h 675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Lst>
            <a:rect l="l" t="t" r="r" b="b"/>
            <a:pathLst>
              <a:path w="3265410" h="6759197">
                <a:moveTo>
                  <a:pt x="3077535" y="854812"/>
                </a:moveTo>
                <a:cubicBezTo>
                  <a:pt x="3096859" y="846860"/>
                  <a:pt x="3112871" y="838248"/>
                  <a:pt x="3129435" y="825218"/>
                </a:cubicBezTo>
                <a:cubicBezTo>
                  <a:pt x="3142686" y="814726"/>
                  <a:pt x="3156600" y="800814"/>
                  <a:pt x="3173495" y="796838"/>
                </a:cubicBezTo>
                <a:cubicBezTo>
                  <a:pt x="3177802" y="795844"/>
                  <a:pt x="3179569" y="801254"/>
                  <a:pt x="3176919" y="803906"/>
                </a:cubicBezTo>
                <a:cubicBezTo>
                  <a:pt x="3161459" y="820026"/>
                  <a:pt x="3141030" y="834714"/>
                  <a:pt x="3122699" y="847412"/>
                </a:cubicBezTo>
                <a:cubicBezTo>
                  <a:pt x="3110111" y="856136"/>
                  <a:pt x="3094650" y="866738"/>
                  <a:pt x="3078638" y="864088"/>
                </a:cubicBezTo>
                <a:cubicBezTo>
                  <a:pt x="3074443" y="863426"/>
                  <a:pt x="3073559" y="856468"/>
                  <a:pt x="3077535" y="854812"/>
                </a:cubicBezTo>
                <a:close/>
                <a:moveTo>
                  <a:pt x="2989303" y="819848"/>
                </a:moveTo>
                <a:cubicBezTo>
                  <a:pt x="2988475" y="817736"/>
                  <a:pt x="2988862" y="815114"/>
                  <a:pt x="2990960" y="813402"/>
                </a:cubicBezTo>
                <a:cubicBezTo>
                  <a:pt x="3006530" y="801698"/>
                  <a:pt x="3024640" y="793194"/>
                  <a:pt x="3040983" y="782482"/>
                </a:cubicBezTo>
                <a:cubicBezTo>
                  <a:pt x="3051805" y="775416"/>
                  <a:pt x="3064394" y="761060"/>
                  <a:pt x="3077313" y="759404"/>
                </a:cubicBezTo>
                <a:cubicBezTo>
                  <a:pt x="3081952" y="758852"/>
                  <a:pt x="3087694" y="762938"/>
                  <a:pt x="3086479" y="768128"/>
                </a:cubicBezTo>
                <a:cubicBezTo>
                  <a:pt x="3082614" y="785022"/>
                  <a:pt x="3058100" y="796286"/>
                  <a:pt x="3044075" y="804238"/>
                </a:cubicBezTo>
                <a:cubicBezTo>
                  <a:pt x="3029057" y="812740"/>
                  <a:pt x="3012382" y="821352"/>
                  <a:pt x="2994935" y="823230"/>
                </a:cubicBezTo>
                <a:cubicBezTo>
                  <a:pt x="2992174" y="823562"/>
                  <a:pt x="2990131" y="821960"/>
                  <a:pt x="2989303" y="819848"/>
                </a:cubicBezTo>
                <a:close/>
                <a:moveTo>
                  <a:pt x="2984885" y="905276"/>
                </a:moveTo>
                <a:cubicBezTo>
                  <a:pt x="2988087" y="882418"/>
                  <a:pt x="3014921" y="863314"/>
                  <a:pt x="3032038" y="850174"/>
                </a:cubicBezTo>
                <a:cubicBezTo>
                  <a:pt x="3050921" y="835708"/>
                  <a:pt x="3072453" y="818040"/>
                  <a:pt x="3095754" y="811856"/>
                </a:cubicBezTo>
                <a:cubicBezTo>
                  <a:pt x="3100833" y="810420"/>
                  <a:pt x="3103042" y="817046"/>
                  <a:pt x="3099951" y="820358"/>
                </a:cubicBezTo>
                <a:cubicBezTo>
                  <a:pt x="3080736" y="840346"/>
                  <a:pt x="3053130" y="852934"/>
                  <a:pt x="3032038" y="871154"/>
                </a:cubicBezTo>
                <a:cubicBezTo>
                  <a:pt x="3018455" y="882970"/>
                  <a:pt x="3006529" y="900306"/>
                  <a:pt x="2990959" y="909140"/>
                </a:cubicBezTo>
                <a:cubicBezTo>
                  <a:pt x="2988309" y="910686"/>
                  <a:pt x="2984444" y="908368"/>
                  <a:pt x="2984885" y="905276"/>
                </a:cubicBezTo>
                <a:close/>
                <a:moveTo>
                  <a:pt x="2904399" y="990388"/>
                </a:moveTo>
                <a:cubicBezTo>
                  <a:pt x="2903585" y="988290"/>
                  <a:pt x="2904109" y="985722"/>
                  <a:pt x="2906704" y="984342"/>
                </a:cubicBezTo>
                <a:cubicBezTo>
                  <a:pt x="2943697" y="964686"/>
                  <a:pt x="2980911" y="947128"/>
                  <a:pt x="3016467" y="924490"/>
                </a:cubicBezTo>
                <a:cubicBezTo>
                  <a:pt x="3042528" y="907928"/>
                  <a:pt x="3068478" y="889376"/>
                  <a:pt x="3097521" y="878554"/>
                </a:cubicBezTo>
                <a:cubicBezTo>
                  <a:pt x="3102379" y="876676"/>
                  <a:pt x="3107900" y="882638"/>
                  <a:pt x="3103153" y="886726"/>
                </a:cubicBezTo>
                <a:cubicBezTo>
                  <a:pt x="3073890" y="911240"/>
                  <a:pt x="3039989" y="930784"/>
                  <a:pt x="3007413" y="950440"/>
                </a:cubicBezTo>
                <a:cubicBezTo>
                  <a:pt x="2977377" y="968550"/>
                  <a:pt x="2944911" y="987322"/>
                  <a:pt x="2910128" y="993618"/>
                </a:cubicBezTo>
                <a:cubicBezTo>
                  <a:pt x="2907367" y="994114"/>
                  <a:pt x="2905214" y="992486"/>
                  <a:pt x="2904399" y="990388"/>
                </a:cubicBezTo>
                <a:close/>
                <a:moveTo>
                  <a:pt x="2884549" y="797210"/>
                </a:moveTo>
                <a:cubicBezTo>
                  <a:pt x="2883155" y="795594"/>
                  <a:pt x="2882741" y="793194"/>
                  <a:pt x="2884618" y="791426"/>
                </a:cubicBezTo>
                <a:cubicBezTo>
                  <a:pt x="2898422" y="778836"/>
                  <a:pt x="2912776" y="764040"/>
                  <a:pt x="2929451" y="755316"/>
                </a:cubicBezTo>
                <a:cubicBezTo>
                  <a:pt x="2933980" y="752998"/>
                  <a:pt x="2937292" y="758628"/>
                  <a:pt x="2934421" y="762162"/>
                </a:cubicBezTo>
                <a:cubicBezTo>
                  <a:pt x="2922826" y="776628"/>
                  <a:pt x="2905599" y="787892"/>
                  <a:pt x="2890361" y="798272"/>
                </a:cubicBezTo>
                <a:cubicBezTo>
                  <a:pt x="2888318" y="799652"/>
                  <a:pt x="2885943" y="798824"/>
                  <a:pt x="2884549" y="797210"/>
                </a:cubicBezTo>
                <a:close/>
                <a:moveTo>
                  <a:pt x="2843927" y="1073952"/>
                </a:moveTo>
                <a:cubicBezTo>
                  <a:pt x="2842658" y="1072406"/>
                  <a:pt x="2842382" y="1070198"/>
                  <a:pt x="2844314" y="1068598"/>
                </a:cubicBezTo>
                <a:cubicBezTo>
                  <a:pt x="2866178" y="1049824"/>
                  <a:pt x="2892790" y="1033150"/>
                  <a:pt x="2920397" y="1024536"/>
                </a:cubicBezTo>
                <a:cubicBezTo>
                  <a:pt x="2925256" y="1022992"/>
                  <a:pt x="2928238" y="1029728"/>
                  <a:pt x="2924151" y="1032598"/>
                </a:cubicBezTo>
                <a:cubicBezTo>
                  <a:pt x="2900963" y="1048830"/>
                  <a:pt x="2874682" y="1062414"/>
                  <a:pt x="2849505" y="1075332"/>
                </a:cubicBezTo>
                <a:cubicBezTo>
                  <a:pt x="2847461" y="1076382"/>
                  <a:pt x="2845197" y="1075498"/>
                  <a:pt x="2843927" y="1073952"/>
                </a:cubicBezTo>
                <a:close/>
                <a:moveTo>
                  <a:pt x="2785788" y="963044"/>
                </a:moveTo>
                <a:cubicBezTo>
                  <a:pt x="2785401" y="960960"/>
                  <a:pt x="2786174" y="958612"/>
                  <a:pt x="2788327" y="957620"/>
                </a:cubicBezTo>
                <a:cubicBezTo>
                  <a:pt x="2813615" y="945804"/>
                  <a:pt x="2838350" y="935312"/>
                  <a:pt x="2861982" y="920184"/>
                </a:cubicBezTo>
                <a:cubicBezTo>
                  <a:pt x="2881969" y="907264"/>
                  <a:pt x="2900632" y="891584"/>
                  <a:pt x="2922164" y="881094"/>
                </a:cubicBezTo>
                <a:cubicBezTo>
                  <a:pt x="2926471" y="878886"/>
                  <a:pt x="2929895" y="884848"/>
                  <a:pt x="2927355" y="888272"/>
                </a:cubicBezTo>
                <a:cubicBezTo>
                  <a:pt x="2912889" y="907486"/>
                  <a:pt x="2891908" y="921620"/>
                  <a:pt x="2871590" y="934098"/>
                </a:cubicBezTo>
                <a:cubicBezTo>
                  <a:pt x="2847848" y="948786"/>
                  <a:pt x="2818915" y="966344"/>
                  <a:pt x="2790205" y="966896"/>
                </a:cubicBezTo>
                <a:cubicBezTo>
                  <a:pt x="2787720" y="966950"/>
                  <a:pt x="2786174" y="965128"/>
                  <a:pt x="2785788" y="963044"/>
                </a:cubicBezTo>
                <a:close/>
                <a:moveTo>
                  <a:pt x="2785608" y="918016"/>
                </a:moveTo>
                <a:cubicBezTo>
                  <a:pt x="2784242" y="915904"/>
                  <a:pt x="2784187" y="912840"/>
                  <a:pt x="2786340" y="910466"/>
                </a:cubicBezTo>
                <a:cubicBezTo>
                  <a:pt x="2798818" y="896884"/>
                  <a:pt x="2815161" y="885952"/>
                  <a:pt x="2830069" y="875350"/>
                </a:cubicBezTo>
                <a:cubicBezTo>
                  <a:pt x="2841222" y="867400"/>
                  <a:pt x="2852596" y="858234"/>
                  <a:pt x="2866289" y="856026"/>
                </a:cubicBezTo>
                <a:cubicBezTo>
                  <a:pt x="2872031" y="855142"/>
                  <a:pt x="2875123" y="861768"/>
                  <a:pt x="2872031" y="866074"/>
                </a:cubicBezTo>
                <a:cubicBezTo>
                  <a:pt x="2863085" y="878552"/>
                  <a:pt x="2847295" y="885842"/>
                  <a:pt x="2834706" y="894122"/>
                </a:cubicBezTo>
                <a:cubicBezTo>
                  <a:pt x="2821013" y="903068"/>
                  <a:pt x="2807652" y="913006"/>
                  <a:pt x="2792744" y="919852"/>
                </a:cubicBezTo>
                <a:cubicBezTo>
                  <a:pt x="2789652" y="921288"/>
                  <a:pt x="2786974" y="920128"/>
                  <a:pt x="2785608" y="918016"/>
                </a:cubicBezTo>
                <a:close/>
                <a:moveTo>
                  <a:pt x="2785125" y="858566"/>
                </a:moveTo>
                <a:cubicBezTo>
                  <a:pt x="2801688" y="838470"/>
                  <a:pt x="2826755" y="815830"/>
                  <a:pt x="2852927" y="811414"/>
                </a:cubicBezTo>
                <a:cubicBezTo>
                  <a:pt x="2857674" y="810530"/>
                  <a:pt x="2859883" y="817156"/>
                  <a:pt x="2857013" y="820138"/>
                </a:cubicBezTo>
                <a:cubicBezTo>
                  <a:pt x="2839565" y="838358"/>
                  <a:pt x="2815934" y="856138"/>
                  <a:pt x="2794180" y="869168"/>
                </a:cubicBezTo>
                <a:cubicBezTo>
                  <a:pt x="2787996" y="872810"/>
                  <a:pt x="2780597" y="864088"/>
                  <a:pt x="2785125" y="858566"/>
                </a:cubicBezTo>
                <a:close/>
                <a:moveTo>
                  <a:pt x="2774302" y="603150"/>
                </a:moveTo>
                <a:cubicBezTo>
                  <a:pt x="2784462" y="585594"/>
                  <a:pt x="2795725" y="568256"/>
                  <a:pt x="2805442" y="550478"/>
                </a:cubicBezTo>
                <a:cubicBezTo>
                  <a:pt x="2814718" y="533582"/>
                  <a:pt x="2817590" y="511276"/>
                  <a:pt x="2829074" y="496590"/>
                </a:cubicBezTo>
                <a:cubicBezTo>
                  <a:pt x="2831393" y="493608"/>
                  <a:pt x="2835478" y="493056"/>
                  <a:pt x="2838128" y="495928"/>
                </a:cubicBezTo>
                <a:cubicBezTo>
                  <a:pt x="2853809" y="512380"/>
                  <a:pt x="2838350" y="539876"/>
                  <a:pt x="2828853" y="555998"/>
                </a:cubicBezTo>
                <a:cubicBezTo>
                  <a:pt x="2816264" y="577422"/>
                  <a:pt x="2802460" y="595420"/>
                  <a:pt x="2782253" y="609886"/>
                </a:cubicBezTo>
                <a:cubicBezTo>
                  <a:pt x="2778166" y="612868"/>
                  <a:pt x="2771541" y="607898"/>
                  <a:pt x="2774302" y="603150"/>
                </a:cubicBezTo>
                <a:close/>
                <a:moveTo>
                  <a:pt x="2747953" y="755648"/>
                </a:moveTo>
                <a:cubicBezTo>
                  <a:pt x="2746531" y="753384"/>
                  <a:pt x="2746476" y="750292"/>
                  <a:pt x="2749126" y="748470"/>
                </a:cubicBezTo>
                <a:cubicBezTo>
                  <a:pt x="2767236" y="736104"/>
                  <a:pt x="2776180" y="715564"/>
                  <a:pt x="2794291" y="703196"/>
                </a:cubicBezTo>
                <a:cubicBezTo>
                  <a:pt x="2798155" y="700546"/>
                  <a:pt x="2801910" y="705516"/>
                  <a:pt x="2800253" y="709048"/>
                </a:cubicBezTo>
                <a:cubicBezTo>
                  <a:pt x="2790646" y="729368"/>
                  <a:pt x="2774966" y="747368"/>
                  <a:pt x="2754979" y="757856"/>
                </a:cubicBezTo>
                <a:cubicBezTo>
                  <a:pt x="2752163" y="759348"/>
                  <a:pt x="2749375" y="757912"/>
                  <a:pt x="2747953" y="755648"/>
                </a:cubicBezTo>
                <a:close/>
                <a:moveTo>
                  <a:pt x="2733554" y="528060"/>
                </a:moveTo>
                <a:cubicBezTo>
                  <a:pt x="2742942" y="514036"/>
                  <a:pt x="2751886" y="501668"/>
                  <a:pt x="2757076" y="485326"/>
                </a:cubicBezTo>
                <a:cubicBezTo>
                  <a:pt x="2760168" y="475608"/>
                  <a:pt x="2762045" y="467104"/>
                  <a:pt x="2770658" y="460700"/>
                </a:cubicBezTo>
                <a:cubicBezTo>
                  <a:pt x="2773750" y="458382"/>
                  <a:pt x="2778940" y="458602"/>
                  <a:pt x="2780707" y="462688"/>
                </a:cubicBezTo>
                <a:cubicBezTo>
                  <a:pt x="2791529" y="488528"/>
                  <a:pt x="2765027" y="528170"/>
                  <a:pt x="2741505" y="537556"/>
                </a:cubicBezTo>
                <a:cubicBezTo>
                  <a:pt x="2735653" y="539876"/>
                  <a:pt x="2729911" y="533472"/>
                  <a:pt x="2733554" y="528060"/>
                </a:cubicBezTo>
                <a:close/>
                <a:moveTo>
                  <a:pt x="2730547" y="1091854"/>
                </a:moveTo>
                <a:cubicBezTo>
                  <a:pt x="2730188" y="1089826"/>
                  <a:pt x="2731071" y="1087534"/>
                  <a:pt x="2733446" y="1086706"/>
                </a:cubicBezTo>
                <a:cubicBezTo>
                  <a:pt x="2758291" y="1078094"/>
                  <a:pt x="2781701" y="1064510"/>
                  <a:pt x="2804118" y="1050818"/>
                </a:cubicBezTo>
                <a:cubicBezTo>
                  <a:pt x="2820571" y="1040768"/>
                  <a:pt x="2838019" y="1026304"/>
                  <a:pt x="2857785" y="1024648"/>
                </a:cubicBezTo>
                <a:cubicBezTo>
                  <a:pt x="2862091" y="1024206"/>
                  <a:pt x="2866509" y="1029616"/>
                  <a:pt x="2862975" y="1033372"/>
                </a:cubicBezTo>
                <a:cubicBezTo>
                  <a:pt x="2847074" y="1050376"/>
                  <a:pt x="2821896" y="1060646"/>
                  <a:pt x="2801688" y="1071578"/>
                </a:cubicBezTo>
                <a:cubicBezTo>
                  <a:pt x="2780045" y="1083394"/>
                  <a:pt x="2759838" y="1093112"/>
                  <a:pt x="2735101" y="1095430"/>
                </a:cubicBezTo>
                <a:cubicBezTo>
                  <a:pt x="2732507" y="1095650"/>
                  <a:pt x="2730905" y="1093884"/>
                  <a:pt x="2730547" y="1091854"/>
                </a:cubicBezTo>
                <a:close/>
                <a:moveTo>
                  <a:pt x="2702637" y="717220"/>
                </a:moveTo>
                <a:cubicBezTo>
                  <a:pt x="2712796" y="700436"/>
                  <a:pt x="2725274" y="679786"/>
                  <a:pt x="2742390" y="669626"/>
                </a:cubicBezTo>
                <a:cubicBezTo>
                  <a:pt x="2745924" y="667640"/>
                  <a:pt x="2751114" y="671062"/>
                  <a:pt x="2750451" y="675148"/>
                </a:cubicBezTo>
                <a:cubicBezTo>
                  <a:pt x="2747137" y="695578"/>
                  <a:pt x="2727482" y="709602"/>
                  <a:pt x="2714453" y="724510"/>
                </a:cubicBezTo>
                <a:cubicBezTo>
                  <a:pt x="2709484" y="730252"/>
                  <a:pt x="2698330" y="724288"/>
                  <a:pt x="2702637" y="717220"/>
                </a:cubicBezTo>
                <a:close/>
                <a:moveTo>
                  <a:pt x="2692697" y="859892"/>
                </a:moveTo>
                <a:cubicBezTo>
                  <a:pt x="2708047" y="837364"/>
                  <a:pt x="2730132" y="818812"/>
                  <a:pt x="2751554" y="802470"/>
                </a:cubicBezTo>
                <a:cubicBezTo>
                  <a:pt x="2755198" y="799600"/>
                  <a:pt x="2759615" y="803904"/>
                  <a:pt x="2757408" y="807880"/>
                </a:cubicBezTo>
                <a:cubicBezTo>
                  <a:pt x="2743604" y="831512"/>
                  <a:pt x="2720635" y="848848"/>
                  <a:pt x="2700538" y="866958"/>
                </a:cubicBezTo>
                <a:cubicBezTo>
                  <a:pt x="2695458" y="871596"/>
                  <a:pt x="2688942" y="865524"/>
                  <a:pt x="2692697" y="859892"/>
                </a:cubicBezTo>
                <a:close/>
                <a:moveTo>
                  <a:pt x="2687066" y="761832"/>
                </a:moveTo>
                <a:cubicBezTo>
                  <a:pt x="2695128" y="749906"/>
                  <a:pt x="2706171" y="738532"/>
                  <a:pt x="2715778" y="727712"/>
                </a:cubicBezTo>
                <a:cubicBezTo>
                  <a:pt x="2722292" y="720422"/>
                  <a:pt x="2728146" y="713246"/>
                  <a:pt x="2737310" y="709380"/>
                </a:cubicBezTo>
                <a:cubicBezTo>
                  <a:pt x="2741397" y="707724"/>
                  <a:pt x="2746256" y="712140"/>
                  <a:pt x="2745041" y="716226"/>
                </a:cubicBezTo>
                <a:cubicBezTo>
                  <a:pt x="2741397" y="728704"/>
                  <a:pt x="2731126" y="738754"/>
                  <a:pt x="2722182" y="747808"/>
                </a:cubicBezTo>
                <a:cubicBezTo>
                  <a:pt x="2713790" y="756310"/>
                  <a:pt x="2705397" y="765698"/>
                  <a:pt x="2694134" y="770116"/>
                </a:cubicBezTo>
                <a:cubicBezTo>
                  <a:pt x="2689054" y="772212"/>
                  <a:pt x="2683754" y="766802"/>
                  <a:pt x="2687066" y="761832"/>
                </a:cubicBezTo>
                <a:close/>
                <a:moveTo>
                  <a:pt x="2675553" y="1043158"/>
                </a:moveTo>
                <a:cubicBezTo>
                  <a:pt x="2673925" y="1040964"/>
                  <a:pt x="2673538" y="1037954"/>
                  <a:pt x="2675802" y="1035912"/>
                </a:cubicBezTo>
                <a:cubicBezTo>
                  <a:pt x="2693471" y="1019236"/>
                  <a:pt x="2715224" y="1007420"/>
                  <a:pt x="2735763" y="994832"/>
                </a:cubicBezTo>
                <a:cubicBezTo>
                  <a:pt x="2748572" y="986992"/>
                  <a:pt x="2761824" y="979814"/>
                  <a:pt x="2775958" y="974624"/>
                </a:cubicBezTo>
                <a:cubicBezTo>
                  <a:pt x="2782142" y="972306"/>
                  <a:pt x="2785455" y="980034"/>
                  <a:pt x="2781149" y="984010"/>
                </a:cubicBezTo>
                <a:cubicBezTo>
                  <a:pt x="2768119" y="996048"/>
                  <a:pt x="2752659" y="1005102"/>
                  <a:pt x="2737420" y="1014046"/>
                </a:cubicBezTo>
                <a:cubicBezTo>
                  <a:pt x="2719310" y="1024648"/>
                  <a:pt x="2701752" y="1036684"/>
                  <a:pt x="2682758" y="1045518"/>
                </a:cubicBezTo>
                <a:cubicBezTo>
                  <a:pt x="2680053" y="1046734"/>
                  <a:pt x="2677182" y="1045352"/>
                  <a:pt x="2675553" y="1043158"/>
                </a:cubicBezTo>
                <a:close/>
                <a:moveTo>
                  <a:pt x="2665464" y="1007656"/>
                </a:moveTo>
                <a:cubicBezTo>
                  <a:pt x="2664208" y="1006206"/>
                  <a:pt x="2663932" y="1003998"/>
                  <a:pt x="2665643" y="1002010"/>
                </a:cubicBezTo>
                <a:cubicBezTo>
                  <a:pt x="2676686" y="989532"/>
                  <a:pt x="2691483" y="979924"/>
                  <a:pt x="2705286" y="970758"/>
                </a:cubicBezTo>
                <a:cubicBezTo>
                  <a:pt x="2718648" y="961924"/>
                  <a:pt x="2732230" y="953864"/>
                  <a:pt x="2747689" y="949226"/>
                </a:cubicBezTo>
                <a:cubicBezTo>
                  <a:pt x="2751665" y="948012"/>
                  <a:pt x="2753873" y="953974"/>
                  <a:pt x="2750892" y="956292"/>
                </a:cubicBezTo>
                <a:cubicBezTo>
                  <a:pt x="2737641" y="967004"/>
                  <a:pt x="2723065" y="975618"/>
                  <a:pt x="2708931" y="984894"/>
                </a:cubicBezTo>
                <a:cubicBezTo>
                  <a:pt x="2696673" y="993066"/>
                  <a:pt x="2684637" y="1002452"/>
                  <a:pt x="2671164" y="1008746"/>
                </a:cubicBezTo>
                <a:cubicBezTo>
                  <a:pt x="2668956" y="1009794"/>
                  <a:pt x="2666720" y="1009104"/>
                  <a:pt x="2665464" y="1007656"/>
                </a:cubicBezTo>
                <a:close/>
                <a:moveTo>
                  <a:pt x="2653055" y="710264"/>
                </a:moveTo>
                <a:cubicBezTo>
                  <a:pt x="2658356" y="690608"/>
                  <a:pt x="2671276" y="674816"/>
                  <a:pt x="2682980" y="658584"/>
                </a:cubicBezTo>
                <a:cubicBezTo>
                  <a:pt x="2692366" y="645554"/>
                  <a:pt x="2699545" y="629874"/>
                  <a:pt x="2712133" y="619604"/>
                </a:cubicBezTo>
                <a:cubicBezTo>
                  <a:pt x="2717433" y="615186"/>
                  <a:pt x="2723397" y="620818"/>
                  <a:pt x="2723175" y="626340"/>
                </a:cubicBezTo>
                <a:cubicBezTo>
                  <a:pt x="2722623" y="643014"/>
                  <a:pt x="2710146" y="657590"/>
                  <a:pt x="2700317" y="670290"/>
                </a:cubicBezTo>
                <a:cubicBezTo>
                  <a:pt x="2687949" y="686190"/>
                  <a:pt x="2674588" y="702314"/>
                  <a:pt x="2658245" y="714240"/>
                </a:cubicBezTo>
                <a:cubicBezTo>
                  <a:pt x="2655595" y="716116"/>
                  <a:pt x="2652283" y="713024"/>
                  <a:pt x="2653055" y="710264"/>
                </a:cubicBezTo>
                <a:close/>
                <a:moveTo>
                  <a:pt x="2648541" y="1196196"/>
                </a:moveTo>
                <a:cubicBezTo>
                  <a:pt x="2647588" y="1194594"/>
                  <a:pt x="2647588" y="1192442"/>
                  <a:pt x="2649410" y="1191172"/>
                </a:cubicBezTo>
                <a:cubicBezTo>
                  <a:pt x="2682648" y="1167650"/>
                  <a:pt x="2719973" y="1156718"/>
                  <a:pt x="2756082" y="1138940"/>
                </a:cubicBezTo>
                <a:cubicBezTo>
                  <a:pt x="2795725" y="1119504"/>
                  <a:pt x="2834485" y="1098082"/>
                  <a:pt x="2873797" y="1077984"/>
                </a:cubicBezTo>
                <a:cubicBezTo>
                  <a:pt x="2946457" y="1040992"/>
                  <a:pt x="3016688" y="1001900"/>
                  <a:pt x="3086147" y="959276"/>
                </a:cubicBezTo>
                <a:cubicBezTo>
                  <a:pt x="3091005" y="956294"/>
                  <a:pt x="3096306" y="963804"/>
                  <a:pt x="3091778" y="967338"/>
                </a:cubicBezTo>
                <a:cubicBezTo>
                  <a:pt x="2965671" y="1070474"/>
                  <a:pt x="2799590" y="1129884"/>
                  <a:pt x="2653386" y="1197908"/>
                </a:cubicBezTo>
                <a:cubicBezTo>
                  <a:pt x="2651398" y="1198846"/>
                  <a:pt x="2649493" y="1197796"/>
                  <a:pt x="2648541" y="1196196"/>
                </a:cubicBezTo>
                <a:close/>
                <a:moveTo>
                  <a:pt x="2639197" y="1106488"/>
                </a:moveTo>
                <a:cubicBezTo>
                  <a:pt x="2638562" y="1105094"/>
                  <a:pt x="2638866" y="1103272"/>
                  <a:pt x="2640688" y="1102278"/>
                </a:cubicBezTo>
                <a:cubicBezTo>
                  <a:pt x="2696894" y="1071136"/>
                  <a:pt x="2753544" y="1038120"/>
                  <a:pt x="2805112" y="999470"/>
                </a:cubicBezTo>
                <a:cubicBezTo>
                  <a:pt x="2844756" y="969876"/>
                  <a:pt x="2885061" y="930674"/>
                  <a:pt x="2933760" y="917424"/>
                </a:cubicBezTo>
                <a:cubicBezTo>
                  <a:pt x="2939502" y="915878"/>
                  <a:pt x="2941489" y="923938"/>
                  <a:pt x="2936962" y="926698"/>
                </a:cubicBezTo>
                <a:cubicBezTo>
                  <a:pt x="2839565" y="985116"/>
                  <a:pt x="2751004" y="1068376"/>
                  <a:pt x="2643338" y="1108130"/>
                </a:cubicBezTo>
                <a:cubicBezTo>
                  <a:pt x="2641405" y="1108848"/>
                  <a:pt x="2639832" y="1107882"/>
                  <a:pt x="2639197" y="1106488"/>
                </a:cubicBezTo>
                <a:close/>
                <a:moveTo>
                  <a:pt x="2632516" y="835486"/>
                </a:moveTo>
                <a:cubicBezTo>
                  <a:pt x="2637043" y="823228"/>
                  <a:pt x="2647313" y="814616"/>
                  <a:pt x="2656257" y="805450"/>
                </a:cubicBezTo>
                <a:cubicBezTo>
                  <a:pt x="2665091" y="796284"/>
                  <a:pt x="2674257" y="785022"/>
                  <a:pt x="2685852" y="779390"/>
                </a:cubicBezTo>
                <a:cubicBezTo>
                  <a:pt x="2691262" y="776850"/>
                  <a:pt x="2696453" y="781930"/>
                  <a:pt x="2694907" y="787340"/>
                </a:cubicBezTo>
                <a:cubicBezTo>
                  <a:pt x="2691704" y="798714"/>
                  <a:pt x="2681766" y="807770"/>
                  <a:pt x="2673263" y="815388"/>
                </a:cubicBezTo>
                <a:cubicBezTo>
                  <a:pt x="2662993" y="824664"/>
                  <a:pt x="2653165" y="835266"/>
                  <a:pt x="2641129" y="842222"/>
                </a:cubicBezTo>
                <a:cubicBezTo>
                  <a:pt x="2637043" y="844652"/>
                  <a:pt x="2630749" y="840566"/>
                  <a:pt x="2632516" y="835486"/>
                </a:cubicBezTo>
                <a:close/>
                <a:moveTo>
                  <a:pt x="2612307" y="831402"/>
                </a:moveTo>
                <a:cubicBezTo>
                  <a:pt x="2628097" y="803134"/>
                  <a:pt x="2648527" y="775748"/>
                  <a:pt x="2669839" y="751454"/>
                </a:cubicBezTo>
                <a:cubicBezTo>
                  <a:pt x="2673041" y="747810"/>
                  <a:pt x="2680218" y="751454"/>
                  <a:pt x="2678451" y="756312"/>
                </a:cubicBezTo>
                <a:cubicBezTo>
                  <a:pt x="2667078" y="787894"/>
                  <a:pt x="2637926" y="809206"/>
                  <a:pt x="2618933" y="836040"/>
                </a:cubicBezTo>
                <a:cubicBezTo>
                  <a:pt x="2615841" y="840346"/>
                  <a:pt x="2609877" y="835820"/>
                  <a:pt x="2612307" y="831402"/>
                </a:cubicBezTo>
                <a:close/>
                <a:moveTo>
                  <a:pt x="2567584" y="845094"/>
                </a:moveTo>
                <a:cubicBezTo>
                  <a:pt x="2573105" y="834494"/>
                  <a:pt x="2583044" y="825992"/>
                  <a:pt x="2590995" y="817268"/>
                </a:cubicBezTo>
                <a:cubicBezTo>
                  <a:pt x="2600712" y="806556"/>
                  <a:pt x="2610982" y="791318"/>
                  <a:pt x="2624011" y="784692"/>
                </a:cubicBezTo>
                <a:cubicBezTo>
                  <a:pt x="2628428" y="782372"/>
                  <a:pt x="2634612" y="785134"/>
                  <a:pt x="2633398" y="790876"/>
                </a:cubicBezTo>
                <a:cubicBezTo>
                  <a:pt x="2629975" y="806446"/>
                  <a:pt x="2615840" y="818812"/>
                  <a:pt x="2604908" y="829414"/>
                </a:cubicBezTo>
                <a:cubicBezTo>
                  <a:pt x="2595964" y="838138"/>
                  <a:pt x="2586466" y="848076"/>
                  <a:pt x="2574982" y="853376"/>
                </a:cubicBezTo>
                <a:cubicBezTo>
                  <a:pt x="2569571" y="855806"/>
                  <a:pt x="2565044" y="850064"/>
                  <a:pt x="2567584" y="845094"/>
                </a:cubicBezTo>
                <a:close/>
                <a:moveTo>
                  <a:pt x="2541744" y="1261264"/>
                </a:moveTo>
                <a:cubicBezTo>
                  <a:pt x="2541303" y="1259468"/>
                  <a:pt x="2541910" y="1257260"/>
                  <a:pt x="2543733" y="1256212"/>
                </a:cubicBezTo>
                <a:cubicBezTo>
                  <a:pt x="2593424" y="1227170"/>
                  <a:pt x="2650846" y="1210274"/>
                  <a:pt x="2703961" y="1188300"/>
                </a:cubicBezTo>
                <a:cubicBezTo>
                  <a:pt x="2763261" y="1163784"/>
                  <a:pt x="2821234" y="1132644"/>
                  <a:pt x="2881748" y="1111662"/>
                </a:cubicBezTo>
                <a:cubicBezTo>
                  <a:pt x="2885723" y="1110228"/>
                  <a:pt x="2888042" y="1115860"/>
                  <a:pt x="2884840" y="1118178"/>
                </a:cubicBezTo>
                <a:cubicBezTo>
                  <a:pt x="2837467" y="1150864"/>
                  <a:pt x="2780597" y="1171846"/>
                  <a:pt x="2727703" y="1193820"/>
                </a:cubicBezTo>
                <a:cubicBezTo>
                  <a:pt x="2668624" y="1218336"/>
                  <a:pt x="2608222" y="1248482"/>
                  <a:pt x="2546051" y="1263830"/>
                </a:cubicBezTo>
                <a:cubicBezTo>
                  <a:pt x="2543677" y="1264438"/>
                  <a:pt x="2542186" y="1263058"/>
                  <a:pt x="2541744" y="1261264"/>
                </a:cubicBezTo>
                <a:close/>
                <a:moveTo>
                  <a:pt x="2536002" y="916430"/>
                </a:moveTo>
                <a:cubicBezTo>
                  <a:pt x="2545389" y="891032"/>
                  <a:pt x="2570897" y="871596"/>
                  <a:pt x="2594971" y="860886"/>
                </a:cubicBezTo>
                <a:cubicBezTo>
                  <a:pt x="2599056" y="859008"/>
                  <a:pt x="2603363" y="864752"/>
                  <a:pt x="2600160" y="868064"/>
                </a:cubicBezTo>
                <a:cubicBezTo>
                  <a:pt x="2582381" y="886504"/>
                  <a:pt x="2558087" y="898872"/>
                  <a:pt x="2544284" y="920958"/>
                </a:cubicBezTo>
                <a:cubicBezTo>
                  <a:pt x="2541414" y="925706"/>
                  <a:pt x="2534235" y="921400"/>
                  <a:pt x="2536002" y="916430"/>
                </a:cubicBezTo>
                <a:close/>
                <a:moveTo>
                  <a:pt x="2508286" y="994500"/>
                </a:moveTo>
                <a:cubicBezTo>
                  <a:pt x="2525291" y="968110"/>
                  <a:pt x="2551683" y="947128"/>
                  <a:pt x="2573657" y="924712"/>
                </a:cubicBezTo>
                <a:cubicBezTo>
                  <a:pt x="2591437" y="906492"/>
                  <a:pt x="2607670" y="885512"/>
                  <a:pt x="2630307" y="873144"/>
                </a:cubicBezTo>
                <a:cubicBezTo>
                  <a:pt x="2635054" y="870604"/>
                  <a:pt x="2638809" y="876014"/>
                  <a:pt x="2636821" y="880210"/>
                </a:cubicBezTo>
                <a:cubicBezTo>
                  <a:pt x="2623239" y="909032"/>
                  <a:pt x="2594639" y="932994"/>
                  <a:pt x="2571339" y="954196"/>
                </a:cubicBezTo>
                <a:cubicBezTo>
                  <a:pt x="2553119" y="970760"/>
                  <a:pt x="2535450" y="989754"/>
                  <a:pt x="2513144" y="1000464"/>
                </a:cubicBezTo>
                <a:cubicBezTo>
                  <a:pt x="2509390" y="1002232"/>
                  <a:pt x="2506077" y="997704"/>
                  <a:pt x="2508286" y="994500"/>
                </a:cubicBezTo>
                <a:close/>
                <a:moveTo>
                  <a:pt x="2486297" y="1136330"/>
                </a:moveTo>
                <a:cubicBezTo>
                  <a:pt x="2485621" y="1134826"/>
                  <a:pt x="2485814" y="1132976"/>
                  <a:pt x="2487415" y="1131762"/>
                </a:cubicBezTo>
                <a:cubicBezTo>
                  <a:pt x="2506851" y="1117076"/>
                  <a:pt x="2532028" y="1109454"/>
                  <a:pt x="2553560" y="1098082"/>
                </a:cubicBezTo>
                <a:cubicBezTo>
                  <a:pt x="2575314" y="1086598"/>
                  <a:pt x="2597841" y="1068266"/>
                  <a:pt x="2622136" y="1063188"/>
                </a:cubicBezTo>
                <a:cubicBezTo>
                  <a:pt x="2626773" y="1062192"/>
                  <a:pt x="2630417" y="1068488"/>
                  <a:pt x="2627325" y="1072022"/>
                </a:cubicBezTo>
                <a:cubicBezTo>
                  <a:pt x="2610872" y="1090904"/>
                  <a:pt x="2582603" y="1100952"/>
                  <a:pt x="2560297" y="1111664"/>
                </a:cubicBezTo>
                <a:cubicBezTo>
                  <a:pt x="2538542" y="1122154"/>
                  <a:pt x="2514690" y="1136398"/>
                  <a:pt x="2490396" y="1138828"/>
                </a:cubicBezTo>
                <a:cubicBezTo>
                  <a:pt x="2488519" y="1138994"/>
                  <a:pt x="2486974" y="1137834"/>
                  <a:pt x="2486297" y="1136330"/>
                </a:cubicBezTo>
                <a:close/>
                <a:moveTo>
                  <a:pt x="2468312" y="757196"/>
                </a:moveTo>
                <a:cubicBezTo>
                  <a:pt x="2482225" y="739196"/>
                  <a:pt x="2497795" y="722852"/>
                  <a:pt x="2511378" y="704520"/>
                </a:cubicBezTo>
                <a:cubicBezTo>
                  <a:pt x="2522642" y="689282"/>
                  <a:pt x="2532911" y="672828"/>
                  <a:pt x="2547267" y="660240"/>
                </a:cubicBezTo>
                <a:cubicBezTo>
                  <a:pt x="2551353" y="656596"/>
                  <a:pt x="2558862" y="660462"/>
                  <a:pt x="2556763" y="666092"/>
                </a:cubicBezTo>
                <a:cubicBezTo>
                  <a:pt x="2543291" y="703638"/>
                  <a:pt x="2509943" y="745268"/>
                  <a:pt x="2476373" y="766250"/>
                </a:cubicBezTo>
                <a:cubicBezTo>
                  <a:pt x="2470299" y="770004"/>
                  <a:pt x="2464115" y="762716"/>
                  <a:pt x="2468312" y="757196"/>
                </a:cubicBezTo>
                <a:close/>
                <a:moveTo>
                  <a:pt x="2396645" y="942710"/>
                </a:moveTo>
                <a:cubicBezTo>
                  <a:pt x="2403602" y="930784"/>
                  <a:pt x="2412546" y="912786"/>
                  <a:pt x="2426792" y="908590"/>
                </a:cubicBezTo>
                <a:cubicBezTo>
                  <a:pt x="2430766" y="907374"/>
                  <a:pt x="2436288" y="910466"/>
                  <a:pt x="2435073" y="915324"/>
                </a:cubicBezTo>
                <a:cubicBezTo>
                  <a:pt x="2431429" y="929128"/>
                  <a:pt x="2418510" y="946686"/>
                  <a:pt x="2404927" y="952098"/>
                </a:cubicBezTo>
                <a:cubicBezTo>
                  <a:pt x="2398743" y="954526"/>
                  <a:pt x="2393333" y="948452"/>
                  <a:pt x="2396645" y="942710"/>
                </a:cubicBezTo>
                <a:close/>
                <a:moveTo>
                  <a:pt x="2381516" y="1029838"/>
                </a:moveTo>
                <a:cubicBezTo>
                  <a:pt x="2394105" y="1017692"/>
                  <a:pt x="2407908" y="1006980"/>
                  <a:pt x="2421491" y="996158"/>
                </a:cubicBezTo>
                <a:cubicBezTo>
                  <a:pt x="2433858" y="986330"/>
                  <a:pt x="2446116" y="974624"/>
                  <a:pt x="2460581" y="968110"/>
                </a:cubicBezTo>
                <a:cubicBezTo>
                  <a:pt x="2466103" y="965570"/>
                  <a:pt x="2469856" y="971864"/>
                  <a:pt x="2467428" y="976502"/>
                </a:cubicBezTo>
                <a:cubicBezTo>
                  <a:pt x="2459919" y="990194"/>
                  <a:pt x="2445894" y="1000024"/>
                  <a:pt x="2433637" y="1009300"/>
                </a:cubicBezTo>
                <a:cubicBezTo>
                  <a:pt x="2419614" y="1019788"/>
                  <a:pt x="2405037" y="1030060"/>
                  <a:pt x="2389908" y="1038782"/>
                </a:cubicBezTo>
                <a:cubicBezTo>
                  <a:pt x="2384277" y="1042096"/>
                  <a:pt x="2376105" y="1035028"/>
                  <a:pt x="2381516" y="1029838"/>
                </a:cubicBezTo>
                <a:close/>
                <a:moveTo>
                  <a:pt x="2369370" y="564832"/>
                </a:moveTo>
                <a:cubicBezTo>
                  <a:pt x="2380744" y="542636"/>
                  <a:pt x="2391345" y="511938"/>
                  <a:pt x="2413652" y="498244"/>
                </a:cubicBezTo>
                <a:cubicBezTo>
                  <a:pt x="2418289" y="495374"/>
                  <a:pt x="2423700" y="499570"/>
                  <a:pt x="2421823" y="504760"/>
                </a:cubicBezTo>
                <a:cubicBezTo>
                  <a:pt x="2413430" y="528612"/>
                  <a:pt x="2392450" y="550478"/>
                  <a:pt x="2376659" y="569800"/>
                </a:cubicBezTo>
                <a:cubicBezTo>
                  <a:pt x="2373345" y="573776"/>
                  <a:pt x="2367051" y="569250"/>
                  <a:pt x="2369370" y="564832"/>
                </a:cubicBezTo>
                <a:close/>
                <a:moveTo>
                  <a:pt x="2364842" y="725916"/>
                </a:moveTo>
                <a:cubicBezTo>
                  <a:pt x="2363710" y="723350"/>
                  <a:pt x="2363958" y="720092"/>
                  <a:pt x="2366388" y="718214"/>
                </a:cubicBezTo>
                <a:cubicBezTo>
                  <a:pt x="2430215" y="669296"/>
                  <a:pt x="2466213" y="592548"/>
                  <a:pt x="2519659" y="534134"/>
                </a:cubicBezTo>
                <a:cubicBezTo>
                  <a:pt x="2524628" y="528612"/>
                  <a:pt x="2534125" y="534906"/>
                  <a:pt x="2531697" y="541642"/>
                </a:cubicBezTo>
                <a:cubicBezTo>
                  <a:pt x="2515242" y="588022"/>
                  <a:pt x="2477145" y="629762"/>
                  <a:pt x="2444238" y="665430"/>
                </a:cubicBezTo>
                <a:cubicBezTo>
                  <a:pt x="2423037" y="688510"/>
                  <a:pt x="2402939" y="720534"/>
                  <a:pt x="2371578" y="729478"/>
                </a:cubicBezTo>
                <a:cubicBezTo>
                  <a:pt x="2368486" y="730362"/>
                  <a:pt x="2365974" y="728484"/>
                  <a:pt x="2364842" y="725916"/>
                </a:cubicBezTo>
                <a:close/>
                <a:moveTo>
                  <a:pt x="2352295" y="3705266"/>
                </a:moveTo>
                <a:cubicBezTo>
                  <a:pt x="2352364" y="3701566"/>
                  <a:pt x="2354793" y="3697951"/>
                  <a:pt x="2359541" y="3697178"/>
                </a:cubicBezTo>
                <a:cubicBezTo>
                  <a:pt x="2410999" y="3688231"/>
                  <a:pt x="2485206" y="3697288"/>
                  <a:pt x="2533353" y="3717276"/>
                </a:cubicBezTo>
                <a:cubicBezTo>
                  <a:pt x="2541634" y="3720808"/>
                  <a:pt x="2538542" y="3734723"/>
                  <a:pt x="2529598" y="3734502"/>
                </a:cubicBezTo>
                <a:cubicBezTo>
                  <a:pt x="2500777" y="3733729"/>
                  <a:pt x="2472398" y="3726331"/>
                  <a:pt x="2443687" y="3723128"/>
                </a:cubicBezTo>
                <a:cubicBezTo>
                  <a:pt x="2415748" y="3720035"/>
                  <a:pt x="2386595" y="3720147"/>
                  <a:pt x="2359210" y="3713851"/>
                </a:cubicBezTo>
                <a:cubicBezTo>
                  <a:pt x="2354517" y="3712747"/>
                  <a:pt x="2352226" y="3708965"/>
                  <a:pt x="2352295" y="3705266"/>
                </a:cubicBezTo>
                <a:close/>
                <a:moveTo>
                  <a:pt x="2352101" y="669282"/>
                </a:moveTo>
                <a:cubicBezTo>
                  <a:pt x="2351038" y="667254"/>
                  <a:pt x="2351314" y="664604"/>
                  <a:pt x="2353799" y="662670"/>
                </a:cubicBezTo>
                <a:cubicBezTo>
                  <a:pt x="2414423" y="617064"/>
                  <a:pt x="2424914" y="520220"/>
                  <a:pt x="2493488" y="482454"/>
                </a:cubicBezTo>
                <a:cubicBezTo>
                  <a:pt x="2498457" y="479694"/>
                  <a:pt x="2505414" y="484774"/>
                  <a:pt x="2502101" y="490296"/>
                </a:cubicBezTo>
                <a:cubicBezTo>
                  <a:pt x="2478801" y="529608"/>
                  <a:pt x="2449759" y="566378"/>
                  <a:pt x="2424692" y="604698"/>
                </a:cubicBezTo>
                <a:cubicBezTo>
                  <a:pt x="2407687" y="630646"/>
                  <a:pt x="2391564" y="665430"/>
                  <a:pt x="2358436" y="672166"/>
                </a:cubicBezTo>
                <a:cubicBezTo>
                  <a:pt x="2355565" y="672720"/>
                  <a:pt x="2353164" y="671312"/>
                  <a:pt x="2352101" y="669282"/>
                </a:cubicBezTo>
                <a:close/>
                <a:moveTo>
                  <a:pt x="2314709" y="1036132"/>
                </a:moveTo>
                <a:cubicBezTo>
                  <a:pt x="2322991" y="1026414"/>
                  <a:pt x="2332266" y="1017580"/>
                  <a:pt x="2340990" y="1008304"/>
                </a:cubicBezTo>
                <a:cubicBezTo>
                  <a:pt x="2351149" y="997484"/>
                  <a:pt x="2360867" y="984452"/>
                  <a:pt x="2373898" y="977054"/>
                </a:cubicBezTo>
                <a:cubicBezTo>
                  <a:pt x="2378425" y="974514"/>
                  <a:pt x="2383836" y="978822"/>
                  <a:pt x="2381517" y="983790"/>
                </a:cubicBezTo>
                <a:cubicBezTo>
                  <a:pt x="2376106" y="995716"/>
                  <a:pt x="2365947" y="1004992"/>
                  <a:pt x="2356781" y="1014268"/>
                </a:cubicBezTo>
                <a:cubicBezTo>
                  <a:pt x="2346180" y="1024758"/>
                  <a:pt x="2335579" y="1035470"/>
                  <a:pt x="2322991" y="1043640"/>
                </a:cubicBezTo>
                <a:cubicBezTo>
                  <a:pt x="2318133" y="1046844"/>
                  <a:pt x="2310181" y="1041432"/>
                  <a:pt x="2314709" y="1036132"/>
                </a:cubicBezTo>
                <a:close/>
                <a:moveTo>
                  <a:pt x="2311314" y="958048"/>
                </a:moveTo>
                <a:cubicBezTo>
                  <a:pt x="2309741" y="955522"/>
                  <a:pt x="2309741" y="951822"/>
                  <a:pt x="2312833" y="949448"/>
                </a:cubicBezTo>
                <a:cubicBezTo>
                  <a:pt x="2325311" y="939730"/>
                  <a:pt x="2338782" y="927804"/>
                  <a:pt x="2353580" y="921510"/>
                </a:cubicBezTo>
                <a:cubicBezTo>
                  <a:pt x="2358107" y="919522"/>
                  <a:pt x="2361089" y="925154"/>
                  <a:pt x="2358770" y="928688"/>
                </a:cubicBezTo>
                <a:cubicBezTo>
                  <a:pt x="2349936" y="942160"/>
                  <a:pt x="2331936" y="950442"/>
                  <a:pt x="2319237" y="959606"/>
                </a:cubicBezTo>
                <a:cubicBezTo>
                  <a:pt x="2316035" y="961926"/>
                  <a:pt x="2312888" y="960574"/>
                  <a:pt x="2311314" y="958048"/>
                </a:cubicBezTo>
                <a:close/>
                <a:moveTo>
                  <a:pt x="2294832" y="3778625"/>
                </a:moveTo>
                <a:cubicBezTo>
                  <a:pt x="2295688" y="3774720"/>
                  <a:pt x="2299028" y="3771047"/>
                  <a:pt x="2303666" y="3770716"/>
                </a:cubicBezTo>
                <a:cubicBezTo>
                  <a:pt x="2360756" y="3765416"/>
                  <a:pt x="2424141" y="3781538"/>
                  <a:pt x="2478360" y="3798324"/>
                </a:cubicBezTo>
                <a:cubicBezTo>
                  <a:pt x="2492606" y="3802741"/>
                  <a:pt x="2485538" y="3823284"/>
                  <a:pt x="2471403" y="3819969"/>
                </a:cubicBezTo>
                <a:cubicBezTo>
                  <a:pt x="2414976" y="3806717"/>
                  <a:pt x="2357003" y="3801196"/>
                  <a:pt x="2300906" y="3787943"/>
                </a:cubicBezTo>
                <a:cubicBezTo>
                  <a:pt x="2295605" y="3786674"/>
                  <a:pt x="2293976" y="3782532"/>
                  <a:pt x="2294832" y="3778625"/>
                </a:cubicBezTo>
                <a:close/>
                <a:moveTo>
                  <a:pt x="2286868" y="1317278"/>
                </a:moveTo>
                <a:cubicBezTo>
                  <a:pt x="2285805" y="1314406"/>
                  <a:pt x="2286550" y="1310708"/>
                  <a:pt x="2290084" y="1308996"/>
                </a:cubicBezTo>
                <a:cubicBezTo>
                  <a:pt x="2342978" y="1283598"/>
                  <a:pt x="2395431" y="1244064"/>
                  <a:pt x="2453736" y="1232580"/>
                </a:cubicBezTo>
                <a:cubicBezTo>
                  <a:pt x="2460250" y="1231256"/>
                  <a:pt x="2461355" y="1240422"/>
                  <a:pt x="2456386" y="1243072"/>
                </a:cubicBezTo>
                <a:cubicBezTo>
                  <a:pt x="2403712" y="1270348"/>
                  <a:pt x="2348720" y="1296628"/>
                  <a:pt x="2294501" y="1320590"/>
                </a:cubicBezTo>
                <a:cubicBezTo>
                  <a:pt x="2290802" y="1322192"/>
                  <a:pt x="2287930" y="1320150"/>
                  <a:pt x="2286868" y="1317278"/>
                </a:cubicBezTo>
                <a:close/>
                <a:moveTo>
                  <a:pt x="2278558" y="783614"/>
                </a:moveTo>
                <a:cubicBezTo>
                  <a:pt x="2276280" y="780550"/>
                  <a:pt x="2275783" y="776022"/>
                  <a:pt x="2278931" y="772764"/>
                </a:cubicBezTo>
                <a:cubicBezTo>
                  <a:pt x="2287765" y="763598"/>
                  <a:pt x="2296047" y="753550"/>
                  <a:pt x="2303445" y="743170"/>
                </a:cubicBezTo>
                <a:cubicBezTo>
                  <a:pt x="2311064" y="732570"/>
                  <a:pt x="2318133" y="720422"/>
                  <a:pt x="2328734" y="712472"/>
                </a:cubicBezTo>
                <a:cubicBezTo>
                  <a:pt x="2334144" y="708496"/>
                  <a:pt x="2339776" y="714238"/>
                  <a:pt x="2339223" y="719650"/>
                </a:cubicBezTo>
                <a:cubicBezTo>
                  <a:pt x="2336795" y="744938"/>
                  <a:pt x="2309077" y="772654"/>
                  <a:pt x="2288869" y="785684"/>
                </a:cubicBezTo>
                <a:cubicBezTo>
                  <a:pt x="2284893" y="788280"/>
                  <a:pt x="2280835" y="786678"/>
                  <a:pt x="2278558" y="783614"/>
                </a:cubicBezTo>
                <a:close/>
                <a:moveTo>
                  <a:pt x="2247569" y="755318"/>
                </a:moveTo>
                <a:cubicBezTo>
                  <a:pt x="2254746" y="731244"/>
                  <a:pt x="2272304" y="709602"/>
                  <a:pt x="2287212" y="689724"/>
                </a:cubicBezTo>
                <a:cubicBezTo>
                  <a:pt x="2301015" y="671724"/>
                  <a:pt x="2314266" y="655160"/>
                  <a:pt x="2332487" y="641466"/>
                </a:cubicBezTo>
                <a:cubicBezTo>
                  <a:pt x="2336683" y="638374"/>
                  <a:pt x="2343971" y="642130"/>
                  <a:pt x="2341542" y="647650"/>
                </a:cubicBezTo>
                <a:cubicBezTo>
                  <a:pt x="2332266" y="668852"/>
                  <a:pt x="2318794" y="685308"/>
                  <a:pt x="2304549" y="703418"/>
                </a:cubicBezTo>
                <a:cubicBezTo>
                  <a:pt x="2289421" y="722852"/>
                  <a:pt x="2276059" y="744826"/>
                  <a:pt x="2258501" y="761942"/>
                </a:cubicBezTo>
                <a:cubicBezTo>
                  <a:pt x="2253753" y="766582"/>
                  <a:pt x="2245692" y="761612"/>
                  <a:pt x="2247569" y="755318"/>
                </a:cubicBezTo>
                <a:close/>
                <a:moveTo>
                  <a:pt x="2196111" y="639812"/>
                </a:moveTo>
                <a:cubicBezTo>
                  <a:pt x="2216098" y="574992"/>
                  <a:pt x="2258943" y="503434"/>
                  <a:pt x="2304770" y="453412"/>
                </a:cubicBezTo>
                <a:cubicBezTo>
                  <a:pt x="2308967" y="448884"/>
                  <a:pt x="2315151" y="454738"/>
                  <a:pt x="2313826" y="459596"/>
                </a:cubicBezTo>
                <a:cubicBezTo>
                  <a:pt x="2304992" y="492724"/>
                  <a:pt x="2280477" y="519114"/>
                  <a:pt x="2261815" y="547164"/>
                </a:cubicBezTo>
                <a:cubicBezTo>
                  <a:pt x="2240945" y="578414"/>
                  <a:pt x="2224490" y="612646"/>
                  <a:pt x="2201301" y="642240"/>
                </a:cubicBezTo>
                <a:cubicBezTo>
                  <a:pt x="2199534" y="644450"/>
                  <a:pt x="2195117" y="642792"/>
                  <a:pt x="2196111" y="639812"/>
                </a:cubicBezTo>
                <a:close/>
                <a:moveTo>
                  <a:pt x="2195724" y="3487292"/>
                </a:moveTo>
                <a:cubicBezTo>
                  <a:pt x="2195006" y="3482930"/>
                  <a:pt x="2196773" y="3478210"/>
                  <a:pt x="2201632" y="3476332"/>
                </a:cubicBezTo>
                <a:cubicBezTo>
                  <a:pt x="2217976" y="3470038"/>
                  <a:pt x="2236196" y="3469265"/>
                  <a:pt x="2253532" y="3466725"/>
                </a:cubicBezTo>
                <a:cubicBezTo>
                  <a:pt x="2269876" y="3464296"/>
                  <a:pt x="2285998" y="3462088"/>
                  <a:pt x="2302672" y="3463303"/>
                </a:cubicBezTo>
                <a:cubicBezTo>
                  <a:pt x="2311948" y="3463965"/>
                  <a:pt x="2313936" y="3477989"/>
                  <a:pt x="2305212" y="3481301"/>
                </a:cubicBezTo>
                <a:cubicBezTo>
                  <a:pt x="2288649" y="3487375"/>
                  <a:pt x="2271311" y="3489473"/>
                  <a:pt x="2253864" y="3491681"/>
                </a:cubicBezTo>
                <a:cubicBezTo>
                  <a:pt x="2237631" y="3493780"/>
                  <a:pt x="2221068" y="3497534"/>
                  <a:pt x="2204723" y="3496098"/>
                </a:cubicBezTo>
                <a:cubicBezTo>
                  <a:pt x="2199644" y="3495657"/>
                  <a:pt x="2196442" y="3491654"/>
                  <a:pt x="2195724" y="3487292"/>
                </a:cubicBezTo>
                <a:close/>
                <a:moveTo>
                  <a:pt x="2192135" y="1037126"/>
                </a:moveTo>
                <a:cubicBezTo>
                  <a:pt x="2202294" y="1023984"/>
                  <a:pt x="2213668" y="1011948"/>
                  <a:pt x="2225043" y="999912"/>
                </a:cubicBezTo>
                <a:cubicBezTo>
                  <a:pt x="2235754" y="988538"/>
                  <a:pt x="2245581" y="975950"/>
                  <a:pt x="2257949" y="966454"/>
                </a:cubicBezTo>
                <a:cubicBezTo>
                  <a:pt x="2263140" y="962478"/>
                  <a:pt x="2269544" y="968220"/>
                  <a:pt x="2267446" y="973962"/>
                </a:cubicBezTo>
                <a:cubicBezTo>
                  <a:pt x="2256514" y="1003114"/>
                  <a:pt x="2224159" y="1023874"/>
                  <a:pt x="2203729" y="1046180"/>
                </a:cubicBezTo>
                <a:cubicBezTo>
                  <a:pt x="2198099" y="1052364"/>
                  <a:pt x="2186945" y="1043862"/>
                  <a:pt x="2192135" y="1037126"/>
                </a:cubicBezTo>
                <a:close/>
                <a:moveTo>
                  <a:pt x="2190479" y="1315622"/>
                </a:moveTo>
                <a:cubicBezTo>
                  <a:pt x="2216981" y="1308002"/>
                  <a:pt x="2240502" y="1290334"/>
                  <a:pt x="2265017" y="1277966"/>
                </a:cubicBezTo>
                <a:cubicBezTo>
                  <a:pt x="2286991" y="1266812"/>
                  <a:pt x="2308966" y="1254556"/>
                  <a:pt x="2332045" y="1245722"/>
                </a:cubicBezTo>
                <a:cubicBezTo>
                  <a:pt x="2336020" y="1244176"/>
                  <a:pt x="2339775" y="1250028"/>
                  <a:pt x="2336462" y="1252900"/>
                </a:cubicBezTo>
                <a:cubicBezTo>
                  <a:pt x="2313493" y="1273328"/>
                  <a:pt x="2283679" y="1284812"/>
                  <a:pt x="2256403" y="1298174"/>
                </a:cubicBezTo>
                <a:cubicBezTo>
                  <a:pt x="2235533" y="1308444"/>
                  <a:pt x="2215435" y="1325780"/>
                  <a:pt x="2190921" y="1322800"/>
                </a:cubicBezTo>
                <a:cubicBezTo>
                  <a:pt x="2187277" y="1322358"/>
                  <a:pt x="2186946" y="1316616"/>
                  <a:pt x="2190479" y="1315622"/>
                </a:cubicBezTo>
                <a:close/>
                <a:moveTo>
                  <a:pt x="2186698" y="3264976"/>
                </a:moveTo>
                <a:cubicBezTo>
                  <a:pt x="2186753" y="3261608"/>
                  <a:pt x="2188547" y="3258074"/>
                  <a:pt x="2191474" y="3256473"/>
                </a:cubicBezTo>
                <a:cubicBezTo>
                  <a:pt x="2211019" y="3245430"/>
                  <a:pt x="2240835" y="3242449"/>
                  <a:pt x="2262920" y="3244657"/>
                </a:cubicBezTo>
                <a:cubicBezTo>
                  <a:pt x="2272196" y="3245541"/>
                  <a:pt x="2274956" y="3259013"/>
                  <a:pt x="2266012" y="3262767"/>
                </a:cubicBezTo>
                <a:cubicBezTo>
                  <a:pt x="2245582" y="3271381"/>
                  <a:pt x="2214331" y="3277454"/>
                  <a:pt x="2192357" y="3272485"/>
                </a:cubicBezTo>
                <a:cubicBezTo>
                  <a:pt x="2188326" y="3271546"/>
                  <a:pt x="2186642" y="3268344"/>
                  <a:pt x="2186698" y="3264976"/>
                </a:cubicBezTo>
                <a:close/>
                <a:moveTo>
                  <a:pt x="2185386" y="3311147"/>
                </a:moveTo>
                <a:cubicBezTo>
                  <a:pt x="2185317" y="3307241"/>
                  <a:pt x="2187442" y="3303073"/>
                  <a:pt x="2191363" y="3301527"/>
                </a:cubicBezTo>
                <a:cubicBezTo>
                  <a:pt x="2209804" y="3294128"/>
                  <a:pt x="2229901" y="3293135"/>
                  <a:pt x="2249446" y="3293908"/>
                </a:cubicBezTo>
                <a:cubicBezTo>
                  <a:pt x="2260159" y="3294348"/>
                  <a:pt x="2259606" y="3308263"/>
                  <a:pt x="2250771" y="3311244"/>
                </a:cubicBezTo>
                <a:cubicBezTo>
                  <a:pt x="2232110" y="3317428"/>
                  <a:pt x="2212454" y="3321292"/>
                  <a:pt x="2192577" y="3319195"/>
                </a:cubicBezTo>
                <a:cubicBezTo>
                  <a:pt x="2187718" y="3318697"/>
                  <a:pt x="2185455" y="3315053"/>
                  <a:pt x="2185386" y="3311147"/>
                </a:cubicBezTo>
                <a:close/>
                <a:moveTo>
                  <a:pt x="2183785" y="1375430"/>
                </a:moveTo>
                <a:cubicBezTo>
                  <a:pt x="2183136" y="1372656"/>
                  <a:pt x="2184019" y="1369454"/>
                  <a:pt x="2186835" y="1367963"/>
                </a:cubicBezTo>
                <a:cubicBezTo>
                  <a:pt x="2199865" y="1361116"/>
                  <a:pt x="2213999" y="1355926"/>
                  <a:pt x="2227693" y="1350295"/>
                </a:cubicBezTo>
                <a:cubicBezTo>
                  <a:pt x="2241716" y="1344442"/>
                  <a:pt x="2257286" y="1337374"/>
                  <a:pt x="2272636" y="1340246"/>
                </a:cubicBezTo>
                <a:cubicBezTo>
                  <a:pt x="2276722" y="1341020"/>
                  <a:pt x="2278047" y="1347533"/>
                  <a:pt x="2274734" y="1349963"/>
                </a:cubicBezTo>
                <a:cubicBezTo>
                  <a:pt x="2260821" y="1359571"/>
                  <a:pt x="2242380" y="1363766"/>
                  <a:pt x="2226699" y="1369950"/>
                </a:cubicBezTo>
                <a:cubicBezTo>
                  <a:pt x="2214773" y="1374699"/>
                  <a:pt x="2202847" y="1379558"/>
                  <a:pt x="2189927" y="1380331"/>
                </a:cubicBezTo>
                <a:cubicBezTo>
                  <a:pt x="2186614" y="1380552"/>
                  <a:pt x="2184433" y="1378205"/>
                  <a:pt x="2183785" y="1375430"/>
                </a:cubicBezTo>
                <a:close/>
                <a:moveTo>
                  <a:pt x="2177973" y="5123230"/>
                </a:moveTo>
                <a:cubicBezTo>
                  <a:pt x="2178249" y="5119955"/>
                  <a:pt x="2180375" y="5116531"/>
                  <a:pt x="2183522" y="5115262"/>
                </a:cubicBezTo>
                <a:cubicBezTo>
                  <a:pt x="2203068" y="5107532"/>
                  <a:pt x="2225926" y="5106096"/>
                  <a:pt x="2246796" y="5106647"/>
                </a:cubicBezTo>
                <a:cubicBezTo>
                  <a:pt x="2258171" y="5106980"/>
                  <a:pt x="2257618" y="5122991"/>
                  <a:pt x="2247680" y="5125419"/>
                </a:cubicBezTo>
                <a:cubicBezTo>
                  <a:pt x="2227030" y="5130498"/>
                  <a:pt x="2204614" y="5133592"/>
                  <a:pt x="2183522" y="5130280"/>
                </a:cubicBezTo>
                <a:cubicBezTo>
                  <a:pt x="2179271" y="5129616"/>
                  <a:pt x="2177697" y="5126500"/>
                  <a:pt x="2177973" y="5123230"/>
                </a:cubicBezTo>
                <a:close/>
                <a:moveTo>
                  <a:pt x="2176234" y="1262506"/>
                </a:moveTo>
                <a:cubicBezTo>
                  <a:pt x="2193240" y="1243292"/>
                  <a:pt x="2217534" y="1223194"/>
                  <a:pt x="2242712" y="1216348"/>
                </a:cubicBezTo>
                <a:cubicBezTo>
                  <a:pt x="2247902" y="1214912"/>
                  <a:pt x="2250883" y="1220876"/>
                  <a:pt x="2247129" y="1224520"/>
                </a:cubicBezTo>
                <a:cubicBezTo>
                  <a:pt x="2228245" y="1241968"/>
                  <a:pt x="2203178" y="1253120"/>
                  <a:pt x="2183301" y="1269794"/>
                </a:cubicBezTo>
                <a:cubicBezTo>
                  <a:pt x="2178222" y="1273990"/>
                  <a:pt x="2171927" y="1267364"/>
                  <a:pt x="2176234" y="1262506"/>
                </a:cubicBezTo>
                <a:close/>
                <a:moveTo>
                  <a:pt x="2162873" y="974072"/>
                </a:moveTo>
                <a:cubicBezTo>
                  <a:pt x="2181313" y="939840"/>
                  <a:pt x="2209472" y="905608"/>
                  <a:pt x="2244035" y="886946"/>
                </a:cubicBezTo>
                <a:cubicBezTo>
                  <a:pt x="2249447" y="884074"/>
                  <a:pt x="2253642" y="890480"/>
                  <a:pt x="2250219" y="895008"/>
                </a:cubicBezTo>
                <a:cubicBezTo>
                  <a:pt x="2226698" y="925816"/>
                  <a:pt x="2198208" y="953092"/>
                  <a:pt x="2172810" y="982466"/>
                </a:cubicBezTo>
                <a:cubicBezTo>
                  <a:pt x="2167620" y="988428"/>
                  <a:pt x="2159559" y="980146"/>
                  <a:pt x="2162873" y="974072"/>
                </a:cubicBezTo>
                <a:close/>
                <a:moveTo>
                  <a:pt x="2141740" y="3225333"/>
                </a:moveTo>
                <a:cubicBezTo>
                  <a:pt x="2139931" y="3220502"/>
                  <a:pt x="2141174" y="3214621"/>
                  <a:pt x="2147081" y="3211530"/>
                </a:cubicBezTo>
                <a:cubicBezTo>
                  <a:pt x="2169498" y="3199935"/>
                  <a:pt x="2203289" y="3190328"/>
                  <a:pt x="2228466" y="3194634"/>
                </a:cubicBezTo>
                <a:cubicBezTo>
                  <a:pt x="2239399" y="3196511"/>
                  <a:pt x="2237852" y="3210094"/>
                  <a:pt x="2229570" y="3213959"/>
                </a:cubicBezTo>
                <a:cubicBezTo>
                  <a:pt x="2216540" y="3220032"/>
                  <a:pt x="2201854" y="3221357"/>
                  <a:pt x="2188050" y="3224671"/>
                </a:cubicBezTo>
                <a:cubicBezTo>
                  <a:pt x="2176897" y="3227431"/>
                  <a:pt x="2165964" y="3230965"/>
                  <a:pt x="2154701" y="3232843"/>
                </a:cubicBezTo>
                <a:cubicBezTo>
                  <a:pt x="2148407" y="3233946"/>
                  <a:pt x="2143548" y="3230164"/>
                  <a:pt x="2141740" y="3225333"/>
                </a:cubicBezTo>
                <a:close/>
                <a:moveTo>
                  <a:pt x="2132532" y="1227570"/>
                </a:moveTo>
                <a:cubicBezTo>
                  <a:pt x="2131677" y="1224796"/>
                  <a:pt x="2132670" y="1221538"/>
                  <a:pt x="2136370" y="1220434"/>
                </a:cubicBezTo>
                <a:cubicBezTo>
                  <a:pt x="2200306" y="1201882"/>
                  <a:pt x="2244366" y="1146890"/>
                  <a:pt x="2306095" y="1126130"/>
                </a:cubicBezTo>
                <a:cubicBezTo>
                  <a:pt x="2311174" y="1124364"/>
                  <a:pt x="2314819" y="1130768"/>
                  <a:pt x="2310732" y="1134190"/>
                </a:cubicBezTo>
                <a:cubicBezTo>
                  <a:pt x="2263360" y="1173944"/>
                  <a:pt x="2201079" y="1218446"/>
                  <a:pt x="2139792" y="1231808"/>
                </a:cubicBezTo>
                <a:cubicBezTo>
                  <a:pt x="2136093" y="1232636"/>
                  <a:pt x="2133388" y="1230344"/>
                  <a:pt x="2132532" y="1227570"/>
                </a:cubicBezTo>
                <a:close/>
                <a:moveTo>
                  <a:pt x="2122828" y="4082753"/>
                </a:moveTo>
                <a:cubicBezTo>
                  <a:pt x="2123560" y="4078860"/>
                  <a:pt x="2126597" y="4075713"/>
                  <a:pt x="2131732" y="4076708"/>
                </a:cubicBezTo>
                <a:cubicBezTo>
                  <a:pt x="2152270" y="4080683"/>
                  <a:pt x="2172148" y="4087971"/>
                  <a:pt x="2192024" y="4094487"/>
                </a:cubicBezTo>
                <a:cubicBezTo>
                  <a:pt x="2210135" y="4100561"/>
                  <a:pt x="2230454" y="4104426"/>
                  <a:pt x="2244919" y="4117237"/>
                </a:cubicBezTo>
                <a:cubicBezTo>
                  <a:pt x="2248674" y="4120548"/>
                  <a:pt x="2246023" y="4128279"/>
                  <a:pt x="2241055" y="4128611"/>
                </a:cubicBezTo>
                <a:cubicBezTo>
                  <a:pt x="2222281" y="4130154"/>
                  <a:pt x="2204503" y="4121433"/>
                  <a:pt x="2186835" y="4115359"/>
                </a:cubicBezTo>
                <a:cubicBezTo>
                  <a:pt x="2166958" y="4108512"/>
                  <a:pt x="2146639" y="4102438"/>
                  <a:pt x="2127756" y="4093273"/>
                </a:cubicBezTo>
                <a:cubicBezTo>
                  <a:pt x="2123670" y="4091284"/>
                  <a:pt x="2122097" y="4086646"/>
                  <a:pt x="2122828" y="4082753"/>
                </a:cubicBezTo>
                <a:close/>
                <a:moveTo>
                  <a:pt x="2113636" y="3280035"/>
                </a:moveTo>
                <a:cubicBezTo>
                  <a:pt x="2112821" y="3276377"/>
                  <a:pt x="2114284" y="3272375"/>
                  <a:pt x="2118922" y="3270939"/>
                </a:cubicBezTo>
                <a:cubicBezTo>
                  <a:pt x="2133830" y="3266411"/>
                  <a:pt x="2148958" y="3262105"/>
                  <a:pt x="2164640" y="3264202"/>
                </a:cubicBezTo>
                <a:cubicBezTo>
                  <a:pt x="2173032" y="3265307"/>
                  <a:pt x="2175351" y="3277012"/>
                  <a:pt x="2167290" y="3280545"/>
                </a:cubicBezTo>
                <a:cubicBezTo>
                  <a:pt x="2152934" y="3286951"/>
                  <a:pt x="2137585" y="3287171"/>
                  <a:pt x="2122014" y="3287061"/>
                </a:cubicBezTo>
                <a:cubicBezTo>
                  <a:pt x="2117542" y="3287006"/>
                  <a:pt x="2114450" y="3283693"/>
                  <a:pt x="2113636" y="3280035"/>
                </a:cubicBezTo>
                <a:close/>
                <a:moveTo>
                  <a:pt x="2102689" y="943926"/>
                </a:moveTo>
                <a:cubicBezTo>
                  <a:pt x="2121241" y="897768"/>
                  <a:pt x="2163424" y="841892"/>
                  <a:pt x="2206380" y="815832"/>
                </a:cubicBezTo>
                <a:cubicBezTo>
                  <a:pt x="2211681" y="812630"/>
                  <a:pt x="2220736" y="817708"/>
                  <a:pt x="2216871" y="824334"/>
                </a:cubicBezTo>
                <a:cubicBezTo>
                  <a:pt x="2202846" y="848186"/>
                  <a:pt x="2181424" y="866960"/>
                  <a:pt x="2163645" y="887830"/>
                </a:cubicBezTo>
                <a:cubicBezTo>
                  <a:pt x="2146529" y="907926"/>
                  <a:pt x="2130628" y="928686"/>
                  <a:pt x="2114395" y="949448"/>
                </a:cubicBezTo>
                <a:cubicBezTo>
                  <a:pt x="2110198" y="954968"/>
                  <a:pt x="2099709" y="951324"/>
                  <a:pt x="2102689" y="943926"/>
                </a:cubicBezTo>
                <a:close/>
                <a:moveTo>
                  <a:pt x="2096465" y="3793391"/>
                </a:moveTo>
                <a:cubicBezTo>
                  <a:pt x="2096175" y="3789374"/>
                  <a:pt x="2098329" y="3785342"/>
                  <a:pt x="2103353" y="3784735"/>
                </a:cubicBezTo>
                <a:cubicBezTo>
                  <a:pt x="2128751" y="3781754"/>
                  <a:pt x="2156910" y="3781533"/>
                  <a:pt x="2181535" y="3789485"/>
                </a:cubicBezTo>
                <a:cubicBezTo>
                  <a:pt x="2192136" y="3792908"/>
                  <a:pt x="2189927" y="3808480"/>
                  <a:pt x="2178774" y="3808590"/>
                </a:cubicBezTo>
                <a:cubicBezTo>
                  <a:pt x="2154260" y="3808922"/>
                  <a:pt x="2128641" y="3804616"/>
                  <a:pt x="2104236" y="3801965"/>
                </a:cubicBezTo>
                <a:cubicBezTo>
                  <a:pt x="2099488" y="3801412"/>
                  <a:pt x="2096755" y="3797409"/>
                  <a:pt x="2096465" y="3793391"/>
                </a:cubicBezTo>
                <a:close/>
                <a:moveTo>
                  <a:pt x="2037870" y="3549462"/>
                </a:moveTo>
                <a:cubicBezTo>
                  <a:pt x="2037815" y="3545818"/>
                  <a:pt x="2039913" y="3542091"/>
                  <a:pt x="2044164" y="3541595"/>
                </a:cubicBezTo>
                <a:cubicBezTo>
                  <a:pt x="2117156" y="3533312"/>
                  <a:pt x="2190590" y="3527460"/>
                  <a:pt x="2263030" y="3515202"/>
                </a:cubicBezTo>
                <a:cubicBezTo>
                  <a:pt x="2298697" y="3509128"/>
                  <a:pt x="2334034" y="3500294"/>
                  <a:pt x="2370254" y="3497866"/>
                </a:cubicBezTo>
                <a:cubicBezTo>
                  <a:pt x="2381627" y="3496982"/>
                  <a:pt x="2385934" y="3513215"/>
                  <a:pt x="2374892" y="3517411"/>
                </a:cubicBezTo>
                <a:cubicBezTo>
                  <a:pt x="2276060" y="3554736"/>
                  <a:pt x="2149401" y="3560919"/>
                  <a:pt x="2044496" y="3556833"/>
                </a:cubicBezTo>
                <a:cubicBezTo>
                  <a:pt x="2040134" y="3556667"/>
                  <a:pt x="2037925" y="3553106"/>
                  <a:pt x="2037870" y="3549462"/>
                </a:cubicBezTo>
                <a:close/>
                <a:moveTo>
                  <a:pt x="2018077" y="1361613"/>
                </a:moveTo>
                <a:cubicBezTo>
                  <a:pt x="2017414" y="1358852"/>
                  <a:pt x="2018546" y="1355595"/>
                  <a:pt x="2022079" y="1354491"/>
                </a:cubicBezTo>
                <a:cubicBezTo>
                  <a:pt x="2067243" y="1340356"/>
                  <a:pt x="2100371" y="1303254"/>
                  <a:pt x="2144983" y="1287572"/>
                </a:cubicBezTo>
                <a:cubicBezTo>
                  <a:pt x="2149842" y="1285806"/>
                  <a:pt x="2153155" y="1292320"/>
                  <a:pt x="2148517" y="1294860"/>
                </a:cubicBezTo>
                <a:cubicBezTo>
                  <a:pt x="2107438" y="1318712"/>
                  <a:pt x="2072212" y="1354381"/>
                  <a:pt x="2024840" y="1365754"/>
                </a:cubicBezTo>
                <a:cubicBezTo>
                  <a:pt x="2021196" y="1366637"/>
                  <a:pt x="2018739" y="1364373"/>
                  <a:pt x="2018077" y="1361613"/>
                </a:cubicBezTo>
                <a:close/>
                <a:moveTo>
                  <a:pt x="2011478" y="3254498"/>
                </a:moveTo>
                <a:cubicBezTo>
                  <a:pt x="2011119" y="3250371"/>
                  <a:pt x="2013465" y="3245982"/>
                  <a:pt x="2018766" y="3244105"/>
                </a:cubicBezTo>
                <a:cubicBezTo>
                  <a:pt x="2035772" y="3238473"/>
                  <a:pt x="2054765" y="3238363"/>
                  <a:pt x="2072433" y="3235271"/>
                </a:cubicBezTo>
                <a:cubicBezTo>
                  <a:pt x="2088666" y="3232509"/>
                  <a:pt x="2104788" y="3228866"/>
                  <a:pt x="2121021" y="3225884"/>
                </a:cubicBezTo>
                <a:cubicBezTo>
                  <a:pt x="2132395" y="3223787"/>
                  <a:pt x="2135817" y="3241897"/>
                  <a:pt x="2125106" y="3245430"/>
                </a:cubicBezTo>
                <a:cubicBezTo>
                  <a:pt x="2107548" y="3251172"/>
                  <a:pt x="2089550" y="3255810"/>
                  <a:pt x="2071328" y="3258791"/>
                </a:cubicBezTo>
                <a:cubicBezTo>
                  <a:pt x="2054875" y="3261552"/>
                  <a:pt x="2037097" y="3265859"/>
                  <a:pt x="2020422" y="3263319"/>
                </a:cubicBezTo>
                <a:cubicBezTo>
                  <a:pt x="2014901" y="3262490"/>
                  <a:pt x="2011836" y="3258625"/>
                  <a:pt x="2011478" y="3254498"/>
                </a:cubicBezTo>
                <a:close/>
                <a:moveTo>
                  <a:pt x="1999704" y="3104361"/>
                </a:moveTo>
                <a:cubicBezTo>
                  <a:pt x="1998310" y="3099778"/>
                  <a:pt x="1999387" y="3094257"/>
                  <a:pt x="2003749" y="3091607"/>
                </a:cubicBezTo>
                <a:cubicBezTo>
                  <a:pt x="2015785" y="3083988"/>
                  <a:pt x="2029588" y="3077362"/>
                  <a:pt x="2043944" y="3077692"/>
                </a:cubicBezTo>
                <a:cubicBezTo>
                  <a:pt x="2050679" y="3077804"/>
                  <a:pt x="2055096" y="3087521"/>
                  <a:pt x="2050458" y="3092600"/>
                </a:cubicBezTo>
                <a:cubicBezTo>
                  <a:pt x="2040189" y="3103643"/>
                  <a:pt x="2025061" y="3108612"/>
                  <a:pt x="2010484" y="3111484"/>
                </a:cubicBezTo>
                <a:cubicBezTo>
                  <a:pt x="2004963" y="3112588"/>
                  <a:pt x="2001098" y="3108944"/>
                  <a:pt x="1999704" y="3104361"/>
                </a:cubicBezTo>
                <a:close/>
                <a:moveTo>
                  <a:pt x="1980434" y="5264107"/>
                </a:moveTo>
                <a:cubicBezTo>
                  <a:pt x="1980613" y="5260903"/>
                  <a:pt x="1982435" y="5257700"/>
                  <a:pt x="1985637" y="5256596"/>
                </a:cubicBezTo>
                <a:cubicBezTo>
                  <a:pt x="2000435" y="5251626"/>
                  <a:pt x="2016667" y="5251403"/>
                  <a:pt x="2032238" y="5252065"/>
                </a:cubicBezTo>
                <a:cubicBezTo>
                  <a:pt x="2050126" y="5252840"/>
                  <a:pt x="2069120" y="5252511"/>
                  <a:pt x="2085463" y="5260460"/>
                </a:cubicBezTo>
                <a:cubicBezTo>
                  <a:pt x="2091868" y="5263555"/>
                  <a:pt x="2089549" y="5272829"/>
                  <a:pt x="2083586" y="5274707"/>
                </a:cubicBezTo>
                <a:cubicBezTo>
                  <a:pt x="2066801" y="5280116"/>
                  <a:pt x="2048139" y="5277908"/>
                  <a:pt x="2030691" y="5277137"/>
                </a:cubicBezTo>
                <a:cubicBezTo>
                  <a:pt x="2015343" y="5276470"/>
                  <a:pt x="1999772" y="5276582"/>
                  <a:pt x="1985085" y="5271614"/>
                </a:cubicBezTo>
                <a:cubicBezTo>
                  <a:pt x="1981718" y="5270511"/>
                  <a:pt x="1980254" y="5267307"/>
                  <a:pt x="1980434" y="5264107"/>
                </a:cubicBezTo>
                <a:close/>
                <a:moveTo>
                  <a:pt x="1980337" y="3966360"/>
                </a:moveTo>
                <a:cubicBezTo>
                  <a:pt x="1981138" y="3961068"/>
                  <a:pt x="1985030" y="3956565"/>
                  <a:pt x="1991601" y="3957667"/>
                </a:cubicBezTo>
                <a:cubicBezTo>
                  <a:pt x="2013686" y="3961425"/>
                  <a:pt x="2038090" y="3967056"/>
                  <a:pt x="2058188" y="3977436"/>
                </a:cubicBezTo>
                <a:cubicBezTo>
                  <a:pt x="2066911" y="3981964"/>
                  <a:pt x="2062606" y="3996098"/>
                  <a:pt x="2053108" y="3995549"/>
                </a:cubicBezTo>
                <a:cubicBezTo>
                  <a:pt x="2031133" y="3994443"/>
                  <a:pt x="2008276" y="3987265"/>
                  <a:pt x="1987625" y="3979863"/>
                </a:cubicBezTo>
                <a:cubicBezTo>
                  <a:pt x="1981828" y="3977764"/>
                  <a:pt x="1979537" y="3971663"/>
                  <a:pt x="1980337" y="3966360"/>
                </a:cubicBezTo>
                <a:close/>
                <a:moveTo>
                  <a:pt x="1969378" y="3223181"/>
                </a:moveTo>
                <a:cubicBezTo>
                  <a:pt x="1967694" y="3219674"/>
                  <a:pt x="1968136" y="3215451"/>
                  <a:pt x="1972387" y="3212635"/>
                </a:cubicBezTo>
                <a:cubicBezTo>
                  <a:pt x="1990166" y="3200930"/>
                  <a:pt x="2013465" y="3196955"/>
                  <a:pt x="2034446" y="3196071"/>
                </a:cubicBezTo>
                <a:cubicBezTo>
                  <a:pt x="2047697" y="3195518"/>
                  <a:pt x="2049464" y="3215727"/>
                  <a:pt x="2036986" y="3218709"/>
                </a:cubicBezTo>
                <a:cubicBezTo>
                  <a:pt x="2018545" y="3223126"/>
                  <a:pt x="1998116" y="3228978"/>
                  <a:pt x="1979123" y="3229420"/>
                </a:cubicBezTo>
                <a:cubicBezTo>
                  <a:pt x="1974872" y="3229475"/>
                  <a:pt x="1971062" y="3226686"/>
                  <a:pt x="1969378" y="3223181"/>
                </a:cubicBezTo>
                <a:close/>
                <a:moveTo>
                  <a:pt x="1950315" y="3462874"/>
                </a:moveTo>
                <a:cubicBezTo>
                  <a:pt x="1950329" y="3458526"/>
                  <a:pt x="1953007" y="3453916"/>
                  <a:pt x="1957921" y="3452701"/>
                </a:cubicBezTo>
                <a:cubicBezTo>
                  <a:pt x="2002533" y="3441438"/>
                  <a:pt x="2052115" y="3436137"/>
                  <a:pt x="2098053" y="3434812"/>
                </a:cubicBezTo>
                <a:cubicBezTo>
                  <a:pt x="2108654" y="3434480"/>
                  <a:pt x="2108322" y="3449499"/>
                  <a:pt x="2099378" y="3452149"/>
                </a:cubicBezTo>
                <a:cubicBezTo>
                  <a:pt x="2055539" y="3465290"/>
                  <a:pt x="2004521" y="3472799"/>
                  <a:pt x="1958694" y="3471474"/>
                </a:cubicBezTo>
                <a:cubicBezTo>
                  <a:pt x="1952952" y="3471308"/>
                  <a:pt x="1950302" y="3467222"/>
                  <a:pt x="1950315" y="3462874"/>
                </a:cubicBezTo>
                <a:close/>
                <a:moveTo>
                  <a:pt x="1933518" y="1179244"/>
                </a:moveTo>
                <a:cubicBezTo>
                  <a:pt x="1944560" y="1107800"/>
                  <a:pt x="1997785" y="1047174"/>
                  <a:pt x="2025171" y="981360"/>
                </a:cubicBezTo>
                <a:cubicBezTo>
                  <a:pt x="2052998" y="914442"/>
                  <a:pt x="2083034" y="841340"/>
                  <a:pt x="2127646" y="783808"/>
                </a:cubicBezTo>
                <a:cubicBezTo>
                  <a:pt x="2130297" y="780384"/>
                  <a:pt x="2136150" y="784030"/>
                  <a:pt x="2134935" y="787894"/>
                </a:cubicBezTo>
                <a:cubicBezTo>
                  <a:pt x="2111415" y="861880"/>
                  <a:pt x="2067685" y="935864"/>
                  <a:pt x="2033011" y="1005212"/>
                </a:cubicBezTo>
                <a:cubicBezTo>
                  <a:pt x="2003639" y="1064180"/>
                  <a:pt x="1971283" y="1124142"/>
                  <a:pt x="1938045" y="1180902"/>
                </a:cubicBezTo>
                <a:cubicBezTo>
                  <a:pt x="1936720" y="1183000"/>
                  <a:pt x="1933186" y="1181674"/>
                  <a:pt x="1933518" y="1179244"/>
                </a:cubicBezTo>
                <a:close/>
                <a:moveTo>
                  <a:pt x="1927582" y="3755068"/>
                </a:moveTo>
                <a:cubicBezTo>
                  <a:pt x="1928493" y="3750443"/>
                  <a:pt x="1931916" y="3746468"/>
                  <a:pt x="1937382" y="3746854"/>
                </a:cubicBezTo>
                <a:cubicBezTo>
                  <a:pt x="1962338" y="3748511"/>
                  <a:pt x="1988510" y="3756352"/>
                  <a:pt x="2010705" y="3767839"/>
                </a:cubicBezTo>
                <a:cubicBezTo>
                  <a:pt x="2019540" y="3772477"/>
                  <a:pt x="2013687" y="3786061"/>
                  <a:pt x="2004742" y="3785398"/>
                </a:cubicBezTo>
                <a:cubicBezTo>
                  <a:pt x="1980559" y="3783741"/>
                  <a:pt x="1954829" y="3777888"/>
                  <a:pt x="1932854" y="3767174"/>
                </a:cubicBezTo>
                <a:cubicBezTo>
                  <a:pt x="1928272" y="3764966"/>
                  <a:pt x="1926671" y="3759693"/>
                  <a:pt x="1927582" y="3755068"/>
                </a:cubicBezTo>
                <a:close/>
                <a:moveTo>
                  <a:pt x="1907870" y="4084185"/>
                </a:moveTo>
                <a:cubicBezTo>
                  <a:pt x="1908836" y="4081396"/>
                  <a:pt x="1911155" y="4079078"/>
                  <a:pt x="1914413" y="4078471"/>
                </a:cubicBezTo>
                <a:cubicBezTo>
                  <a:pt x="1929320" y="4075708"/>
                  <a:pt x="1943455" y="4082998"/>
                  <a:pt x="1957258" y="4087968"/>
                </a:cubicBezTo>
                <a:cubicBezTo>
                  <a:pt x="1972166" y="4093269"/>
                  <a:pt x="1986742" y="4099784"/>
                  <a:pt x="2000655" y="4107404"/>
                </a:cubicBezTo>
                <a:cubicBezTo>
                  <a:pt x="2008827" y="4111932"/>
                  <a:pt x="2003527" y="4126399"/>
                  <a:pt x="1994361" y="4124739"/>
                </a:cubicBezTo>
                <a:cubicBezTo>
                  <a:pt x="1976251" y="4121319"/>
                  <a:pt x="1959025" y="4116129"/>
                  <a:pt x="1941688" y="4109944"/>
                </a:cubicBezTo>
                <a:cubicBezTo>
                  <a:pt x="1929762" y="4105637"/>
                  <a:pt x="1917946" y="4102546"/>
                  <a:pt x="1909444" y="4092716"/>
                </a:cubicBezTo>
                <a:cubicBezTo>
                  <a:pt x="1907290" y="4090232"/>
                  <a:pt x="1906904" y="4086973"/>
                  <a:pt x="1907870" y="4084185"/>
                </a:cubicBezTo>
                <a:close/>
                <a:moveTo>
                  <a:pt x="1899284" y="1255880"/>
                </a:moveTo>
                <a:cubicBezTo>
                  <a:pt x="1917837" y="1233684"/>
                  <a:pt x="1936941" y="1212040"/>
                  <a:pt x="1954719" y="1189182"/>
                </a:cubicBezTo>
                <a:cubicBezTo>
                  <a:pt x="1967528" y="1172728"/>
                  <a:pt x="1979675" y="1154618"/>
                  <a:pt x="1996350" y="1141920"/>
                </a:cubicBezTo>
                <a:cubicBezTo>
                  <a:pt x="2001320" y="1138054"/>
                  <a:pt x="2007614" y="1144348"/>
                  <a:pt x="2005184" y="1149650"/>
                </a:cubicBezTo>
                <a:cubicBezTo>
                  <a:pt x="1994141" y="1173502"/>
                  <a:pt x="1974596" y="1195366"/>
                  <a:pt x="1957479" y="1215244"/>
                </a:cubicBezTo>
                <a:cubicBezTo>
                  <a:pt x="1942130" y="1233132"/>
                  <a:pt x="1926670" y="1251242"/>
                  <a:pt x="1907346" y="1264934"/>
                </a:cubicBezTo>
                <a:cubicBezTo>
                  <a:pt x="1901493" y="1269020"/>
                  <a:pt x="1894867" y="1261180"/>
                  <a:pt x="1899284" y="1255880"/>
                </a:cubicBezTo>
                <a:close/>
                <a:moveTo>
                  <a:pt x="1888987" y="3594585"/>
                </a:moveTo>
                <a:cubicBezTo>
                  <a:pt x="1889401" y="3590430"/>
                  <a:pt x="1892603" y="3586372"/>
                  <a:pt x="1898070" y="3586207"/>
                </a:cubicBezTo>
                <a:cubicBezTo>
                  <a:pt x="2019097" y="3582674"/>
                  <a:pt x="2137474" y="3579692"/>
                  <a:pt x="2257838" y="3564122"/>
                </a:cubicBezTo>
                <a:cubicBezTo>
                  <a:pt x="2271862" y="3562355"/>
                  <a:pt x="2272966" y="3583667"/>
                  <a:pt x="2259274" y="3585876"/>
                </a:cubicBezTo>
                <a:cubicBezTo>
                  <a:pt x="2140676" y="3604538"/>
                  <a:pt x="2016337" y="3614697"/>
                  <a:pt x="1896634" y="3603544"/>
                </a:cubicBezTo>
                <a:cubicBezTo>
                  <a:pt x="1890947" y="3602992"/>
                  <a:pt x="1888573" y="3598740"/>
                  <a:pt x="1888987" y="3594585"/>
                </a:cubicBezTo>
                <a:close/>
                <a:moveTo>
                  <a:pt x="1868104" y="3526783"/>
                </a:moveTo>
                <a:cubicBezTo>
                  <a:pt x="1868200" y="3523236"/>
                  <a:pt x="1870409" y="3519564"/>
                  <a:pt x="1874439" y="3518846"/>
                </a:cubicBezTo>
                <a:cubicBezTo>
                  <a:pt x="1965099" y="3503718"/>
                  <a:pt x="2065476" y="3488700"/>
                  <a:pt x="2157462" y="3487264"/>
                </a:cubicBezTo>
                <a:cubicBezTo>
                  <a:pt x="2168394" y="3487154"/>
                  <a:pt x="2173252" y="3503497"/>
                  <a:pt x="2161658" y="3506810"/>
                </a:cubicBezTo>
                <a:cubicBezTo>
                  <a:pt x="2072765" y="3532429"/>
                  <a:pt x="1966093" y="3538833"/>
                  <a:pt x="1874439" y="3533975"/>
                </a:cubicBezTo>
                <a:cubicBezTo>
                  <a:pt x="1870022" y="3533754"/>
                  <a:pt x="1868007" y="3530330"/>
                  <a:pt x="1868104" y="3526783"/>
                </a:cubicBezTo>
                <a:close/>
                <a:moveTo>
                  <a:pt x="1849054" y="3930882"/>
                </a:moveTo>
                <a:cubicBezTo>
                  <a:pt x="1850310" y="3926120"/>
                  <a:pt x="1854341" y="3922118"/>
                  <a:pt x="1859973" y="3923334"/>
                </a:cubicBezTo>
                <a:cubicBezTo>
                  <a:pt x="1879628" y="3927639"/>
                  <a:pt x="1899063" y="3931393"/>
                  <a:pt x="1917284" y="3940447"/>
                </a:cubicBezTo>
                <a:cubicBezTo>
                  <a:pt x="1925234" y="3944422"/>
                  <a:pt x="1921039" y="3957561"/>
                  <a:pt x="1912425" y="3956898"/>
                </a:cubicBezTo>
                <a:cubicBezTo>
                  <a:pt x="1892328" y="3955245"/>
                  <a:pt x="1873776" y="3949169"/>
                  <a:pt x="1854783" y="3942986"/>
                </a:cubicBezTo>
                <a:cubicBezTo>
                  <a:pt x="1849317" y="3941165"/>
                  <a:pt x="1847798" y="3935646"/>
                  <a:pt x="1849054" y="3930882"/>
                </a:cubicBezTo>
                <a:close/>
                <a:moveTo>
                  <a:pt x="1846556" y="5145453"/>
                </a:moveTo>
                <a:cubicBezTo>
                  <a:pt x="1846667" y="5141285"/>
                  <a:pt x="1849096" y="5137198"/>
                  <a:pt x="1853789" y="5136369"/>
                </a:cubicBezTo>
                <a:cubicBezTo>
                  <a:pt x="1872894" y="5133057"/>
                  <a:pt x="1890341" y="5134603"/>
                  <a:pt x="1908561" y="5140787"/>
                </a:cubicBezTo>
                <a:cubicBezTo>
                  <a:pt x="1915850" y="5143326"/>
                  <a:pt x="1914525" y="5153487"/>
                  <a:pt x="1907567" y="5155252"/>
                </a:cubicBezTo>
                <a:cubicBezTo>
                  <a:pt x="1889126" y="5159781"/>
                  <a:pt x="1871679" y="5159669"/>
                  <a:pt x="1853237" y="5155031"/>
                </a:cubicBezTo>
                <a:cubicBezTo>
                  <a:pt x="1848655" y="5153872"/>
                  <a:pt x="1846446" y="5149621"/>
                  <a:pt x="1846556" y="5145453"/>
                </a:cubicBezTo>
                <a:close/>
                <a:moveTo>
                  <a:pt x="1801338" y="4038384"/>
                </a:moveTo>
                <a:cubicBezTo>
                  <a:pt x="1803988" y="4044017"/>
                  <a:pt x="1805755" y="4050197"/>
                  <a:pt x="1806418" y="4057046"/>
                </a:cubicBezTo>
                <a:cubicBezTo>
                  <a:pt x="1810614" y="4055057"/>
                  <a:pt x="1815031" y="4053842"/>
                  <a:pt x="1819669" y="4053400"/>
                </a:cubicBezTo>
                <a:cubicBezTo>
                  <a:pt x="1817571" y="4052407"/>
                  <a:pt x="1815473" y="4051413"/>
                  <a:pt x="1813375" y="4050421"/>
                </a:cubicBezTo>
                <a:cubicBezTo>
                  <a:pt x="1809730" y="4046113"/>
                  <a:pt x="1805645" y="4042138"/>
                  <a:pt x="1801338" y="4038384"/>
                </a:cubicBezTo>
                <a:close/>
                <a:moveTo>
                  <a:pt x="1780162" y="3498279"/>
                </a:moveTo>
                <a:cubicBezTo>
                  <a:pt x="1779831" y="3493503"/>
                  <a:pt x="1782454" y="3488313"/>
                  <a:pt x="1787975" y="3486602"/>
                </a:cubicBezTo>
                <a:cubicBezTo>
                  <a:pt x="1822208" y="3475890"/>
                  <a:pt x="1865826" y="3468160"/>
                  <a:pt x="1901714" y="3470700"/>
                </a:cubicBezTo>
                <a:cubicBezTo>
                  <a:pt x="1912868" y="3471583"/>
                  <a:pt x="1915628" y="3486050"/>
                  <a:pt x="1904806" y="3490135"/>
                </a:cubicBezTo>
                <a:cubicBezTo>
                  <a:pt x="1870574" y="3503166"/>
                  <a:pt x="1826625" y="3507583"/>
                  <a:pt x="1790074" y="3507472"/>
                </a:cubicBezTo>
                <a:cubicBezTo>
                  <a:pt x="1783779" y="3507417"/>
                  <a:pt x="1780494" y="3503055"/>
                  <a:pt x="1780162" y="3498279"/>
                </a:cubicBezTo>
                <a:close/>
                <a:moveTo>
                  <a:pt x="1779266" y="4922453"/>
                </a:moveTo>
                <a:cubicBezTo>
                  <a:pt x="1778590" y="4919072"/>
                  <a:pt x="1779860" y="4915566"/>
                  <a:pt x="1784112" y="4914185"/>
                </a:cubicBezTo>
                <a:cubicBezTo>
                  <a:pt x="1806307" y="4907007"/>
                  <a:pt x="1839435" y="4905129"/>
                  <a:pt x="1861741" y="4912308"/>
                </a:cubicBezTo>
                <a:cubicBezTo>
                  <a:pt x="1867704" y="4914185"/>
                  <a:pt x="1868588" y="4923682"/>
                  <a:pt x="1862514" y="4926111"/>
                </a:cubicBezTo>
                <a:cubicBezTo>
                  <a:pt x="1841202" y="4934724"/>
                  <a:pt x="1807964" y="4935387"/>
                  <a:pt x="1786099" y="4929977"/>
                </a:cubicBezTo>
                <a:cubicBezTo>
                  <a:pt x="1782565" y="4929091"/>
                  <a:pt x="1779943" y="4925834"/>
                  <a:pt x="1779266" y="4922453"/>
                </a:cubicBezTo>
                <a:close/>
                <a:moveTo>
                  <a:pt x="1774503" y="3844125"/>
                </a:moveTo>
                <a:cubicBezTo>
                  <a:pt x="1775359" y="3840565"/>
                  <a:pt x="1778092" y="3837472"/>
                  <a:pt x="1782232" y="3837085"/>
                </a:cubicBezTo>
                <a:cubicBezTo>
                  <a:pt x="1799459" y="3835538"/>
                  <a:pt x="1816796" y="3841392"/>
                  <a:pt x="1833140" y="3846362"/>
                </a:cubicBezTo>
                <a:cubicBezTo>
                  <a:pt x="1846611" y="3850559"/>
                  <a:pt x="1859973" y="3854535"/>
                  <a:pt x="1872562" y="3861052"/>
                </a:cubicBezTo>
                <a:cubicBezTo>
                  <a:pt x="1881396" y="3865578"/>
                  <a:pt x="1875543" y="3879270"/>
                  <a:pt x="1866820" y="3878497"/>
                </a:cubicBezTo>
                <a:cubicBezTo>
                  <a:pt x="1850035" y="3877282"/>
                  <a:pt x="1833802" y="3873416"/>
                  <a:pt x="1817680" y="3868893"/>
                </a:cubicBezTo>
                <a:cubicBezTo>
                  <a:pt x="1803766" y="3865027"/>
                  <a:pt x="1790073" y="3862264"/>
                  <a:pt x="1778037" y="3853983"/>
                </a:cubicBezTo>
                <a:cubicBezTo>
                  <a:pt x="1774668" y="3851719"/>
                  <a:pt x="1773647" y="3847688"/>
                  <a:pt x="1774503" y="3844125"/>
                </a:cubicBezTo>
                <a:close/>
                <a:moveTo>
                  <a:pt x="1766855" y="5051464"/>
                </a:moveTo>
                <a:cubicBezTo>
                  <a:pt x="1765116" y="5046951"/>
                  <a:pt x="1765944" y="5041677"/>
                  <a:pt x="1771079" y="5039083"/>
                </a:cubicBezTo>
                <a:cubicBezTo>
                  <a:pt x="1788747" y="5030138"/>
                  <a:pt x="1808955" y="5027709"/>
                  <a:pt x="1826403" y="5038089"/>
                </a:cubicBezTo>
                <a:cubicBezTo>
                  <a:pt x="1832808" y="5041843"/>
                  <a:pt x="1831482" y="5052224"/>
                  <a:pt x="1824084" y="5053991"/>
                </a:cubicBezTo>
                <a:cubicBezTo>
                  <a:pt x="1809177" y="5057414"/>
                  <a:pt x="1793164" y="5057966"/>
                  <a:pt x="1778036" y="5059291"/>
                </a:cubicBezTo>
                <a:cubicBezTo>
                  <a:pt x="1772901" y="5059733"/>
                  <a:pt x="1768594" y="5055978"/>
                  <a:pt x="1766855" y="5051464"/>
                </a:cubicBezTo>
                <a:close/>
                <a:moveTo>
                  <a:pt x="1761680" y="3452605"/>
                </a:moveTo>
                <a:cubicBezTo>
                  <a:pt x="1761086" y="3448643"/>
                  <a:pt x="1762742" y="3444364"/>
                  <a:pt x="1767104" y="3442652"/>
                </a:cubicBezTo>
                <a:cubicBezTo>
                  <a:pt x="1782343" y="3436689"/>
                  <a:pt x="1798244" y="3435033"/>
                  <a:pt x="1814366" y="3432713"/>
                </a:cubicBezTo>
                <a:cubicBezTo>
                  <a:pt x="1835900" y="3429621"/>
                  <a:pt x="1858317" y="3424211"/>
                  <a:pt x="1880070" y="3426088"/>
                </a:cubicBezTo>
                <a:cubicBezTo>
                  <a:pt x="1888794" y="3426861"/>
                  <a:pt x="1894537" y="3440554"/>
                  <a:pt x="1884599" y="3444419"/>
                </a:cubicBezTo>
                <a:cubicBezTo>
                  <a:pt x="1864390" y="3452260"/>
                  <a:pt x="1842195" y="3453695"/>
                  <a:pt x="1820772" y="3456676"/>
                </a:cubicBezTo>
                <a:cubicBezTo>
                  <a:pt x="1803877" y="3458996"/>
                  <a:pt x="1786870" y="3462308"/>
                  <a:pt x="1769755" y="3460652"/>
                </a:cubicBezTo>
                <a:cubicBezTo>
                  <a:pt x="1765117" y="3460210"/>
                  <a:pt x="1762273" y="3456566"/>
                  <a:pt x="1761680" y="3452605"/>
                </a:cubicBezTo>
                <a:close/>
                <a:moveTo>
                  <a:pt x="1747697" y="5529807"/>
                </a:moveTo>
                <a:cubicBezTo>
                  <a:pt x="1748856" y="5526879"/>
                  <a:pt x="1751866" y="5524561"/>
                  <a:pt x="1755621" y="5525168"/>
                </a:cubicBezTo>
                <a:cubicBezTo>
                  <a:pt x="1803104" y="5533120"/>
                  <a:pt x="1848599" y="5552664"/>
                  <a:pt x="1893875" y="5568786"/>
                </a:cubicBezTo>
                <a:cubicBezTo>
                  <a:pt x="1934953" y="5583473"/>
                  <a:pt x="1976252" y="5598159"/>
                  <a:pt x="2015674" y="5616822"/>
                </a:cubicBezTo>
                <a:cubicBezTo>
                  <a:pt x="2027711" y="5622453"/>
                  <a:pt x="2020091" y="5640013"/>
                  <a:pt x="2007723" y="5635595"/>
                </a:cubicBezTo>
                <a:cubicBezTo>
                  <a:pt x="1962669" y="5619362"/>
                  <a:pt x="1918830" y="5600036"/>
                  <a:pt x="1873777" y="5583804"/>
                </a:cubicBezTo>
                <a:cubicBezTo>
                  <a:pt x="1832808" y="5569117"/>
                  <a:pt x="1789963" y="5557302"/>
                  <a:pt x="1750872" y="5538089"/>
                </a:cubicBezTo>
                <a:cubicBezTo>
                  <a:pt x="1747228" y="5536266"/>
                  <a:pt x="1746538" y="5532734"/>
                  <a:pt x="1747697" y="5529807"/>
                </a:cubicBezTo>
                <a:close/>
                <a:moveTo>
                  <a:pt x="1726580" y="1499370"/>
                </a:moveTo>
                <a:cubicBezTo>
                  <a:pt x="1731439" y="1498708"/>
                  <a:pt x="1736077" y="1499480"/>
                  <a:pt x="1740163" y="1501247"/>
                </a:cubicBezTo>
                <a:cubicBezTo>
                  <a:pt x="1793167" y="1463923"/>
                  <a:pt x="1844073" y="1423948"/>
                  <a:pt x="1892219" y="1379447"/>
                </a:cubicBezTo>
                <a:cubicBezTo>
                  <a:pt x="1943457" y="1332074"/>
                  <a:pt x="1996903" y="1285916"/>
                  <a:pt x="2044608" y="1235010"/>
                </a:cubicBezTo>
                <a:cubicBezTo>
                  <a:pt x="2083588" y="1193378"/>
                  <a:pt x="2119919" y="1150422"/>
                  <a:pt x="2171487" y="1124584"/>
                </a:cubicBezTo>
                <a:cubicBezTo>
                  <a:pt x="2177561" y="1121492"/>
                  <a:pt x="2184297" y="1130656"/>
                  <a:pt x="2179438" y="1135516"/>
                </a:cubicBezTo>
                <a:cubicBezTo>
                  <a:pt x="2086238" y="1229046"/>
                  <a:pt x="1995688" y="1325228"/>
                  <a:pt x="1896526" y="1412575"/>
                </a:cubicBezTo>
                <a:cubicBezTo>
                  <a:pt x="1877533" y="1429360"/>
                  <a:pt x="1858429" y="1445372"/>
                  <a:pt x="1839104" y="1461163"/>
                </a:cubicBezTo>
                <a:cubicBezTo>
                  <a:pt x="1847165" y="1456304"/>
                  <a:pt x="1855448" y="1451776"/>
                  <a:pt x="1863508" y="1446917"/>
                </a:cubicBezTo>
                <a:cubicBezTo>
                  <a:pt x="1907347" y="1420415"/>
                  <a:pt x="1946549" y="1377128"/>
                  <a:pt x="1997455" y="1365643"/>
                </a:cubicBezTo>
                <a:cubicBezTo>
                  <a:pt x="2003529" y="1364318"/>
                  <a:pt x="2009161" y="1372380"/>
                  <a:pt x="2003750" y="1376797"/>
                </a:cubicBezTo>
                <a:cubicBezTo>
                  <a:pt x="1964439" y="1409372"/>
                  <a:pt x="1921372" y="1439740"/>
                  <a:pt x="1876428" y="1467567"/>
                </a:cubicBezTo>
                <a:cubicBezTo>
                  <a:pt x="1886367" y="1463371"/>
                  <a:pt x="1896084" y="1458843"/>
                  <a:pt x="1906022" y="1454868"/>
                </a:cubicBezTo>
                <a:cubicBezTo>
                  <a:pt x="1955493" y="1435323"/>
                  <a:pt x="2005296" y="1416881"/>
                  <a:pt x="2054988" y="1397999"/>
                </a:cubicBezTo>
                <a:cubicBezTo>
                  <a:pt x="2076742" y="1389717"/>
                  <a:pt x="2098164" y="1380772"/>
                  <a:pt x="2120029" y="1372710"/>
                </a:cubicBezTo>
                <a:cubicBezTo>
                  <a:pt x="2113072" y="1375251"/>
                  <a:pt x="2152936" y="1360012"/>
                  <a:pt x="2149182" y="1367521"/>
                </a:cubicBezTo>
                <a:cubicBezTo>
                  <a:pt x="2150175" y="1365643"/>
                  <a:pt x="2152163" y="1365201"/>
                  <a:pt x="2153929" y="1366306"/>
                </a:cubicBezTo>
                <a:cubicBezTo>
                  <a:pt x="2154151" y="1366527"/>
                  <a:pt x="2154482" y="1366638"/>
                  <a:pt x="2154702" y="1366858"/>
                </a:cubicBezTo>
                <a:cubicBezTo>
                  <a:pt x="2157021" y="1368293"/>
                  <a:pt x="2156249" y="1371385"/>
                  <a:pt x="2154592" y="1372932"/>
                </a:cubicBezTo>
                <a:cubicBezTo>
                  <a:pt x="2128200" y="1397667"/>
                  <a:pt x="2075527" y="1409925"/>
                  <a:pt x="2043393" y="1422955"/>
                </a:cubicBezTo>
                <a:cubicBezTo>
                  <a:pt x="1994363" y="1442942"/>
                  <a:pt x="1944672" y="1461605"/>
                  <a:pt x="1896305" y="1483027"/>
                </a:cubicBezTo>
                <a:cubicBezTo>
                  <a:pt x="1865938" y="1496388"/>
                  <a:pt x="1836344" y="1512069"/>
                  <a:pt x="1806418" y="1526645"/>
                </a:cubicBezTo>
                <a:cubicBezTo>
                  <a:pt x="1883385" y="1498708"/>
                  <a:pt x="1961347" y="1473419"/>
                  <a:pt x="2041074" y="1454537"/>
                </a:cubicBezTo>
                <a:cubicBezTo>
                  <a:pt x="2213891" y="1413569"/>
                  <a:pt x="2382181" y="1357472"/>
                  <a:pt x="2547600" y="1293094"/>
                </a:cubicBezTo>
                <a:cubicBezTo>
                  <a:pt x="2708159" y="1230704"/>
                  <a:pt x="2863861" y="1155724"/>
                  <a:pt x="3005206" y="1056450"/>
                </a:cubicBezTo>
                <a:cubicBezTo>
                  <a:pt x="3073671" y="1008416"/>
                  <a:pt x="3143680" y="956294"/>
                  <a:pt x="3198121" y="892026"/>
                </a:cubicBezTo>
                <a:cubicBezTo>
                  <a:pt x="3230696" y="853596"/>
                  <a:pt x="3276965" y="782924"/>
                  <a:pt x="3205077" y="750460"/>
                </a:cubicBezTo>
                <a:cubicBezTo>
                  <a:pt x="3176588" y="737538"/>
                  <a:pt x="3160245" y="744164"/>
                  <a:pt x="3141804" y="754654"/>
                </a:cubicBezTo>
                <a:cubicBezTo>
                  <a:pt x="3139816" y="756974"/>
                  <a:pt x="3137828" y="759294"/>
                  <a:pt x="3135730" y="761722"/>
                </a:cubicBezTo>
                <a:cubicBezTo>
                  <a:pt x="3132859" y="765036"/>
                  <a:pt x="3128994" y="765036"/>
                  <a:pt x="3126012" y="763488"/>
                </a:cubicBezTo>
                <a:cubicBezTo>
                  <a:pt x="3123142" y="765146"/>
                  <a:pt x="3120160" y="766692"/>
                  <a:pt x="3117068" y="768238"/>
                </a:cubicBezTo>
                <a:cubicBezTo>
                  <a:pt x="3107571" y="772874"/>
                  <a:pt x="3099289" y="758298"/>
                  <a:pt x="3108897" y="753882"/>
                </a:cubicBezTo>
                <a:cubicBezTo>
                  <a:pt x="3116296" y="750460"/>
                  <a:pt x="3123142" y="747256"/>
                  <a:pt x="3129657" y="744386"/>
                </a:cubicBezTo>
                <a:cubicBezTo>
                  <a:pt x="3133301" y="739086"/>
                  <a:pt x="3136393" y="735000"/>
                  <a:pt x="3141914" y="727600"/>
                </a:cubicBezTo>
                <a:cubicBezTo>
                  <a:pt x="3145669" y="722410"/>
                  <a:pt x="3163337" y="680006"/>
                  <a:pt x="3157705" y="658584"/>
                </a:cubicBezTo>
                <a:cubicBezTo>
                  <a:pt x="3122590" y="688178"/>
                  <a:pt x="3090234" y="721526"/>
                  <a:pt x="3053462" y="749022"/>
                </a:cubicBezTo>
                <a:cubicBezTo>
                  <a:pt x="3010617" y="781048"/>
                  <a:pt x="2964570" y="808654"/>
                  <a:pt x="2919184" y="836812"/>
                </a:cubicBezTo>
                <a:cubicBezTo>
                  <a:pt x="2914877" y="839462"/>
                  <a:pt x="2910350" y="834162"/>
                  <a:pt x="2914215" y="830628"/>
                </a:cubicBezTo>
                <a:cubicBezTo>
                  <a:pt x="2953858" y="794408"/>
                  <a:pt x="3002004" y="770336"/>
                  <a:pt x="3043525" y="736656"/>
                </a:cubicBezTo>
                <a:cubicBezTo>
                  <a:pt x="3078750" y="708056"/>
                  <a:pt x="3110553" y="675370"/>
                  <a:pt x="3145890" y="646768"/>
                </a:cubicBezTo>
                <a:cubicBezTo>
                  <a:pt x="3141914" y="645886"/>
                  <a:pt x="3136503" y="646658"/>
                  <a:pt x="3130099" y="648646"/>
                </a:cubicBezTo>
                <a:cubicBezTo>
                  <a:pt x="3115964" y="671062"/>
                  <a:pt x="3092884" y="685528"/>
                  <a:pt x="3071352" y="700436"/>
                </a:cubicBezTo>
                <a:cubicBezTo>
                  <a:pt x="3046174" y="717884"/>
                  <a:pt x="3023206" y="739636"/>
                  <a:pt x="2994384" y="751122"/>
                </a:cubicBezTo>
                <a:cubicBezTo>
                  <a:pt x="2989084" y="753220"/>
                  <a:pt x="2985882" y="746814"/>
                  <a:pt x="2989525" y="743060"/>
                </a:cubicBezTo>
                <a:cubicBezTo>
                  <a:pt x="3011059" y="721416"/>
                  <a:pt x="3036678" y="701760"/>
                  <a:pt x="3061193" y="683540"/>
                </a:cubicBezTo>
                <a:cubicBezTo>
                  <a:pt x="3079081" y="670290"/>
                  <a:pt x="3097965" y="657370"/>
                  <a:pt x="3110112" y="638596"/>
                </a:cubicBezTo>
                <a:cubicBezTo>
                  <a:pt x="3110112" y="638486"/>
                  <a:pt x="3110112" y="638486"/>
                  <a:pt x="3110112" y="638376"/>
                </a:cubicBezTo>
                <a:cubicBezTo>
                  <a:pt x="3111216" y="628438"/>
                  <a:pt x="3109891" y="619272"/>
                  <a:pt x="3107130" y="610880"/>
                </a:cubicBezTo>
                <a:cubicBezTo>
                  <a:pt x="3089241" y="645664"/>
                  <a:pt x="3049597" y="676472"/>
                  <a:pt x="3017574" y="694032"/>
                </a:cubicBezTo>
                <a:cubicBezTo>
                  <a:pt x="3013930" y="696018"/>
                  <a:pt x="3009513" y="691712"/>
                  <a:pt x="3011832" y="688178"/>
                </a:cubicBezTo>
                <a:cubicBezTo>
                  <a:pt x="3024310" y="668854"/>
                  <a:pt x="3042089" y="655382"/>
                  <a:pt x="3057880" y="639038"/>
                </a:cubicBezTo>
                <a:cubicBezTo>
                  <a:pt x="3072566" y="623910"/>
                  <a:pt x="3083388" y="607126"/>
                  <a:pt x="3095536" y="590230"/>
                </a:cubicBezTo>
                <a:cubicBezTo>
                  <a:pt x="3069806" y="558980"/>
                  <a:pt x="3016801" y="550698"/>
                  <a:pt x="2989857" y="587800"/>
                </a:cubicBezTo>
                <a:cubicBezTo>
                  <a:pt x="2971527" y="613088"/>
                  <a:pt x="2957723" y="640916"/>
                  <a:pt x="2940828" y="666976"/>
                </a:cubicBezTo>
                <a:cubicBezTo>
                  <a:pt x="2920067" y="698890"/>
                  <a:pt x="2895553" y="734558"/>
                  <a:pt x="2854695" y="739196"/>
                </a:cubicBezTo>
                <a:cubicBezTo>
                  <a:pt x="2843874" y="740410"/>
                  <a:pt x="2837027" y="731796"/>
                  <a:pt x="2839235" y="721526"/>
                </a:cubicBezTo>
                <a:cubicBezTo>
                  <a:pt x="2849284" y="675148"/>
                  <a:pt x="2908805" y="540208"/>
                  <a:pt x="2880646" y="483006"/>
                </a:cubicBezTo>
                <a:cubicBezTo>
                  <a:pt x="2880204" y="498798"/>
                  <a:pt x="2876560" y="515692"/>
                  <a:pt x="2874683" y="522540"/>
                </a:cubicBezTo>
                <a:cubicBezTo>
                  <a:pt x="2858892" y="581174"/>
                  <a:pt x="2835592" y="643566"/>
                  <a:pt x="2792526" y="687406"/>
                </a:cubicBezTo>
                <a:cubicBezTo>
                  <a:pt x="2789544" y="690388"/>
                  <a:pt x="2783802" y="687848"/>
                  <a:pt x="2785017" y="683430"/>
                </a:cubicBezTo>
                <a:cubicBezTo>
                  <a:pt x="2806218" y="607456"/>
                  <a:pt x="2866843" y="542526"/>
                  <a:pt x="2852266" y="460038"/>
                </a:cubicBezTo>
                <a:cubicBezTo>
                  <a:pt x="2843101" y="457276"/>
                  <a:pt x="2832390" y="456062"/>
                  <a:pt x="2818697" y="457718"/>
                </a:cubicBezTo>
                <a:cubicBezTo>
                  <a:pt x="2777949" y="462688"/>
                  <a:pt x="2780047" y="363526"/>
                  <a:pt x="2726490" y="413326"/>
                </a:cubicBezTo>
                <a:cubicBezTo>
                  <a:pt x="2715779" y="423266"/>
                  <a:pt x="2706724" y="436406"/>
                  <a:pt x="2696344" y="447890"/>
                </a:cubicBezTo>
                <a:cubicBezTo>
                  <a:pt x="2698553" y="452086"/>
                  <a:pt x="2696454" y="453080"/>
                  <a:pt x="2692258" y="452196"/>
                </a:cubicBezTo>
                <a:cubicBezTo>
                  <a:pt x="2685633" y="458822"/>
                  <a:pt x="2678123" y="464012"/>
                  <a:pt x="2669731" y="467768"/>
                </a:cubicBezTo>
                <a:cubicBezTo>
                  <a:pt x="2665314" y="492062"/>
                  <a:pt x="2656149" y="516244"/>
                  <a:pt x="2637376" y="531152"/>
                </a:cubicBezTo>
                <a:cubicBezTo>
                  <a:pt x="2628762" y="537998"/>
                  <a:pt x="2617279" y="528060"/>
                  <a:pt x="2622910" y="518564"/>
                </a:cubicBezTo>
                <a:cubicBezTo>
                  <a:pt x="2636934" y="494932"/>
                  <a:pt x="2648860" y="466000"/>
                  <a:pt x="2647425" y="437952"/>
                </a:cubicBezTo>
                <a:cubicBezTo>
                  <a:pt x="2647094" y="429670"/>
                  <a:pt x="2644554" y="423266"/>
                  <a:pt x="2641351" y="417302"/>
                </a:cubicBezTo>
                <a:cubicBezTo>
                  <a:pt x="2642787" y="441596"/>
                  <a:pt x="2635941" y="468872"/>
                  <a:pt x="2621806" y="475276"/>
                </a:cubicBezTo>
                <a:cubicBezTo>
                  <a:pt x="2618493" y="476822"/>
                  <a:pt x="2614076" y="475166"/>
                  <a:pt x="2614076" y="470970"/>
                </a:cubicBezTo>
                <a:cubicBezTo>
                  <a:pt x="2614187" y="454184"/>
                  <a:pt x="2620812" y="438504"/>
                  <a:pt x="2619156" y="421388"/>
                </a:cubicBezTo>
                <a:cubicBezTo>
                  <a:pt x="2617831" y="407806"/>
                  <a:pt x="2609439" y="393230"/>
                  <a:pt x="2610212" y="379868"/>
                </a:cubicBezTo>
                <a:cubicBezTo>
                  <a:pt x="2610212" y="379426"/>
                  <a:pt x="2610542" y="379096"/>
                  <a:pt x="2610764" y="378764"/>
                </a:cubicBezTo>
                <a:cubicBezTo>
                  <a:pt x="2602703" y="375892"/>
                  <a:pt x="2594531" y="374014"/>
                  <a:pt x="2586912" y="375120"/>
                </a:cubicBezTo>
                <a:cubicBezTo>
                  <a:pt x="2564274" y="378322"/>
                  <a:pt x="2545723" y="405376"/>
                  <a:pt x="2527833" y="418186"/>
                </a:cubicBezTo>
                <a:cubicBezTo>
                  <a:pt x="2522423" y="422160"/>
                  <a:pt x="2514250" y="420394"/>
                  <a:pt x="2510607" y="414874"/>
                </a:cubicBezTo>
                <a:cubicBezTo>
                  <a:pt x="2473283" y="357342"/>
                  <a:pt x="2424364" y="364078"/>
                  <a:pt x="2370144" y="380752"/>
                </a:cubicBezTo>
                <a:cubicBezTo>
                  <a:pt x="2334476" y="391684"/>
                  <a:pt x="2305877" y="409020"/>
                  <a:pt x="2283570" y="438726"/>
                </a:cubicBezTo>
                <a:cubicBezTo>
                  <a:pt x="2241056" y="495374"/>
                  <a:pt x="2214112" y="561298"/>
                  <a:pt x="2178666" y="622254"/>
                </a:cubicBezTo>
                <a:cubicBezTo>
                  <a:pt x="2143329" y="682988"/>
                  <a:pt x="2105563" y="742950"/>
                  <a:pt x="2075307" y="806556"/>
                </a:cubicBezTo>
                <a:cubicBezTo>
                  <a:pt x="2042509" y="875350"/>
                  <a:pt x="2017885" y="947570"/>
                  <a:pt x="1986082" y="1016808"/>
                </a:cubicBezTo>
                <a:cubicBezTo>
                  <a:pt x="1957923" y="1078094"/>
                  <a:pt x="1925569" y="1137614"/>
                  <a:pt x="1895753" y="1198238"/>
                </a:cubicBezTo>
                <a:cubicBezTo>
                  <a:pt x="1873006" y="1244616"/>
                  <a:pt x="1849374" y="1291990"/>
                  <a:pt x="1818565" y="1333952"/>
                </a:cubicBezTo>
                <a:cubicBezTo>
                  <a:pt x="1832699" y="1320038"/>
                  <a:pt x="1847939" y="1308334"/>
                  <a:pt x="1864613" y="1301928"/>
                </a:cubicBezTo>
                <a:cubicBezTo>
                  <a:pt x="1870355" y="1299720"/>
                  <a:pt x="1876539" y="1306014"/>
                  <a:pt x="1872564" y="1311426"/>
                </a:cubicBezTo>
                <a:cubicBezTo>
                  <a:pt x="1845398" y="1348307"/>
                  <a:pt x="1810504" y="1378122"/>
                  <a:pt x="1781131" y="1413017"/>
                </a:cubicBezTo>
                <a:cubicBezTo>
                  <a:pt x="1770419" y="1425715"/>
                  <a:pt x="1760371" y="1439298"/>
                  <a:pt x="1750210" y="1452991"/>
                </a:cubicBezTo>
                <a:cubicBezTo>
                  <a:pt x="1788529" y="1419311"/>
                  <a:pt x="1828172" y="1386956"/>
                  <a:pt x="1865275" y="1351730"/>
                </a:cubicBezTo>
                <a:cubicBezTo>
                  <a:pt x="1947432" y="1273658"/>
                  <a:pt x="2015013" y="1168754"/>
                  <a:pt x="2108987" y="1104818"/>
                </a:cubicBezTo>
                <a:cubicBezTo>
                  <a:pt x="2114287" y="1101284"/>
                  <a:pt x="2119146" y="1108130"/>
                  <a:pt x="2115832" y="1112768"/>
                </a:cubicBezTo>
                <a:cubicBezTo>
                  <a:pt x="2078509" y="1164778"/>
                  <a:pt x="2030805" y="1210716"/>
                  <a:pt x="1987296" y="1257538"/>
                </a:cubicBezTo>
                <a:cubicBezTo>
                  <a:pt x="1947874" y="1300050"/>
                  <a:pt x="1908231" y="1342564"/>
                  <a:pt x="1864392" y="1380551"/>
                </a:cubicBezTo>
                <a:cubicBezTo>
                  <a:pt x="1818565" y="1420305"/>
                  <a:pt x="1771302" y="1458291"/>
                  <a:pt x="1726580" y="1499370"/>
                </a:cubicBezTo>
                <a:close/>
                <a:moveTo>
                  <a:pt x="1665913" y="2506582"/>
                </a:moveTo>
                <a:cubicBezTo>
                  <a:pt x="1663994" y="2503366"/>
                  <a:pt x="1663967" y="2499336"/>
                  <a:pt x="1667721" y="2496630"/>
                </a:cubicBezTo>
                <a:cubicBezTo>
                  <a:pt x="1685721" y="2483489"/>
                  <a:pt x="1709131" y="2474655"/>
                  <a:pt x="1730775" y="2469466"/>
                </a:cubicBezTo>
                <a:cubicBezTo>
                  <a:pt x="1740493" y="2467146"/>
                  <a:pt x="1747008" y="2482717"/>
                  <a:pt x="1738284" y="2487796"/>
                </a:cubicBezTo>
                <a:cubicBezTo>
                  <a:pt x="1719511" y="2498618"/>
                  <a:pt x="1696874" y="2508556"/>
                  <a:pt x="1675450" y="2511648"/>
                </a:cubicBezTo>
                <a:cubicBezTo>
                  <a:pt x="1671641" y="2512200"/>
                  <a:pt x="1667831" y="2509799"/>
                  <a:pt x="1665913" y="2506582"/>
                </a:cubicBezTo>
                <a:close/>
                <a:moveTo>
                  <a:pt x="1660488" y="3186407"/>
                </a:moveTo>
                <a:cubicBezTo>
                  <a:pt x="1657589" y="3182708"/>
                  <a:pt x="1656954" y="3177628"/>
                  <a:pt x="1661205" y="3173542"/>
                </a:cubicBezTo>
                <a:cubicBezTo>
                  <a:pt x="1675340" y="3160071"/>
                  <a:pt x="1694223" y="3151678"/>
                  <a:pt x="1711340" y="3142734"/>
                </a:cubicBezTo>
                <a:cubicBezTo>
                  <a:pt x="1727021" y="3134672"/>
                  <a:pt x="1742591" y="3125176"/>
                  <a:pt x="1760149" y="3123188"/>
                </a:cubicBezTo>
                <a:cubicBezTo>
                  <a:pt x="1768320" y="3122194"/>
                  <a:pt x="1775277" y="3133678"/>
                  <a:pt x="1768652" y="3139752"/>
                </a:cubicBezTo>
                <a:cubicBezTo>
                  <a:pt x="1754185" y="3153114"/>
                  <a:pt x="1735302" y="3159961"/>
                  <a:pt x="1717965" y="3168905"/>
                </a:cubicBezTo>
                <a:cubicBezTo>
                  <a:pt x="1703389" y="3176524"/>
                  <a:pt x="1689144" y="3186132"/>
                  <a:pt x="1673353" y="3190990"/>
                </a:cubicBezTo>
                <a:cubicBezTo>
                  <a:pt x="1668549" y="3192425"/>
                  <a:pt x="1663387" y="3190106"/>
                  <a:pt x="1660488" y="3186407"/>
                </a:cubicBezTo>
                <a:close/>
                <a:moveTo>
                  <a:pt x="1645166" y="3553023"/>
                </a:moveTo>
                <a:cubicBezTo>
                  <a:pt x="1644504" y="3549020"/>
                  <a:pt x="1646574" y="3544631"/>
                  <a:pt x="1652040" y="3543361"/>
                </a:cubicBezTo>
                <a:cubicBezTo>
                  <a:pt x="1692345" y="3534085"/>
                  <a:pt x="1736627" y="3525914"/>
                  <a:pt x="1778147" y="3530993"/>
                </a:cubicBezTo>
                <a:cubicBezTo>
                  <a:pt x="1787202" y="3532098"/>
                  <a:pt x="1786870" y="3546453"/>
                  <a:pt x="1778478" y="3548441"/>
                </a:cubicBezTo>
                <a:cubicBezTo>
                  <a:pt x="1738836" y="3557937"/>
                  <a:pt x="1695327" y="3558379"/>
                  <a:pt x="1654690" y="3560367"/>
                </a:cubicBezTo>
                <a:cubicBezTo>
                  <a:pt x="1649224" y="3560643"/>
                  <a:pt x="1645829" y="3557026"/>
                  <a:pt x="1645166" y="3553023"/>
                </a:cubicBezTo>
                <a:close/>
                <a:moveTo>
                  <a:pt x="1631529" y="3652617"/>
                </a:moveTo>
                <a:cubicBezTo>
                  <a:pt x="1631999" y="3648503"/>
                  <a:pt x="1635035" y="3644501"/>
                  <a:pt x="1640005" y="3643948"/>
                </a:cubicBezTo>
                <a:cubicBezTo>
                  <a:pt x="1719952" y="3635335"/>
                  <a:pt x="1817791" y="3640525"/>
                  <a:pt x="1896193" y="3658304"/>
                </a:cubicBezTo>
                <a:cubicBezTo>
                  <a:pt x="1908561" y="3661064"/>
                  <a:pt x="1904144" y="3678401"/>
                  <a:pt x="1892881" y="3678955"/>
                </a:cubicBezTo>
                <a:cubicBezTo>
                  <a:pt x="1847937" y="3681384"/>
                  <a:pt x="1802331" y="3674648"/>
                  <a:pt x="1757387" y="3671888"/>
                </a:cubicBezTo>
                <a:cubicBezTo>
                  <a:pt x="1717744" y="3669348"/>
                  <a:pt x="1677549" y="3669017"/>
                  <a:pt x="1638458" y="3661948"/>
                </a:cubicBezTo>
                <a:cubicBezTo>
                  <a:pt x="1633158" y="3660954"/>
                  <a:pt x="1631060" y="3656730"/>
                  <a:pt x="1631529" y="3652617"/>
                </a:cubicBezTo>
                <a:close/>
                <a:moveTo>
                  <a:pt x="1612536" y="5525986"/>
                </a:moveTo>
                <a:cubicBezTo>
                  <a:pt x="1613972" y="5521885"/>
                  <a:pt x="1618030" y="5518766"/>
                  <a:pt x="1623772" y="5519651"/>
                </a:cubicBezTo>
                <a:cubicBezTo>
                  <a:pt x="1672028" y="5527268"/>
                  <a:pt x="1719511" y="5552446"/>
                  <a:pt x="1763682" y="5572764"/>
                </a:cubicBezTo>
                <a:cubicBezTo>
                  <a:pt x="1799350" y="5589217"/>
                  <a:pt x="1836785" y="5605560"/>
                  <a:pt x="1867704" y="5629854"/>
                </a:cubicBezTo>
                <a:cubicBezTo>
                  <a:pt x="1871790" y="5633058"/>
                  <a:pt x="1869471" y="5639684"/>
                  <a:pt x="1864059" y="5638357"/>
                </a:cubicBezTo>
                <a:cubicBezTo>
                  <a:pt x="1821325" y="5628419"/>
                  <a:pt x="1780357" y="5607990"/>
                  <a:pt x="1739830" y="5591315"/>
                </a:cubicBezTo>
                <a:cubicBezTo>
                  <a:pt x="1699414" y="5574752"/>
                  <a:pt x="1654029" y="5561832"/>
                  <a:pt x="1617036" y="5538201"/>
                </a:cubicBezTo>
                <a:cubicBezTo>
                  <a:pt x="1612287" y="5535165"/>
                  <a:pt x="1611101" y="5530086"/>
                  <a:pt x="1612536" y="5525986"/>
                </a:cubicBezTo>
                <a:close/>
                <a:moveTo>
                  <a:pt x="1612480" y="3490121"/>
                </a:moveTo>
                <a:cubicBezTo>
                  <a:pt x="1612149" y="3486132"/>
                  <a:pt x="1614054" y="3481908"/>
                  <a:pt x="1618360" y="3480528"/>
                </a:cubicBezTo>
                <a:cubicBezTo>
                  <a:pt x="1640556" y="3473351"/>
                  <a:pt x="1668935" y="3469486"/>
                  <a:pt x="1692236" y="3471914"/>
                </a:cubicBezTo>
                <a:cubicBezTo>
                  <a:pt x="1702505" y="3473019"/>
                  <a:pt x="1702285" y="3488369"/>
                  <a:pt x="1693339" y="3491129"/>
                </a:cubicBezTo>
                <a:cubicBezTo>
                  <a:pt x="1671254" y="3498087"/>
                  <a:pt x="1643096" y="3500627"/>
                  <a:pt x="1620017" y="3498307"/>
                </a:cubicBezTo>
                <a:cubicBezTo>
                  <a:pt x="1615379" y="3497865"/>
                  <a:pt x="1612811" y="3494110"/>
                  <a:pt x="1612480" y="3490121"/>
                </a:cubicBezTo>
                <a:close/>
                <a:moveTo>
                  <a:pt x="1606749" y="3150820"/>
                </a:moveTo>
                <a:cubicBezTo>
                  <a:pt x="1606938" y="3148277"/>
                  <a:pt x="1608146" y="3145744"/>
                  <a:pt x="1610741" y="3143728"/>
                </a:cubicBezTo>
                <a:cubicBezTo>
                  <a:pt x="1618470" y="3137656"/>
                  <a:pt x="1625869" y="3131471"/>
                  <a:pt x="1634814" y="3127165"/>
                </a:cubicBezTo>
                <a:cubicBezTo>
                  <a:pt x="1641992" y="3123631"/>
                  <a:pt x="1652041" y="3132575"/>
                  <a:pt x="1646187" y="3139643"/>
                </a:cubicBezTo>
                <a:cubicBezTo>
                  <a:pt x="1639341" y="3147925"/>
                  <a:pt x="1631059" y="3153887"/>
                  <a:pt x="1622557" y="3160292"/>
                </a:cubicBezTo>
                <a:cubicBezTo>
                  <a:pt x="1614771" y="3166172"/>
                  <a:pt x="1606179" y="3158449"/>
                  <a:pt x="1606749" y="3150820"/>
                </a:cubicBezTo>
                <a:close/>
                <a:moveTo>
                  <a:pt x="1606545" y="4363822"/>
                </a:moveTo>
                <a:cubicBezTo>
                  <a:pt x="1622999" y="4331798"/>
                  <a:pt x="1656789" y="4311149"/>
                  <a:pt x="1684726" y="4289838"/>
                </a:cubicBezTo>
                <a:cubicBezTo>
                  <a:pt x="1711118" y="4269849"/>
                  <a:pt x="1733755" y="4247873"/>
                  <a:pt x="1757608" y="4225126"/>
                </a:cubicBezTo>
                <a:cubicBezTo>
                  <a:pt x="1763791" y="4219054"/>
                  <a:pt x="1775717" y="4224684"/>
                  <a:pt x="1771300" y="4233628"/>
                </a:cubicBezTo>
                <a:cubicBezTo>
                  <a:pt x="1755952" y="4264989"/>
                  <a:pt x="1725474" y="4286745"/>
                  <a:pt x="1698641" y="4307725"/>
                </a:cubicBezTo>
                <a:cubicBezTo>
                  <a:pt x="1671697" y="4328815"/>
                  <a:pt x="1647181" y="4353552"/>
                  <a:pt x="1619465" y="4373430"/>
                </a:cubicBezTo>
                <a:cubicBezTo>
                  <a:pt x="1613281" y="4377845"/>
                  <a:pt x="1602349" y="4371773"/>
                  <a:pt x="1606545" y="4363822"/>
                </a:cubicBezTo>
                <a:close/>
                <a:moveTo>
                  <a:pt x="1598870" y="3299484"/>
                </a:moveTo>
                <a:cubicBezTo>
                  <a:pt x="1597075" y="3295315"/>
                  <a:pt x="1597710" y="3289711"/>
                  <a:pt x="1601685" y="3286288"/>
                </a:cubicBezTo>
                <a:cubicBezTo>
                  <a:pt x="1614605" y="3275024"/>
                  <a:pt x="1631169" y="3264313"/>
                  <a:pt x="1647732" y="3259344"/>
                </a:cubicBezTo>
                <a:cubicBezTo>
                  <a:pt x="1657781" y="3256252"/>
                  <a:pt x="1661647" y="3269725"/>
                  <a:pt x="1655794" y="3275909"/>
                </a:cubicBezTo>
                <a:cubicBezTo>
                  <a:pt x="1643978" y="3288276"/>
                  <a:pt x="1626420" y="3297662"/>
                  <a:pt x="1610630" y="3304066"/>
                </a:cubicBezTo>
                <a:cubicBezTo>
                  <a:pt x="1604888" y="3306385"/>
                  <a:pt x="1600664" y="3303653"/>
                  <a:pt x="1598870" y="3299484"/>
                </a:cubicBezTo>
                <a:close/>
                <a:moveTo>
                  <a:pt x="1598375" y="4059667"/>
                </a:moveTo>
                <a:cubicBezTo>
                  <a:pt x="1601964" y="4062342"/>
                  <a:pt x="1613007" y="4057983"/>
                  <a:pt x="1625429" y="4051523"/>
                </a:cubicBezTo>
                <a:cubicBezTo>
                  <a:pt x="1620681" y="4048763"/>
                  <a:pt x="1615932" y="4046004"/>
                  <a:pt x="1611185" y="4043244"/>
                </a:cubicBezTo>
                <a:cubicBezTo>
                  <a:pt x="1616485" y="4034632"/>
                  <a:pt x="1620902" y="4025470"/>
                  <a:pt x="1624326" y="4015973"/>
                </a:cubicBezTo>
                <a:cubicBezTo>
                  <a:pt x="1632828" y="4020943"/>
                  <a:pt x="1641331" y="4026020"/>
                  <a:pt x="1649833" y="4031100"/>
                </a:cubicBezTo>
                <a:cubicBezTo>
                  <a:pt x="1642324" y="4036288"/>
                  <a:pt x="1635699" y="4042471"/>
                  <a:pt x="1629846" y="4049204"/>
                </a:cubicBezTo>
                <a:cubicBezTo>
                  <a:pt x="1644644" y="4041145"/>
                  <a:pt x="1660324" y="4030877"/>
                  <a:pt x="1667060" y="4026573"/>
                </a:cubicBezTo>
                <a:cubicBezTo>
                  <a:pt x="1681416" y="4017298"/>
                  <a:pt x="1697759" y="4007578"/>
                  <a:pt x="1714985" y="4003826"/>
                </a:cubicBezTo>
                <a:cubicBezTo>
                  <a:pt x="1690802" y="3992337"/>
                  <a:pt x="1666618" y="3980858"/>
                  <a:pt x="1642324" y="3969592"/>
                </a:cubicBezTo>
                <a:cubicBezTo>
                  <a:pt x="1636803" y="3991347"/>
                  <a:pt x="1627306" y="4011334"/>
                  <a:pt x="1616043" y="4025577"/>
                </a:cubicBezTo>
                <a:cubicBezTo>
                  <a:pt x="1598651" y="4047272"/>
                  <a:pt x="1594786" y="4056986"/>
                  <a:pt x="1598375" y="4059667"/>
                </a:cubicBezTo>
                <a:close/>
                <a:moveTo>
                  <a:pt x="1588614" y="5046469"/>
                </a:moveTo>
                <a:cubicBezTo>
                  <a:pt x="1588959" y="5043940"/>
                  <a:pt x="1590422" y="5041431"/>
                  <a:pt x="1593404" y="5039497"/>
                </a:cubicBezTo>
                <a:cubicBezTo>
                  <a:pt x="1609526" y="5029120"/>
                  <a:pt x="1631059" y="5030997"/>
                  <a:pt x="1649721" y="5030664"/>
                </a:cubicBezTo>
                <a:cubicBezTo>
                  <a:pt x="1671696" y="5030332"/>
                  <a:pt x="1693671" y="5031215"/>
                  <a:pt x="1714762" y="5037730"/>
                </a:cubicBezTo>
                <a:cubicBezTo>
                  <a:pt x="1722492" y="5040050"/>
                  <a:pt x="1725363" y="5052861"/>
                  <a:pt x="1715757" y="5055068"/>
                </a:cubicBezTo>
                <a:cubicBezTo>
                  <a:pt x="1697757" y="5059265"/>
                  <a:pt x="1679315" y="5060699"/>
                  <a:pt x="1660985" y="5060923"/>
                </a:cubicBezTo>
                <a:cubicBezTo>
                  <a:pt x="1641660" y="5061144"/>
                  <a:pt x="1619685" y="5064344"/>
                  <a:pt x="1600802" y="5058714"/>
                </a:cubicBezTo>
                <a:cubicBezTo>
                  <a:pt x="1599477" y="5059375"/>
                  <a:pt x="1598152" y="5060149"/>
                  <a:pt x="1596716" y="5060809"/>
                </a:cubicBezTo>
                <a:cubicBezTo>
                  <a:pt x="1591858" y="5063131"/>
                  <a:pt x="1588545" y="5057390"/>
                  <a:pt x="1590532" y="5053522"/>
                </a:cubicBezTo>
                <a:cubicBezTo>
                  <a:pt x="1589042" y="5051535"/>
                  <a:pt x="1588269" y="5048996"/>
                  <a:pt x="1588614" y="5046469"/>
                </a:cubicBezTo>
                <a:close/>
                <a:moveTo>
                  <a:pt x="1544664" y="5450623"/>
                </a:moveTo>
                <a:cubicBezTo>
                  <a:pt x="1545810" y="5447779"/>
                  <a:pt x="1548626" y="5445543"/>
                  <a:pt x="1552214" y="5445763"/>
                </a:cubicBezTo>
                <a:cubicBezTo>
                  <a:pt x="1575625" y="5447089"/>
                  <a:pt x="1598373" y="5458133"/>
                  <a:pt x="1620238" y="5465864"/>
                </a:cubicBezTo>
                <a:cubicBezTo>
                  <a:pt x="1643317" y="5474035"/>
                  <a:pt x="1665844" y="5482980"/>
                  <a:pt x="1688039" y="5493249"/>
                </a:cubicBezTo>
                <a:cubicBezTo>
                  <a:pt x="1696211" y="5497005"/>
                  <a:pt x="1689806" y="5509262"/>
                  <a:pt x="1681745" y="5507164"/>
                </a:cubicBezTo>
                <a:cubicBezTo>
                  <a:pt x="1659218" y="5501312"/>
                  <a:pt x="1637133" y="5494686"/>
                  <a:pt x="1615158" y="5487065"/>
                </a:cubicBezTo>
                <a:cubicBezTo>
                  <a:pt x="1592521" y="5479114"/>
                  <a:pt x="1566792" y="5473152"/>
                  <a:pt x="1547135" y="5459127"/>
                </a:cubicBezTo>
                <a:cubicBezTo>
                  <a:pt x="1544043" y="5456917"/>
                  <a:pt x="1543519" y="5453468"/>
                  <a:pt x="1544664" y="5450623"/>
                </a:cubicBezTo>
                <a:close/>
                <a:moveTo>
                  <a:pt x="1541394" y="6182859"/>
                </a:moveTo>
                <a:cubicBezTo>
                  <a:pt x="1537308" y="6177227"/>
                  <a:pt x="1542939" y="6168282"/>
                  <a:pt x="1549896" y="6171596"/>
                </a:cubicBezTo>
                <a:cubicBezTo>
                  <a:pt x="1580374" y="6185949"/>
                  <a:pt x="1604116" y="6214220"/>
                  <a:pt x="1622778" y="6241826"/>
                </a:cubicBezTo>
                <a:cubicBezTo>
                  <a:pt x="1627968" y="6249447"/>
                  <a:pt x="1616926" y="6256845"/>
                  <a:pt x="1610632" y="6251212"/>
                </a:cubicBezTo>
                <a:cubicBezTo>
                  <a:pt x="1586779" y="6229790"/>
                  <a:pt x="1560166" y="6208918"/>
                  <a:pt x="1541394" y="6182859"/>
                </a:cubicBezTo>
                <a:close/>
                <a:moveTo>
                  <a:pt x="1533555" y="3858510"/>
                </a:moveTo>
                <a:cubicBezTo>
                  <a:pt x="1539076" y="3854976"/>
                  <a:pt x="1544819" y="3851885"/>
                  <a:pt x="1550671" y="3849345"/>
                </a:cubicBezTo>
                <a:cubicBezTo>
                  <a:pt x="1544819" y="3842386"/>
                  <a:pt x="1538523" y="3834987"/>
                  <a:pt x="1540732" y="3838080"/>
                </a:cubicBezTo>
                <a:cubicBezTo>
                  <a:pt x="1540180" y="3837307"/>
                  <a:pt x="1539518" y="3836532"/>
                  <a:pt x="1538965" y="3835761"/>
                </a:cubicBezTo>
                <a:cubicBezTo>
                  <a:pt x="1537751" y="3843491"/>
                  <a:pt x="1535985" y="3851222"/>
                  <a:pt x="1533555" y="3858510"/>
                </a:cubicBezTo>
                <a:close/>
                <a:moveTo>
                  <a:pt x="1526789" y="2578800"/>
                </a:moveTo>
                <a:cubicBezTo>
                  <a:pt x="1525795" y="2575142"/>
                  <a:pt x="1527313" y="2570725"/>
                  <a:pt x="1532117" y="2568738"/>
                </a:cubicBezTo>
                <a:cubicBezTo>
                  <a:pt x="1555637" y="2559020"/>
                  <a:pt x="1580152" y="2550627"/>
                  <a:pt x="1604666" y="2544002"/>
                </a:cubicBezTo>
                <a:cubicBezTo>
                  <a:pt x="1613170" y="2541683"/>
                  <a:pt x="1620126" y="2554381"/>
                  <a:pt x="1611513" y="2558688"/>
                </a:cubicBezTo>
                <a:cubicBezTo>
                  <a:pt x="1587993" y="2570504"/>
                  <a:pt x="1562264" y="2579228"/>
                  <a:pt x="1536534" y="2584307"/>
                </a:cubicBezTo>
                <a:cubicBezTo>
                  <a:pt x="1531289" y="2585356"/>
                  <a:pt x="1527783" y="2582458"/>
                  <a:pt x="1526789" y="2578800"/>
                </a:cubicBezTo>
                <a:close/>
                <a:moveTo>
                  <a:pt x="1514983" y="3201907"/>
                </a:moveTo>
                <a:cubicBezTo>
                  <a:pt x="1515071" y="3199645"/>
                  <a:pt x="1516134" y="3197312"/>
                  <a:pt x="1518536" y="3195297"/>
                </a:cubicBezTo>
                <a:cubicBezTo>
                  <a:pt x="1532559" y="3183702"/>
                  <a:pt x="1549454" y="3174206"/>
                  <a:pt x="1568117" y="3174206"/>
                </a:cubicBezTo>
                <a:cubicBezTo>
                  <a:pt x="1576398" y="3174206"/>
                  <a:pt x="1581037" y="3187236"/>
                  <a:pt x="1572534" y="3190771"/>
                </a:cubicBezTo>
                <a:cubicBezTo>
                  <a:pt x="1558178" y="3196953"/>
                  <a:pt x="1543933" y="3201040"/>
                  <a:pt x="1530682" y="3209874"/>
                </a:cubicBezTo>
                <a:cubicBezTo>
                  <a:pt x="1523228" y="3214843"/>
                  <a:pt x="1514719" y="3208694"/>
                  <a:pt x="1514983" y="3201907"/>
                </a:cubicBezTo>
                <a:close/>
                <a:moveTo>
                  <a:pt x="1511121" y="5638156"/>
                </a:moveTo>
                <a:cubicBezTo>
                  <a:pt x="1511991" y="5634939"/>
                  <a:pt x="1514613" y="5632289"/>
                  <a:pt x="1518423" y="5632731"/>
                </a:cubicBezTo>
                <a:cubicBezTo>
                  <a:pt x="1555638" y="5637038"/>
                  <a:pt x="1595833" y="5650067"/>
                  <a:pt x="1628629" y="5668178"/>
                </a:cubicBezTo>
                <a:cubicBezTo>
                  <a:pt x="1636028" y="5672262"/>
                  <a:pt x="1631611" y="5684962"/>
                  <a:pt x="1623329" y="5683746"/>
                </a:cubicBezTo>
                <a:cubicBezTo>
                  <a:pt x="1586115" y="5678556"/>
                  <a:pt x="1547024" y="5665527"/>
                  <a:pt x="1514337" y="5646976"/>
                </a:cubicBezTo>
                <a:cubicBezTo>
                  <a:pt x="1511135" y="5645153"/>
                  <a:pt x="1510252" y="5641372"/>
                  <a:pt x="1511121" y="5638156"/>
                </a:cubicBezTo>
                <a:close/>
                <a:moveTo>
                  <a:pt x="1486719" y="3654840"/>
                </a:moveTo>
                <a:cubicBezTo>
                  <a:pt x="1486926" y="3651348"/>
                  <a:pt x="1488941" y="3648118"/>
                  <a:pt x="1493028" y="3647345"/>
                </a:cubicBezTo>
                <a:cubicBezTo>
                  <a:pt x="1511248" y="3643811"/>
                  <a:pt x="1530241" y="3648449"/>
                  <a:pt x="1547909" y="3653309"/>
                </a:cubicBezTo>
                <a:cubicBezTo>
                  <a:pt x="1567234" y="3658499"/>
                  <a:pt x="1585785" y="3663690"/>
                  <a:pt x="1603012" y="3674183"/>
                </a:cubicBezTo>
                <a:cubicBezTo>
                  <a:pt x="1609637" y="3678268"/>
                  <a:pt x="1607097" y="3689753"/>
                  <a:pt x="1598815" y="3689202"/>
                </a:cubicBezTo>
                <a:cubicBezTo>
                  <a:pt x="1578607" y="3687876"/>
                  <a:pt x="1559172" y="3682907"/>
                  <a:pt x="1539517" y="3678158"/>
                </a:cubicBezTo>
                <a:cubicBezTo>
                  <a:pt x="1523174" y="3674183"/>
                  <a:pt x="1505947" y="3672416"/>
                  <a:pt x="1491261" y="3663910"/>
                </a:cubicBezTo>
                <a:cubicBezTo>
                  <a:pt x="1488113" y="3662089"/>
                  <a:pt x="1486512" y="3658333"/>
                  <a:pt x="1486719" y="3654840"/>
                </a:cubicBezTo>
                <a:close/>
                <a:moveTo>
                  <a:pt x="1485585" y="4276469"/>
                </a:moveTo>
                <a:cubicBezTo>
                  <a:pt x="1485158" y="4274080"/>
                  <a:pt x="1485683" y="4271585"/>
                  <a:pt x="1487615" y="4269402"/>
                </a:cubicBezTo>
                <a:cubicBezTo>
                  <a:pt x="1500646" y="4254826"/>
                  <a:pt x="1513345" y="4239918"/>
                  <a:pt x="1526485" y="4225344"/>
                </a:cubicBezTo>
                <a:cubicBezTo>
                  <a:pt x="1537086" y="4213417"/>
                  <a:pt x="1546804" y="4199614"/>
                  <a:pt x="1561160" y="4192328"/>
                </a:cubicBezTo>
                <a:cubicBezTo>
                  <a:pt x="1567896" y="4188905"/>
                  <a:pt x="1574853" y="4196521"/>
                  <a:pt x="1572313" y="4203036"/>
                </a:cubicBezTo>
                <a:cubicBezTo>
                  <a:pt x="1566019" y="4219381"/>
                  <a:pt x="1550669" y="4232079"/>
                  <a:pt x="1538853" y="4244774"/>
                </a:cubicBezTo>
                <a:cubicBezTo>
                  <a:pt x="1526817" y="4257697"/>
                  <a:pt x="1514781" y="4270618"/>
                  <a:pt x="1502743" y="4283425"/>
                </a:cubicBezTo>
                <a:cubicBezTo>
                  <a:pt x="1496698" y="4289802"/>
                  <a:pt x="1486863" y="4283632"/>
                  <a:pt x="1485585" y="4276469"/>
                </a:cubicBezTo>
                <a:close/>
                <a:moveTo>
                  <a:pt x="1482758" y="3761986"/>
                </a:moveTo>
                <a:cubicBezTo>
                  <a:pt x="1482758" y="3761986"/>
                  <a:pt x="1482869" y="3761986"/>
                  <a:pt x="1482869" y="3761986"/>
                </a:cubicBezTo>
                <a:cubicBezTo>
                  <a:pt x="1482869" y="3761986"/>
                  <a:pt x="1482758" y="3761875"/>
                  <a:pt x="1482758" y="3761875"/>
                </a:cubicBezTo>
                <a:cubicBezTo>
                  <a:pt x="1482758" y="3761986"/>
                  <a:pt x="1482758" y="3761986"/>
                  <a:pt x="1482758" y="3761986"/>
                </a:cubicBezTo>
                <a:close/>
                <a:moveTo>
                  <a:pt x="1480880" y="4514449"/>
                </a:moveTo>
                <a:cubicBezTo>
                  <a:pt x="1478919" y="4511288"/>
                  <a:pt x="1478781" y="4506981"/>
                  <a:pt x="1481762" y="4503721"/>
                </a:cubicBezTo>
                <a:cubicBezTo>
                  <a:pt x="1493690" y="4490471"/>
                  <a:pt x="1509591" y="4481859"/>
                  <a:pt x="1523614" y="4471036"/>
                </a:cubicBezTo>
                <a:cubicBezTo>
                  <a:pt x="1538081" y="4459774"/>
                  <a:pt x="1552215" y="4448287"/>
                  <a:pt x="1567123" y="4437687"/>
                </a:cubicBezTo>
                <a:cubicBezTo>
                  <a:pt x="1575626" y="4431615"/>
                  <a:pt x="1584570" y="4443760"/>
                  <a:pt x="1578386" y="4451270"/>
                </a:cubicBezTo>
                <a:cubicBezTo>
                  <a:pt x="1556854" y="4477220"/>
                  <a:pt x="1523836" y="4508139"/>
                  <a:pt x="1490928" y="4518300"/>
                </a:cubicBezTo>
                <a:cubicBezTo>
                  <a:pt x="1486622" y="4519625"/>
                  <a:pt x="1482840" y="4517609"/>
                  <a:pt x="1480880" y="4514449"/>
                </a:cubicBezTo>
                <a:close/>
                <a:moveTo>
                  <a:pt x="1466206" y="3422237"/>
                </a:moveTo>
                <a:cubicBezTo>
                  <a:pt x="1465033" y="3417558"/>
                  <a:pt x="1466579" y="3411843"/>
                  <a:pt x="1471492" y="3409303"/>
                </a:cubicBezTo>
                <a:cubicBezTo>
                  <a:pt x="1489602" y="3400027"/>
                  <a:pt x="1509811" y="3395722"/>
                  <a:pt x="1530129" y="3398040"/>
                </a:cubicBezTo>
                <a:cubicBezTo>
                  <a:pt x="1539294" y="3399145"/>
                  <a:pt x="1538741" y="3413390"/>
                  <a:pt x="1530571" y="3415487"/>
                </a:cubicBezTo>
                <a:cubicBezTo>
                  <a:pt x="1512792" y="3420015"/>
                  <a:pt x="1495013" y="3424101"/>
                  <a:pt x="1477235" y="3428960"/>
                </a:cubicBezTo>
                <a:cubicBezTo>
                  <a:pt x="1471272" y="3430561"/>
                  <a:pt x="1467379" y="3426917"/>
                  <a:pt x="1466206" y="3422237"/>
                </a:cubicBezTo>
                <a:close/>
                <a:moveTo>
                  <a:pt x="1461362" y="4798592"/>
                </a:moveTo>
                <a:cubicBezTo>
                  <a:pt x="1459899" y="4795529"/>
                  <a:pt x="1460451" y="4791610"/>
                  <a:pt x="1464205" y="4788959"/>
                </a:cubicBezTo>
                <a:cubicBezTo>
                  <a:pt x="1512462" y="4754286"/>
                  <a:pt x="1577835" y="4731096"/>
                  <a:pt x="1634703" y="4714421"/>
                </a:cubicBezTo>
                <a:cubicBezTo>
                  <a:pt x="1644421" y="4711550"/>
                  <a:pt x="1652151" y="4726789"/>
                  <a:pt x="1643537" y="4732642"/>
                </a:cubicBezTo>
                <a:cubicBezTo>
                  <a:pt x="1640225" y="4734851"/>
                  <a:pt x="1637023" y="4737059"/>
                  <a:pt x="1633710" y="4739267"/>
                </a:cubicBezTo>
                <a:cubicBezTo>
                  <a:pt x="1633048" y="4739709"/>
                  <a:pt x="1632274" y="4739267"/>
                  <a:pt x="1631501" y="4739267"/>
                </a:cubicBezTo>
                <a:cubicBezTo>
                  <a:pt x="1581920" y="4766322"/>
                  <a:pt x="1525492" y="4793265"/>
                  <a:pt x="1470610" y="4803095"/>
                </a:cubicBezTo>
                <a:cubicBezTo>
                  <a:pt x="1466304" y="4803868"/>
                  <a:pt x="1462825" y="4801657"/>
                  <a:pt x="1461362" y="4798592"/>
                </a:cubicBezTo>
                <a:close/>
                <a:moveTo>
                  <a:pt x="1421083" y="4997257"/>
                </a:moveTo>
                <a:cubicBezTo>
                  <a:pt x="1420586" y="4993917"/>
                  <a:pt x="1422408" y="4990247"/>
                  <a:pt x="1426990" y="4989031"/>
                </a:cubicBezTo>
                <a:cubicBezTo>
                  <a:pt x="1494130" y="4971366"/>
                  <a:pt x="1569883" y="4958664"/>
                  <a:pt x="1639450" y="4958555"/>
                </a:cubicBezTo>
                <a:cubicBezTo>
                  <a:pt x="1648506" y="4958555"/>
                  <a:pt x="1647954" y="4971141"/>
                  <a:pt x="1640334" y="4973352"/>
                </a:cubicBezTo>
                <a:cubicBezTo>
                  <a:pt x="1574078" y="4992782"/>
                  <a:pt x="1498105" y="5001839"/>
                  <a:pt x="1429089" y="5003499"/>
                </a:cubicBezTo>
                <a:cubicBezTo>
                  <a:pt x="1424396" y="5003608"/>
                  <a:pt x="1421580" y="5000596"/>
                  <a:pt x="1421083" y="4997257"/>
                </a:cubicBezTo>
                <a:close/>
                <a:moveTo>
                  <a:pt x="1416860" y="3550359"/>
                </a:moveTo>
                <a:cubicBezTo>
                  <a:pt x="1416335" y="3546177"/>
                  <a:pt x="1418323" y="3541705"/>
                  <a:pt x="1423347" y="3540711"/>
                </a:cubicBezTo>
                <a:cubicBezTo>
                  <a:pt x="1482647" y="3528785"/>
                  <a:pt x="1546031" y="3520283"/>
                  <a:pt x="1606545" y="3519841"/>
                </a:cubicBezTo>
                <a:cubicBezTo>
                  <a:pt x="1615599" y="3519730"/>
                  <a:pt x="1616594" y="3533533"/>
                  <a:pt x="1607980" y="3535521"/>
                </a:cubicBezTo>
                <a:cubicBezTo>
                  <a:pt x="1549233" y="3549324"/>
                  <a:pt x="1485627" y="3556281"/>
                  <a:pt x="1425445" y="3558269"/>
                </a:cubicBezTo>
                <a:cubicBezTo>
                  <a:pt x="1420421" y="3558434"/>
                  <a:pt x="1417384" y="3554542"/>
                  <a:pt x="1416860" y="3550359"/>
                </a:cubicBezTo>
                <a:close/>
                <a:moveTo>
                  <a:pt x="1408426" y="4935229"/>
                </a:moveTo>
                <a:cubicBezTo>
                  <a:pt x="1407832" y="4930896"/>
                  <a:pt x="1409986" y="4926146"/>
                  <a:pt x="1415286" y="4924324"/>
                </a:cubicBezTo>
                <a:cubicBezTo>
                  <a:pt x="1448082" y="4913174"/>
                  <a:pt x="1489493" y="4905666"/>
                  <a:pt x="1524056" y="4909638"/>
                </a:cubicBezTo>
                <a:cubicBezTo>
                  <a:pt x="1532116" y="4910525"/>
                  <a:pt x="1534657" y="4922231"/>
                  <a:pt x="1526816" y="4925652"/>
                </a:cubicBezTo>
                <a:cubicBezTo>
                  <a:pt x="1495125" y="4939568"/>
                  <a:pt x="1452610" y="4944643"/>
                  <a:pt x="1418046" y="4943649"/>
                </a:cubicBezTo>
                <a:cubicBezTo>
                  <a:pt x="1412359" y="4943482"/>
                  <a:pt x="1409019" y="4939562"/>
                  <a:pt x="1408426" y="4935229"/>
                </a:cubicBezTo>
                <a:close/>
                <a:moveTo>
                  <a:pt x="1407167" y="3166036"/>
                </a:moveTo>
                <a:cubicBezTo>
                  <a:pt x="1406859" y="3163825"/>
                  <a:pt x="1407474" y="3161424"/>
                  <a:pt x="1409433" y="3159187"/>
                </a:cubicBezTo>
                <a:cubicBezTo>
                  <a:pt x="1438144" y="3126391"/>
                  <a:pt x="1469174" y="3096135"/>
                  <a:pt x="1506608" y="3073608"/>
                </a:cubicBezTo>
                <a:cubicBezTo>
                  <a:pt x="1515884" y="3067976"/>
                  <a:pt x="1524498" y="3080233"/>
                  <a:pt x="1516216" y="3087301"/>
                </a:cubicBezTo>
                <a:cubicBezTo>
                  <a:pt x="1484303" y="3114134"/>
                  <a:pt x="1451948" y="3140636"/>
                  <a:pt x="1423348" y="3171114"/>
                </a:cubicBezTo>
                <a:cubicBezTo>
                  <a:pt x="1417301" y="3177574"/>
                  <a:pt x="1408088" y="3172667"/>
                  <a:pt x="1407167" y="3166036"/>
                </a:cubicBezTo>
                <a:close/>
                <a:moveTo>
                  <a:pt x="1398571" y="2669143"/>
                </a:moveTo>
                <a:cubicBezTo>
                  <a:pt x="1397618" y="2665830"/>
                  <a:pt x="1398723" y="2661882"/>
                  <a:pt x="1402588" y="2659950"/>
                </a:cubicBezTo>
                <a:cubicBezTo>
                  <a:pt x="1423680" y="2649238"/>
                  <a:pt x="1446095" y="2642613"/>
                  <a:pt x="1468622" y="2635877"/>
                </a:cubicBezTo>
                <a:cubicBezTo>
                  <a:pt x="1487947" y="2630135"/>
                  <a:pt x="1507934" y="2623399"/>
                  <a:pt x="1528253" y="2623399"/>
                </a:cubicBezTo>
                <a:cubicBezTo>
                  <a:pt x="1538081" y="2623399"/>
                  <a:pt x="1540731" y="2637312"/>
                  <a:pt x="1532228" y="2641619"/>
                </a:cubicBezTo>
                <a:cubicBezTo>
                  <a:pt x="1513897" y="2651006"/>
                  <a:pt x="1492474" y="2654870"/>
                  <a:pt x="1472487" y="2659729"/>
                </a:cubicBezTo>
                <a:cubicBezTo>
                  <a:pt x="1450624" y="2664919"/>
                  <a:pt x="1429200" y="2671545"/>
                  <a:pt x="1406895" y="2674526"/>
                </a:cubicBezTo>
                <a:cubicBezTo>
                  <a:pt x="1402533" y="2675133"/>
                  <a:pt x="1399524" y="2672455"/>
                  <a:pt x="1398571" y="2669143"/>
                </a:cubicBezTo>
                <a:close/>
                <a:moveTo>
                  <a:pt x="1396804" y="5247015"/>
                </a:moveTo>
                <a:cubicBezTo>
                  <a:pt x="1397646" y="5244306"/>
                  <a:pt x="1399937" y="5241849"/>
                  <a:pt x="1402697" y="5241132"/>
                </a:cubicBezTo>
                <a:cubicBezTo>
                  <a:pt x="1419482" y="5236936"/>
                  <a:pt x="1438585" y="5240248"/>
                  <a:pt x="1455702" y="5241132"/>
                </a:cubicBezTo>
                <a:cubicBezTo>
                  <a:pt x="1470500" y="5241796"/>
                  <a:pt x="1485296" y="5241685"/>
                  <a:pt x="1499542" y="5245882"/>
                </a:cubicBezTo>
                <a:cubicBezTo>
                  <a:pt x="1508265" y="5248420"/>
                  <a:pt x="1506608" y="5260127"/>
                  <a:pt x="1498658" y="5262449"/>
                </a:cubicBezTo>
                <a:cubicBezTo>
                  <a:pt x="1481432" y="5267856"/>
                  <a:pt x="1462107" y="5266421"/>
                  <a:pt x="1444329" y="5264436"/>
                </a:cubicBezTo>
                <a:cubicBezTo>
                  <a:pt x="1428758" y="5262782"/>
                  <a:pt x="1413520" y="5262115"/>
                  <a:pt x="1399605" y="5254384"/>
                </a:cubicBezTo>
                <a:cubicBezTo>
                  <a:pt x="1396569" y="5252671"/>
                  <a:pt x="1395962" y="5249718"/>
                  <a:pt x="1396804" y="5247015"/>
                </a:cubicBezTo>
                <a:close/>
                <a:moveTo>
                  <a:pt x="1396652" y="3598381"/>
                </a:moveTo>
                <a:cubicBezTo>
                  <a:pt x="1396901" y="3594074"/>
                  <a:pt x="1399772" y="3589795"/>
                  <a:pt x="1404906" y="3589299"/>
                </a:cubicBezTo>
                <a:cubicBezTo>
                  <a:pt x="1531786" y="3575605"/>
                  <a:pt x="1673353" y="3579470"/>
                  <a:pt x="1800674" y="3589519"/>
                </a:cubicBezTo>
                <a:cubicBezTo>
                  <a:pt x="1810282" y="3590181"/>
                  <a:pt x="1809619" y="3605420"/>
                  <a:pt x="1800233" y="3606194"/>
                </a:cubicBezTo>
                <a:cubicBezTo>
                  <a:pt x="1673132" y="3616794"/>
                  <a:pt x="1530903" y="3620770"/>
                  <a:pt x="1404133" y="3607629"/>
                </a:cubicBezTo>
                <a:cubicBezTo>
                  <a:pt x="1398778" y="3607021"/>
                  <a:pt x="1396404" y="3602687"/>
                  <a:pt x="1396652" y="3598381"/>
                </a:cubicBezTo>
                <a:close/>
                <a:moveTo>
                  <a:pt x="1368700" y="2620251"/>
                </a:moveTo>
                <a:cubicBezTo>
                  <a:pt x="1367333" y="2615889"/>
                  <a:pt x="1368521" y="2610588"/>
                  <a:pt x="1373434" y="2608380"/>
                </a:cubicBezTo>
                <a:cubicBezTo>
                  <a:pt x="1403360" y="2594798"/>
                  <a:pt x="1434721" y="2583644"/>
                  <a:pt x="1467517" y="2580000"/>
                </a:cubicBezTo>
                <a:cubicBezTo>
                  <a:pt x="1477345" y="2578897"/>
                  <a:pt x="1478118" y="2592700"/>
                  <a:pt x="1470168" y="2596012"/>
                </a:cubicBezTo>
                <a:cubicBezTo>
                  <a:pt x="1440795" y="2608270"/>
                  <a:pt x="1409764" y="2617325"/>
                  <a:pt x="1379287" y="2626490"/>
                </a:cubicBezTo>
                <a:cubicBezTo>
                  <a:pt x="1373986" y="2628036"/>
                  <a:pt x="1370066" y="2624613"/>
                  <a:pt x="1368700" y="2620251"/>
                </a:cubicBezTo>
                <a:close/>
                <a:moveTo>
                  <a:pt x="1357532" y="6186492"/>
                </a:moveTo>
                <a:cubicBezTo>
                  <a:pt x="1354440" y="6181192"/>
                  <a:pt x="1358306" y="6171584"/>
                  <a:pt x="1365705" y="6174013"/>
                </a:cubicBezTo>
                <a:cubicBezTo>
                  <a:pt x="1382269" y="6179645"/>
                  <a:pt x="1394747" y="6190467"/>
                  <a:pt x="1405790" y="6203832"/>
                </a:cubicBezTo>
                <a:cubicBezTo>
                  <a:pt x="1412194" y="6211560"/>
                  <a:pt x="1401041" y="6222603"/>
                  <a:pt x="1392869" y="6217965"/>
                </a:cubicBezTo>
                <a:cubicBezTo>
                  <a:pt x="1378735" y="6210125"/>
                  <a:pt x="1365815" y="6200629"/>
                  <a:pt x="1357532" y="6186492"/>
                </a:cubicBezTo>
                <a:close/>
                <a:moveTo>
                  <a:pt x="1345261" y="2776628"/>
                </a:moveTo>
                <a:cubicBezTo>
                  <a:pt x="1344254" y="2773578"/>
                  <a:pt x="1344889" y="2769989"/>
                  <a:pt x="1347705" y="2767395"/>
                </a:cubicBezTo>
                <a:cubicBezTo>
                  <a:pt x="1360734" y="2755469"/>
                  <a:pt x="1379728" y="2752597"/>
                  <a:pt x="1396513" y="2748953"/>
                </a:cubicBezTo>
                <a:cubicBezTo>
                  <a:pt x="1411200" y="2745640"/>
                  <a:pt x="1426549" y="2741665"/>
                  <a:pt x="1441567" y="2744978"/>
                </a:cubicBezTo>
                <a:cubicBezTo>
                  <a:pt x="1448192" y="2746523"/>
                  <a:pt x="1450842" y="2756131"/>
                  <a:pt x="1444548" y="2759996"/>
                </a:cubicBezTo>
                <a:cubicBezTo>
                  <a:pt x="1429972" y="2768609"/>
                  <a:pt x="1412194" y="2770045"/>
                  <a:pt x="1396071" y="2774351"/>
                </a:cubicBezTo>
                <a:cubicBezTo>
                  <a:pt x="1381826" y="2778106"/>
                  <a:pt x="1367581" y="2784290"/>
                  <a:pt x="1352674" y="2782633"/>
                </a:cubicBezTo>
                <a:cubicBezTo>
                  <a:pt x="1348919" y="2782191"/>
                  <a:pt x="1346269" y="2779679"/>
                  <a:pt x="1345261" y="2776628"/>
                </a:cubicBezTo>
                <a:close/>
                <a:moveTo>
                  <a:pt x="1329154" y="4422785"/>
                </a:moveTo>
                <a:cubicBezTo>
                  <a:pt x="1347264" y="4400479"/>
                  <a:pt x="1370786" y="4385569"/>
                  <a:pt x="1392760" y="4367461"/>
                </a:cubicBezTo>
                <a:cubicBezTo>
                  <a:pt x="1414845" y="4349349"/>
                  <a:pt x="1436599" y="4330135"/>
                  <a:pt x="1460009" y="4313574"/>
                </a:cubicBezTo>
                <a:cubicBezTo>
                  <a:pt x="1467078" y="4308602"/>
                  <a:pt x="1476242" y="4319091"/>
                  <a:pt x="1471383" y="4325718"/>
                </a:cubicBezTo>
                <a:cubicBezTo>
                  <a:pt x="1439691" y="4368786"/>
                  <a:pt x="1389226" y="4418477"/>
                  <a:pt x="1337878" y="4435815"/>
                </a:cubicBezTo>
                <a:cubicBezTo>
                  <a:pt x="1331032" y="4438244"/>
                  <a:pt x="1324737" y="4428304"/>
                  <a:pt x="1329154" y="4422785"/>
                </a:cubicBezTo>
                <a:close/>
                <a:moveTo>
                  <a:pt x="1322418" y="5694679"/>
                </a:moveTo>
                <a:cubicBezTo>
                  <a:pt x="1324764" y="5691394"/>
                  <a:pt x="1329154" y="5689213"/>
                  <a:pt x="1333460" y="5690042"/>
                </a:cubicBezTo>
                <a:cubicBezTo>
                  <a:pt x="1360626" y="5695342"/>
                  <a:pt x="1385250" y="5710249"/>
                  <a:pt x="1409213" y="5723390"/>
                </a:cubicBezTo>
                <a:cubicBezTo>
                  <a:pt x="1436046" y="5738077"/>
                  <a:pt x="1466745" y="5751770"/>
                  <a:pt x="1488609" y="5773302"/>
                </a:cubicBezTo>
                <a:cubicBezTo>
                  <a:pt x="1495788" y="5780479"/>
                  <a:pt x="1487726" y="5791413"/>
                  <a:pt x="1478782" y="5789203"/>
                </a:cubicBezTo>
                <a:cubicBezTo>
                  <a:pt x="1449409" y="5782026"/>
                  <a:pt x="1421691" y="5763474"/>
                  <a:pt x="1394967" y="5749560"/>
                </a:cubicBezTo>
                <a:cubicBezTo>
                  <a:pt x="1370232" y="5736752"/>
                  <a:pt x="1344283" y="5724937"/>
                  <a:pt x="1323632" y="5705943"/>
                </a:cubicBezTo>
                <a:cubicBezTo>
                  <a:pt x="1319767" y="5702355"/>
                  <a:pt x="1320071" y="5697965"/>
                  <a:pt x="1322418" y="5694679"/>
                </a:cubicBezTo>
                <a:close/>
                <a:moveTo>
                  <a:pt x="1321990" y="3461370"/>
                </a:moveTo>
                <a:cubicBezTo>
                  <a:pt x="1321258" y="3457560"/>
                  <a:pt x="1322583" y="3453253"/>
                  <a:pt x="1326393" y="3451597"/>
                </a:cubicBezTo>
                <a:cubicBezTo>
                  <a:pt x="1357092" y="3438014"/>
                  <a:pt x="1393754" y="3427524"/>
                  <a:pt x="1427544" y="3425315"/>
                </a:cubicBezTo>
                <a:cubicBezTo>
                  <a:pt x="1436268" y="3424763"/>
                  <a:pt x="1439911" y="3438235"/>
                  <a:pt x="1431961" y="3441990"/>
                </a:cubicBezTo>
                <a:cubicBezTo>
                  <a:pt x="1401041" y="3456566"/>
                  <a:pt x="1363938" y="3465732"/>
                  <a:pt x="1329926" y="3468161"/>
                </a:cubicBezTo>
                <a:cubicBezTo>
                  <a:pt x="1325509" y="3468492"/>
                  <a:pt x="1322721" y="3465179"/>
                  <a:pt x="1321990" y="3461370"/>
                </a:cubicBezTo>
                <a:close/>
                <a:moveTo>
                  <a:pt x="1321093" y="6053101"/>
                </a:moveTo>
                <a:cubicBezTo>
                  <a:pt x="1316124" y="6046144"/>
                  <a:pt x="1323192" y="6037862"/>
                  <a:pt x="1330921" y="6040512"/>
                </a:cubicBezTo>
                <a:cubicBezTo>
                  <a:pt x="1355657" y="6048905"/>
                  <a:pt x="1376748" y="6072315"/>
                  <a:pt x="1388895" y="6094731"/>
                </a:cubicBezTo>
                <a:cubicBezTo>
                  <a:pt x="1391877" y="6100254"/>
                  <a:pt x="1384037" y="6106327"/>
                  <a:pt x="1379288" y="6102461"/>
                </a:cubicBezTo>
                <a:cubicBezTo>
                  <a:pt x="1360405" y="6086891"/>
                  <a:pt x="1335559" y="6073310"/>
                  <a:pt x="1321093" y="6053101"/>
                </a:cubicBezTo>
                <a:close/>
                <a:moveTo>
                  <a:pt x="1314909" y="4329148"/>
                </a:moveTo>
                <a:cubicBezTo>
                  <a:pt x="1329817" y="4307285"/>
                  <a:pt x="1349472" y="4288734"/>
                  <a:pt x="1367582" y="4269518"/>
                </a:cubicBezTo>
                <a:cubicBezTo>
                  <a:pt x="1382600" y="4253616"/>
                  <a:pt x="1396182" y="4235838"/>
                  <a:pt x="1415948" y="4225901"/>
                </a:cubicBezTo>
                <a:cubicBezTo>
                  <a:pt x="1423236" y="4222145"/>
                  <a:pt x="1430745" y="4231310"/>
                  <a:pt x="1427653" y="4238158"/>
                </a:cubicBezTo>
                <a:cubicBezTo>
                  <a:pt x="1417715" y="4260021"/>
                  <a:pt x="1398059" y="4276033"/>
                  <a:pt x="1381495" y="4293149"/>
                </a:cubicBezTo>
                <a:cubicBezTo>
                  <a:pt x="1364821" y="4310377"/>
                  <a:pt x="1348810" y="4328928"/>
                  <a:pt x="1329595" y="4343393"/>
                </a:cubicBezTo>
                <a:cubicBezTo>
                  <a:pt x="1320099" y="4350461"/>
                  <a:pt x="1308283" y="4338756"/>
                  <a:pt x="1314909" y="4329148"/>
                </a:cubicBezTo>
                <a:close/>
                <a:moveTo>
                  <a:pt x="1313362" y="3992458"/>
                </a:moveTo>
                <a:cubicBezTo>
                  <a:pt x="1314799" y="3974564"/>
                  <a:pt x="1328712" y="3960877"/>
                  <a:pt x="1341080" y="3948949"/>
                </a:cubicBezTo>
                <a:cubicBezTo>
                  <a:pt x="1347815" y="3942547"/>
                  <a:pt x="1360073" y="3950714"/>
                  <a:pt x="1356209" y="3959331"/>
                </a:cubicBezTo>
                <a:cubicBezTo>
                  <a:pt x="1349804" y="3973682"/>
                  <a:pt x="1338429" y="3987268"/>
                  <a:pt x="1326945" y="3997758"/>
                </a:cubicBezTo>
                <a:cubicBezTo>
                  <a:pt x="1322528" y="4001845"/>
                  <a:pt x="1312810" y="3999968"/>
                  <a:pt x="1313362" y="3992458"/>
                </a:cubicBezTo>
                <a:close/>
                <a:moveTo>
                  <a:pt x="1297612" y="2737662"/>
                </a:moveTo>
                <a:cubicBezTo>
                  <a:pt x="1296936" y="2734267"/>
                  <a:pt x="1298289" y="2730346"/>
                  <a:pt x="1302099" y="2728856"/>
                </a:cubicBezTo>
                <a:cubicBezTo>
                  <a:pt x="1359520" y="2706550"/>
                  <a:pt x="1423126" y="2690980"/>
                  <a:pt x="1483528" y="2679495"/>
                </a:cubicBezTo>
                <a:cubicBezTo>
                  <a:pt x="1493909" y="2677618"/>
                  <a:pt x="1497332" y="2694182"/>
                  <a:pt x="1487505" y="2697495"/>
                </a:cubicBezTo>
                <a:cubicBezTo>
                  <a:pt x="1429530" y="2717041"/>
                  <a:pt x="1365925" y="2734708"/>
                  <a:pt x="1305301" y="2743322"/>
                </a:cubicBezTo>
                <a:cubicBezTo>
                  <a:pt x="1300994" y="2743929"/>
                  <a:pt x="1298289" y="2741058"/>
                  <a:pt x="1297612" y="2737662"/>
                </a:cubicBezTo>
                <a:close/>
                <a:moveTo>
                  <a:pt x="1293320" y="3618479"/>
                </a:moveTo>
                <a:cubicBezTo>
                  <a:pt x="1293044" y="3614697"/>
                  <a:pt x="1294700" y="3610887"/>
                  <a:pt x="1298786" y="3609617"/>
                </a:cubicBezTo>
                <a:cubicBezTo>
                  <a:pt x="1342515" y="3596255"/>
                  <a:pt x="1408660" y="3612930"/>
                  <a:pt x="1446647" y="3636892"/>
                </a:cubicBezTo>
                <a:cubicBezTo>
                  <a:pt x="1455370" y="3642411"/>
                  <a:pt x="1448855" y="3656989"/>
                  <a:pt x="1439138" y="3655112"/>
                </a:cubicBezTo>
                <a:cubicBezTo>
                  <a:pt x="1416059" y="3650915"/>
                  <a:pt x="1394084" y="3642634"/>
                  <a:pt x="1370895" y="3638659"/>
                </a:cubicBezTo>
                <a:cubicBezTo>
                  <a:pt x="1347263" y="3634683"/>
                  <a:pt x="1322196" y="3634683"/>
                  <a:pt x="1299449" y="3627175"/>
                </a:cubicBezTo>
                <a:cubicBezTo>
                  <a:pt x="1295805" y="3626015"/>
                  <a:pt x="1293596" y="3622261"/>
                  <a:pt x="1293320" y="3618479"/>
                </a:cubicBezTo>
                <a:close/>
                <a:moveTo>
                  <a:pt x="1278027" y="2295875"/>
                </a:moveTo>
                <a:cubicBezTo>
                  <a:pt x="1289400" y="2275335"/>
                  <a:pt x="1305853" y="2247729"/>
                  <a:pt x="1324737" y="2233153"/>
                </a:cubicBezTo>
                <a:cubicBezTo>
                  <a:pt x="1331694" y="2227741"/>
                  <a:pt x="1344172" y="2233373"/>
                  <a:pt x="1340528" y="2243090"/>
                </a:cubicBezTo>
                <a:cubicBezTo>
                  <a:pt x="1331804" y="2266281"/>
                  <a:pt x="1310382" y="2290022"/>
                  <a:pt x="1293265" y="2307801"/>
                </a:cubicBezTo>
                <a:cubicBezTo>
                  <a:pt x="1285425" y="2315972"/>
                  <a:pt x="1272947" y="2305261"/>
                  <a:pt x="1278027" y="2295875"/>
                </a:cubicBezTo>
                <a:close/>
                <a:moveTo>
                  <a:pt x="1257611" y="5012144"/>
                </a:moveTo>
                <a:cubicBezTo>
                  <a:pt x="1257100" y="5008713"/>
                  <a:pt x="1258536" y="5004992"/>
                  <a:pt x="1262235" y="5003279"/>
                </a:cubicBezTo>
                <a:cubicBezTo>
                  <a:pt x="1294258" y="4988592"/>
                  <a:pt x="1336442" y="4986274"/>
                  <a:pt x="1371005" y="4984837"/>
                </a:cubicBezTo>
                <a:cubicBezTo>
                  <a:pt x="1382379" y="4984397"/>
                  <a:pt x="1383704" y="5001180"/>
                  <a:pt x="1373324" y="5004051"/>
                </a:cubicBezTo>
                <a:cubicBezTo>
                  <a:pt x="1339864" y="5013216"/>
                  <a:pt x="1299339" y="5023269"/>
                  <a:pt x="1264664" y="5019181"/>
                </a:cubicBezTo>
                <a:cubicBezTo>
                  <a:pt x="1260579" y="5018685"/>
                  <a:pt x="1258122" y="5015565"/>
                  <a:pt x="1257611" y="5012144"/>
                </a:cubicBezTo>
                <a:close/>
                <a:moveTo>
                  <a:pt x="1246651" y="2593860"/>
                </a:moveTo>
                <a:cubicBezTo>
                  <a:pt x="1244512" y="2590271"/>
                  <a:pt x="1244898" y="2585302"/>
                  <a:pt x="1249758" y="2581989"/>
                </a:cubicBezTo>
                <a:cubicBezTo>
                  <a:pt x="1286418" y="2557142"/>
                  <a:pt x="1330588" y="2532077"/>
                  <a:pt x="1372882" y="2518936"/>
                </a:cubicBezTo>
                <a:cubicBezTo>
                  <a:pt x="1382599" y="2515954"/>
                  <a:pt x="1390550" y="2529205"/>
                  <a:pt x="1381496" y="2535168"/>
                </a:cubicBezTo>
                <a:cubicBezTo>
                  <a:pt x="1361839" y="2548308"/>
                  <a:pt x="1339864" y="2557474"/>
                  <a:pt x="1318774" y="2568075"/>
                </a:cubicBezTo>
                <a:cubicBezTo>
                  <a:pt x="1298787" y="2578014"/>
                  <a:pt x="1279241" y="2588835"/>
                  <a:pt x="1258702" y="2597449"/>
                </a:cubicBezTo>
                <a:cubicBezTo>
                  <a:pt x="1253457" y="2599658"/>
                  <a:pt x="1248791" y="2597449"/>
                  <a:pt x="1246651" y="2593860"/>
                </a:cubicBezTo>
                <a:close/>
                <a:moveTo>
                  <a:pt x="1229107" y="4297110"/>
                </a:moveTo>
                <a:cubicBezTo>
                  <a:pt x="1248101" y="4267186"/>
                  <a:pt x="1272726" y="4240906"/>
                  <a:pt x="1295142" y="4213410"/>
                </a:cubicBezTo>
                <a:cubicBezTo>
                  <a:pt x="1315130" y="4188897"/>
                  <a:pt x="1333572" y="4161292"/>
                  <a:pt x="1359411" y="4142740"/>
                </a:cubicBezTo>
                <a:cubicBezTo>
                  <a:pt x="1364711" y="4138988"/>
                  <a:pt x="1373766" y="4144839"/>
                  <a:pt x="1371227" y="4151353"/>
                </a:cubicBezTo>
                <a:cubicBezTo>
                  <a:pt x="1359521" y="4181498"/>
                  <a:pt x="1336111" y="4205902"/>
                  <a:pt x="1315350" y="4230305"/>
                </a:cubicBezTo>
                <a:cubicBezTo>
                  <a:pt x="1291940" y="4257800"/>
                  <a:pt x="1268861" y="4286176"/>
                  <a:pt x="1240702" y="4308817"/>
                </a:cubicBezTo>
                <a:cubicBezTo>
                  <a:pt x="1232863" y="4315112"/>
                  <a:pt x="1224359" y="4304731"/>
                  <a:pt x="1229107" y="4297110"/>
                </a:cubicBezTo>
                <a:close/>
                <a:moveTo>
                  <a:pt x="1222951" y="2761391"/>
                </a:moveTo>
                <a:cubicBezTo>
                  <a:pt x="1221433" y="2758037"/>
                  <a:pt x="1222040" y="2753978"/>
                  <a:pt x="1226346" y="2751936"/>
                </a:cubicBezTo>
                <a:cubicBezTo>
                  <a:pt x="1241807" y="2744537"/>
                  <a:pt x="1256935" y="2736696"/>
                  <a:pt x="1274272" y="2735482"/>
                </a:cubicBezTo>
                <a:cubicBezTo>
                  <a:pt x="1283327" y="2734819"/>
                  <a:pt x="1287191" y="2747408"/>
                  <a:pt x="1279572" y="2752156"/>
                </a:cubicBezTo>
                <a:cubicBezTo>
                  <a:pt x="1265217" y="2761101"/>
                  <a:pt x="1248763" y="2763642"/>
                  <a:pt x="1232310" y="2766622"/>
                </a:cubicBezTo>
                <a:cubicBezTo>
                  <a:pt x="1228114" y="2767396"/>
                  <a:pt x="1224470" y="2764745"/>
                  <a:pt x="1222951" y="2761391"/>
                </a:cubicBezTo>
                <a:close/>
                <a:moveTo>
                  <a:pt x="1204703" y="2728027"/>
                </a:moveTo>
                <a:cubicBezTo>
                  <a:pt x="1202688" y="2724273"/>
                  <a:pt x="1203046" y="2719524"/>
                  <a:pt x="1207794" y="2716929"/>
                </a:cubicBezTo>
                <a:cubicBezTo>
                  <a:pt x="1229659" y="2705004"/>
                  <a:pt x="1253732" y="2696722"/>
                  <a:pt x="1277253" y="2688661"/>
                </a:cubicBezTo>
                <a:cubicBezTo>
                  <a:pt x="1301437" y="2680379"/>
                  <a:pt x="1326724" y="2670993"/>
                  <a:pt x="1352343" y="2669557"/>
                </a:cubicBezTo>
                <a:cubicBezTo>
                  <a:pt x="1363164" y="2668895"/>
                  <a:pt x="1365925" y="2683139"/>
                  <a:pt x="1356428" y="2687446"/>
                </a:cubicBezTo>
                <a:cubicBezTo>
                  <a:pt x="1333570" y="2697826"/>
                  <a:pt x="1308173" y="2702464"/>
                  <a:pt x="1284210" y="2709973"/>
                </a:cubicBezTo>
                <a:cubicBezTo>
                  <a:pt x="1261241" y="2717151"/>
                  <a:pt x="1238935" y="2726426"/>
                  <a:pt x="1215856" y="2733162"/>
                </a:cubicBezTo>
                <a:cubicBezTo>
                  <a:pt x="1211108" y="2734543"/>
                  <a:pt x="1206718" y="2731782"/>
                  <a:pt x="1204703" y="2728027"/>
                </a:cubicBezTo>
                <a:close/>
                <a:moveTo>
                  <a:pt x="1202853" y="4937020"/>
                </a:moveTo>
                <a:cubicBezTo>
                  <a:pt x="1200975" y="4933720"/>
                  <a:pt x="1200948" y="4929415"/>
                  <a:pt x="1204261" y="4926655"/>
                </a:cubicBezTo>
                <a:cubicBezTo>
                  <a:pt x="1232198" y="4903136"/>
                  <a:pt x="1265216" y="4886347"/>
                  <a:pt x="1298454" y="4871441"/>
                </a:cubicBezTo>
                <a:cubicBezTo>
                  <a:pt x="1319104" y="4862164"/>
                  <a:pt x="1339644" y="4851893"/>
                  <a:pt x="1362613" y="4852555"/>
                </a:cubicBezTo>
                <a:cubicBezTo>
                  <a:pt x="1367030" y="4852779"/>
                  <a:pt x="1368797" y="4857526"/>
                  <a:pt x="1366035" y="4860728"/>
                </a:cubicBezTo>
                <a:cubicBezTo>
                  <a:pt x="1348147" y="4881600"/>
                  <a:pt x="1320651" y="4891321"/>
                  <a:pt x="1296577" y="4903576"/>
                </a:cubicBezTo>
                <a:cubicBezTo>
                  <a:pt x="1269081" y="4917600"/>
                  <a:pt x="1241916" y="4931843"/>
                  <a:pt x="1212543" y="4941340"/>
                </a:cubicBezTo>
                <a:cubicBezTo>
                  <a:pt x="1208457" y="4942610"/>
                  <a:pt x="1204730" y="4940318"/>
                  <a:pt x="1202853" y="4937020"/>
                </a:cubicBezTo>
                <a:close/>
                <a:moveTo>
                  <a:pt x="1201611" y="2652096"/>
                </a:moveTo>
                <a:cubicBezTo>
                  <a:pt x="1199844" y="2648300"/>
                  <a:pt x="1200120" y="2643441"/>
                  <a:pt x="1203709" y="2640625"/>
                </a:cubicBezTo>
                <a:cubicBezTo>
                  <a:pt x="1223918" y="2624834"/>
                  <a:pt x="1250199" y="2611031"/>
                  <a:pt x="1274604" y="2602639"/>
                </a:cubicBezTo>
                <a:cubicBezTo>
                  <a:pt x="1284542" y="2599215"/>
                  <a:pt x="1292051" y="2612136"/>
                  <a:pt x="1283658" y="2618761"/>
                </a:cubicBezTo>
                <a:cubicBezTo>
                  <a:pt x="1263340" y="2634551"/>
                  <a:pt x="1236396" y="2649569"/>
                  <a:pt x="1211770" y="2657190"/>
                </a:cubicBezTo>
                <a:cubicBezTo>
                  <a:pt x="1207187" y="2658625"/>
                  <a:pt x="1203378" y="2655892"/>
                  <a:pt x="1201611" y="2652096"/>
                </a:cubicBezTo>
                <a:close/>
                <a:moveTo>
                  <a:pt x="1198188" y="5071160"/>
                </a:moveTo>
                <a:cubicBezTo>
                  <a:pt x="1198270" y="5066453"/>
                  <a:pt x="1201280" y="5061484"/>
                  <a:pt x="1206691" y="5060049"/>
                </a:cubicBezTo>
                <a:cubicBezTo>
                  <a:pt x="1274272" y="5041937"/>
                  <a:pt x="1350465" y="5041937"/>
                  <a:pt x="1420144" y="5038073"/>
                </a:cubicBezTo>
                <a:cubicBezTo>
                  <a:pt x="1454929" y="5036086"/>
                  <a:pt x="1521295" y="5020957"/>
                  <a:pt x="1551331" y="5042492"/>
                </a:cubicBezTo>
                <a:cubicBezTo>
                  <a:pt x="1554091" y="5044368"/>
                  <a:pt x="1554091" y="5048674"/>
                  <a:pt x="1552104" y="5051104"/>
                </a:cubicBezTo>
                <a:cubicBezTo>
                  <a:pt x="1549122" y="5054527"/>
                  <a:pt x="1548239" y="5054969"/>
                  <a:pt x="1543712" y="5054527"/>
                </a:cubicBezTo>
                <a:cubicBezTo>
                  <a:pt x="1542828" y="5054527"/>
                  <a:pt x="1542387" y="5053975"/>
                  <a:pt x="1541834" y="5053644"/>
                </a:cubicBezTo>
                <a:cubicBezTo>
                  <a:pt x="1538521" y="5059718"/>
                  <a:pt x="1530791" y="5061043"/>
                  <a:pt x="1518424" y="5057620"/>
                </a:cubicBezTo>
                <a:cubicBezTo>
                  <a:pt x="1502191" y="5060160"/>
                  <a:pt x="1485848" y="5061925"/>
                  <a:pt x="1469394" y="5062921"/>
                </a:cubicBezTo>
                <a:cubicBezTo>
                  <a:pt x="1438586" y="5065350"/>
                  <a:pt x="1407667" y="5067448"/>
                  <a:pt x="1376857" y="5069875"/>
                </a:cubicBezTo>
                <a:cubicBezTo>
                  <a:pt x="1320761" y="5074296"/>
                  <a:pt x="1263449" y="5084343"/>
                  <a:pt x="1207243" y="5080697"/>
                </a:cubicBezTo>
                <a:cubicBezTo>
                  <a:pt x="1200948" y="5080312"/>
                  <a:pt x="1198105" y="5075868"/>
                  <a:pt x="1198188" y="5071160"/>
                </a:cubicBezTo>
                <a:close/>
                <a:moveTo>
                  <a:pt x="1180522" y="3670317"/>
                </a:moveTo>
                <a:cubicBezTo>
                  <a:pt x="1185159" y="3671533"/>
                  <a:pt x="1189798" y="3672859"/>
                  <a:pt x="1194435" y="3674073"/>
                </a:cubicBezTo>
                <a:cubicBezTo>
                  <a:pt x="1197859" y="3670870"/>
                  <a:pt x="1201392" y="3667777"/>
                  <a:pt x="1204816" y="3664796"/>
                </a:cubicBezTo>
                <a:cubicBezTo>
                  <a:pt x="1197197" y="3663360"/>
                  <a:pt x="1189688" y="3661925"/>
                  <a:pt x="1182177" y="3660599"/>
                </a:cubicBezTo>
                <a:cubicBezTo>
                  <a:pt x="1181737" y="3663804"/>
                  <a:pt x="1181184" y="3667116"/>
                  <a:pt x="1180522" y="3670317"/>
                </a:cubicBezTo>
                <a:close/>
                <a:moveTo>
                  <a:pt x="1172792" y="3695941"/>
                </a:moveTo>
                <a:cubicBezTo>
                  <a:pt x="1174007" y="3694725"/>
                  <a:pt x="1175111" y="3693401"/>
                  <a:pt x="1176325" y="3692185"/>
                </a:cubicBezTo>
                <a:cubicBezTo>
                  <a:pt x="1175994" y="3690971"/>
                  <a:pt x="1175773" y="3689645"/>
                  <a:pt x="1175553" y="3688431"/>
                </a:cubicBezTo>
                <a:cubicBezTo>
                  <a:pt x="1174780" y="3690971"/>
                  <a:pt x="1173786" y="3693511"/>
                  <a:pt x="1172792" y="3695941"/>
                </a:cubicBezTo>
                <a:close/>
                <a:moveTo>
                  <a:pt x="1172197" y="3564038"/>
                </a:moveTo>
                <a:cubicBezTo>
                  <a:pt x="1172707" y="3560422"/>
                  <a:pt x="1175330" y="3556778"/>
                  <a:pt x="1178974" y="3555508"/>
                </a:cubicBezTo>
                <a:cubicBezTo>
                  <a:pt x="1204703" y="3546453"/>
                  <a:pt x="1235070" y="3548661"/>
                  <a:pt x="1262125" y="3547447"/>
                </a:cubicBezTo>
                <a:cubicBezTo>
                  <a:pt x="1290395" y="3546122"/>
                  <a:pt x="1318994" y="3542920"/>
                  <a:pt x="1347153" y="3546895"/>
                </a:cubicBezTo>
                <a:cubicBezTo>
                  <a:pt x="1358306" y="3548440"/>
                  <a:pt x="1357533" y="3563127"/>
                  <a:pt x="1347485" y="3565557"/>
                </a:cubicBezTo>
                <a:cubicBezTo>
                  <a:pt x="1320541" y="3572182"/>
                  <a:pt x="1292272" y="3571630"/>
                  <a:pt x="1264776" y="3572844"/>
                </a:cubicBezTo>
                <a:cubicBezTo>
                  <a:pt x="1236285" y="3574169"/>
                  <a:pt x="1205918" y="3579028"/>
                  <a:pt x="1178090" y="3572403"/>
                </a:cubicBezTo>
                <a:cubicBezTo>
                  <a:pt x="1173287" y="3571243"/>
                  <a:pt x="1171686" y="3567654"/>
                  <a:pt x="1172197" y="3564038"/>
                </a:cubicBezTo>
                <a:close/>
                <a:moveTo>
                  <a:pt x="1161196" y="2505616"/>
                </a:moveTo>
                <a:cubicBezTo>
                  <a:pt x="1159043" y="2503173"/>
                  <a:pt x="1158601" y="2499280"/>
                  <a:pt x="1161748" y="2496078"/>
                </a:cubicBezTo>
                <a:cubicBezTo>
                  <a:pt x="1206802" y="2448926"/>
                  <a:pt x="1241365" y="2384989"/>
                  <a:pt x="1295363" y="2347555"/>
                </a:cubicBezTo>
                <a:cubicBezTo>
                  <a:pt x="1302983" y="2342255"/>
                  <a:pt x="1312480" y="2353408"/>
                  <a:pt x="1305854" y="2359923"/>
                </a:cubicBezTo>
                <a:cubicBezTo>
                  <a:pt x="1259917" y="2405860"/>
                  <a:pt x="1224359" y="2468803"/>
                  <a:pt x="1170913" y="2506458"/>
                </a:cubicBezTo>
                <a:cubicBezTo>
                  <a:pt x="1167214" y="2509053"/>
                  <a:pt x="1163349" y="2508059"/>
                  <a:pt x="1161196" y="2505616"/>
                </a:cubicBezTo>
                <a:close/>
                <a:moveTo>
                  <a:pt x="1145638" y="4557416"/>
                </a:moveTo>
                <a:cubicBezTo>
                  <a:pt x="1143416" y="4553813"/>
                  <a:pt x="1143306" y="4548568"/>
                  <a:pt x="1146618" y="4544703"/>
                </a:cubicBezTo>
                <a:cubicBezTo>
                  <a:pt x="1184937" y="4500532"/>
                  <a:pt x="1232641" y="4457024"/>
                  <a:pt x="1277915" y="4420143"/>
                </a:cubicBezTo>
                <a:cubicBezTo>
                  <a:pt x="1283327" y="4415725"/>
                  <a:pt x="1292271" y="4422350"/>
                  <a:pt x="1288738" y="4428755"/>
                </a:cubicBezTo>
                <a:cubicBezTo>
                  <a:pt x="1260469" y="4481318"/>
                  <a:pt x="1210556" y="4532668"/>
                  <a:pt x="1157330" y="4560273"/>
                </a:cubicBezTo>
                <a:cubicBezTo>
                  <a:pt x="1152195" y="4562979"/>
                  <a:pt x="1147861" y="4561018"/>
                  <a:pt x="1145638" y="4557416"/>
                </a:cubicBezTo>
                <a:close/>
                <a:moveTo>
                  <a:pt x="1145432" y="5330670"/>
                </a:moveTo>
                <a:cubicBezTo>
                  <a:pt x="1146122" y="5326917"/>
                  <a:pt x="1149159" y="5323685"/>
                  <a:pt x="1154128" y="5323962"/>
                </a:cubicBezTo>
                <a:cubicBezTo>
                  <a:pt x="1231758" y="5328268"/>
                  <a:pt x="1316785" y="5352783"/>
                  <a:pt x="1389667" y="5379174"/>
                </a:cubicBezTo>
                <a:cubicBezTo>
                  <a:pt x="1396404" y="5381602"/>
                  <a:pt x="1395962" y="5393197"/>
                  <a:pt x="1387900" y="5392425"/>
                </a:cubicBezTo>
                <a:cubicBezTo>
                  <a:pt x="1310933" y="5384805"/>
                  <a:pt x="1222482" y="5370564"/>
                  <a:pt x="1150816" y="5340527"/>
                </a:cubicBezTo>
                <a:cubicBezTo>
                  <a:pt x="1146399" y="5338702"/>
                  <a:pt x="1144742" y="5334422"/>
                  <a:pt x="1145432" y="5330670"/>
                </a:cubicBezTo>
                <a:close/>
                <a:moveTo>
                  <a:pt x="1140684" y="2836702"/>
                </a:moveTo>
                <a:cubicBezTo>
                  <a:pt x="1140049" y="2832988"/>
                  <a:pt x="1141650" y="2828626"/>
                  <a:pt x="1145625" y="2826694"/>
                </a:cubicBezTo>
                <a:cubicBezTo>
                  <a:pt x="1193661" y="2803725"/>
                  <a:pt x="1251965" y="2789481"/>
                  <a:pt x="1304088" y="2778880"/>
                </a:cubicBezTo>
                <a:cubicBezTo>
                  <a:pt x="1315682" y="2776451"/>
                  <a:pt x="1318994" y="2791911"/>
                  <a:pt x="1308503" y="2796106"/>
                </a:cubicBezTo>
                <a:cubicBezTo>
                  <a:pt x="1259034" y="2816093"/>
                  <a:pt x="1202164" y="2835750"/>
                  <a:pt x="1149159" y="2842817"/>
                </a:cubicBezTo>
                <a:cubicBezTo>
                  <a:pt x="1144190" y="2843479"/>
                  <a:pt x="1141318" y="2840415"/>
                  <a:pt x="1140684" y="2836702"/>
                </a:cubicBezTo>
                <a:close/>
                <a:moveTo>
                  <a:pt x="1138889" y="2437551"/>
                </a:moveTo>
                <a:cubicBezTo>
                  <a:pt x="1160091" y="2408177"/>
                  <a:pt x="1178864" y="2375491"/>
                  <a:pt x="1204703" y="2349762"/>
                </a:cubicBezTo>
                <a:cubicBezTo>
                  <a:pt x="1211880" y="2342694"/>
                  <a:pt x="1224028" y="2351639"/>
                  <a:pt x="1218837" y="2360473"/>
                </a:cubicBezTo>
                <a:cubicBezTo>
                  <a:pt x="1200286" y="2392386"/>
                  <a:pt x="1173232" y="2418889"/>
                  <a:pt x="1149931" y="2447379"/>
                </a:cubicBezTo>
                <a:cubicBezTo>
                  <a:pt x="1143858" y="2454888"/>
                  <a:pt x="1133588" y="2445170"/>
                  <a:pt x="1138889" y="2437551"/>
                </a:cubicBezTo>
                <a:close/>
                <a:moveTo>
                  <a:pt x="1135134" y="5835010"/>
                </a:moveTo>
                <a:cubicBezTo>
                  <a:pt x="1129723" y="5828716"/>
                  <a:pt x="1137673" y="5819107"/>
                  <a:pt x="1144962" y="5822421"/>
                </a:cubicBezTo>
                <a:cubicBezTo>
                  <a:pt x="1210224" y="5852127"/>
                  <a:pt x="1257155" y="5914959"/>
                  <a:pt x="1292160" y="5975253"/>
                </a:cubicBezTo>
                <a:cubicBezTo>
                  <a:pt x="1296577" y="5982762"/>
                  <a:pt x="1285755" y="5991706"/>
                  <a:pt x="1280014" y="5984749"/>
                </a:cubicBezTo>
                <a:cubicBezTo>
                  <a:pt x="1235732" y="5930640"/>
                  <a:pt x="1180519" y="5887574"/>
                  <a:pt x="1135134" y="5835010"/>
                </a:cubicBezTo>
                <a:close/>
                <a:moveTo>
                  <a:pt x="1130941" y="1995185"/>
                </a:moveTo>
                <a:cubicBezTo>
                  <a:pt x="1131823" y="1996289"/>
                  <a:pt x="1132708" y="1997393"/>
                  <a:pt x="1133480" y="1998607"/>
                </a:cubicBezTo>
                <a:cubicBezTo>
                  <a:pt x="1135358" y="1994963"/>
                  <a:pt x="1137455" y="1991651"/>
                  <a:pt x="1139995" y="1988559"/>
                </a:cubicBezTo>
                <a:cubicBezTo>
                  <a:pt x="1136903" y="1990768"/>
                  <a:pt x="1133921" y="1992976"/>
                  <a:pt x="1130941" y="1995185"/>
                </a:cubicBezTo>
                <a:close/>
                <a:moveTo>
                  <a:pt x="1117578" y="2399453"/>
                </a:moveTo>
                <a:cubicBezTo>
                  <a:pt x="1118019" y="2381454"/>
                  <a:pt x="1126411" y="2358706"/>
                  <a:pt x="1140435" y="2346670"/>
                </a:cubicBezTo>
                <a:cubicBezTo>
                  <a:pt x="1146841" y="2341148"/>
                  <a:pt x="1161196" y="2344571"/>
                  <a:pt x="1157662" y="2355282"/>
                </a:cubicBezTo>
                <a:cubicBezTo>
                  <a:pt x="1152141" y="2371957"/>
                  <a:pt x="1142644" y="2389074"/>
                  <a:pt x="1134031" y="2404312"/>
                </a:cubicBezTo>
                <a:cubicBezTo>
                  <a:pt x="1129503" y="2412152"/>
                  <a:pt x="1117357" y="2408177"/>
                  <a:pt x="1117578" y="2399453"/>
                </a:cubicBezTo>
                <a:close/>
                <a:moveTo>
                  <a:pt x="1107900" y="5130860"/>
                </a:moveTo>
                <a:cubicBezTo>
                  <a:pt x="1107721" y="5126952"/>
                  <a:pt x="1109681" y="5123037"/>
                  <a:pt x="1114043" y="5122207"/>
                </a:cubicBezTo>
                <a:cubicBezTo>
                  <a:pt x="1228334" y="5100450"/>
                  <a:pt x="1359079" y="5116461"/>
                  <a:pt x="1475358" y="5119556"/>
                </a:cubicBezTo>
                <a:cubicBezTo>
                  <a:pt x="1582692" y="5122425"/>
                  <a:pt x="1697204" y="5117020"/>
                  <a:pt x="1802330" y="5140206"/>
                </a:cubicBezTo>
                <a:cubicBezTo>
                  <a:pt x="1808624" y="5141641"/>
                  <a:pt x="1807410" y="5151911"/>
                  <a:pt x="1801337" y="5152792"/>
                </a:cubicBezTo>
                <a:cubicBezTo>
                  <a:pt x="1693119" y="5165275"/>
                  <a:pt x="1580152" y="5150363"/>
                  <a:pt x="1471383" y="5147935"/>
                </a:cubicBezTo>
                <a:cubicBezTo>
                  <a:pt x="1355214" y="5145397"/>
                  <a:pt x="1228886" y="5159640"/>
                  <a:pt x="1114595" y="5139433"/>
                </a:cubicBezTo>
                <a:cubicBezTo>
                  <a:pt x="1110399" y="5138658"/>
                  <a:pt x="1108080" y="5134768"/>
                  <a:pt x="1107900" y="5130860"/>
                </a:cubicBezTo>
                <a:close/>
                <a:moveTo>
                  <a:pt x="1101787" y="5676579"/>
                </a:moveTo>
                <a:cubicBezTo>
                  <a:pt x="1103830" y="5673473"/>
                  <a:pt x="1107750" y="5671374"/>
                  <a:pt x="1111726" y="5672369"/>
                </a:cubicBezTo>
                <a:cubicBezTo>
                  <a:pt x="1142975" y="5680210"/>
                  <a:pt x="1171466" y="5697436"/>
                  <a:pt x="1198188" y="5714993"/>
                </a:cubicBezTo>
                <a:cubicBezTo>
                  <a:pt x="1221820" y="5730563"/>
                  <a:pt x="1249648" y="5746574"/>
                  <a:pt x="1263230" y="5772194"/>
                </a:cubicBezTo>
                <a:cubicBezTo>
                  <a:pt x="1265549" y="5776721"/>
                  <a:pt x="1260359" y="5780366"/>
                  <a:pt x="1256383" y="5779261"/>
                </a:cubicBezTo>
                <a:cubicBezTo>
                  <a:pt x="1229661" y="5771972"/>
                  <a:pt x="1206802" y="5751654"/>
                  <a:pt x="1183392" y="5737740"/>
                </a:cubicBezTo>
                <a:cubicBezTo>
                  <a:pt x="1156116" y="5721730"/>
                  <a:pt x="1127074" y="5707706"/>
                  <a:pt x="1103111" y="5686836"/>
                </a:cubicBezTo>
                <a:cubicBezTo>
                  <a:pt x="1099578" y="5683799"/>
                  <a:pt x="1099744" y="5679685"/>
                  <a:pt x="1101787" y="5676579"/>
                </a:cubicBezTo>
                <a:close/>
                <a:moveTo>
                  <a:pt x="1098583" y="1088364"/>
                </a:moveTo>
                <a:cubicBezTo>
                  <a:pt x="1093283" y="1061752"/>
                  <a:pt x="1128067" y="1036794"/>
                  <a:pt x="1151698" y="1035470"/>
                </a:cubicBezTo>
                <a:cubicBezTo>
                  <a:pt x="1160422" y="1034918"/>
                  <a:pt x="1167931" y="1046734"/>
                  <a:pt x="1160532" y="1053580"/>
                </a:cubicBezTo>
                <a:cubicBezTo>
                  <a:pt x="1153686" y="1059764"/>
                  <a:pt x="1145956" y="1064732"/>
                  <a:pt x="1138778" y="1070586"/>
                </a:cubicBezTo>
                <a:cubicBezTo>
                  <a:pt x="1129171" y="1078424"/>
                  <a:pt x="1121000" y="1090350"/>
                  <a:pt x="1108742" y="1093664"/>
                </a:cubicBezTo>
                <a:cubicBezTo>
                  <a:pt x="1104767" y="1094658"/>
                  <a:pt x="1099466" y="1092780"/>
                  <a:pt x="1098583" y="1088364"/>
                </a:cubicBezTo>
                <a:close/>
                <a:moveTo>
                  <a:pt x="1080902" y="5017001"/>
                </a:moveTo>
                <a:cubicBezTo>
                  <a:pt x="1079701" y="5013329"/>
                  <a:pt x="1080750" y="5008829"/>
                  <a:pt x="1084891" y="5006510"/>
                </a:cubicBezTo>
                <a:cubicBezTo>
                  <a:pt x="1115038" y="4989615"/>
                  <a:pt x="1156448" y="4977800"/>
                  <a:pt x="1191121" y="4977800"/>
                </a:cubicBezTo>
                <a:cubicBezTo>
                  <a:pt x="1199845" y="4977800"/>
                  <a:pt x="1204041" y="4990167"/>
                  <a:pt x="1194876" y="4993591"/>
                </a:cubicBezTo>
                <a:cubicBezTo>
                  <a:pt x="1161748" y="5005517"/>
                  <a:pt x="1124865" y="5015455"/>
                  <a:pt x="1090412" y="5022522"/>
                </a:cubicBezTo>
                <a:cubicBezTo>
                  <a:pt x="1085553" y="5023516"/>
                  <a:pt x="1082102" y="5020673"/>
                  <a:pt x="1080902" y="5017001"/>
                </a:cubicBezTo>
                <a:close/>
                <a:moveTo>
                  <a:pt x="1070314" y="5081545"/>
                </a:moveTo>
                <a:cubicBezTo>
                  <a:pt x="1069597" y="5078039"/>
                  <a:pt x="1070646" y="5074202"/>
                  <a:pt x="1074069" y="5072436"/>
                </a:cubicBezTo>
                <a:cubicBezTo>
                  <a:pt x="1094939" y="5061503"/>
                  <a:pt x="1120669" y="5061061"/>
                  <a:pt x="1143859" y="5060398"/>
                </a:cubicBezTo>
                <a:cubicBezTo>
                  <a:pt x="1152913" y="5060178"/>
                  <a:pt x="1154791" y="5073097"/>
                  <a:pt x="1146399" y="5075857"/>
                </a:cubicBezTo>
                <a:cubicBezTo>
                  <a:pt x="1124644" y="5083146"/>
                  <a:pt x="1100240" y="5091759"/>
                  <a:pt x="1077161" y="5088666"/>
                </a:cubicBezTo>
                <a:cubicBezTo>
                  <a:pt x="1073516" y="5088225"/>
                  <a:pt x="1071032" y="5085051"/>
                  <a:pt x="1070314" y="5081545"/>
                </a:cubicBezTo>
                <a:close/>
                <a:moveTo>
                  <a:pt x="1062833" y="2772199"/>
                </a:moveTo>
                <a:cubicBezTo>
                  <a:pt x="1060542" y="2768720"/>
                  <a:pt x="1060432" y="2763641"/>
                  <a:pt x="1063910" y="2759555"/>
                </a:cubicBezTo>
                <a:cubicBezTo>
                  <a:pt x="1075615" y="2745752"/>
                  <a:pt x="1093173" y="2735924"/>
                  <a:pt x="1108632" y="2726648"/>
                </a:cubicBezTo>
                <a:cubicBezTo>
                  <a:pt x="1127516" y="2715384"/>
                  <a:pt x="1147613" y="2703570"/>
                  <a:pt x="1169146" y="2698489"/>
                </a:cubicBezTo>
                <a:cubicBezTo>
                  <a:pt x="1177870" y="2696502"/>
                  <a:pt x="1186373" y="2708980"/>
                  <a:pt x="1178202" y="2715053"/>
                </a:cubicBezTo>
                <a:cubicBezTo>
                  <a:pt x="1160312" y="2728194"/>
                  <a:pt x="1139000" y="2737028"/>
                  <a:pt x="1119897" y="2748402"/>
                </a:cubicBezTo>
                <a:cubicBezTo>
                  <a:pt x="1104989" y="2757236"/>
                  <a:pt x="1090744" y="2768278"/>
                  <a:pt x="1074841" y="2775236"/>
                </a:cubicBezTo>
                <a:cubicBezTo>
                  <a:pt x="1069597" y="2777554"/>
                  <a:pt x="1065124" y="2775677"/>
                  <a:pt x="1062833" y="2772199"/>
                </a:cubicBezTo>
                <a:close/>
                <a:moveTo>
                  <a:pt x="1049444" y="2257666"/>
                </a:moveTo>
                <a:cubicBezTo>
                  <a:pt x="1055407" y="2250158"/>
                  <a:pt x="1058056" y="2243201"/>
                  <a:pt x="1061148" y="2234477"/>
                </a:cubicBezTo>
                <a:cubicBezTo>
                  <a:pt x="1064130" y="2226194"/>
                  <a:pt x="1077161" y="2226636"/>
                  <a:pt x="1077050" y="2236464"/>
                </a:cubicBezTo>
                <a:cubicBezTo>
                  <a:pt x="1076940" y="2249163"/>
                  <a:pt x="1070756" y="2259102"/>
                  <a:pt x="1061590" y="2267604"/>
                </a:cubicBezTo>
                <a:cubicBezTo>
                  <a:pt x="1055186" y="2273567"/>
                  <a:pt x="1043701" y="2264844"/>
                  <a:pt x="1049444" y="2257666"/>
                </a:cubicBezTo>
                <a:close/>
                <a:moveTo>
                  <a:pt x="1046614" y="2686522"/>
                </a:moveTo>
                <a:cubicBezTo>
                  <a:pt x="1044861" y="2683831"/>
                  <a:pt x="1044640" y="2679883"/>
                  <a:pt x="1047125" y="2677067"/>
                </a:cubicBezTo>
                <a:cubicBezTo>
                  <a:pt x="1088093" y="2632455"/>
                  <a:pt x="1145624" y="2589168"/>
                  <a:pt x="1199844" y="2561892"/>
                </a:cubicBezTo>
                <a:cubicBezTo>
                  <a:pt x="1208678" y="2557475"/>
                  <a:pt x="1216740" y="2569843"/>
                  <a:pt x="1209341" y="2576248"/>
                </a:cubicBezTo>
                <a:cubicBezTo>
                  <a:pt x="1184054" y="2598222"/>
                  <a:pt x="1155343" y="2616664"/>
                  <a:pt x="1128178" y="2636320"/>
                </a:cubicBezTo>
                <a:cubicBezTo>
                  <a:pt x="1104105" y="2653877"/>
                  <a:pt x="1080805" y="2672981"/>
                  <a:pt x="1055296" y="2688442"/>
                </a:cubicBezTo>
                <a:cubicBezTo>
                  <a:pt x="1051653" y="2690650"/>
                  <a:pt x="1048367" y="2689214"/>
                  <a:pt x="1046614" y="2686522"/>
                </a:cubicBezTo>
                <a:close/>
                <a:moveTo>
                  <a:pt x="1032551" y="3386557"/>
                </a:moveTo>
                <a:cubicBezTo>
                  <a:pt x="1032882" y="3386999"/>
                  <a:pt x="1033103" y="3387441"/>
                  <a:pt x="1033434" y="3387882"/>
                </a:cubicBezTo>
                <a:cubicBezTo>
                  <a:pt x="1077383" y="3350889"/>
                  <a:pt x="1121223" y="3313896"/>
                  <a:pt x="1162080" y="3273039"/>
                </a:cubicBezTo>
                <a:cubicBezTo>
                  <a:pt x="1209675" y="3225445"/>
                  <a:pt x="1253292" y="3172219"/>
                  <a:pt x="1304089" y="3127938"/>
                </a:cubicBezTo>
                <a:cubicBezTo>
                  <a:pt x="1312150" y="3120982"/>
                  <a:pt x="1325070" y="3131582"/>
                  <a:pt x="1318444" y="3140417"/>
                </a:cubicBezTo>
                <a:cubicBezTo>
                  <a:pt x="1263452" y="3214182"/>
                  <a:pt x="1192448" y="3288609"/>
                  <a:pt x="1116365" y="3351441"/>
                </a:cubicBezTo>
                <a:cubicBezTo>
                  <a:pt x="1193331" y="3297664"/>
                  <a:pt x="1268973" y="3239359"/>
                  <a:pt x="1350357" y="3193532"/>
                </a:cubicBezTo>
                <a:cubicBezTo>
                  <a:pt x="1360738" y="3187790"/>
                  <a:pt x="1372001" y="3202366"/>
                  <a:pt x="1362946" y="3210537"/>
                </a:cubicBezTo>
                <a:cubicBezTo>
                  <a:pt x="1283991" y="3281320"/>
                  <a:pt x="1189024" y="3337638"/>
                  <a:pt x="1100352" y="3395501"/>
                </a:cubicBezTo>
                <a:cubicBezTo>
                  <a:pt x="1083567" y="3406544"/>
                  <a:pt x="1066452" y="3417477"/>
                  <a:pt x="1049335" y="3428519"/>
                </a:cubicBezTo>
                <a:cubicBezTo>
                  <a:pt x="1049556" y="3429844"/>
                  <a:pt x="1049556" y="3431058"/>
                  <a:pt x="1049777" y="3432383"/>
                </a:cubicBezTo>
                <a:cubicBezTo>
                  <a:pt x="1253845" y="3306719"/>
                  <a:pt x="1444330" y="3162061"/>
                  <a:pt x="1641883" y="3025794"/>
                </a:cubicBezTo>
                <a:cubicBezTo>
                  <a:pt x="1651821" y="3018948"/>
                  <a:pt x="1663858" y="3035180"/>
                  <a:pt x="1654472" y="3042689"/>
                </a:cubicBezTo>
                <a:cubicBezTo>
                  <a:pt x="1490599" y="3172882"/>
                  <a:pt x="1319548" y="3296228"/>
                  <a:pt x="1141542" y="3407538"/>
                </a:cubicBezTo>
                <a:cubicBezTo>
                  <a:pt x="1152253" y="3402017"/>
                  <a:pt x="1162964" y="3396716"/>
                  <a:pt x="1173565" y="3390974"/>
                </a:cubicBezTo>
                <a:cubicBezTo>
                  <a:pt x="1277476" y="3334326"/>
                  <a:pt x="1374320" y="3262327"/>
                  <a:pt x="1479667" y="3209543"/>
                </a:cubicBezTo>
                <a:cubicBezTo>
                  <a:pt x="1489605" y="3204575"/>
                  <a:pt x="1496341" y="3219261"/>
                  <a:pt x="1488722" y="3225665"/>
                </a:cubicBezTo>
                <a:cubicBezTo>
                  <a:pt x="1385804" y="3312792"/>
                  <a:pt x="1251747" y="3376950"/>
                  <a:pt x="1132376" y="3438678"/>
                </a:cubicBezTo>
                <a:cubicBezTo>
                  <a:pt x="1103444" y="3453585"/>
                  <a:pt x="1074071" y="3469045"/>
                  <a:pt x="1044587" y="3484174"/>
                </a:cubicBezTo>
                <a:cubicBezTo>
                  <a:pt x="1044477" y="3482959"/>
                  <a:pt x="1044145" y="3481854"/>
                  <a:pt x="1043925" y="3480640"/>
                </a:cubicBezTo>
                <a:cubicBezTo>
                  <a:pt x="1043482" y="3481744"/>
                  <a:pt x="1043041" y="3483069"/>
                  <a:pt x="1042488" y="3484174"/>
                </a:cubicBezTo>
                <a:cubicBezTo>
                  <a:pt x="1043593" y="3484174"/>
                  <a:pt x="1044808" y="3484394"/>
                  <a:pt x="1045912" y="3484394"/>
                </a:cubicBezTo>
                <a:cubicBezTo>
                  <a:pt x="1121112" y="3454469"/>
                  <a:pt x="1195208" y="3421672"/>
                  <a:pt x="1267980" y="3382250"/>
                </a:cubicBezTo>
                <a:cubicBezTo>
                  <a:pt x="1389227" y="3316546"/>
                  <a:pt x="1508267" y="3234942"/>
                  <a:pt x="1636693" y="3184146"/>
                </a:cubicBezTo>
                <a:cubicBezTo>
                  <a:pt x="1646079" y="3180391"/>
                  <a:pt x="1656680" y="3193532"/>
                  <a:pt x="1647183" y="3199936"/>
                </a:cubicBezTo>
                <a:cubicBezTo>
                  <a:pt x="1532009" y="3277014"/>
                  <a:pt x="1403803" y="3343159"/>
                  <a:pt x="1278691" y="3405881"/>
                </a:cubicBezTo>
                <a:cubicBezTo>
                  <a:pt x="1372332" y="3365797"/>
                  <a:pt x="1466967" y="3327479"/>
                  <a:pt x="1561603" y="3295786"/>
                </a:cubicBezTo>
                <a:cubicBezTo>
                  <a:pt x="1573198" y="3291921"/>
                  <a:pt x="1579712" y="3307382"/>
                  <a:pt x="1569001" y="3313123"/>
                </a:cubicBezTo>
                <a:cubicBezTo>
                  <a:pt x="1440245" y="3381698"/>
                  <a:pt x="1296027" y="3436580"/>
                  <a:pt x="1156007" y="3485389"/>
                </a:cubicBezTo>
                <a:cubicBezTo>
                  <a:pt x="1198522" y="3477107"/>
                  <a:pt x="1241036" y="3469266"/>
                  <a:pt x="1283218" y="3462751"/>
                </a:cubicBezTo>
                <a:cubicBezTo>
                  <a:pt x="1293709" y="3461205"/>
                  <a:pt x="1297684" y="3477217"/>
                  <a:pt x="1287746" y="3480751"/>
                </a:cubicBezTo>
                <a:cubicBezTo>
                  <a:pt x="1246226" y="3495547"/>
                  <a:pt x="1202607" y="3508357"/>
                  <a:pt x="1158327" y="3520394"/>
                </a:cubicBezTo>
                <a:cubicBezTo>
                  <a:pt x="1175111" y="3518627"/>
                  <a:pt x="1191785" y="3516970"/>
                  <a:pt x="1208460" y="3514872"/>
                </a:cubicBezTo>
                <a:cubicBezTo>
                  <a:pt x="1329045" y="3499965"/>
                  <a:pt x="1442011" y="3471255"/>
                  <a:pt x="1560057" y="3443979"/>
                </a:cubicBezTo>
                <a:cubicBezTo>
                  <a:pt x="1569443" y="3441770"/>
                  <a:pt x="1572756" y="3456898"/>
                  <a:pt x="1564032" y="3460212"/>
                </a:cubicBezTo>
                <a:cubicBezTo>
                  <a:pt x="1460342" y="3499744"/>
                  <a:pt x="1353229" y="3518737"/>
                  <a:pt x="1243686" y="3533424"/>
                </a:cubicBezTo>
                <a:cubicBezTo>
                  <a:pt x="1199074" y="3539387"/>
                  <a:pt x="1154351" y="3546343"/>
                  <a:pt x="1109518" y="3553300"/>
                </a:cubicBezTo>
                <a:cubicBezTo>
                  <a:pt x="1108524" y="3557386"/>
                  <a:pt x="1107309" y="3561473"/>
                  <a:pt x="1105432" y="3565226"/>
                </a:cubicBezTo>
                <a:cubicBezTo>
                  <a:pt x="1106094" y="3565116"/>
                  <a:pt x="1106647" y="3565116"/>
                  <a:pt x="1107199" y="3565006"/>
                </a:cubicBezTo>
                <a:cubicBezTo>
                  <a:pt x="1106867" y="3564675"/>
                  <a:pt x="1106647" y="3564454"/>
                  <a:pt x="1106315" y="3564123"/>
                </a:cubicBezTo>
                <a:cubicBezTo>
                  <a:pt x="1119456" y="3562576"/>
                  <a:pt x="1132596" y="3561141"/>
                  <a:pt x="1145737" y="3559926"/>
                </a:cubicBezTo>
                <a:cubicBezTo>
                  <a:pt x="1154130" y="3559153"/>
                  <a:pt x="1156338" y="3569092"/>
                  <a:pt x="1152142" y="3574502"/>
                </a:cubicBezTo>
                <a:cubicBezTo>
                  <a:pt x="1158878" y="3579251"/>
                  <a:pt x="1164841" y="3585877"/>
                  <a:pt x="1169811" y="3594490"/>
                </a:cubicBezTo>
                <a:cubicBezTo>
                  <a:pt x="1202386" y="3595152"/>
                  <a:pt x="1235072" y="3596257"/>
                  <a:pt x="1267427" y="3600453"/>
                </a:cubicBezTo>
                <a:cubicBezTo>
                  <a:pt x="1279795" y="3602109"/>
                  <a:pt x="1280568" y="3621103"/>
                  <a:pt x="1267758" y="3622538"/>
                </a:cubicBezTo>
                <a:cubicBezTo>
                  <a:pt x="1240262" y="3625630"/>
                  <a:pt x="1211331" y="3627618"/>
                  <a:pt x="1181626" y="3628832"/>
                </a:cubicBezTo>
                <a:cubicBezTo>
                  <a:pt x="1181957" y="3630489"/>
                  <a:pt x="1182067" y="3631996"/>
                  <a:pt x="1182289" y="3633651"/>
                </a:cubicBezTo>
                <a:cubicBezTo>
                  <a:pt x="1195760" y="3636303"/>
                  <a:pt x="1209233" y="3638953"/>
                  <a:pt x="1222594" y="3641824"/>
                </a:cubicBezTo>
                <a:cubicBezTo>
                  <a:pt x="1226018" y="3642597"/>
                  <a:pt x="1229661" y="3643260"/>
                  <a:pt x="1233085" y="3644034"/>
                </a:cubicBezTo>
                <a:cubicBezTo>
                  <a:pt x="1260029" y="3628832"/>
                  <a:pt x="1285316" y="3627728"/>
                  <a:pt x="1300003" y="3658281"/>
                </a:cubicBezTo>
                <a:cubicBezTo>
                  <a:pt x="1303536" y="3659054"/>
                  <a:pt x="1306850" y="3659715"/>
                  <a:pt x="1310383" y="3660489"/>
                </a:cubicBezTo>
                <a:cubicBezTo>
                  <a:pt x="1308065" y="3660379"/>
                  <a:pt x="1305745" y="3660158"/>
                  <a:pt x="1303426" y="3660158"/>
                </a:cubicBezTo>
                <a:cubicBezTo>
                  <a:pt x="1302543" y="3660158"/>
                  <a:pt x="1301769" y="3660268"/>
                  <a:pt x="1300886" y="3660268"/>
                </a:cubicBezTo>
                <a:cubicBezTo>
                  <a:pt x="1301439" y="3661593"/>
                  <a:pt x="1302101" y="3662919"/>
                  <a:pt x="1302653" y="3664355"/>
                </a:cubicBezTo>
                <a:cubicBezTo>
                  <a:pt x="1345720" y="3646462"/>
                  <a:pt x="1395301" y="3640057"/>
                  <a:pt x="1411644" y="3683130"/>
                </a:cubicBezTo>
                <a:cubicBezTo>
                  <a:pt x="1506721" y="3705549"/>
                  <a:pt x="1601357" y="3732497"/>
                  <a:pt x="1688151" y="3772034"/>
                </a:cubicBezTo>
                <a:cubicBezTo>
                  <a:pt x="1698421" y="3776674"/>
                  <a:pt x="1693230" y="3790811"/>
                  <a:pt x="1682409" y="3788381"/>
                </a:cubicBezTo>
                <a:cubicBezTo>
                  <a:pt x="1612620" y="3772809"/>
                  <a:pt x="1544045" y="3752596"/>
                  <a:pt x="1475360" y="3732387"/>
                </a:cubicBezTo>
                <a:cubicBezTo>
                  <a:pt x="1479556" y="3740118"/>
                  <a:pt x="1481985" y="3748842"/>
                  <a:pt x="1482427" y="3758231"/>
                </a:cubicBezTo>
                <a:cubicBezTo>
                  <a:pt x="1484857" y="3759223"/>
                  <a:pt x="1487176" y="3760217"/>
                  <a:pt x="1489494" y="3761212"/>
                </a:cubicBezTo>
                <a:cubicBezTo>
                  <a:pt x="1498770" y="3760880"/>
                  <a:pt x="1508377" y="3762757"/>
                  <a:pt x="1518426" y="3767949"/>
                </a:cubicBezTo>
                <a:cubicBezTo>
                  <a:pt x="1537310" y="3777888"/>
                  <a:pt x="1542499" y="3802959"/>
                  <a:pt x="1539628" y="3829244"/>
                </a:cubicBezTo>
                <a:cubicBezTo>
                  <a:pt x="1549788" y="3833773"/>
                  <a:pt x="1559947" y="3838521"/>
                  <a:pt x="1569996" y="3843271"/>
                </a:cubicBezTo>
                <a:cubicBezTo>
                  <a:pt x="1585786" y="3840729"/>
                  <a:pt x="1601909" y="3843934"/>
                  <a:pt x="1617037" y="3856192"/>
                </a:cubicBezTo>
                <a:cubicBezTo>
                  <a:pt x="1623883" y="3861713"/>
                  <a:pt x="1629294" y="3868340"/>
                  <a:pt x="1633712" y="3875626"/>
                </a:cubicBezTo>
                <a:cubicBezTo>
                  <a:pt x="1634925" y="3875297"/>
                  <a:pt x="1636252" y="3875075"/>
                  <a:pt x="1637687" y="3875185"/>
                </a:cubicBezTo>
                <a:cubicBezTo>
                  <a:pt x="1673797" y="3877725"/>
                  <a:pt x="1713880" y="3891748"/>
                  <a:pt x="1745683" y="3908641"/>
                </a:cubicBezTo>
                <a:cubicBezTo>
                  <a:pt x="1755070" y="3913497"/>
                  <a:pt x="1748003" y="3926749"/>
                  <a:pt x="1738616" y="3924655"/>
                </a:cubicBezTo>
                <a:cubicBezTo>
                  <a:pt x="1707476" y="3917696"/>
                  <a:pt x="1673907" y="3909305"/>
                  <a:pt x="1643319" y="3898487"/>
                </a:cubicBezTo>
                <a:cubicBezTo>
                  <a:pt x="1646521" y="3910633"/>
                  <a:pt x="1647625" y="3923768"/>
                  <a:pt x="1646963" y="3936907"/>
                </a:cubicBezTo>
                <a:cubicBezTo>
                  <a:pt x="1719402" y="3967937"/>
                  <a:pt x="1789854" y="4003381"/>
                  <a:pt x="1850147" y="4051301"/>
                </a:cubicBezTo>
                <a:cubicBezTo>
                  <a:pt x="1855448" y="4055498"/>
                  <a:pt x="1852356" y="4063116"/>
                  <a:pt x="1847055" y="4064438"/>
                </a:cubicBezTo>
                <a:cubicBezTo>
                  <a:pt x="1854896" y="4073827"/>
                  <a:pt x="1858318" y="4087188"/>
                  <a:pt x="1858429" y="4099338"/>
                </a:cubicBezTo>
                <a:cubicBezTo>
                  <a:pt x="1858540" y="4107179"/>
                  <a:pt x="1857766" y="4117007"/>
                  <a:pt x="1855889" y="4126505"/>
                </a:cubicBezTo>
                <a:cubicBezTo>
                  <a:pt x="1873889" y="4122971"/>
                  <a:pt x="1892882" y="4125951"/>
                  <a:pt x="1911102" y="4138765"/>
                </a:cubicBezTo>
                <a:cubicBezTo>
                  <a:pt x="1933188" y="4154334"/>
                  <a:pt x="1941138" y="4179732"/>
                  <a:pt x="1940145" y="4206449"/>
                </a:cubicBezTo>
                <a:cubicBezTo>
                  <a:pt x="1989726" y="4239797"/>
                  <a:pt x="2042289" y="4275242"/>
                  <a:pt x="2094410" y="4290150"/>
                </a:cubicBezTo>
                <a:cubicBezTo>
                  <a:pt x="2118594" y="4297104"/>
                  <a:pt x="2231891" y="4309256"/>
                  <a:pt x="2170052" y="4254923"/>
                </a:cubicBezTo>
                <a:cubicBezTo>
                  <a:pt x="2148630" y="4236152"/>
                  <a:pt x="2127538" y="4217492"/>
                  <a:pt x="2107330" y="4197398"/>
                </a:cubicBezTo>
                <a:cubicBezTo>
                  <a:pt x="2097281" y="4187456"/>
                  <a:pt x="2110643" y="4172552"/>
                  <a:pt x="2121796" y="4181165"/>
                </a:cubicBezTo>
                <a:cubicBezTo>
                  <a:pt x="2136372" y="4192429"/>
                  <a:pt x="2150397" y="4204461"/>
                  <a:pt x="2164310" y="4216497"/>
                </a:cubicBezTo>
                <a:cubicBezTo>
                  <a:pt x="2215769" y="4222683"/>
                  <a:pt x="2264908" y="4243881"/>
                  <a:pt x="2318023" y="4238693"/>
                </a:cubicBezTo>
                <a:cubicBezTo>
                  <a:pt x="2326857" y="4237918"/>
                  <a:pt x="2335802" y="4236595"/>
                  <a:pt x="2344636" y="4234827"/>
                </a:cubicBezTo>
                <a:cubicBezTo>
                  <a:pt x="2334808" y="4231848"/>
                  <a:pt x="2325091" y="4228647"/>
                  <a:pt x="2315153" y="4226216"/>
                </a:cubicBezTo>
                <a:cubicBezTo>
                  <a:pt x="2290969" y="4220363"/>
                  <a:pt x="2266675" y="4215504"/>
                  <a:pt x="2242823" y="4208218"/>
                </a:cubicBezTo>
                <a:cubicBezTo>
                  <a:pt x="2236418" y="4206232"/>
                  <a:pt x="2235093" y="4195299"/>
                  <a:pt x="2243265" y="4195079"/>
                </a:cubicBezTo>
                <a:cubicBezTo>
                  <a:pt x="2268332" y="4194639"/>
                  <a:pt x="2297373" y="4197729"/>
                  <a:pt x="2325091" y="4204243"/>
                </a:cubicBezTo>
                <a:cubicBezTo>
                  <a:pt x="2281141" y="4183483"/>
                  <a:pt x="2232222" y="4177414"/>
                  <a:pt x="2185070" y="4157315"/>
                </a:cubicBezTo>
                <a:cubicBezTo>
                  <a:pt x="2176788" y="4153782"/>
                  <a:pt x="2181868" y="4142627"/>
                  <a:pt x="2189708" y="4143290"/>
                </a:cubicBezTo>
                <a:cubicBezTo>
                  <a:pt x="2229682" y="4146712"/>
                  <a:pt x="2275841" y="4156874"/>
                  <a:pt x="2313496" y="4170896"/>
                </a:cubicBezTo>
                <a:cubicBezTo>
                  <a:pt x="2322109" y="4174099"/>
                  <a:pt x="2330501" y="4177855"/>
                  <a:pt x="2338783" y="4181828"/>
                </a:cubicBezTo>
                <a:cubicBezTo>
                  <a:pt x="2336355" y="4179951"/>
                  <a:pt x="2334256" y="4178404"/>
                  <a:pt x="2333263" y="4177744"/>
                </a:cubicBezTo>
                <a:cubicBezTo>
                  <a:pt x="2311618" y="4163720"/>
                  <a:pt x="2288097" y="4155546"/>
                  <a:pt x="2265682" y="4143290"/>
                </a:cubicBezTo>
                <a:cubicBezTo>
                  <a:pt x="2256736" y="4138432"/>
                  <a:pt x="2258835" y="4123963"/>
                  <a:pt x="2270209" y="4125177"/>
                </a:cubicBezTo>
                <a:cubicBezTo>
                  <a:pt x="2277386" y="4125951"/>
                  <a:pt x="2296601" y="4133242"/>
                  <a:pt x="2318575" y="4143953"/>
                </a:cubicBezTo>
                <a:cubicBezTo>
                  <a:pt x="2370586" y="4147928"/>
                  <a:pt x="2542189" y="4156211"/>
                  <a:pt x="2477147" y="4125069"/>
                </a:cubicBezTo>
                <a:cubicBezTo>
                  <a:pt x="2464338" y="4118995"/>
                  <a:pt x="2471516" y="4100773"/>
                  <a:pt x="2483884" y="4100220"/>
                </a:cubicBezTo>
                <a:cubicBezTo>
                  <a:pt x="2479356" y="4086415"/>
                  <a:pt x="2470522" y="4078574"/>
                  <a:pt x="2457382" y="4076695"/>
                </a:cubicBezTo>
                <a:cubicBezTo>
                  <a:pt x="2453406" y="4075483"/>
                  <a:pt x="2449541" y="4074379"/>
                  <a:pt x="2445566" y="4073273"/>
                </a:cubicBezTo>
                <a:cubicBezTo>
                  <a:pt x="2433860" y="4070072"/>
                  <a:pt x="2421492" y="4067421"/>
                  <a:pt x="2410229" y="4062894"/>
                </a:cubicBezTo>
                <a:cubicBezTo>
                  <a:pt x="2392340" y="4055828"/>
                  <a:pt x="2377653" y="4048099"/>
                  <a:pt x="2364512" y="4033748"/>
                </a:cubicBezTo>
                <a:cubicBezTo>
                  <a:pt x="2360095" y="4028781"/>
                  <a:pt x="2361200" y="4022266"/>
                  <a:pt x="2364734" y="4017958"/>
                </a:cubicBezTo>
                <a:cubicBezTo>
                  <a:pt x="2350820" y="3976214"/>
                  <a:pt x="2458265" y="3979526"/>
                  <a:pt x="2458154" y="3965618"/>
                </a:cubicBezTo>
                <a:cubicBezTo>
                  <a:pt x="2447443" y="3962302"/>
                  <a:pt x="2436622" y="3958438"/>
                  <a:pt x="2425689" y="3956122"/>
                </a:cubicBezTo>
                <a:cubicBezTo>
                  <a:pt x="2405039" y="3951813"/>
                  <a:pt x="2383947" y="3949937"/>
                  <a:pt x="2363409" y="3944855"/>
                </a:cubicBezTo>
                <a:cubicBezTo>
                  <a:pt x="2353470" y="3942430"/>
                  <a:pt x="2353801" y="3927522"/>
                  <a:pt x="2364512" y="3926749"/>
                </a:cubicBezTo>
                <a:cubicBezTo>
                  <a:pt x="2386709" y="3925314"/>
                  <a:pt x="2408794" y="3929288"/>
                  <a:pt x="2430216" y="3935032"/>
                </a:cubicBezTo>
                <a:cubicBezTo>
                  <a:pt x="2444682" y="3938894"/>
                  <a:pt x="2460694" y="3942207"/>
                  <a:pt x="2474055" y="3949606"/>
                </a:cubicBezTo>
                <a:cubicBezTo>
                  <a:pt x="2479024" y="3947506"/>
                  <a:pt x="2484104" y="3945742"/>
                  <a:pt x="2489185" y="3944191"/>
                </a:cubicBezTo>
                <a:cubicBezTo>
                  <a:pt x="2467099" y="3938674"/>
                  <a:pt x="2444572" y="3931056"/>
                  <a:pt x="2425909" y="3921453"/>
                </a:cubicBezTo>
                <a:cubicBezTo>
                  <a:pt x="2416745" y="3916702"/>
                  <a:pt x="2419837" y="3902019"/>
                  <a:pt x="2430768" y="3903564"/>
                </a:cubicBezTo>
                <a:cubicBezTo>
                  <a:pt x="2461357" y="3907870"/>
                  <a:pt x="2496030" y="3919244"/>
                  <a:pt x="2524189" y="3932380"/>
                </a:cubicBezTo>
                <a:cubicBezTo>
                  <a:pt x="2527392" y="3931056"/>
                  <a:pt x="2530483" y="3929730"/>
                  <a:pt x="2533575" y="3927965"/>
                </a:cubicBezTo>
                <a:cubicBezTo>
                  <a:pt x="2564274" y="3909747"/>
                  <a:pt x="2428229" y="3861052"/>
                  <a:pt x="2432535" y="3862487"/>
                </a:cubicBezTo>
                <a:cubicBezTo>
                  <a:pt x="2363519" y="3839074"/>
                  <a:pt x="2293288" y="3829795"/>
                  <a:pt x="2223167" y="3812126"/>
                </a:cubicBezTo>
                <a:cubicBezTo>
                  <a:pt x="2212787" y="3809584"/>
                  <a:pt x="2211241" y="3792245"/>
                  <a:pt x="2223608" y="3792025"/>
                </a:cubicBezTo>
                <a:cubicBezTo>
                  <a:pt x="2301238" y="3790370"/>
                  <a:pt x="2384721" y="3812899"/>
                  <a:pt x="2459700" y="3843271"/>
                </a:cubicBezTo>
                <a:cubicBezTo>
                  <a:pt x="2484215" y="3841835"/>
                  <a:pt x="2509723" y="3845809"/>
                  <a:pt x="2534237" y="3846140"/>
                </a:cubicBezTo>
                <a:cubicBezTo>
                  <a:pt x="2546385" y="3846252"/>
                  <a:pt x="2563833" y="3848462"/>
                  <a:pt x="2579181" y="3847356"/>
                </a:cubicBezTo>
                <a:cubicBezTo>
                  <a:pt x="2558642" y="3841392"/>
                  <a:pt x="2537992" y="3833882"/>
                  <a:pt x="2520546" y="3824053"/>
                </a:cubicBezTo>
                <a:cubicBezTo>
                  <a:pt x="2513257" y="3819857"/>
                  <a:pt x="2515907" y="3806384"/>
                  <a:pt x="2525073" y="3807378"/>
                </a:cubicBezTo>
                <a:cubicBezTo>
                  <a:pt x="2551575" y="3810249"/>
                  <a:pt x="2580176" y="3820299"/>
                  <a:pt x="2605573" y="3831011"/>
                </a:cubicBezTo>
                <a:cubicBezTo>
                  <a:pt x="2600493" y="3814886"/>
                  <a:pt x="2550470" y="3796001"/>
                  <a:pt x="2545723" y="3794896"/>
                </a:cubicBezTo>
                <a:cubicBezTo>
                  <a:pt x="2525956" y="3790258"/>
                  <a:pt x="2506853" y="3786724"/>
                  <a:pt x="2489295" y="3776453"/>
                </a:cubicBezTo>
                <a:cubicBezTo>
                  <a:pt x="2481344" y="3771814"/>
                  <a:pt x="2484988" y="3756905"/>
                  <a:pt x="2494815" y="3758562"/>
                </a:cubicBezTo>
                <a:cubicBezTo>
                  <a:pt x="2504865" y="3760217"/>
                  <a:pt x="2520656" y="3762757"/>
                  <a:pt x="2537882" y="3766623"/>
                </a:cubicBezTo>
                <a:cubicBezTo>
                  <a:pt x="2544839" y="3764083"/>
                  <a:pt x="2552017" y="3762979"/>
                  <a:pt x="2561183" y="3760439"/>
                </a:cubicBezTo>
                <a:cubicBezTo>
                  <a:pt x="2576973" y="3756132"/>
                  <a:pt x="2587463" y="3731834"/>
                  <a:pt x="2590445" y="3706100"/>
                </a:cubicBezTo>
                <a:cubicBezTo>
                  <a:pt x="2590004" y="3705990"/>
                  <a:pt x="2589672" y="3706100"/>
                  <a:pt x="2589340" y="3705990"/>
                </a:cubicBezTo>
                <a:cubicBezTo>
                  <a:pt x="2449762" y="3659275"/>
                  <a:pt x="2302342" y="3673410"/>
                  <a:pt x="2159231" y="3648451"/>
                </a:cubicBezTo>
                <a:cubicBezTo>
                  <a:pt x="2148960" y="3646574"/>
                  <a:pt x="2150507" y="3630710"/>
                  <a:pt x="2160776" y="3630489"/>
                </a:cubicBezTo>
                <a:cubicBezTo>
                  <a:pt x="2299693" y="3626955"/>
                  <a:pt x="2456829" y="3638070"/>
                  <a:pt x="2590665" y="3678933"/>
                </a:cubicBezTo>
                <a:cubicBezTo>
                  <a:pt x="2588789" y="3660599"/>
                  <a:pt x="2582163" y="3644917"/>
                  <a:pt x="2569795" y="3640278"/>
                </a:cubicBezTo>
                <a:cubicBezTo>
                  <a:pt x="2483111" y="3607410"/>
                  <a:pt x="2389248" y="3608182"/>
                  <a:pt x="2299030" y="3591177"/>
                </a:cubicBezTo>
                <a:cubicBezTo>
                  <a:pt x="2286331" y="3588747"/>
                  <a:pt x="2288319" y="3567325"/>
                  <a:pt x="2301460" y="3568208"/>
                </a:cubicBezTo>
                <a:cubicBezTo>
                  <a:pt x="2308306" y="3568650"/>
                  <a:pt x="2315373" y="3569313"/>
                  <a:pt x="2322330" y="3569754"/>
                </a:cubicBezTo>
                <a:cubicBezTo>
                  <a:pt x="2376770" y="3556172"/>
                  <a:pt x="2438719" y="3558159"/>
                  <a:pt x="2490067" y="3535854"/>
                </a:cubicBezTo>
                <a:cubicBezTo>
                  <a:pt x="2512705" y="3526025"/>
                  <a:pt x="2534017" y="3513547"/>
                  <a:pt x="2556544" y="3503609"/>
                </a:cubicBezTo>
                <a:cubicBezTo>
                  <a:pt x="2579734" y="3499192"/>
                  <a:pt x="2586690" y="3483069"/>
                  <a:pt x="2577526" y="3455132"/>
                </a:cubicBezTo>
                <a:cubicBezTo>
                  <a:pt x="2568912" y="3452040"/>
                  <a:pt x="2560078" y="3449721"/>
                  <a:pt x="2551023" y="3447954"/>
                </a:cubicBezTo>
                <a:cubicBezTo>
                  <a:pt x="2538876" y="3445083"/>
                  <a:pt x="2535122" y="3429403"/>
                  <a:pt x="2547268" y="3423329"/>
                </a:cubicBezTo>
                <a:cubicBezTo>
                  <a:pt x="2556544" y="3374741"/>
                  <a:pt x="2540311" y="3349343"/>
                  <a:pt x="2498571" y="3347245"/>
                </a:cubicBezTo>
                <a:cubicBezTo>
                  <a:pt x="2491172" y="3345589"/>
                  <a:pt x="2483884" y="3344042"/>
                  <a:pt x="2476485" y="3342387"/>
                </a:cubicBezTo>
                <a:cubicBezTo>
                  <a:pt x="2468645" y="3339736"/>
                  <a:pt x="2461026" y="3336644"/>
                  <a:pt x="2453517" y="3333221"/>
                </a:cubicBezTo>
                <a:cubicBezTo>
                  <a:pt x="2446449" y="3330349"/>
                  <a:pt x="2446670" y="3322288"/>
                  <a:pt x="2450535" y="3317540"/>
                </a:cubicBezTo>
                <a:cubicBezTo>
                  <a:pt x="2449541" y="3314890"/>
                  <a:pt x="2449431" y="3311799"/>
                  <a:pt x="2451528" y="3309369"/>
                </a:cubicBezTo>
                <a:cubicBezTo>
                  <a:pt x="2467541" y="3290707"/>
                  <a:pt x="2469197" y="3269615"/>
                  <a:pt x="2461577" y="3251395"/>
                </a:cubicBezTo>
                <a:cubicBezTo>
                  <a:pt x="2450976" y="3251284"/>
                  <a:pt x="2440155" y="3250070"/>
                  <a:pt x="2429885" y="3251284"/>
                </a:cubicBezTo>
                <a:cubicBezTo>
                  <a:pt x="2411996" y="3253272"/>
                  <a:pt x="2395653" y="3258793"/>
                  <a:pt x="2378317" y="3262880"/>
                </a:cubicBezTo>
                <a:cubicBezTo>
                  <a:pt x="2366391" y="3265640"/>
                  <a:pt x="2360095" y="3249517"/>
                  <a:pt x="2370476" y="3243223"/>
                </a:cubicBezTo>
                <a:cubicBezTo>
                  <a:pt x="2388696" y="3232070"/>
                  <a:pt x="2412106" y="3226880"/>
                  <a:pt x="2433308" y="3225225"/>
                </a:cubicBezTo>
                <a:cubicBezTo>
                  <a:pt x="2435738" y="3225003"/>
                  <a:pt x="2438277" y="3224893"/>
                  <a:pt x="2440817" y="3224672"/>
                </a:cubicBezTo>
                <a:cubicBezTo>
                  <a:pt x="2437615" y="3222133"/>
                  <a:pt x="2434302" y="3219703"/>
                  <a:pt x="2430548" y="3217716"/>
                </a:cubicBezTo>
                <a:cubicBezTo>
                  <a:pt x="2423259" y="3218156"/>
                  <a:pt x="2416082" y="3217826"/>
                  <a:pt x="2408353" y="3219041"/>
                </a:cubicBezTo>
                <a:cubicBezTo>
                  <a:pt x="2397199" y="3220807"/>
                  <a:pt x="2386156" y="3223236"/>
                  <a:pt x="2375003" y="3225225"/>
                </a:cubicBezTo>
                <a:cubicBezTo>
                  <a:pt x="2351373" y="3229530"/>
                  <a:pt x="2328182" y="3235272"/>
                  <a:pt x="2303999" y="3234721"/>
                </a:cubicBezTo>
                <a:cubicBezTo>
                  <a:pt x="2296601" y="3234610"/>
                  <a:pt x="2291963" y="3223236"/>
                  <a:pt x="2299693" y="3219703"/>
                </a:cubicBezTo>
                <a:cubicBezTo>
                  <a:pt x="2325201" y="3207998"/>
                  <a:pt x="2353581" y="3203691"/>
                  <a:pt x="2380856" y="3198059"/>
                </a:cubicBezTo>
                <a:cubicBezTo>
                  <a:pt x="2385604" y="3197066"/>
                  <a:pt x="2390573" y="3195851"/>
                  <a:pt x="2395763" y="3194746"/>
                </a:cubicBezTo>
                <a:cubicBezTo>
                  <a:pt x="2396095" y="3192869"/>
                  <a:pt x="2396647" y="3190992"/>
                  <a:pt x="2397752" y="3189225"/>
                </a:cubicBezTo>
                <a:cubicBezTo>
                  <a:pt x="2399739" y="3186133"/>
                  <a:pt x="2401064" y="3183261"/>
                  <a:pt x="2401726" y="3180722"/>
                </a:cubicBezTo>
                <a:cubicBezTo>
                  <a:pt x="2399959" y="3182048"/>
                  <a:pt x="2397862" y="3183151"/>
                  <a:pt x="2394990" y="3183373"/>
                </a:cubicBezTo>
                <a:cubicBezTo>
                  <a:pt x="2349384" y="3186353"/>
                  <a:pt x="2307644" y="3199716"/>
                  <a:pt x="2263031" y="3207335"/>
                </a:cubicBezTo>
                <a:cubicBezTo>
                  <a:pt x="2254859" y="3208660"/>
                  <a:pt x="2251326" y="3196292"/>
                  <a:pt x="2257951" y="3192207"/>
                </a:cubicBezTo>
                <a:cubicBezTo>
                  <a:pt x="2292626" y="3170783"/>
                  <a:pt x="2337127" y="3162943"/>
                  <a:pt x="2378317" y="3159631"/>
                </a:cubicBezTo>
                <a:cubicBezTo>
                  <a:pt x="2343200" y="3153778"/>
                  <a:pt x="2281472" y="3164489"/>
                  <a:pt x="2277386" y="3165153"/>
                </a:cubicBezTo>
                <a:cubicBezTo>
                  <a:pt x="2256958" y="3168686"/>
                  <a:pt x="2236529" y="3172109"/>
                  <a:pt x="2216099" y="3175642"/>
                </a:cubicBezTo>
                <a:cubicBezTo>
                  <a:pt x="2165083" y="3184366"/>
                  <a:pt x="2114177" y="3193642"/>
                  <a:pt x="2062939" y="3201041"/>
                </a:cubicBezTo>
                <a:cubicBezTo>
                  <a:pt x="2049798" y="3202918"/>
                  <a:pt x="2045601" y="3180833"/>
                  <a:pt x="2058632" y="3178182"/>
                </a:cubicBezTo>
                <a:cubicBezTo>
                  <a:pt x="2064374" y="3177077"/>
                  <a:pt x="2070337" y="3175642"/>
                  <a:pt x="2076190" y="3174427"/>
                </a:cubicBezTo>
                <a:cubicBezTo>
                  <a:pt x="2076521" y="3171335"/>
                  <a:pt x="2078177" y="3168465"/>
                  <a:pt x="2081932" y="3166919"/>
                </a:cubicBezTo>
                <a:cubicBezTo>
                  <a:pt x="2109207" y="3156207"/>
                  <a:pt x="2137918" y="3146821"/>
                  <a:pt x="2161549" y="3129043"/>
                </a:cubicBezTo>
                <a:cubicBezTo>
                  <a:pt x="2179218" y="3117117"/>
                  <a:pt x="2194898" y="3102871"/>
                  <a:pt x="2208702" y="3086529"/>
                </a:cubicBezTo>
                <a:cubicBezTo>
                  <a:pt x="2206272" y="3070516"/>
                  <a:pt x="2203953" y="3054615"/>
                  <a:pt x="2201523" y="3038714"/>
                </a:cubicBezTo>
                <a:cubicBezTo>
                  <a:pt x="2185843" y="3047437"/>
                  <a:pt x="2169500" y="3055168"/>
                  <a:pt x="2153377" y="3062345"/>
                </a:cubicBezTo>
                <a:cubicBezTo>
                  <a:pt x="2130520" y="3072505"/>
                  <a:pt x="2105673" y="3086197"/>
                  <a:pt x="2080607" y="3088736"/>
                </a:cubicBezTo>
                <a:cubicBezTo>
                  <a:pt x="2071442" y="3089621"/>
                  <a:pt x="2066914" y="3077253"/>
                  <a:pt x="2074423" y="3071952"/>
                </a:cubicBezTo>
                <a:cubicBezTo>
                  <a:pt x="2094520" y="3057928"/>
                  <a:pt x="2120029" y="3051081"/>
                  <a:pt x="2142225" y="3040592"/>
                </a:cubicBezTo>
                <a:cubicBezTo>
                  <a:pt x="2158126" y="3033083"/>
                  <a:pt x="2173586" y="3024690"/>
                  <a:pt x="2189267" y="3016850"/>
                </a:cubicBezTo>
                <a:cubicBezTo>
                  <a:pt x="2189155" y="3008788"/>
                  <a:pt x="2186175" y="3001720"/>
                  <a:pt x="2182088" y="2995096"/>
                </a:cubicBezTo>
                <a:cubicBezTo>
                  <a:pt x="2175684" y="2997635"/>
                  <a:pt x="2169058" y="2999513"/>
                  <a:pt x="2162101" y="3001720"/>
                </a:cubicBezTo>
                <a:cubicBezTo>
                  <a:pt x="2150397" y="3005475"/>
                  <a:pt x="2139354" y="3010886"/>
                  <a:pt x="2127096" y="3011769"/>
                </a:cubicBezTo>
                <a:cubicBezTo>
                  <a:pt x="2118704" y="3012433"/>
                  <a:pt x="2115722" y="3002273"/>
                  <a:pt x="2120361" y="2996641"/>
                </a:cubicBezTo>
                <a:cubicBezTo>
                  <a:pt x="2128532" y="2986702"/>
                  <a:pt x="2145538" y="2977869"/>
                  <a:pt x="2161660" y="2974114"/>
                </a:cubicBezTo>
                <a:cubicBezTo>
                  <a:pt x="2156359" y="2970691"/>
                  <a:pt x="2150727" y="2967489"/>
                  <a:pt x="2144654" y="2964617"/>
                </a:cubicBezTo>
                <a:cubicBezTo>
                  <a:pt x="2131624" y="2971684"/>
                  <a:pt x="2114397" y="2973231"/>
                  <a:pt x="2101036" y="2979967"/>
                </a:cubicBezTo>
                <a:cubicBezTo>
                  <a:pt x="2087233" y="2986924"/>
                  <a:pt x="2072545" y="2994323"/>
                  <a:pt x="2059736" y="3002935"/>
                </a:cubicBezTo>
                <a:cubicBezTo>
                  <a:pt x="2052007" y="3008236"/>
                  <a:pt x="2042621" y="2997745"/>
                  <a:pt x="2048915" y="2990678"/>
                </a:cubicBezTo>
                <a:cubicBezTo>
                  <a:pt x="2062056" y="2975881"/>
                  <a:pt x="2074533" y="2965280"/>
                  <a:pt x="2092643" y="2956446"/>
                </a:cubicBezTo>
                <a:cubicBezTo>
                  <a:pt x="2096177" y="2954789"/>
                  <a:pt x="2099931" y="2953023"/>
                  <a:pt x="2103796" y="2951256"/>
                </a:cubicBezTo>
                <a:cubicBezTo>
                  <a:pt x="2080938" y="2946287"/>
                  <a:pt x="2058964" y="2945293"/>
                  <a:pt x="2045933" y="2948164"/>
                </a:cubicBezTo>
                <a:cubicBezTo>
                  <a:pt x="1962230" y="2966495"/>
                  <a:pt x="1900612" y="3007905"/>
                  <a:pt x="1823645" y="3048099"/>
                </a:cubicBezTo>
                <a:cubicBezTo>
                  <a:pt x="1814479" y="3052848"/>
                  <a:pt x="1806197" y="3041585"/>
                  <a:pt x="1812822" y="3034076"/>
                </a:cubicBezTo>
                <a:cubicBezTo>
                  <a:pt x="1824086" y="3021267"/>
                  <a:pt x="1837228" y="3010224"/>
                  <a:pt x="1851141" y="3000065"/>
                </a:cubicBezTo>
                <a:cubicBezTo>
                  <a:pt x="1851141" y="2998077"/>
                  <a:pt x="1851804" y="2995978"/>
                  <a:pt x="1853459" y="2994211"/>
                </a:cubicBezTo>
                <a:cubicBezTo>
                  <a:pt x="1872894" y="2972899"/>
                  <a:pt x="1909998" y="2944742"/>
                  <a:pt x="1884379" y="2912939"/>
                </a:cubicBezTo>
                <a:cubicBezTo>
                  <a:pt x="1873557" y="2899466"/>
                  <a:pt x="1856883" y="2891736"/>
                  <a:pt x="1839546" y="2897699"/>
                </a:cubicBezTo>
                <a:cubicBezTo>
                  <a:pt x="1828504" y="2901453"/>
                  <a:pt x="1821436" y="2910509"/>
                  <a:pt x="1810504" y="2914042"/>
                </a:cubicBezTo>
                <a:cubicBezTo>
                  <a:pt x="1803768" y="2916251"/>
                  <a:pt x="1796811" y="2911834"/>
                  <a:pt x="1797473" y="2904325"/>
                </a:cubicBezTo>
                <a:cubicBezTo>
                  <a:pt x="1799019" y="2886436"/>
                  <a:pt x="1816909" y="2869540"/>
                  <a:pt x="1826957" y="2855627"/>
                </a:cubicBezTo>
                <a:cubicBezTo>
                  <a:pt x="1833031" y="2847123"/>
                  <a:pt x="1839325" y="2838289"/>
                  <a:pt x="1841755" y="2828130"/>
                </a:cubicBezTo>
                <a:cubicBezTo>
                  <a:pt x="1843411" y="2821394"/>
                  <a:pt x="1842858" y="2813444"/>
                  <a:pt x="1837889" y="2808585"/>
                </a:cubicBezTo>
                <a:cubicBezTo>
                  <a:pt x="1833141" y="2803948"/>
                  <a:pt x="1825853" y="2803284"/>
                  <a:pt x="1819338" y="2804058"/>
                </a:cubicBezTo>
                <a:cubicBezTo>
                  <a:pt x="1800455" y="2806266"/>
                  <a:pt x="1785216" y="2818302"/>
                  <a:pt x="1767658" y="2824818"/>
                </a:cubicBezTo>
                <a:cubicBezTo>
                  <a:pt x="1765781" y="2825591"/>
                  <a:pt x="1763573" y="2826363"/>
                  <a:pt x="1761585" y="2825591"/>
                </a:cubicBezTo>
                <a:cubicBezTo>
                  <a:pt x="1759598" y="2824708"/>
                  <a:pt x="1758604" y="2822388"/>
                  <a:pt x="1758714" y="2820291"/>
                </a:cubicBezTo>
                <a:cubicBezTo>
                  <a:pt x="1758824" y="2818082"/>
                  <a:pt x="1759929" y="2816204"/>
                  <a:pt x="1761143" y="2814437"/>
                </a:cubicBezTo>
                <a:cubicBezTo>
                  <a:pt x="1763904" y="2810573"/>
                  <a:pt x="1767548" y="2807260"/>
                  <a:pt x="1769535" y="2802953"/>
                </a:cubicBezTo>
                <a:cubicBezTo>
                  <a:pt x="1770972" y="2800082"/>
                  <a:pt x="1771302" y="2796327"/>
                  <a:pt x="1770088" y="2793347"/>
                </a:cubicBezTo>
                <a:cubicBezTo>
                  <a:pt x="1769535" y="2792022"/>
                  <a:pt x="1768652" y="2790807"/>
                  <a:pt x="1767437" y="2790033"/>
                </a:cubicBezTo>
                <a:cubicBezTo>
                  <a:pt x="1761696" y="2786058"/>
                  <a:pt x="1749438" y="2791910"/>
                  <a:pt x="1743586" y="2794562"/>
                </a:cubicBezTo>
                <a:cubicBezTo>
                  <a:pt x="1736187" y="2797874"/>
                  <a:pt x="1729120" y="2802291"/>
                  <a:pt x="1722384" y="2806818"/>
                </a:cubicBezTo>
                <a:cubicBezTo>
                  <a:pt x="1713108" y="2813002"/>
                  <a:pt x="1703391" y="2819849"/>
                  <a:pt x="1695550" y="2827800"/>
                </a:cubicBezTo>
                <a:cubicBezTo>
                  <a:pt x="1687158" y="2836412"/>
                  <a:pt x="1678876" y="2845358"/>
                  <a:pt x="1670373" y="2853860"/>
                </a:cubicBezTo>
                <a:cubicBezTo>
                  <a:pt x="1653809" y="2870424"/>
                  <a:pt x="1638570" y="2884558"/>
                  <a:pt x="1616375" y="2892067"/>
                </a:cubicBezTo>
                <a:cubicBezTo>
                  <a:pt x="1606104" y="2895491"/>
                  <a:pt x="1599369" y="2880693"/>
                  <a:pt x="1606878" y="2873957"/>
                </a:cubicBezTo>
                <a:cubicBezTo>
                  <a:pt x="1618804" y="2863246"/>
                  <a:pt x="1628853" y="2852424"/>
                  <a:pt x="1633048" y="2836412"/>
                </a:cubicBezTo>
                <a:cubicBezTo>
                  <a:pt x="1633932" y="2833210"/>
                  <a:pt x="1634485" y="2829677"/>
                  <a:pt x="1633048" y="2826585"/>
                </a:cubicBezTo>
                <a:cubicBezTo>
                  <a:pt x="1630951" y="2821947"/>
                  <a:pt x="1624988" y="2820401"/>
                  <a:pt x="1619909" y="2820401"/>
                </a:cubicBezTo>
                <a:cubicBezTo>
                  <a:pt x="1602682" y="2820291"/>
                  <a:pt x="1587663" y="2831223"/>
                  <a:pt x="1573971" y="2841713"/>
                </a:cubicBezTo>
                <a:cubicBezTo>
                  <a:pt x="1557075" y="2854522"/>
                  <a:pt x="1540400" y="2867663"/>
                  <a:pt x="1522844" y="2879258"/>
                </a:cubicBezTo>
                <a:cubicBezTo>
                  <a:pt x="1504954" y="2890964"/>
                  <a:pt x="1489052" y="2909735"/>
                  <a:pt x="1473814" y="2924643"/>
                </a:cubicBezTo>
                <a:cubicBezTo>
                  <a:pt x="1438478" y="2959096"/>
                  <a:pt x="1403473" y="2993770"/>
                  <a:pt x="1368357" y="3028334"/>
                </a:cubicBezTo>
                <a:cubicBezTo>
                  <a:pt x="1287415" y="3108171"/>
                  <a:pt x="1203601" y="3185470"/>
                  <a:pt x="1131603" y="3273701"/>
                </a:cubicBezTo>
                <a:cubicBezTo>
                  <a:pt x="1098806" y="3313786"/>
                  <a:pt x="1066120" y="3351331"/>
                  <a:pt x="1032551" y="3386557"/>
                </a:cubicBezTo>
                <a:close/>
                <a:moveTo>
                  <a:pt x="1015654" y="2851153"/>
                </a:moveTo>
                <a:cubicBezTo>
                  <a:pt x="1013887" y="2847758"/>
                  <a:pt x="1013997" y="2843423"/>
                  <a:pt x="1017421" y="2840829"/>
                </a:cubicBezTo>
                <a:cubicBezTo>
                  <a:pt x="1043923" y="2820399"/>
                  <a:pt x="1076609" y="2807370"/>
                  <a:pt x="1107087" y="2793787"/>
                </a:cubicBezTo>
                <a:cubicBezTo>
                  <a:pt x="1134361" y="2781751"/>
                  <a:pt x="1161747" y="2768941"/>
                  <a:pt x="1191011" y="2762316"/>
                </a:cubicBezTo>
                <a:cubicBezTo>
                  <a:pt x="1200287" y="2760327"/>
                  <a:pt x="1209562" y="2772917"/>
                  <a:pt x="1199624" y="2778548"/>
                </a:cubicBezTo>
                <a:cubicBezTo>
                  <a:pt x="1173784" y="2793235"/>
                  <a:pt x="1145736" y="2803504"/>
                  <a:pt x="1118571" y="2815541"/>
                </a:cubicBezTo>
                <a:cubicBezTo>
                  <a:pt x="1087872" y="2829123"/>
                  <a:pt x="1057505" y="2846571"/>
                  <a:pt x="1025150" y="2855846"/>
                </a:cubicBezTo>
                <a:cubicBezTo>
                  <a:pt x="1021065" y="2857006"/>
                  <a:pt x="1017421" y="2854549"/>
                  <a:pt x="1015654" y="2851153"/>
                </a:cubicBezTo>
                <a:close/>
                <a:moveTo>
                  <a:pt x="1006367" y="2282272"/>
                </a:moveTo>
                <a:cubicBezTo>
                  <a:pt x="1005687" y="2280049"/>
                  <a:pt x="1005991" y="2277516"/>
                  <a:pt x="1007813" y="2275004"/>
                </a:cubicBezTo>
                <a:cubicBezTo>
                  <a:pt x="1012009" y="2269152"/>
                  <a:pt x="1015985" y="2263851"/>
                  <a:pt x="1021064" y="2258772"/>
                </a:cubicBezTo>
                <a:cubicBezTo>
                  <a:pt x="1027137" y="2252699"/>
                  <a:pt x="1037738" y="2261311"/>
                  <a:pt x="1034204" y="2268710"/>
                </a:cubicBezTo>
                <a:cubicBezTo>
                  <a:pt x="1031444" y="2274562"/>
                  <a:pt x="1028242" y="2279532"/>
                  <a:pt x="1024597" y="2284943"/>
                </a:cubicBezTo>
                <a:cubicBezTo>
                  <a:pt x="1019297" y="2292811"/>
                  <a:pt x="1008406" y="2288939"/>
                  <a:pt x="1006367" y="2282272"/>
                </a:cubicBezTo>
                <a:close/>
                <a:moveTo>
                  <a:pt x="1006266" y="4510233"/>
                </a:moveTo>
                <a:cubicBezTo>
                  <a:pt x="1030008" y="4465512"/>
                  <a:pt x="1070424" y="4422779"/>
                  <a:pt x="1113712" y="4396717"/>
                </a:cubicBezTo>
                <a:cubicBezTo>
                  <a:pt x="1120447" y="4392629"/>
                  <a:pt x="1129503" y="4399808"/>
                  <a:pt x="1123981" y="4406875"/>
                </a:cubicBezTo>
                <a:cubicBezTo>
                  <a:pt x="1093173" y="4446850"/>
                  <a:pt x="1056621" y="4487158"/>
                  <a:pt x="1019408" y="4521168"/>
                </a:cubicBezTo>
                <a:cubicBezTo>
                  <a:pt x="1011899" y="4528013"/>
                  <a:pt x="1001739" y="4518627"/>
                  <a:pt x="1006266" y="4510233"/>
                </a:cubicBezTo>
                <a:close/>
                <a:moveTo>
                  <a:pt x="998329" y="5454878"/>
                </a:moveTo>
                <a:cubicBezTo>
                  <a:pt x="999558" y="5451439"/>
                  <a:pt x="1003009" y="5448568"/>
                  <a:pt x="1007371" y="5448845"/>
                </a:cubicBezTo>
                <a:cubicBezTo>
                  <a:pt x="1053639" y="5451825"/>
                  <a:pt x="1100239" y="5469607"/>
                  <a:pt x="1143637" y="5484956"/>
                </a:cubicBezTo>
                <a:cubicBezTo>
                  <a:pt x="1183170" y="5498981"/>
                  <a:pt x="1228112" y="5512008"/>
                  <a:pt x="1261903" y="5537518"/>
                </a:cubicBezTo>
                <a:cubicBezTo>
                  <a:pt x="1267756" y="5541824"/>
                  <a:pt x="1262455" y="5550989"/>
                  <a:pt x="1255940" y="5549664"/>
                </a:cubicBezTo>
                <a:cubicBezTo>
                  <a:pt x="1215303" y="5541603"/>
                  <a:pt x="1176323" y="5520622"/>
                  <a:pt x="1137011" y="5507263"/>
                </a:cubicBezTo>
                <a:cubicBezTo>
                  <a:pt x="1092730" y="5492136"/>
                  <a:pt x="1045468" y="5482859"/>
                  <a:pt x="1002622" y="5464306"/>
                </a:cubicBezTo>
                <a:cubicBezTo>
                  <a:pt x="998095" y="5462317"/>
                  <a:pt x="997101" y="5458315"/>
                  <a:pt x="998329" y="5454878"/>
                </a:cubicBezTo>
                <a:close/>
                <a:moveTo>
                  <a:pt x="995473" y="1151886"/>
                </a:moveTo>
                <a:cubicBezTo>
                  <a:pt x="993044" y="1147800"/>
                  <a:pt x="992796" y="1142252"/>
                  <a:pt x="996440" y="1138608"/>
                </a:cubicBezTo>
                <a:cubicBezTo>
                  <a:pt x="1012893" y="1122374"/>
                  <a:pt x="1033543" y="1104376"/>
                  <a:pt x="1056291" y="1098302"/>
                </a:cubicBezTo>
                <a:cubicBezTo>
                  <a:pt x="1065235" y="1095872"/>
                  <a:pt x="1071750" y="1107468"/>
                  <a:pt x="1066671" y="1114424"/>
                </a:cubicBezTo>
                <a:cubicBezTo>
                  <a:pt x="1053088" y="1133308"/>
                  <a:pt x="1028684" y="1147110"/>
                  <a:pt x="1007592" y="1156386"/>
                </a:cubicBezTo>
                <a:cubicBezTo>
                  <a:pt x="1002513" y="1158594"/>
                  <a:pt x="997903" y="1155972"/>
                  <a:pt x="995473" y="1151886"/>
                </a:cubicBezTo>
                <a:close/>
                <a:moveTo>
                  <a:pt x="981973" y="1240752"/>
                </a:moveTo>
                <a:cubicBezTo>
                  <a:pt x="992794" y="1222642"/>
                  <a:pt x="1010462" y="1209942"/>
                  <a:pt x="1027910" y="1198458"/>
                </a:cubicBezTo>
                <a:cubicBezTo>
                  <a:pt x="1043480" y="1187968"/>
                  <a:pt x="1061038" y="1176926"/>
                  <a:pt x="1080253" y="1176814"/>
                </a:cubicBezTo>
                <a:cubicBezTo>
                  <a:pt x="1090411" y="1176704"/>
                  <a:pt x="1091738" y="1189292"/>
                  <a:pt x="1086106" y="1195146"/>
                </a:cubicBezTo>
                <a:cubicBezTo>
                  <a:pt x="1073958" y="1207734"/>
                  <a:pt x="1055406" y="1214138"/>
                  <a:pt x="1040720" y="1223304"/>
                </a:cubicBezTo>
                <a:cubicBezTo>
                  <a:pt x="1024818" y="1233132"/>
                  <a:pt x="1010684" y="1245942"/>
                  <a:pt x="994119" y="1254666"/>
                </a:cubicBezTo>
                <a:cubicBezTo>
                  <a:pt x="985396" y="1259302"/>
                  <a:pt x="977334" y="1248592"/>
                  <a:pt x="981973" y="1240752"/>
                </a:cubicBezTo>
                <a:close/>
                <a:moveTo>
                  <a:pt x="969716" y="3804512"/>
                </a:moveTo>
                <a:cubicBezTo>
                  <a:pt x="993238" y="3774473"/>
                  <a:pt x="1020844" y="3748188"/>
                  <a:pt x="1044476" y="3718261"/>
                </a:cubicBezTo>
                <a:cubicBezTo>
                  <a:pt x="1063027" y="3694849"/>
                  <a:pt x="1078155" y="3667572"/>
                  <a:pt x="1100351" y="3647583"/>
                </a:cubicBezTo>
                <a:cubicBezTo>
                  <a:pt x="1107086" y="3641509"/>
                  <a:pt x="1114485" y="3651227"/>
                  <a:pt x="1112167" y="3657742"/>
                </a:cubicBezTo>
                <a:cubicBezTo>
                  <a:pt x="1101234" y="3689328"/>
                  <a:pt x="1074953" y="3717047"/>
                  <a:pt x="1053420" y="3742226"/>
                </a:cubicBezTo>
                <a:cubicBezTo>
                  <a:pt x="1030893" y="3768619"/>
                  <a:pt x="1008034" y="3794682"/>
                  <a:pt x="979876" y="3815113"/>
                </a:cubicBezTo>
                <a:cubicBezTo>
                  <a:pt x="973693" y="3819641"/>
                  <a:pt x="964969" y="3810364"/>
                  <a:pt x="969716" y="3804512"/>
                </a:cubicBezTo>
                <a:close/>
                <a:moveTo>
                  <a:pt x="966527" y="5128445"/>
                </a:moveTo>
                <a:cubicBezTo>
                  <a:pt x="966458" y="5125105"/>
                  <a:pt x="968059" y="5121737"/>
                  <a:pt x="971372" y="5120689"/>
                </a:cubicBezTo>
                <a:cubicBezTo>
                  <a:pt x="990807" y="5114505"/>
                  <a:pt x="1017199" y="5112626"/>
                  <a:pt x="1036524" y="5120246"/>
                </a:cubicBezTo>
                <a:cubicBezTo>
                  <a:pt x="1042486" y="5122675"/>
                  <a:pt x="1042265" y="5131178"/>
                  <a:pt x="1036634" y="5133717"/>
                </a:cubicBezTo>
                <a:cubicBezTo>
                  <a:pt x="1017861" y="5142110"/>
                  <a:pt x="991139" y="5141449"/>
                  <a:pt x="971704" y="5136036"/>
                </a:cubicBezTo>
                <a:cubicBezTo>
                  <a:pt x="968335" y="5135098"/>
                  <a:pt x="966596" y="5131785"/>
                  <a:pt x="966527" y="5128445"/>
                </a:cubicBezTo>
                <a:close/>
                <a:moveTo>
                  <a:pt x="965852" y="2736476"/>
                </a:moveTo>
                <a:cubicBezTo>
                  <a:pt x="977336" y="2721790"/>
                  <a:pt x="993017" y="2711409"/>
                  <a:pt x="1011347" y="2707544"/>
                </a:cubicBezTo>
                <a:cubicBezTo>
                  <a:pt x="1021396" y="2705446"/>
                  <a:pt x="1023493" y="2719028"/>
                  <a:pt x="1017641" y="2724329"/>
                </a:cubicBezTo>
                <a:cubicBezTo>
                  <a:pt x="1006157" y="2734488"/>
                  <a:pt x="992022" y="2743102"/>
                  <a:pt x="978441" y="2750169"/>
                </a:cubicBezTo>
                <a:cubicBezTo>
                  <a:pt x="970490" y="2754365"/>
                  <a:pt x="959668" y="2744317"/>
                  <a:pt x="965852" y="2736476"/>
                </a:cubicBezTo>
                <a:close/>
                <a:moveTo>
                  <a:pt x="964266" y="1076432"/>
                </a:moveTo>
                <a:cubicBezTo>
                  <a:pt x="964436" y="1073740"/>
                  <a:pt x="965630" y="1070918"/>
                  <a:pt x="968169" y="1068378"/>
                </a:cubicBezTo>
                <a:cubicBezTo>
                  <a:pt x="982304" y="1054132"/>
                  <a:pt x="999861" y="1038120"/>
                  <a:pt x="1018854" y="1031274"/>
                </a:cubicBezTo>
                <a:cubicBezTo>
                  <a:pt x="1029235" y="1027520"/>
                  <a:pt x="1034977" y="1039446"/>
                  <a:pt x="1029897" y="1047286"/>
                </a:cubicBezTo>
                <a:cubicBezTo>
                  <a:pt x="1019186" y="1063628"/>
                  <a:pt x="998426" y="1076216"/>
                  <a:pt x="981751" y="1085934"/>
                </a:cubicBezTo>
                <a:cubicBezTo>
                  <a:pt x="972475" y="1091400"/>
                  <a:pt x="963759" y="1084506"/>
                  <a:pt x="964266" y="1076432"/>
                </a:cubicBezTo>
                <a:close/>
                <a:moveTo>
                  <a:pt x="957791" y="2423858"/>
                </a:moveTo>
                <a:cubicBezTo>
                  <a:pt x="962540" y="2400778"/>
                  <a:pt x="977226" y="2375270"/>
                  <a:pt x="991582" y="2356718"/>
                </a:cubicBezTo>
                <a:cubicBezTo>
                  <a:pt x="998208" y="2348215"/>
                  <a:pt x="1011348" y="2355614"/>
                  <a:pt x="1007924" y="2365773"/>
                </a:cubicBezTo>
                <a:cubicBezTo>
                  <a:pt x="1000415" y="2387858"/>
                  <a:pt x="986612" y="2414029"/>
                  <a:pt x="970159" y="2430594"/>
                </a:cubicBezTo>
                <a:cubicBezTo>
                  <a:pt x="964968" y="2435784"/>
                  <a:pt x="956244" y="2431035"/>
                  <a:pt x="957791" y="2423858"/>
                </a:cubicBezTo>
                <a:close/>
                <a:moveTo>
                  <a:pt x="952822" y="2096335"/>
                </a:moveTo>
                <a:cubicBezTo>
                  <a:pt x="957019" y="2105280"/>
                  <a:pt x="960553" y="2114224"/>
                  <a:pt x="963313" y="2122838"/>
                </a:cubicBezTo>
                <a:cubicBezTo>
                  <a:pt x="964748" y="2119634"/>
                  <a:pt x="966184" y="2116432"/>
                  <a:pt x="967510" y="2113120"/>
                </a:cubicBezTo>
                <a:cubicBezTo>
                  <a:pt x="963203" y="2107157"/>
                  <a:pt x="958233" y="2101525"/>
                  <a:pt x="952822" y="2096335"/>
                </a:cubicBezTo>
                <a:close/>
                <a:moveTo>
                  <a:pt x="942978" y="4991552"/>
                </a:moveTo>
                <a:cubicBezTo>
                  <a:pt x="941336" y="4987843"/>
                  <a:pt x="941943" y="4983068"/>
                  <a:pt x="946084" y="4980418"/>
                </a:cubicBezTo>
                <a:cubicBezTo>
                  <a:pt x="1013554" y="4935370"/>
                  <a:pt x="1090190" y="4902352"/>
                  <a:pt x="1162520" y="4865685"/>
                </a:cubicBezTo>
                <a:cubicBezTo>
                  <a:pt x="1225242" y="4833771"/>
                  <a:pt x="1287411" y="4799319"/>
                  <a:pt x="1353998" y="4776243"/>
                </a:cubicBezTo>
                <a:cubicBezTo>
                  <a:pt x="1361287" y="4773704"/>
                  <a:pt x="1369680" y="4783200"/>
                  <a:pt x="1362171" y="4788609"/>
                </a:cubicBezTo>
                <a:cubicBezTo>
                  <a:pt x="1295473" y="4836199"/>
                  <a:pt x="1219720" y="4870989"/>
                  <a:pt x="1146619" y="4907540"/>
                </a:cubicBezTo>
                <a:cubicBezTo>
                  <a:pt x="1083675" y="4939119"/>
                  <a:pt x="1020291" y="4973902"/>
                  <a:pt x="953372" y="4996319"/>
                </a:cubicBezTo>
                <a:cubicBezTo>
                  <a:pt x="948513" y="4997922"/>
                  <a:pt x="944621" y="4995268"/>
                  <a:pt x="942978" y="4991552"/>
                </a:cubicBezTo>
                <a:close/>
                <a:moveTo>
                  <a:pt x="940122" y="2988523"/>
                </a:moveTo>
                <a:cubicBezTo>
                  <a:pt x="938852" y="2985127"/>
                  <a:pt x="939460" y="2981069"/>
                  <a:pt x="942993" y="2978971"/>
                </a:cubicBezTo>
                <a:cubicBezTo>
                  <a:pt x="993238" y="2949046"/>
                  <a:pt x="1057947" y="2934911"/>
                  <a:pt x="1114265" y="2920555"/>
                </a:cubicBezTo>
                <a:cubicBezTo>
                  <a:pt x="1158546" y="2909181"/>
                  <a:pt x="1205146" y="2894163"/>
                  <a:pt x="1251194" y="2894716"/>
                </a:cubicBezTo>
                <a:cubicBezTo>
                  <a:pt x="1261243" y="2894826"/>
                  <a:pt x="1265991" y="2910506"/>
                  <a:pt x="1255832" y="2914593"/>
                </a:cubicBezTo>
                <a:cubicBezTo>
                  <a:pt x="1201944" y="2936015"/>
                  <a:pt x="1139111" y="2941867"/>
                  <a:pt x="1082794" y="2957107"/>
                </a:cubicBezTo>
                <a:cubicBezTo>
                  <a:pt x="1038513" y="2969143"/>
                  <a:pt x="993901" y="2987695"/>
                  <a:pt x="948515" y="2994100"/>
                </a:cubicBezTo>
                <a:cubicBezTo>
                  <a:pt x="944540" y="2994652"/>
                  <a:pt x="941392" y="2991919"/>
                  <a:pt x="940122" y="2988523"/>
                </a:cubicBezTo>
                <a:close/>
                <a:moveTo>
                  <a:pt x="938466" y="2331874"/>
                </a:moveTo>
                <a:cubicBezTo>
                  <a:pt x="948183" y="2316635"/>
                  <a:pt x="954919" y="2299297"/>
                  <a:pt x="965410" y="2284611"/>
                </a:cubicBezTo>
                <a:cubicBezTo>
                  <a:pt x="971151" y="2276550"/>
                  <a:pt x="984182" y="2280415"/>
                  <a:pt x="982084" y="2291016"/>
                </a:cubicBezTo>
                <a:cubicBezTo>
                  <a:pt x="978108" y="2311113"/>
                  <a:pt x="965520" y="2327678"/>
                  <a:pt x="952157" y="2342806"/>
                </a:cubicBezTo>
                <a:cubicBezTo>
                  <a:pt x="945422" y="2350425"/>
                  <a:pt x="933164" y="2340156"/>
                  <a:pt x="938466" y="2331874"/>
                </a:cubicBezTo>
                <a:close/>
                <a:moveTo>
                  <a:pt x="931329" y="5277999"/>
                </a:moveTo>
                <a:cubicBezTo>
                  <a:pt x="932226" y="5274729"/>
                  <a:pt x="935042" y="5271692"/>
                  <a:pt x="938576" y="5271086"/>
                </a:cubicBezTo>
                <a:cubicBezTo>
                  <a:pt x="967176" y="5265895"/>
                  <a:pt x="999089" y="5273514"/>
                  <a:pt x="1027690" y="5277600"/>
                </a:cubicBezTo>
                <a:cubicBezTo>
                  <a:pt x="1056953" y="5281797"/>
                  <a:pt x="1086327" y="5285994"/>
                  <a:pt x="1115148" y="5292286"/>
                </a:cubicBezTo>
                <a:cubicBezTo>
                  <a:pt x="1125749" y="5294604"/>
                  <a:pt x="1121663" y="5311832"/>
                  <a:pt x="1111173" y="5310618"/>
                </a:cubicBezTo>
                <a:cubicBezTo>
                  <a:pt x="1078486" y="5306752"/>
                  <a:pt x="1046020" y="5301782"/>
                  <a:pt x="1013335" y="5298248"/>
                </a:cubicBezTo>
                <a:cubicBezTo>
                  <a:pt x="987495" y="5295379"/>
                  <a:pt x="959999" y="5295598"/>
                  <a:pt x="935594" y="5286321"/>
                </a:cubicBezTo>
                <a:cubicBezTo>
                  <a:pt x="931453" y="5284776"/>
                  <a:pt x="930432" y="5281272"/>
                  <a:pt x="931329" y="5277999"/>
                </a:cubicBezTo>
                <a:close/>
                <a:moveTo>
                  <a:pt x="929176" y="5332043"/>
                </a:moveTo>
                <a:cubicBezTo>
                  <a:pt x="929356" y="5329392"/>
                  <a:pt x="931012" y="5327019"/>
                  <a:pt x="934380" y="5326853"/>
                </a:cubicBezTo>
                <a:cubicBezTo>
                  <a:pt x="964636" y="5325196"/>
                  <a:pt x="993457" y="5332814"/>
                  <a:pt x="1022721" y="5339882"/>
                </a:cubicBezTo>
                <a:cubicBezTo>
                  <a:pt x="1055517" y="5347833"/>
                  <a:pt x="1089749" y="5354568"/>
                  <a:pt x="1120006" y="5369809"/>
                </a:cubicBezTo>
                <a:cubicBezTo>
                  <a:pt x="1128289" y="5374004"/>
                  <a:pt x="1125748" y="5386703"/>
                  <a:pt x="1115921" y="5385821"/>
                </a:cubicBezTo>
                <a:cubicBezTo>
                  <a:pt x="1083234" y="5382838"/>
                  <a:pt x="1051432" y="5371907"/>
                  <a:pt x="1019629" y="5364287"/>
                </a:cubicBezTo>
                <a:cubicBezTo>
                  <a:pt x="990255" y="5357110"/>
                  <a:pt x="960219" y="5352250"/>
                  <a:pt x="932833" y="5338889"/>
                </a:cubicBezTo>
                <a:cubicBezTo>
                  <a:pt x="930294" y="5337620"/>
                  <a:pt x="928997" y="5334692"/>
                  <a:pt x="929176" y="5332043"/>
                </a:cubicBezTo>
                <a:close/>
                <a:moveTo>
                  <a:pt x="923779" y="3926311"/>
                </a:moveTo>
                <a:cubicBezTo>
                  <a:pt x="931619" y="3910853"/>
                  <a:pt x="947079" y="3902237"/>
                  <a:pt x="962539" y="3895612"/>
                </a:cubicBezTo>
                <a:cubicBezTo>
                  <a:pt x="968833" y="3892960"/>
                  <a:pt x="974133" y="3899369"/>
                  <a:pt x="970931" y="3905108"/>
                </a:cubicBezTo>
                <a:cubicBezTo>
                  <a:pt x="962539" y="3920679"/>
                  <a:pt x="949287" y="3934702"/>
                  <a:pt x="930956" y="3936464"/>
                </a:cubicBezTo>
                <a:cubicBezTo>
                  <a:pt x="925656" y="3936907"/>
                  <a:pt x="921349" y="3931168"/>
                  <a:pt x="923779" y="3926311"/>
                </a:cubicBezTo>
                <a:close/>
                <a:moveTo>
                  <a:pt x="912211" y="5754686"/>
                </a:moveTo>
                <a:cubicBezTo>
                  <a:pt x="914337" y="5751014"/>
                  <a:pt x="918699" y="5748612"/>
                  <a:pt x="924109" y="5749440"/>
                </a:cubicBezTo>
                <a:cubicBezTo>
                  <a:pt x="952710" y="5753969"/>
                  <a:pt x="975568" y="5777710"/>
                  <a:pt x="994340" y="5798360"/>
                </a:cubicBezTo>
                <a:cubicBezTo>
                  <a:pt x="1014217" y="5820004"/>
                  <a:pt x="1038290" y="5841758"/>
                  <a:pt x="1041934" y="5872346"/>
                </a:cubicBezTo>
                <a:cubicBezTo>
                  <a:pt x="1042707" y="5878973"/>
                  <a:pt x="1034757" y="5885930"/>
                  <a:pt x="1028793" y="5880738"/>
                </a:cubicBezTo>
                <a:cubicBezTo>
                  <a:pt x="1009580" y="5864064"/>
                  <a:pt x="993457" y="5843746"/>
                  <a:pt x="975568" y="5825746"/>
                </a:cubicBezTo>
                <a:cubicBezTo>
                  <a:pt x="955692" y="5805759"/>
                  <a:pt x="931728" y="5788974"/>
                  <a:pt x="913730" y="5767550"/>
                </a:cubicBezTo>
                <a:cubicBezTo>
                  <a:pt x="910196" y="5763299"/>
                  <a:pt x="910085" y="5758358"/>
                  <a:pt x="912211" y="5754686"/>
                </a:cubicBezTo>
                <a:close/>
                <a:moveTo>
                  <a:pt x="912142" y="5233765"/>
                </a:moveTo>
                <a:cubicBezTo>
                  <a:pt x="912708" y="5230192"/>
                  <a:pt x="915441" y="5226795"/>
                  <a:pt x="919693" y="5226686"/>
                </a:cubicBezTo>
                <a:cubicBezTo>
                  <a:pt x="1060486" y="5223042"/>
                  <a:pt x="1212433" y="5223264"/>
                  <a:pt x="1352343" y="5238394"/>
                </a:cubicBezTo>
                <a:cubicBezTo>
                  <a:pt x="1361950" y="5239385"/>
                  <a:pt x="1359741" y="5252968"/>
                  <a:pt x="1351349" y="5254293"/>
                </a:cubicBezTo>
                <a:cubicBezTo>
                  <a:pt x="1215194" y="5276268"/>
                  <a:pt x="1052867" y="5267654"/>
                  <a:pt x="917594" y="5241924"/>
                </a:cubicBezTo>
                <a:cubicBezTo>
                  <a:pt x="913177" y="5241095"/>
                  <a:pt x="911576" y="5237340"/>
                  <a:pt x="912142" y="5233765"/>
                </a:cubicBezTo>
                <a:close/>
                <a:moveTo>
                  <a:pt x="911962" y="3752266"/>
                </a:moveTo>
                <a:cubicBezTo>
                  <a:pt x="930072" y="3724877"/>
                  <a:pt x="957348" y="3696494"/>
                  <a:pt x="984844" y="3678492"/>
                </a:cubicBezTo>
                <a:cubicBezTo>
                  <a:pt x="991912" y="3673855"/>
                  <a:pt x="999642" y="3681585"/>
                  <a:pt x="995225" y="3688653"/>
                </a:cubicBezTo>
                <a:cubicBezTo>
                  <a:pt x="977667" y="3716483"/>
                  <a:pt x="950281" y="3743984"/>
                  <a:pt x="923447" y="3762648"/>
                </a:cubicBezTo>
                <a:cubicBezTo>
                  <a:pt x="917153" y="3766954"/>
                  <a:pt x="907435" y="3759115"/>
                  <a:pt x="911962" y="3752266"/>
                </a:cubicBezTo>
                <a:close/>
                <a:moveTo>
                  <a:pt x="896172" y="3665129"/>
                </a:moveTo>
                <a:cubicBezTo>
                  <a:pt x="913952" y="3630487"/>
                  <a:pt x="949730" y="3586428"/>
                  <a:pt x="987275" y="3572403"/>
                </a:cubicBezTo>
                <a:cubicBezTo>
                  <a:pt x="994674" y="3569643"/>
                  <a:pt x="1002734" y="3578035"/>
                  <a:pt x="997323" y="3584992"/>
                </a:cubicBezTo>
                <a:cubicBezTo>
                  <a:pt x="984955" y="3600783"/>
                  <a:pt x="967950" y="3612378"/>
                  <a:pt x="953594" y="3626291"/>
                </a:cubicBezTo>
                <a:cubicBezTo>
                  <a:pt x="937804" y="3641606"/>
                  <a:pt x="924331" y="3658836"/>
                  <a:pt x="909093" y="3674738"/>
                </a:cubicBezTo>
                <a:cubicBezTo>
                  <a:pt x="903351" y="3680702"/>
                  <a:pt x="892418" y="3672308"/>
                  <a:pt x="896172" y="3665129"/>
                </a:cubicBezTo>
                <a:close/>
                <a:moveTo>
                  <a:pt x="893135" y="5181252"/>
                </a:moveTo>
                <a:cubicBezTo>
                  <a:pt x="892500" y="5176337"/>
                  <a:pt x="894846" y="5171480"/>
                  <a:pt x="901251" y="5170927"/>
                </a:cubicBezTo>
                <a:cubicBezTo>
                  <a:pt x="1022830" y="5160768"/>
                  <a:pt x="1148386" y="5174019"/>
                  <a:pt x="1270296" y="5177331"/>
                </a:cubicBezTo>
                <a:cubicBezTo>
                  <a:pt x="1382048" y="5180425"/>
                  <a:pt x="1496338" y="5178546"/>
                  <a:pt x="1607207" y="5193677"/>
                </a:cubicBezTo>
                <a:cubicBezTo>
                  <a:pt x="1614053" y="5194560"/>
                  <a:pt x="1616152" y="5205934"/>
                  <a:pt x="1608201" y="5206705"/>
                </a:cubicBezTo>
                <a:cubicBezTo>
                  <a:pt x="1486621" y="5216973"/>
                  <a:pt x="1361950" y="5207478"/>
                  <a:pt x="1240039" y="5204276"/>
                </a:cubicBezTo>
                <a:cubicBezTo>
                  <a:pt x="1128398" y="5201295"/>
                  <a:pt x="1013666" y="5206815"/>
                  <a:pt x="902908" y="5191909"/>
                </a:cubicBezTo>
                <a:cubicBezTo>
                  <a:pt x="897386" y="5191136"/>
                  <a:pt x="893770" y="5186168"/>
                  <a:pt x="893135" y="5181252"/>
                </a:cubicBezTo>
                <a:close/>
                <a:moveTo>
                  <a:pt x="887475" y="5089347"/>
                </a:moveTo>
                <a:cubicBezTo>
                  <a:pt x="886840" y="5085301"/>
                  <a:pt x="888441" y="5080690"/>
                  <a:pt x="892306" y="5078592"/>
                </a:cubicBezTo>
                <a:cubicBezTo>
                  <a:pt x="937471" y="5053747"/>
                  <a:pt x="1005935" y="5038397"/>
                  <a:pt x="1057173" y="5044801"/>
                </a:cubicBezTo>
                <a:cubicBezTo>
                  <a:pt x="1064792" y="5045797"/>
                  <a:pt x="1064462" y="5055623"/>
                  <a:pt x="1058498" y="5058493"/>
                </a:cubicBezTo>
                <a:cubicBezTo>
                  <a:pt x="1033211" y="5070530"/>
                  <a:pt x="1005935" y="5074950"/>
                  <a:pt x="978881" y="5081241"/>
                </a:cubicBezTo>
                <a:cubicBezTo>
                  <a:pt x="951164" y="5087646"/>
                  <a:pt x="924440" y="5095488"/>
                  <a:pt x="896060" y="5096700"/>
                </a:cubicBezTo>
                <a:cubicBezTo>
                  <a:pt x="890981" y="5096867"/>
                  <a:pt x="888110" y="5093390"/>
                  <a:pt x="887475" y="5089347"/>
                </a:cubicBezTo>
                <a:close/>
                <a:moveTo>
                  <a:pt x="887228" y="3883248"/>
                </a:moveTo>
                <a:cubicBezTo>
                  <a:pt x="902688" y="3862930"/>
                  <a:pt x="924331" y="3842720"/>
                  <a:pt x="946306" y="3829802"/>
                </a:cubicBezTo>
                <a:cubicBezTo>
                  <a:pt x="954036" y="3825274"/>
                  <a:pt x="961876" y="3834882"/>
                  <a:pt x="957680" y="3842060"/>
                </a:cubicBezTo>
                <a:cubicBezTo>
                  <a:pt x="944540" y="3864588"/>
                  <a:pt x="920356" y="3884354"/>
                  <a:pt x="896282" y="3894290"/>
                </a:cubicBezTo>
                <a:cubicBezTo>
                  <a:pt x="889657" y="3897051"/>
                  <a:pt x="882479" y="3889431"/>
                  <a:pt x="887228" y="3883248"/>
                </a:cubicBezTo>
                <a:close/>
                <a:moveTo>
                  <a:pt x="874860" y="4519726"/>
                </a:moveTo>
                <a:cubicBezTo>
                  <a:pt x="915385" y="4457558"/>
                  <a:pt x="971703" y="4390632"/>
                  <a:pt x="1033542" y="4349224"/>
                </a:cubicBezTo>
                <a:cubicBezTo>
                  <a:pt x="1040719" y="4344477"/>
                  <a:pt x="1050879" y="4353864"/>
                  <a:pt x="1045800" y="4361154"/>
                </a:cubicBezTo>
                <a:cubicBezTo>
                  <a:pt x="1002623" y="4422991"/>
                  <a:pt x="943213" y="4481738"/>
                  <a:pt x="888994" y="4534190"/>
                </a:cubicBezTo>
                <a:cubicBezTo>
                  <a:pt x="880160" y="4542692"/>
                  <a:pt x="869006" y="4528672"/>
                  <a:pt x="874860" y="4519726"/>
                </a:cubicBezTo>
                <a:close/>
                <a:moveTo>
                  <a:pt x="870331" y="6088237"/>
                </a:moveTo>
                <a:cubicBezTo>
                  <a:pt x="869448" y="6082163"/>
                  <a:pt x="877950" y="6078850"/>
                  <a:pt x="881484" y="6083931"/>
                </a:cubicBezTo>
                <a:cubicBezTo>
                  <a:pt x="898600" y="6108776"/>
                  <a:pt x="904894" y="6138260"/>
                  <a:pt x="911410" y="6167192"/>
                </a:cubicBezTo>
                <a:cubicBezTo>
                  <a:pt x="912403" y="6171277"/>
                  <a:pt x="906661" y="6174481"/>
                  <a:pt x="904342" y="6170395"/>
                </a:cubicBezTo>
                <a:cubicBezTo>
                  <a:pt x="889656" y="6144333"/>
                  <a:pt x="874638" y="6118273"/>
                  <a:pt x="870331" y="6088237"/>
                </a:cubicBezTo>
                <a:close/>
                <a:moveTo>
                  <a:pt x="846591" y="3984725"/>
                </a:moveTo>
                <a:cubicBezTo>
                  <a:pt x="856861" y="3968825"/>
                  <a:pt x="872872" y="3954802"/>
                  <a:pt x="890320" y="3947623"/>
                </a:cubicBezTo>
                <a:cubicBezTo>
                  <a:pt x="898161" y="3944419"/>
                  <a:pt x="905890" y="3952368"/>
                  <a:pt x="901252" y="3959989"/>
                </a:cubicBezTo>
                <a:cubicBezTo>
                  <a:pt x="891535" y="3975774"/>
                  <a:pt x="875522" y="3989361"/>
                  <a:pt x="858407" y="3996761"/>
                </a:cubicBezTo>
                <a:cubicBezTo>
                  <a:pt x="851008" y="3999965"/>
                  <a:pt x="841401" y="3992786"/>
                  <a:pt x="846591" y="3984725"/>
                </a:cubicBezTo>
                <a:close/>
                <a:moveTo>
                  <a:pt x="843499" y="2440753"/>
                </a:moveTo>
                <a:cubicBezTo>
                  <a:pt x="852443" y="2419220"/>
                  <a:pt x="866136" y="2400890"/>
                  <a:pt x="874860" y="2378804"/>
                </a:cubicBezTo>
                <a:cubicBezTo>
                  <a:pt x="878504" y="2369529"/>
                  <a:pt x="882037" y="2360253"/>
                  <a:pt x="886233" y="2351197"/>
                </a:cubicBezTo>
                <a:cubicBezTo>
                  <a:pt x="890761" y="2341480"/>
                  <a:pt x="905226" y="2345455"/>
                  <a:pt x="904012" y="2356166"/>
                </a:cubicBezTo>
                <a:cubicBezTo>
                  <a:pt x="900589" y="2389184"/>
                  <a:pt x="880933" y="2429711"/>
                  <a:pt x="854430" y="2450139"/>
                </a:cubicBezTo>
                <a:cubicBezTo>
                  <a:pt x="848247" y="2454888"/>
                  <a:pt x="840738" y="2447269"/>
                  <a:pt x="843499" y="2440753"/>
                </a:cubicBezTo>
                <a:close/>
                <a:moveTo>
                  <a:pt x="833670" y="5875858"/>
                </a:moveTo>
                <a:cubicBezTo>
                  <a:pt x="830578" y="5868682"/>
                  <a:pt x="838970" y="5859074"/>
                  <a:pt x="846038" y="5864927"/>
                </a:cubicBezTo>
                <a:cubicBezTo>
                  <a:pt x="883914" y="5895956"/>
                  <a:pt x="911410" y="5947526"/>
                  <a:pt x="924771" y="5994348"/>
                </a:cubicBezTo>
                <a:cubicBezTo>
                  <a:pt x="926759" y="6001525"/>
                  <a:pt x="915937" y="6006054"/>
                  <a:pt x="911742" y="6000311"/>
                </a:cubicBezTo>
                <a:cubicBezTo>
                  <a:pt x="883804" y="5962543"/>
                  <a:pt x="852773" y="5918927"/>
                  <a:pt x="833670" y="5875858"/>
                </a:cubicBezTo>
                <a:close/>
                <a:moveTo>
                  <a:pt x="789500" y="2444950"/>
                </a:moveTo>
                <a:cubicBezTo>
                  <a:pt x="799770" y="2390620"/>
                  <a:pt x="820972" y="2335517"/>
                  <a:pt x="850125" y="2288586"/>
                </a:cubicBezTo>
                <a:cubicBezTo>
                  <a:pt x="856419" y="2278427"/>
                  <a:pt x="870443" y="2285273"/>
                  <a:pt x="866688" y="2296427"/>
                </a:cubicBezTo>
                <a:cubicBezTo>
                  <a:pt x="848910" y="2348880"/>
                  <a:pt x="827376" y="2401331"/>
                  <a:pt x="803856" y="2451465"/>
                </a:cubicBezTo>
                <a:cubicBezTo>
                  <a:pt x="799660" y="2460299"/>
                  <a:pt x="787954" y="2453011"/>
                  <a:pt x="789500" y="2444950"/>
                </a:cubicBezTo>
                <a:close/>
                <a:moveTo>
                  <a:pt x="789445" y="4109281"/>
                </a:moveTo>
                <a:cubicBezTo>
                  <a:pt x="788093" y="4106383"/>
                  <a:pt x="788451" y="4102434"/>
                  <a:pt x="791267" y="4099894"/>
                </a:cubicBezTo>
                <a:cubicBezTo>
                  <a:pt x="827929" y="4066877"/>
                  <a:pt x="870222" y="4033755"/>
                  <a:pt x="912405" y="4008137"/>
                </a:cubicBezTo>
                <a:cubicBezTo>
                  <a:pt x="918920" y="4004269"/>
                  <a:pt x="926319" y="4013326"/>
                  <a:pt x="921902" y="4019180"/>
                </a:cubicBezTo>
                <a:cubicBezTo>
                  <a:pt x="891866" y="4058929"/>
                  <a:pt x="843940" y="4093710"/>
                  <a:pt x="797893" y="4112376"/>
                </a:cubicBezTo>
                <a:cubicBezTo>
                  <a:pt x="793862" y="4114029"/>
                  <a:pt x="790798" y="4112181"/>
                  <a:pt x="789445" y="4109281"/>
                </a:cubicBezTo>
                <a:close/>
                <a:moveTo>
                  <a:pt x="787071" y="4187368"/>
                </a:moveTo>
                <a:cubicBezTo>
                  <a:pt x="802862" y="4163293"/>
                  <a:pt x="845596" y="4148165"/>
                  <a:pt x="873423" y="4151036"/>
                </a:cubicBezTo>
                <a:cubicBezTo>
                  <a:pt x="880822" y="4151808"/>
                  <a:pt x="885571" y="4163074"/>
                  <a:pt x="878392" y="4167600"/>
                </a:cubicBezTo>
                <a:cubicBezTo>
                  <a:pt x="865363" y="4175772"/>
                  <a:pt x="850235" y="4180301"/>
                  <a:pt x="836210" y="4186373"/>
                </a:cubicBezTo>
                <a:cubicBezTo>
                  <a:pt x="823621" y="4191784"/>
                  <a:pt x="811917" y="4198853"/>
                  <a:pt x="799549" y="4204925"/>
                </a:cubicBezTo>
                <a:cubicBezTo>
                  <a:pt x="788506" y="4210335"/>
                  <a:pt x="781659" y="4195538"/>
                  <a:pt x="787071" y="4187368"/>
                </a:cubicBezTo>
                <a:close/>
                <a:moveTo>
                  <a:pt x="776028" y="3910527"/>
                </a:moveTo>
                <a:cubicBezTo>
                  <a:pt x="789941" y="3892306"/>
                  <a:pt x="806174" y="3876184"/>
                  <a:pt x="822186" y="3859953"/>
                </a:cubicBezTo>
                <a:cubicBezTo>
                  <a:pt x="837867" y="3844161"/>
                  <a:pt x="852554" y="3825277"/>
                  <a:pt x="871879" y="3814014"/>
                </a:cubicBezTo>
                <a:cubicBezTo>
                  <a:pt x="875854" y="3811694"/>
                  <a:pt x="882258" y="3815449"/>
                  <a:pt x="879608" y="3820308"/>
                </a:cubicBezTo>
                <a:cubicBezTo>
                  <a:pt x="868565" y="3840405"/>
                  <a:pt x="850014" y="3855976"/>
                  <a:pt x="834223" y="3872430"/>
                </a:cubicBezTo>
                <a:cubicBezTo>
                  <a:pt x="818652" y="3888552"/>
                  <a:pt x="803303" y="3904894"/>
                  <a:pt x="785856" y="3919029"/>
                </a:cubicBezTo>
                <a:cubicBezTo>
                  <a:pt x="780224" y="3923557"/>
                  <a:pt x="771279" y="3916711"/>
                  <a:pt x="776028" y="3910527"/>
                </a:cubicBezTo>
                <a:close/>
                <a:moveTo>
                  <a:pt x="774261" y="3773808"/>
                </a:moveTo>
                <a:cubicBezTo>
                  <a:pt x="795793" y="3744434"/>
                  <a:pt x="831461" y="3715168"/>
                  <a:pt x="863596" y="3698162"/>
                </a:cubicBezTo>
                <a:cubicBezTo>
                  <a:pt x="870111" y="3694738"/>
                  <a:pt x="878062" y="3702799"/>
                  <a:pt x="873534" y="3709094"/>
                </a:cubicBezTo>
                <a:cubicBezTo>
                  <a:pt x="852443" y="3737697"/>
                  <a:pt x="817548" y="3769170"/>
                  <a:pt x="786076" y="3785845"/>
                </a:cubicBezTo>
                <a:cubicBezTo>
                  <a:pt x="778898" y="3789601"/>
                  <a:pt x="768849" y="3781208"/>
                  <a:pt x="774261" y="3773808"/>
                </a:cubicBezTo>
                <a:close/>
                <a:moveTo>
                  <a:pt x="746102" y="2365664"/>
                </a:moveTo>
                <a:cubicBezTo>
                  <a:pt x="748642" y="2344905"/>
                  <a:pt x="753943" y="2323592"/>
                  <a:pt x="758802" y="2303384"/>
                </a:cubicBezTo>
                <a:cubicBezTo>
                  <a:pt x="760789" y="2295102"/>
                  <a:pt x="774481" y="2294549"/>
                  <a:pt x="776028" y="2303495"/>
                </a:cubicBezTo>
                <a:cubicBezTo>
                  <a:pt x="779892" y="2326795"/>
                  <a:pt x="776028" y="2351641"/>
                  <a:pt x="763329" y="2371959"/>
                </a:cubicBezTo>
                <a:cubicBezTo>
                  <a:pt x="758250" y="2380020"/>
                  <a:pt x="744887" y="2374941"/>
                  <a:pt x="746102" y="2365664"/>
                </a:cubicBezTo>
                <a:close/>
                <a:moveTo>
                  <a:pt x="745550" y="3666569"/>
                </a:moveTo>
                <a:cubicBezTo>
                  <a:pt x="757918" y="3642051"/>
                  <a:pt x="779892" y="3623310"/>
                  <a:pt x="798885" y="3603875"/>
                </a:cubicBezTo>
                <a:cubicBezTo>
                  <a:pt x="818542" y="3583778"/>
                  <a:pt x="836762" y="3562023"/>
                  <a:pt x="860504" y="3546785"/>
                </a:cubicBezTo>
                <a:cubicBezTo>
                  <a:pt x="867681" y="3542146"/>
                  <a:pt x="877952" y="3550760"/>
                  <a:pt x="873092" y="3558489"/>
                </a:cubicBezTo>
                <a:cubicBezTo>
                  <a:pt x="856418" y="3585433"/>
                  <a:pt x="831241" y="3606083"/>
                  <a:pt x="808824" y="3628058"/>
                </a:cubicBezTo>
                <a:cubicBezTo>
                  <a:pt x="791488" y="3645032"/>
                  <a:pt x="774923" y="3663807"/>
                  <a:pt x="753059" y="3674851"/>
                </a:cubicBezTo>
                <a:cubicBezTo>
                  <a:pt x="748201" y="3677281"/>
                  <a:pt x="743231" y="3670876"/>
                  <a:pt x="745550" y="3666569"/>
                </a:cubicBezTo>
                <a:close/>
                <a:moveTo>
                  <a:pt x="740029" y="4799127"/>
                </a:moveTo>
                <a:cubicBezTo>
                  <a:pt x="774371" y="4750099"/>
                  <a:pt x="821854" y="4706921"/>
                  <a:pt x="859509" y="4659659"/>
                </a:cubicBezTo>
                <a:cubicBezTo>
                  <a:pt x="884466" y="4628298"/>
                  <a:pt x="909643" y="4599035"/>
                  <a:pt x="943433" y="4577392"/>
                </a:cubicBezTo>
                <a:cubicBezTo>
                  <a:pt x="951164" y="4572423"/>
                  <a:pt x="962096" y="4583466"/>
                  <a:pt x="956133" y="4590974"/>
                </a:cubicBezTo>
                <a:cubicBezTo>
                  <a:pt x="921570" y="4634702"/>
                  <a:pt x="882037" y="4674677"/>
                  <a:pt x="845486" y="4716970"/>
                </a:cubicBezTo>
                <a:cubicBezTo>
                  <a:pt x="816665" y="4750320"/>
                  <a:pt x="787181" y="4788857"/>
                  <a:pt x="746102" y="4807187"/>
                </a:cubicBezTo>
                <a:cubicBezTo>
                  <a:pt x="741133" y="4809507"/>
                  <a:pt x="737158" y="4803213"/>
                  <a:pt x="740029" y="4799127"/>
                </a:cubicBezTo>
                <a:close/>
                <a:moveTo>
                  <a:pt x="733735" y="2661828"/>
                </a:moveTo>
                <a:cubicBezTo>
                  <a:pt x="736275" y="2626933"/>
                  <a:pt x="751955" y="2588725"/>
                  <a:pt x="765648" y="2556702"/>
                </a:cubicBezTo>
                <a:cubicBezTo>
                  <a:pt x="769403" y="2547978"/>
                  <a:pt x="783979" y="2551180"/>
                  <a:pt x="781991" y="2560898"/>
                </a:cubicBezTo>
                <a:cubicBezTo>
                  <a:pt x="775145" y="2594689"/>
                  <a:pt x="766643" y="2635436"/>
                  <a:pt x="749195" y="2665362"/>
                </a:cubicBezTo>
                <a:cubicBezTo>
                  <a:pt x="745441" y="2671877"/>
                  <a:pt x="733073" y="2670552"/>
                  <a:pt x="733735" y="2661828"/>
                </a:cubicBezTo>
                <a:close/>
                <a:moveTo>
                  <a:pt x="726212" y="4105381"/>
                </a:moveTo>
                <a:cubicBezTo>
                  <a:pt x="724486" y="4103365"/>
                  <a:pt x="724072" y="4100328"/>
                  <a:pt x="726446" y="4097787"/>
                </a:cubicBezTo>
                <a:cubicBezTo>
                  <a:pt x="734066" y="4089726"/>
                  <a:pt x="743231" y="4083430"/>
                  <a:pt x="751955" y="4076693"/>
                </a:cubicBezTo>
                <a:cubicBezTo>
                  <a:pt x="759243" y="4070952"/>
                  <a:pt x="768077" y="4082657"/>
                  <a:pt x="760568" y="4088290"/>
                </a:cubicBezTo>
                <a:cubicBezTo>
                  <a:pt x="751844" y="4094696"/>
                  <a:pt x="743451" y="4101764"/>
                  <a:pt x="733845" y="4106844"/>
                </a:cubicBezTo>
                <a:cubicBezTo>
                  <a:pt x="730974" y="4108391"/>
                  <a:pt x="727937" y="4107397"/>
                  <a:pt x="726212" y="4105381"/>
                </a:cubicBezTo>
                <a:close/>
                <a:moveTo>
                  <a:pt x="712864" y="5935382"/>
                </a:moveTo>
                <a:cubicBezTo>
                  <a:pt x="712644" y="5927432"/>
                  <a:pt x="722472" y="5924561"/>
                  <a:pt x="727772" y="5929420"/>
                </a:cubicBezTo>
                <a:cubicBezTo>
                  <a:pt x="741465" y="5942006"/>
                  <a:pt x="746324" y="5961333"/>
                  <a:pt x="753059" y="5978339"/>
                </a:cubicBezTo>
                <a:cubicBezTo>
                  <a:pt x="760790" y="5997443"/>
                  <a:pt x="771722" y="6016437"/>
                  <a:pt x="773489" y="6037197"/>
                </a:cubicBezTo>
                <a:cubicBezTo>
                  <a:pt x="773930" y="6042056"/>
                  <a:pt x="767415" y="6046914"/>
                  <a:pt x="763440" y="6042718"/>
                </a:cubicBezTo>
                <a:cubicBezTo>
                  <a:pt x="752618" y="6031231"/>
                  <a:pt x="747097" y="6017981"/>
                  <a:pt x="740361" y="6003737"/>
                </a:cubicBezTo>
                <a:cubicBezTo>
                  <a:pt x="730091" y="5982203"/>
                  <a:pt x="713306" y="5959787"/>
                  <a:pt x="712864" y="5935382"/>
                </a:cubicBezTo>
                <a:close/>
                <a:moveTo>
                  <a:pt x="707868" y="4072073"/>
                </a:moveTo>
                <a:cubicBezTo>
                  <a:pt x="706101" y="4069522"/>
                  <a:pt x="705742" y="4065653"/>
                  <a:pt x="707895" y="4062783"/>
                </a:cubicBezTo>
                <a:cubicBezTo>
                  <a:pt x="731527" y="4031651"/>
                  <a:pt x="759796" y="3996871"/>
                  <a:pt x="791378" y="3973454"/>
                </a:cubicBezTo>
                <a:cubicBezTo>
                  <a:pt x="797893" y="3968598"/>
                  <a:pt x="806286" y="3976992"/>
                  <a:pt x="802752" y="3983833"/>
                </a:cubicBezTo>
                <a:cubicBezTo>
                  <a:pt x="784200" y="4019507"/>
                  <a:pt x="748974" y="4050973"/>
                  <a:pt x="716288" y="4073495"/>
                </a:cubicBezTo>
                <a:cubicBezTo>
                  <a:pt x="712810" y="4075868"/>
                  <a:pt x="709635" y="4074625"/>
                  <a:pt x="707868" y="4072073"/>
                </a:cubicBezTo>
                <a:close/>
                <a:moveTo>
                  <a:pt x="706019" y="1197354"/>
                </a:moveTo>
                <a:cubicBezTo>
                  <a:pt x="722472" y="1171736"/>
                  <a:pt x="742569" y="1149982"/>
                  <a:pt x="762115" y="1126682"/>
                </a:cubicBezTo>
                <a:cubicBezTo>
                  <a:pt x="778568" y="1107246"/>
                  <a:pt x="793586" y="1085050"/>
                  <a:pt x="814015" y="1069702"/>
                </a:cubicBezTo>
                <a:cubicBezTo>
                  <a:pt x="822297" y="1063518"/>
                  <a:pt x="836653" y="1071800"/>
                  <a:pt x="831573" y="1082400"/>
                </a:cubicBezTo>
                <a:cubicBezTo>
                  <a:pt x="818432" y="1110008"/>
                  <a:pt x="794801" y="1132644"/>
                  <a:pt x="774483" y="1155282"/>
                </a:cubicBezTo>
                <a:cubicBezTo>
                  <a:pt x="756925" y="1174828"/>
                  <a:pt x="739920" y="1193600"/>
                  <a:pt x="718717" y="1209392"/>
                </a:cubicBezTo>
                <a:cubicBezTo>
                  <a:pt x="711539" y="1214692"/>
                  <a:pt x="701380" y="1204754"/>
                  <a:pt x="706019" y="1197354"/>
                </a:cubicBezTo>
                <a:close/>
                <a:moveTo>
                  <a:pt x="699226" y="1503234"/>
                </a:moveTo>
                <a:cubicBezTo>
                  <a:pt x="697514" y="1500308"/>
                  <a:pt x="697790" y="1496167"/>
                  <a:pt x="701490" y="1493406"/>
                </a:cubicBezTo>
                <a:cubicBezTo>
                  <a:pt x="747649" y="1459174"/>
                  <a:pt x="797008" y="1429910"/>
                  <a:pt x="841732" y="1393581"/>
                </a:cubicBezTo>
                <a:cubicBezTo>
                  <a:pt x="878062" y="1363986"/>
                  <a:pt x="914060" y="1330638"/>
                  <a:pt x="960109" y="1317940"/>
                </a:cubicBezTo>
                <a:cubicBezTo>
                  <a:pt x="969827" y="1315290"/>
                  <a:pt x="973912" y="1329976"/>
                  <a:pt x="965410" y="1334282"/>
                </a:cubicBezTo>
                <a:cubicBezTo>
                  <a:pt x="873313" y="1380661"/>
                  <a:pt x="801647" y="1459616"/>
                  <a:pt x="708889" y="1505773"/>
                </a:cubicBezTo>
                <a:cubicBezTo>
                  <a:pt x="704637" y="1507872"/>
                  <a:pt x="700938" y="1506160"/>
                  <a:pt x="699226" y="1503234"/>
                </a:cubicBezTo>
                <a:close/>
                <a:moveTo>
                  <a:pt x="697832" y="4321203"/>
                </a:moveTo>
                <a:cubicBezTo>
                  <a:pt x="696990" y="4317490"/>
                  <a:pt x="698122" y="4313017"/>
                  <a:pt x="701269" y="4310697"/>
                </a:cubicBezTo>
                <a:cubicBezTo>
                  <a:pt x="720483" y="4296566"/>
                  <a:pt x="744225" y="4289056"/>
                  <a:pt x="766310" y="4280550"/>
                </a:cubicBezTo>
                <a:cubicBezTo>
                  <a:pt x="785082" y="4273377"/>
                  <a:pt x="803745" y="4263989"/>
                  <a:pt x="823732" y="4261560"/>
                </a:cubicBezTo>
                <a:cubicBezTo>
                  <a:pt x="830247" y="4260788"/>
                  <a:pt x="834443" y="4270836"/>
                  <a:pt x="829142" y="4274811"/>
                </a:cubicBezTo>
                <a:cubicBezTo>
                  <a:pt x="810370" y="4289496"/>
                  <a:pt x="786297" y="4297778"/>
                  <a:pt x="764322" y="4307053"/>
                </a:cubicBezTo>
                <a:cubicBezTo>
                  <a:pt x="745328" y="4315114"/>
                  <a:pt x="726777" y="4324059"/>
                  <a:pt x="706238" y="4327152"/>
                </a:cubicBezTo>
                <a:cubicBezTo>
                  <a:pt x="701489" y="4327869"/>
                  <a:pt x="698673" y="4324915"/>
                  <a:pt x="697832" y="4321203"/>
                </a:cubicBezTo>
                <a:close/>
                <a:moveTo>
                  <a:pt x="688350" y="1293314"/>
                </a:moveTo>
                <a:cubicBezTo>
                  <a:pt x="724128" y="1249916"/>
                  <a:pt x="770065" y="1213806"/>
                  <a:pt x="811585" y="1175820"/>
                </a:cubicBezTo>
                <a:cubicBezTo>
                  <a:pt x="847916" y="1142472"/>
                  <a:pt x="881596" y="1106472"/>
                  <a:pt x="932171" y="1097860"/>
                </a:cubicBezTo>
                <a:cubicBezTo>
                  <a:pt x="940012" y="1096534"/>
                  <a:pt x="944981" y="1109122"/>
                  <a:pt x="937693" y="1112988"/>
                </a:cubicBezTo>
                <a:cubicBezTo>
                  <a:pt x="847254" y="1161466"/>
                  <a:pt x="785525" y="1250138"/>
                  <a:pt x="700939" y="1306676"/>
                </a:cubicBezTo>
                <a:cubicBezTo>
                  <a:pt x="692325" y="1312418"/>
                  <a:pt x="681614" y="1301486"/>
                  <a:pt x="688350" y="1293314"/>
                </a:cubicBezTo>
                <a:close/>
                <a:moveTo>
                  <a:pt x="680841" y="4366450"/>
                </a:moveTo>
                <a:cubicBezTo>
                  <a:pt x="679461" y="4363665"/>
                  <a:pt x="679902" y="4360212"/>
                  <a:pt x="683602" y="4358279"/>
                </a:cubicBezTo>
                <a:cubicBezTo>
                  <a:pt x="710987" y="4344146"/>
                  <a:pt x="740803" y="4335752"/>
                  <a:pt x="770617" y="4328575"/>
                </a:cubicBezTo>
                <a:cubicBezTo>
                  <a:pt x="777684" y="4326810"/>
                  <a:pt x="779561" y="4337740"/>
                  <a:pt x="773489" y="4340393"/>
                </a:cubicBezTo>
                <a:cubicBezTo>
                  <a:pt x="746213" y="4352755"/>
                  <a:pt x="718606" y="4364796"/>
                  <a:pt x="689013" y="4370645"/>
                </a:cubicBezTo>
                <a:cubicBezTo>
                  <a:pt x="685424" y="4371364"/>
                  <a:pt x="682221" y="4369236"/>
                  <a:pt x="680841" y="4366450"/>
                </a:cubicBezTo>
                <a:close/>
                <a:moveTo>
                  <a:pt x="664830" y="3547115"/>
                </a:moveTo>
                <a:cubicBezTo>
                  <a:pt x="668142" y="3542698"/>
                  <a:pt x="670792" y="3537839"/>
                  <a:pt x="672891" y="3532650"/>
                </a:cubicBezTo>
                <a:cubicBezTo>
                  <a:pt x="676866" y="3522270"/>
                  <a:pt x="693539" y="3527570"/>
                  <a:pt x="689344" y="3537839"/>
                </a:cubicBezTo>
                <a:cubicBezTo>
                  <a:pt x="685700" y="3547005"/>
                  <a:pt x="681393" y="3552527"/>
                  <a:pt x="672228" y="3556722"/>
                </a:cubicBezTo>
                <a:cubicBezTo>
                  <a:pt x="666155" y="3559483"/>
                  <a:pt x="661407" y="3551974"/>
                  <a:pt x="664830" y="3547115"/>
                </a:cubicBezTo>
                <a:close/>
                <a:moveTo>
                  <a:pt x="647494" y="3176747"/>
                </a:moveTo>
                <a:cubicBezTo>
                  <a:pt x="647825" y="3177189"/>
                  <a:pt x="648157" y="3177630"/>
                  <a:pt x="648377" y="3178182"/>
                </a:cubicBezTo>
                <a:cubicBezTo>
                  <a:pt x="663617" y="3213077"/>
                  <a:pt x="670573" y="3246978"/>
                  <a:pt x="673554" y="3284081"/>
                </a:cubicBezTo>
                <a:cubicBezTo>
                  <a:pt x="673665" y="3284081"/>
                  <a:pt x="673886" y="3284081"/>
                  <a:pt x="674106" y="3284081"/>
                </a:cubicBezTo>
                <a:cubicBezTo>
                  <a:pt x="679848" y="3283750"/>
                  <a:pt x="686806" y="3287504"/>
                  <a:pt x="688241" y="3293467"/>
                </a:cubicBezTo>
                <a:cubicBezTo>
                  <a:pt x="694866" y="3322620"/>
                  <a:pt x="692328" y="3354975"/>
                  <a:pt x="682940" y="3385674"/>
                </a:cubicBezTo>
                <a:cubicBezTo>
                  <a:pt x="686695" y="3383686"/>
                  <a:pt x="690449" y="3381588"/>
                  <a:pt x="694425" y="3379932"/>
                </a:cubicBezTo>
                <a:cubicBezTo>
                  <a:pt x="730314" y="3365134"/>
                  <a:pt x="769184" y="3368336"/>
                  <a:pt x="806949" y="3361932"/>
                </a:cubicBezTo>
                <a:cubicBezTo>
                  <a:pt x="829145" y="3358177"/>
                  <a:pt x="853660" y="3355526"/>
                  <a:pt x="861611" y="3367564"/>
                </a:cubicBezTo>
                <a:cubicBezTo>
                  <a:pt x="864040" y="3364582"/>
                  <a:pt x="866911" y="3361932"/>
                  <a:pt x="869340" y="3358840"/>
                </a:cubicBezTo>
                <a:cubicBezTo>
                  <a:pt x="884248" y="3339515"/>
                  <a:pt x="907990" y="3334104"/>
                  <a:pt x="925548" y="3352546"/>
                </a:cubicBezTo>
                <a:cubicBezTo>
                  <a:pt x="945425" y="3373306"/>
                  <a:pt x="981533" y="3352988"/>
                  <a:pt x="1004613" y="3364250"/>
                </a:cubicBezTo>
                <a:cubicBezTo>
                  <a:pt x="1006269" y="3365024"/>
                  <a:pt x="1007594" y="3366017"/>
                  <a:pt x="1009140" y="3366791"/>
                </a:cubicBezTo>
                <a:cubicBezTo>
                  <a:pt x="1036968" y="3337306"/>
                  <a:pt x="1063800" y="3306277"/>
                  <a:pt x="1090304" y="3273922"/>
                </a:cubicBezTo>
                <a:cubicBezTo>
                  <a:pt x="1112941" y="3246315"/>
                  <a:pt x="1136351" y="3219592"/>
                  <a:pt x="1160424" y="3193421"/>
                </a:cubicBezTo>
                <a:cubicBezTo>
                  <a:pt x="1001963" y="3190218"/>
                  <a:pt x="829256" y="3160846"/>
                  <a:pt x="666819" y="3174649"/>
                </a:cubicBezTo>
                <a:cubicBezTo>
                  <a:pt x="666709" y="3174649"/>
                  <a:pt x="666597" y="3174649"/>
                  <a:pt x="666487" y="3174649"/>
                </a:cubicBezTo>
                <a:cubicBezTo>
                  <a:pt x="660082" y="3175201"/>
                  <a:pt x="653788" y="3176084"/>
                  <a:pt x="647494" y="3176747"/>
                </a:cubicBezTo>
                <a:close/>
                <a:moveTo>
                  <a:pt x="628071" y="5119289"/>
                </a:moveTo>
                <a:cubicBezTo>
                  <a:pt x="627229" y="5115436"/>
                  <a:pt x="628886" y="5111185"/>
                  <a:pt x="633909" y="5109308"/>
                </a:cubicBezTo>
                <a:cubicBezTo>
                  <a:pt x="666817" y="5097049"/>
                  <a:pt x="701380" y="5092413"/>
                  <a:pt x="736055" y="5087442"/>
                </a:cubicBezTo>
                <a:cubicBezTo>
                  <a:pt x="774593" y="5082032"/>
                  <a:pt x="813574" y="5073530"/>
                  <a:pt x="852665" y="5074413"/>
                </a:cubicBezTo>
                <a:cubicBezTo>
                  <a:pt x="865365" y="5074633"/>
                  <a:pt x="865916" y="5090757"/>
                  <a:pt x="856529" y="5093958"/>
                </a:cubicBezTo>
                <a:lnTo>
                  <a:pt x="856641" y="5094068"/>
                </a:lnTo>
                <a:cubicBezTo>
                  <a:pt x="813353" y="5108756"/>
                  <a:pt x="765759" y="5113284"/>
                  <a:pt x="720595" y="5120019"/>
                </a:cubicBezTo>
                <a:cubicBezTo>
                  <a:pt x="692768" y="5124106"/>
                  <a:pt x="665492" y="5128413"/>
                  <a:pt x="637223" y="5126867"/>
                </a:cubicBezTo>
                <a:cubicBezTo>
                  <a:pt x="632253" y="5126589"/>
                  <a:pt x="628913" y="5123141"/>
                  <a:pt x="628071" y="5119289"/>
                </a:cubicBezTo>
                <a:close/>
                <a:moveTo>
                  <a:pt x="624305" y="3174870"/>
                </a:moveTo>
                <a:cubicBezTo>
                  <a:pt x="624415" y="3175201"/>
                  <a:pt x="624415" y="3175422"/>
                  <a:pt x="624415" y="3175642"/>
                </a:cubicBezTo>
                <a:cubicBezTo>
                  <a:pt x="624635" y="3175532"/>
                  <a:pt x="624747" y="3175311"/>
                  <a:pt x="624747" y="3175201"/>
                </a:cubicBezTo>
                <a:cubicBezTo>
                  <a:pt x="624635" y="3175090"/>
                  <a:pt x="624415" y="3174980"/>
                  <a:pt x="624305" y="3174870"/>
                </a:cubicBezTo>
                <a:close/>
                <a:moveTo>
                  <a:pt x="616987" y="1377762"/>
                </a:moveTo>
                <a:cubicBezTo>
                  <a:pt x="614944" y="1374422"/>
                  <a:pt x="614751" y="1369950"/>
                  <a:pt x="618009" y="1366969"/>
                </a:cubicBezTo>
                <a:cubicBezTo>
                  <a:pt x="629493" y="1356368"/>
                  <a:pt x="637664" y="1338590"/>
                  <a:pt x="651026" y="1330860"/>
                </a:cubicBezTo>
                <a:cubicBezTo>
                  <a:pt x="657099" y="1327326"/>
                  <a:pt x="666707" y="1329644"/>
                  <a:pt x="667038" y="1338038"/>
                </a:cubicBezTo>
                <a:cubicBezTo>
                  <a:pt x="667922" y="1360563"/>
                  <a:pt x="645946" y="1374919"/>
                  <a:pt x="627063" y="1381765"/>
                </a:cubicBezTo>
                <a:cubicBezTo>
                  <a:pt x="622922" y="1383311"/>
                  <a:pt x="619030" y="1381103"/>
                  <a:pt x="616987" y="1377762"/>
                </a:cubicBezTo>
                <a:close/>
                <a:moveTo>
                  <a:pt x="593163" y="1471321"/>
                </a:moveTo>
                <a:cubicBezTo>
                  <a:pt x="695638" y="1355595"/>
                  <a:pt x="820972" y="1242078"/>
                  <a:pt x="958894" y="1170190"/>
                </a:cubicBezTo>
                <a:cubicBezTo>
                  <a:pt x="973250" y="1162792"/>
                  <a:pt x="985728" y="1181122"/>
                  <a:pt x="972809" y="1191280"/>
                </a:cubicBezTo>
                <a:cubicBezTo>
                  <a:pt x="918921" y="1233574"/>
                  <a:pt x="858186" y="1266592"/>
                  <a:pt x="803966" y="1308774"/>
                </a:cubicBezTo>
                <a:cubicBezTo>
                  <a:pt x="733956" y="1363435"/>
                  <a:pt x="672339" y="1427262"/>
                  <a:pt x="602770" y="1482364"/>
                </a:cubicBezTo>
                <a:cubicBezTo>
                  <a:pt x="596034" y="1487665"/>
                  <a:pt x="587752" y="1477395"/>
                  <a:pt x="593163" y="1471321"/>
                </a:cubicBezTo>
                <a:close/>
                <a:moveTo>
                  <a:pt x="585089" y="2325635"/>
                </a:moveTo>
                <a:cubicBezTo>
                  <a:pt x="585158" y="2338665"/>
                  <a:pt x="586815" y="2351806"/>
                  <a:pt x="590182" y="2364892"/>
                </a:cubicBezTo>
                <a:cubicBezTo>
                  <a:pt x="590404" y="2356942"/>
                  <a:pt x="590624" y="2348991"/>
                  <a:pt x="590845" y="2341040"/>
                </a:cubicBezTo>
                <a:cubicBezTo>
                  <a:pt x="591177" y="2327678"/>
                  <a:pt x="590404" y="2308796"/>
                  <a:pt x="589520" y="2287041"/>
                </a:cubicBezTo>
                <a:cubicBezTo>
                  <a:pt x="586539" y="2299685"/>
                  <a:pt x="585020" y="2312605"/>
                  <a:pt x="585089" y="2325635"/>
                </a:cubicBezTo>
                <a:close/>
                <a:moveTo>
                  <a:pt x="584220" y="2961415"/>
                </a:moveTo>
                <a:cubicBezTo>
                  <a:pt x="605422" y="2902668"/>
                  <a:pt x="626292" y="2843701"/>
                  <a:pt x="643629" y="2783408"/>
                </a:cubicBezTo>
                <a:cubicBezTo>
                  <a:pt x="678965" y="2660614"/>
                  <a:pt x="701824" y="2535279"/>
                  <a:pt x="734620" y="2412044"/>
                </a:cubicBezTo>
                <a:cubicBezTo>
                  <a:pt x="737933" y="2399676"/>
                  <a:pt x="757810" y="2404646"/>
                  <a:pt x="756263" y="2417014"/>
                </a:cubicBezTo>
                <a:cubicBezTo>
                  <a:pt x="739590" y="2553721"/>
                  <a:pt x="698953" y="2689766"/>
                  <a:pt x="658868" y="2821174"/>
                </a:cubicBezTo>
                <a:cubicBezTo>
                  <a:pt x="643077" y="2873074"/>
                  <a:pt x="626624" y="2925748"/>
                  <a:pt x="608514" y="2977869"/>
                </a:cubicBezTo>
                <a:cubicBezTo>
                  <a:pt x="613814" y="2966937"/>
                  <a:pt x="619115" y="2956115"/>
                  <a:pt x="624083" y="2945072"/>
                </a:cubicBezTo>
                <a:cubicBezTo>
                  <a:pt x="658095" y="2868988"/>
                  <a:pt x="684819" y="2789703"/>
                  <a:pt x="719382" y="2713950"/>
                </a:cubicBezTo>
                <a:cubicBezTo>
                  <a:pt x="724351" y="2702797"/>
                  <a:pt x="743012" y="2708870"/>
                  <a:pt x="739810" y="2720796"/>
                </a:cubicBezTo>
                <a:cubicBezTo>
                  <a:pt x="718608" y="2798867"/>
                  <a:pt x="687247" y="2882791"/>
                  <a:pt x="649592" y="2962850"/>
                </a:cubicBezTo>
                <a:cubicBezTo>
                  <a:pt x="681727" y="2917466"/>
                  <a:pt x="712314" y="2871087"/>
                  <a:pt x="736498" y="2820179"/>
                </a:cubicBezTo>
                <a:cubicBezTo>
                  <a:pt x="786189" y="2715827"/>
                  <a:pt x="830691" y="2606947"/>
                  <a:pt x="887892" y="2506458"/>
                </a:cubicBezTo>
                <a:cubicBezTo>
                  <a:pt x="896284" y="2491772"/>
                  <a:pt x="919694" y="2504581"/>
                  <a:pt x="913842" y="2519931"/>
                </a:cubicBezTo>
                <a:cubicBezTo>
                  <a:pt x="857746" y="2666024"/>
                  <a:pt x="789061" y="2811015"/>
                  <a:pt x="703701" y="2944189"/>
                </a:cubicBezTo>
                <a:cubicBezTo>
                  <a:pt x="819759" y="2791910"/>
                  <a:pt x="924775" y="2631019"/>
                  <a:pt x="1052096" y="2488017"/>
                </a:cubicBezTo>
                <a:cubicBezTo>
                  <a:pt x="1063800" y="2474766"/>
                  <a:pt x="1084230" y="2488680"/>
                  <a:pt x="1074623" y="2504030"/>
                </a:cubicBezTo>
                <a:cubicBezTo>
                  <a:pt x="994896" y="2631241"/>
                  <a:pt x="894517" y="2748734"/>
                  <a:pt x="803968" y="2868547"/>
                </a:cubicBezTo>
                <a:cubicBezTo>
                  <a:pt x="780227" y="2899908"/>
                  <a:pt x="756816" y="2932373"/>
                  <a:pt x="732743" y="2964507"/>
                </a:cubicBezTo>
                <a:cubicBezTo>
                  <a:pt x="740252" y="2957881"/>
                  <a:pt x="747761" y="2951256"/>
                  <a:pt x="755050" y="2944520"/>
                </a:cubicBezTo>
                <a:cubicBezTo>
                  <a:pt x="818875" y="2885995"/>
                  <a:pt x="880052" y="2821616"/>
                  <a:pt x="949620" y="2770267"/>
                </a:cubicBezTo>
                <a:cubicBezTo>
                  <a:pt x="959669" y="2762758"/>
                  <a:pt x="972147" y="2776892"/>
                  <a:pt x="964197" y="2786390"/>
                </a:cubicBezTo>
                <a:cubicBezTo>
                  <a:pt x="920246" y="2839063"/>
                  <a:pt x="868126" y="2885883"/>
                  <a:pt x="815894" y="2931821"/>
                </a:cubicBezTo>
                <a:cubicBezTo>
                  <a:pt x="879611" y="2883675"/>
                  <a:pt x="944098" y="2836302"/>
                  <a:pt x="1010134" y="2791248"/>
                </a:cubicBezTo>
                <a:cubicBezTo>
                  <a:pt x="1021618" y="2783408"/>
                  <a:pt x="1035311" y="2802733"/>
                  <a:pt x="1024158" y="2811125"/>
                </a:cubicBezTo>
                <a:cubicBezTo>
                  <a:pt x="943658" y="2871639"/>
                  <a:pt x="862384" y="2931379"/>
                  <a:pt x="784091" y="2994764"/>
                </a:cubicBezTo>
                <a:cubicBezTo>
                  <a:pt x="797012" y="2988139"/>
                  <a:pt x="809820" y="2981623"/>
                  <a:pt x="822519" y="2975218"/>
                </a:cubicBezTo>
                <a:cubicBezTo>
                  <a:pt x="909647" y="2931047"/>
                  <a:pt x="1003177" y="2875282"/>
                  <a:pt x="1099690" y="2855074"/>
                </a:cubicBezTo>
                <a:cubicBezTo>
                  <a:pt x="1111836" y="2852535"/>
                  <a:pt x="1117027" y="2868437"/>
                  <a:pt x="1106977" y="2874731"/>
                </a:cubicBezTo>
                <a:cubicBezTo>
                  <a:pt x="1015544" y="2931600"/>
                  <a:pt x="906665" y="2964839"/>
                  <a:pt x="810705" y="3015083"/>
                </a:cubicBezTo>
                <a:cubicBezTo>
                  <a:pt x="793257" y="3024137"/>
                  <a:pt x="776140" y="3033965"/>
                  <a:pt x="759025" y="3043684"/>
                </a:cubicBezTo>
                <a:cubicBezTo>
                  <a:pt x="791600" y="3037500"/>
                  <a:pt x="824286" y="3033965"/>
                  <a:pt x="856420" y="3033965"/>
                </a:cubicBezTo>
                <a:cubicBezTo>
                  <a:pt x="871438" y="3033965"/>
                  <a:pt x="874310" y="3056713"/>
                  <a:pt x="858849" y="3057597"/>
                </a:cubicBezTo>
                <a:cubicBezTo>
                  <a:pt x="789391" y="3061572"/>
                  <a:pt x="721369" y="3076038"/>
                  <a:pt x="658978" y="3108061"/>
                </a:cubicBezTo>
                <a:cubicBezTo>
                  <a:pt x="656438" y="3109386"/>
                  <a:pt x="654119" y="3110933"/>
                  <a:pt x="651691" y="3112258"/>
                </a:cubicBezTo>
                <a:cubicBezTo>
                  <a:pt x="696745" y="3100442"/>
                  <a:pt x="742792" y="3090061"/>
                  <a:pt x="789061" y="3086529"/>
                </a:cubicBezTo>
                <a:cubicBezTo>
                  <a:pt x="802312" y="3085534"/>
                  <a:pt x="803306" y="3106294"/>
                  <a:pt x="791048" y="3109055"/>
                </a:cubicBezTo>
                <a:cubicBezTo>
                  <a:pt x="745001" y="3119325"/>
                  <a:pt x="699063" y="3127386"/>
                  <a:pt x="653899" y="3141631"/>
                </a:cubicBezTo>
                <a:cubicBezTo>
                  <a:pt x="643960" y="3144723"/>
                  <a:pt x="632586" y="3147815"/>
                  <a:pt x="620881" y="3151128"/>
                </a:cubicBezTo>
                <a:cubicBezTo>
                  <a:pt x="620992" y="3151570"/>
                  <a:pt x="621102" y="3152012"/>
                  <a:pt x="621213" y="3152453"/>
                </a:cubicBezTo>
                <a:cubicBezTo>
                  <a:pt x="717725" y="3126503"/>
                  <a:pt x="822741" y="3120650"/>
                  <a:pt x="921241" y="3115350"/>
                </a:cubicBezTo>
                <a:cubicBezTo>
                  <a:pt x="956909" y="3113473"/>
                  <a:pt x="992576" y="3112147"/>
                  <a:pt x="1028244" y="3111263"/>
                </a:cubicBezTo>
                <a:cubicBezTo>
                  <a:pt x="1102892" y="3099338"/>
                  <a:pt x="1179859" y="3099007"/>
                  <a:pt x="1255060" y="3091498"/>
                </a:cubicBezTo>
                <a:cubicBezTo>
                  <a:pt x="1257047" y="3091276"/>
                  <a:pt x="1258924" y="3091608"/>
                  <a:pt x="1260581" y="3092050"/>
                </a:cubicBezTo>
                <a:cubicBezTo>
                  <a:pt x="1265219" y="3087411"/>
                  <a:pt x="1269746" y="3082664"/>
                  <a:pt x="1274384" y="3078135"/>
                </a:cubicBezTo>
                <a:cubicBezTo>
                  <a:pt x="1200730" y="3083878"/>
                  <a:pt x="1126302" y="3084319"/>
                  <a:pt x="1052648" y="3088626"/>
                </a:cubicBezTo>
                <a:cubicBezTo>
                  <a:pt x="980318" y="3092823"/>
                  <a:pt x="907106" y="3104417"/>
                  <a:pt x="834777" y="3100221"/>
                </a:cubicBezTo>
                <a:cubicBezTo>
                  <a:pt x="823293" y="3099559"/>
                  <a:pt x="824286" y="3084209"/>
                  <a:pt x="834115" y="3081449"/>
                </a:cubicBezTo>
                <a:cubicBezTo>
                  <a:pt x="899597" y="3063229"/>
                  <a:pt x="973694" y="3052958"/>
                  <a:pt x="1048784" y="3048099"/>
                </a:cubicBezTo>
                <a:cubicBezTo>
                  <a:pt x="1049556" y="3047658"/>
                  <a:pt x="1050109" y="3046886"/>
                  <a:pt x="1050992" y="3046664"/>
                </a:cubicBezTo>
                <a:cubicBezTo>
                  <a:pt x="1095715" y="3037830"/>
                  <a:pt x="1141099" y="3034518"/>
                  <a:pt x="1186154" y="3028664"/>
                </a:cubicBezTo>
                <a:cubicBezTo>
                  <a:pt x="1224361" y="3023696"/>
                  <a:pt x="1263673" y="3015414"/>
                  <a:pt x="1302543" y="3013868"/>
                </a:cubicBezTo>
                <a:cubicBezTo>
                  <a:pt x="1304420" y="3013205"/>
                  <a:pt x="1306518" y="3012763"/>
                  <a:pt x="1308505" y="3012101"/>
                </a:cubicBezTo>
                <a:cubicBezTo>
                  <a:pt x="1236839" y="3019610"/>
                  <a:pt x="1164069" y="3020825"/>
                  <a:pt x="1092733" y="3029328"/>
                </a:cubicBezTo>
                <a:cubicBezTo>
                  <a:pt x="1029349" y="3036837"/>
                  <a:pt x="966626" y="3050971"/>
                  <a:pt x="902799" y="3054063"/>
                </a:cubicBezTo>
                <a:cubicBezTo>
                  <a:pt x="891757" y="3054615"/>
                  <a:pt x="888223" y="3036285"/>
                  <a:pt x="898714" y="3032641"/>
                </a:cubicBezTo>
                <a:cubicBezTo>
                  <a:pt x="987165" y="3001832"/>
                  <a:pt x="1088426" y="2992114"/>
                  <a:pt x="1181737" y="2984163"/>
                </a:cubicBezTo>
                <a:cubicBezTo>
                  <a:pt x="1207576" y="2981955"/>
                  <a:pt x="1233637" y="2979635"/>
                  <a:pt x="1259697" y="2978090"/>
                </a:cubicBezTo>
                <a:cubicBezTo>
                  <a:pt x="1265771" y="2977206"/>
                  <a:pt x="1271845" y="2976103"/>
                  <a:pt x="1277917" y="2974998"/>
                </a:cubicBezTo>
                <a:cubicBezTo>
                  <a:pt x="1278469" y="2974888"/>
                  <a:pt x="1278691" y="2974446"/>
                  <a:pt x="1279242" y="2974446"/>
                </a:cubicBezTo>
                <a:cubicBezTo>
                  <a:pt x="1280016" y="2974446"/>
                  <a:pt x="1280679" y="2974336"/>
                  <a:pt x="1281451" y="2974336"/>
                </a:cubicBezTo>
                <a:cubicBezTo>
                  <a:pt x="1283108" y="2974114"/>
                  <a:pt x="1284653" y="2973893"/>
                  <a:pt x="1286310" y="2973563"/>
                </a:cubicBezTo>
                <a:cubicBezTo>
                  <a:pt x="1325511" y="2965390"/>
                  <a:pt x="1364713" y="2957771"/>
                  <a:pt x="1403915" y="2949599"/>
                </a:cubicBezTo>
                <a:cubicBezTo>
                  <a:pt x="1405018" y="2949379"/>
                  <a:pt x="1405792" y="2949599"/>
                  <a:pt x="1406785" y="2949599"/>
                </a:cubicBezTo>
                <a:cubicBezTo>
                  <a:pt x="1409657" y="2946618"/>
                  <a:pt x="1412859" y="2943195"/>
                  <a:pt x="1415841" y="2940103"/>
                </a:cubicBezTo>
                <a:cubicBezTo>
                  <a:pt x="1356321" y="2953244"/>
                  <a:pt x="1292604" y="2965612"/>
                  <a:pt x="1232753" y="2963293"/>
                </a:cubicBezTo>
                <a:cubicBezTo>
                  <a:pt x="1189798" y="2971796"/>
                  <a:pt x="1146401" y="2979525"/>
                  <a:pt x="1103113" y="2980630"/>
                </a:cubicBezTo>
                <a:cubicBezTo>
                  <a:pt x="1094941" y="2980850"/>
                  <a:pt x="1092181" y="2968814"/>
                  <a:pt x="1100352" y="2966274"/>
                </a:cubicBezTo>
                <a:cubicBezTo>
                  <a:pt x="1161529" y="2947392"/>
                  <a:pt x="1226901" y="2940765"/>
                  <a:pt x="1289512" y="2926962"/>
                </a:cubicBezTo>
                <a:cubicBezTo>
                  <a:pt x="1344946" y="2914706"/>
                  <a:pt x="1399166" y="2893724"/>
                  <a:pt x="1455925" y="2889638"/>
                </a:cubicBezTo>
                <a:cubicBezTo>
                  <a:pt x="1458355" y="2889417"/>
                  <a:pt x="1460563" y="2890080"/>
                  <a:pt x="1462550" y="2890964"/>
                </a:cubicBezTo>
                <a:cubicBezTo>
                  <a:pt x="1467079" y="2886436"/>
                  <a:pt x="1471716" y="2882129"/>
                  <a:pt x="1476354" y="2877601"/>
                </a:cubicBezTo>
                <a:cubicBezTo>
                  <a:pt x="1457803" y="2879589"/>
                  <a:pt x="1439361" y="2880804"/>
                  <a:pt x="1420810" y="2881136"/>
                </a:cubicBezTo>
                <a:cubicBezTo>
                  <a:pt x="1420258" y="2881246"/>
                  <a:pt x="1419595" y="2881466"/>
                  <a:pt x="1419043" y="2881578"/>
                </a:cubicBezTo>
                <a:cubicBezTo>
                  <a:pt x="1379399" y="2892841"/>
                  <a:pt x="1335009" y="2914594"/>
                  <a:pt x="1293488" y="2909294"/>
                </a:cubicBezTo>
                <a:cubicBezTo>
                  <a:pt x="1288077" y="2908522"/>
                  <a:pt x="1285758" y="2900901"/>
                  <a:pt x="1289512" y="2897147"/>
                </a:cubicBezTo>
                <a:cubicBezTo>
                  <a:pt x="1318996" y="2867773"/>
                  <a:pt x="1368799" y="2859051"/>
                  <a:pt x="1407889" y="2847676"/>
                </a:cubicBezTo>
                <a:cubicBezTo>
                  <a:pt x="1458465" y="2832879"/>
                  <a:pt x="1514009" y="2811898"/>
                  <a:pt x="1567014" y="2811235"/>
                </a:cubicBezTo>
                <a:cubicBezTo>
                  <a:pt x="1589320" y="2801849"/>
                  <a:pt x="1612178" y="2798205"/>
                  <a:pt x="1635368" y="2803616"/>
                </a:cubicBezTo>
                <a:cubicBezTo>
                  <a:pt x="1648950" y="2806818"/>
                  <a:pt x="1655245" y="2815984"/>
                  <a:pt x="1656680" y="2826585"/>
                </a:cubicBezTo>
                <a:cubicBezTo>
                  <a:pt x="1682409" y="2802069"/>
                  <a:pt x="1709905" y="2779101"/>
                  <a:pt x="1741266" y="2769053"/>
                </a:cubicBezTo>
                <a:cubicBezTo>
                  <a:pt x="1758383" y="2763531"/>
                  <a:pt x="1774726" y="2768721"/>
                  <a:pt x="1785216" y="2779654"/>
                </a:cubicBezTo>
                <a:cubicBezTo>
                  <a:pt x="1803988" y="2767175"/>
                  <a:pt x="1825632" y="2750060"/>
                  <a:pt x="1801338" y="2735593"/>
                </a:cubicBezTo>
                <a:cubicBezTo>
                  <a:pt x="1585786" y="2788930"/>
                  <a:pt x="1364933" y="2849112"/>
                  <a:pt x="1146401" y="2886877"/>
                </a:cubicBezTo>
                <a:cubicBezTo>
                  <a:pt x="1135910" y="2888755"/>
                  <a:pt x="1133370" y="2872522"/>
                  <a:pt x="1142866" y="2869099"/>
                </a:cubicBezTo>
                <a:cubicBezTo>
                  <a:pt x="1346051" y="2795555"/>
                  <a:pt x="1569774" y="2748624"/>
                  <a:pt x="1782786" y="2710416"/>
                </a:cubicBezTo>
                <a:cubicBezTo>
                  <a:pt x="1783228" y="2708870"/>
                  <a:pt x="1783670" y="2707103"/>
                  <a:pt x="1784443" y="2705778"/>
                </a:cubicBezTo>
                <a:cubicBezTo>
                  <a:pt x="1787093" y="2701030"/>
                  <a:pt x="1789302" y="2696060"/>
                  <a:pt x="1791732" y="2691203"/>
                </a:cubicBezTo>
                <a:cubicBezTo>
                  <a:pt x="1696654" y="2715496"/>
                  <a:pt x="1598595" y="2739127"/>
                  <a:pt x="1501973" y="2753151"/>
                </a:cubicBezTo>
                <a:cubicBezTo>
                  <a:pt x="1490599" y="2754807"/>
                  <a:pt x="1488501" y="2736918"/>
                  <a:pt x="1498881" y="2733716"/>
                </a:cubicBezTo>
                <a:cubicBezTo>
                  <a:pt x="1523064" y="2726318"/>
                  <a:pt x="1547469" y="2719472"/>
                  <a:pt x="1571983" y="2713066"/>
                </a:cubicBezTo>
                <a:cubicBezTo>
                  <a:pt x="1612620" y="2702465"/>
                  <a:pt x="1653478" y="2693190"/>
                  <a:pt x="1694557" y="2684466"/>
                </a:cubicBezTo>
                <a:cubicBezTo>
                  <a:pt x="1713550" y="2680380"/>
                  <a:pt x="1732874" y="2675301"/>
                  <a:pt x="1751867" y="2672429"/>
                </a:cubicBezTo>
                <a:cubicBezTo>
                  <a:pt x="1760260" y="2671104"/>
                  <a:pt x="1767990" y="2670221"/>
                  <a:pt x="1775830" y="2666466"/>
                </a:cubicBezTo>
                <a:cubicBezTo>
                  <a:pt x="1779695" y="2664589"/>
                  <a:pt x="1783450" y="2662380"/>
                  <a:pt x="1786873" y="2659730"/>
                </a:cubicBezTo>
                <a:cubicBezTo>
                  <a:pt x="1788087" y="2658847"/>
                  <a:pt x="1793940" y="2652221"/>
                  <a:pt x="1794934" y="2652331"/>
                </a:cubicBezTo>
                <a:cubicBezTo>
                  <a:pt x="1763351" y="2649351"/>
                  <a:pt x="1731439" y="2649241"/>
                  <a:pt x="1699857" y="2652221"/>
                </a:cubicBezTo>
                <a:cubicBezTo>
                  <a:pt x="1668938" y="2655093"/>
                  <a:pt x="1639012" y="2661387"/>
                  <a:pt x="1608866" y="2668454"/>
                </a:cubicBezTo>
                <a:cubicBezTo>
                  <a:pt x="1582032" y="2674638"/>
                  <a:pt x="1553211" y="2685681"/>
                  <a:pt x="1525384" y="2684466"/>
                </a:cubicBezTo>
                <a:cubicBezTo>
                  <a:pt x="1516438" y="2684135"/>
                  <a:pt x="1512353" y="2673203"/>
                  <a:pt x="1520083" y="2667791"/>
                </a:cubicBezTo>
                <a:cubicBezTo>
                  <a:pt x="1545591" y="2649792"/>
                  <a:pt x="1580597" y="2643167"/>
                  <a:pt x="1610301" y="2633670"/>
                </a:cubicBezTo>
                <a:cubicBezTo>
                  <a:pt x="1621896" y="2629916"/>
                  <a:pt x="1634153" y="2625829"/>
                  <a:pt x="1646521" y="2622848"/>
                </a:cubicBezTo>
                <a:cubicBezTo>
                  <a:pt x="1647515" y="2621523"/>
                  <a:pt x="1648840" y="2620308"/>
                  <a:pt x="1650496" y="2619315"/>
                </a:cubicBezTo>
                <a:cubicBezTo>
                  <a:pt x="1625098" y="2624284"/>
                  <a:pt x="1599921" y="2627265"/>
                  <a:pt x="1577283" y="2627817"/>
                </a:cubicBezTo>
                <a:cubicBezTo>
                  <a:pt x="1565467" y="2628149"/>
                  <a:pt x="1565357" y="2608824"/>
                  <a:pt x="1576732" y="2607389"/>
                </a:cubicBezTo>
                <a:cubicBezTo>
                  <a:pt x="1615822" y="2602419"/>
                  <a:pt x="1654140" y="2596014"/>
                  <a:pt x="1691243" y="2582211"/>
                </a:cubicBezTo>
                <a:cubicBezTo>
                  <a:pt x="1724040" y="2570064"/>
                  <a:pt x="1753082" y="2551512"/>
                  <a:pt x="1784775" y="2537709"/>
                </a:cubicBezTo>
                <a:cubicBezTo>
                  <a:pt x="1785106" y="2537157"/>
                  <a:pt x="1785768" y="2536606"/>
                  <a:pt x="1786100" y="2536053"/>
                </a:cubicBezTo>
                <a:cubicBezTo>
                  <a:pt x="1783118" y="2535501"/>
                  <a:pt x="1780136" y="2534727"/>
                  <a:pt x="1777266" y="2534066"/>
                </a:cubicBezTo>
                <a:cubicBezTo>
                  <a:pt x="1745905" y="2557034"/>
                  <a:pt x="1706151" y="2570506"/>
                  <a:pt x="1669931" y="2571279"/>
                </a:cubicBezTo>
                <a:cubicBezTo>
                  <a:pt x="1658337" y="2571499"/>
                  <a:pt x="1658999" y="2555929"/>
                  <a:pt x="1666839" y="2551512"/>
                </a:cubicBezTo>
                <a:cubicBezTo>
                  <a:pt x="1696544" y="2534839"/>
                  <a:pt x="1732322" y="2532077"/>
                  <a:pt x="1760591" y="2511759"/>
                </a:cubicBezTo>
                <a:cubicBezTo>
                  <a:pt x="1784885" y="2494312"/>
                  <a:pt x="1802775" y="2472447"/>
                  <a:pt x="1808295" y="2443406"/>
                </a:cubicBezTo>
                <a:cubicBezTo>
                  <a:pt x="1807522" y="2443074"/>
                  <a:pt x="1806528" y="2442743"/>
                  <a:pt x="1805755" y="2442411"/>
                </a:cubicBezTo>
                <a:cubicBezTo>
                  <a:pt x="1792394" y="2449920"/>
                  <a:pt x="1779143" y="2457650"/>
                  <a:pt x="1765781" y="2465601"/>
                </a:cubicBezTo>
                <a:cubicBezTo>
                  <a:pt x="1757057" y="2470680"/>
                  <a:pt x="1746567" y="2460079"/>
                  <a:pt x="1753634" y="2452018"/>
                </a:cubicBezTo>
                <a:cubicBezTo>
                  <a:pt x="1770750" y="2432583"/>
                  <a:pt x="1839656" y="2393934"/>
                  <a:pt x="1745463" y="2390842"/>
                </a:cubicBezTo>
                <a:cubicBezTo>
                  <a:pt x="1698532" y="2389296"/>
                  <a:pt x="1651270" y="2389958"/>
                  <a:pt x="1605111" y="2400670"/>
                </a:cubicBezTo>
                <a:cubicBezTo>
                  <a:pt x="1549566" y="2413480"/>
                  <a:pt x="1498108" y="2432252"/>
                  <a:pt x="1440465" y="2430153"/>
                </a:cubicBezTo>
                <a:cubicBezTo>
                  <a:pt x="1428097" y="2429712"/>
                  <a:pt x="1423350" y="2417124"/>
                  <a:pt x="1430196" y="2407626"/>
                </a:cubicBezTo>
                <a:cubicBezTo>
                  <a:pt x="1451397" y="2378364"/>
                  <a:pt x="1590535" y="2191522"/>
                  <a:pt x="1481875" y="2217915"/>
                </a:cubicBezTo>
                <a:cubicBezTo>
                  <a:pt x="1474476" y="2233043"/>
                  <a:pt x="1464207" y="2247619"/>
                  <a:pt x="1455594" y="2260318"/>
                </a:cubicBezTo>
                <a:cubicBezTo>
                  <a:pt x="1443337" y="2278318"/>
                  <a:pt x="1430747" y="2298305"/>
                  <a:pt x="1412637" y="2310783"/>
                </a:cubicBezTo>
                <a:cubicBezTo>
                  <a:pt x="1406233" y="2315200"/>
                  <a:pt x="1394859" y="2310231"/>
                  <a:pt x="1398724" y="2301397"/>
                </a:cubicBezTo>
                <a:cubicBezTo>
                  <a:pt x="1408884" y="2278318"/>
                  <a:pt x="1426552" y="2259103"/>
                  <a:pt x="1439471" y="2237460"/>
                </a:cubicBezTo>
                <a:cubicBezTo>
                  <a:pt x="1448527" y="2222442"/>
                  <a:pt x="1455594" y="2208417"/>
                  <a:pt x="1465864" y="2194062"/>
                </a:cubicBezTo>
                <a:cubicBezTo>
                  <a:pt x="1477126" y="2178381"/>
                  <a:pt x="1486955" y="2161708"/>
                  <a:pt x="1495348" y="2144260"/>
                </a:cubicBezTo>
                <a:cubicBezTo>
                  <a:pt x="1499433" y="2135757"/>
                  <a:pt x="1503077" y="2125266"/>
                  <a:pt x="1497887" y="2117316"/>
                </a:cubicBezTo>
                <a:cubicBezTo>
                  <a:pt x="1493911" y="2111132"/>
                  <a:pt x="1485519" y="2109034"/>
                  <a:pt x="1478452" y="2111022"/>
                </a:cubicBezTo>
                <a:cubicBezTo>
                  <a:pt x="1471496" y="2113009"/>
                  <a:pt x="1465864" y="2118531"/>
                  <a:pt x="1462220" y="2124825"/>
                </a:cubicBezTo>
                <a:cubicBezTo>
                  <a:pt x="1444993" y="2154419"/>
                  <a:pt x="1434613" y="2189535"/>
                  <a:pt x="1421141" y="2221117"/>
                </a:cubicBezTo>
                <a:cubicBezTo>
                  <a:pt x="1417276" y="2230282"/>
                  <a:pt x="1402478" y="2225092"/>
                  <a:pt x="1403030" y="2215926"/>
                </a:cubicBezTo>
                <a:cubicBezTo>
                  <a:pt x="1404798" y="2185118"/>
                  <a:pt x="1414626" y="2156296"/>
                  <a:pt x="1429202" y="2129132"/>
                </a:cubicBezTo>
                <a:cubicBezTo>
                  <a:pt x="1438256" y="2112125"/>
                  <a:pt x="1452944" y="2096887"/>
                  <a:pt x="1459680" y="2078887"/>
                </a:cubicBezTo>
                <a:cubicBezTo>
                  <a:pt x="1463765" y="2067513"/>
                  <a:pt x="1463987" y="2055146"/>
                  <a:pt x="1457803" y="2045760"/>
                </a:cubicBezTo>
                <a:cubicBezTo>
                  <a:pt x="1450514" y="2034607"/>
                  <a:pt x="1435606" y="2030190"/>
                  <a:pt x="1422466" y="2032398"/>
                </a:cubicBezTo>
                <a:cubicBezTo>
                  <a:pt x="1409325" y="2034497"/>
                  <a:pt x="1397620" y="2042116"/>
                  <a:pt x="1387460" y="2050728"/>
                </a:cubicBezTo>
                <a:cubicBezTo>
                  <a:pt x="1353781" y="2078998"/>
                  <a:pt x="1337327" y="2121401"/>
                  <a:pt x="1303316" y="2149560"/>
                </a:cubicBezTo>
                <a:cubicBezTo>
                  <a:pt x="1299119" y="2160051"/>
                  <a:pt x="1293709" y="2169879"/>
                  <a:pt x="1286090" y="2177829"/>
                </a:cubicBezTo>
                <a:cubicBezTo>
                  <a:pt x="1280457" y="2183572"/>
                  <a:pt x="1268531" y="2180259"/>
                  <a:pt x="1268973" y="2171314"/>
                </a:cubicBezTo>
                <a:cubicBezTo>
                  <a:pt x="1270408" y="2142051"/>
                  <a:pt x="1282998" y="2115329"/>
                  <a:pt x="1281121" y="2085403"/>
                </a:cubicBezTo>
                <a:cubicBezTo>
                  <a:pt x="1279906" y="2065746"/>
                  <a:pt x="1277145" y="2045098"/>
                  <a:pt x="1268973" y="2026876"/>
                </a:cubicBezTo>
                <a:cubicBezTo>
                  <a:pt x="1267648" y="2024116"/>
                  <a:pt x="1243354" y="1975750"/>
                  <a:pt x="1233416" y="1999491"/>
                </a:cubicBezTo>
                <a:cubicBezTo>
                  <a:pt x="1228226" y="2011858"/>
                  <a:pt x="1213540" y="2014178"/>
                  <a:pt x="1205809" y="2002583"/>
                </a:cubicBezTo>
                <a:cubicBezTo>
                  <a:pt x="1184607" y="1970670"/>
                  <a:pt x="1157553" y="2011858"/>
                  <a:pt x="1147946" y="2033834"/>
                </a:cubicBezTo>
                <a:cubicBezTo>
                  <a:pt x="1150928" y="2052275"/>
                  <a:pt x="1149271" y="2071710"/>
                  <a:pt x="1143087" y="2087280"/>
                </a:cubicBezTo>
                <a:cubicBezTo>
                  <a:pt x="1137787" y="2100752"/>
                  <a:pt x="1120340" y="2097439"/>
                  <a:pt x="1118903" y="2083526"/>
                </a:cubicBezTo>
                <a:cubicBezTo>
                  <a:pt x="1116806" y="2063096"/>
                  <a:pt x="1124536" y="2035490"/>
                  <a:pt x="1110953" y="2018154"/>
                </a:cubicBezTo>
                <a:cubicBezTo>
                  <a:pt x="1109628" y="2016387"/>
                  <a:pt x="1108192" y="2014840"/>
                  <a:pt x="1106757" y="2013515"/>
                </a:cubicBezTo>
                <a:cubicBezTo>
                  <a:pt x="1075506" y="2036374"/>
                  <a:pt x="1044367" y="2059452"/>
                  <a:pt x="1013336" y="2082643"/>
                </a:cubicBezTo>
                <a:cubicBezTo>
                  <a:pt x="1002956" y="2107708"/>
                  <a:pt x="991914" y="2132113"/>
                  <a:pt x="970160" y="2148677"/>
                </a:cubicBezTo>
                <a:cubicBezTo>
                  <a:pt x="970712" y="2152984"/>
                  <a:pt x="971044" y="2157179"/>
                  <a:pt x="970932" y="2161045"/>
                </a:cubicBezTo>
                <a:cubicBezTo>
                  <a:pt x="970602" y="2173854"/>
                  <a:pt x="950394" y="2175731"/>
                  <a:pt x="946308" y="2164247"/>
                </a:cubicBezTo>
                <a:cubicBezTo>
                  <a:pt x="936259" y="2135867"/>
                  <a:pt x="930627" y="2105611"/>
                  <a:pt x="912738" y="2080434"/>
                </a:cubicBezTo>
                <a:cubicBezTo>
                  <a:pt x="895954" y="2056912"/>
                  <a:pt x="848028" y="1995295"/>
                  <a:pt x="809490" y="2027760"/>
                </a:cubicBezTo>
                <a:cubicBezTo>
                  <a:pt x="802201" y="2033944"/>
                  <a:pt x="792373" y="2027539"/>
                  <a:pt x="789391" y="2020472"/>
                </a:cubicBezTo>
                <a:cubicBezTo>
                  <a:pt x="766534" y="1966142"/>
                  <a:pt x="727222" y="2065195"/>
                  <a:pt x="719492" y="2081428"/>
                </a:cubicBezTo>
                <a:cubicBezTo>
                  <a:pt x="719492" y="2082090"/>
                  <a:pt x="719602" y="2082531"/>
                  <a:pt x="719602" y="2083084"/>
                </a:cubicBezTo>
                <a:cubicBezTo>
                  <a:pt x="720485" y="2099537"/>
                  <a:pt x="695530" y="2099979"/>
                  <a:pt x="691886" y="2085181"/>
                </a:cubicBezTo>
                <a:cubicBezTo>
                  <a:pt x="676426" y="2021687"/>
                  <a:pt x="625188" y="2119856"/>
                  <a:pt x="623863" y="2153094"/>
                </a:cubicBezTo>
                <a:cubicBezTo>
                  <a:pt x="622207" y="2194946"/>
                  <a:pt x="620881" y="2236798"/>
                  <a:pt x="619666" y="2278648"/>
                </a:cubicBezTo>
                <a:cubicBezTo>
                  <a:pt x="618010" y="2332095"/>
                  <a:pt x="616464" y="2385652"/>
                  <a:pt x="614476" y="2439099"/>
                </a:cubicBezTo>
                <a:cubicBezTo>
                  <a:pt x="613704" y="2461294"/>
                  <a:pt x="612709" y="2483490"/>
                  <a:pt x="611826" y="2505686"/>
                </a:cubicBezTo>
                <a:cubicBezTo>
                  <a:pt x="621213" y="2390731"/>
                  <a:pt x="631592" y="2275668"/>
                  <a:pt x="637445" y="2160934"/>
                </a:cubicBezTo>
                <a:cubicBezTo>
                  <a:pt x="638108" y="2146468"/>
                  <a:pt x="659641" y="2150112"/>
                  <a:pt x="659310" y="2164026"/>
                </a:cubicBezTo>
                <a:cubicBezTo>
                  <a:pt x="656770" y="2262305"/>
                  <a:pt x="654009" y="2363456"/>
                  <a:pt x="647936" y="2464276"/>
                </a:cubicBezTo>
                <a:cubicBezTo>
                  <a:pt x="657763" y="2384879"/>
                  <a:pt x="668033" y="2305592"/>
                  <a:pt x="685370" y="2228626"/>
                </a:cubicBezTo>
                <a:cubicBezTo>
                  <a:pt x="687799" y="2217473"/>
                  <a:pt x="704474" y="2220565"/>
                  <a:pt x="704474" y="2231386"/>
                </a:cubicBezTo>
                <a:cubicBezTo>
                  <a:pt x="704805" y="2361137"/>
                  <a:pt x="675431" y="2495857"/>
                  <a:pt x="652794" y="2623180"/>
                </a:cubicBezTo>
                <a:cubicBezTo>
                  <a:pt x="632918" y="2734710"/>
                  <a:pt x="615139" y="2850989"/>
                  <a:pt x="584220" y="2961415"/>
                </a:cubicBezTo>
                <a:close/>
                <a:moveTo>
                  <a:pt x="569421" y="1281058"/>
                </a:moveTo>
                <a:cubicBezTo>
                  <a:pt x="583224" y="1262284"/>
                  <a:pt x="599567" y="1245720"/>
                  <a:pt x="615358" y="1228604"/>
                </a:cubicBezTo>
                <a:cubicBezTo>
                  <a:pt x="629935" y="1212814"/>
                  <a:pt x="643627" y="1195144"/>
                  <a:pt x="661516" y="1182998"/>
                </a:cubicBezTo>
                <a:cubicBezTo>
                  <a:pt x="668583" y="1178140"/>
                  <a:pt x="679847" y="1186422"/>
                  <a:pt x="674989" y="1194482"/>
                </a:cubicBezTo>
                <a:cubicBezTo>
                  <a:pt x="663504" y="1213254"/>
                  <a:pt x="646830" y="1228052"/>
                  <a:pt x="631591" y="1243844"/>
                </a:cubicBezTo>
                <a:cubicBezTo>
                  <a:pt x="615358" y="1260738"/>
                  <a:pt x="599677" y="1277966"/>
                  <a:pt x="581567" y="1292874"/>
                </a:cubicBezTo>
                <a:cubicBezTo>
                  <a:pt x="573948" y="1299058"/>
                  <a:pt x="563789" y="1288786"/>
                  <a:pt x="569421" y="1281058"/>
                </a:cubicBezTo>
                <a:close/>
                <a:moveTo>
                  <a:pt x="563458" y="1196360"/>
                </a:moveTo>
                <a:cubicBezTo>
                  <a:pt x="584439" y="1165220"/>
                  <a:pt x="608732" y="1136730"/>
                  <a:pt x="629824" y="1105810"/>
                </a:cubicBezTo>
                <a:cubicBezTo>
                  <a:pt x="654008" y="1070474"/>
                  <a:pt x="674105" y="1031826"/>
                  <a:pt x="700055" y="997702"/>
                </a:cubicBezTo>
                <a:cubicBezTo>
                  <a:pt x="705466" y="990636"/>
                  <a:pt x="718607" y="997702"/>
                  <a:pt x="715405" y="1005986"/>
                </a:cubicBezTo>
                <a:cubicBezTo>
                  <a:pt x="688239" y="1077432"/>
                  <a:pt x="631591" y="1154066"/>
                  <a:pt x="576156" y="1206188"/>
                </a:cubicBezTo>
                <a:cubicBezTo>
                  <a:pt x="569642" y="1212262"/>
                  <a:pt x="558378" y="1204200"/>
                  <a:pt x="563458" y="1196360"/>
                </a:cubicBezTo>
                <a:close/>
                <a:moveTo>
                  <a:pt x="563016" y="656708"/>
                </a:moveTo>
                <a:cubicBezTo>
                  <a:pt x="564009" y="633628"/>
                  <a:pt x="569088" y="611654"/>
                  <a:pt x="580463" y="591776"/>
                </a:cubicBezTo>
                <a:cubicBezTo>
                  <a:pt x="587088" y="580182"/>
                  <a:pt x="602106" y="590010"/>
                  <a:pt x="601996" y="600390"/>
                </a:cubicBezTo>
                <a:cubicBezTo>
                  <a:pt x="601775" y="621812"/>
                  <a:pt x="594709" y="641910"/>
                  <a:pt x="585321" y="661012"/>
                </a:cubicBezTo>
                <a:cubicBezTo>
                  <a:pt x="580574" y="670730"/>
                  <a:pt x="562464" y="668854"/>
                  <a:pt x="563016" y="656708"/>
                </a:cubicBezTo>
                <a:close/>
                <a:moveTo>
                  <a:pt x="558378" y="362420"/>
                </a:moveTo>
                <a:cubicBezTo>
                  <a:pt x="559482" y="352260"/>
                  <a:pt x="562353" y="342434"/>
                  <a:pt x="563127" y="332164"/>
                </a:cubicBezTo>
                <a:cubicBezTo>
                  <a:pt x="564010" y="320900"/>
                  <a:pt x="561248" y="310520"/>
                  <a:pt x="566329" y="300140"/>
                </a:cubicBezTo>
                <a:cubicBezTo>
                  <a:pt x="569421" y="293846"/>
                  <a:pt x="578033" y="292078"/>
                  <a:pt x="583334" y="296828"/>
                </a:cubicBezTo>
                <a:cubicBezTo>
                  <a:pt x="602439" y="314164"/>
                  <a:pt x="590953" y="353586"/>
                  <a:pt x="573616" y="368826"/>
                </a:cubicBezTo>
                <a:cubicBezTo>
                  <a:pt x="568316" y="373352"/>
                  <a:pt x="557384" y="370922"/>
                  <a:pt x="558378" y="362420"/>
                </a:cubicBezTo>
                <a:close/>
                <a:moveTo>
                  <a:pt x="554444" y="4298951"/>
                </a:moveTo>
                <a:cubicBezTo>
                  <a:pt x="553298" y="4295179"/>
                  <a:pt x="554347" y="4290488"/>
                  <a:pt x="558267" y="4288166"/>
                </a:cubicBezTo>
                <a:cubicBezTo>
                  <a:pt x="589408" y="4269616"/>
                  <a:pt x="624191" y="4257363"/>
                  <a:pt x="657319" y="4242897"/>
                </a:cubicBezTo>
                <a:cubicBezTo>
                  <a:pt x="676092" y="4234725"/>
                  <a:pt x="693760" y="4224569"/>
                  <a:pt x="714079" y="4221036"/>
                </a:cubicBezTo>
                <a:cubicBezTo>
                  <a:pt x="722139" y="4219600"/>
                  <a:pt x="729870" y="4228544"/>
                  <a:pt x="723354" y="4235717"/>
                </a:cubicBezTo>
                <a:cubicBezTo>
                  <a:pt x="702373" y="4257474"/>
                  <a:pt x="671565" y="4267078"/>
                  <a:pt x="643406" y="4276575"/>
                </a:cubicBezTo>
                <a:cubicBezTo>
                  <a:pt x="616793" y="4285630"/>
                  <a:pt x="590843" y="4296339"/>
                  <a:pt x="563789" y="4304182"/>
                </a:cubicBezTo>
                <a:cubicBezTo>
                  <a:pt x="558930" y="4305563"/>
                  <a:pt x="555589" y="4302719"/>
                  <a:pt x="554444" y="4298951"/>
                </a:cubicBezTo>
                <a:close/>
                <a:moveTo>
                  <a:pt x="530219" y="555998"/>
                </a:moveTo>
                <a:cubicBezTo>
                  <a:pt x="530771" y="535348"/>
                  <a:pt x="536182" y="515030"/>
                  <a:pt x="541482" y="495154"/>
                </a:cubicBezTo>
                <a:cubicBezTo>
                  <a:pt x="545126" y="481682"/>
                  <a:pt x="547888" y="467878"/>
                  <a:pt x="556059" y="456394"/>
                </a:cubicBezTo>
                <a:cubicBezTo>
                  <a:pt x="562574" y="447118"/>
                  <a:pt x="576708" y="449658"/>
                  <a:pt x="577813" y="461694"/>
                </a:cubicBezTo>
                <a:cubicBezTo>
                  <a:pt x="579249" y="477484"/>
                  <a:pt x="573948" y="493054"/>
                  <a:pt x="569531" y="508072"/>
                </a:cubicBezTo>
                <a:cubicBezTo>
                  <a:pt x="564341" y="525740"/>
                  <a:pt x="559592" y="543962"/>
                  <a:pt x="550758" y="560194"/>
                </a:cubicBezTo>
                <a:cubicBezTo>
                  <a:pt x="545899" y="569028"/>
                  <a:pt x="529778" y="567592"/>
                  <a:pt x="530219" y="555998"/>
                </a:cubicBezTo>
                <a:close/>
                <a:moveTo>
                  <a:pt x="528893" y="3540600"/>
                </a:moveTo>
                <a:cubicBezTo>
                  <a:pt x="537065" y="3527680"/>
                  <a:pt x="549323" y="3516196"/>
                  <a:pt x="561801" y="3507472"/>
                </a:cubicBezTo>
                <a:cubicBezTo>
                  <a:pt x="567433" y="3503497"/>
                  <a:pt x="576597" y="3508577"/>
                  <a:pt x="573395" y="3515864"/>
                </a:cubicBezTo>
                <a:cubicBezTo>
                  <a:pt x="566770" y="3530992"/>
                  <a:pt x="554734" y="3545127"/>
                  <a:pt x="539164" y="3551421"/>
                </a:cubicBezTo>
                <a:cubicBezTo>
                  <a:pt x="532427" y="3554071"/>
                  <a:pt x="524366" y="3547777"/>
                  <a:pt x="528893" y="3540600"/>
                </a:cubicBezTo>
                <a:close/>
                <a:moveTo>
                  <a:pt x="519618" y="872810"/>
                </a:moveTo>
                <a:cubicBezTo>
                  <a:pt x="525471" y="833720"/>
                  <a:pt x="532980" y="792862"/>
                  <a:pt x="545568" y="755206"/>
                </a:cubicBezTo>
                <a:cubicBezTo>
                  <a:pt x="548770" y="745600"/>
                  <a:pt x="564671" y="748250"/>
                  <a:pt x="565003" y="758188"/>
                </a:cubicBezTo>
                <a:cubicBezTo>
                  <a:pt x="566438" y="798162"/>
                  <a:pt x="555065" y="841450"/>
                  <a:pt x="537727" y="877338"/>
                </a:cubicBezTo>
                <a:cubicBezTo>
                  <a:pt x="533310" y="886614"/>
                  <a:pt x="517962" y="883964"/>
                  <a:pt x="519618" y="872810"/>
                </a:cubicBezTo>
                <a:close/>
                <a:moveTo>
                  <a:pt x="485497" y="1463260"/>
                </a:moveTo>
                <a:cubicBezTo>
                  <a:pt x="506147" y="1435433"/>
                  <a:pt x="526907" y="1404513"/>
                  <a:pt x="552636" y="1381213"/>
                </a:cubicBezTo>
                <a:cubicBezTo>
                  <a:pt x="560145" y="1374477"/>
                  <a:pt x="571078" y="1383863"/>
                  <a:pt x="565887" y="1392366"/>
                </a:cubicBezTo>
                <a:cubicBezTo>
                  <a:pt x="547777" y="1422513"/>
                  <a:pt x="520833" y="1448242"/>
                  <a:pt x="497533" y="1474303"/>
                </a:cubicBezTo>
                <a:cubicBezTo>
                  <a:pt x="490356" y="1482364"/>
                  <a:pt x="479313" y="1471543"/>
                  <a:pt x="485497" y="1463260"/>
                </a:cubicBezTo>
                <a:close/>
                <a:moveTo>
                  <a:pt x="483399" y="1668102"/>
                </a:moveTo>
                <a:cubicBezTo>
                  <a:pt x="595039" y="1517259"/>
                  <a:pt x="764875" y="1377901"/>
                  <a:pt x="921017" y="1275316"/>
                </a:cubicBezTo>
                <a:cubicBezTo>
                  <a:pt x="932613" y="1267586"/>
                  <a:pt x="945864" y="1286580"/>
                  <a:pt x="935042" y="1295192"/>
                </a:cubicBezTo>
                <a:cubicBezTo>
                  <a:pt x="854651" y="1359018"/>
                  <a:pt x="771721" y="1418870"/>
                  <a:pt x="694975" y="1487223"/>
                </a:cubicBezTo>
                <a:cubicBezTo>
                  <a:pt x="625848" y="1548731"/>
                  <a:pt x="563126" y="1617857"/>
                  <a:pt x="492674" y="1677598"/>
                </a:cubicBezTo>
                <a:cubicBezTo>
                  <a:pt x="486711" y="1682678"/>
                  <a:pt x="478981" y="1673954"/>
                  <a:pt x="483399" y="1668102"/>
                </a:cubicBezTo>
                <a:close/>
                <a:moveTo>
                  <a:pt x="466172" y="273196"/>
                </a:moveTo>
                <a:cubicBezTo>
                  <a:pt x="463411" y="238962"/>
                  <a:pt x="476994" y="196338"/>
                  <a:pt x="499521" y="170278"/>
                </a:cubicBezTo>
                <a:cubicBezTo>
                  <a:pt x="505153" y="163762"/>
                  <a:pt x="518624" y="168070"/>
                  <a:pt x="515864" y="177566"/>
                </a:cubicBezTo>
                <a:cubicBezTo>
                  <a:pt x="511005" y="194572"/>
                  <a:pt x="502944" y="210032"/>
                  <a:pt x="497422" y="226816"/>
                </a:cubicBezTo>
                <a:cubicBezTo>
                  <a:pt x="492122" y="242828"/>
                  <a:pt x="488588" y="259502"/>
                  <a:pt x="482516" y="275292"/>
                </a:cubicBezTo>
                <a:cubicBezTo>
                  <a:pt x="479534" y="283134"/>
                  <a:pt x="466834" y="281808"/>
                  <a:pt x="466172" y="273196"/>
                </a:cubicBezTo>
                <a:close/>
                <a:moveTo>
                  <a:pt x="465841" y="1588043"/>
                </a:moveTo>
                <a:cubicBezTo>
                  <a:pt x="482405" y="1559442"/>
                  <a:pt x="510895" y="1526534"/>
                  <a:pt x="539938" y="1510303"/>
                </a:cubicBezTo>
                <a:cubicBezTo>
                  <a:pt x="549986" y="1504670"/>
                  <a:pt x="559593" y="1516265"/>
                  <a:pt x="552747" y="1525321"/>
                </a:cubicBezTo>
                <a:cubicBezTo>
                  <a:pt x="543250" y="1537798"/>
                  <a:pt x="530882" y="1547958"/>
                  <a:pt x="519729" y="1559000"/>
                </a:cubicBezTo>
                <a:cubicBezTo>
                  <a:pt x="505926" y="1572583"/>
                  <a:pt x="493559" y="1587601"/>
                  <a:pt x="479313" y="1600852"/>
                </a:cubicBezTo>
                <a:cubicBezTo>
                  <a:pt x="470920" y="1608692"/>
                  <a:pt x="460982" y="1596324"/>
                  <a:pt x="465841" y="1588043"/>
                </a:cubicBezTo>
                <a:close/>
                <a:moveTo>
                  <a:pt x="439559" y="727822"/>
                </a:moveTo>
                <a:cubicBezTo>
                  <a:pt x="445633" y="700214"/>
                  <a:pt x="450381" y="671504"/>
                  <a:pt x="459877" y="644892"/>
                </a:cubicBezTo>
                <a:cubicBezTo>
                  <a:pt x="463411" y="635174"/>
                  <a:pt x="478429" y="638046"/>
                  <a:pt x="479312" y="647874"/>
                </a:cubicBezTo>
                <a:cubicBezTo>
                  <a:pt x="481852" y="678682"/>
                  <a:pt x="472135" y="709160"/>
                  <a:pt x="458662" y="736434"/>
                </a:cubicBezTo>
                <a:cubicBezTo>
                  <a:pt x="453031" y="747698"/>
                  <a:pt x="437130" y="738754"/>
                  <a:pt x="439559" y="727822"/>
                </a:cubicBezTo>
                <a:close/>
                <a:moveTo>
                  <a:pt x="424653" y="527728"/>
                </a:moveTo>
                <a:cubicBezTo>
                  <a:pt x="426640" y="492834"/>
                  <a:pt x="438014" y="452748"/>
                  <a:pt x="453694" y="421388"/>
                </a:cubicBezTo>
                <a:cubicBezTo>
                  <a:pt x="459106" y="410566"/>
                  <a:pt x="473461" y="416308"/>
                  <a:pt x="472799" y="427350"/>
                </a:cubicBezTo>
                <a:cubicBezTo>
                  <a:pt x="470700" y="461140"/>
                  <a:pt x="460541" y="501558"/>
                  <a:pt x="445302" y="531814"/>
                </a:cubicBezTo>
                <a:cubicBezTo>
                  <a:pt x="440774" y="540758"/>
                  <a:pt x="424100" y="539102"/>
                  <a:pt x="424653" y="527728"/>
                </a:cubicBezTo>
                <a:close/>
                <a:moveTo>
                  <a:pt x="417916" y="3483179"/>
                </a:moveTo>
                <a:cubicBezTo>
                  <a:pt x="427192" y="3460211"/>
                  <a:pt x="436246" y="3437573"/>
                  <a:pt x="448172" y="3415819"/>
                </a:cubicBezTo>
                <a:cubicBezTo>
                  <a:pt x="451264" y="3410077"/>
                  <a:pt x="460982" y="3413390"/>
                  <a:pt x="459105" y="3419906"/>
                </a:cubicBezTo>
                <a:cubicBezTo>
                  <a:pt x="452369" y="3443868"/>
                  <a:pt x="442872" y="3466395"/>
                  <a:pt x="433376" y="3489363"/>
                </a:cubicBezTo>
                <a:cubicBezTo>
                  <a:pt x="429289" y="3499301"/>
                  <a:pt x="413830" y="3493117"/>
                  <a:pt x="417916" y="3483179"/>
                </a:cubicBezTo>
                <a:close/>
                <a:moveTo>
                  <a:pt x="392255" y="1082898"/>
                </a:moveTo>
                <a:cubicBezTo>
                  <a:pt x="392020" y="1062138"/>
                  <a:pt x="392904" y="1041432"/>
                  <a:pt x="396824" y="1021114"/>
                </a:cubicBezTo>
                <a:cubicBezTo>
                  <a:pt x="399142" y="1009188"/>
                  <a:pt x="414933" y="1013274"/>
                  <a:pt x="416148" y="1023434"/>
                </a:cubicBezTo>
                <a:cubicBezTo>
                  <a:pt x="421449" y="1063960"/>
                  <a:pt x="413167" y="1105922"/>
                  <a:pt x="408971" y="1146118"/>
                </a:cubicBezTo>
                <a:cubicBezTo>
                  <a:pt x="408088" y="1154510"/>
                  <a:pt x="394615" y="1153184"/>
                  <a:pt x="394395" y="1145012"/>
                </a:cubicBezTo>
                <a:cubicBezTo>
                  <a:pt x="393843" y="1124474"/>
                  <a:pt x="392490" y="1103658"/>
                  <a:pt x="392255" y="1082898"/>
                </a:cubicBezTo>
                <a:close/>
                <a:moveTo>
                  <a:pt x="380923" y="1853618"/>
                </a:moveTo>
                <a:cubicBezTo>
                  <a:pt x="409192" y="1787693"/>
                  <a:pt x="467497" y="1741093"/>
                  <a:pt x="518183" y="1692506"/>
                </a:cubicBezTo>
                <a:cubicBezTo>
                  <a:pt x="572403" y="1640606"/>
                  <a:pt x="627174" y="1589036"/>
                  <a:pt x="685700" y="1541884"/>
                </a:cubicBezTo>
                <a:cubicBezTo>
                  <a:pt x="785525" y="1461494"/>
                  <a:pt x="898491" y="1376134"/>
                  <a:pt x="1022942" y="1338810"/>
                </a:cubicBezTo>
                <a:cubicBezTo>
                  <a:pt x="1035530" y="1335056"/>
                  <a:pt x="1042598" y="1354049"/>
                  <a:pt x="1031113" y="1360012"/>
                </a:cubicBezTo>
                <a:cubicBezTo>
                  <a:pt x="905559" y="1426157"/>
                  <a:pt x="787955" y="1487554"/>
                  <a:pt x="677859" y="1578877"/>
                </a:cubicBezTo>
                <a:cubicBezTo>
                  <a:pt x="581457" y="1658826"/>
                  <a:pt x="455019" y="1750149"/>
                  <a:pt x="396382" y="1862452"/>
                </a:cubicBezTo>
                <a:cubicBezTo>
                  <a:pt x="390972" y="1872942"/>
                  <a:pt x="376506" y="1863888"/>
                  <a:pt x="380923" y="1853618"/>
                </a:cubicBezTo>
                <a:close/>
                <a:moveTo>
                  <a:pt x="377057" y="817378"/>
                </a:moveTo>
                <a:cubicBezTo>
                  <a:pt x="374406" y="759184"/>
                  <a:pt x="382689" y="694362"/>
                  <a:pt x="394725" y="637492"/>
                </a:cubicBezTo>
                <a:cubicBezTo>
                  <a:pt x="397045" y="626450"/>
                  <a:pt x="413719" y="630206"/>
                  <a:pt x="413719" y="640806"/>
                </a:cubicBezTo>
                <a:cubicBezTo>
                  <a:pt x="412947" y="698890"/>
                  <a:pt x="407535" y="763378"/>
                  <a:pt x="392848" y="819698"/>
                </a:cubicBezTo>
                <a:cubicBezTo>
                  <a:pt x="390419" y="828862"/>
                  <a:pt x="377498" y="826212"/>
                  <a:pt x="377057" y="817378"/>
                </a:cubicBezTo>
                <a:close/>
                <a:moveTo>
                  <a:pt x="372507" y="4292295"/>
                </a:moveTo>
                <a:cubicBezTo>
                  <a:pt x="372372" y="4290208"/>
                  <a:pt x="373139" y="4287958"/>
                  <a:pt x="375182" y="4285859"/>
                </a:cubicBezTo>
                <a:cubicBezTo>
                  <a:pt x="444088" y="4215189"/>
                  <a:pt x="530552" y="4163621"/>
                  <a:pt x="612046" y="4108847"/>
                </a:cubicBezTo>
                <a:cubicBezTo>
                  <a:pt x="620770" y="4102994"/>
                  <a:pt x="628499" y="4115694"/>
                  <a:pt x="622425" y="4122650"/>
                </a:cubicBezTo>
                <a:cubicBezTo>
                  <a:pt x="559814" y="4194981"/>
                  <a:pt x="462197" y="4238268"/>
                  <a:pt x="387880" y="4298115"/>
                </a:cubicBezTo>
                <a:cubicBezTo>
                  <a:pt x="381420" y="4303334"/>
                  <a:pt x="372911" y="4298551"/>
                  <a:pt x="372507" y="4292295"/>
                </a:cubicBezTo>
                <a:close/>
                <a:moveTo>
                  <a:pt x="368003" y="4066996"/>
                </a:moveTo>
                <a:cubicBezTo>
                  <a:pt x="371095" y="4035527"/>
                  <a:pt x="397376" y="4010349"/>
                  <a:pt x="416370" y="3987050"/>
                </a:cubicBezTo>
                <a:cubicBezTo>
                  <a:pt x="421229" y="3981088"/>
                  <a:pt x="431719" y="3987820"/>
                  <a:pt x="429069" y="3994780"/>
                </a:cubicBezTo>
                <a:cubicBezTo>
                  <a:pt x="418690" y="4021944"/>
                  <a:pt x="391745" y="4040497"/>
                  <a:pt x="384678" y="4068984"/>
                </a:cubicBezTo>
                <a:cubicBezTo>
                  <a:pt x="382248" y="4079144"/>
                  <a:pt x="367120" y="4078039"/>
                  <a:pt x="368003" y="4066996"/>
                </a:cubicBezTo>
                <a:close/>
                <a:moveTo>
                  <a:pt x="357706" y="5939395"/>
                </a:moveTo>
                <a:cubicBezTo>
                  <a:pt x="359307" y="5936592"/>
                  <a:pt x="362537" y="5934743"/>
                  <a:pt x="366347" y="5935737"/>
                </a:cubicBezTo>
                <a:cubicBezTo>
                  <a:pt x="384016" y="5940375"/>
                  <a:pt x="400137" y="5950867"/>
                  <a:pt x="415377" y="5961024"/>
                </a:cubicBezTo>
                <a:cubicBezTo>
                  <a:pt x="426640" y="5968534"/>
                  <a:pt x="437904" y="5975381"/>
                  <a:pt x="446627" y="5985871"/>
                </a:cubicBezTo>
                <a:cubicBezTo>
                  <a:pt x="449388" y="5989183"/>
                  <a:pt x="446738" y="5995589"/>
                  <a:pt x="441989" y="5994706"/>
                </a:cubicBezTo>
                <a:cubicBezTo>
                  <a:pt x="426088" y="5991723"/>
                  <a:pt x="411953" y="5983552"/>
                  <a:pt x="398040" y="5975602"/>
                </a:cubicBezTo>
                <a:cubicBezTo>
                  <a:pt x="384126" y="5967650"/>
                  <a:pt x="370101" y="5960472"/>
                  <a:pt x="358838" y="5948768"/>
                </a:cubicBezTo>
                <a:cubicBezTo>
                  <a:pt x="356132" y="5945952"/>
                  <a:pt x="356105" y="5942197"/>
                  <a:pt x="357706" y="5939395"/>
                </a:cubicBezTo>
                <a:close/>
                <a:moveTo>
                  <a:pt x="355084" y="1042868"/>
                </a:moveTo>
                <a:cubicBezTo>
                  <a:pt x="349783" y="995496"/>
                  <a:pt x="358949" y="942932"/>
                  <a:pt x="365464" y="895892"/>
                </a:cubicBezTo>
                <a:cubicBezTo>
                  <a:pt x="366789" y="886616"/>
                  <a:pt x="381917" y="887720"/>
                  <a:pt x="381807" y="897106"/>
                </a:cubicBezTo>
                <a:cubicBezTo>
                  <a:pt x="381365" y="944148"/>
                  <a:pt x="382580" y="997704"/>
                  <a:pt x="369991" y="1043310"/>
                </a:cubicBezTo>
                <a:cubicBezTo>
                  <a:pt x="367893" y="1051150"/>
                  <a:pt x="356078" y="1051814"/>
                  <a:pt x="355084" y="1042868"/>
                </a:cubicBezTo>
                <a:close/>
                <a:moveTo>
                  <a:pt x="354642" y="1570264"/>
                </a:moveTo>
                <a:cubicBezTo>
                  <a:pt x="360826" y="1548730"/>
                  <a:pt x="369218" y="1528854"/>
                  <a:pt x="381034" y="1509750"/>
                </a:cubicBezTo>
                <a:cubicBezTo>
                  <a:pt x="390088" y="1495174"/>
                  <a:pt x="398591" y="1478831"/>
                  <a:pt x="414382" y="1470660"/>
                </a:cubicBezTo>
                <a:cubicBezTo>
                  <a:pt x="423326" y="1466131"/>
                  <a:pt x="434038" y="1472978"/>
                  <a:pt x="431718" y="1483358"/>
                </a:cubicBezTo>
                <a:cubicBezTo>
                  <a:pt x="427965" y="1500364"/>
                  <a:pt x="416039" y="1512952"/>
                  <a:pt x="406873" y="1527418"/>
                </a:cubicBezTo>
                <a:cubicBezTo>
                  <a:pt x="396052" y="1544535"/>
                  <a:pt x="385229" y="1561651"/>
                  <a:pt x="374077" y="1578436"/>
                </a:cubicBezTo>
                <a:cubicBezTo>
                  <a:pt x="367561" y="1588264"/>
                  <a:pt x="351218" y="1582190"/>
                  <a:pt x="354642" y="1570264"/>
                </a:cubicBezTo>
                <a:close/>
                <a:moveTo>
                  <a:pt x="354310" y="3652771"/>
                </a:moveTo>
                <a:cubicBezTo>
                  <a:pt x="364359" y="3612598"/>
                  <a:pt x="376947" y="3571961"/>
                  <a:pt x="399916" y="3537176"/>
                </a:cubicBezTo>
                <a:cubicBezTo>
                  <a:pt x="403339" y="3531987"/>
                  <a:pt x="412394" y="3535189"/>
                  <a:pt x="410296" y="3541593"/>
                </a:cubicBezTo>
                <a:cubicBezTo>
                  <a:pt x="397817" y="3580243"/>
                  <a:pt x="380923" y="3617347"/>
                  <a:pt x="367782" y="3655752"/>
                </a:cubicBezTo>
                <a:cubicBezTo>
                  <a:pt x="364911" y="3664036"/>
                  <a:pt x="351992" y="3661604"/>
                  <a:pt x="354310" y="3652771"/>
                </a:cubicBezTo>
                <a:close/>
                <a:moveTo>
                  <a:pt x="325157" y="1782504"/>
                </a:moveTo>
                <a:cubicBezTo>
                  <a:pt x="329133" y="1729279"/>
                  <a:pt x="367341" y="1654961"/>
                  <a:pt x="407646" y="1619956"/>
                </a:cubicBezTo>
                <a:cubicBezTo>
                  <a:pt x="415045" y="1613442"/>
                  <a:pt x="427081" y="1620840"/>
                  <a:pt x="422112" y="1630447"/>
                </a:cubicBezTo>
                <a:cubicBezTo>
                  <a:pt x="406763" y="1659821"/>
                  <a:pt x="384898" y="1684997"/>
                  <a:pt x="370543" y="1715254"/>
                </a:cubicBezTo>
                <a:cubicBezTo>
                  <a:pt x="359610" y="1738333"/>
                  <a:pt x="351660" y="1763400"/>
                  <a:pt x="339072" y="1785485"/>
                </a:cubicBezTo>
                <a:cubicBezTo>
                  <a:pt x="335758" y="1791117"/>
                  <a:pt x="324605" y="1790344"/>
                  <a:pt x="325157" y="1782504"/>
                </a:cubicBezTo>
                <a:close/>
                <a:moveTo>
                  <a:pt x="313452" y="600058"/>
                </a:moveTo>
                <a:cubicBezTo>
                  <a:pt x="324274" y="504650"/>
                  <a:pt x="340949" y="401402"/>
                  <a:pt x="391082" y="317808"/>
                </a:cubicBezTo>
                <a:cubicBezTo>
                  <a:pt x="396051" y="309526"/>
                  <a:pt x="411400" y="312066"/>
                  <a:pt x="408640" y="323110"/>
                </a:cubicBezTo>
                <a:cubicBezTo>
                  <a:pt x="385450" y="417412"/>
                  <a:pt x="350887" y="506086"/>
                  <a:pt x="335648" y="602708"/>
                </a:cubicBezTo>
                <a:cubicBezTo>
                  <a:pt x="333440" y="616844"/>
                  <a:pt x="311907" y="614414"/>
                  <a:pt x="313452" y="600058"/>
                </a:cubicBezTo>
                <a:close/>
                <a:moveTo>
                  <a:pt x="312126" y="3996655"/>
                </a:moveTo>
                <a:cubicBezTo>
                  <a:pt x="389868" y="3880819"/>
                  <a:pt x="423216" y="3731404"/>
                  <a:pt x="516857" y="3627064"/>
                </a:cubicBezTo>
                <a:cubicBezTo>
                  <a:pt x="522158" y="3621211"/>
                  <a:pt x="530882" y="3628831"/>
                  <a:pt x="527348" y="3635328"/>
                </a:cubicBezTo>
                <a:cubicBezTo>
                  <a:pt x="460209" y="3757467"/>
                  <a:pt x="401241" y="3889651"/>
                  <a:pt x="319857" y="4003282"/>
                </a:cubicBezTo>
                <a:cubicBezTo>
                  <a:pt x="315992" y="4008692"/>
                  <a:pt x="308594" y="4001955"/>
                  <a:pt x="312126" y="3996655"/>
                </a:cubicBezTo>
                <a:close/>
                <a:moveTo>
                  <a:pt x="310043" y="5839129"/>
                </a:moveTo>
                <a:cubicBezTo>
                  <a:pt x="310582" y="5836161"/>
                  <a:pt x="312625" y="5833455"/>
                  <a:pt x="315772" y="5833014"/>
                </a:cubicBezTo>
                <a:cubicBezTo>
                  <a:pt x="331010" y="5831027"/>
                  <a:pt x="345808" y="5833345"/>
                  <a:pt x="359059" y="5841626"/>
                </a:cubicBezTo>
                <a:cubicBezTo>
                  <a:pt x="365904" y="5845823"/>
                  <a:pt x="365463" y="5859185"/>
                  <a:pt x="355525" y="5858632"/>
                </a:cubicBezTo>
                <a:cubicBezTo>
                  <a:pt x="340617" y="5857860"/>
                  <a:pt x="326593" y="5853663"/>
                  <a:pt x="313342" y="5846817"/>
                </a:cubicBezTo>
                <a:cubicBezTo>
                  <a:pt x="310471" y="5845326"/>
                  <a:pt x="309505" y="5842096"/>
                  <a:pt x="310043" y="5839129"/>
                </a:cubicBezTo>
                <a:close/>
                <a:moveTo>
                  <a:pt x="308594" y="3273921"/>
                </a:moveTo>
                <a:cubicBezTo>
                  <a:pt x="308924" y="3263872"/>
                  <a:pt x="309919" y="3256916"/>
                  <a:pt x="316875" y="3249517"/>
                </a:cubicBezTo>
                <a:cubicBezTo>
                  <a:pt x="320740" y="3245320"/>
                  <a:pt x="326704" y="3247087"/>
                  <a:pt x="328029" y="3252499"/>
                </a:cubicBezTo>
                <a:cubicBezTo>
                  <a:pt x="330458" y="3262216"/>
                  <a:pt x="328359" y="3267737"/>
                  <a:pt x="323832" y="3276903"/>
                </a:cubicBezTo>
                <a:cubicBezTo>
                  <a:pt x="320520" y="3283528"/>
                  <a:pt x="308263" y="3282313"/>
                  <a:pt x="308594" y="3273921"/>
                </a:cubicBezTo>
                <a:close/>
                <a:moveTo>
                  <a:pt x="305724" y="5292929"/>
                </a:moveTo>
                <a:cubicBezTo>
                  <a:pt x="391746" y="5338637"/>
                  <a:pt x="475229" y="5391312"/>
                  <a:pt x="555509" y="5443985"/>
                </a:cubicBezTo>
                <a:cubicBezTo>
                  <a:pt x="671236" y="5519959"/>
                  <a:pt x="787514" y="5598691"/>
                  <a:pt x="885794" y="5696753"/>
                </a:cubicBezTo>
                <a:cubicBezTo>
                  <a:pt x="890321" y="5701281"/>
                  <a:pt x="884137" y="5709233"/>
                  <a:pt x="878727" y="5705588"/>
                </a:cubicBezTo>
                <a:cubicBezTo>
                  <a:pt x="763110" y="5629282"/>
                  <a:pt x="655113" y="5542155"/>
                  <a:pt x="538503" y="5467177"/>
                </a:cubicBezTo>
                <a:cubicBezTo>
                  <a:pt x="489805" y="5435813"/>
                  <a:pt x="439892" y="5406994"/>
                  <a:pt x="389759" y="5378612"/>
                </a:cubicBezTo>
                <a:cubicBezTo>
                  <a:pt x="432052" y="5423559"/>
                  <a:pt x="471253" y="5471376"/>
                  <a:pt x="506369" y="5517972"/>
                </a:cubicBezTo>
                <a:cubicBezTo>
                  <a:pt x="588305" y="5626522"/>
                  <a:pt x="667260" y="5747658"/>
                  <a:pt x="710989" y="5877188"/>
                </a:cubicBezTo>
                <a:cubicBezTo>
                  <a:pt x="715185" y="5889889"/>
                  <a:pt x="697628" y="5895301"/>
                  <a:pt x="691886" y="5884036"/>
                </a:cubicBezTo>
                <a:cubicBezTo>
                  <a:pt x="624967" y="5753953"/>
                  <a:pt x="562576" y="5625970"/>
                  <a:pt x="469928" y="5511127"/>
                </a:cubicBezTo>
                <a:cubicBezTo>
                  <a:pt x="442432" y="5477007"/>
                  <a:pt x="412838" y="5445862"/>
                  <a:pt x="382692" y="5415494"/>
                </a:cubicBezTo>
                <a:cubicBezTo>
                  <a:pt x="382029" y="5415494"/>
                  <a:pt x="381477" y="5415494"/>
                  <a:pt x="380814" y="5415494"/>
                </a:cubicBezTo>
                <a:cubicBezTo>
                  <a:pt x="387661" y="5427642"/>
                  <a:pt x="394176" y="5440010"/>
                  <a:pt x="400580" y="5452381"/>
                </a:cubicBezTo>
                <a:cubicBezTo>
                  <a:pt x="405108" y="5452822"/>
                  <a:pt x="409746" y="5453374"/>
                  <a:pt x="414383" y="5453925"/>
                </a:cubicBezTo>
                <a:cubicBezTo>
                  <a:pt x="417587" y="5460662"/>
                  <a:pt x="420789" y="5467399"/>
                  <a:pt x="423770" y="5474136"/>
                </a:cubicBezTo>
                <a:cubicBezTo>
                  <a:pt x="424212" y="5474911"/>
                  <a:pt x="424543" y="5475793"/>
                  <a:pt x="424874" y="5476566"/>
                </a:cubicBezTo>
                <a:cubicBezTo>
                  <a:pt x="420899" y="5476125"/>
                  <a:pt x="416813" y="5475571"/>
                  <a:pt x="412838" y="5475130"/>
                </a:cubicBezTo>
                <a:cubicBezTo>
                  <a:pt x="417034" y="5482420"/>
                  <a:pt x="421009" y="5489819"/>
                  <a:pt x="424654" y="5497439"/>
                </a:cubicBezTo>
                <a:cubicBezTo>
                  <a:pt x="427746" y="5497988"/>
                  <a:pt x="430948" y="5498655"/>
                  <a:pt x="434040" y="5499203"/>
                </a:cubicBezTo>
                <a:cubicBezTo>
                  <a:pt x="436690" y="5506050"/>
                  <a:pt x="439340" y="5513445"/>
                  <a:pt x="442101" y="5521067"/>
                </a:cubicBezTo>
                <a:cubicBezTo>
                  <a:pt x="439892" y="5520513"/>
                  <a:pt x="437794" y="5520072"/>
                  <a:pt x="435585" y="5519519"/>
                </a:cubicBezTo>
                <a:cubicBezTo>
                  <a:pt x="439009" y="5526144"/>
                  <a:pt x="442211" y="5532881"/>
                  <a:pt x="445524" y="5539615"/>
                </a:cubicBezTo>
                <a:cubicBezTo>
                  <a:pt x="446628" y="5539947"/>
                  <a:pt x="447733" y="5540169"/>
                  <a:pt x="448836" y="5540389"/>
                </a:cubicBezTo>
                <a:cubicBezTo>
                  <a:pt x="450825" y="5546463"/>
                  <a:pt x="452923" y="5552757"/>
                  <a:pt x="455020" y="5559050"/>
                </a:cubicBezTo>
                <a:cubicBezTo>
                  <a:pt x="493670" y="5638778"/>
                  <a:pt x="529448" y="5719944"/>
                  <a:pt x="564453" y="5801215"/>
                </a:cubicBezTo>
                <a:cubicBezTo>
                  <a:pt x="624967" y="5941680"/>
                  <a:pt x="658758" y="6091308"/>
                  <a:pt x="692216" y="6239943"/>
                </a:cubicBezTo>
                <a:cubicBezTo>
                  <a:pt x="709442" y="6316136"/>
                  <a:pt x="730203" y="6398181"/>
                  <a:pt x="766202" y="6468082"/>
                </a:cubicBezTo>
                <a:cubicBezTo>
                  <a:pt x="781330" y="6497456"/>
                  <a:pt x="794913" y="6519761"/>
                  <a:pt x="824286" y="6534339"/>
                </a:cubicBezTo>
                <a:cubicBezTo>
                  <a:pt x="831353" y="6537762"/>
                  <a:pt x="873868" y="6562387"/>
                  <a:pt x="876407" y="6535002"/>
                </a:cubicBezTo>
                <a:cubicBezTo>
                  <a:pt x="878174" y="6515345"/>
                  <a:pt x="903573" y="6511148"/>
                  <a:pt x="911523" y="6523847"/>
                </a:cubicBezTo>
                <a:cubicBezTo>
                  <a:pt x="911633" y="6523960"/>
                  <a:pt x="911855" y="6523960"/>
                  <a:pt x="912075" y="6524178"/>
                </a:cubicBezTo>
                <a:cubicBezTo>
                  <a:pt x="925878" y="6541627"/>
                  <a:pt x="939239" y="6560620"/>
                  <a:pt x="964306" y="6559406"/>
                </a:cubicBezTo>
                <a:cubicBezTo>
                  <a:pt x="992576" y="6557970"/>
                  <a:pt x="1025041" y="6551896"/>
                  <a:pt x="1048120" y="6535775"/>
                </a:cubicBezTo>
                <a:cubicBezTo>
                  <a:pt x="1084009" y="6510707"/>
                  <a:pt x="1096046" y="6476696"/>
                  <a:pt x="1088979" y="6437052"/>
                </a:cubicBezTo>
                <a:cubicBezTo>
                  <a:pt x="1083457" y="6425126"/>
                  <a:pt x="1079702" y="6412095"/>
                  <a:pt x="1075286" y="6399948"/>
                </a:cubicBezTo>
                <a:cubicBezTo>
                  <a:pt x="1068659" y="6381837"/>
                  <a:pt x="1062476" y="6363618"/>
                  <a:pt x="1058059" y="6344853"/>
                </a:cubicBezTo>
                <a:cubicBezTo>
                  <a:pt x="1055629" y="6334581"/>
                  <a:pt x="1070757" y="6326407"/>
                  <a:pt x="1075948" y="6336900"/>
                </a:cubicBezTo>
                <a:cubicBezTo>
                  <a:pt x="1090414" y="6365827"/>
                  <a:pt x="1109518" y="6391887"/>
                  <a:pt x="1132486" y="6414856"/>
                </a:cubicBezTo>
                <a:cubicBezTo>
                  <a:pt x="1158878" y="6440697"/>
                  <a:pt x="1185601" y="6465653"/>
                  <a:pt x="1223478" y="6475149"/>
                </a:cubicBezTo>
                <a:cubicBezTo>
                  <a:pt x="1276592" y="6488512"/>
                  <a:pt x="1347707" y="6460133"/>
                  <a:pt x="1342186" y="6394758"/>
                </a:cubicBezTo>
                <a:cubicBezTo>
                  <a:pt x="1336222" y="6324310"/>
                  <a:pt x="1281893" y="6277709"/>
                  <a:pt x="1253955" y="6216751"/>
                </a:cubicBezTo>
                <a:cubicBezTo>
                  <a:pt x="1250201" y="6208582"/>
                  <a:pt x="1261022" y="6199858"/>
                  <a:pt x="1268090" y="6205824"/>
                </a:cubicBezTo>
                <a:cubicBezTo>
                  <a:pt x="1289623" y="6224041"/>
                  <a:pt x="1314469" y="6251759"/>
                  <a:pt x="1334897" y="6283230"/>
                </a:cubicBezTo>
                <a:cubicBezTo>
                  <a:pt x="1340419" y="6287756"/>
                  <a:pt x="1344946" y="6293389"/>
                  <a:pt x="1350137" y="6299462"/>
                </a:cubicBezTo>
                <a:cubicBezTo>
                  <a:pt x="1354222" y="6304212"/>
                  <a:pt x="1358308" y="6308738"/>
                  <a:pt x="1361841" y="6313708"/>
                </a:cubicBezTo>
                <a:cubicBezTo>
                  <a:pt x="1363498" y="6314039"/>
                  <a:pt x="1365265" y="6314370"/>
                  <a:pt x="1366480" y="6315584"/>
                </a:cubicBezTo>
                <a:cubicBezTo>
                  <a:pt x="1380283" y="6328838"/>
                  <a:pt x="1397068" y="6342975"/>
                  <a:pt x="1415729" y="6348494"/>
                </a:cubicBezTo>
                <a:cubicBezTo>
                  <a:pt x="1430306" y="6352911"/>
                  <a:pt x="1469949" y="6356002"/>
                  <a:pt x="1466084" y="6329611"/>
                </a:cubicBezTo>
                <a:cubicBezTo>
                  <a:pt x="1461005" y="6295156"/>
                  <a:pt x="1423238" y="6273622"/>
                  <a:pt x="1421803" y="6237734"/>
                </a:cubicBezTo>
                <a:cubicBezTo>
                  <a:pt x="1421472" y="6229011"/>
                  <a:pt x="1432956" y="6225918"/>
                  <a:pt x="1438478" y="6231440"/>
                </a:cubicBezTo>
                <a:cubicBezTo>
                  <a:pt x="1456478" y="6249218"/>
                  <a:pt x="1487065" y="6284776"/>
                  <a:pt x="1494574" y="6317683"/>
                </a:cubicBezTo>
                <a:cubicBezTo>
                  <a:pt x="1506390" y="6328728"/>
                  <a:pt x="1519972" y="6334691"/>
                  <a:pt x="1535432" y="6340548"/>
                </a:cubicBezTo>
                <a:cubicBezTo>
                  <a:pt x="1528144" y="6264899"/>
                  <a:pt x="1439250" y="6213992"/>
                  <a:pt x="1405240" y="6151491"/>
                </a:cubicBezTo>
                <a:cubicBezTo>
                  <a:pt x="1400823" y="6143208"/>
                  <a:pt x="1409435" y="6135588"/>
                  <a:pt x="1417165" y="6140778"/>
                </a:cubicBezTo>
                <a:cubicBezTo>
                  <a:pt x="1464870" y="6173024"/>
                  <a:pt x="1531014" y="6239722"/>
                  <a:pt x="1554315" y="6305646"/>
                </a:cubicBezTo>
                <a:cubicBezTo>
                  <a:pt x="1585014" y="6313154"/>
                  <a:pt x="1662091" y="6350371"/>
                  <a:pt x="1641331" y="6302333"/>
                </a:cubicBezTo>
                <a:cubicBezTo>
                  <a:pt x="1637577" y="6293609"/>
                  <a:pt x="1647515" y="6282900"/>
                  <a:pt x="1656459" y="6285659"/>
                </a:cubicBezTo>
                <a:cubicBezTo>
                  <a:pt x="1716642" y="6303990"/>
                  <a:pt x="1714212" y="6195330"/>
                  <a:pt x="1704605" y="6163305"/>
                </a:cubicBezTo>
                <a:cubicBezTo>
                  <a:pt x="1693452" y="6125871"/>
                  <a:pt x="1678434" y="6091530"/>
                  <a:pt x="1654582" y="6060499"/>
                </a:cubicBezTo>
                <a:cubicBezTo>
                  <a:pt x="1644864" y="6047801"/>
                  <a:pt x="1661649" y="6031015"/>
                  <a:pt x="1673133" y="6043163"/>
                </a:cubicBezTo>
                <a:cubicBezTo>
                  <a:pt x="1699526" y="6071100"/>
                  <a:pt x="1848822" y="6177771"/>
                  <a:pt x="1878195" y="6095064"/>
                </a:cubicBezTo>
                <a:cubicBezTo>
                  <a:pt x="1888134" y="6067125"/>
                  <a:pt x="1898513" y="6042501"/>
                  <a:pt x="1923028" y="6024721"/>
                </a:cubicBezTo>
                <a:cubicBezTo>
                  <a:pt x="1945224" y="6008708"/>
                  <a:pt x="1998228" y="6006500"/>
                  <a:pt x="1957260" y="5971495"/>
                </a:cubicBezTo>
                <a:cubicBezTo>
                  <a:pt x="1902710" y="5924784"/>
                  <a:pt x="1838883" y="5906674"/>
                  <a:pt x="1776934" y="5873325"/>
                </a:cubicBezTo>
                <a:cubicBezTo>
                  <a:pt x="1769425" y="5869350"/>
                  <a:pt x="1774505" y="5856760"/>
                  <a:pt x="1782566" y="5858085"/>
                </a:cubicBezTo>
                <a:cubicBezTo>
                  <a:pt x="1801338" y="5861067"/>
                  <a:pt x="1841865" y="5875423"/>
                  <a:pt x="1882943" y="5895079"/>
                </a:cubicBezTo>
                <a:cubicBezTo>
                  <a:pt x="1918170" y="5895411"/>
                  <a:pt x="1949862" y="5915619"/>
                  <a:pt x="1985971" y="5914183"/>
                </a:cubicBezTo>
                <a:cubicBezTo>
                  <a:pt x="2026056" y="5920809"/>
                  <a:pt x="2041626" y="5900269"/>
                  <a:pt x="2032682" y="5852786"/>
                </a:cubicBezTo>
                <a:cubicBezTo>
                  <a:pt x="2017443" y="5841962"/>
                  <a:pt x="2002094" y="5831252"/>
                  <a:pt x="1986854" y="5820430"/>
                </a:cubicBezTo>
                <a:cubicBezTo>
                  <a:pt x="1963002" y="5806736"/>
                  <a:pt x="1938598" y="5793817"/>
                  <a:pt x="1912869" y="5783768"/>
                </a:cubicBezTo>
                <a:cubicBezTo>
                  <a:pt x="1836896" y="5754283"/>
                  <a:pt x="1754297" y="5737056"/>
                  <a:pt x="1681636" y="5699954"/>
                </a:cubicBezTo>
                <a:cubicBezTo>
                  <a:pt x="1675784" y="5696864"/>
                  <a:pt x="1677992" y="5686151"/>
                  <a:pt x="1685059" y="5688139"/>
                </a:cubicBezTo>
                <a:cubicBezTo>
                  <a:pt x="1775941" y="5713648"/>
                  <a:pt x="1876098" y="5732419"/>
                  <a:pt x="1961567" y="5773608"/>
                </a:cubicBezTo>
                <a:cubicBezTo>
                  <a:pt x="1984536" y="5784651"/>
                  <a:pt x="2009934" y="5797129"/>
                  <a:pt x="2031798" y="5813252"/>
                </a:cubicBezTo>
                <a:cubicBezTo>
                  <a:pt x="2037651" y="5813694"/>
                  <a:pt x="2043393" y="5814246"/>
                  <a:pt x="2049356" y="5814356"/>
                </a:cubicBezTo>
                <a:cubicBezTo>
                  <a:pt x="2073208" y="5814798"/>
                  <a:pt x="2091539" y="5781117"/>
                  <a:pt x="2069233" y="5766761"/>
                </a:cubicBezTo>
                <a:cubicBezTo>
                  <a:pt x="2047148" y="5752516"/>
                  <a:pt x="2024069" y="5741805"/>
                  <a:pt x="1999443" y="5732861"/>
                </a:cubicBezTo>
                <a:cubicBezTo>
                  <a:pt x="1945445" y="5713207"/>
                  <a:pt x="1879851" y="5709784"/>
                  <a:pt x="1829829" y="5682177"/>
                </a:cubicBezTo>
                <a:cubicBezTo>
                  <a:pt x="1823535" y="5678643"/>
                  <a:pt x="1824748" y="5666606"/>
                  <a:pt x="1833141" y="5667158"/>
                </a:cubicBezTo>
                <a:cubicBezTo>
                  <a:pt x="1885594" y="5670691"/>
                  <a:pt x="1944782" y="5689023"/>
                  <a:pt x="1995137" y="5704594"/>
                </a:cubicBezTo>
                <a:cubicBezTo>
                  <a:pt x="2007726" y="5708459"/>
                  <a:pt x="2021307" y="5712986"/>
                  <a:pt x="2034670" y="5718397"/>
                </a:cubicBezTo>
                <a:cubicBezTo>
                  <a:pt x="2088888" y="5707796"/>
                  <a:pt x="2214001" y="5646289"/>
                  <a:pt x="2118924" y="5594053"/>
                </a:cubicBezTo>
                <a:cubicBezTo>
                  <a:pt x="2076742" y="5570866"/>
                  <a:pt x="2031908" y="5559492"/>
                  <a:pt x="1986634" y="5544807"/>
                </a:cubicBezTo>
                <a:cubicBezTo>
                  <a:pt x="1826405" y="5492910"/>
                  <a:pt x="1651048" y="5443215"/>
                  <a:pt x="1503850" y="5360172"/>
                </a:cubicBezTo>
                <a:cubicBezTo>
                  <a:pt x="1491924" y="5353548"/>
                  <a:pt x="1502525" y="5336868"/>
                  <a:pt x="1514230" y="5340075"/>
                </a:cubicBezTo>
                <a:cubicBezTo>
                  <a:pt x="1545149" y="5348797"/>
                  <a:pt x="1575958" y="5358850"/>
                  <a:pt x="1606546" y="5369559"/>
                </a:cubicBezTo>
                <a:cubicBezTo>
                  <a:pt x="1657342" y="5370774"/>
                  <a:pt x="1707145" y="5386451"/>
                  <a:pt x="1757389" y="5394071"/>
                </a:cubicBezTo>
                <a:cubicBezTo>
                  <a:pt x="1834024" y="5405664"/>
                  <a:pt x="1911434" y="5412621"/>
                  <a:pt x="1988511" y="5419911"/>
                </a:cubicBezTo>
                <a:cubicBezTo>
                  <a:pt x="2055209" y="5426206"/>
                  <a:pt x="2131072" y="5435923"/>
                  <a:pt x="2197217" y="5421347"/>
                </a:cubicBezTo>
                <a:cubicBezTo>
                  <a:pt x="2216541" y="5417150"/>
                  <a:pt x="2308747" y="5398376"/>
                  <a:pt x="2279595" y="5366354"/>
                </a:cubicBezTo>
                <a:cubicBezTo>
                  <a:pt x="2273301" y="5359399"/>
                  <a:pt x="2277386" y="5350234"/>
                  <a:pt x="2284012" y="5347805"/>
                </a:cubicBezTo>
                <a:cubicBezTo>
                  <a:pt x="2282687" y="5342834"/>
                  <a:pt x="2286110" y="5336760"/>
                  <a:pt x="2292514" y="5336982"/>
                </a:cubicBezTo>
                <a:cubicBezTo>
                  <a:pt x="2299251" y="5337092"/>
                  <a:pt x="2306097" y="5336868"/>
                  <a:pt x="2312833" y="5336317"/>
                </a:cubicBezTo>
                <a:cubicBezTo>
                  <a:pt x="2314490" y="5330137"/>
                  <a:pt x="2316036" y="5324062"/>
                  <a:pt x="2317692" y="5317879"/>
                </a:cubicBezTo>
                <a:cubicBezTo>
                  <a:pt x="2307974" y="5314127"/>
                  <a:pt x="2298368" y="5311035"/>
                  <a:pt x="2288209" y="5308609"/>
                </a:cubicBezTo>
                <a:cubicBezTo>
                  <a:pt x="2269546" y="5304187"/>
                  <a:pt x="2251216" y="5298780"/>
                  <a:pt x="2232222" y="5296240"/>
                </a:cubicBezTo>
                <a:cubicBezTo>
                  <a:pt x="2191916" y="5290833"/>
                  <a:pt x="2152494" y="5290393"/>
                  <a:pt x="2113845" y="5276582"/>
                </a:cubicBezTo>
                <a:cubicBezTo>
                  <a:pt x="2106778" y="5274044"/>
                  <a:pt x="2110863" y="5264548"/>
                  <a:pt x="2117269" y="5264771"/>
                </a:cubicBezTo>
                <a:cubicBezTo>
                  <a:pt x="2164531" y="5266315"/>
                  <a:pt x="2214112" y="5265100"/>
                  <a:pt x="2260270" y="5276697"/>
                </a:cubicBezTo>
                <a:cubicBezTo>
                  <a:pt x="2264687" y="5277800"/>
                  <a:pt x="2269436" y="5278793"/>
                  <a:pt x="2274184" y="5279787"/>
                </a:cubicBezTo>
                <a:cubicBezTo>
                  <a:pt x="2285447" y="5274484"/>
                  <a:pt x="2297815" y="5271728"/>
                  <a:pt x="2309962" y="5268851"/>
                </a:cubicBezTo>
                <a:cubicBezTo>
                  <a:pt x="2315925" y="5267422"/>
                  <a:pt x="2328182" y="5265540"/>
                  <a:pt x="2331826" y="5259579"/>
                </a:cubicBezTo>
                <a:cubicBezTo>
                  <a:pt x="2342317" y="5242018"/>
                  <a:pt x="2318133" y="5218940"/>
                  <a:pt x="2302895" y="5214528"/>
                </a:cubicBezTo>
                <a:cubicBezTo>
                  <a:pt x="2271644" y="5205583"/>
                  <a:pt x="2234209" y="5213090"/>
                  <a:pt x="2206493" y="5193328"/>
                </a:cubicBezTo>
                <a:cubicBezTo>
                  <a:pt x="2200861" y="5189353"/>
                  <a:pt x="2202518" y="5177976"/>
                  <a:pt x="2210689" y="5179082"/>
                </a:cubicBezTo>
                <a:cubicBezTo>
                  <a:pt x="2247461" y="5183827"/>
                  <a:pt x="2305214" y="5175878"/>
                  <a:pt x="2336133" y="5203154"/>
                </a:cubicBezTo>
                <a:cubicBezTo>
                  <a:pt x="2348281" y="5192224"/>
                  <a:pt x="2363299" y="5178639"/>
                  <a:pt x="2357335" y="5166377"/>
                </a:cubicBezTo>
                <a:cubicBezTo>
                  <a:pt x="2340219" y="5131154"/>
                  <a:pt x="2302012" y="5142418"/>
                  <a:pt x="2272638" y="5128504"/>
                </a:cubicBezTo>
                <a:cubicBezTo>
                  <a:pt x="2267559" y="5126071"/>
                  <a:pt x="2265350" y="5117794"/>
                  <a:pt x="2270871" y="5114368"/>
                </a:cubicBezTo>
                <a:cubicBezTo>
                  <a:pt x="2288981" y="5103212"/>
                  <a:pt x="2316256" y="5109070"/>
                  <a:pt x="2334918" y="5116355"/>
                </a:cubicBezTo>
                <a:cubicBezTo>
                  <a:pt x="2340440" y="5118453"/>
                  <a:pt x="2345519" y="5120995"/>
                  <a:pt x="2350268" y="5123643"/>
                </a:cubicBezTo>
                <a:cubicBezTo>
                  <a:pt x="2358218" y="5118234"/>
                  <a:pt x="2366721" y="5113483"/>
                  <a:pt x="2371801" y="5105532"/>
                </a:cubicBezTo>
                <a:cubicBezTo>
                  <a:pt x="2381850" y="5089634"/>
                  <a:pt x="2374010" y="5070085"/>
                  <a:pt x="2357998" y="5060923"/>
                </a:cubicBezTo>
                <a:cubicBezTo>
                  <a:pt x="2343974" y="5052971"/>
                  <a:pt x="2326967" y="5050873"/>
                  <a:pt x="2310956" y="5051426"/>
                </a:cubicBezTo>
                <a:cubicBezTo>
                  <a:pt x="2296048" y="5051866"/>
                  <a:pt x="2280147" y="5056725"/>
                  <a:pt x="2265682" y="5051866"/>
                </a:cubicBezTo>
                <a:cubicBezTo>
                  <a:pt x="2261264" y="5050323"/>
                  <a:pt x="2260050" y="5044026"/>
                  <a:pt x="2262920" y="5040710"/>
                </a:cubicBezTo>
                <a:cubicBezTo>
                  <a:pt x="2277828" y="5023598"/>
                  <a:pt x="2310514" y="5024482"/>
                  <a:pt x="2331274" y="5026246"/>
                </a:cubicBezTo>
                <a:cubicBezTo>
                  <a:pt x="2338121" y="5026798"/>
                  <a:pt x="2344967" y="5028124"/>
                  <a:pt x="2351483" y="5029891"/>
                </a:cubicBezTo>
                <a:cubicBezTo>
                  <a:pt x="2412217" y="4961317"/>
                  <a:pt x="2278270" y="4906220"/>
                  <a:pt x="2228689" y="4907100"/>
                </a:cubicBezTo>
                <a:cubicBezTo>
                  <a:pt x="2187500" y="4907876"/>
                  <a:pt x="2147635" y="4915383"/>
                  <a:pt x="2107220" y="4922670"/>
                </a:cubicBezTo>
                <a:cubicBezTo>
                  <a:pt x="2039639" y="4934925"/>
                  <a:pt x="1961015" y="4954693"/>
                  <a:pt x="1894980" y="4927970"/>
                </a:cubicBezTo>
                <a:cubicBezTo>
                  <a:pt x="1886919" y="4924766"/>
                  <a:pt x="1890011" y="4913394"/>
                  <a:pt x="1898293" y="4913726"/>
                </a:cubicBezTo>
                <a:cubicBezTo>
                  <a:pt x="1976365" y="4916376"/>
                  <a:pt x="2047479" y="4907762"/>
                  <a:pt x="2124446" y="4894401"/>
                </a:cubicBezTo>
                <a:cubicBezTo>
                  <a:pt x="2141563" y="4891421"/>
                  <a:pt x="2158126" y="4888986"/>
                  <a:pt x="2174359" y="4887226"/>
                </a:cubicBezTo>
                <a:cubicBezTo>
                  <a:pt x="2195561" y="4878942"/>
                  <a:pt x="2218088" y="4874080"/>
                  <a:pt x="2239178" y="4864365"/>
                </a:cubicBezTo>
                <a:cubicBezTo>
                  <a:pt x="2250552" y="4859170"/>
                  <a:pt x="2286441" y="4841171"/>
                  <a:pt x="2261927" y="4832114"/>
                </a:cubicBezTo>
                <a:cubicBezTo>
                  <a:pt x="2253313" y="4828915"/>
                  <a:pt x="2251547" y="4816878"/>
                  <a:pt x="2256958" y="4810250"/>
                </a:cubicBezTo>
                <a:cubicBezTo>
                  <a:pt x="2286220" y="4774699"/>
                  <a:pt x="2322550" y="4707228"/>
                  <a:pt x="2247902" y="4697622"/>
                </a:cubicBezTo>
                <a:cubicBezTo>
                  <a:pt x="2214222" y="4693316"/>
                  <a:pt x="2181316" y="4706677"/>
                  <a:pt x="2148408" y="4701155"/>
                </a:cubicBezTo>
                <a:cubicBezTo>
                  <a:pt x="2142446" y="4700160"/>
                  <a:pt x="2138029" y="4692760"/>
                  <a:pt x="2143660" y="4688012"/>
                </a:cubicBezTo>
                <a:cubicBezTo>
                  <a:pt x="2147525" y="4684923"/>
                  <a:pt x="2152163" y="4682158"/>
                  <a:pt x="2157021" y="4679509"/>
                </a:cubicBezTo>
                <a:cubicBezTo>
                  <a:pt x="2157243" y="4679400"/>
                  <a:pt x="2157132" y="4679071"/>
                  <a:pt x="2157353" y="4678956"/>
                </a:cubicBezTo>
                <a:cubicBezTo>
                  <a:pt x="2178003" y="4661735"/>
                  <a:pt x="2202076" y="4643732"/>
                  <a:pt x="2215658" y="4619993"/>
                </a:cubicBezTo>
                <a:cubicBezTo>
                  <a:pt x="2238958" y="4579137"/>
                  <a:pt x="2202848" y="4566104"/>
                  <a:pt x="2180321" y="4544241"/>
                </a:cubicBezTo>
                <a:cubicBezTo>
                  <a:pt x="2058190" y="4425754"/>
                  <a:pt x="1960573" y="4505258"/>
                  <a:pt x="1825963" y="4526460"/>
                </a:cubicBezTo>
                <a:cubicBezTo>
                  <a:pt x="1818786" y="4527566"/>
                  <a:pt x="1815363" y="4518180"/>
                  <a:pt x="1819669" y="4513321"/>
                </a:cubicBezTo>
                <a:cubicBezTo>
                  <a:pt x="1801228" y="4482402"/>
                  <a:pt x="1844515" y="4436353"/>
                  <a:pt x="1861080" y="4414712"/>
                </a:cubicBezTo>
                <a:cubicBezTo>
                  <a:pt x="1873447" y="4398699"/>
                  <a:pt x="1935175" y="4287720"/>
                  <a:pt x="1895201" y="4305610"/>
                </a:cubicBezTo>
                <a:cubicBezTo>
                  <a:pt x="1882502" y="4311241"/>
                  <a:pt x="1870134" y="4293019"/>
                  <a:pt x="1879631" y="4282528"/>
                </a:cubicBezTo>
                <a:cubicBezTo>
                  <a:pt x="1900612" y="4261327"/>
                  <a:pt x="1915519" y="4219262"/>
                  <a:pt x="1907017" y="4189003"/>
                </a:cubicBezTo>
                <a:cubicBezTo>
                  <a:pt x="1885925" y="4113474"/>
                  <a:pt x="1821105" y="4181165"/>
                  <a:pt x="1796811" y="4201260"/>
                </a:cubicBezTo>
                <a:cubicBezTo>
                  <a:pt x="1787315" y="4209099"/>
                  <a:pt x="1775057" y="4198281"/>
                  <a:pt x="1780689" y="4187788"/>
                </a:cubicBezTo>
                <a:cubicBezTo>
                  <a:pt x="1791732" y="4167366"/>
                  <a:pt x="1808627" y="4149252"/>
                  <a:pt x="1828062" y="4137549"/>
                </a:cubicBezTo>
                <a:cubicBezTo>
                  <a:pt x="1830491" y="4112921"/>
                  <a:pt x="1837338" y="4062675"/>
                  <a:pt x="1808847" y="4088733"/>
                </a:cubicBezTo>
                <a:cubicBezTo>
                  <a:pt x="1796038" y="4100440"/>
                  <a:pt x="1781351" y="4132469"/>
                  <a:pt x="1761696" y="4131806"/>
                </a:cubicBezTo>
                <a:cubicBezTo>
                  <a:pt x="1756394" y="4131583"/>
                  <a:pt x="1751537" y="4127939"/>
                  <a:pt x="1751425" y="4122198"/>
                </a:cubicBezTo>
                <a:cubicBezTo>
                  <a:pt x="1750984" y="4104637"/>
                  <a:pt x="1771302" y="4085311"/>
                  <a:pt x="1783560" y="4073385"/>
                </a:cubicBezTo>
                <a:cubicBezTo>
                  <a:pt x="1758051" y="3927303"/>
                  <a:pt x="1606768" y="4154226"/>
                  <a:pt x="1573750" y="4077801"/>
                </a:cubicBezTo>
                <a:cubicBezTo>
                  <a:pt x="1559615" y="4045009"/>
                  <a:pt x="1584351" y="4020058"/>
                  <a:pt x="1601357" y="3994769"/>
                </a:cubicBezTo>
                <a:cubicBezTo>
                  <a:pt x="1612951" y="3977431"/>
                  <a:pt x="1624767" y="3855309"/>
                  <a:pt x="1574633" y="3872868"/>
                </a:cubicBezTo>
                <a:cubicBezTo>
                  <a:pt x="1550339" y="3881367"/>
                  <a:pt x="1532893" y="3899587"/>
                  <a:pt x="1512684" y="3914608"/>
                </a:cubicBezTo>
                <a:cubicBezTo>
                  <a:pt x="1497445" y="3925868"/>
                  <a:pt x="1480882" y="3906766"/>
                  <a:pt x="1493359" y="3892852"/>
                </a:cubicBezTo>
                <a:cubicBezTo>
                  <a:pt x="1493470" y="3892744"/>
                  <a:pt x="1493581" y="3892630"/>
                  <a:pt x="1493691" y="3892519"/>
                </a:cubicBezTo>
                <a:cubicBezTo>
                  <a:pt x="1493581" y="3862929"/>
                  <a:pt x="1521518" y="3826704"/>
                  <a:pt x="1506169" y="3799537"/>
                </a:cubicBezTo>
                <a:cubicBezTo>
                  <a:pt x="1481875" y="3756463"/>
                  <a:pt x="1443226" y="3850559"/>
                  <a:pt x="1435164" y="3863923"/>
                </a:cubicBezTo>
                <a:cubicBezTo>
                  <a:pt x="1418931" y="3890867"/>
                  <a:pt x="1401264" y="3919022"/>
                  <a:pt x="1374320" y="3936357"/>
                </a:cubicBezTo>
                <a:cubicBezTo>
                  <a:pt x="1367253" y="3940994"/>
                  <a:pt x="1358198" y="3932269"/>
                  <a:pt x="1360958" y="3924874"/>
                </a:cubicBezTo>
                <a:cubicBezTo>
                  <a:pt x="1372774" y="3893625"/>
                  <a:pt x="1398834" y="3870658"/>
                  <a:pt x="1413632" y="3840729"/>
                </a:cubicBezTo>
                <a:cubicBezTo>
                  <a:pt x="1423128" y="3821624"/>
                  <a:pt x="1430527" y="3797989"/>
                  <a:pt x="1445435" y="3782307"/>
                </a:cubicBezTo>
                <a:cubicBezTo>
                  <a:pt x="1445765" y="3781866"/>
                  <a:pt x="1446207" y="3781642"/>
                  <a:pt x="1446539" y="3781311"/>
                </a:cubicBezTo>
                <a:cubicBezTo>
                  <a:pt x="1433398" y="3763642"/>
                  <a:pt x="1420146" y="3745861"/>
                  <a:pt x="1407007" y="3728190"/>
                </a:cubicBezTo>
                <a:cubicBezTo>
                  <a:pt x="1406675" y="3728190"/>
                  <a:pt x="1406233" y="3728190"/>
                  <a:pt x="1405902" y="3728190"/>
                </a:cubicBezTo>
                <a:cubicBezTo>
                  <a:pt x="1405350" y="3730289"/>
                  <a:pt x="1404687" y="3732387"/>
                  <a:pt x="1404025" y="3734154"/>
                </a:cubicBezTo>
                <a:cubicBezTo>
                  <a:pt x="1395853" y="3756242"/>
                  <a:pt x="1375646" y="3775790"/>
                  <a:pt x="1356762" y="3789154"/>
                </a:cubicBezTo>
                <a:cubicBezTo>
                  <a:pt x="1350689" y="3793351"/>
                  <a:pt x="1340529" y="3787497"/>
                  <a:pt x="1342959" y="3779767"/>
                </a:cubicBezTo>
                <a:cubicBezTo>
                  <a:pt x="1348370" y="3762757"/>
                  <a:pt x="1360296" y="3751825"/>
                  <a:pt x="1369682" y="3737026"/>
                </a:cubicBezTo>
                <a:cubicBezTo>
                  <a:pt x="1375866" y="3727306"/>
                  <a:pt x="1378958" y="3717699"/>
                  <a:pt x="1378184" y="3706434"/>
                </a:cubicBezTo>
                <a:cubicBezTo>
                  <a:pt x="1354222" y="3684234"/>
                  <a:pt x="1330590" y="3679264"/>
                  <a:pt x="1307512" y="3693179"/>
                </a:cubicBezTo>
                <a:cubicBezTo>
                  <a:pt x="1305083" y="3699144"/>
                  <a:pt x="1301549" y="3704998"/>
                  <a:pt x="1297905" y="3710850"/>
                </a:cubicBezTo>
                <a:cubicBezTo>
                  <a:pt x="1288298" y="3726203"/>
                  <a:pt x="1278801" y="3742768"/>
                  <a:pt x="1265661" y="3755359"/>
                </a:cubicBezTo>
                <a:cubicBezTo>
                  <a:pt x="1258594" y="3762096"/>
                  <a:pt x="1246226" y="3754253"/>
                  <a:pt x="1251305" y="3745086"/>
                </a:cubicBezTo>
                <a:cubicBezTo>
                  <a:pt x="1258372" y="3732275"/>
                  <a:pt x="1267648" y="3720680"/>
                  <a:pt x="1273610" y="3707206"/>
                </a:cubicBezTo>
                <a:cubicBezTo>
                  <a:pt x="1276040" y="3701795"/>
                  <a:pt x="1277917" y="3695831"/>
                  <a:pt x="1280126" y="3690087"/>
                </a:cubicBezTo>
                <a:cubicBezTo>
                  <a:pt x="1279906" y="3689536"/>
                  <a:pt x="1279464" y="3689314"/>
                  <a:pt x="1279354" y="3688653"/>
                </a:cubicBezTo>
                <a:cubicBezTo>
                  <a:pt x="1265881" y="3615251"/>
                  <a:pt x="1171688" y="3738793"/>
                  <a:pt x="1167381" y="3745861"/>
                </a:cubicBezTo>
                <a:cubicBezTo>
                  <a:pt x="1154240" y="3767507"/>
                  <a:pt x="1140658" y="3788932"/>
                  <a:pt x="1128069" y="3810910"/>
                </a:cubicBezTo>
                <a:cubicBezTo>
                  <a:pt x="1121554" y="3822176"/>
                  <a:pt x="1115701" y="3833551"/>
                  <a:pt x="1110069" y="3845038"/>
                </a:cubicBezTo>
                <a:cubicBezTo>
                  <a:pt x="1110733" y="3844375"/>
                  <a:pt x="1111395" y="3843822"/>
                  <a:pt x="1112058" y="3843271"/>
                </a:cubicBezTo>
                <a:cubicBezTo>
                  <a:pt x="1109186" y="3858400"/>
                  <a:pt x="1105874" y="3873420"/>
                  <a:pt x="1102340" y="3888547"/>
                </a:cubicBezTo>
                <a:cubicBezTo>
                  <a:pt x="1097040" y="3893075"/>
                  <a:pt x="1091629" y="3897379"/>
                  <a:pt x="1086217" y="3901797"/>
                </a:cubicBezTo>
                <a:cubicBezTo>
                  <a:pt x="1083237" y="3910413"/>
                  <a:pt x="1080365" y="3918912"/>
                  <a:pt x="1077825" y="3927744"/>
                </a:cubicBezTo>
                <a:cubicBezTo>
                  <a:pt x="1075396" y="3936357"/>
                  <a:pt x="1072966" y="3944970"/>
                  <a:pt x="1070647" y="3953580"/>
                </a:cubicBezTo>
                <a:cubicBezTo>
                  <a:pt x="1076831" y="3948833"/>
                  <a:pt x="1083015" y="3944191"/>
                  <a:pt x="1089199" y="3939338"/>
                </a:cubicBezTo>
                <a:cubicBezTo>
                  <a:pt x="1083567" y="3959321"/>
                  <a:pt x="1077273" y="3979197"/>
                  <a:pt x="1070647" y="3998859"/>
                </a:cubicBezTo>
                <a:cubicBezTo>
                  <a:pt x="1065567" y="4003163"/>
                  <a:pt x="1060378" y="4007248"/>
                  <a:pt x="1055188" y="4011445"/>
                </a:cubicBezTo>
                <a:cubicBezTo>
                  <a:pt x="1049997" y="4030877"/>
                  <a:pt x="1044587" y="4050197"/>
                  <a:pt x="1038623" y="4069299"/>
                </a:cubicBezTo>
                <a:cubicBezTo>
                  <a:pt x="1041385" y="4067641"/>
                  <a:pt x="1044035" y="4065876"/>
                  <a:pt x="1046795" y="4064224"/>
                </a:cubicBezTo>
                <a:cubicBezTo>
                  <a:pt x="1040059" y="4081114"/>
                  <a:pt x="1033102" y="4097570"/>
                  <a:pt x="1025815" y="4113803"/>
                </a:cubicBezTo>
                <a:cubicBezTo>
                  <a:pt x="1024820" y="4114467"/>
                  <a:pt x="1023826" y="4115130"/>
                  <a:pt x="1022833" y="4115793"/>
                </a:cubicBezTo>
                <a:cubicBezTo>
                  <a:pt x="1019189" y="4125511"/>
                  <a:pt x="1015324" y="4135114"/>
                  <a:pt x="1011127" y="4144723"/>
                </a:cubicBezTo>
                <a:cubicBezTo>
                  <a:pt x="996662" y="4177744"/>
                  <a:pt x="980650" y="4209982"/>
                  <a:pt x="963755" y="4241672"/>
                </a:cubicBezTo>
                <a:cubicBezTo>
                  <a:pt x="956687" y="4255914"/>
                  <a:pt x="949620" y="4270162"/>
                  <a:pt x="942553" y="4284407"/>
                </a:cubicBezTo>
                <a:cubicBezTo>
                  <a:pt x="941669" y="4284960"/>
                  <a:pt x="940676" y="4285401"/>
                  <a:pt x="939682" y="4285841"/>
                </a:cubicBezTo>
                <a:cubicBezTo>
                  <a:pt x="932725" y="4298322"/>
                  <a:pt x="925548" y="4310800"/>
                  <a:pt x="918369" y="4323168"/>
                </a:cubicBezTo>
                <a:cubicBezTo>
                  <a:pt x="920246" y="4322721"/>
                  <a:pt x="922124" y="4322172"/>
                  <a:pt x="924001" y="4321625"/>
                </a:cubicBezTo>
                <a:cubicBezTo>
                  <a:pt x="918922" y="4331782"/>
                  <a:pt x="913842" y="4342049"/>
                  <a:pt x="908652" y="4352316"/>
                </a:cubicBezTo>
                <a:cubicBezTo>
                  <a:pt x="905671" y="4353313"/>
                  <a:pt x="902689" y="4354195"/>
                  <a:pt x="899707" y="4355080"/>
                </a:cubicBezTo>
                <a:cubicBezTo>
                  <a:pt x="888665" y="4373850"/>
                  <a:pt x="877512" y="4392511"/>
                  <a:pt x="866469" y="4411286"/>
                </a:cubicBezTo>
                <a:cubicBezTo>
                  <a:pt x="870665" y="4410953"/>
                  <a:pt x="874972" y="4410624"/>
                  <a:pt x="879169" y="4410295"/>
                </a:cubicBezTo>
                <a:cubicBezTo>
                  <a:pt x="873757" y="4420784"/>
                  <a:pt x="868456" y="4431162"/>
                  <a:pt x="863046" y="4441653"/>
                </a:cubicBezTo>
                <a:cubicBezTo>
                  <a:pt x="857967" y="4442095"/>
                  <a:pt x="852887" y="4442650"/>
                  <a:pt x="847806" y="4443090"/>
                </a:cubicBezTo>
                <a:cubicBezTo>
                  <a:pt x="822409" y="4486489"/>
                  <a:pt x="797673" y="4530324"/>
                  <a:pt x="775146" y="4575377"/>
                </a:cubicBezTo>
                <a:cubicBezTo>
                  <a:pt x="692989" y="4739801"/>
                  <a:pt x="601115" y="4888332"/>
                  <a:pt x="469045" y="5018292"/>
                </a:cubicBezTo>
                <a:cubicBezTo>
                  <a:pt x="434040" y="5052639"/>
                  <a:pt x="399697" y="5082677"/>
                  <a:pt x="363367" y="5111055"/>
                </a:cubicBezTo>
                <a:cubicBezTo>
                  <a:pt x="418912" y="5079249"/>
                  <a:pt x="475670" y="5049436"/>
                  <a:pt x="528565" y="5012885"/>
                </a:cubicBezTo>
                <a:cubicBezTo>
                  <a:pt x="606857" y="4958997"/>
                  <a:pt x="682057" y="4900919"/>
                  <a:pt x="753503" y="4838193"/>
                </a:cubicBezTo>
                <a:cubicBezTo>
                  <a:pt x="903351" y="4706455"/>
                  <a:pt x="1032329" y="4550313"/>
                  <a:pt x="1184607" y="4422330"/>
                </a:cubicBezTo>
                <a:cubicBezTo>
                  <a:pt x="1190128" y="4417580"/>
                  <a:pt x="1197417" y="4425530"/>
                  <a:pt x="1193331" y="4431162"/>
                </a:cubicBezTo>
                <a:cubicBezTo>
                  <a:pt x="1081911" y="4583660"/>
                  <a:pt x="935265" y="4722909"/>
                  <a:pt x="794030" y="4847574"/>
                </a:cubicBezTo>
                <a:cubicBezTo>
                  <a:pt x="727552" y="4906220"/>
                  <a:pt x="655003" y="4969489"/>
                  <a:pt x="577926" y="5026246"/>
                </a:cubicBezTo>
                <a:cubicBezTo>
                  <a:pt x="645395" y="4990689"/>
                  <a:pt x="711321" y="4952261"/>
                  <a:pt x="774595" y="4904231"/>
                </a:cubicBezTo>
                <a:cubicBezTo>
                  <a:pt x="896726" y="4811469"/>
                  <a:pt x="1003840" y="4695521"/>
                  <a:pt x="1129504" y="4608621"/>
                </a:cubicBezTo>
                <a:cubicBezTo>
                  <a:pt x="1136020" y="4604091"/>
                  <a:pt x="1145186" y="4612042"/>
                  <a:pt x="1139775" y="4618777"/>
                </a:cubicBezTo>
                <a:cubicBezTo>
                  <a:pt x="1050329" y="4729865"/>
                  <a:pt x="929191" y="4828363"/>
                  <a:pt x="813906" y="4914387"/>
                </a:cubicBezTo>
                <a:cubicBezTo>
                  <a:pt x="860727" y="4889320"/>
                  <a:pt x="906443" y="4862481"/>
                  <a:pt x="948737" y="4831341"/>
                </a:cubicBezTo>
                <a:cubicBezTo>
                  <a:pt x="1151701" y="4681827"/>
                  <a:pt x="1319107" y="4487370"/>
                  <a:pt x="1523837" y="4340280"/>
                </a:cubicBezTo>
                <a:cubicBezTo>
                  <a:pt x="1533113" y="4333655"/>
                  <a:pt x="1543272" y="4347568"/>
                  <a:pt x="1535985" y="4355521"/>
                </a:cubicBezTo>
                <a:cubicBezTo>
                  <a:pt x="1446318" y="4453801"/>
                  <a:pt x="1341523" y="4539160"/>
                  <a:pt x="1242471" y="4627831"/>
                </a:cubicBezTo>
                <a:cubicBezTo>
                  <a:pt x="1193993" y="4671230"/>
                  <a:pt x="1145958" y="4717054"/>
                  <a:pt x="1096156" y="4760674"/>
                </a:cubicBezTo>
                <a:cubicBezTo>
                  <a:pt x="1178975" y="4708662"/>
                  <a:pt x="1261022" y="4655439"/>
                  <a:pt x="1344615" y="4604534"/>
                </a:cubicBezTo>
                <a:cubicBezTo>
                  <a:pt x="1351020" y="4600557"/>
                  <a:pt x="1358087" y="4610495"/>
                  <a:pt x="1352235" y="4615244"/>
                </a:cubicBezTo>
                <a:cubicBezTo>
                  <a:pt x="1228888" y="4715729"/>
                  <a:pt x="1091629" y="4799762"/>
                  <a:pt x="953485" y="4878279"/>
                </a:cubicBezTo>
                <a:cubicBezTo>
                  <a:pt x="877732" y="4921344"/>
                  <a:pt x="799440" y="4968493"/>
                  <a:pt x="718830" y="5008688"/>
                </a:cubicBezTo>
                <a:cubicBezTo>
                  <a:pt x="772386" y="4986051"/>
                  <a:pt x="825721" y="4962642"/>
                  <a:pt x="877954" y="4937024"/>
                </a:cubicBezTo>
                <a:cubicBezTo>
                  <a:pt x="1098585" y="4828803"/>
                  <a:pt x="1303978" y="4699054"/>
                  <a:pt x="1508046" y="4562904"/>
                </a:cubicBezTo>
                <a:cubicBezTo>
                  <a:pt x="1515335" y="4558044"/>
                  <a:pt x="1524831" y="4569309"/>
                  <a:pt x="1517875" y="4575049"/>
                </a:cubicBezTo>
                <a:cubicBezTo>
                  <a:pt x="1186154" y="4852217"/>
                  <a:pt x="775810" y="5052530"/>
                  <a:pt x="359060" y="5178749"/>
                </a:cubicBezTo>
                <a:cubicBezTo>
                  <a:pt x="423439" y="5169030"/>
                  <a:pt x="489585" y="5164835"/>
                  <a:pt x="551092" y="5160640"/>
                </a:cubicBezTo>
                <a:cubicBezTo>
                  <a:pt x="652463" y="5153571"/>
                  <a:pt x="758803" y="5145842"/>
                  <a:pt x="859734" y="5159426"/>
                </a:cubicBezTo>
                <a:cubicBezTo>
                  <a:pt x="869781" y="5160748"/>
                  <a:pt x="872543" y="5177423"/>
                  <a:pt x="861059" y="5178307"/>
                </a:cubicBezTo>
                <a:cubicBezTo>
                  <a:pt x="750191" y="5186364"/>
                  <a:pt x="638660" y="5181730"/>
                  <a:pt x="527571" y="5191118"/>
                </a:cubicBezTo>
                <a:cubicBezTo>
                  <a:pt x="488701" y="5194432"/>
                  <a:pt x="449720" y="5200173"/>
                  <a:pt x="410629" y="5205918"/>
                </a:cubicBezTo>
                <a:cubicBezTo>
                  <a:pt x="457670" y="5211435"/>
                  <a:pt x="503498" y="5218390"/>
                  <a:pt x="544356" y="5223137"/>
                </a:cubicBezTo>
                <a:cubicBezTo>
                  <a:pt x="658758" y="5236279"/>
                  <a:pt x="779453" y="5251956"/>
                  <a:pt x="886898" y="5295467"/>
                </a:cubicBezTo>
                <a:cubicBezTo>
                  <a:pt x="895953" y="5299109"/>
                  <a:pt x="889106" y="5310922"/>
                  <a:pt x="881156" y="5310041"/>
                </a:cubicBezTo>
                <a:cubicBezTo>
                  <a:pt x="757920" y="5296461"/>
                  <a:pt x="637224" y="5262671"/>
                  <a:pt x="513988" y="5247099"/>
                </a:cubicBezTo>
                <a:cubicBezTo>
                  <a:pt x="451928" y="5239261"/>
                  <a:pt x="389759" y="5233294"/>
                  <a:pt x="327257" y="5230315"/>
                </a:cubicBezTo>
                <a:cubicBezTo>
                  <a:pt x="322509" y="5230095"/>
                  <a:pt x="317540" y="5230203"/>
                  <a:pt x="312791" y="5230095"/>
                </a:cubicBezTo>
                <a:cubicBezTo>
                  <a:pt x="341613" y="5238261"/>
                  <a:pt x="369882" y="5248534"/>
                  <a:pt x="396826" y="5259028"/>
                </a:cubicBezTo>
                <a:cubicBezTo>
                  <a:pt x="474787" y="5289281"/>
                  <a:pt x="553962" y="5316886"/>
                  <a:pt x="631372" y="5348686"/>
                </a:cubicBezTo>
                <a:cubicBezTo>
                  <a:pt x="765319" y="5403679"/>
                  <a:pt x="923339" y="5455139"/>
                  <a:pt x="1041053" y="5540499"/>
                </a:cubicBezTo>
                <a:cubicBezTo>
                  <a:pt x="1045028" y="5543371"/>
                  <a:pt x="1041605" y="5550659"/>
                  <a:pt x="1036857" y="5549333"/>
                </a:cubicBezTo>
                <a:cubicBezTo>
                  <a:pt x="964748" y="5529238"/>
                  <a:pt x="897057" y="5489927"/>
                  <a:pt x="828261" y="5460552"/>
                </a:cubicBezTo>
                <a:cubicBezTo>
                  <a:pt x="758803" y="5430843"/>
                  <a:pt x="688904" y="5402022"/>
                  <a:pt x="618783" y="5373754"/>
                </a:cubicBezTo>
                <a:cubicBezTo>
                  <a:pt x="550429" y="5346259"/>
                  <a:pt x="482627" y="5321527"/>
                  <a:pt x="414163" y="5299109"/>
                </a:cubicBezTo>
                <a:cubicBezTo>
                  <a:pt x="459990" y="5320972"/>
                  <a:pt x="504823" y="5344168"/>
                  <a:pt x="548442" y="5366022"/>
                </a:cubicBezTo>
                <a:cubicBezTo>
                  <a:pt x="657321" y="5420795"/>
                  <a:pt x="764656" y="5478221"/>
                  <a:pt x="865586" y="5546683"/>
                </a:cubicBezTo>
                <a:cubicBezTo>
                  <a:pt x="874972" y="5552978"/>
                  <a:pt x="867131" y="5567442"/>
                  <a:pt x="856972" y="5562032"/>
                </a:cubicBezTo>
                <a:cubicBezTo>
                  <a:pt x="741577" y="5500417"/>
                  <a:pt x="627397" y="5436144"/>
                  <a:pt x="509130" y="5380047"/>
                </a:cubicBezTo>
                <a:cubicBezTo>
                  <a:pt x="442874" y="5348797"/>
                  <a:pt x="373636" y="5321856"/>
                  <a:pt x="305724" y="5292929"/>
                </a:cubicBezTo>
                <a:close/>
                <a:moveTo>
                  <a:pt x="300423" y="3687014"/>
                </a:moveTo>
                <a:cubicBezTo>
                  <a:pt x="296337" y="3665810"/>
                  <a:pt x="303846" y="3636877"/>
                  <a:pt x="317317" y="3620328"/>
                </a:cubicBezTo>
                <a:cubicBezTo>
                  <a:pt x="321844" y="3614696"/>
                  <a:pt x="330237" y="3620218"/>
                  <a:pt x="329133" y="3626624"/>
                </a:cubicBezTo>
                <a:cubicBezTo>
                  <a:pt x="327366" y="3636766"/>
                  <a:pt x="323170" y="3646041"/>
                  <a:pt x="320631" y="3656092"/>
                </a:cubicBezTo>
                <a:cubicBezTo>
                  <a:pt x="317980" y="3666361"/>
                  <a:pt x="317097" y="3676852"/>
                  <a:pt x="313563" y="3686792"/>
                </a:cubicBezTo>
                <a:cubicBezTo>
                  <a:pt x="311575" y="3692423"/>
                  <a:pt x="301858" y="3694412"/>
                  <a:pt x="300423" y="3687014"/>
                </a:cubicBezTo>
                <a:close/>
                <a:moveTo>
                  <a:pt x="287391" y="3573840"/>
                </a:moveTo>
                <a:cubicBezTo>
                  <a:pt x="287613" y="3540933"/>
                  <a:pt x="309588" y="3507916"/>
                  <a:pt x="318642" y="3476444"/>
                </a:cubicBezTo>
                <a:cubicBezTo>
                  <a:pt x="328249" y="3443205"/>
                  <a:pt x="328028" y="3402789"/>
                  <a:pt x="342384" y="3371980"/>
                </a:cubicBezTo>
                <a:cubicBezTo>
                  <a:pt x="345144" y="3366238"/>
                  <a:pt x="355745" y="3366790"/>
                  <a:pt x="356850" y="3373526"/>
                </a:cubicBezTo>
                <a:cubicBezTo>
                  <a:pt x="362592" y="3407537"/>
                  <a:pt x="346359" y="3448505"/>
                  <a:pt x="335868" y="3480860"/>
                </a:cubicBezTo>
                <a:cubicBezTo>
                  <a:pt x="325378" y="3513326"/>
                  <a:pt x="314446" y="3547889"/>
                  <a:pt x="294900" y="3576048"/>
                </a:cubicBezTo>
                <a:cubicBezTo>
                  <a:pt x="292913" y="3578920"/>
                  <a:pt x="287281" y="3577595"/>
                  <a:pt x="287391" y="3573840"/>
                </a:cubicBezTo>
                <a:close/>
                <a:moveTo>
                  <a:pt x="286066" y="4293700"/>
                </a:moveTo>
                <a:cubicBezTo>
                  <a:pt x="298544" y="4259911"/>
                  <a:pt x="334212" y="4227335"/>
                  <a:pt x="365905" y="4211544"/>
                </a:cubicBezTo>
                <a:cubicBezTo>
                  <a:pt x="373744" y="4207679"/>
                  <a:pt x="381253" y="4217509"/>
                  <a:pt x="374849" y="4223803"/>
                </a:cubicBezTo>
                <a:cubicBezTo>
                  <a:pt x="349009" y="4249971"/>
                  <a:pt x="324163" y="4276031"/>
                  <a:pt x="299428" y="4303085"/>
                </a:cubicBezTo>
                <a:cubicBezTo>
                  <a:pt x="293465" y="4309601"/>
                  <a:pt x="283306" y="4301098"/>
                  <a:pt x="286066" y="4293700"/>
                </a:cubicBezTo>
                <a:close/>
                <a:moveTo>
                  <a:pt x="282312" y="861438"/>
                </a:moveTo>
                <a:cubicBezTo>
                  <a:pt x="280325" y="822568"/>
                  <a:pt x="285073" y="773538"/>
                  <a:pt x="298435" y="736656"/>
                </a:cubicBezTo>
                <a:cubicBezTo>
                  <a:pt x="301858" y="727270"/>
                  <a:pt x="317428" y="728926"/>
                  <a:pt x="318090" y="739196"/>
                </a:cubicBezTo>
                <a:cubicBezTo>
                  <a:pt x="320630" y="778838"/>
                  <a:pt x="312348" y="826764"/>
                  <a:pt x="299650" y="864310"/>
                </a:cubicBezTo>
                <a:cubicBezTo>
                  <a:pt x="296336" y="874138"/>
                  <a:pt x="282865" y="871376"/>
                  <a:pt x="282312" y="861438"/>
                </a:cubicBezTo>
                <a:close/>
                <a:moveTo>
                  <a:pt x="272484" y="3211087"/>
                </a:moveTo>
                <a:cubicBezTo>
                  <a:pt x="264975" y="3199051"/>
                  <a:pt x="276681" y="3180610"/>
                  <a:pt x="285293" y="3171997"/>
                </a:cubicBezTo>
                <a:cubicBezTo>
                  <a:pt x="290262" y="3167027"/>
                  <a:pt x="297883" y="3171776"/>
                  <a:pt x="297993" y="3177960"/>
                </a:cubicBezTo>
                <a:cubicBezTo>
                  <a:pt x="298103" y="3186021"/>
                  <a:pt x="297883" y="3187125"/>
                  <a:pt x="294901" y="3194413"/>
                </a:cubicBezTo>
                <a:cubicBezTo>
                  <a:pt x="296226" y="3191211"/>
                  <a:pt x="289490" y="3206450"/>
                  <a:pt x="289049" y="3205787"/>
                </a:cubicBezTo>
                <a:cubicBezTo>
                  <a:pt x="289269" y="3206892"/>
                  <a:pt x="289932" y="3207885"/>
                  <a:pt x="289269" y="3209099"/>
                </a:cubicBezTo>
                <a:cubicBezTo>
                  <a:pt x="287944" y="3211529"/>
                  <a:pt x="286729" y="3212744"/>
                  <a:pt x="284520" y="3214179"/>
                </a:cubicBezTo>
                <a:cubicBezTo>
                  <a:pt x="280435" y="3216830"/>
                  <a:pt x="274914" y="3214953"/>
                  <a:pt x="272484" y="3211087"/>
                </a:cubicBezTo>
                <a:close/>
                <a:moveTo>
                  <a:pt x="272373" y="485546"/>
                </a:moveTo>
                <a:cubicBezTo>
                  <a:pt x="269061" y="448222"/>
                  <a:pt x="274140" y="403168"/>
                  <a:pt x="287391" y="368272"/>
                </a:cubicBezTo>
                <a:cubicBezTo>
                  <a:pt x="291256" y="358114"/>
                  <a:pt x="307710" y="359880"/>
                  <a:pt x="308704" y="370922"/>
                </a:cubicBezTo>
                <a:cubicBezTo>
                  <a:pt x="312127" y="408136"/>
                  <a:pt x="305723" y="453190"/>
                  <a:pt x="293245" y="488416"/>
                </a:cubicBezTo>
                <a:cubicBezTo>
                  <a:pt x="289048" y="500122"/>
                  <a:pt x="273368" y="497692"/>
                  <a:pt x="272373" y="485546"/>
                </a:cubicBezTo>
                <a:close/>
                <a:moveTo>
                  <a:pt x="268950" y="6239963"/>
                </a:moveTo>
                <a:cubicBezTo>
                  <a:pt x="265417" y="6234884"/>
                  <a:pt x="271269" y="6228478"/>
                  <a:pt x="276679" y="6230025"/>
                </a:cubicBezTo>
                <a:cubicBezTo>
                  <a:pt x="298103" y="6236319"/>
                  <a:pt x="317868" y="6251006"/>
                  <a:pt x="335868" y="6263815"/>
                </a:cubicBezTo>
                <a:cubicBezTo>
                  <a:pt x="341058" y="6267458"/>
                  <a:pt x="336861" y="6275852"/>
                  <a:pt x="330899" y="6274747"/>
                </a:cubicBezTo>
                <a:cubicBezTo>
                  <a:pt x="307488" y="6270440"/>
                  <a:pt x="282753" y="6260391"/>
                  <a:pt x="268950" y="6239963"/>
                </a:cubicBezTo>
                <a:close/>
                <a:moveTo>
                  <a:pt x="268619" y="1309216"/>
                </a:moveTo>
                <a:cubicBezTo>
                  <a:pt x="262656" y="1276862"/>
                  <a:pt x="268288" y="1234678"/>
                  <a:pt x="289270" y="1208396"/>
                </a:cubicBezTo>
                <a:cubicBezTo>
                  <a:pt x="295453" y="1200668"/>
                  <a:pt x="309698" y="1205084"/>
                  <a:pt x="309919" y="1215244"/>
                </a:cubicBezTo>
                <a:cubicBezTo>
                  <a:pt x="310140" y="1230924"/>
                  <a:pt x="305503" y="1245390"/>
                  <a:pt x="301858" y="1260518"/>
                </a:cubicBezTo>
                <a:cubicBezTo>
                  <a:pt x="297662" y="1277966"/>
                  <a:pt x="293687" y="1294420"/>
                  <a:pt x="286840" y="1310984"/>
                </a:cubicBezTo>
                <a:cubicBezTo>
                  <a:pt x="283527" y="1318714"/>
                  <a:pt x="270055" y="1317610"/>
                  <a:pt x="268619" y="1309216"/>
                </a:cubicBezTo>
                <a:close/>
                <a:moveTo>
                  <a:pt x="267735" y="3827587"/>
                </a:moveTo>
                <a:cubicBezTo>
                  <a:pt x="268287" y="3805940"/>
                  <a:pt x="275796" y="3785400"/>
                  <a:pt x="283637" y="3765409"/>
                </a:cubicBezTo>
                <a:cubicBezTo>
                  <a:pt x="289710" y="3750060"/>
                  <a:pt x="295341" y="3733934"/>
                  <a:pt x="306826" y="3721786"/>
                </a:cubicBezTo>
                <a:cubicBezTo>
                  <a:pt x="312458" y="3716044"/>
                  <a:pt x="322175" y="3720462"/>
                  <a:pt x="320850" y="3728633"/>
                </a:cubicBezTo>
                <a:cubicBezTo>
                  <a:pt x="317868" y="3747408"/>
                  <a:pt x="307267" y="3764416"/>
                  <a:pt x="300422" y="3781976"/>
                </a:cubicBezTo>
                <a:cubicBezTo>
                  <a:pt x="294016" y="3798652"/>
                  <a:pt x="288496" y="3815550"/>
                  <a:pt x="279551" y="3831011"/>
                </a:cubicBezTo>
                <a:cubicBezTo>
                  <a:pt x="275906" y="3837195"/>
                  <a:pt x="267625" y="3834655"/>
                  <a:pt x="267735" y="3827587"/>
                </a:cubicBezTo>
                <a:close/>
                <a:moveTo>
                  <a:pt x="251063" y="1736014"/>
                </a:moveTo>
                <a:cubicBezTo>
                  <a:pt x="262436" y="1647342"/>
                  <a:pt x="283086" y="1551822"/>
                  <a:pt x="311576" y="1467015"/>
                </a:cubicBezTo>
                <a:cubicBezTo>
                  <a:pt x="314889" y="1456966"/>
                  <a:pt x="332115" y="1459837"/>
                  <a:pt x="330238" y="1470769"/>
                </a:cubicBezTo>
                <a:cubicBezTo>
                  <a:pt x="314558" y="1559994"/>
                  <a:pt x="292031" y="1651759"/>
                  <a:pt x="268179" y="1739216"/>
                </a:cubicBezTo>
                <a:cubicBezTo>
                  <a:pt x="265529" y="1748713"/>
                  <a:pt x="249848" y="1745952"/>
                  <a:pt x="251063" y="1736014"/>
                </a:cubicBezTo>
                <a:close/>
                <a:moveTo>
                  <a:pt x="249846" y="662558"/>
                </a:moveTo>
                <a:cubicBezTo>
                  <a:pt x="248300" y="645664"/>
                  <a:pt x="251392" y="628768"/>
                  <a:pt x="253821" y="612094"/>
                </a:cubicBezTo>
                <a:cubicBezTo>
                  <a:pt x="255919" y="597960"/>
                  <a:pt x="257576" y="584046"/>
                  <a:pt x="263428" y="571016"/>
                </a:cubicBezTo>
                <a:cubicBezTo>
                  <a:pt x="267514" y="562072"/>
                  <a:pt x="281980" y="562292"/>
                  <a:pt x="283305" y="573114"/>
                </a:cubicBezTo>
                <a:cubicBezTo>
                  <a:pt x="285072" y="588352"/>
                  <a:pt x="282421" y="603150"/>
                  <a:pt x="279993" y="618168"/>
                </a:cubicBezTo>
                <a:cubicBezTo>
                  <a:pt x="277342" y="634842"/>
                  <a:pt x="274912" y="651184"/>
                  <a:pt x="268508" y="666866"/>
                </a:cubicBezTo>
                <a:cubicBezTo>
                  <a:pt x="264533" y="676804"/>
                  <a:pt x="250729" y="671614"/>
                  <a:pt x="249846" y="662558"/>
                </a:cubicBezTo>
                <a:close/>
                <a:moveTo>
                  <a:pt x="235257" y="5848135"/>
                </a:moveTo>
                <a:cubicBezTo>
                  <a:pt x="235933" y="5845499"/>
                  <a:pt x="238252" y="5843401"/>
                  <a:pt x="241896" y="5843843"/>
                </a:cubicBezTo>
                <a:cubicBezTo>
                  <a:pt x="274472" y="5848038"/>
                  <a:pt x="306606" y="5861621"/>
                  <a:pt x="338298" y="5870345"/>
                </a:cubicBezTo>
                <a:cubicBezTo>
                  <a:pt x="364469" y="5877523"/>
                  <a:pt x="394285" y="5881276"/>
                  <a:pt x="418357" y="5893976"/>
                </a:cubicBezTo>
                <a:cubicBezTo>
                  <a:pt x="424541" y="5897289"/>
                  <a:pt x="420235" y="5905902"/>
                  <a:pt x="414382" y="5906013"/>
                </a:cubicBezTo>
                <a:cubicBezTo>
                  <a:pt x="388211" y="5906343"/>
                  <a:pt x="360604" y="5895743"/>
                  <a:pt x="335538" y="5888565"/>
                </a:cubicBezTo>
                <a:cubicBezTo>
                  <a:pt x="303514" y="5879509"/>
                  <a:pt x="267515" y="5872222"/>
                  <a:pt x="238473" y="5855658"/>
                </a:cubicBezTo>
                <a:cubicBezTo>
                  <a:pt x="235547" y="5853946"/>
                  <a:pt x="234580" y="5850771"/>
                  <a:pt x="235257" y="5848135"/>
                </a:cubicBezTo>
                <a:close/>
                <a:moveTo>
                  <a:pt x="231778" y="5881503"/>
                </a:moveTo>
                <a:cubicBezTo>
                  <a:pt x="232813" y="5878439"/>
                  <a:pt x="235546" y="5875981"/>
                  <a:pt x="239245" y="5876423"/>
                </a:cubicBezTo>
                <a:cubicBezTo>
                  <a:pt x="265527" y="5879736"/>
                  <a:pt x="289379" y="5892656"/>
                  <a:pt x="312238" y="5905245"/>
                </a:cubicBezTo>
                <a:cubicBezTo>
                  <a:pt x="320850" y="5909993"/>
                  <a:pt x="314666" y="5924791"/>
                  <a:pt x="305391" y="5921146"/>
                </a:cubicBezTo>
                <a:cubicBezTo>
                  <a:pt x="281428" y="5911981"/>
                  <a:pt x="256141" y="5904140"/>
                  <a:pt x="234497" y="5890226"/>
                </a:cubicBezTo>
                <a:cubicBezTo>
                  <a:pt x="231405" y="5888239"/>
                  <a:pt x="230743" y="5884568"/>
                  <a:pt x="231778" y="5881503"/>
                </a:cubicBezTo>
                <a:close/>
                <a:moveTo>
                  <a:pt x="219258" y="4250948"/>
                </a:moveTo>
                <a:cubicBezTo>
                  <a:pt x="250951" y="4195186"/>
                  <a:pt x="296115" y="4133460"/>
                  <a:pt x="348126" y="4095690"/>
                </a:cubicBezTo>
                <a:cubicBezTo>
                  <a:pt x="354420" y="4091161"/>
                  <a:pt x="363585" y="4099667"/>
                  <a:pt x="359168" y="4106183"/>
                </a:cubicBezTo>
                <a:cubicBezTo>
                  <a:pt x="322285" y="4160409"/>
                  <a:pt x="274029" y="4209870"/>
                  <a:pt x="232619" y="4260882"/>
                </a:cubicBezTo>
                <a:cubicBezTo>
                  <a:pt x="225773" y="4269387"/>
                  <a:pt x="214068" y="4260113"/>
                  <a:pt x="219258" y="4250948"/>
                </a:cubicBezTo>
                <a:close/>
                <a:moveTo>
                  <a:pt x="208216" y="818370"/>
                </a:moveTo>
                <a:cubicBezTo>
                  <a:pt x="210867" y="802690"/>
                  <a:pt x="211087" y="786458"/>
                  <a:pt x="215394" y="771108"/>
                </a:cubicBezTo>
                <a:cubicBezTo>
                  <a:pt x="217823" y="762496"/>
                  <a:pt x="231627" y="762274"/>
                  <a:pt x="234608" y="770666"/>
                </a:cubicBezTo>
                <a:cubicBezTo>
                  <a:pt x="241013" y="789218"/>
                  <a:pt x="236044" y="808432"/>
                  <a:pt x="225222" y="824444"/>
                </a:cubicBezTo>
                <a:cubicBezTo>
                  <a:pt x="219590" y="832726"/>
                  <a:pt x="206339" y="829082"/>
                  <a:pt x="208216" y="818370"/>
                </a:cubicBezTo>
                <a:close/>
                <a:moveTo>
                  <a:pt x="198720" y="566046"/>
                </a:moveTo>
                <a:cubicBezTo>
                  <a:pt x="197174" y="544182"/>
                  <a:pt x="199272" y="518894"/>
                  <a:pt x="207002" y="498356"/>
                </a:cubicBezTo>
                <a:cubicBezTo>
                  <a:pt x="210867" y="488308"/>
                  <a:pt x="225002" y="492502"/>
                  <a:pt x="226215" y="501778"/>
                </a:cubicBezTo>
                <a:cubicBezTo>
                  <a:pt x="228977" y="522760"/>
                  <a:pt x="224890" y="547826"/>
                  <a:pt x="218265" y="567924"/>
                </a:cubicBezTo>
                <a:cubicBezTo>
                  <a:pt x="214843" y="578526"/>
                  <a:pt x="199603" y="577752"/>
                  <a:pt x="198720" y="566046"/>
                </a:cubicBezTo>
                <a:close/>
                <a:moveTo>
                  <a:pt x="198691" y="5991052"/>
                </a:moveTo>
                <a:cubicBezTo>
                  <a:pt x="199713" y="5988719"/>
                  <a:pt x="201866" y="5987063"/>
                  <a:pt x="204903" y="5987724"/>
                </a:cubicBezTo>
                <a:cubicBezTo>
                  <a:pt x="223233" y="5991700"/>
                  <a:pt x="240901" y="6004732"/>
                  <a:pt x="254042" y="6017981"/>
                </a:cubicBezTo>
                <a:cubicBezTo>
                  <a:pt x="259674" y="6023725"/>
                  <a:pt x="254594" y="6033551"/>
                  <a:pt x="246533" y="6030349"/>
                </a:cubicBezTo>
                <a:cubicBezTo>
                  <a:pt x="229527" y="6023613"/>
                  <a:pt x="210534" y="6013123"/>
                  <a:pt x="199271" y="5998436"/>
                </a:cubicBezTo>
                <a:cubicBezTo>
                  <a:pt x="197780" y="5996393"/>
                  <a:pt x="197670" y="5993384"/>
                  <a:pt x="198691" y="5991052"/>
                </a:cubicBezTo>
                <a:close/>
                <a:moveTo>
                  <a:pt x="183371" y="3566440"/>
                </a:moveTo>
                <a:cubicBezTo>
                  <a:pt x="186794" y="3553079"/>
                  <a:pt x="188782" y="3539938"/>
                  <a:pt x="194634" y="3527349"/>
                </a:cubicBezTo>
                <a:cubicBezTo>
                  <a:pt x="197616" y="3520834"/>
                  <a:pt x="207002" y="3524588"/>
                  <a:pt x="207223" y="3530772"/>
                </a:cubicBezTo>
                <a:cubicBezTo>
                  <a:pt x="207665" y="3544245"/>
                  <a:pt x="206450" y="3556722"/>
                  <a:pt x="203358" y="3569864"/>
                </a:cubicBezTo>
                <a:cubicBezTo>
                  <a:pt x="200376" y="3582562"/>
                  <a:pt x="180168" y="3579028"/>
                  <a:pt x="183371" y="3566440"/>
                </a:cubicBezTo>
                <a:close/>
                <a:moveTo>
                  <a:pt x="176179" y="5652510"/>
                </a:moveTo>
                <a:cubicBezTo>
                  <a:pt x="176607" y="5649268"/>
                  <a:pt x="178898" y="5646452"/>
                  <a:pt x="183260" y="5646177"/>
                </a:cubicBezTo>
                <a:cubicBezTo>
                  <a:pt x="205565" y="5644852"/>
                  <a:pt x="237700" y="5653132"/>
                  <a:pt x="256362" y="5665499"/>
                </a:cubicBezTo>
                <a:cubicBezTo>
                  <a:pt x="261442" y="5668921"/>
                  <a:pt x="260227" y="5678419"/>
                  <a:pt x="253601" y="5679082"/>
                </a:cubicBezTo>
                <a:cubicBezTo>
                  <a:pt x="231406" y="5681289"/>
                  <a:pt x="198940" y="5673451"/>
                  <a:pt x="180278" y="5661414"/>
                </a:cubicBezTo>
                <a:cubicBezTo>
                  <a:pt x="177186" y="5659424"/>
                  <a:pt x="175751" y="5655754"/>
                  <a:pt x="176179" y="5652510"/>
                </a:cubicBezTo>
                <a:close/>
                <a:moveTo>
                  <a:pt x="173764" y="3939557"/>
                </a:moveTo>
                <a:cubicBezTo>
                  <a:pt x="187898" y="3876397"/>
                  <a:pt x="175641" y="3790256"/>
                  <a:pt x="219591" y="3737906"/>
                </a:cubicBezTo>
                <a:cubicBezTo>
                  <a:pt x="225995" y="3730287"/>
                  <a:pt x="236486" y="3736471"/>
                  <a:pt x="234387" y="3745749"/>
                </a:cubicBezTo>
                <a:cubicBezTo>
                  <a:pt x="226105" y="3781311"/>
                  <a:pt x="216277" y="3815549"/>
                  <a:pt x="210977" y="3851773"/>
                </a:cubicBezTo>
                <a:cubicBezTo>
                  <a:pt x="206450" y="3883246"/>
                  <a:pt x="201149" y="3915155"/>
                  <a:pt x="188230" y="3944303"/>
                </a:cubicBezTo>
                <a:cubicBezTo>
                  <a:pt x="184255" y="3953250"/>
                  <a:pt x="171665" y="3949165"/>
                  <a:pt x="173764" y="3939557"/>
                </a:cubicBezTo>
                <a:close/>
                <a:moveTo>
                  <a:pt x="147772" y="1121352"/>
                </a:moveTo>
                <a:cubicBezTo>
                  <a:pt x="145467" y="1095072"/>
                  <a:pt x="145163" y="1068706"/>
                  <a:pt x="148586" y="1044524"/>
                </a:cubicBezTo>
                <a:cubicBezTo>
                  <a:pt x="150132" y="1033260"/>
                  <a:pt x="166475" y="1035248"/>
                  <a:pt x="169237" y="1044744"/>
                </a:cubicBezTo>
                <a:cubicBezTo>
                  <a:pt x="182376" y="1090902"/>
                  <a:pt x="182929" y="1146226"/>
                  <a:pt x="181715" y="1194040"/>
                </a:cubicBezTo>
                <a:cubicBezTo>
                  <a:pt x="181383" y="1206520"/>
                  <a:pt x="161506" y="1211266"/>
                  <a:pt x="158966" y="1197686"/>
                </a:cubicBezTo>
                <a:cubicBezTo>
                  <a:pt x="154384" y="1173834"/>
                  <a:pt x="150077" y="1147634"/>
                  <a:pt x="147772" y="1121352"/>
                </a:cubicBezTo>
                <a:close/>
                <a:moveTo>
                  <a:pt x="139861" y="422602"/>
                </a:moveTo>
                <a:cubicBezTo>
                  <a:pt x="136549" y="377326"/>
                  <a:pt x="156426" y="314164"/>
                  <a:pt x="180498" y="275514"/>
                </a:cubicBezTo>
                <a:cubicBezTo>
                  <a:pt x="186020" y="266680"/>
                  <a:pt x="200045" y="274078"/>
                  <a:pt x="198388" y="283464"/>
                </a:cubicBezTo>
                <a:cubicBezTo>
                  <a:pt x="193198" y="313612"/>
                  <a:pt x="181272" y="342654"/>
                  <a:pt x="174094" y="372358"/>
                </a:cubicBezTo>
                <a:cubicBezTo>
                  <a:pt x="169567" y="391242"/>
                  <a:pt x="165702" y="408800"/>
                  <a:pt x="157088" y="426358"/>
                </a:cubicBezTo>
                <a:cubicBezTo>
                  <a:pt x="152892" y="434748"/>
                  <a:pt x="140524" y="431546"/>
                  <a:pt x="139861" y="422602"/>
                </a:cubicBezTo>
                <a:close/>
                <a:moveTo>
                  <a:pt x="135362" y="5583444"/>
                </a:moveTo>
                <a:cubicBezTo>
                  <a:pt x="135831" y="5579994"/>
                  <a:pt x="138039" y="5576792"/>
                  <a:pt x="141739" y="5576185"/>
                </a:cubicBezTo>
                <a:cubicBezTo>
                  <a:pt x="167689" y="5572319"/>
                  <a:pt x="202143" y="5579497"/>
                  <a:pt x="225001" y="5592305"/>
                </a:cubicBezTo>
                <a:cubicBezTo>
                  <a:pt x="233062" y="5596833"/>
                  <a:pt x="228755" y="5608207"/>
                  <a:pt x="220363" y="5608538"/>
                </a:cubicBezTo>
                <a:cubicBezTo>
                  <a:pt x="195517" y="5609422"/>
                  <a:pt x="161726" y="5603348"/>
                  <a:pt x="139420" y="5592195"/>
                </a:cubicBezTo>
                <a:cubicBezTo>
                  <a:pt x="136162" y="5590594"/>
                  <a:pt x="134892" y="5586895"/>
                  <a:pt x="135362" y="5583444"/>
                </a:cubicBezTo>
                <a:close/>
                <a:moveTo>
                  <a:pt x="113470" y="6245816"/>
                </a:moveTo>
                <a:cubicBezTo>
                  <a:pt x="110048" y="6239632"/>
                  <a:pt x="115458" y="6232564"/>
                  <a:pt x="122194" y="6234000"/>
                </a:cubicBezTo>
                <a:cubicBezTo>
                  <a:pt x="139862" y="6237643"/>
                  <a:pt x="155764" y="6252552"/>
                  <a:pt x="166145" y="6267129"/>
                </a:cubicBezTo>
                <a:cubicBezTo>
                  <a:pt x="169567" y="6271877"/>
                  <a:pt x="164378" y="6279496"/>
                  <a:pt x="158634" y="6277620"/>
                </a:cubicBezTo>
                <a:cubicBezTo>
                  <a:pt x="141629" y="6271987"/>
                  <a:pt x="122526" y="6261718"/>
                  <a:pt x="113470" y="6245816"/>
                </a:cubicBezTo>
                <a:close/>
                <a:moveTo>
                  <a:pt x="97666" y="4571473"/>
                </a:moveTo>
                <a:cubicBezTo>
                  <a:pt x="96382" y="4569334"/>
                  <a:pt x="96410" y="4566434"/>
                  <a:pt x="98894" y="4564668"/>
                </a:cubicBezTo>
                <a:cubicBezTo>
                  <a:pt x="167800" y="4515417"/>
                  <a:pt x="241123" y="4470807"/>
                  <a:pt x="313452" y="4426855"/>
                </a:cubicBezTo>
                <a:cubicBezTo>
                  <a:pt x="378383" y="4387428"/>
                  <a:pt x="444529" y="4341053"/>
                  <a:pt x="518293" y="4320625"/>
                </a:cubicBezTo>
                <a:cubicBezTo>
                  <a:pt x="525692" y="4318525"/>
                  <a:pt x="531986" y="4328350"/>
                  <a:pt x="524808" y="4333209"/>
                </a:cubicBezTo>
                <a:cubicBezTo>
                  <a:pt x="446516" y="4385663"/>
                  <a:pt x="358175" y="4425088"/>
                  <a:pt x="277784" y="4475110"/>
                </a:cubicBezTo>
                <a:cubicBezTo>
                  <a:pt x="221468" y="4510117"/>
                  <a:pt x="164818" y="4546335"/>
                  <a:pt x="104305" y="4573722"/>
                </a:cubicBezTo>
                <a:cubicBezTo>
                  <a:pt x="101544" y="4574990"/>
                  <a:pt x="98949" y="4573614"/>
                  <a:pt x="97666" y="4571473"/>
                </a:cubicBezTo>
                <a:close/>
                <a:moveTo>
                  <a:pt x="85325" y="5697814"/>
                </a:moveTo>
                <a:cubicBezTo>
                  <a:pt x="86719" y="5694515"/>
                  <a:pt x="90059" y="5691836"/>
                  <a:pt x="94034" y="5692003"/>
                </a:cubicBezTo>
                <a:cubicBezTo>
                  <a:pt x="127384" y="5693659"/>
                  <a:pt x="160401" y="5706689"/>
                  <a:pt x="191983" y="5716850"/>
                </a:cubicBezTo>
                <a:cubicBezTo>
                  <a:pt x="226878" y="5727999"/>
                  <a:pt x="261441" y="5739153"/>
                  <a:pt x="294459" y="5755386"/>
                </a:cubicBezTo>
                <a:cubicBezTo>
                  <a:pt x="300753" y="5758366"/>
                  <a:pt x="298876" y="5768748"/>
                  <a:pt x="291257" y="5767643"/>
                </a:cubicBezTo>
                <a:cubicBezTo>
                  <a:pt x="249846" y="5762011"/>
                  <a:pt x="210203" y="5749754"/>
                  <a:pt x="170229" y="5738048"/>
                </a:cubicBezTo>
                <a:cubicBezTo>
                  <a:pt x="142402" y="5729877"/>
                  <a:pt x="113249" y="5722480"/>
                  <a:pt x="88293" y="5707353"/>
                </a:cubicBezTo>
                <a:cubicBezTo>
                  <a:pt x="84483" y="5705033"/>
                  <a:pt x="83931" y="5701113"/>
                  <a:pt x="85325" y="5697814"/>
                </a:cubicBezTo>
                <a:close/>
                <a:moveTo>
                  <a:pt x="69190" y="6051110"/>
                </a:moveTo>
                <a:cubicBezTo>
                  <a:pt x="67313" y="6047576"/>
                  <a:pt x="70737" y="6042609"/>
                  <a:pt x="74712" y="6043381"/>
                </a:cubicBezTo>
                <a:cubicBezTo>
                  <a:pt x="91827" y="6046473"/>
                  <a:pt x="103091" y="6058179"/>
                  <a:pt x="116894" y="6067896"/>
                </a:cubicBezTo>
                <a:cubicBezTo>
                  <a:pt x="124293" y="6073085"/>
                  <a:pt x="118329" y="6083244"/>
                  <a:pt x="110158" y="6079932"/>
                </a:cubicBezTo>
                <a:cubicBezTo>
                  <a:pt x="93705" y="6073195"/>
                  <a:pt x="78134" y="6067675"/>
                  <a:pt x="69190" y="6051110"/>
                </a:cubicBezTo>
                <a:close/>
                <a:moveTo>
                  <a:pt x="25681" y="4413836"/>
                </a:moveTo>
                <a:cubicBezTo>
                  <a:pt x="42908" y="4353320"/>
                  <a:pt x="65213" y="4294460"/>
                  <a:pt x="81114" y="4233509"/>
                </a:cubicBezTo>
                <a:cubicBezTo>
                  <a:pt x="90832" y="4196297"/>
                  <a:pt x="96795" y="4155441"/>
                  <a:pt x="116672" y="4122092"/>
                </a:cubicBezTo>
                <a:cubicBezTo>
                  <a:pt x="120206" y="4116129"/>
                  <a:pt x="131248" y="4119222"/>
                  <a:pt x="131359" y="4126179"/>
                </a:cubicBezTo>
                <a:cubicBezTo>
                  <a:pt x="131690" y="4178963"/>
                  <a:pt x="107396" y="4235941"/>
                  <a:pt x="91274" y="4285850"/>
                </a:cubicBezTo>
                <a:cubicBezTo>
                  <a:pt x="76587" y="4331565"/>
                  <a:pt x="60796" y="4377504"/>
                  <a:pt x="33963" y="4417702"/>
                </a:cubicBezTo>
                <a:cubicBezTo>
                  <a:pt x="30982" y="4422006"/>
                  <a:pt x="24246" y="4418914"/>
                  <a:pt x="25681" y="4413836"/>
                </a:cubicBezTo>
                <a:close/>
                <a:moveTo>
                  <a:pt x="24246" y="1048610"/>
                </a:moveTo>
                <a:cubicBezTo>
                  <a:pt x="23252" y="1036132"/>
                  <a:pt x="40919" y="1031274"/>
                  <a:pt x="45558" y="1043200"/>
                </a:cubicBezTo>
                <a:cubicBezTo>
                  <a:pt x="58367" y="1075776"/>
                  <a:pt x="66428" y="1121160"/>
                  <a:pt x="59140" y="1155944"/>
                </a:cubicBezTo>
                <a:cubicBezTo>
                  <a:pt x="57152" y="1165772"/>
                  <a:pt x="45116" y="1166324"/>
                  <a:pt x="41914" y="1156938"/>
                </a:cubicBezTo>
                <a:cubicBezTo>
                  <a:pt x="36060" y="1138498"/>
                  <a:pt x="35067" y="1118510"/>
                  <a:pt x="32085" y="1099406"/>
                </a:cubicBezTo>
                <a:cubicBezTo>
                  <a:pt x="29436" y="1082402"/>
                  <a:pt x="25681" y="1065726"/>
                  <a:pt x="24246" y="1048610"/>
                </a:cubicBezTo>
                <a:close/>
                <a:moveTo>
                  <a:pt x="14487" y="5807665"/>
                </a:moveTo>
                <a:cubicBezTo>
                  <a:pt x="15495" y="5805843"/>
                  <a:pt x="17621" y="5804601"/>
                  <a:pt x="19940" y="5805539"/>
                </a:cubicBezTo>
                <a:cubicBezTo>
                  <a:pt x="78797" y="5829502"/>
                  <a:pt x="134342" y="5861084"/>
                  <a:pt x="190549" y="5890679"/>
                </a:cubicBezTo>
                <a:cubicBezTo>
                  <a:pt x="233836" y="5913426"/>
                  <a:pt x="280656" y="5933524"/>
                  <a:pt x="319195" y="5963892"/>
                </a:cubicBezTo>
                <a:cubicBezTo>
                  <a:pt x="323280" y="5967094"/>
                  <a:pt x="319747" y="5973167"/>
                  <a:pt x="314999" y="5971621"/>
                </a:cubicBezTo>
                <a:cubicBezTo>
                  <a:pt x="261883" y="5954616"/>
                  <a:pt x="212302" y="5922260"/>
                  <a:pt x="163051" y="5896199"/>
                </a:cubicBezTo>
                <a:cubicBezTo>
                  <a:pt x="113250" y="5869697"/>
                  <a:pt x="62786" y="5844521"/>
                  <a:pt x="15743" y="5813270"/>
                </a:cubicBezTo>
                <a:cubicBezTo>
                  <a:pt x="13590" y="5811889"/>
                  <a:pt x="13480" y="5809487"/>
                  <a:pt x="14487" y="5807665"/>
                </a:cubicBezTo>
                <a:close/>
                <a:moveTo>
                  <a:pt x="0" y="1265987"/>
                </a:moveTo>
                <a:lnTo>
                  <a:pt x="0" y="1139800"/>
                </a:lnTo>
                <a:lnTo>
                  <a:pt x="11727" y="1189154"/>
                </a:lnTo>
                <a:cubicBezTo>
                  <a:pt x="14722" y="1205967"/>
                  <a:pt x="17179" y="1222918"/>
                  <a:pt x="20271" y="1239538"/>
                </a:cubicBezTo>
                <a:cubicBezTo>
                  <a:pt x="25903" y="1270014"/>
                  <a:pt x="33522" y="1300712"/>
                  <a:pt x="33412" y="1331854"/>
                </a:cubicBezTo>
                <a:cubicBezTo>
                  <a:pt x="33412" y="1339362"/>
                  <a:pt x="21596" y="1342564"/>
                  <a:pt x="18504" y="1335276"/>
                </a:cubicBezTo>
                <a:cubicBezTo>
                  <a:pt x="12486" y="1321252"/>
                  <a:pt x="8318" y="1306620"/>
                  <a:pt x="4963" y="1291754"/>
                </a:cubicBezTo>
                <a:close/>
                <a:moveTo>
                  <a:pt x="0" y="4051435"/>
                </a:moveTo>
                <a:lnTo>
                  <a:pt x="0" y="3868661"/>
                </a:lnTo>
                <a:lnTo>
                  <a:pt x="4507" y="3979539"/>
                </a:lnTo>
                <a:close/>
                <a:moveTo>
                  <a:pt x="0" y="4355525"/>
                </a:moveTo>
                <a:lnTo>
                  <a:pt x="0" y="4315478"/>
                </a:lnTo>
                <a:lnTo>
                  <a:pt x="1500" y="4317203"/>
                </a:lnTo>
                <a:close/>
                <a:moveTo>
                  <a:pt x="0" y="4578217"/>
                </a:moveTo>
                <a:lnTo>
                  <a:pt x="0" y="4526897"/>
                </a:lnTo>
                <a:lnTo>
                  <a:pt x="47051" y="4461103"/>
                </a:lnTo>
                <a:cubicBezTo>
                  <a:pt x="88571" y="4406014"/>
                  <a:pt x="132134" y="4352650"/>
                  <a:pt x="179728" y="4303067"/>
                </a:cubicBezTo>
                <a:cubicBezTo>
                  <a:pt x="187568" y="4294898"/>
                  <a:pt x="200819" y="4304720"/>
                  <a:pt x="195519" y="4314552"/>
                </a:cubicBezTo>
                <a:cubicBezTo>
                  <a:pt x="169459" y="4363140"/>
                  <a:pt x="137048" y="4408305"/>
                  <a:pt x="102623" y="4452061"/>
                </a:cubicBezTo>
                <a:close/>
                <a:moveTo>
                  <a:pt x="0" y="4631373"/>
                </a:moveTo>
                <a:lnTo>
                  <a:pt x="0" y="4597274"/>
                </a:lnTo>
                <a:lnTo>
                  <a:pt x="73497" y="4524473"/>
                </a:lnTo>
                <a:cubicBezTo>
                  <a:pt x="129483" y="4462966"/>
                  <a:pt x="183923" y="4394393"/>
                  <a:pt x="251947" y="4346025"/>
                </a:cubicBezTo>
                <a:cubicBezTo>
                  <a:pt x="259676" y="4340502"/>
                  <a:pt x="266634" y="4351876"/>
                  <a:pt x="261443" y="4358171"/>
                </a:cubicBezTo>
                <a:cubicBezTo>
                  <a:pt x="208990" y="4422110"/>
                  <a:pt x="147042" y="4479751"/>
                  <a:pt x="90062" y="4539822"/>
                </a:cubicBezTo>
                <a:cubicBezTo>
                  <a:pt x="68584" y="4562406"/>
                  <a:pt x="46940" y="4585982"/>
                  <a:pt x="24468" y="4608867"/>
                </a:cubicBezTo>
                <a:close/>
                <a:moveTo>
                  <a:pt x="0" y="5306352"/>
                </a:moveTo>
                <a:lnTo>
                  <a:pt x="0" y="5283055"/>
                </a:lnTo>
                <a:lnTo>
                  <a:pt x="34517" y="5283101"/>
                </a:lnTo>
                <a:cubicBezTo>
                  <a:pt x="41032" y="5283648"/>
                  <a:pt x="41032" y="5292704"/>
                  <a:pt x="35732" y="5295028"/>
                </a:cubicBezTo>
                <a:close/>
                <a:moveTo>
                  <a:pt x="0" y="5363256"/>
                </a:moveTo>
                <a:lnTo>
                  <a:pt x="0" y="5337828"/>
                </a:lnTo>
                <a:lnTo>
                  <a:pt x="103754" y="5352332"/>
                </a:lnTo>
                <a:cubicBezTo>
                  <a:pt x="108282" y="5353547"/>
                  <a:pt x="107508" y="5359618"/>
                  <a:pt x="103092" y="5360172"/>
                </a:cubicBezTo>
                <a:close/>
                <a:moveTo>
                  <a:pt x="0" y="5436618"/>
                </a:moveTo>
                <a:lnTo>
                  <a:pt x="0" y="5405092"/>
                </a:lnTo>
                <a:lnTo>
                  <a:pt x="24219" y="5406674"/>
                </a:lnTo>
                <a:cubicBezTo>
                  <a:pt x="115680" y="5413534"/>
                  <a:pt x="206727" y="5423501"/>
                  <a:pt x="294129" y="5443103"/>
                </a:cubicBezTo>
                <a:cubicBezTo>
                  <a:pt x="302190" y="5444871"/>
                  <a:pt x="301528" y="5456243"/>
                  <a:pt x="292914" y="5456023"/>
                </a:cubicBezTo>
                <a:cubicBezTo>
                  <a:pt x="198721" y="5453594"/>
                  <a:pt x="104086" y="5446030"/>
                  <a:pt x="9464" y="5437443"/>
                </a:cubicBezTo>
                <a:close/>
                <a:moveTo>
                  <a:pt x="0" y="5549925"/>
                </a:moveTo>
                <a:lnTo>
                  <a:pt x="0" y="5539105"/>
                </a:lnTo>
                <a:lnTo>
                  <a:pt x="1057" y="5538096"/>
                </a:lnTo>
                <a:cubicBezTo>
                  <a:pt x="27780" y="5537876"/>
                  <a:pt x="52184" y="5545274"/>
                  <a:pt x="77030" y="5554661"/>
                </a:cubicBezTo>
                <a:cubicBezTo>
                  <a:pt x="84539" y="5557532"/>
                  <a:pt x="80564" y="5570121"/>
                  <a:pt x="72834" y="5568131"/>
                </a:cubicBezTo>
                <a:close/>
                <a:moveTo>
                  <a:pt x="0" y="5587701"/>
                </a:moveTo>
                <a:lnTo>
                  <a:pt x="0" y="5564308"/>
                </a:lnTo>
                <a:lnTo>
                  <a:pt x="34956" y="5573513"/>
                </a:lnTo>
                <a:cubicBezTo>
                  <a:pt x="105629" y="5591180"/>
                  <a:pt x="181382" y="5604432"/>
                  <a:pt x="247638" y="5634912"/>
                </a:cubicBezTo>
                <a:cubicBezTo>
                  <a:pt x="252055" y="5637012"/>
                  <a:pt x="251172" y="5644300"/>
                  <a:pt x="245761" y="5643748"/>
                </a:cubicBezTo>
                <a:cubicBezTo>
                  <a:pt x="181602" y="5637451"/>
                  <a:pt x="118770" y="5615696"/>
                  <a:pt x="56269" y="5600124"/>
                </a:cubicBezTo>
                <a:close/>
                <a:moveTo>
                  <a:pt x="0" y="5639945"/>
                </a:moveTo>
                <a:lnTo>
                  <a:pt x="0" y="5610824"/>
                </a:lnTo>
                <a:lnTo>
                  <a:pt x="93925" y="5639469"/>
                </a:lnTo>
                <a:cubicBezTo>
                  <a:pt x="127467" y="5649836"/>
                  <a:pt x="160788" y="5660823"/>
                  <a:pt x="193309" y="5673908"/>
                </a:cubicBezTo>
                <a:cubicBezTo>
                  <a:pt x="197726" y="5675676"/>
                  <a:pt x="195737" y="5683515"/>
                  <a:pt x="190990" y="5683073"/>
                </a:cubicBezTo>
                <a:cubicBezTo>
                  <a:pt x="127826" y="5677442"/>
                  <a:pt x="65986" y="5660878"/>
                  <a:pt x="5694" y="5641775"/>
                </a:cubicBezTo>
                <a:close/>
                <a:moveTo>
                  <a:pt x="0" y="5673849"/>
                </a:moveTo>
                <a:lnTo>
                  <a:pt x="0" y="5649406"/>
                </a:lnTo>
                <a:lnTo>
                  <a:pt x="20408" y="5657206"/>
                </a:lnTo>
                <a:cubicBezTo>
                  <a:pt x="35758" y="5663514"/>
                  <a:pt x="50693" y="5670637"/>
                  <a:pt x="64109" y="5679747"/>
                </a:cubicBezTo>
                <a:cubicBezTo>
                  <a:pt x="71618" y="5684827"/>
                  <a:pt x="65766" y="5694875"/>
                  <a:pt x="57595" y="5693441"/>
                </a:cubicBezTo>
                <a:cubicBezTo>
                  <a:pt x="40313" y="5689852"/>
                  <a:pt x="23389" y="5683612"/>
                  <a:pt x="6673" y="5676669"/>
                </a:cubicBezTo>
                <a:close/>
                <a:moveTo>
                  <a:pt x="0" y="5710233"/>
                </a:moveTo>
                <a:lnTo>
                  <a:pt x="0" y="5690379"/>
                </a:lnTo>
                <a:lnTo>
                  <a:pt x="57817" y="5713096"/>
                </a:lnTo>
                <a:cubicBezTo>
                  <a:pt x="138759" y="5744787"/>
                  <a:pt x="223898" y="5770627"/>
                  <a:pt x="299982" y="5813030"/>
                </a:cubicBezTo>
                <a:cubicBezTo>
                  <a:pt x="304840" y="5815791"/>
                  <a:pt x="300755" y="5822418"/>
                  <a:pt x="296006" y="5821313"/>
                </a:cubicBezTo>
                <a:cubicBezTo>
                  <a:pt x="203248" y="5798786"/>
                  <a:pt x="114907" y="5755167"/>
                  <a:pt x="26235" y="5720495"/>
                </a:cubicBezTo>
                <a:close/>
                <a:moveTo>
                  <a:pt x="0" y="5742612"/>
                </a:moveTo>
                <a:lnTo>
                  <a:pt x="0" y="5719748"/>
                </a:lnTo>
                <a:lnTo>
                  <a:pt x="20629" y="5728926"/>
                </a:lnTo>
                <a:cubicBezTo>
                  <a:pt x="40837" y="5739472"/>
                  <a:pt x="60686" y="5750818"/>
                  <a:pt x="80342" y="5761253"/>
                </a:cubicBezTo>
                <a:cubicBezTo>
                  <a:pt x="116342" y="5780357"/>
                  <a:pt x="153334" y="5798467"/>
                  <a:pt x="186793" y="5821878"/>
                </a:cubicBezTo>
                <a:cubicBezTo>
                  <a:pt x="192757" y="5825964"/>
                  <a:pt x="187015" y="5835019"/>
                  <a:pt x="180609" y="5832589"/>
                </a:cubicBezTo>
                <a:cubicBezTo>
                  <a:pt x="138537" y="5816577"/>
                  <a:pt x="98562" y="5793830"/>
                  <a:pt x="58809" y="5772958"/>
                </a:cubicBezTo>
                <a:cubicBezTo>
                  <a:pt x="40810" y="5763461"/>
                  <a:pt x="22147" y="5754489"/>
                  <a:pt x="3858" y="5744924"/>
                </a:cubicBezTo>
                <a:close/>
                <a:moveTo>
                  <a:pt x="0" y="5890659"/>
                </a:moveTo>
                <a:lnTo>
                  <a:pt x="0" y="5859346"/>
                </a:lnTo>
                <a:lnTo>
                  <a:pt x="158306" y="5949740"/>
                </a:lnTo>
                <a:cubicBezTo>
                  <a:pt x="166035" y="5954600"/>
                  <a:pt x="160072" y="5965531"/>
                  <a:pt x="151790" y="5962108"/>
                </a:cubicBezTo>
                <a:cubicBezTo>
                  <a:pt x="105880" y="5943170"/>
                  <a:pt x="60454" y="5921899"/>
                  <a:pt x="15477" y="5899056"/>
                </a:cubicBezTo>
                <a:close/>
                <a:moveTo>
                  <a:pt x="0" y="6015821"/>
                </a:moveTo>
                <a:lnTo>
                  <a:pt x="0" y="5996023"/>
                </a:lnTo>
                <a:lnTo>
                  <a:pt x="27450" y="6014562"/>
                </a:lnTo>
                <a:cubicBezTo>
                  <a:pt x="34075" y="6019530"/>
                  <a:pt x="27118" y="6029910"/>
                  <a:pt x="19830" y="6026489"/>
                </a:cubicBezTo>
                <a:close/>
                <a:moveTo>
                  <a:pt x="0" y="6082462"/>
                </a:moveTo>
                <a:lnTo>
                  <a:pt x="0" y="6054731"/>
                </a:lnTo>
                <a:lnTo>
                  <a:pt x="55829" y="6091544"/>
                </a:lnTo>
                <a:cubicBezTo>
                  <a:pt x="115017" y="6128978"/>
                  <a:pt x="176746" y="6163541"/>
                  <a:pt x="230964" y="6208045"/>
                </a:cubicBezTo>
                <a:cubicBezTo>
                  <a:pt x="235603" y="6211799"/>
                  <a:pt x="230192" y="6218313"/>
                  <a:pt x="225222" y="6216105"/>
                </a:cubicBezTo>
                <a:cubicBezTo>
                  <a:pt x="161616" y="6188168"/>
                  <a:pt x="103864" y="6148303"/>
                  <a:pt x="45448" y="6110980"/>
                </a:cubicBezTo>
                <a:close/>
                <a:moveTo>
                  <a:pt x="0" y="6151720"/>
                </a:moveTo>
                <a:lnTo>
                  <a:pt x="0" y="6122522"/>
                </a:lnTo>
                <a:lnTo>
                  <a:pt x="18392" y="6136245"/>
                </a:lnTo>
                <a:cubicBezTo>
                  <a:pt x="45226" y="6159655"/>
                  <a:pt x="78686" y="6183507"/>
                  <a:pt x="95802" y="6215202"/>
                </a:cubicBezTo>
                <a:cubicBezTo>
                  <a:pt x="98783" y="6220725"/>
                  <a:pt x="93041" y="6225582"/>
                  <a:pt x="87851" y="6223262"/>
                </a:cubicBezTo>
                <a:cubicBezTo>
                  <a:pt x="54834" y="6208242"/>
                  <a:pt x="28993" y="6177435"/>
                  <a:pt x="1939" y="6153583"/>
                </a:cubicBezTo>
                <a:close/>
                <a:moveTo>
                  <a:pt x="0" y="6394067"/>
                </a:moveTo>
                <a:lnTo>
                  <a:pt x="0" y="6361633"/>
                </a:lnTo>
                <a:lnTo>
                  <a:pt x="20477" y="6386120"/>
                </a:lnTo>
                <a:cubicBezTo>
                  <a:pt x="34294" y="6402518"/>
                  <a:pt x="47545" y="6419275"/>
                  <a:pt x="58146" y="6437386"/>
                </a:cubicBezTo>
                <a:cubicBezTo>
                  <a:pt x="60576" y="6441583"/>
                  <a:pt x="55827" y="6445559"/>
                  <a:pt x="51962" y="6442908"/>
                </a:cubicBezTo>
                <a:close/>
                <a:moveTo>
                  <a:pt x="0" y="6684196"/>
                </a:moveTo>
                <a:lnTo>
                  <a:pt x="0" y="6649365"/>
                </a:lnTo>
                <a:lnTo>
                  <a:pt x="10486" y="6658705"/>
                </a:lnTo>
                <a:cubicBezTo>
                  <a:pt x="35539" y="6680238"/>
                  <a:pt x="61904" y="6697437"/>
                  <a:pt x="92602" y="6689376"/>
                </a:cubicBezTo>
                <a:cubicBezTo>
                  <a:pt x="137987" y="6677450"/>
                  <a:pt x="172881" y="6633170"/>
                  <a:pt x="160403" y="6585576"/>
                </a:cubicBezTo>
                <a:cubicBezTo>
                  <a:pt x="151569" y="6552116"/>
                  <a:pt x="131913" y="6525172"/>
                  <a:pt x="118551" y="6494364"/>
                </a:cubicBezTo>
                <a:cubicBezTo>
                  <a:pt x="99558" y="6488069"/>
                  <a:pt x="80344" y="6474487"/>
                  <a:pt x="71620" y="6466537"/>
                </a:cubicBezTo>
                <a:cubicBezTo>
                  <a:pt x="65436" y="6460904"/>
                  <a:pt x="72283" y="6448648"/>
                  <a:pt x="80344" y="6452071"/>
                </a:cubicBezTo>
                <a:cubicBezTo>
                  <a:pt x="87633" y="6455383"/>
                  <a:pt x="95252" y="6458146"/>
                  <a:pt x="102761" y="6461124"/>
                </a:cubicBezTo>
                <a:cubicBezTo>
                  <a:pt x="103423" y="6460573"/>
                  <a:pt x="103533" y="6459580"/>
                  <a:pt x="104416" y="6459139"/>
                </a:cubicBezTo>
                <a:cubicBezTo>
                  <a:pt x="135779" y="6442906"/>
                  <a:pt x="116232" y="6408010"/>
                  <a:pt x="100441" y="6378965"/>
                </a:cubicBezTo>
                <a:cubicBezTo>
                  <a:pt x="99558" y="6377972"/>
                  <a:pt x="98896" y="6376977"/>
                  <a:pt x="98122" y="6375984"/>
                </a:cubicBezTo>
                <a:cubicBezTo>
                  <a:pt x="79571" y="6353132"/>
                  <a:pt x="64001" y="6331158"/>
                  <a:pt x="51412" y="6304541"/>
                </a:cubicBezTo>
                <a:cubicBezTo>
                  <a:pt x="46996" y="6295156"/>
                  <a:pt x="57486" y="6285659"/>
                  <a:pt x="66430" y="6287425"/>
                </a:cubicBezTo>
                <a:cubicBezTo>
                  <a:pt x="128490" y="6299793"/>
                  <a:pt x="187789" y="6321991"/>
                  <a:pt x="249517" y="6335245"/>
                </a:cubicBezTo>
                <a:cubicBezTo>
                  <a:pt x="293356" y="6344632"/>
                  <a:pt x="343490" y="6337452"/>
                  <a:pt x="382470" y="6359977"/>
                </a:cubicBezTo>
                <a:cubicBezTo>
                  <a:pt x="426531" y="6385480"/>
                  <a:pt x="415820" y="6258825"/>
                  <a:pt x="411513" y="6248114"/>
                </a:cubicBezTo>
                <a:cubicBezTo>
                  <a:pt x="408089" y="6239611"/>
                  <a:pt x="405881" y="6231551"/>
                  <a:pt x="404004" y="6222495"/>
                </a:cubicBezTo>
                <a:cubicBezTo>
                  <a:pt x="399807" y="6202508"/>
                  <a:pt x="413170" y="6189697"/>
                  <a:pt x="428298" y="6180642"/>
                </a:cubicBezTo>
                <a:cubicBezTo>
                  <a:pt x="425868" y="6176778"/>
                  <a:pt x="423217" y="6173134"/>
                  <a:pt x="420789" y="6169378"/>
                </a:cubicBezTo>
                <a:cubicBezTo>
                  <a:pt x="371428" y="6144753"/>
                  <a:pt x="324829" y="6103676"/>
                  <a:pt x="286289" y="6077284"/>
                </a:cubicBezTo>
                <a:cubicBezTo>
                  <a:pt x="280105" y="6072978"/>
                  <a:pt x="284192" y="6063039"/>
                  <a:pt x="291479" y="6063812"/>
                </a:cubicBezTo>
                <a:cubicBezTo>
                  <a:pt x="352876" y="6070549"/>
                  <a:pt x="396273" y="6131942"/>
                  <a:pt x="451708" y="6155023"/>
                </a:cubicBezTo>
                <a:cubicBezTo>
                  <a:pt x="507253" y="6178102"/>
                  <a:pt x="563459" y="6139564"/>
                  <a:pt x="576821" y="6088326"/>
                </a:cubicBezTo>
                <a:cubicBezTo>
                  <a:pt x="560809" y="6079492"/>
                  <a:pt x="546453" y="6066352"/>
                  <a:pt x="531105" y="6056966"/>
                </a:cubicBezTo>
                <a:cubicBezTo>
                  <a:pt x="514209" y="6046586"/>
                  <a:pt x="493449" y="6039187"/>
                  <a:pt x="479204" y="6025493"/>
                </a:cubicBezTo>
                <a:cubicBezTo>
                  <a:pt x="473903" y="6020524"/>
                  <a:pt x="477327" y="6009702"/>
                  <a:pt x="485278" y="6010366"/>
                </a:cubicBezTo>
                <a:cubicBezTo>
                  <a:pt x="506148" y="6012243"/>
                  <a:pt x="526135" y="6026156"/>
                  <a:pt x="543473" y="6037200"/>
                </a:cubicBezTo>
                <a:cubicBezTo>
                  <a:pt x="555067" y="6044599"/>
                  <a:pt x="568318" y="6052659"/>
                  <a:pt x="579581" y="6062155"/>
                </a:cubicBezTo>
                <a:cubicBezTo>
                  <a:pt x="579251" y="6052328"/>
                  <a:pt x="577373" y="6042279"/>
                  <a:pt x="573397" y="6032451"/>
                </a:cubicBezTo>
                <a:cubicBezTo>
                  <a:pt x="521939" y="6012132"/>
                  <a:pt x="474787" y="5971495"/>
                  <a:pt x="428629" y="5946207"/>
                </a:cubicBezTo>
                <a:cubicBezTo>
                  <a:pt x="418028" y="5940464"/>
                  <a:pt x="426089" y="5922577"/>
                  <a:pt x="436690" y="5927103"/>
                </a:cubicBezTo>
                <a:cubicBezTo>
                  <a:pt x="488480" y="5946538"/>
                  <a:pt x="538172" y="5992918"/>
                  <a:pt x="592722" y="6009702"/>
                </a:cubicBezTo>
                <a:cubicBezTo>
                  <a:pt x="586207" y="5988722"/>
                  <a:pt x="579471" y="5967740"/>
                  <a:pt x="572404" y="5946869"/>
                </a:cubicBezTo>
                <a:cubicBezTo>
                  <a:pt x="568539" y="5945324"/>
                  <a:pt x="564674" y="5943666"/>
                  <a:pt x="560809" y="5942231"/>
                </a:cubicBezTo>
                <a:cubicBezTo>
                  <a:pt x="535522" y="5932514"/>
                  <a:pt x="505928" y="5925337"/>
                  <a:pt x="485168" y="5907337"/>
                </a:cubicBezTo>
                <a:cubicBezTo>
                  <a:pt x="480419" y="5903141"/>
                  <a:pt x="484615" y="5895741"/>
                  <a:pt x="490136" y="5895741"/>
                </a:cubicBezTo>
                <a:cubicBezTo>
                  <a:pt x="513657" y="5895741"/>
                  <a:pt x="538282" y="5905238"/>
                  <a:pt x="561471" y="5914956"/>
                </a:cubicBezTo>
                <a:cubicBezTo>
                  <a:pt x="561030" y="5913740"/>
                  <a:pt x="560699" y="5912528"/>
                  <a:pt x="560257" y="5911312"/>
                </a:cubicBezTo>
                <a:cubicBezTo>
                  <a:pt x="554515" y="5909435"/>
                  <a:pt x="548662" y="5907557"/>
                  <a:pt x="542920" y="5905679"/>
                </a:cubicBezTo>
                <a:cubicBezTo>
                  <a:pt x="488370" y="5888343"/>
                  <a:pt x="428298" y="5874208"/>
                  <a:pt x="377502" y="5847816"/>
                </a:cubicBezTo>
                <a:cubicBezTo>
                  <a:pt x="369219" y="5843509"/>
                  <a:pt x="372863" y="5830811"/>
                  <a:pt x="382250" y="5832246"/>
                </a:cubicBezTo>
                <a:cubicBezTo>
                  <a:pt x="432605" y="5839865"/>
                  <a:pt x="482296" y="5859962"/>
                  <a:pt x="530883" y="5874871"/>
                </a:cubicBezTo>
                <a:cubicBezTo>
                  <a:pt x="536736" y="5876638"/>
                  <a:pt x="542809" y="5878294"/>
                  <a:pt x="548773" y="5880061"/>
                </a:cubicBezTo>
                <a:cubicBezTo>
                  <a:pt x="544466" y="5868356"/>
                  <a:pt x="540269" y="5856540"/>
                  <a:pt x="535742" y="5844834"/>
                </a:cubicBezTo>
                <a:cubicBezTo>
                  <a:pt x="520062" y="5840418"/>
                  <a:pt x="504491" y="5836000"/>
                  <a:pt x="489032" y="5831805"/>
                </a:cubicBezTo>
                <a:cubicBezTo>
                  <a:pt x="428076" y="5815350"/>
                  <a:pt x="363146" y="5803313"/>
                  <a:pt x="305282" y="5777804"/>
                </a:cubicBezTo>
                <a:cubicBezTo>
                  <a:pt x="295786" y="5773608"/>
                  <a:pt x="298768" y="5758260"/>
                  <a:pt x="309699" y="5759695"/>
                </a:cubicBezTo>
                <a:cubicBezTo>
                  <a:pt x="379930" y="5768749"/>
                  <a:pt x="449831" y="5794590"/>
                  <a:pt x="518295" y="5812810"/>
                </a:cubicBezTo>
                <a:cubicBezTo>
                  <a:pt x="520172" y="5813252"/>
                  <a:pt x="521939" y="5813694"/>
                  <a:pt x="523706" y="5814136"/>
                </a:cubicBezTo>
                <a:cubicBezTo>
                  <a:pt x="520062" y="5804860"/>
                  <a:pt x="516529" y="5795584"/>
                  <a:pt x="512774" y="5786418"/>
                </a:cubicBezTo>
                <a:cubicBezTo>
                  <a:pt x="492124" y="5781007"/>
                  <a:pt x="471475" y="5775487"/>
                  <a:pt x="451266" y="5770406"/>
                </a:cubicBezTo>
                <a:cubicBezTo>
                  <a:pt x="380483" y="5752516"/>
                  <a:pt x="301528" y="5740590"/>
                  <a:pt x="236266" y="5707134"/>
                </a:cubicBezTo>
                <a:cubicBezTo>
                  <a:pt x="230304" y="5704152"/>
                  <a:pt x="233174" y="5693993"/>
                  <a:pt x="239910" y="5694543"/>
                </a:cubicBezTo>
                <a:cubicBezTo>
                  <a:pt x="321515" y="5701723"/>
                  <a:pt x="403782" y="5735842"/>
                  <a:pt x="483511" y="5754836"/>
                </a:cubicBezTo>
                <a:cubicBezTo>
                  <a:pt x="489363" y="5756271"/>
                  <a:pt x="495327" y="5757486"/>
                  <a:pt x="501289" y="5758812"/>
                </a:cubicBezTo>
                <a:cubicBezTo>
                  <a:pt x="497535" y="5749755"/>
                  <a:pt x="493780" y="5740701"/>
                  <a:pt x="489915" y="5731646"/>
                </a:cubicBezTo>
                <a:cubicBezTo>
                  <a:pt x="414605" y="5713207"/>
                  <a:pt x="332558" y="5699182"/>
                  <a:pt x="263873" y="5665723"/>
                </a:cubicBezTo>
                <a:cubicBezTo>
                  <a:pt x="255259" y="5661526"/>
                  <a:pt x="259345" y="5649049"/>
                  <a:pt x="268621" y="5650155"/>
                </a:cubicBezTo>
                <a:cubicBezTo>
                  <a:pt x="338852" y="5658655"/>
                  <a:pt x="408531" y="5684386"/>
                  <a:pt x="477769" y="5703600"/>
                </a:cubicBezTo>
                <a:cubicBezTo>
                  <a:pt x="472358" y="5691120"/>
                  <a:pt x="466946" y="5678532"/>
                  <a:pt x="461315" y="5666053"/>
                </a:cubicBezTo>
                <a:cubicBezTo>
                  <a:pt x="450935" y="5663844"/>
                  <a:pt x="440555" y="5661746"/>
                  <a:pt x="430285" y="5659758"/>
                </a:cubicBezTo>
                <a:cubicBezTo>
                  <a:pt x="370655" y="5648498"/>
                  <a:pt x="305945" y="5644081"/>
                  <a:pt x="249407" y="5620889"/>
                </a:cubicBezTo>
                <a:cubicBezTo>
                  <a:pt x="240241" y="5617134"/>
                  <a:pt x="243002" y="5604213"/>
                  <a:pt x="252831" y="5604213"/>
                </a:cubicBezTo>
                <a:cubicBezTo>
                  <a:pt x="314116" y="5603992"/>
                  <a:pt x="376618" y="5624645"/>
                  <a:pt x="436469" y="5636793"/>
                </a:cubicBezTo>
                <a:cubicBezTo>
                  <a:pt x="440776" y="5637672"/>
                  <a:pt x="445303" y="5638337"/>
                  <a:pt x="449610" y="5639220"/>
                </a:cubicBezTo>
                <a:cubicBezTo>
                  <a:pt x="447511" y="5634583"/>
                  <a:pt x="445524" y="5629945"/>
                  <a:pt x="443426" y="5625196"/>
                </a:cubicBezTo>
                <a:cubicBezTo>
                  <a:pt x="409746" y="5617466"/>
                  <a:pt x="376066" y="5609844"/>
                  <a:pt x="342385" y="5602556"/>
                </a:cubicBezTo>
                <a:cubicBezTo>
                  <a:pt x="278725" y="5588864"/>
                  <a:pt x="213629" y="5577132"/>
                  <a:pt x="149085" y="5563439"/>
                </a:cubicBezTo>
                <a:lnTo>
                  <a:pt x="0" y="5523516"/>
                </a:lnTo>
                <a:lnTo>
                  <a:pt x="0" y="5508655"/>
                </a:lnTo>
                <a:lnTo>
                  <a:pt x="155158" y="5534442"/>
                </a:lnTo>
                <a:cubicBezTo>
                  <a:pt x="219371" y="5548616"/>
                  <a:pt x="283253" y="5564793"/>
                  <a:pt x="346582" y="5578595"/>
                </a:cubicBezTo>
                <a:cubicBezTo>
                  <a:pt x="374520" y="5584667"/>
                  <a:pt x="402569" y="5590519"/>
                  <a:pt x="430726" y="5596262"/>
                </a:cubicBezTo>
                <a:cubicBezTo>
                  <a:pt x="426862" y="5587317"/>
                  <a:pt x="422997" y="5578484"/>
                  <a:pt x="419022" y="5569651"/>
                </a:cubicBezTo>
                <a:cubicBezTo>
                  <a:pt x="334325" y="5556456"/>
                  <a:pt x="249711" y="5539948"/>
                  <a:pt x="165193" y="5523495"/>
                </a:cubicBezTo>
                <a:lnTo>
                  <a:pt x="0" y="5493604"/>
                </a:lnTo>
                <a:lnTo>
                  <a:pt x="0" y="5463166"/>
                </a:lnTo>
                <a:lnTo>
                  <a:pt x="158484" y="5486476"/>
                </a:lnTo>
                <a:cubicBezTo>
                  <a:pt x="239938" y="5498844"/>
                  <a:pt x="321515" y="5512509"/>
                  <a:pt x="401574" y="5529898"/>
                </a:cubicBezTo>
                <a:cubicBezTo>
                  <a:pt x="398372" y="5523052"/>
                  <a:pt x="395060" y="5516318"/>
                  <a:pt x="391746" y="5509582"/>
                </a:cubicBezTo>
                <a:cubicBezTo>
                  <a:pt x="337085" y="5498432"/>
                  <a:pt x="280437" y="5489927"/>
                  <a:pt x="227874" y="5471042"/>
                </a:cubicBezTo>
                <a:cubicBezTo>
                  <a:pt x="223125" y="5469386"/>
                  <a:pt x="226107" y="5462982"/>
                  <a:pt x="230414" y="5463203"/>
                </a:cubicBezTo>
                <a:cubicBezTo>
                  <a:pt x="280878" y="5466185"/>
                  <a:pt x="331564" y="5478444"/>
                  <a:pt x="381367" y="5489045"/>
                </a:cubicBezTo>
                <a:cubicBezTo>
                  <a:pt x="377502" y="5481756"/>
                  <a:pt x="373746" y="5474577"/>
                  <a:pt x="369771" y="5467399"/>
                </a:cubicBezTo>
                <a:cubicBezTo>
                  <a:pt x="366017" y="5466295"/>
                  <a:pt x="362152" y="5465302"/>
                  <a:pt x="358508" y="5464086"/>
                </a:cubicBezTo>
                <a:cubicBezTo>
                  <a:pt x="352656" y="5462097"/>
                  <a:pt x="353539" y="5452269"/>
                  <a:pt x="359943" y="5451829"/>
                </a:cubicBezTo>
                <a:cubicBezTo>
                  <a:pt x="360275" y="5451829"/>
                  <a:pt x="360495" y="5451829"/>
                  <a:pt x="360827" y="5451829"/>
                </a:cubicBezTo>
                <a:cubicBezTo>
                  <a:pt x="358287" y="5447629"/>
                  <a:pt x="355968" y="5443323"/>
                  <a:pt x="353428" y="5439127"/>
                </a:cubicBezTo>
                <a:cubicBezTo>
                  <a:pt x="346140" y="5430627"/>
                  <a:pt x="338410" y="5422450"/>
                  <a:pt x="330349" y="5414278"/>
                </a:cubicBezTo>
                <a:cubicBezTo>
                  <a:pt x="313896" y="5413725"/>
                  <a:pt x="297553" y="5413176"/>
                  <a:pt x="281320" y="5412844"/>
                </a:cubicBezTo>
                <a:cubicBezTo>
                  <a:pt x="234720" y="5411739"/>
                  <a:pt x="186188" y="5412567"/>
                  <a:pt x="137904" y="5411077"/>
                </a:cubicBezTo>
                <a:lnTo>
                  <a:pt x="0" y="5395840"/>
                </a:lnTo>
                <a:lnTo>
                  <a:pt x="0" y="5383060"/>
                </a:lnTo>
                <a:lnTo>
                  <a:pt x="126530" y="5384230"/>
                </a:lnTo>
                <a:cubicBezTo>
                  <a:pt x="170176" y="5387252"/>
                  <a:pt x="213850" y="5391531"/>
                  <a:pt x="256806" y="5392967"/>
                </a:cubicBezTo>
                <a:cubicBezTo>
                  <a:pt x="274474" y="5393519"/>
                  <a:pt x="292142" y="5393740"/>
                  <a:pt x="309811" y="5393848"/>
                </a:cubicBezTo>
                <a:cubicBezTo>
                  <a:pt x="303185" y="5387555"/>
                  <a:pt x="296338" y="5381373"/>
                  <a:pt x="289381" y="5375190"/>
                </a:cubicBezTo>
                <a:cubicBezTo>
                  <a:pt x="287835" y="5375190"/>
                  <a:pt x="286179" y="5375080"/>
                  <a:pt x="284522" y="5375080"/>
                </a:cubicBezTo>
                <a:cubicBezTo>
                  <a:pt x="239910" y="5374305"/>
                  <a:pt x="190992" y="5377949"/>
                  <a:pt x="148257" y="5363926"/>
                </a:cubicBezTo>
                <a:cubicBezTo>
                  <a:pt x="141189" y="5361604"/>
                  <a:pt x="140196" y="5350344"/>
                  <a:pt x="148367" y="5348797"/>
                </a:cubicBezTo>
                <a:cubicBezTo>
                  <a:pt x="184035" y="5342177"/>
                  <a:pt x="221580" y="5346040"/>
                  <a:pt x="258351" y="5348797"/>
                </a:cubicBezTo>
                <a:cubicBezTo>
                  <a:pt x="245432" y="5338198"/>
                  <a:pt x="232401" y="5327817"/>
                  <a:pt x="219150" y="5317549"/>
                </a:cubicBezTo>
                <a:cubicBezTo>
                  <a:pt x="180280" y="5323290"/>
                  <a:pt x="141189" y="5327595"/>
                  <a:pt x="102319" y="5324616"/>
                </a:cubicBezTo>
                <a:cubicBezTo>
                  <a:pt x="97902" y="5324176"/>
                  <a:pt x="97460" y="5318544"/>
                  <a:pt x="101436" y="5317107"/>
                </a:cubicBezTo>
                <a:cubicBezTo>
                  <a:pt x="129815" y="5306509"/>
                  <a:pt x="159741" y="5299992"/>
                  <a:pt x="189887" y="5294912"/>
                </a:cubicBezTo>
                <a:cubicBezTo>
                  <a:pt x="181826" y="5288733"/>
                  <a:pt x="173764" y="5282544"/>
                  <a:pt x="165703" y="5276362"/>
                </a:cubicBezTo>
                <a:cubicBezTo>
                  <a:pt x="161066" y="5276914"/>
                  <a:pt x="156649" y="5277359"/>
                  <a:pt x="152232" y="5277913"/>
                </a:cubicBezTo>
                <a:cubicBezTo>
                  <a:pt x="142846" y="5279014"/>
                  <a:pt x="140306" y="5266534"/>
                  <a:pt x="145938" y="5261018"/>
                </a:cubicBezTo>
                <a:cubicBezTo>
                  <a:pt x="138429" y="5255160"/>
                  <a:pt x="130920" y="5249088"/>
                  <a:pt x="123521" y="5243124"/>
                </a:cubicBezTo>
                <a:cubicBezTo>
                  <a:pt x="112147" y="5239921"/>
                  <a:pt x="100663" y="5236603"/>
                  <a:pt x="89288" y="5233072"/>
                </a:cubicBezTo>
                <a:lnTo>
                  <a:pt x="0" y="5254299"/>
                </a:lnTo>
                <a:lnTo>
                  <a:pt x="0" y="5225079"/>
                </a:lnTo>
                <a:lnTo>
                  <a:pt x="35400" y="5215962"/>
                </a:lnTo>
                <a:lnTo>
                  <a:pt x="0" y="5203436"/>
                </a:lnTo>
                <a:lnTo>
                  <a:pt x="0" y="5144252"/>
                </a:lnTo>
                <a:lnTo>
                  <a:pt x="100663" y="5180844"/>
                </a:lnTo>
                <a:cubicBezTo>
                  <a:pt x="142183" y="5184493"/>
                  <a:pt x="174537" y="5180182"/>
                  <a:pt x="214512" y="5164284"/>
                </a:cubicBezTo>
                <a:cubicBezTo>
                  <a:pt x="229640" y="5158207"/>
                  <a:pt x="233174" y="5156333"/>
                  <a:pt x="239910" y="5155778"/>
                </a:cubicBezTo>
                <a:cubicBezTo>
                  <a:pt x="256253" y="5144957"/>
                  <a:pt x="272044" y="5133141"/>
                  <a:pt x="287614" y="5123643"/>
                </a:cubicBezTo>
                <a:cubicBezTo>
                  <a:pt x="345036" y="5088749"/>
                  <a:pt x="391856" y="5041706"/>
                  <a:pt x="439009" y="4994773"/>
                </a:cubicBezTo>
                <a:cubicBezTo>
                  <a:pt x="509792" y="4924548"/>
                  <a:pt x="574612" y="4848131"/>
                  <a:pt x="628832" y="4764317"/>
                </a:cubicBezTo>
                <a:cubicBezTo>
                  <a:pt x="685370" y="4677191"/>
                  <a:pt x="725897" y="4582669"/>
                  <a:pt x="777465" y="4492781"/>
                </a:cubicBezTo>
                <a:cubicBezTo>
                  <a:pt x="786189" y="4477764"/>
                  <a:pt x="795023" y="4462744"/>
                  <a:pt x="803967" y="4447838"/>
                </a:cubicBezTo>
                <a:cubicBezTo>
                  <a:pt x="557744" y="4473511"/>
                  <a:pt x="314565" y="4527697"/>
                  <a:pt x="91248" y="4630703"/>
                </a:cubicBezTo>
                <a:lnTo>
                  <a:pt x="0" y="4681392"/>
                </a:lnTo>
                <a:lnTo>
                  <a:pt x="0" y="4649529"/>
                </a:lnTo>
                <a:lnTo>
                  <a:pt x="92520" y="4600876"/>
                </a:lnTo>
                <a:cubicBezTo>
                  <a:pt x="234230" y="4534108"/>
                  <a:pt x="384652" y="4485741"/>
                  <a:pt x="538614" y="4456009"/>
                </a:cubicBezTo>
                <a:cubicBezTo>
                  <a:pt x="632807" y="4437898"/>
                  <a:pt x="727774" y="4424209"/>
                  <a:pt x="823182" y="4415154"/>
                </a:cubicBezTo>
                <a:cubicBezTo>
                  <a:pt x="832348" y="4400021"/>
                  <a:pt x="841402" y="4385001"/>
                  <a:pt x="850458" y="4369874"/>
                </a:cubicBezTo>
                <a:cubicBezTo>
                  <a:pt x="763772" y="4394504"/>
                  <a:pt x="674216" y="4412834"/>
                  <a:pt x="589852" y="4420009"/>
                </a:cubicBezTo>
                <a:cubicBezTo>
                  <a:pt x="580134" y="4420893"/>
                  <a:pt x="577594" y="4408195"/>
                  <a:pt x="586870" y="4405325"/>
                </a:cubicBezTo>
                <a:cubicBezTo>
                  <a:pt x="662622" y="4381797"/>
                  <a:pt x="742460" y="4370097"/>
                  <a:pt x="819427" y="4350440"/>
                </a:cubicBezTo>
                <a:cubicBezTo>
                  <a:pt x="836433" y="4346133"/>
                  <a:pt x="853328" y="4341496"/>
                  <a:pt x="870223" y="4336858"/>
                </a:cubicBezTo>
                <a:cubicBezTo>
                  <a:pt x="875303" y="4328358"/>
                  <a:pt x="880272" y="4319855"/>
                  <a:pt x="885241" y="4311351"/>
                </a:cubicBezTo>
                <a:cubicBezTo>
                  <a:pt x="862936" y="4320848"/>
                  <a:pt x="840299" y="4329350"/>
                  <a:pt x="817770" y="4336526"/>
                </a:cubicBezTo>
                <a:cubicBezTo>
                  <a:pt x="809268" y="4339290"/>
                  <a:pt x="806066" y="4326479"/>
                  <a:pt x="813023" y="4322505"/>
                </a:cubicBezTo>
                <a:cubicBezTo>
                  <a:pt x="844604" y="4304504"/>
                  <a:pt x="876849" y="4286839"/>
                  <a:pt x="909315" y="4269388"/>
                </a:cubicBezTo>
                <a:cubicBezTo>
                  <a:pt x="910640" y="4267069"/>
                  <a:pt x="911965" y="4264751"/>
                  <a:pt x="913290" y="4262431"/>
                </a:cubicBezTo>
                <a:cubicBezTo>
                  <a:pt x="918039" y="4253929"/>
                  <a:pt x="922456" y="4245428"/>
                  <a:pt x="926761" y="4236814"/>
                </a:cubicBezTo>
                <a:cubicBezTo>
                  <a:pt x="904898" y="4248187"/>
                  <a:pt x="882812" y="4259005"/>
                  <a:pt x="860947" y="4268948"/>
                </a:cubicBezTo>
                <a:cubicBezTo>
                  <a:pt x="852997" y="4272592"/>
                  <a:pt x="848138" y="4261880"/>
                  <a:pt x="854985" y="4257241"/>
                </a:cubicBezTo>
                <a:cubicBezTo>
                  <a:pt x="885131" y="4236923"/>
                  <a:pt x="915609" y="4216497"/>
                  <a:pt x="946196" y="4196070"/>
                </a:cubicBezTo>
                <a:cubicBezTo>
                  <a:pt x="952602" y="4181719"/>
                  <a:pt x="958676" y="4167254"/>
                  <a:pt x="964528" y="4152786"/>
                </a:cubicBezTo>
                <a:cubicBezTo>
                  <a:pt x="957350" y="4156874"/>
                  <a:pt x="950062" y="4160625"/>
                  <a:pt x="942663" y="4164162"/>
                </a:cubicBezTo>
                <a:cubicBezTo>
                  <a:pt x="933498" y="4168576"/>
                  <a:pt x="928418" y="4156103"/>
                  <a:pt x="934492" y="4150024"/>
                </a:cubicBezTo>
                <a:cubicBezTo>
                  <a:pt x="948737" y="4136003"/>
                  <a:pt x="964528" y="4122528"/>
                  <a:pt x="981423" y="4109497"/>
                </a:cubicBezTo>
                <a:cubicBezTo>
                  <a:pt x="988600" y="4090500"/>
                  <a:pt x="995447" y="4071394"/>
                  <a:pt x="1002183" y="4052189"/>
                </a:cubicBezTo>
                <a:cubicBezTo>
                  <a:pt x="961214" y="4080782"/>
                  <a:pt x="918480" y="4105412"/>
                  <a:pt x="874640" y="4123301"/>
                </a:cubicBezTo>
                <a:cubicBezTo>
                  <a:pt x="866028" y="4126835"/>
                  <a:pt x="857855" y="4115461"/>
                  <a:pt x="865586" y="4109277"/>
                </a:cubicBezTo>
                <a:cubicBezTo>
                  <a:pt x="918039" y="4067532"/>
                  <a:pt x="971374" y="4029111"/>
                  <a:pt x="1024048" y="3989691"/>
                </a:cubicBezTo>
                <a:cubicBezTo>
                  <a:pt x="1030342" y="3971575"/>
                  <a:pt x="1036858" y="3953580"/>
                  <a:pt x="1043482" y="3935691"/>
                </a:cubicBezTo>
                <a:cubicBezTo>
                  <a:pt x="1014993" y="3956893"/>
                  <a:pt x="985840" y="3976653"/>
                  <a:pt x="956467" y="3993886"/>
                </a:cubicBezTo>
                <a:cubicBezTo>
                  <a:pt x="949952" y="3997753"/>
                  <a:pt x="943658" y="3988034"/>
                  <a:pt x="949179" y="3983170"/>
                </a:cubicBezTo>
                <a:cubicBezTo>
                  <a:pt x="986613" y="3950269"/>
                  <a:pt x="1024820" y="3917586"/>
                  <a:pt x="1063249" y="3885122"/>
                </a:cubicBezTo>
                <a:cubicBezTo>
                  <a:pt x="1075616" y="3854976"/>
                  <a:pt x="1089089" y="3825378"/>
                  <a:pt x="1104327" y="3796334"/>
                </a:cubicBezTo>
                <a:cubicBezTo>
                  <a:pt x="1072636" y="3829907"/>
                  <a:pt x="1037630" y="3858622"/>
                  <a:pt x="1011459" y="3877725"/>
                </a:cubicBezTo>
                <a:cubicBezTo>
                  <a:pt x="1001631" y="3884793"/>
                  <a:pt x="989374" y="3872976"/>
                  <a:pt x="998098" y="3863701"/>
                </a:cubicBezTo>
                <a:cubicBezTo>
                  <a:pt x="1047237" y="3811683"/>
                  <a:pt x="1106094" y="3766735"/>
                  <a:pt x="1135688" y="3699144"/>
                </a:cubicBezTo>
                <a:cubicBezTo>
                  <a:pt x="1141762" y="3685228"/>
                  <a:pt x="1155455" y="3653862"/>
                  <a:pt x="1154461" y="3628501"/>
                </a:cubicBezTo>
                <a:cubicBezTo>
                  <a:pt x="1148719" y="3617127"/>
                  <a:pt x="1141983" y="3606195"/>
                  <a:pt x="1134363" y="3595815"/>
                </a:cubicBezTo>
                <a:cubicBezTo>
                  <a:pt x="1130168" y="3594047"/>
                  <a:pt x="1125529" y="3592612"/>
                  <a:pt x="1119787" y="3591950"/>
                </a:cubicBezTo>
                <a:cubicBezTo>
                  <a:pt x="1099800" y="3589742"/>
                  <a:pt x="1083237" y="3590735"/>
                  <a:pt x="1065237" y="3605533"/>
                </a:cubicBezTo>
                <a:cubicBezTo>
                  <a:pt x="1046022" y="3621213"/>
                  <a:pt x="1031336" y="3641051"/>
                  <a:pt x="1013336" y="3657949"/>
                </a:cubicBezTo>
                <a:cubicBezTo>
                  <a:pt x="1005717" y="3665128"/>
                  <a:pt x="996331" y="3655408"/>
                  <a:pt x="1000196" y="3647015"/>
                </a:cubicBezTo>
                <a:cubicBezTo>
                  <a:pt x="1011680" y="3622538"/>
                  <a:pt x="1034759" y="3598796"/>
                  <a:pt x="1060820" y="3583005"/>
                </a:cubicBezTo>
                <a:cubicBezTo>
                  <a:pt x="1061372" y="3582123"/>
                  <a:pt x="1061482" y="3581128"/>
                  <a:pt x="1062477" y="3580356"/>
                </a:cubicBezTo>
                <a:cubicBezTo>
                  <a:pt x="1072414" y="3572515"/>
                  <a:pt x="1085665" y="3562135"/>
                  <a:pt x="1088647" y="3549215"/>
                </a:cubicBezTo>
                <a:cubicBezTo>
                  <a:pt x="1081580" y="3543694"/>
                  <a:pt x="1074403" y="3538282"/>
                  <a:pt x="1066562" y="3533314"/>
                </a:cubicBezTo>
                <a:cubicBezTo>
                  <a:pt x="1059605" y="3528896"/>
                  <a:pt x="1052317" y="3525031"/>
                  <a:pt x="1045029" y="3521166"/>
                </a:cubicBezTo>
                <a:cubicBezTo>
                  <a:pt x="1045802" y="3516529"/>
                  <a:pt x="1046133" y="3512002"/>
                  <a:pt x="1046244" y="3507474"/>
                </a:cubicBezTo>
                <a:cubicBezTo>
                  <a:pt x="1039508" y="3507031"/>
                  <a:pt x="1032771" y="3507695"/>
                  <a:pt x="1026257" y="3509020"/>
                </a:cubicBezTo>
                <a:cubicBezTo>
                  <a:pt x="996773" y="3518296"/>
                  <a:pt x="972037" y="3541816"/>
                  <a:pt x="941118" y="3544908"/>
                </a:cubicBezTo>
                <a:cubicBezTo>
                  <a:pt x="935486" y="3545461"/>
                  <a:pt x="929412" y="3538172"/>
                  <a:pt x="934271" y="3533203"/>
                </a:cubicBezTo>
                <a:cubicBezTo>
                  <a:pt x="953927" y="3513215"/>
                  <a:pt x="983742" y="3494995"/>
                  <a:pt x="1014441" y="3487486"/>
                </a:cubicBezTo>
                <a:cubicBezTo>
                  <a:pt x="1021287" y="3475340"/>
                  <a:pt x="1025815" y="3453807"/>
                  <a:pt x="1024379" y="3433820"/>
                </a:cubicBezTo>
                <a:cubicBezTo>
                  <a:pt x="1020735" y="3428408"/>
                  <a:pt x="1016759" y="3423329"/>
                  <a:pt x="1012453" y="3418580"/>
                </a:cubicBezTo>
                <a:cubicBezTo>
                  <a:pt x="1003730" y="3427966"/>
                  <a:pt x="994453" y="3436912"/>
                  <a:pt x="984957" y="3444421"/>
                </a:cubicBezTo>
                <a:cubicBezTo>
                  <a:pt x="979215" y="3448948"/>
                  <a:pt x="970712" y="3442654"/>
                  <a:pt x="973694" y="3435917"/>
                </a:cubicBezTo>
                <a:cubicBezTo>
                  <a:pt x="978773" y="3424102"/>
                  <a:pt x="987165" y="3413060"/>
                  <a:pt x="997214" y="3404004"/>
                </a:cubicBezTo>
                <a:cubicBezTo>
                  <a:pt x="992466" y="3400140"/>
                  <a:pt x="987607" y="3396605"/>
                  <a:pt x="982417" y="3393403"/>
                </a:cubicBezTo>
                <a:cubicBezTo>
                  <a:pt x="984625" y="3391305"/>
                  <a:pt x="986723" y="3388986"/>
                  <a:pt x="988932" y="3386777"/>
                </a:cubicBezTo>
                <a:cubicBezTo>
                  <a:pt x="988380" y="3386777"/>
                  <a:pt x="987828" y="3386557"/>
                  <a:pt x="987275" y="3386557"/>
                </a:cubicBezTo>
                <a:cubicBezTo>
                  <a:pt x="977558" y="3386005"/>
                  <a:pt x="967840" y="3387219"/>
                  <a:pt x="958233" y="3386557"/>
                </a:cubicBezTo>
                <a:cubicBezTo>
                  <a:pt x="957571" y="3386447"/>
                  <a:pt x="955804" y="3386115"/>
                  <a:pt x="953374" y="3385452"/>
                </a:cubicBezTo>
                <a:cubicBezTo>
                  <a:pt x="953154" y="3386005"/>
                  <a:pt x="953485" y="3386557"/>
                  <a:pt x="953154" y="3386999"/>
                </a:cubicBezTo>
                <a:cubicBezTo>
                  <a:pt x="939240" y="3409968"/>
                  <a:pt x="920909" y="3431169"/>
                  <a:pt x="902689" y="3450825"/>
                </a:cubicBezTo>
                <a:cubicBezTo>
                  <a:pt x="897279" y="3456677"/>
                  <a:pt x="886898" y="3451708"/>
                  <a:pt x="890100" y="3443647"/>
                </a:cubicBezTo>
                <a:cubicBezTo>
                  <a:pt x="899487" y="3420127"/>
                  <a:pt x="913952" y="3397158"/>
                  <a:pt x="932946" y="3379710"/>
                </a:cubicBezTo>
                <a:cubicBezTo>
                  <a:pt x="914174" y="3374189"/>
                  <a:pt x="892199" y="3367122"/>
                  <a:pt x="892750" y="3366459"/>
                </a:cubicBezTo>
                <a:cubicBezTo>
                  <a:pt x="853108" y="3412176"/>
                  <a:pt x="823293" y="3460322"/>
                  <a:pt x="765319" y="3486934"/>
                </a:cubicBezTo>
                <a:cubicBezTo>
                  <a:pt x="758914" y="3489916"/>
                  <a:pt x="750521" y="3482517"/>
                  <a:pt x="755491" y="3476113"/>
                </a:cubicBezTo>
                <a:cubicBezTo>
                  <a:pt x="779454" y="3444752"/>
                  <a:pt x="810705" y="3420016"/>
                  <a:pt x="838974" y="3391968"/>
                </a:cubicBezTo>
                <a:cubicBezTo>
                  <a:pt x="837207" y="3386888"/>
                  <a:pt x="827158" y="3387772"/>
                  <a:pt x="814790" y="3390533"/>
                </a:cubicBezTo>
                <a:cubicBezTo>
                  <a:pt x="810263" y="3401685"/>
                  <a:pt x="801539" y="3409636"/>
                  <a:pt x="792373" y="3417918"/>
                </a:cubicBezTo>
                <a:cubicBezTo>
                  <a:pt x="783208" y="3426199"/>
                  <a:pt x="775257" y="3435917"/>
                  <a:pt x="763994" y="3441219"/>
                </a:cubicBezTo>
                <a:cubicBezTo>
                  <a:pt x="760570" y="3442764"/>
                  <a:pt x="755822" y="3439893"/>
                  <a:pt x="757258" y="3435807"/>
                </a:cubicBezTo>
                <a:cubicBezTo>
                  <a:pt x="762006" y="3422225"/>
                  <a:pt x="772718" y="3410961"/>
                  <a:pt x="781662" y="3399808"/>
                </a:cubicBezTo>
                <a:cubicBezTo>
                  <a:pt x="781994" y="3399367"/>
                  <a:pt x="782435" y="3398925"/>
                  <a:pt x="782766" y="3398483"/>
                </a:cubicBezTo>
                <a:cubicBezTo>
                  <a:pt x="775147" y="3400250"/>
                  <a:pt x="768190" y="3401464"/>
                  <a:pt x="762889" y="3401354"/>
                </a:cubicBezTo>
                <a:cubicBezTo>
                  <a:pt x="756043" y="3417255"/>
                  <a:pt x="743344" y="3432383"/>
                  <a:pt x="733848" y="3445524"/>
                </a:cubicBezTo>
                <a:cubicBezTo>
                  <a:pt x="721700" y="3462531"/>
                  <a:pt x="709664" y="3481302"/>
                  <a:pt x="692658" y="3493892"/>
                </a:cubicBezTo>
                <a:cubicBezTo>
                  <a:pt x="689346" y="3496320"/>
                  <a:pt x="683714" y="3493450"/>
                  <a:pt x="685481" y="3489033"/>
                </a:cubicBezTo>
                <a:cubicBezTo>
                  <a:pt x="694425" y="3466948"/>
                  <a:pt x="710768" y="3447954"/>
                  <a:pt x="723467" y="3427856"/>
                </a:cubicBezTo>
                <a:cubicBezTo>
                  <a:pt x="729430" y="3418360"/>
                  <a:pt x="734952" y="3407538"/>
                  <a:pt x="741467" y="3397820"/>
                </a:cubicBezTo>
                <a:cubicBezTo>
                  <a:pt x="735615" y="3397490"/>
                  <a:pt x="729761" y="3397710"/>
                  <a:pt x="724130" y="3398704"/>
                </a:cubicBezTo>
                <a:cubicBezTo>
                  <a:pt x="704252" y="3440997"/>
                  <a:pt x="668806" y="3488591"/>
                  <a:pt x="633249" y="3514872"/>
                </a:cubicBezTo>
                <a:cubicBezTo>
                  <a:pt x="627839" y="3518959"/>
                  <a:pt x="619666" y="3511560"/>
                  <a:pt x="623422" y="3505818"/>
                </a:cubicBezTo>
                <a:cubicBezTo>
                  <a:pt x="636893" y="3485278"/>
                  <a:pt x="654671" y="3467831"/>
                  <a:pt x="668917" y="3447733"/>
                </a:cubicBezTo>
                <a:cubicBezTo>
                  <a:pt x="677198" y="3435917"/>
                  <a:pt x="684597" y="3423660"/>
                  <a:pt x="691996" y="3411403"/>
                </a:cubicBezTo>
                <a:cubicBezTo>
                  <a:pt x="681063" y="3418139"/>
                  <a:pt x="670463" y="3426641"/>
                  <a:pt x="660303" y="3435917"/>
                </a:cubicBezTo>
                <a:cubicBezTo>
                  <a:pt x="644292" y="3461536"/>
                  <a:pt x="622869" y="3483069"/>
                  <a:pt x="597471" y="3496432"/>
                </a:cubicBezTo>
                <a:cubicBezTo>
                  <a:pt x="584330" y="3503388"/>
                  <a:pt x="568097" y="3485058"/>
                  <a:pt x="580796" y="3474788"/>
                </a:cubicBezTo>
                <a:cubicBezTo>
                  <a:pt x="584882" y="3471585"/>
                  <a:pt x="588968" y="3467941"/>
                  <a:pt x="592944" y="3464297"/>
                </a:cubicBezTo>
                <a:cubicBezTo>
                  <a:pt x="593054" y="3463524"/>
                  <a:pt x="593164" y="3462861"/>
                  <a:pt x="593496" y="3462199"/>
                </a:cubicBezTo>
                <a:cubicBezTo>
                  <a:pt x="601667" y="3443537"/>
                  <a:pt x="617789" y="3428077"/>
                  <a:pt x="633691" y="3415820"/>
                </a:cubicBezTo>
                <a:cubicBezTo>
                  <a:pt x="636010" y="3414053"/>
                  <a:pt x="638439" y="3413611"/>
                  <a:pt x="640648" y="3414163"/>
                </a:cubicBezTo>
                <a:cubicBezTo>
                  <a:pt x="645727" y="3405219"/>
                  <a:pt x="650144" y="3396163"/>
                  <a:pt x="653346" y="3386667"/>
                </a:cubicBezTo>
                <a:cubicBezTo>
                  <a:pt x="655886" y="3379268"/>
                  <a:pt x="672229" y="3315773"/>
                  <a:pt x="662402" y="3313344"/>
                </a:cubicBezTo>
                <a:cubicBezTo>
                  <a:pt x="658426" y="3330349"/>
                  <a:pt x="648709" y="3347907"/>
                  <a:pt x="641973" y="3362595"/>
                </a:cubicBezTo>
                <a:cubicBezTo>
                  <a:pt x="631703" y="3385011"/>
                  <a:pt x="620550" y="3406986"/>
                  <a:pt x="606637" y="3427526"/>
                </a:cubicBezTo>
                <a:cubicBezTo>
                  <a:pt x="600342" y="3436912"/>
                  <a:pt x="586760" y="3428629"/>
                  <a:pt x="591729" y="3418580"/>
                </a:cubicBezTo>
                <a:cubicBezTo>
                  <a:pt x="602220" y="3397268"/>
                  <a:pt x="613704" y="3376398"/>
                  <a:pt x="623200" y="3354644"/>
                </a:cubicBezTo>
                <a:cubicBezTo>
                  <a:pt x="630930" y="3337086"/>
                  <a:pt x="636010" y="3315332"/>
                  <a:pt x="646500" y="3298878"/>
                </a:cubicBezTo>
                <a:cubicBezTo>
                  <a:pt x="644512" y="3268070"/>
                  <a:pt x="639985" y="3239911"/>
                  <a:pt x="630047" y="3211642"/>
                </a:cubicBezTo>
                <a:cubicBezTo>
                  <a:pt x="610942" y="3234389"/>
                  <a:pt x="601225" y="3261886"/>
                  <a:pt x="583005" y="3286622"/>
                </a:cubicBezTo>
                <a:cubicBezTo>
                  <a:pt x="575276" y="3297111"/>
                  <a:pt x="558601" y="3290044"/>
                  <a:pt x="562024" y="3277014"/>
                </a:cubicBezTo>
                <a:cubicBezTo>
                  <a:pt x="569644" y="3248082"/>
                  <a:pt x="582895" y="3220144"/>
                  <a:pt x="602108" y="3197176"/>
                </a:cubicBezTo>
                <a:cubicBezTo>
                  <a:pt x="599238" y="3184698"/>
                  <a:pt x="597691" y="3171557"/>
                  <a:pt x="594379" y="3159189"/>
                </a:cubicBezTo>
                <a:cubicBezTo>
                  <a:pt x="583005" y="3155214"/>
                  <a:pt x="571631" y="3153225"/>
                  <a:pt x="560368" y="3152895"/>
                </a:cubicBezTo>
                <a:cubicBezTo>
                  <a:pt x="558491" y="3152895"/>
                  <a:pt x="556613" y="3152785"/>
                  <a:pt x="554736" y="3152785"/>
                </a:cubicBezTo>
                <a:cubicBezTo>
                  <a:pt x="553742" y="3152895"/>
                  <a:pt x="552859" y="3153005"/>
                  <a:pt x="551865" y="3153005"/>
                </a:cubicBezTo>
                <a:cubicBezTo>
                  <a:pt x="547558" y="3183151"/>
                  <a:pt x="553190" y="3218488"/>
                  <a:pt x="534086" y="3242671"/>
                </a:cubicBezTo>
                <a:cubicBezTo>
                  <a:pt x="529559" y="3248413"/>
                  <a:pt x="520393" y="3245322"/>
                  <a:pt x="519621" y="3238364"/>
                </a:cubicBezTo>
                <a:cubicBezTo>
                  <a:pt x="517191" y="3216279"/>
                  <a:pt x="517964" y="3193421"/>
                  <a:pt x="520504" y="3171005"/>
                </a:cubicBezTo>
                <a:cubicBezTo>
                  <a:pt x="519841" y="3170342"/>
                  <a:pt x="518958" y="3170342"/>
                  <a:pt x="518296" y="3169458"/>
                </a:cubicBezTo>
                <a:cubicBezTo>
                  <a:pt x="514762" y="3164268"/>
                  <a:pt x="510675" y="3159631"/>
                  <a:pt x="506258" y="3155324"/>
                </a:cubicBezTo>
                <a:cubicBezTo>
                  <a:pt x="504381" y="3154992"/>
                  <a:pt x="502615" y="3154552"/>
                  <a:pt x="500738" y="3154330"/>
                </a:cubicBezTo>
                <a:cubicBezTo>
                  <a:pt x="500738" y="3154110"/>
                  <a:pt x="500848" y="3153889"/>
                  <a:pt x="500848" y="3153667"/>
                </a:cubicBezTo>
                <a:cubicBezTo>
                  <a:pt x="496983" y="3158306"/>
                  <a:pt x="493339" y="3163164"/>
                  <a:pt x="490578" y="3169348"/>
                </a:cubicBezTo>
                <a:cubicBezTo>
                  <a:pt x="485609" y="3180722"/>
                  <a:pt x="470702" y="3175752"/>
                  <a:pt x="467058" y="3166698"/>
                </a:cubicBezTo>
                <a:cubicBezTo>
                  <a:pt x="455462" y="3138097"/>
                  <a:pt x="427966" y="3207887"/>
                  <a:pt x="423771" y="3219923"/>
                </a:cubicBezTo>
                <a:cubicBezTo>
                  <a:pt x="409194" y="3262106"/>
                  <a:pt x="400581" y="3305725"/>
                  <a:pt x="371870" y="3341172"/>
                </a:cubicBezTo>
                <a:cubicBezTo>
                  <a:pt x="366901" y="3347356"/>
                  <a:pt x="356300" y="3341282"/>
                  <a:pt x="358508" y="3333884"/>
                </a:cubicBezTo>
                <a:cubicBezTo>
                  <a:pt x="370655" y="3292804"/>
                  <a:pt x="382692" y="3247640"/>
                  <a:pt x="400249" y="3206120"/>
                </a:cubicBezTo>
                <a:cubicBezTo>
                  <a:pt x="391526" y="3170563"/>
                  <a:pt x="392962" y="3134122"/>
                  <a:pt x="373305" y="3103203"/>
                </a:cubicBezTo>
                <a:cubicBezTo>
                  <a:pt x="369330" y="3106294"/>
                  <a:pt x="365354" y="3109386"/>
                  <a:pt x="361600" y="3112810"/>
                </a:cubicBezTo>
                <a:cubicBezTo>
                  <a:pt x="359944" y="3114355"/>
                  <a:pt x="357845" y="3115239"/>
                  <a:pt x="355748" y="3115680"/>
                </a:cubicBezTo>
                <a:cubicBezTo>
                  <a:pt x="353870" y="3127276"/>
                  <a:pt x="350778" y="3138871"/>
                  <a:pt x="348791" y="3149913"/>
                </a:cubicBezTo>
                <a:cubicBezTo>
                  <a:pt x="344594" y="3173655"/>
                  <a:pt x="341834" y="3198832"/>
                  <a:pt x="332226" y="3221138"/>
                </a:cubicBezTo>
                <a:cubicBezTo>
                  <a:pt x="329798" y="3226660"/>
                  <a:pt x="320853" y="3225555"/>
                  <a:pt x="320412" y="3219371"/>
                </a:cubicBezTo>
                <a:cubicBezTo>
                  <a:pt x="318645" y="3195740"/>
                  <a:pt x="323945" y="3171778"/>
                  <a:pt x="327699" y="3148588"/>
                </a:cubicBezTo>
                <a:cubicBezTo>
                  <a:pt x="330460" y="3130920"/>
                  <a:pt x="331123" y="3110270"/>
                  <a:pt x="337748" y="3093153"/>
                </a:cubicBezTo>
                <a:cubicBezTo>
                  <a:pt x="334877" y="3083767"/>
                  <a:pt x="331454" y="3074602"/>
                  <a:pt x="326374" y="3066541"/>
                </a:cubicBezTo>
                <a:cubicBezTo>
                  <a:pt x="324055" y="3063007"/>
                  <a:pt x="321847" y="3060247"/>
                  <a:pt x="319528" y="3058149"/>
                </a:cubicBezTo>
                <a:cubicBezTo>
                  <a:pt x="319638" y="3066651"/>
                  <a:pt x="318865" y="3075265"/>
                  <a:pt x="318423" y="3082664"/>
                </a:cubicBezTo>
                <a:cubicBezTo>
                  <a:pt x="317320" y="3102541"/>
                  <a:pt x="317320" y="3124846"/>
                  <a:pt x="307823" y="3142736"/>
                </a:cubicBezTo>
                <a:cubicBezTo>
                  <a:pt x="304952" y="3148146"/>
                  <a:pt x="297111" y="3146711"/>
                  <a:pt x="296228" y="3140637"/>
                </a:cubicBezTo>
                <a:cubicBezTo>
                  <a:pt x="294020" y="3125398"/>
                  <a:pt x="297222" y="3110050"/>
                  <a:pt x="297773" y="3094810"/>
                </a:cubicBezTo>
                <a:cubicBezTo>
                  <a:pt x="298215" y="3082994"/>
                  <a:pt x="296228" y="3070406"/>
                  <a:pt x="295896" y="3058260"/>
                </a:cubicBezTo>
                <a:cubicBezTo>
                  <a:pt x="289381" y="3064222"/>
                  <a:pt x="284192" y="3074382"/>
                  <a:pt x="281983" y="3085093"/>
                </a:cubicBezTo>
                <a:cubicBezTo>
                  <a:pt x="276572" y="3111816"/>
                  <a:pt x="276793" y="3146931"/>
                  <a:pt x="257137" y="3167692"/>
                </a:cubicBezTo>
                <a:cubicBezTo>
                  <a:pt x="251284" y="3173875"/>
                  <a:pt x="240904" y="3166919"/>
                  <a:pt x="241898" y="3159409"/>
                </a:cubicBezTo>
                <a:cubicBezTo>
                  <a:pt x="243002" y="3150907"/>
                  <a:pt x="244880" y="3141962"/>
                  <a:pt x="246426" y="3133128"/>
                </a:cubicBezTo>
                <a:cubicBezTo>
                  <a:pt x="244659" y="3119325"/>
                  <a:pt x="245211" y="3101546"/>
                  <a:pt x="234279" y="3091388"/>
                </a:cubicBezTo>
                <a:cubicBezTo>
                  <a:pt x="201923" y="3061130"/>
                  <a:pt x="189777" y="3106405"/>
                  <a:pt x="182710" y="3128270"/>
                </a:cubicBezTo>
                <a:cubicBezTo>
                  <a:pt x="180832" y="3134012"/>
                  <a:pt x="175532" y="3137324"/>
                  <a:pt x="169569" y="3135999"/>
                </a:cubicBezTo>
                <a:cubicBezTo>
                  <a:pt x="129815" y="3127276"/>
                  <a:pt x="156428" y="3241456"/>
                  <a:pt x="131140" y="3255039"/>
                </a:cubicBezTo>
                <a:cubicBezTo>
                  <a:pt x="126723" y="3257358"/>
                  <a:pt x="121865" y="3255812"/>
                  <a:pt x="119214" y="3251726"/>
                </a:cubicBezTo>
                <a:cubicBezTo>
                  <a:pt x="113362" y="3242451"/>
                  <a:pt x="115681" y="3226660"/>
                  <a:pt x="118111" y="3212415"/>
                </a:cubicBezTo>
                <a:cubicBezTo>
                  <a:pt x="111816" y="3182821"/>
                  <a:pt x="100994" y="3150355"/>
                  <a:pt x="74934" y="3133018"/>
                </a:cubicBezTo>
                <a:cubicBezTo>
                  <a:pt x="51633" y="3117559"/>
                  <a:pt x="25241" y="3121424"/>
                  <a:pt x="286" y="3131140"/>
                </a:cubicBezTo>
                <a:lnTo>
                  <a:pt x="0" y="3131258"/>
                </a:lnTo>
                <a:lnTo>
                  <a:pt x="0" y="3107503"/>
                </a:lnTo>
                <a:lnTo>
                  <a:pt x="48818" y="3100262"/>
                </a:lnTo>
                <a:cubicBezTo>
                  <a:pt x="64885" y="3101325"/>
                  <a:pt x="80290" y="3106736"/>
                  <a:pt x="93706" y="3119104"/>
                </a:cubicBezTo>
                <a:cubicBezTo>
                  <a:pt x="107509" y="3131913"/>
                  <a:pt x="118111" y="3147594"/>
                  <a:pt x="124957" y="3164821"/>
                </a:cubicBezTo>
                <a:cubicBezTo>
                  <a:pt x="125840" y="3159741"/>
                  <a:pt x="126613" y="3154552"/>
                  <a:pt x="128159" y="3149693"/>
                </a:cubicBezTo>
                <a:cubicBezTo>
                  <a:pt x="134454" y="3129815"/>
                  <a:pt x="145496" y="3114798"/>
                  <a:pt x="164710" y="3114355"/>
                </a:cubicBezTo>
                <a:cubicBezTo>
                  <a:pt x="174096" y="3085534"/>
                  <a:pt x="187679" y="3049314"/>
                  <a:pt x="226107" y="3063007"/>
                </a:cubicBezTo>
                <a:cubicBezTo>
                  <a:pt x="239468" y="3067866"/>
                  <a:pt x="249628" y="3077363"/>
                  <a:pt x="256364" y="3088848"/>
                </a:cubicBezTo>
                <a:cubicBezTo>
                  <a:pt x="258462" y="3080786"/>
                  <a:pt x="260340" y="3072394"/>
                  <a:pt x="262879" y="3064664"/>
                </a:cubicBezTo>
                <a:cubicBezTo>
                  <a:pt x="268179" y="3048652"/>
                  <a:pt x="276130" y="3031646"/>
                  <a:pt x="294682" y="3027451"/>
                </a:cubicBezTo>
                <a:cubicBezTo>
                  <a:pt x="329576" y="3019610"/>
                  <a:pt x="348018" y="3052628"/>
                  <a:pt x="358619" y="3082664"/>
                </a:cubicBezTo>
                <a:cubicBezTo>
                  <a:pt x="360827" y="3080786"/>
                  <a:pt x="363367" y="3078688"/>
                  <a:pt x="366679" y="3075817"/>
                </a:cubicBezTo>
                <a:cubicBezTo>
                  <a:pt x="371538" y="3071621"/>
                  <a:pt x="380152" y="3070185"/>
                  <a:pt x="384789" y="3075817"/>
                </a:cubicBezTo>
                <a:cubicBezTo>
                  <a:pt x="406323" y="3102209"/>
                  <a:pt x="415820" y="3137104"/>
                  <a:pt x="417476" y="3171778"/>
                </a:cubicBezTo>
                <a:cubicBezTo>
                  <a:pt x="421231" y="3164931"/>
                  <a:pt x="424433" y="3157754"/>
                  <a:pt x="428740" y="3151460"/>
                </a:cubicBezTo>
                <a:cubicBezTo>
                  <a:pt x="445193" y="3127165"/>
                  <a:pt x="465180" y="3124626"/>
                  <a:pt x="479646" y="3139754"/>
                </a:cubicBezTo>
                <a:cubicBezTo>
                  <a:pt x="483953" y="3134895"/>
                  <a:pt x="488590" y="3130257"/>
                  <a:pt x="493229" y="3124956"/>
                </a:cubicBezTo>
                <a:cubicBezTo>
                  <a:pt x="496983" y="3120871"/>
                  <a:pt x="503278" y="3121202"/>
                  <a:pt x="507915" y="3123742"/>
                </a:cubicBezTo>
                <a:cubicBezTo>
                  <a:pt x="564233" y="2879038"/>
                  <a:pt x="582232" y="2632896"/>
                  <a:pt x="589520" y="2382561"/>
                </a:cubicBezTo>
                <a:cubicBezTo>
                  <a:pt x="572956" y="2393934"/>
                  <a:pt x="556392" y="2405308"/>
                  <a:pt x="539828" y="2416682"/>
                </a:cubicBezTo>
                <a:cubicBezTo>
                  <a:pt x="406323" y="2508557"/>
                  <a:pt x="267737" y="2594358"/>
                  <a:pt x="163937" y="2720686"/>
                </a:cubicBezTo>
                <a:cubicBezTo>
                  <a:pt x="140306" y="2749396"/>
                  <a:pt x="120540" y="2780868"/>
                  <a:pt x="94369" y="2807370"/>
                </a:cubicBezTo>
                <a:cubicBezTo>
                  <a:pt x="64111" y="2838069"/>
                  <a:pt x="34075" y="2868878"/>
                  <a:pt x="4039" y="2899798"/>
                </a:cubicBezTo>
                <a:lnTo>
                  <a:pt x="0" y="2904015"/>
                </a:lnTo>
                <a:lnTo>
                  <a:pt x="0" y="2755935"/>
                </a:lnTo>
                <a:lnTo>
                  <a:pt x="11922" y="2730445"/>
                </a:lnTo>
                <a:cubicBezTo>
                  <a:pt x="17070" y="2711162"/>
                  <a:pt x="20218" y="2691036"/>
                  <a:pt x="23806" y="2674306"/>
                </a:cubicBezTo>
                <a:cubicBezTo>
                  <a:pt x="50088" y="2551292"/>
                  <a:pt x="76259" y="2428276"/>
                  <a:pt x="102540" y="2305262"/>
                </a:cubicBezTo>
                <a:cubicBezTo>
                  <a:pt x="101436" y="2297200"/>
                  <a:pt x="100663" y="2289029"/>
                  <a:pt x="100111" y="2280968"/>
                </a:cubicBezTo>
                <a:cubicBezTo>
                  <a:pt x="76563" y="2197320"/>
                  <a:pt x="50537" y="2114770"/>
                  <a:pt x="22929" y="2032881"/>
                </a:cubicBezTo>
                <a:lnTo>
                  <a:pt x="0" y="1968305"/>
                </a:lnTo>
                <a:lnTo>
                  <a:pt x="0" y="1870002"/>
                </a:lnTo>
                <a:lnTo>
                  <a:pt x="30100" y="1949136"/>
                </a:lnTo>
                <a:cubicBezTo>
                  <a:pt x="23364" y="1916450"/>
                  <a:pt x="16407" y="1883875"/>
                  <a:pt x="8898" y="1851519"/>
                </a:cubicBezTo>
                <a:lnTo>
                  <a:pt x="0" y="1817162"/>
                </a:lnTo>
                <a:lnTo>
                  <a:pt x="0" y="1693285"/>
                </a:lnTo>
                <a:lnTo>
                  <a:pt x="27230" y="1811435"/>
                </a:lnTo>
                <a:cubicBezTo>
                  <a:pt x="34628" y="1843458"/>
                  <a:pt x="42248" y="1875703"/>
                  <a:pt x="49867" y="1907947"/>
                </a:cubicBezTo>
                <a:lnTo>
                  <a:pt x="0" y="1572663"/>
                </a:lnTo>
                <a:lnTo>
                  <a:pt x="0" y="1508514"/>
                </a:lnTo>
                <a:lnTo>
                  <a:pt x="7684" y="1512842"/>
                </a:lnTo>
                <a:cubicBezTo>
                  <a:pt x="33965" y="1615980"/>
                  <a:pt x="56382" y="1725081"/>
                  <a:pt x="73277" y="1834624"/>
                </a:cubicBezTo>
                <a:cubicBezTo>
                  <a:pt x="59806" y="1690076"/>
                  <a:pt x="35401" y="1542325"/>
                  <a:pt x="37389" y="1397446"/>
                </a:cubicBezTo>
                <a:cubicBezTo>
                  <a:pt x="37499" y="1387508"/>
                  <a:pt x="52738" y="1384526"/>
                  <a:pt x="55057" y="1394796"/>
                </a:cubicBezTo>
                <a:cubicBezTo>
                  <a:pt x="90393" y="1553148"/>
                  <a:pt x="92602" y="1724529"/>
                  <a:pt x="105853" y="1886084"/>
                </a:cubicBezTo>
                <a:cubicBezTo>
                  <a:pt x="111374" y="1953665"/>
                  <a:pt x="117558" y="2021576"/>
                  <a:pt x="122748" y="2089599"/>
                </a:cubicBezTo>
                <a:cubicBezTo>
                  <a:pt x="124073" y="1980167"/>
                  <a:pt x="124957" y="1870624"/>
                  <a:pt x="120981" y="1760970"/>
                </a:cubicBezTo>
                <a:cubicBezTo>
                  <a:pt x="114466" y="1580754"/>
                  <a:pt x="96909" y="1402195"/>
                  <a:pt x="82995" y="1222532"/>
                </a:cubicBezTo>
                <a:cubicBezTo>
                  <a:pt x="81780" y="1206078"/>
                  <a:pt x="106185" y="1202766"/>
                  <a:pt x="108503" y="1219218"/>
                </a:cubicBezTo>
                <a:cubicBezTo>
                  <a:pt x="130589" y="1373042"/>
                  <a:pt x="145165" y="1531283"/>
                  <a:pt x="152784" y="1690187"/>
                </a:cubicBezTo>
                <a:cubicBezTo>
                  <a:pt x="156539" y="1546191"/>
                  <a:pt x="152232" y="1400428"/>
                  <a:pt x="163605" y="1257096"/>
                </a:cubicBezTo>
                <a:cubicBezTo>
                  <a:pt x="164820" y="1242520"/>
                  <a:pt x="186133" y="1240200"/>
                  <a:pt x="187017" y="1255770"/>
                </a:cubicBezTo>
                <a:cubicBezTo>
                  <a:pt x="196293" y="1409152"/>
                  <a:pt x="185360" y="1566067"/>
                  <a:pt x="179618" y="1719561"/>
                </a:cubicBezTo>
                <a:cubicBezTo>
                  <a:pt x="175753" y="1825017"/>
                  <a:pt x="174648" y="1932683"/>
                  <a:pt x="166145" y="2038914"/>
                </a:cubicBezTo>
                <a:cubicBezTo>
                  <a:pt x="177519" y="1948806"/>
                  <a:pt x="187127" y="1858587"/>
                  <a:pt x="195298" y="1767707"/>
                </a:cubicBezTo>
                <a:cubicBezTo>
                  <a:pt x="207114" y="1636299"/>
                  <a:pt x="210427" y="1489652"/>
                  <a:pt x="256253" y="1364871"/>
                </a:cubicBezTo>
                <a:cubicBezTo>
                  <a:pt x="260118" y="1354159"/>
                  <a:pt x="278008" y="1355705"/>
                  <a:pt x="276903" y="1368183"/>
                </a:cubicBezTo>
                <a:cubicBezTo>
                  <a:pt x="262990" y="1523774"/>
                  <a:pt x="232070" y="1678702"/>
                  <a:pt x="218156" y="1835176"/>
                </a:cubicBezTo>
                <a:cubicBezTo>
                  <a:pt x="217163" y="1846330"/>
                  <a:pt x="216169" y="1857593"/>
                  <a:pt x="215175" y="1868746"/>
                </a:cubicBezTo>
                <a:cubicBezTo>
                  <a:pt x="221690" y="1840918"/>
                  <a:pt x="228647" y="1813312"/>
                  <a:pt x="233948" y="1786810"/>
                </a:cubicBezTo>
                <a:cubicBezTo>
                  <a:pt x="237150" y="1770798"/>
                  <a:pt x="261995" y="1775436"/>
                  <a:pt x="258903" y="1791559"/>
                </a:cubicBezTo>
                <a:cubicBezTo>
                  <a:pt x="254708" y="1813202"/>
                  <a:pt x="251284" y="1835949"/>
                  <a:pt x="247640" y="1858918"/>
                </a:cubicBezTo>
                <a:cubicBezTo>
                  <a:pt x="271824" y="1777534"/>
                  <a:pt x="294130" y="1691402"/>
                  <a:pt x="333110" y="1617415"/>
                </a:cubicBezTo>
                <a:cubicBezTo>
                  <a:pt x="337527" y="1609023"/>
                  <a:pt x="351883" y="1614655"/>
                  <a:pt x="350336" y="1623711"/>
                </a:cubicBezTo>
                <a:cubicBezTo>
                  <a:pt x="333663" y="1717794"/>
                  <a:pt x="292915" y="1809669"/>
                  <a:pt x="264425" y="1900880"/>
                </a:cubicBezTo>
                <a:cubicBezTo>
                  <a:pt x="251836" y="1941297"/>
                  <a:pt x="239910" y="1981934"/>
                  <a:pt x="227764" y="2022681"/>
                </a:cubicBezTo>
                <a:cubicBezTo>
                  <a:pt x="273149" y="1930474"/>
                  <a:pt x="326926" y="1841913"/>
                  <a:pt x="385231" y="1758209"/>
                </a:cubicBezTo>
                <a:cubicBezTo>
                  <a:pt x="394949" y="1744296"/>
                  <a:pt x="417145" y="1757989"/>
                  <a:pt x="407648" y="1772124"/>
                </a:cubicBezTo>
                <a:cubicBezTo>
                  <a:pt x="344152" y="1866427"/>
                  <a:pt x="290154" y="1963712"/>
                  <a:pt x="240352" y="2064311"/>
                </a:cubicBezTo>
                <a:cubicBezTo>
                  <a:pt x="243665" y="2059563"/>
                  <a:pt x="246536" y="2054925"/>
                  <a:pt x="250069" y="2050066"/>
                </a:cubicBezTo>
                <a:cubicBezTo>
                  <a:pt x="339515" y="1928046"/>
                  <a:pt x="441549" y="1825128"/>
                  <a:pt x="552527" y="1722653"/>
                </a:cubicBezTo>
                <a:cubicBezTo>
                  <a:pt x="632918" y="1648335"/>
                  <a:pt x="711541" y="1570153"/>
                  <a:pt x="809931" y="1519798"/>
                </a:cubicBezTo>
                <a:cubicBezTo>
                  <a:pt x="879499" y="1484242"/>
                  <a:pt x="950062" y="1451114"/>
                  <a:pt x="1017974" y="1412354"/>
                </a:cubicBezTo>
                <a:cubicBezTo>
                  <a:pt x="1052317" y="1392699"/>
                  <a:pt x="1088757" y="1374036"/>
                  <a:pt x="1121223" y="1351288"/>
                </a:cubicBezTo>
                <a:cubicBezTo>
                  <a:pt x="1156448" y="1326554"/>
                  <a:pt x="1112499" y="1334062"/>
                  <a:pt x="1110843" y="1334172"/>
                </a:cubicBezTo>
                <a:cubicBezTo>
                  <a:pt x="1094279" y="1335388"/>
                  <a:pt x="1093616" y="1311426"/>
                  <a:pt x="1109407" y="1308996"/>
                </a:cubicBezTo>
                <a:cubicBezTo>
                  <a:pt x="1117578" y="1307780"/>
                  <a:pt x="1124646" y="1305352"/>
                  <a:pt x="1131161" y="1303804"/>
                </a:cubicBezTo>
                <a:cubicBezTo>
                  <a:pt x="1191565" y="1272224"/>
                  <a:pt x="1226018" y="1226948"/>
                  <a:pt x="1268973" y="1173834"/>
                </a:cubicBezTo>
                <a:cubicBezTo>
                  <a:pt x="1293267" y="1143798"/>
                  <a:pt x="1338652" y="1128780"/>
                  <a:pt x="1346272" y="1084940"/>
                </a:cubicBezTo>
                <a:cubicBezTo>
                  <a:pt x="1346823" y="1081406"/>
                  <a:pt x="1347707" y="1076990"/>
                  <a:pt x="1348590" y="1072020"/>
                </a:cubicBezTo>
                <a:cubicBezTo>
                  <a:pt x="1320101" y="1094326"/>
                  <a:pt x="1290727" y="1116634"/>
                  <a:pt x="1260139" y="1135074"/>
                </a:cubicBezTo>
                <a:cubicBezTo>
                  <a:pt x="1248765" y="1141920"/>
                  <a:pt x="1237944" y="1127676"/>
                  <a:pt x="1247771" y="1118730"/>
                </a:cubicBezTo>
                <a:cubicBezTo>
                  <a:pt x="1280016" y="1089248"/>
                  <a:pt x="1316899" y="1062856"/>
                  <a:pt x="1352566" y="1037346"/>
                </a:cubicBezTo>
                <a:cubicBezTo>
                  <a:pt x="1352676" y="1031826"/>
                  <a:pt x="1352345" y="1026414"/>
                  <a:pt x="1351682" y="1021114"/>
                </a:cubicBezTo>
                <a:cubicBezTo>
                  <a:pt x="1347597" y="1025972"/>
                  <a:pt x="1342406" y="1030168"/>
                  <a:pt x="1337548" y="1033922"/>
                </a:cubicBezTo>
                <a:cubicBezTo>
                  <a:pt x="1323083" y="1045076"/>
                  <a:pt x="1309500" y="1051370"/>
                  <a:pt x="1291280" y="1053580"/>
                </a:cubicBezTo>
                <a:cubicBezTo>
                  <a:pt x="1282224" y="1054682"/>
                  <a:pt x="1279132" y="1043420"/>
                  <a:pt x="1286531" y="1038892"/>
                </a:cubicBezTo>
                <a:cubicBezTo>
                  <a:pt x="1299231" y="1031052"/>
                  <a:pt x="1314579" y="1021996"/>
                  <a:pt x="1325180" y="1011508"/>
                </a:cubicBezTo>
                <a:cubicBezTo>
                  <a:pt x="1331143" y="1005544"/>
                  <a:pt x="1335229" y="999802"/>
                  <a:pt x="1342406" y="996268"/>
                </a:cubicBezTo>
                <a:cubicBezTo>
                  <a:pt x="1332800" y="984122"/>
                  <a:pt x="1315242" y="978600"/>
                  <a:pt x="1283439" y="987766"/>
                </a:cubicBezTo>
                <a:cubicBezTo>
                  <a:pt x="1280457" y="988648"/>
                  <a:pt x="1277917" y="987986"/>
                  <a:pt x="1275709" y="986660"/>
                </a:cubicBezTo>
                <a:cubicBezTo>
                  <a:pt x="1263894" y="996048"/>
                  <a:pt x="1251195" y="1004882"/>
                  <a:pt x="1238717" y="1013716"/>
                </a:cubicBezTo>
                <a:cubicBezTo>
                  <a:pt x="1236508" y="1016586"/>
                  <a:pt x="1233637" y="1018794"/>
                  <a:pt x="1228778" y="1020230"/>
                </a:cubicBezTo>
                <a:cubicBezTo>
                  <a:pt x="1214643" y="1024206"/>
                  <a:pt x="1202055" y="1006426"/>
                  <a:pt x="1215305" y="996600"/>
                </a:cubicBezTo>
                <a:cubicBezTo>
                  <a:pt x="1256716" y="966012"/>
                  <a:pt x="1305745" y="937742"/>
                  <a:pt x="1308175" y="882860"/>
                </a:cubicBezTo>
                <a:cubicBezTo>
                  <a:pt x="1295475" y="879326"/>
                  <a:pt x="1282776" y="877118"/>
                  <a:pt x="1269636" y="875020"/>
                </a:cubicBezTo>
                <a:cubicBezTo>
                  <a:pt x="1254728" y="889264"/>
                  <a:pt x="1237834" y="902184"/>
                  <a:pt x="1222926" y="914552"/>
                </a:cubicBezTo>
                <a:cubicBezTo>
                  <a:pt x="1194105" y="938514"/>
                  <a:pt x="1163627" y="967336"/>
                  <a:pt x="1126964" y="977716"/>
                </a:cubicBezTo>
                <a:cubicBezTo>
                  <a:pt x="1118683" y="980034"/>
                  <a:pt x="1110622" y="970096"/>
                  <a:pt x="1117027" y="963030"/>
                </a:cubicBezTo>
                <a:cubicBezTo>
                  <a:pt x="1145296" y="932220"/>
                  <a:pt x="1183945" y="910356"/>
                  <a:pt x="1215305" y="882418"/>
                </a:cubicBezTo>
                <a:cubicBezTo>
                  <a:pt x="1230986" y="868504"/>
                  <a:pt x="1249096" y="855032"/>
                  <a:pt x="1262679" y="839130"/>
                </a:cubicBezTo>
                <a:cubicBezTo>
                  <a:pt x="1274274" y="825550"/>
                  <a:pt x="1248545" y="813954"/>
                  <a:pt x="1230545" y="806334"/>
                </a:cubicBezTo>
                <a:cubicBezTo>
                  <a:pt x="1221490" y="816604"/>
                  <a:pt x="1209343" y="825770"/>
                  <a:pt x="1199405" y="831844"/>
                </a:cubicBezTo>
                <a:cubicBezTo>
                  <a:pt x="1194877" y="834604"/>
                  <a:pt x="1187479" y="831622"/>
                  <a:pt x="1185601" y="826762"/>
                </a:cubicBezTo>
                <a:cubicBezTo>
                  <a:pt x="1181184" y="814948"/>
                  <a:pt x="1183945" y="804788"/>
                  <a:pt x="1194657" y="796838"/>
                </a:cubicBezTo>
                <a:cubicBezTo>
                  <a:pt x="1199184" y="793524"/>
                  <a:pt x="1206031" y="789772"/>
                  <a:pt x="1209895" y="785796"/>
                </a:cubicBezTo>
                <a:cubicBezTo>
                  <a:pt x="1218619" y="776850"/>
                  <a:pt x="1200730" y="774200"/>
                  <a:pt x="1196533" y="773206"/>
                </a:cubicBezTo>
                <a:cubicBezTo>
                  <a:pt x="1181737" y="769672"/>
                  <a:pt x="1165724" y="769452"/>
                  <a:pt x="1151038" y="773648"/>
                </a:cubicBezTo>
                <a:cubicBezTo>
                  <a:pt x="1140217" y="776740"/>
                  <a:pt x="1131161" y="783476"/>
                  <a:pt x="1120670" y="785684"/>
                </a:cubicBezTo>
                <a:cubicBezTo>
                  <a:pt x="1118903" y="790102"/>
                  <a:pt x="1117578" y="794518"/>
                  <a:pt x="1115481" y="799156"/>
                </a:cubicBezTo>
                <a:cubicBezTo>
                  <a:pt x="1109959" y="811084"/>
                  <a:pt x="1089309" y="804348"/>
                  <a:pt x="1091076" y="791648"/>
                </a:cubicBezTo>
                <a:cubicBezTo>
                  <a:pt x="1092733" y="775966"/>
                  <a:pt x="1095715" y="760508"/>
                  <a:pt x="1099138" y="745048"/>
                </a:cubicBezTo>
                <a:cubicBezTo>
                  <a:pt x="971154" y="742398"/>
                  <a:pt x="900259" y="855254"/>
                  <a:pt x="798115" y="913778"/>
                </a:cubicBezTo>
                <a:cubicBezTo>
                  <a:pt x="796570" y="917754"/>
                  <a:pt x="795465" y="921840"/>
                  <a:pt x="793808" y="925816"/>
                </a:cubicBezTo>
                <a:cubicBezTo>
                  <a:pt x="787735" y="940944"/>
                  <a:pt x="762006" y="932662"/>
                  <a:pt x="766644" y="916870"/>
                </a:cubicBezTo>
                <a:cubicBezTo>
                  <a:pt x="790386" y="836370"/>
                  <a:pt x="810041" y="756532"/>
                  <a:pt x="826164" y="674154"/>
                </a:cubicBezTo>
                <a:cubicBezTo>
                  <a:pt x="833010" y="639260"/>
                  <a:pt x="840519" y="604474"/>
                  <a:pt x="846703" y="569470"/>
                </a:cubicBezTo>
                <a:cubicBezTo>
                  <a:pt x="856420" y="539102"/>
                  <a:pt x="853108" y="512268"/>
                  <a:pt x="837979" y="488858"/>
                </a:cubicBezTo>
                <a:cubicBezTo>
                  <a:pt x="836323" y="579078"/>
                  <a:pt x="807060" y="680780"/>
                  <a:pt x="775368" y="762606"/>
                </a:cubicBezTo>
                <a:cubicBezTo>
                  <a:pt x="772276" y="770666"/>
                  <a:pt x="759355" y="767132"/>
                  <a:pt x="760792" y="758630"/>
                </a:cubicBezTo>
                <a:cubicBezTo>
                  <a:pt x="769294" y="709380"/>
                  <a:pt x="782877" y="661234"/>
                  <a:pt x="789281" y="611652"/>
                </a:cubicBezTo>
                <a:cubicBezTo>
                  <a:pt x="794692" y="570464"/>
                  <a:pt x="796680" y="528282"/>
                  <a:pt x="803416" y="487202"/>
                </a:cubicBezTo>
                <a:lnTo>
                  <a:pt x="800544" y="487644"/>
                </a:lnTo>
                <a:cubicBezTo>
                  <a:pt x="790055" y="546060"/>
                  <a:pt x="779454" y="602046"/>
                  <a:pt x="748976" y="654830"/>
                </a:cubicBezTo>
                <a:cubicBezTo>
                  <a:pt x="744779" y="662006"/>
                  <a:pt x="734178" y="656706"/>
                  <a:pt x="736056" y="649088"/>
                </a:cubicBezTo>
                <a:cubicBezTo>
                  <a:pt x="744890" y="612868"/>
                  <a:pt x="760792" y="578856"/>
                  <a:pt x="768079" y="542304"/>
                </a:cubicBezTo>
                <a:cubicBezTo>
                  <a:pt x="771393" y="525962"/>
                  <a:pt x="771723" y="507962"/>
                  <a:pt x="775147" y="491288"/>
                </a:cubicBezTo>
                <a:cubicBezTo>
                  <a:pt x="770398" y="491950"/>
                  <a:pt x="765649" y="492724"/>
                  <a:pt x="760902" y="493386"/>
                </a:cubicBezTo>
                <a:cubicBezTo>
                  <a:pt x="756043" y="506306"/>
                  <a:pt x="750191" y="519116"/>
                  <a:pt x="742129" y="531704"/>
                </a:cubicBezTo>
                <a:cubicBezTo>
                  <a:pt x="735393" y="542194"/>
                  <a:pt x="720707" y="533802"/>
                  <a:pt x="723357" y="522760"/>
                </a:cubicBezTo>
                <a:cubicBezTo>
                  <a:pt x="734400" y="476822"/>
                  <a:pt x="751074" y="433866"/>
                  <a:pt x="747871" y="385168"/>
                </a:cubicBezTo>
                <a:cubicBezTo>
                  <a:pt x="746104" y="357894"/>
                  <a:pt x="741135" y="328078"/>
                  <a:pt x="746216" y="300914"/>
                </a:cubicBezTo>
                <a:cubicBezTo>
                  <a:pt x="756263" y="247136"/>
                  <a:pt x="756263" y="197002"/>
                  <a:pt x="716180" y="152500"/>
                </a:cubicBezTo>
                <a:cubicBezTo>
                  <a:pt x="712425" y="148304"/>
                  <a:pt x="708781" y="145322"/>
                  <a:pt x="705357" y="142892"/>
                </a:cubicBezTo>
                <a:cubicBezTo>
                  <a:pt x="710548" y="167960"/>
                  <a:pt x="711099" y="196890"/>
                  <a:pt x="704584" y="217762"/>
                </a:cubicBezTo>
                <a:cubicBezTo>
                  <a:pt x="701160" y="228806"/>
                  <a:pt x="684819" y="224830"/>
                  <a:pt x="683493" y="214670"/>
                </a:cubicBezTo>
                <a:cubicBezTo>
                  <a:pt x="681615" y="201420"/>
                  <a:pt x="682830" y="188056"/>
                  <a:pt x="681615" y="174806"/>
                </a:cubicBezTo>
                <a:cubicBezTo>
                  <a:pt x="680512" y="163652"/>
                  <a:pt x="678303" y="152720"/>
                  <a:pt x="676095" y="141790"/>
                </a:cubicBezTo>
                <a:cubicBezTo>
                  <a:pt x="668806" y="146648"/>
                  <a:pt x="662070" y="154928"/>
                  <a:pt x="655886" y="164316"/>
                </a:cubicBezTo>
                <a:cubicBezTo>
                  <a:pt x="653678" y="172598"/>
                  <a:pt x="651249" y="180880"/>
                  <a:pt x="650476" y="189604"/>
                </a:cubicBezTo>
                <a:cubicBezTo>
                  <a:pt x="648929" y="207162"/>
                  <a:pt x="650807" y="224166"/>
                  <a:pt x="651138" y="241724"/>
                </a:cubicBezTo>
                <a:cubicBezTo>
                  <a:pt x="651359" y="252768"/>
                  <a:pt x="634133" y="257846"/>
                  <a:pt x="629605" y="247026"/>
                </a:cubicBezTo>
                <a:cubicBezTo>
                  <a:pt x="627065" y="240952"/>
                  <a:pt x="625077" y="233442"/>
                  <a:pt x="623532" y="225492"/>
                </a:cubicBezTo>
                <a:cubicBezTo>
                  <a:pt x="623422" y="226044"/>
                  <a:pt x="623310" y="226596"/>
                  <a:pt x="623310" y="227148"/>
                </a:cubicBezTo>
                <a:cubicBezTo>
                  <a:pt x="621655" y="246032"/>
                  <a:pt x="618121" y="267676"/>
                  <a:pt x="601778" y="279490"/>
                </a:cubicBezTo>
                <a:cubicBezTo>
                  <a:pt x="592060" y="286558"/>
                  <a:pt x="576269" y="275846"/>
                  <a:pt x="584662" y="264804"/>
                </a:cubicBezTo>
                <a:cubicBezTo>
                  <a:pt x="602882" y="241062"/>
                  <a:pt x="591619" y="207824"/>
                  <a:pt x="601225" y="181432"/>
                </a:cubicBezTo>
                <a:cubicBezTo>
                  <a:pt x="600895" y="169506"/>
                  <a:pt x="603765" y="158242"/>
                  <a:pt x="605974" y="145212"/>
                </a:cubicBezTo>
                <a:cubicBezTo>
                  <a:pt x="608624" y="129422"/>
                  <a:pt x="614146" y="106894"/>
                  <a:pt x="603213" y="92760"/>
                </a:cubicBezTo>
                <a:cubicBezTo>
                  <a:pt x="601888" y="91104"/>
                  <a:pt x="600342" y="89556"/>
                  <a:pt x="599016" y="88012"/>
                </a:cubicBezTo>
                <a:cubicBezTo>
                  <a:pt x="599458" y="112416"/>
                  <a:pt x="595373" y="137482"/>
                  <a:pt x="582785" y="157690"/>
                </a:cubicBezTo>
                <a:cubicBezTo>
                  <a:pt x="576821" y="167296"/>
                  <a:pt x="561361" y="160782"/>
                  <a:pt x="562576" y="150070"/>
                </a:cubicBezTo>
                <a:cubicBezTo>
                  <a:pt x="566220" y="118710"/>
                  <a:pt x="572404" y="90330"/>
                  <a:pt x="567877" y="58526"/>
                </a:cubicBezTo>
                <a:cubicBezTo>
                  <a:pt x="567877" y="58086"/>
                  <a:pt x="567987" y="57754"/>
                  <a:pt x="567987" y="57312"/>
                </a:cubicBezTo>
                <a:cubicBezTo>
                  <a:pt x="518406" y="21646"/>
                  <a:pt x="480088" y="87128"/>
                  <a:pt x="454469" y="125998"/>
                </a:cubicBezTo>
                <a:cubicBezTo>
                  <a:pt x="445856" y="156144"/>
                  <a:pt x="432715" y="183972"/>
                  <a:pt x="421893" y="194794"/>
                </a:cubicBezTo>
                <a:cubicBezTo>
                  <a:pt x="413500" y="203406"/>
                  <a:pt x="398041" y="196450"/>
                  <a:pt x="402789" y="183862"/>
                </a:cubicBezTo>
                <a:cubicBezTo>
                  <a:pt x="410408" y="163542"/>
                  <a:pt x="422224" y="144660"/>
                  <a:pt x="426973" y="123458"/>
                </a:cubicBezTo>
                <a:cubicBezTo>
                  <a:pt x="427415" y="119704"/>
                  <a:pt x="442432" y="36664"/>
                  <a:pt x="413500" y="57864"/>
                </a:cubicBezTo>
                <a:cubicBezTo>
                  <a:pt x="390090" y="75092"/>
                  <a:pt x="376950" y="99496"/>
                  <a:pt x="358067" y="120808"/>
                </a:cubicBezTo>
                <a:cubicBezTo>
                  <a:pt x="315000" y="169506"/>
                  <a:pt x="316767" y="226044"/>
                  <a:pt x="287394" y="280152"/>
                </a:cubicBezTo>
                <a:cubicBezTo>
                  <a:pt x="281542" y="290864"/>
                  <a:pt x="261665" y="290644"/>
                  <a:pt x="259567" y="276950"/>
                </a:cubicBezTo>
                <a:cubicBezTo>
                  <a:pt x="258241" y="268226"/>
                  <a:pt x="242119" y="157690"/>
                  <a:pt x="229531" y="165972"/>
                </a:cubicBezTo>
                <a:cubicBezTo>
                  <a:pt x="228978" y="166304"/>
                  <a:pt x="228537" y="166304"/>
                  <a:pt x="228094" y="166524"/>
                </a:cubicBezTo>
                <a:cubicBezTo>
                  <a:pt x="225555" y="189162"/>
                  <a:pt x="223899" y="215000"/>
                  <a:pt x="209764" y="233332"/>
                </a:cubicBezTo>
                <a:cubicBezTo>
                  <a:pt x="202255" y="243050"/>
                  <a:pt x="189556" y="233994"/>
                  <a:pt x="188452" y="224718"/>
                </a:cubicBezTo>
                <a:cubicBezTo>
                  <a:pt x="186354" y="207272"/>
                  <a:pt x="193752" y="189934"/>
                  <a:pt x="195850" y="172598"/>
                </a:cubicBezTo>
                <a:cubicBezTo>
                  <a:pt x="197506" y="159016"/>
                  <a:pt x="199495" y="144880"/>
                  <a:pt x="199163" y="131076"/>
                </a:cubicBezTo>
                <a:cubicBezTo>
                  <a:pt x="198831" y="118268"/>
                  <a:pt x="187569" y="119150"/>
                  <a:pt x="178403" y="123900"/>
                </a:cubicBezTo>
                <a:cubicBezTo>
                  <a:pt x="179066" y="133948"/>
                  <a:pt x="178513" y="143998"/>
                  <a:pt x="176084" y="154046"/>
                </a:cubicBezTo>
                <a:cubicBezTo>
                  <a:pt x="164820" y="199652"/>
                  <a:pt x="157864" y="251884"/>
                  <a:pt x="135116" y="293294"/>
                </a:cubicBezTo>
                <a:cubicBezTo>
                  <a:pt x="130257" y="302348"/>
                  <a:pt x="114687" y="299920"/>
                  <a:pt x="114797" y="288766"/>
                </a:cubicBezTo>
                <a:cubicBezTo>
                  <a:pt x="115129" y="240952"/>
                  <a:pt x="136993" y="196228"/>
                  <a:pt x="145607" y="149518"/>
                </a:cubicBezTo>
                <a:cubicBezTo>
                  <a:pt x="149582" y="127654"/>
                  <a:pt x="144612" y="107114"/>
                  <a:pt x="139091" y="86022"/>
                </a:cubicBezTo>
                <a:cubicBezTo>
                  <a:pt x="135226" y="77630"/>
                  <a:pt x="133681" y="68908"/>
                  <a:pt x="134564" y="59852"/>
                </a:cubicBezTo>
                <a:cubicBezTo>
                  <a:pt x="128822" y="73104"/>
                  <a:pt x="123411" y="86354"/>
                  <a:pt x="117779" y="99606"/>
                </a:cubicBezTo>
                <a:cubicBezTo>
                  <a:pt x="116233" y="125446"/>
                  <a:pt x="110049" y="149850"/>
                  <a:pt x="94700" y="172486"/>
                </a:cubicBezTo>
                <a:cubicBezTo>
                  <a:pt x="89620" y="179996"/>
                  <a:pt x="75707" y="177788"/>
                  <a:pt x="76590" y="167408"/>
                </a:cubicBezTo>
                <a:cubicBezTo>
                  <a:pt x="79129" y="137372"/>
                  <a:pt x="110822" y="-553"/>
                  <a:pt x="42689" y="38760"/>
                </a:cubicBezTo>
                <a:cubicBezTo>
                  <a:pt x="20714" y="51404"/>
                  <a:pt x="8429" y="68797"/>
                  <a:pt x="865" y="88563"/>
                </a:cubicBezTo>
                <a:lnTo>
                  <a:pt x="0" y="92671"/>
                </a:lnTo>
                <a:lnTo>
                  <a:pt x="0" y="38736"/>
                </a:lnTo>
                <a:lnTo>
                  <a:pt x="7670" y="28284"/>
                </a:lnTo>
                <a:cubicBezTo>
                  <a:pt x="25159" y="11100"/>
                  <a:pt x="48431" y="223"/>
                  <a:pt x="78246" y="2"/>
                </a:cubicBezTo>
                <a:cubicBezTo>
                  <a:pt x="98676" y="-221"/>
                  <a:pt x="108613" y="19326"/>
                  <a:pt x="113582" y="39202"/>
                </a:cubicBezTo>
                <a:cubicBezTo>
                  <a:pt x="118221" y="33460"/>
                  <a:pt x="123521" y="28602"/>
                  <a:pt x="130147" y="25950"/>
                </a:cubicBezTo>
                <a:cubicBezTo>
                  <a:pt x="144171" y="20208"/>
                  <a:pt x="155766" y="33572"/>
                  <a:pt x="159189" y="45386"/>
                </a:cubicBezTo>
                <a:cubicBezTo>
                  <a:pt x="163495" y="59962"/>
                  <a:pt x="168685" y="75092"/>
                  <a:pt x="172661" y="90440"/>
                </a:cubicBezTo>
                <a:cubicBezTo>
                  <a:pt x="188894" y="78846"/>
                  <a:pt x="211862" y="80392"/>
                  <a:pt x="224782" y="102918"/>
                </a:cubicBezTo>
                <a:cubicBezTo>
                  <a:pt x="229972" y="112084"/>
                  <a:pt x="230966" y="124782"/>
                  <a:pt x="230634" y="137482"/>
                </a:cubicBezTo>
                <a:cubicBezTo>
                  <a:pt x="259456" y="129200"/>
                  <a:pt x="273149" y="169836"/>
                  <a:pt x="280437" y="209038"/>
                </a:cubicBezTo>
                <a:cubicBezTo>
                  <a:pt x="288056" y="178230"/>
                  <a:pt x="294793" y="147310"/>
                  <a:pt x="316436" y="122796"/>
                </a:cubicBezTo>
                <a:cubicBezTo>
                  <a:pt x="342939" y="92760"/>
                  <a:pt x="372863" y="34234"/>
                  <a:pt x="415488" y="24184"/>
                </a:cubicBezTo>
                <a:cubicBezTo>
                  <a:pt x="450493" y="15902"/>
                  <a:pt x="462751" y="38098"/>
                  <a:pt x="463303" y="69018"/>
                </a:cubicBezTo>
                <a:cubicBezTo>
                  <a:pt x="493118" y="26724"/>
                  <a:pt x="539608" y="-14023"/>
                  <a:pt x="579913" y="19436"/>
                </a:cubicBezTo>
                <a:cubicBezTo>
                  <a:pt x="594821" y="31694"/>
                  <a:pt x="606637" y="50908"/>
                  <a:pt x="620218" y="65152"/>
                </a:cubicBezTo>
                <a:cubicBezTo>
                  <a:pt x="629164" y="74650"/>
                  <a:pt x="637666" y="87570"/>
                  <a:pt x="639323" y="100820"/>
                </a:cubicBezTo>
                <a:cubicBezTo>
                  <a:pt x="640537" y="110206"/>
                  <a:pt x="640648" y="120588"/>
                  <a:pt x="640206" y="131188"/>
                </a:cubicBezTo>
                <a:cubicBezTo>
                  <a:pt x="653568" y="106672"/>
                  <a:pt x="670573" y="84368"/>
                  <a:pt x="689787" y="87680"/>
                </a:cubicBezTo>
                <a:cubicBezTo>
                  <a:pt x="717393" y="92428"/>
                  <a:pt x="760902" y="152390"/>
                  <a:pt x="773160" y="174144"/>
                </a:cubicBezTo>
                <a:cubicBezTo>
                  <a:pt x="805293" y="231124"/>
                  <a:pt x="770730" y="271760"/>
                  <a:pt x="774705" y="332606"/>
                </a:cubicBezTo>
                <a:cubicBezTo>
                  <a:pt x="777024" y="368272"/>
                  <a:pt x="778790" y="403058"/>
                  <a:pt x="774926" y="436848"/>
                </a:cubicBezTo>
                <a:cubicBezTo>
                  <a:pt x="815563" y="414210"/>
                  <a:pt x="862163" y="452970"/>
                  <a:pt x="882702" y="515250"/>
                </a:cubicBezTo>
                <a:cubicBezTo>
                  <a:pt x="899928" y="567372"/>
                  <a:pt x="863819" y="656376"/>
                  <a:pt x="853439" y="707724"/>
                </a:cubicBezTo>
                <a:cubicBezTo>
                  <a:pt x="842396" y="761832"/>
                  <a:pt x="830912" y="815942"/>
                  <a:pt x="814458" y="868614"/>
                </a:cubicBezTo>
                <a:cubicBezTo>
                  <a:pt x="898493" y="786348"/>
                  <a:pt x="1000968" y="699884"/>
                  <a:pt x="1121112" y="713134"/>
                </a:cubicBezTo>
                <a:cubicBezTo>
                  <a:pt x="1132928" y="714350"/>
                  <a:pt x="1138007" y="724288"/>
                  <a:pt x="1135800" y="735000"/>
                </a:cubicBezTo>
                <a:cubicBezTo>
                  <a:pt x="1134805" y="740410"/>
                  <a:pt x="1133370" y="745158"/>
                  <a:pt x="1132155" y="750238"/>
                </a:cubicBezTo>
                <a:cubicBezTo>
                  <a:pt x="1144192" y="745380"/>
                  <a:pt x="1157663" y="743060"/>
                  <a:pt x="1168043" y="742398"/>
                </a:cubicBezTo>
                <a:cubicBezTo>
                  <a:pt x="1187036" y="741294"/>
                  <a:pt x="1210448" y="742618"/>
                  <a:pt x="1227011" y="753110"/>
                </a:cubicBezTo>
                <a:cubicBezTo>
                  <a:pt x="1241587" y="762496"/>
                  <a:pt x="1245341" y="773316"/>
                  <a:pt x="1243134" y="784028"/>
                </a:cubicBezTo>
                <a:cubicBezTo>
                  <a:pt x="1275930" y="788224"/>
                  <a:pt x="1318444" y="805120"/>
                  <a:pt x="1297684" y="841670"/>
                </a:cubicBezTo>
                <a:cubicBezTo>
                  <a:pt x="1295696" y="845204"/>
                  <a:pt x="1292935" y="848186"/>
                  <a:pt x="1290617" y="851498"/>
                </a:cubicBezTo>
                <a:cubicBezTo>
                  <a:pt x="1302874" y="852382"/>
                  <a:pt x="1314910" y="854702"/>
                  <a:pt x="1326947" y="858788"/>
                </a:cubicBezTo>
                <a:cubicBezTo>
                  <a:pt x="1333462" y="860996"/>
                  <a:pt x="1336554" y="866074"/>
                  <a:pt x="1336996" y="872700"/>
                </a:cubicBezTo>
                <a:cubicBezTo>
                  <a:pt x="1339536" y="908700"/>
                  <a:pt x="1326285" y="935754"/>
                  <a:pt x="1306076" y="958502"/>
                </a:cubicBezTo>
                <a:cubicBezTo>
                  <a:pt x="1326285" y="955740"/>
                  <a:pt x="1345498" y="962698"/>
                  <a:pt x="1365155" y="978048"/>
                </a:cubicBezTo>
                <a:cubicBezTo>
                  <a:pt x="1402478" y="1007090"/>
                  <a:pt x="1382602" y="1075774"/>
                  <a:pt x="1371890" y="1111442"/>
                </a:cubicBezTo>
                <a:cubicBezTo>
                  <a:pt x="1364271" y="1136510"/>
                  <a:pt x="1342848" y="1151858"/>
                  <a:pt x="1322751" y="1166434"/>
                </a:cubicBezTo>
                <a:cubicBezTo>
                  <a:pt x="1286751" y="1192496"/>
                  <a:pt x="1265550" y="1226838"/>
                  <a:pt x="1236729" y="1258640"/>
                </a:cubicBezTo>
                <a:cubicBezTo>
                  <a:pt x="1214975" y="1282714"/>
                  <a:pt x="1192558" y="1305020"/>
                  <a:pt x="1164951" y="1318050"/>
                </a:cubicBezTo>
                <a:cubicBezTo>
                  <a:pt x="1175221" y="1334504"/>
                  <a:pt x="1164289" y="1357804"/>
                  <a:pt x="1150486" y="1367631"/>
                </a:cubicBezTo>
                <a:cubicBezTo>
                  <a:pt x="1013668" y="1465580"/>
                  <a:pt x="840409" y="1511627"/>
                  <a:pt x="712976" y="1622054"/>
                </a:cubicBezTo>
                <a:cubicBezTo>
                  <a:pt x="606747" y="1714039"/>
                  <a:pt x="497977" y="1809557"/>
                  <a:pt x="402569" y="1912696"/>
                </a:cubicBezTo>
                <a:cubicBezTo>
                  <a:pt x="337197" y="1983369"/>
                  <a:pt x="277787" y="2060778"/>
                  <a:pt x="223457" y="2140174"/>
                </a:cubicBezTo>
                <a:cubicBezTo>
                  <a:pt x="173544" y="2213166"/>
                  <a:pt x="156759" y="2284502"/>
                  <a:pt x="147594" y="2368315"/>
                </a:cubicBezTo>
                <a:cubicBezTo>
                  <a:pt x="142183" y="2435234"/>
                  <a:pt x="126061" y="2500274"/>
                  <a:pt x="117116" y="2568297"/>
                </a:cubicBezTo>
                <a:cubicBezTo>
                  <a:pt x="113914" y="2592259"/>
                  <a:pt x="111705" y="2617990"/>
                  <a:pt x="108503" y="2643608"/>
                </a:cubicBezTo>
                <a:cubicBezTo>
                  <a:pt x="245322" y="2496521"/>
                  <a:pt x="417255" y="2385431"/>
                  <a:pt x="589079" y="2276109"/>
                </a:cubicBezTo>
                <a:cubicBezTo>
                  <a:pt x="585103" y="2166897"/>
                  <a:pt x="584110" y="1996952"/>
                  <a:pt x="704916" y="2029416"/>
                </a:cubicBezTo>
                <a:cubicBezTo>
                  <a:pt x="707014" y="2029968"/>
                  <a:pt x="708671" y="2031625"/>
                  <a:pt x="710106" y="2033282"/>
                </a:cubicBezTo>
                <a:cubicBezTo>
                  <a:pt x="728547" y="1988780"/>
                  <a:pt x="777135" y="1955652"/>
                  <a:pt x="806066" y="1997393"/>
                </a:cubicBezTo>
                <a:cubicBezTo>
                  <a:pt x="847255" y="1974313"/>
                  <a:pt x="892088" y="2005344"/>
                  <a:pt x="924443" y="2048741"/>
                </a:cubicBezTo>
                <a:cubicBezTo>
                  <a:pt x="1068881" y="1942290"/>
                  <a:pt x="1218067" y="1846992"/>
                  <a:pt x="1367032" y="1746615"/>
                </a:cubicBezTo>
                <a:cubicBezTo>
                  <a:pt x="1455483" y="1686985"/>
                  <a:pt x="1542610" y="1615318"/>
                  <a:pt x="1632497" y="1554915"/>
                </a:cubicBezTo>
                <a:cubicBezTo>
                  <a:pt x="1660656" y="1519357"/>
                  <a:pt x="1679427" y="1475959"/>
                  <a:pt x="1702396" y="1436206"/>
                </a:cubicBezTo>
                <a:cubicBezTo>
                  <a:pt x="1740936" y="1369730"/>
                  <a:pt x="1800896" y="1320148"/>
                  <a:pt x="1838111" y="1251464"/>
                </a:cubicBezTo>
                <a:cubicBezTo>
                  <a:pt x="1881508" y="1171184"/>
                  <a:pt x="1925347" y="1088142"/>
                  <a:pt x="1962672" y="1004882"/>
                </a:cubicBezTo>
                <a:cubicBezTo>
                  <a:pt x="1996683" y="928908"/>
                  <a:pt x="2023627" y="849402"/>
                  <a:pt x="2062166" y="775526"/>
                </a:cubicBezTo>
                <a:cubicBezTo>
                  <a:pt x="2100814" y="701430"/>
                  <a:pt x="2147193" y="631640"/>
                  <a:pt x="2185402" y="557322"/>
                </a:cubicBezTo>
                <a:cubicBezTo>
                  <a:pt x="2210689" y="508074"/>
                  <a:pt x="2235093" y="452528"/>
                  <a:pt x="2273521" y="411782"/>
                </a:cubicBezTo>
                <a:cubicBezTo>
                  <a:pt x="2311839" y="371034"/>
                  <a:pt x="2354133" y="358556"/>
                  <a:pt x="2407910" y="346630"/>
                </a:cubicBezTo>
                <a:cubicBezTo>
                  <a:pt x="2459479" y="335256"/>
                  <a:pt x="2494264" y="351158"/>
                  <a:pt x="2523416" y="390248"/>
                </a:cubicBezTo>
                <a:cubicBezTo>
                  <a:pt x="2558311" y="362972"/>
                  <a:pt x="2579954" y="335808"/>
                  <a:pt x="2631302" y="360764"/>
                </a:cubicBezTo>
                <a:cubicBezTo>
                  <a:pt x="2647204" y="368494"/>
                  <a:pt x="2676026" y="393120"/>
                  <a:pt x="2684860" y="417524"/>
                </a:cubicBezTo>
                <a:cubicBezTo>
                  <a:pt x="2709154" y="390690"/>
                  <a:pt x="2739190" y="366064"/>
                  <a:pt x="2772096" y="380862"/>
                </a:cubicBezTo>
                <a:cubicBezTo>
                  <a:pt x="2796280" y="391684"/>
                  <a:pt x="2797163" y="404272"/>
                  <a:pt x="2811298" y="425032"/>
                </a:cubicBezTo>
                <a:cubicBezTo>
                  <a:pt x="2817372" y="433866"/>
                  <a:pt x="2852708" y="423486"/>
                  <a:pt x="2864964" y="430332"/>
                </a:cubicBezTo>
                <a:cubicBezTo>
                  <a:pt x="2961367" y="484332"/>
                  <a:pt x="2896768" y="618942"/>
                  <a:pt x="2871260" y="705736"/>
                </a:cubicBezTo>
                <a:cubicBezTo>
                  <a:pt x="2931332" y="677466"/>
                  <a:pt x="2952202" y="568586"/>
                  <a:pt x="3016249" y="538770"/>
                </a:cubicBezTo>
                <a:cubicBezTo>
                  <a:pt x="3066382" y="515472"/>
                  <a:pt x="3124466" y="576648"/>
                  <a:pt x="3131203" y="626008"/>
                </a:cubicBezTo>
                <a:cubicBezTo>
                  <a:pt x="3151300" y="623136"/>
                  <a:pt x="3169742" y="631970"/>
                  <a:pt x="3176477" y="655492"/>
                </a:cubicBezTo>
                <a:cubicBezTo>
                  <a:pt x="3186084" y="689392"/>
                  <a:pt x="3176257" y="710926"/>
                  <a:pt x="3159251" y="733122"/>
                </a:cubicBezTo>
                <a:cubicBezTo>
                  <a:pt x="3188072" y="725060"/>
                  <a:pt x="3212698" y="729478"/>
                  <a:pt x="3246819" y="761832"/>
                </a:cubicBezTo>
                <a:cubicBezTo>
                  <a:pt x="3296070" y="808654"/>
                  <a:pt x="3235666" y="880762"/>
                  <a:pt x="3201765" y="918196"/>
                </a:cubicBezTo>
                <a:cubicBezTo>
                  <a:pt x="3079413" y="1052474"/>
                  <a:pt x="2913000" y="1152742"/>
                  <a:pt x="2750343" y="1230262"/>
                </a:cubicBezTo>
                <a:cubicBezTo>
                  <a:pt x="2561845" y="1320148"/>
                  <a:pt x="2360537" y="1392477"/>
                  <a:pt x="2159451" y="1448353"/>
                </a:cubicBezTo>
                <a:cubicBezTo>
                  <a:pt x="2052117" y="1478168"/>
                  <a:pt x="1944119" y="1501910"/>
                  <a:pt x="1838773" y="1539233"/>
                </a:cubicBezTo>
                <a:cubicBezTo>
                  <a:pt x="1792504" y="1555688"/>
                  <a:pt x="1743696" y="1568166"/>
                  <a:pt x="1695550" y="1582190"/>
                </a:cubicBezTo>
                <a:cubicBezTo>
                  <a:pt x="1521739" y="1714260"/>
                  <a:pt x="1343731" y="1840698"/>
                  <a:pt x="1167161" y="1969344"/>
                </a:cubicBezTo>
                <a:cubicBezTo>
                  <a:pt x="1168927" y="1968571"/>
                  <a:pt x="1170804" y="1967799"/>
                  <a:pt x="1172792" y="1967026"/>
                </a:cubicBezTo>
                <a:cubicBezTo>
                  <a:pt x="1192006" y="1959959"/>
                  <a:pt x="1205809" y="1963050"/>
                  <a:pt x="1217845" y="1973651"/>
                </a:cubicBezTo>
                <a:cubicBezTo>
                  <a:pt x="1225576" y="1967246"/>
                  <a:pt x="1235183" y="1963712"/>
                  <a:pt x="1246668" y="1966142"/>
                </a:cubicBezTo>
                <a:cubicBezTo>
                  <a:pt x="1275709" y="1972216"/>
                  <a:pt x="1288740" y="1998939"/>
                  <a:pt x="1298567" y="2024448"/>
                </a:cubicBezTo>
                <a:cubicBezTo>
                  <a:pt x="1306850" y="2045981"/>
                  <a:pt x="1312150" y="2073808"/>
                  <a:pt x="1311708" y="2100973"/>
                </a:cubicBezTo>
                <a:cubicBezTo>
                  <a:pt x="1316677" y="2094679"/>
                  <a:pt x="1321757" y="2088273"/>
                  <a:pt x="1326505" y="2081759"/>
                </a:cubicBezTo>
                <a:cubicBezTo>
                  <a:pt x="1336774" y="2067403"/>
                  <a:pt x="1347376" y="2051060"/>
                  <a:pt x="1361179" y="2039797"/>
                </a:cubicBezTo>
                <a:cubicBezTo>
                  <a:pt x="1384921" y="2020472"/>
                  <a:pt x="1414184" y="2007441"/>
                  <a:pt x="1444993" y="2018264"/>
                </a:cubicBezTo>
                <a:cubicBezTo>
                  <a:pt x="1470722" y="2027318"/>
                  <a:pt x="1483090" y="2047306"/>
                  <a:pt x="1483532" y="2071820"/>
                </a:cubicBezTo>
                <a:cubicBezTo>
                  <a:pt x="1496783" y="2072925"/>
                  <a:pt x="1508929" y="2079109"/>
                  <a:pt x="1517433" y="2093243"/>
                </a:cubicBezTo>
                <a:cubicBezTo>
                  <a:pt x="1538303" y="2128027"/>
                  <a:pt x="1528144" y="2158284"/>
                  <a:pt x="1508709" y="2186995"/>
                </a:cubicBezTo>
                <a:cubicBezTo>
                  <a:pt x="1534990" y="2187327"/>
                  <a:pt x="1558953" y="2197264"/>
                  <a:pt x="1556413" y="2232269"/>
                </a:cubicBezTo>
                <a:cubicBezTo>
                  <a:pt x="1551664" y="2298415"/>
                  <a:pt x="1509041" y="2349984"/>
                  <a:pt x="1469066" y="2400781"/>
                </a:cubicBezTo>
                <a:cubicBezTo>
                  <a:pt x="1570326" y="2383112"/>
                  <a:pt x="1834356" y="2304930"/>
                  <a:pt x="1830160" y="2421872"/>
                </a:cubicBezTo>
                <a:cubicBezTo>
                  <a:pt x="1830160" y="2423308"/>
                  <a:pt x="1829497" y="2424633"/>
                  <a:pt x="1828945" y="2426068"/>
                </a:cubicBezTo>
                <a:cubicBezTo>
                  <a:pt x="1832257" y="2428387"/>
                  <a:pt x="1834246" y="2432804"/>
                  <a:pt x="1834136" y="2436669"/>
                </a:cubicBezTo>
                <a:cubicBezTo>
                  <a:pt x="1833031" y="2465932"/>
                  <a:pt x="1820443" y="2491662"/>
                  <a:pt x="1801338" y="2512642"/>
                </a:cubicBezTo>
                <a:cubicBezTo>
                  <a:pt x="1803105" y="2512864"/>
                  <a:pt x="1804872" y="2512754"/>
                  <a:pt x="1806750" y="2512974"/>
                </a:cubicBezTo>
                <a:cubicBezTo>
                  <a:pt x="1815584" y="2513857"/>
                  <a:pt x="1822650" y="2521918"/>
                  <a:pt x="1819780" y="2531084"/>
                </a:cubicBezTo>
                <a:cubicBezTo>
                  <a:pt x="1806418" y="2574149"/>
                  <a:pt x="1754517" y="2607719"/>
                  <a:pt x="1708912" y="2632896"/>
                </a:cubicBezTo>
                <a:cubicBezTo>
                  <a:pt x="1730555" y="2633228"/>
                  <a:pt x="1752420" y="2630136"/>
                  <a:pt x="1773952" y="2631793"/>
                </a:cubicBezTo>
                <a:cubicBezTo>
                  <a:pt x="1792174" y="2633228"/>
                  <a:pt x="1809620" y="2638970"/>
                  <a:pt x="1826627" y="2645044"/>
                </a:cubicBezTo>
                <a:cubicBezTo>
                  <a:pt x="1834024" y="2647694"/>
                  <a:pt x="1838551" y="2654430"/>
                  <a:pt x="1836675" y="2662380"/>
                </a:cubicBezTo>
                <a:cubicBezTo>
                  <a:pt x="1833583" y="2675853"/>
                  <a:pt x="1830932" y="2689988"/>
                  <a:pt x="1821768" y="2701140"/>
                </a:cubicBezTo>
                <a:cubicBezTo>
                  <a:pt x="1804872" y="2708429"/>
                  <a:pt x="1805755" y="2713398"/>
                  <a:pt x="1824418" y="2716048"/>
                </a:cubicBezTo>
                <a:lnTo>
                  <a:pt x="1839104" y="2722011"/>
                </a:lnTo>
                <a:cubicBezTo>
                  <a:pt x="1844295" y="2724109"/>
                  <a:pt x="1848490" y="2730955"/>
                  <a:pt x="1846945" y="2736697"/>
                </a:cubicBezTo>
                <a:cubicBezTo>
                  <a:pt x="1841313" y="2758120"/>
                  <a:pt x="1831595" y="2777555"/>
                  <a:pt x="1816246" y="2791248"/>
                </a:cubicBezTo>
                <a:cubicBezTo>
                  <a:pt x="1834136" y="2787825"/>
                  <a:pt x="1851031" y="2790475"/>
                  <a:pt x="1855226" y="2814549"/>
                </a:cubicBezTo>
                <a:cubicBezTo>
                  <a:pt x="1858650" y="2833873"/>
                  <a:pt x="1856883" y="2854412"/>
                  <a:pt x="1847607" y="2870203"/>
                </a:cubicBezTo>
                <a:cubicBezTo>
                  <a:pt x="1873226" y="2869540"/>
                  <a:pt x="1894869" y="2880914"/>
                  <a:pt x="1908784" y="2902448"/>
                </a:cubicBezTo>
                <a:cubicBezTo>
                  <a:pt x="1921262" y="2921662"/>
                  <a:pt x="1921152" y="2944962"/>
                  <a:pt x="1912869" y="2965170"/>
                </a:cubicBezTo>
                <a:cubicBezTo>
                  <a:pt x="1915078" y="2964175"/>
                  <a:pt x="1917286" y="2962962"/>
                  <a:pt x="1919605" y="2961968"/>
                </a:cubicBezTo>
                <a:cubicBezTo>
                  <a:pt x="1962340" y="2943527"/>
                  <a:pt x="2047700" y="2902448"/>
                  <a:pt x="2095294" y="2919011"/>
                </a:cubicBezTo>
                <a:cubicBezTo>
                  <a:pt x="2153267" y="2939220"/>
                  <a:pt x="2209364" y="2941650"/>
                  <a:pt x="2214112" y="3007574"/>
                </a:cubicBezTo>
                <a:cubicBezTo>
                  <a:pt x="2217425" y="3008016"/>
                  <a:pt x="2220185" y="3009893"/>
                  <a:pt x="2222063" y="3012653"/>
                </a:cubicBezTo>
                <a:cubicBezTo>
                  <a:pt x="2248014" y="3020383"/>
                  <a:pt x="2259166" y="3047217"/>
                  <a:pt x="2246688" y="3078799"/>
                </a:cubicBezTo>
                <a:cubicBezTo>
                  <a:pt x="2234872" y="3108614"/>
                  <a:pt x="2209142" y="3133460"/>
                  <a:pt x="2179106" y="3152122"/>
                </a:cubicBezTo>
                <a:cubicBezTo>
                  <a:pt x="2249007" y="3136772"/>
                  <a:pt x="2321337" y="3124516"/>
                  <a:pt x="2386156" y="3133570"/>
                </a:cubicBezTo>
                <a:cubicBezTo>
                  <a:pt x="2418622" y="3138097"/>
                  <a:pt x="2431321" y="3163385"/>
                  <a:pt x="2424254" y="3187900"/>
                </a:cubicBezTo>
                <a:cubicBezTo>
                  <a:pt x="2502656" y="3202255"/>
                  <a:pt x="2556323" y="3273481"/>
                  <a:pt x="2472730" y="3317320"/>
                </a:cubicBezTo>
                <a:cubicBezTo>
                  <a:pt x="2514472" y="3324165"/>
                  <a:pt x="2568360" y="3334326"/>
                  <a:pt x="2585586" y="3376508"/>
                </a:cubicBezTo>
                <a:cubicBezTo>
                  <a:pt x="2593869" y="3396827"/>
                  <a:pt x="2590004" y="3416041"/>
                  <a:pt x="2578408" y="3430728"/>
                </a:cubicBezTo>
                <a:cubicBezTo>
                  <a:pt x="2621916" y="3449500"/>
                  <a:pt x="2647535" y="3495327"/>
                  <a:pt x="2587243" y="3521719"/>
                </a:cubicBezTo>
                <a:cubicBezTo>
                  <a:pt x="2547600" y="3539056"/>
                  <a:pt x="2509282" y="3565226"/>
                  <a:pt x="2465994" y="3572625"/>
                </a:cubicBezTo>
                <a:cubicBezTo>
                  <a:pt x="2450203" y="3575276"/>
                  <a:pt x="2434302" y="3577816"/>
                  <a:pt x="2418290" y="3580244"/>
                </a:cubicBezTo>
                <a:cubicBezTo>
                  <a:pt x="2448878" y="3584220"/>
                  <a:pt x="2479246" y="3588968"/>
                  <a:pt x="2508288" y="3595484"/>
                </a:cubicBezTo>
                <a:cubicBezTo>
                  <a:pt x="2539428" y="3602441"/>
                  <a:pt x="2604911" y="3610280"/>
                  <a:pt x="2618051" y="3646021"/>
                </a:cubicBezTo>
                <a:cubicBezTo>
                  <a:pt x="2629205" y="3676171"/>
                  <a:pt x="2615181" y="3726203"/>
                  <a:pt x="2602592" y="3753592"/>
                </a:cubicBezTo>
                <a:cubicBezTo>
                  <a:pt x="2595414" y="3769165"/>
                  <a:pt x="2587574" y="3775902"/>
                  <a:pt x="2578188" y="3779656"/>
                </a:cubicBezTo>
                <a:cubicBezTo>
                  <a:pt x="2615181" y="3793461"/>
                  <a:pt x="2645107" y="3815992"/>
                  <a:pt x="2627990" y="3853320"/>
                </a:cubicBezTo>
                <a:cubicBezTo>
                  <a:pt x="2616837" y="3877834"/>
                  <a:pt x="2576311" y="3874082"/>
                  <a:pt x="2555329" y="3873528"/>
                </a:cubicBezTo>
                <a:cubicBezTo>
                  <a:pt x="2545391" y="3873310"/>
                  <a:pt x="2535011" y="3873196"/>
                  <a:pt x="2524521" y="3872976"/>
                </a:cubicBezTo>
                <a:cubicBezTo>
                  <a:pt x="2548925" y="3882914"/>
                  <a:pt x="2589782" y="3896492"/>
                  <a:pt x="2578188" y="3927634"/>
                </a:cubicBezTo>
                <a:cubicBezTo>
                  <a:pt x="2562618" y="3969371"/>
                  <a:pt x="2494485" y="3953360"/>
                  <a:pt x="2480571" y="3989579"/>
                </a:cubicBezTo>
                <a:cubicBezTo>
                  <a:pt x="2473725" y="4007248"/>
                  <a:pt x="2399739" y="4012768"/>
                  <a:pt x="2392230" y="4024475"/>
                </a:cubicBezTo>
                <a:cubicBezTo>
                  <a:pt x="2414757" y="4038165"/>
                  <a:pt x="2438609" y="4044017"/>
                  <a:pt x="2464449" y="4052515"/>
                </a:cubicBezTo>
                <a:cubicBezTo>
                  <a:pt x="2478694" y="4057155"/>
                  <a:pt x="2498460" y="4062675"/>
                  <a:pt x="2506853" y="4076585"/>
                </a:cubicBezTo>
                <a:cubicBezTo>
                  <a:pt x="2515024" y="4090061"/>
                  <a:pt x="2514803" y="4104859"/>
                  <a:pt x="2507515" y="4115241"/>
                </a:cubicBezTo>
                <a:cubicBezTo>
                  <a:pt x="2529710" y="4135892"/>
                  <a:pt x="2534569" y="4168359"/>
                  <a:pt x="2494043" y="4176310"/>
                </a:cubicBezTo>
                <a:cubicBezTo>
                  <a:pt x="2458044" y="4183263"/>
                  <a:pt x="2415530" y="4184367"/>
                  <a:pt x="2375445" y="4179179"/>
                </a:cubicBezTo>
                <a:cubicBezTo>
                  <a:pt x="2403824" y="4200377"/>
                  <a:pt x="2421382" y="4223566"/>
                  <a:pt x="2401064" y="4240571"/>
                </a:cubicBezTo>
                <a:cubicBezTo>
                  <a:pt x="2354685" y="4279107"/>
                  <a:pt x="2272417" y="4274467"/>
                  <a:pt x="2207377" y="4255254"/>
                </a:cubicBezTo>
                <a:cubicBezTo>
                  <a:pt x="2214333" y="4261327"/>
                  <a:pt x="2221290" y="4267514"/>
                  <a:pt x="2228247" y="4273584"/>
                </a:cubicBezTo>
                <a:cubicBezTo>
                  <a:pt x="2234541" y="4279107"/>
                  <a:pt x="2235646" y="4288380"/>
                  <a:pt x="2228909" y="4294124"/>
                </a:cubicBezTo>
                <a:cubicBezTo>
                  <a:pt x="2146863" y="4364355"/>
                  <a:pt x="2055319" y="4306050"/>
                  <a:pt x="1977247" y="4259340"/>
                </a:cubicBezTo>
                <a:cubicBezTo>
                  <a:pt x="1966316" y="4252827"/>
                  <a:pt x="1955273" y="4246310"/>
                  <a:pt x="1944230" y="4239797"/>
                </a:cubicBezTo>
                <a:cubicBezTo>
                  <a:pt x="1943899" y="4229528"/>
                  <a:pt x="1942353" y="4219262"/>
                  <a:pt x="1939813" y="4209323"/>
                </a:cubicBezTo>
                <a:cubicBezTo>
                  <a:pt x="1938708" y="4230742"/>
                  <a:pt x="1931973" y="4253047"/>
                  <a:pt x="1922145" y="4271816"/>
                </a:cubicBezTo>
                <a:cubicBezTo>
                  <a:pt x="1942242" y="4277670"/>
                  <a:pt x="1947322" y="4306161"/>
                  <a:pt x="1935838" y="4338517"/>
                </a:cubicBezTo>
                <a:cubicBezTo>
                  <a:pt x="1926010" y="4366232"/>
                  <a:pt x="1914636" y="4394170"/>
                  <a:pt x="1896636" y="4417580"/>
                </a:cubicBezTo>
                <a:cubicBezTo>
                  <a:pt x="1879631" y="4439779"/>
                  <a:pt x="1844405" y="4472129"/>
                  <a:pt x="1838883" y="4502723"/>
                </a:cubicBezTo>
                <a:cubicBezTo>
                  <a:pt x="1904697" y="4468595"/>
                  <a:pt x="1988401" y="4457666"/>
                  <a:pt x="2060619" y="4457997"/>
                </a:cubicBezTo>
                <a:cubicBezTo>
                  <a:pt x="2104018" y="4458216"/>
                  <a:pt x="2167733" y="4462413"/>
                  <a:pt x="2192137" y="4506697"/>
                </a:cubicBezTo>
                <a:cubicBezTo>
                  <a:pt x="2209695" y="4538498"/>
                  <a:pt x="2267337" y="4544241"/>
                  <a:pt x="2258172" y="4592164"/>
                </a:cubicBezTo>
                <a:cubicBezTo>
                  <a:pt x="2252651" y="4620545"/>
                  <a:pt x="2236418" y="4645610"/>
                  <a:pt x="2215106" y="4665489"/>
                </a:cubicBezTo>
                <a:cubicBezTo>
                  <a:pt x="2248344" y="4663390"/>
                  <a:pt x="2282687" y="4670344"/>
                  <a:pt x="2301680" y="4689452"/>
                </a:cubicBezTo>
                <a:cubicBezTo>
                  <a:pt x="2340992" y="4728980"/>
                  <a:pt x="2318245" y="4777902"/>
                  <a:pt x="2288871" y="4816217"/>
                </a:cubicBezTo>
                <a:cubicBezTo>
                  <a:pt x="2303005" y="4827257"/>
                  <a:pt x="2306870" y="4843269"/>
                  <a:pt x="2291521" y="4861267"/>
                </a:cubicBezTo>
                <a:cubicBezTo>
                  <a:pt x="2281914" y="4872536"/>
                  <a:pt x="2267890" y="4881260"/>
                  <a:pt x="2252319" y="4888332"/>
                </a:cubicBezTo>
                <a:cubicBezTo>
                  <a:pt x="2275068" y="4891200"/>
                  <a:pt x="2297815" y="4896829"/>
                  <a:pt x="2321557" y="4906879"/>
                </a:cubicBezTo>
                <a:cubicBezTo>
                  <a:pt x="2364512" y="4924880"/>
                  <a:pt x="2395101" y="4950937"/>
                  <a:pt x="2398965" y="4998201"/>
                </a:cubicBezTo>
                <a:cubicBezTo>
                  <a:pt x="2400622" y="5018959"/>
                  <a:pt x="2389359" y="5033979"/>
                  <a:pt x="2373788" y="5041706"/>
                </a:cubicBezTo>
                <a:cubicBezTo>
                  <a:pt x="2381519" y="5046786"/>
                  <a:pt x="2388586" y="5052971"/>
                  <a:pt x="2393886" y="5061475"/>
                </a:cubicBezTo>
                <a:cubicBezTo>
                  <a:pt x="2410781" y="5088859"/>
                  <a:pt x="2398524" y="5129496"/>
                  <a:pt x="2370366" y="5142196"/>
                </a:cubicBezTo>
                <a:cubicBezTo>
                  <a:pt x="2373678" y="5146393"/>
                  <a:pt x="2376770" y="5151142"/>
                  <a:pt x="2379310" y="5156661"/>
                </a:cubicBezTo>
                <a:cubicBezTo>
                  <a:pt x="2393113" y="5186591"/>
                  <a:pt x="2370586" y="5205918"/>
                  <a:pt x="2346734" y="5217840"/>
                </a:cubicBezTo>
                <a:cubicBezTo>
                  <a:pt x="2346955" y="5218167"/>
                  <a:pt x="2347176" y="5218390"/>
                  <a:pt x="2347397" y="5218721"/>
                </a:cubicBezTo>
                <a:cubicBezTo>
                  <a:pt x="2357335" y="5236057"/>
                  <a:pt x="2366279" y="5264771"/>
                  <a:pt x="2347397" y="5280011"/>
                </a:cubicBezTo>
                <a:cubicBezTo>
                  <a:pt x="2339335" y="5286523"/>
                  <a:pt x="2329618" y="5290164"/>
                  <a:pt x="2319458" y="5292816"/>
                </a:cubicBezTo>
                <a:cubicBezTo>
                  <a:pt x="2325201" y="5295028"/>
                  <a:pt x="2330833" y="5297562"/>
                  <a:pt x="2335802" y="5300877"/>
                </a:cubicBezTo>
                <a:cubicBezTo>
                  <a:pt x="2354685" y="5313134"/>
                  <a:pt x="2360207" y="5331681"/>
                  <a:pt x="2344305" y="5349352"/>
                </a:cubicBezTo>
                <a:cubicBezTo>
                  <a:pt x="2333814" y="5361057"/>
                  <a:pt x="2315373" y="5361057"/>
                  <a:pt x="2300023" y="5357746"/>
                </a:cubicBezTo>
                <a:cubicBezTo>
                  <a:pt x="2348501" y="5411630"/>
                  <a:pt x="2223940" y="5447629"/>
                  <a:pt x="2184738" y="5450504"/>
                </a:cubicBezTo>
                <a:cubicBezTo>
                  <a:pt x="2040964" y="5461215"/>
                  <a:pt x="1886035" y="5447410"/>
                  <a:pt x="1738286" y="5420684"/>
                </a:cubicBezTo>
                <a:cubicBezTo>
                  <a:pt x="1798026" y="5444317"/>
                  <a:pt x="1857435" y="5468616"/>
                  <a:pt x="1916955" y="5490040"/>
                </a:cubicBezTo>
                <a:cubicBezTo>
                  <a:pt x="1984425" y="5514330"/>
                  <a:pt x="2070890" y="5531444"/>
                  <a:pt x="2131624" y="5571197"/>
                </a:cubicBezTo>
                <a:cubicBezTo>
                  <a:pt x="2228247" y="5634473"/>
                  <a:pt x="2153047" y="5724470"/>
                  <a:pt x="2067908" y="5736394"/>
                </a:cubicBezTo>
                <a:cubicBezTo>
                  <a:pt x="2080938" y="5744234"/>
                  <a:pt x="2092754" y="5753511"/>
                  <a:pt x="2101919" y="5764774"/>
                </a:cubicBezTo>
                <a:cubicBezTo>
                  <a:pt x="2120691" y="5787965"/>
                  <a:pt x="2119587" y="5807510"/>
                  <a:pt x="2098716" y="5828270"/>
                </a:cubicBezTo>
                <a:cubicBezTo>
                  <a:pt x="2089220" y="5837657"/>
                  <a:pt x="2074423" y="5839975"/>
                  <a:pt x="2058632" y="5839423"/>
                </a:cubicBezTo>
                <a:cubicBezTo>
                  <a:pt x="2067576" y="5849583"/>
                  <a:pt x="2074975" y="5860846"/>
                  <a:pt x="2079944" y="5873766"/>
                </a:cubicBezTo>
                <a:cubicBezTo>
                  <a:pt x="2093195" y="5908110"/>
                  <a:pt x="2053883" y="5933728"/>
                  <a:pt x="2025614" y="5938367"/>
                </a:cubicBezTo>
                <a:cubicBezTo>
                  <a:pt x="1999443" y="5942673"/>
                  <a:pt x="1974818" y="5940685"/>
                  <a:pt x="1950746" y="5935717"/>
                </a:cubicBezTo>
                <a:cubicBezTo>
                  <a:pt x="2000217" y="5970502"/>
                  <a:pt x="2024841" y="6009702"/>
                  <a:pt x="1960020" y="6035985"/>
                </a:cubicBezTo>
                <a:cubicBezTo>
                  <a:pt x="1912979" y="6055089"/>
                  <a:pt x="1909998" y="6094070"/>
                  <a:pt x="1887912" y="6132716"/>
                </a:cubicBezTo>
                <a:cubicBezTo>
                  <a:pt x="1878968" y="6148509"/>
                  <a:pt x="1853901" y="6155023"/>
                  <a:pt x="1837448" y="6152815"/>
                </a:cubicBezTo>
                <a:cubicBezTo>
                  <a:pt x="1792284" y="6146742"/>
                  <a:pt x="1748555" y="6129515"/>
                  <a:pt x="1709685" y="6105001"/>
                </a:cubicBezTo>
                <a:cubicBezTo>
                  <a:pt x="1728788" y="6146742"/>
                  <a:pt x="1737071" y="6192238"/>
                  <a:pt x="1731107" y="6239501"/>
                </a:cubicBezTo>
                <a:cubicBezTo>
                  <a:pt x="1726028" y="6279034"/>
                  <a:pt x="1707697" y="6311498"/>
                  <a:pt x="1672582" y="6314039"/>
                </a:cubicBezTo>
                <a:cubicBezTo>
                  <a:pt x="1692900" y="6381615"/>
                  <a:pt x="1606988" y="6347723"/>
                  <a:pt x="1559837" y="6327181"/>
                </a:cubicBezTo>
                <a:cubicBezTo>
                  <a:pt x="1562376" y="6339108"/>
                  <a:pt x="1563701" y="6350923"/>
                  <a:pt x="1562486" y="6362404"/>
                </a:cubicBezTo>
                <a:cubicBezTo>
                  <a:pt x="1561603" y="6370463"/>
                  <a:pt x="1553321" y="6378411"/>
                  <a:pt x="1544707" y="6374768"/>
                </a:cubicBezTo>
                <a:cubicBezTo>
                  <a:pt x="1525494" y="6366598"/>
                  <a:pt x="1507273" y="6359864"/>
                  <a:pt x="1492366" y="6349930"/>
                </a:cubicBezTo>
                <a:cubicBezTo>
                  <a:pt x="1491041" y="6353351"/>
                  <a:pt x="1489936" y="6356775"/>
                  <a:pt x="1487507" y="6359864"/>
                </a:cubicBezTo>
                <a:cubicBezTo>
                  <a:pt x="1458465" y="6396967"/>
                  <a:pt x="1401595" y="6386806"/>
                  <a:pt x="1368909" y="6356332"/>
                </a:cubicBezTo>
                <a:cubicBezTo>
                  <a:pt x="1379841" y="6393764"/>
                  <a:pt x="1378848" y="6431420"/>
                  <a:pt x="1355216" y="6462119"/>
                </a:cubicBezTo>
                <a:cubicBezTo>
                  <a:pt x="1301881" y="6531577"/>
                  <a:pt x="1192780" y="6524290"/>
                  <a:pt x="1131823" y="6466646"/>
                </a:cubicBezTo>
                <a:cubicBezTo>
                  <a:pt x="1128511" y="6561504"/>
                  <a:pt x="956687" y="6636703"/>
                  <a:pt x="906333" y="6563822"/>
                </a:cubicBezTo>
                <a:cubicBezTo>
                  <a:pt x="883364" y="6606556"/>
                  <a:pt x="815452" y="6585355"/>
                  <a:pt x="777907" y="6553885"/>
                </a:cubicBezTo>
                <a:cubicBezTo>
                  <a:pt x="729872" y="6513576"/>
                  <a:pt x="713529" y="6448205"/>
                  <a:pt x="692658" y="6391445"/>
                </a:cubicBezTo>
                <a:cubicBezTo>
                  <a:pt x="665604" y="6318126"/>
                  <a:pt x="651359" y="6242814"/>
                  <a:pt x="634464" y="6166730"/>
                </a:cubicBezTo>
                <a:cubicBezTo>
                  <a:pt x="627507" y="6135038"/>
                  <a:pt x="619446" y="6103898"/>
                  <a:pt x="610942" y="6072868"/>
                </a:cubicBezTo>
                <a:cubicBezTo>
                  <a:pt x="607740" y="6121455"/>
                  <a:pt x="565668" y="6176888"/>
                  <a:pt x="522601" y="6187601"/>
                </a:cubicBezTo>
                <a:cubicBezTo>
                  <a:pt x="500847" y="6193012"/>
                  <a:pt x="478984" y="6191353"/>
                  <a:pt x="457340" y="6185170"/>
                </a:cubicBezTo>
                <a:cubicBezTo>
                  <a:pt x="457670" y="6190140"/>
                  <a:pt x="454910" y="6194998"/>
                  <a:pt x="450051" y="6197428"/>
                </a:cubicBezTo>
                <a:cubicBezTo>
                  <a:pt x="411291" y="6217084"/>
                  <a:pt x="445856" y="6255954"/>
                  <a:pt x="448726" y="6280138"/>
                </a:cubicBezTo>
                <a:cubicBezTo>
                  <a:pt x="451376" y="6301670"/>
                  <a:pt x="449058" y="6323426"/>
                  <a:pt x="439892" y="6343528"/>
                </a:cubicBezTo>
                <a:cubicBezTo>
                  <a:pt x="428850" y="6367704"/>
                  <a:pt x="410629" y="6393764"/>
                  <a:pt x="380704" y="6390120"/>
                </a:cubicBezTo>
                <a:cubicBezTo>
                  <a:pt x="367784" y="6388463"/>
                  <a:pt x="361048" y="6375761"/>
                  <a:pt x="346802" y="6375543"/>
                </a:cubicBezTo>
                <a:cubicBezTo>
                  <a:pt x="318092" y="6375100"/>
                  <a:pt x="289161" y="6373223"/>
                  <a:pt x="261002" y="6366931"/>
                </a:cubicBezTo>
                <a:cubicBezTo>
                  <a:pt x="203470" y="6354014"/>
                  <a:pt x="147815" y="6334911"/>
                  <a:pt x="90613" y="6321108"/>
                </a:cubicBezTo>
                <a:cubicBezTo>
                  <a:pt x="124404" y="6368586"/>
                  <a:pt x="183261" y="6421372"/>
                  <a:pt x="163053" y="6479236"/>
                </a:cubicBezTo>
                <a:cubicBezTo>
                  <a:pt x="159741" y="6488732"/>
                  <a:pt x="153999" y="6493701"/>
                  <a:pt x="147263" y="6496242"/>
                </a:cubicBezTo>
                <a:cubicBezTo>
                  <a:pt x="196844" y="6555430"/>
                  <a:pt x="211862" y="6654261"/>
                  <a:pt x="138429" y="6699756"/>
                </a:cubicBezTo>
                <a:cubicBezTo>
                  <a:pt x="113638" y="6715105"/>
                  <a:pt x="88737" y="6718666"/>
                  <a:pt x="64705" y="6714443"/>
                </a:cubicBezTo>
                <a:close/>
                <a:moveTo>
                  <a:pt x="0" y="6759197"/>
                </a:moveTo>
                <a:lnTo>
                  <a:pt x="0" y="6711478"/>
                </a:lnTo>
                <a:lnTo>
                  <a:pt x="4141" y="6743146"/>
                </a:lnTo>
                <a:close/>
              </a:path>
            </a:pathLst>
          </a:custGeom>
          <a:solidFill>
            <a:schemeClr val="accent4">
              <a:lumMod val="75000"/>
              <a:alpha val="60000"/>
            </a:schemeClr>
          </a:solidFill>
          <a:ln w="9525" cap="flat">
            <a:noFill/>
            <a:prstDash val="solid"/>
            <a:miter/>
          </a:ln>
        </p:spPr>
        <p:txBody>
          <a:bodyPr rtlCol="0" anchor="ctr"/>
          <a:lstStyle/>
          <a:p>
            <a:endParaRPr lang="en-US" sz="1350" dirty="0"/>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628650" y="1114422"/>
            <a:ext cx="7885508" cy="823913"/>
          </a:xfrm>
        </p:spPr>
        <p:txBody>
          <a:bodyPr>
            <a:normAutofit/>
          </a:bodyPr>
          <a:lstStyle>
            <a:lvl1pPr algn="ctr">
              <a:defRPr sz="2700" spc="113" baseline="0">
                <a:solidFill>
                  <a:schemeClr val="tx1">
                    <a:lumMod val="75000"/>
                    <a:lumOff val="25000"/>
                  </a:schemeClr>
                </a:solidFill>
              </a:defRPr>
            </a:lvl1pPr>
          </a:lstStyle>
          <a:p>
            <a:r>
              <a:rPr lang="en-US"/>
              <a:t>Click to edit Master title style</a:t>
            </a:r>
            <a:endParaRPr lang="en-US" dirty="0"/>
          </a:p>
        </p:txBody>
      </p:sp>
      <p:sp>
        <p:nvSpPr>
          <p:cNvPr id="340" name="Online Image Placeholder 21">
            <a:extLst>
              <a:ext uri="{FF2B5EF4-FFF2-40B4-BE49-F238E27FC236}">
                <a16:creationId xmlns:a16="http://schemas.microsoft.com/office/drawing/2014/main" id="{965D4B17-A174-4691-B652-4D31A111E8A8}"/>
              </a:ext>
            </a:extLst>
          </p:cNvPr>
          <p:cNvSpPr>
            <a:spLocks noGrp="1"/>
          </p:cNvSpPr>
          <p:nvPr>
            <p:ph type="clipArt" sz="quarter" idx="20"/>
          </p:nvPr>
        </p:nvSpPr>
        <p:spPr>
          <a:xfrm>
            <a:off x="1223482" y="3238290"/>
            <a:ext cx="513869" cy="685159"/>
          </a:xfrm>
        </p:spPr>
        <p:txBody>
          <a:bodyPr>
            <a:normAutofit/>
          </a:bodyPr>
          <a:lstStyle>
            <a:lvl1pPr marL="0" indent="0">
              <a:buNone/>
              <a:defRPr sz="825"/>
            </a:lvl1pPr>
          </a:lstStyle>
          <a:p>
            <a:r>
              <a:rPr lang="en-US"/>
              <a:t>Click icon to add online image</a:t>
            </a:r>
            <a:endParaRPr lang="en-US" dirty="0"/>
          </a:p>
        </p:txBody>
      </p:sp>
      <p:sp>
        <p:nvSpPr>
          <p:cNvPr id="15" name="Content Placeholder 14">
            <a:extLst>
              <a:ext uri="{FF2B5EF4-FFF2-40B4-BE49-F238E27FC236}">
                <a16:creationId xmlns:a16="http://schemas.microsoft.com/office/drawing/2014/main" id="{EDDC5831-05A2-450D-80B6-C0B23E4F3F80}"/>
              </a:ext>
            </a:extLst>
          </p:cNvPr>
          <p:cNvSpPr>
            <a:spLocks noGrp="1"/>
          </p:cNvSpPr>
          <p:nvPr>
            <p:ph sz="quarter" idx="15"/>
          </p:nvPr>
        </p:nvSpPr>
        <p:spPr>
          <a:xfrm>
            <a:off x="628650" y="3887615"/>
            <a:ext cx="1721753" cy="575528"/>
          </a:xfrm>
        </p:spPr>
        <p:txBody>
          <a:bodyPr anchor="b">
            <a:noAutofit/>
          </a:bodyPr>
          <a:lstStyle>
            <a:lvl1pPr marL="0" indent="0" algn="ctr">
              <a:buNone/>
              <a:defRPr sz="1350" spc="113" baseline="0">
                <a:solidFill>
                  <a:schemeClr val="tx1">
                    <a:lumMod val="75000"/>
                    <a:lumOff val="25000"/>
                  </a:schemeClr>
                </a:solidFill>
                <a:latin typeface="+mj-lt"/>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629842" y="4606925"/>
            <a:ext cx="1701151" cy="1191764"/>
          </a:xfrm>
        </p:spPr>
        <p:txBody>
          <a:bodyPr>
            <a:normAutofit/>
          </a:bodyPr>
          <a:lstStyle>
            <a:lvl1pPr marL="0" indent="0" algn="ctr">
              <a:lnSpc>
                <a:spcPts val="1200"/>
              </a:lnSpc>
              <a:buFontTx/>
              <a:buNone/>
              <a:defRPr sz="900">
                <a:solidFill>
                  <a:schemeClr val="tx1">
                    <a:lumMod val="75000"/>
                    <a:lumOff val="25000"/>
                  </a:schemeClr>
                </a:solidFill>
              </a:defRPr>
            </a:lvl1pPr>
            <a:lvl2pPr>
              <a:defRPr sz="900">
                <a:solidFill>
                  <a:schemeClr val="accent2">
                    <a:lumMod val="75000"/>
                  </a:schemeClr>
                </a:solidFill>
              </a:defRPr>
            </a:lvl2pPr>
            <a:lvl3pPr>
              <a:defRPr sz="900">
                <a:solidFill>
                  <a:schemeClr val="accent2">
                    <a:lumMod val="75000"/>
                  </a:schemeClr>
                </a:solidFill>
              </a:defRPr>
            </a:lvl3pPr>
            <a:lvl4pPr>
              <a:defRPr sz="900">
                <a:solidFill>
                  <a:schemeClr val="accent2">
                    <a:lumMod val="75000"/>
                  </a:schemeClr>
                </a:solidFill>
              </a:defRPr>
            </a:lvl4pPr>
            <a:lvl5pPr>
              <a:defRPr sz="900">
                <a:solidFill>
                  <a:schemeClr val="accent2">
                    <a:lumMod val="75000"/>
                  </a:schemeClr>
                </a:solidFill>
              </a:defRPr>
            </a:lvl5pPr>
          </a:lstStyle>
          <a:p>
            <a:pPr lvl="0"/>
            <a:r>
              <a:rPr lang="en-US"/>
              <a:t>Click to edit Master text styles</a:t>
            </a:r>
          </a:p>
        </p:txBody>
      </p:sp>
      <p:sp>
        <p:nvSpPr>
          <p:cNvPr id="341" name="Online Image Placeholder 21">
            <a:extLst>
              <a:ext uri="{FF2B5EF4-FFF2-40B4-BE49-F238E27FC236}">
                <a16:creationId xmlns:a16="http://schemas.microsoft.com/office/drawing/2014/main" id="{B41F0104-104B-48FE-9807-566FEFA6FDA2}"/>
              </a:ext>
            </a:extLst>
          </p:cNvPr>
          <p:cNvSpPr>
            <a:spLocks noGrp="1"/>
          </p:cNvSpPr>
          <p:nvPr>
            <p:ph type="clipArt" sz="quarter" idx="21"/>
          </p:nvPr>
        </p:nvSpPr>
        <p:spPr>
          <a:xfrm>
            <a:off x="3280349" y="3238290"/>
            <a:ext cx="513869" cy="685159"/>
          </a:xfrm>
        </p:spPr>
        <p:txBody>
          <a:bodyPr>
            <a:normAutofit/>
          </a:bodyPr>
          <a:lstStyle>
            <a:lvl1pPr marL="0" indent="0">
              <a:buNone/>
              <a:defRPr sz="825"/>
            </a:lvl1pPr>
          </a:lstStyle>
          <a:p>
            <a:r>
              <a:rPr lang="en-US"/>
              <a:t>Click icon to add online image</a:t>
            </a:r>
            <a:endParaRPr lang="en-US" dirty="0"/>
          </a:p>
        </p:txBody>
      </p:sp>
      <p:sp>
        <p:nvSpPr>
          <p:cNvPr id="17" name="Content Placeholder 14">
            <a:extLst>
              <a:ext uri="{FF2B5EF4-FFF2-40B4-BE49-F238E27FC236}">
                <a16:creationId xmlns:a16="http://schemas.microsoft.com/office/drawing/2014/main" id="{29C2C2C1-0172-4B4B-8C16-A2C93ADD8D8A}"/>
              </a:ext>
            </a:extLst>
          </p:cNvPr>
          <p:cNvSpPr>
            <a:spLocks noGrp="1"/>
          </p:cNvSpPr>
          <p:nvPr>
            <p:ph sz="quarter" idx="17"/>
          </p:nvPr>
        </p:nvSpPr>
        <p:spPr>
          <a:xfrm>
            <a:off x="2678056" y="3887615"/>
            <a:ext cx="1721753" cy="575528"/>
          </a:xfrm>
        </p:spPr>
        <p:txBody>
          <a:bodyPr anchor="b">
            <a:noAutofit/>
          </a:bodyPr>
          <a:lstStyle>
            <a:lvl1pPr marL="0" indent="0" algn="ctr">
              <a:buNone/>
              <a:defRPr sz="1350" spc="113" baseline="0">
                <a:solidFill>
                  <a:schemeClr val="tx1">
                    <a:lumMod val="75000"/>
                    <a:lumOff val="25000"/>
                  </a:schemeClr>
                </a:solidFill>
                <a:latin typeface="+mj-lt"/>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2682519" y="4606925"/>
            <a:ext cx="1709529" cy="1191764"/>
          </a:xfrm>
        </p:spPr>
        <p:txBody>
          <a:bodyPr>
            <a:normAutofit/>
          </a:bodyPr>
          <a:lstStyle>
            <a:lvl1pPr marL="0" indent="0" algn="ctr">
              <a:lnSpc>
                <a:spcPts val="1200"/>
              </a:lnSpc>
              <a:buNone/>
              <a:defRPr sz="900">
                <a:solidFill>
                  <a:schemeClr val="tx1">
                    <a:lumMod val="75000"/>
                    <a:lumOff val="25000"/>
                  </a:schemeClr>
                </a:solidFill>
              </a:defRPr>
            </a:lvl1pPr>
            <a:lvl2pPr>
              <a:defRPr sz="900">
                <a:solidFill>
                  <a:schemeClr val="accent2">
                    <a:lumMod val="75000"/>
                  </a:schemeClr>
                </a:solidFill>
              </a:defRPr>
            </a:lvl2pPr>
            <a:lvl3pPr>
              <a:defRPr sz="900">
                <a:solidFill>
                  <a:schemeClr val="accent2">
                    <a:lumMod val="75000"/>
                  </a:schemeClr>
                </a:solidFill>
              </a:defRPr>
            </a:lvl3pPr>
            <a:lvl4pPr>
              <a:defRPr sz="900">
                <a:solidFill>
                  <a:schemeClr val="accent2">
                    <a:lumMod val="75000"/>
                  </a:schemeClr>
                </a:solidFill>
              </a:defRPr>
            </a:lvl4pPr>
            <a:lvl5pPr>
              <a:defRPr sz="900">
                <a:solidFill>
                  <a:schemeClr val="accent2">
                    <a:lumMod val="75000"/>
                  </a:schemeClr>
                </a:solidFill>
              </a:defRPr>
            </a:lvl5pPr>
          </a:lstStyle>
          <a:p>
            <a:pPr lvl="0"/>
            <a:r>
              <a:rPr lang="en-US"/>
              <a:t>Click to edit Master text styles</a:t>
            </a:r>
          </a:p>
        </p:txBody>
      </p:sp>
      <p:sp>
        <p:nvSpPr>
          <p:cNvPr id="342" name="Online Image Placeholder 21">
            <a:extLst>
              <a:ext uri="{FF2B5EF4-FFF2-40B4-BE49-F238E27FC236}">
                <a16:creationId xmlns:a16="http://schemas.microsoft.com/office/drawing/2014/main" id="{7E85FD39-EA9C-4076-8A86-50D041EB087D}"/>
              </a:ext>
            </a:extLst>
          </p:cNvPr>
          <p:cNvSpPr>
            <a:spLocks noGrp="1"/>
          </p:cNvSpPr>
          <p:nvPr>
            <p:ph type="clipArt" sz="quarter" idx="22"/>
          </p:nvPr>
        </p:nvSpPr>
        <p:spPr>
          <a:xfrm>
            <a:off x="5341405" y="3238290"/>
            <a:ext cx="513869" cy="685159"/>
          </a:xfrm>
        </p:spPr>
        <p:txBody>
          <a:bodyPr>
            <a:normAutofit/>
          </a:bodyPr>
          <a:lstStyle>
            <a:lvl1pPr marL="0" indent="0">
              <a:buNone/>
              <a:defRPr sz="825"/>
            </a:lvl1pPr>
          </a:lstStyle>
          <a:p>
            <a:r>
              <a:rPr lang="en-US"/>
              <a:t>Click icon to add online image</a:t>
            </a:r>
            <a:endParaRPr lang="en-US" dirty="0"/>
          </a:p>
        </p:txBody>
      </p:sp>
      <p:sp>
        <p:nvSpPr>
          <p:cNvPr id="16" name="Content Placeholder 14">
            <a:extLst>
              <a:ext uri="{FF2B5EF4-FFF2-40B4-BE49-F238E27FC236}">
                <a16:creationId xmlns:a16="http://schemas.microsoft.com/office/drawing/2014/main" id="{62BB1322-9443-457B-BD00-8D224075FBF1}"/>
              </a:ext>
            </a:extLst>
          </p:cNvPr>
          <p:cNvSpPr>
            <a:spLocks noGrp="1"/>
          </p:cNvSpPr>
          <p:nvPr>
            <p:ph sz="quarter" idx="16"/>
          </p:nvPr>
        </p:nvSpPr>
        <p:spPr>
          <a:xfrm>
            <a:off x="4727463" y="3887615"/>
            <a:ext cx="1721753" cy="575528"/>
          </a:xfrm>
        </p:spPr>
        <p:txBody>
          <a:bodyPr anchor="b">
            <a:noAutofit/>
          </a:bodyPr>
          <a:lstStyle>
            <a:lvl1pPr marL="0" indent="0" algn="ctr">
              <a:buNone/>
              <a:defRPr sz="1350" spc="113" baseline="0">
                <a:solidFill>
                  <a:schemeClr val="tx1">
                    <a:lumMod val="75000"/>
                    <a:lumOff val="25000"/>
                  </a:schemeClr>
                </a:solidFill>
                <a:latin typeface="+mj-lt"/>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5880D21F-6C09-4BE6-8A7A-5431EB560B27}"/>
              </a:ext>
            </a:extLst>
          </p:cNvPr>
          <p:cNvSpPr>
            <a:spLocks noGrp="1"/>
          </p:cNvSpPr>
          <p:nvPr>
            <p:ph sz="quarter" idx="14"/>
          </p:nvPr>
        </p:nvSpPr>
        <p:spPr>
          <a:xfrm>
            <a:off x="4743575" y="4606925"/>
            <a:ext cx="1709529" cy="1191764"/>
          </a:xfrm>
        </p:spPr>
        <p:txBody>
          <a:bodyPr>
            <a:normAutofit/>
          </a:bodyPr>
          <a:lstStyle>
            <a:lvl1pPr marL="0" indent="0" algn="ctr">
              <a:lnSpc>
                <a:spcPts val="1200"/>
              </a:lnSpc>
              <a:buNone/>
              <a:defRPr sz="900">
                <a:solidFill>
                  <a:schemeClr val="tx1">
                    <a:lumMod val="75000"/>
                    <a:lumOff val="25000"/>
                  </a:schemeClr>
                </a:solidFill>
              </a:defRPr>
            </a:lvl1pPr>
            <a:lvl2pPr>
              <a:defRPr sz="900">
                <a:solidFill>
                  <a:schemeClr val="accent2">
                    <a:lumMod val="75000"/>
                  </a:schemeClr>
                </a:solidFill>
              </a:defRPr>
            </a:lvl2pPr>
            <a:lvl3pPr>
              <a:defRPr sz="900">
                <a:solidFill>
                  <a:schemeClr val="accent2">
                    <a:lumMod val="75000"/>
                  </a:schemeClr>
                </a:solidFill>
              </a:defRPr>
            </a:lvl3pPr>
            <a:lvl4pPr>
              <a:defRPr sz="900">
                <a:solidFill>
                  <a:schemeClr val="accent2">
                    <a:lumMod val="75000"/>
                  </a:schemeClr>
                </a:solidFill>
              </a:defRPr>
            </a:lvl4pPr>
            <a:lvl5pPr>
              <a:defRPr sz="900">
                <a:solidFill>
                  <a:schemeClr val="accent2">
                    <a:lumMod val="75000"/>
                  </a:schemeClr>
                </a:solidFill>
              </a:defRPr>
            </a:lvl5pPr>
          </a:lstStyle>
          <a:p>
            <a:pPr lvl="0"/>
            <a:r>
              <a:rPr lang="en-US"/>
              <a:t>Click to edit Master text styles</a:t>
            </a:r>
          </a:p>
        </p:txBody>
      </p:sp>
      <p:sp>
        <p:nvSpPr>
          <p:cNvPr id="343" name="Online Image Placeholder 21">
            <a:extLst>
              <a:ext uri="{FF2B5EF4-FFF2-40B4-BE49-F238E27FC236}">
                <a16:creationId xmlns:a16="http://schemas.microsoft.com/office/drawing/2014/main" id="{4BB10774-5B86-4D3E-B2BC-B58F7706D2DF}"/>
              </a:ext>
            </a:extLst>
          </p:cNvPr>
          <p:cNvSpPr>
            <a:spLocks noGrp="1"/>
          </p:cNvSpPr>
          <p:nvPr>
            <p:ph type="clipArt" sz="quarter" idx="23"/>
          </p:nvPr>
        </p:nvSpPr>
        <p:spPr>
          <a:xfrm>
            <a:off x="7382357" y="3238290"/>
            <a:ext cx="513869" cy="685159"/>
          </a:xfrm>
        </p:spPr>
        <p:txBody>
          <a:bodyPr>
            <a:normAutofit/>
          </a:bodyPr>
          <a:lstStyle>
            <a:lvl1pPr marL="0" indent="0">
              <a:buNone/>
              <a:defRPr sz="825"/>
            </a:lvl1pPr>
          </a:lstStyle>
          <a:p>
            <a:r>
              <a:rPr lang="en-US"/>
              <a:t>Click icon to add online image</a:t>
            </a:r>
            <a:endParaRPr lang="en-US" dirty="0"/>
          </a:p>
        </p:txBody>
      </p:sp>
      <p:sp>
        <p:nvSpPr>
          <p:cNvPr id="18" name="Content Placeholder 14">
            <a:extLst>
              <a:ext uri="{FF2B5EF4-FFF2-40B4-BE49-F238E27FC236}">
                <a16:creationId xmlns:a16="http://schemas.microsoft.com/office/drawing/2014/main" id="{1866DC2D-6B7C-47B4-AD80-7F3A63CE8C90}"/>
              </a:ext>
            </a:extLst>
          </p:cNvPr>
          <p:cNvSpPr>
            <a:spLocks noGrp="1"/>
          </p:cNvSpPr>
          <p:nvPr>
            <p:ph sz="quarter" idx="19"/>
          </p:nvPr>
        </p:nvSpPr>
        <p:spPr>
          <a:xfrm>
            <a:off x="6776870" y="3887615"/>
            <a:ext cx="1721753" cy="575528"/>
          </a:xfrm>
        </p:spPr>
        <p:txBody>
          <a:bodyPr anchor="b">
            <a:noAutofit/>
          </a:bodyPr>
          <a:lstStyle>
            <a:lvl1pPr marL="0" indent="0" algn="ctr">
              <a:buNone/>
              <a:defRPr sz="1350" spc="113" baseline="0">
                <a:solidFill>
                  <a:schemeClr val="tx1">
                    <a:lumMod val="75000"/>
                    <a:lumOff val="25000"/>
                  </a:schemeClr>
                </a:solidFill>
                <a:latin typeface="+mj-lt"/>
              </a:defRPr>
            </a:lvl1pPr>
          </a:lstStyle>
          <a:p>
            <a:pPr lvl="0"/>
            <a:r>
              <a:rPr lang="en-US"/>
              <a:t>Click to edit Master text styles</a:t>
            </a:r>
          </a:p>
        </p:txBody>
      </p:sp>
      <p:sp>
        <p:nvSpPr>
          <p:cNvPr id="14" name="Content Placeholder 5">
            <a:extLst>
              <a:ext uri="{FF2B5EF4-FFF2-40B4-BE49-F238E27FC236}">
                <a16:creationId xmlns:a16="http://schemas.microsoft.com/office/drawing/2014/main" id="{18E6508B-D0E8-48E1-AD5A-36B34FCAC172}"/>
              </a:ext>
            </a:extLst>
          </p:cNvPr>
          <p:cNvSpPr>
            <a:spLocks noGrp="1"/>
          </p:cNvSpPr>
          <p:nvPr>
            <p:ph sz="quarter" idx="18"/>
          </p:nvPr>
        </p:nvSpPr>
        <p:spPr>
          <a:xfrm>
            <a:off x="6804629" y="4606925"/>
            <a:ext cx="1709529" cy="1191764"/>
          </a:xfrm>
        </p:spPr>
        <p:txBody>
          <a:bodyPr>
            <a:normAutofit/>
          </a:bodyPr>
          <a:lstStyle>
            <a:lvl1pPr marL="0" indent="0" algn="ctr">
              <a:lnSpc>
                <a:spcPts val="1200"/>
              </a:lnSpc>
              <a:buNone/>
              <a:defRPr sz="900">
                <a:solidFill>
                  <a:schemeClr val="tx1">
                    <a:lumMod val="75000"/>
                    <a:lumOff val="25000"/>
                  </a:schemeClr>
                </a:solidFill>
              </a:defRPr>
            </a:lvl1pPr>
            <a:lvl2pPr>
              <a:defRPr sz="900">
                <a:solidFill>
                  <a:schemeClr val="accent2">
                    <a:lumMod val="75000"/>
                  </a:schemeClr>
                </a:solidFill>
              </a:defRPr>
            </a:lvl2pPr>
            <a:lvl3pPr>
              <a:defRPr sz="900">
                <a:solidFill>
                  <a:schemeClr val="accent2">
                    <a:lumMod val="75000"/>
                  </a:schemeClr>
                </a:solidFill>
              </a:defRPr>
            </a:lvl3pPr>
            <a:lvl4pPr>
              <a:defRPr sz="900">
                <a:solidFill>
                  <a:schemeClr val="accent2">
                    <a:lumMod val="75000"/>
                  </a:schemeClr>
                </a:solidFill>
              </a:defRPr>
            </a:lvl4pPr>
            <a:lvl5pPr>
              <a:defRPr sz="900">
                <a:solidFill>
                  <a:schemeClr val="accent2">
                    <a:lumMod val="75000"/>
                  </a:schemeClr>
                </a:solidFill>
              </a:defRPr>
            </a:lvl5pPr>
          </a:lstStyle>
          <a:p>
            <a:pPr lvl="0"/>
            <a:r>
              <a:rPr lang="en-US"/>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03817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window3.png"/>
          <p:cNvPicPr>
            <a:picLocks noChangeAspect="1"/>
          </p:cNvPicPr>
          <p:nvPr/>
        </p:nvPicPr>
        <p:blipFill>
          <a:blip r:embed="rId14"/>
          <a:stretch>
            <a:fillRect/>
          </a:stretch>
        </p:blipFill>
        <p:spPr>
          <a:xfrm>
            <a:off x="0" y="0"/>
            <a:ext cx="9144000" cy="6858000"/>
          </a:xfrm>
          <a:prstGeom prst="rect">
            <a:avLst/>
          </a:prstGeom>
        </p:spPr>
      </p:pic>
      <p:sp>
        <p:nvSpPr>
          <p:cNvPr id="2" name="Title Placeholder 1"/>
          <p:cNvSpPr>
            <a:spLocks noGrp="1"/>
          </p:cNvSpPr>
          <p:nvPr>
            <p:ph type="title"/>
          </p:nvPr>
        </p:nvSpPr>
        <p:spPr>
          <a:xfrm>
            <a:off x="1371600" y="1295400"/>
            <a:ext cx="6400800" cy="68580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057400"/>
            <a:ext cx="6400800" cy="3429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bwMode="white">
          <a:xfrm>
            <a:off x="304800" y="6356350"/>
            <a:ext cx="2133600" cy="365125"/>
          </a:xfrm>
          <a:prstGeom prst="rect">
            <a:avLst/>
          </a:prstGeom>
          <a:ln>
            <a:noFill/>
          </a:ln>
        </p:spPr>
        <p:txBody>
          <a:bodyPr vert="horz" lIns="91440" tIns="45720" rIns="91440" bIns="45720" rtlCol="0" anchor="ctr"/>
          <a:lstStyle>
            <a:lvl1pPr algn="l">
              <a:defRPr sz="1100" baseline="0">
                <a:solidFill>
                  <a:schemeClr val="accent1">
                    <a:lumMod val="60000"/>
                    <a:lumOff val="40000"/>
                  </a:schemeClr>
                </a:solidFill>
              </a:defRPr>
            </a:lvl1pPr>
          </a:lstStyle>
          <a:p>
            <a:fld id="{3DF8745E-A00E-4FC4-82A5-13E790E9BBCB}" type="datetimeFigureOut">
              <a:rPr lang="en-GB" smtClean="0"/>
              <a:t>10/11/2022</a:t>
            </a:fld>
            <a:endParaRPr lang="en-GB"/>
          </a:p>
        </p:txBody>
      </p:sp>
      <p:sp>
        <p:nvSpPr>
          <p:cNvPr id="5" name="Footer Placeholder 4"/>
          <p:cNvSpPr>
            <a:spLocks noGrp="1"/>
          </p:cNvSpPr>
          <p:nvPr>
            <p:ph type="ftr" sz="quarter" idx="3"/>
          </p:nvPr>
        </p:nvSpPr>
        <p:spPr bwMode="white">
          <a:xfrm>
            <a:off x="2971800" y="6356350"/>
            <a:ext cx="3200400" cy="365125"/>
          </a:xfrm>
          <a:prstGeom prst="rect">
            <a:avLst/>
          </a:prstGeom>
        </p:spPr>
        <p:txBody>
          <a:bodyPr vert="horz" lIns="91440" tIns="45720" rIns="91440" bIns="45720" rtlCol="0" anchor="ctr"/>
          <a:lstStyle>
            <a:lvl1pPr algn="ctr">
              <a:defRPr sz="1100" baseline="0">
                <a:solidFill>
                  <a:schemeClr val="accent1">
                    <a:lumMod val="60000"/>
                    <a:lumOff val="40000"/>
                  </a:schemeClr>
                </a:solidFill>
              </a:defRPr>
            </a:lvl1pPr>
          </a:lstStyle>
          <a:p>
            <a:endParaRPr lang="en-GB"/>
          </a:p>
        </p:txBody>
      </p:sp>
      <p:sp>
        <p:nvSpPr>
          <p:cNvPr id="6" name="Slide Number Placeholder 5"/>
          <p:cNvSpPr>
            <a:spLocks noGrp="1"/>
          </p:cNvSpPr>
          <p:nvPr>
            <p:ph type="sldNum" sz="quarter" idx="4"/>
          </p:nvPr>
        </p:nvSpPr>
        <p:spPr bwMode="white">
          <a:xfrm>
            <a:off x="6675120" y="6364224"/>
            <a:ext cx="2133600" cy="365125"/>
          </a:xfrm>
          <a:prstGeom prst="rect">
            <a:avLst/>
          </a:prstGeom>
        </p:spPr>
        <p:txBody>
          <a:bodyPr vert="horz" lIns="91440" tIns="45720" rIns="91440" bIns="45720" rtlCol="0" anchor="ctr"/>
          <a:lstStyle>
            <a:lvl1pPr algn="r">
              <a:defRPr sz="1200" b="1" baseline="0">
                <a:solidFill>
                  <a:schemeClr val="accent1">
                    <a:lumMod val="60000"/>
                    <a:lumOff val="40000"/>
                  </a:schemeClr>
                </a:solidFill>
              </a:defRPr>
            </a:lvl1pPr>
          </a:lstStyle>
          <a:p>
            <a:fld id="{16AA3EA9-F2C8-4513-89EB-DE3B0978F87C}"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Lst>
  <p:txStyles>
    <p:titleStyle>
      <a:lvl1pPr algn="ctr" defTabSz="914400" rtl="0" eaLnBrk="1" latinLnBrk="0" hangingPunct="1">
        <a:spcBef>
          <a:spcPct val="0"/>
        </a:spcBef>
        <a:buNone/>
        <a:defRPr sz="3600" kern="1200" cap="all" spc="30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274320" algn="l" defTabSz="914400" rtl="0" eaLnBrk="1" latinLnBrk="0" hangingPunct="1">
        <a:lnSpc>
          <a:spcPct val="150000"/>
        </a:lnSpc>
        <a:spcBef>
          <a:spcPct val="20000"/>
        </a:spcBef>
        <a:buClrTx/>
        <a:buFont typeface="Wingdings" pitchFamily="2" charset="2"/>
        <a:buChar char="v"/>
        <a:defRPr sz="1800" kern="1200" baseline="0">
          <a:solidFill>
            <a:schemeClr val="tx1"/>
          </a:solidFill>
          <a:latin typeface="+mn-lt"/>
          <a:ea typeface="+mn-ea"/>
          <a:cs typeface="+mn-cs"/>
        </a:defRPr>
      </a:lvl1pPr>
      <a:lvl2pPr marL="742950" indent="-228600" algn="l" defTabSz="914400" rtl="0" eaLnBrk="1" latinLnBrk="0" hangingPunct="1">
        <a:spcBef>
          <a:spcPct val="20000"/>
        </a:spcBef>
        <a:buClrTx/>
        <a:buFont typeface="Arial" pitchFamily="34" charset="0"/>
        <a:buChar char="•"/>
        <a:defRPr sz="1600" kern="1200" baseline="0">
          <a:solidFill>
            <a:schemeClr val="tx1"/>
          </a:solidFill>
          <a:latin typeface="+mn-lt"/>
          <a:ea typeface="+mn-ea"/>
          <a:cs typeface="+mn-cs"/>
        </a:defRPr>
      </a:lvl2pPr>
      <a:lvl3pPr marL="11430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3pPr>
      <a:lvl4pPr marL="16002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4pPr>
      <a:lvl5pPr marL="20574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5pPr>
      <a:lvl6pPr marL="2514600" indent="-228600" algn="l" defTabSz="914400" rtl="0" eaLnBrk="1" latinLnBrk="0" hangingPunct="1">
        <a:spcBef>
          <a:spcPct val="20000"/>
        </a:spcBef>
        <a:buClrTx/>
        <a:buFont typeface="Arial" pitchFamily="34" charset="0"/>
        <a:buChar char="•"/>
        <a:defRPr sz="1400" kern="1200">
          <a:solidFill>
            <a:schemeClr val="tx1"/>
          </a:solidFill>
          <a:latin typeface="+mn-lt"/>
          <a:ea typeface="+mn-ea"/>
          <a:cs typeface="+mn-cs"/>
        </a:defRPr>
      </a:lvl6pPr>
      <a:lvl7pPr marL="29718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7pPr>
      <a:lvl8pPr marL="3429000" indent="-228600" algn="l" defTabSz="914400" rtl="0" eaLnBrk="1" latinLnBrk="0" hangingPunct="1">
        <a:spcBef>
          <a:spcPct val="20000"/>
        </a:spcBef>
        <a:buClrTx/>
        <a:buFont typeface="Arial" pitchFamily="34" charset="0"/>
        <a:buChar char="•"/>
        <a:defRPr sz="1200" kern="1200" baseline="0">
          <a:solidFill>
            <a:schemeClr val="tx1"/>
          </a:solidFill>
          <a:latin typeface="+mn-lt"/>
          <a:ea typeface="+mn-ea"/>
          <a:cs typeface="+mn-cs"/>
        </a:defRPr>
      </a:lvl8pPr>
      <a:lvl9pPr marL="38862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12.xml"/><Relationship Id="rId1" Type="http://schemas.openxmlformats.org/officeDocument/2006/relationships/video" Target="https://www.youtube.com/embed/uqdRiBF9HLQ?feature=oembed" TargetMode="External"/><Relationship Id="rId5" Type="http://schemas.openxmlformats.org/officeDocument/2006/relationships/hyperlink" Target="https://www.youtube.com/watch?v=uqdRiBF9HLQ" TargetMode="External"/><Relationship Id="rId4" Type="http://schemas.openxmlformats.org/officeDocument/2006/relationships/image" Target="../media/image8.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Managing Quality</a:t>
            </a:r>
          </a:p>
        </p:txBody>
      </p:sp>
      <p:sp>
        <p:nvSpPr>
          <p:cNvPr id="3" name="Subtitle 2"/>
          <p:cNvSpPr>
            <a:spLocks noGrp="1"/>
          </p:cNvSpPr>
          <p:nvPr>
            <p:ph type="subTitle" idx="1"/>
          </p:nvPr>
        </p:nvSpPr>
        <p:spPr/>
        <p:txBody>
          <a:bodyPr/>
          <a:lstStyle/>
          <a:p>
            <a:r>
              <a:rPr lang="en-GB" dirty="0"/>
              <a:t>Rhodri Thomas</a:t>
            </a:r>
          </a:p>
        </p:txBody>
      </p:sp>
    </p:spTree>
    <p:extLst>
      <p:ext uri="{BB962C8B-B14F-4D97-AF65-F5344CB8AC3E}">
        <p14:creationId xmlns:p14="http://schemas.microsoft.com/office/powerpoint/2010/main" val="2800260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Objectives</a:t>
            </a:r>
          </a:p>
        </p:txBody>
      </p:sp>
      <p:sp>
        <p:nvSpPr>
          <p:cNvPr id="3" name="Content Placeholder 2"/>
          <p:cNvSpPr>
            <a:spLocks noGrp="1"/>
          </p:cNvSpPr>
          <p:nvPr>
            <p:ph idx="1"/>
          </p:nvPr>
        </p:nvSpPr>
        <p:spPr/>
        <p:txBody>
          <a:bodyPr/>
          <a:lstStyle/>
          <a:p>
            <a:r>
              <a:rPr lang="en-GB" dirty="0"/>
              <a:t>Identify methods of Quality Management in Construction</a:t>
            </a:r>
          </a:p>
          <a:p>
            <a:pPr indent="0">
              <a:buNone/>
            </a:pPr>
            <a:endParaRPr lang="en-GB" dirty="0"/>
          </a:p>
          <a:p>
            <a:r>
              <a:rPr lang="en-GB" dirty="0"/>
              <a:t>List components of these methods</a:t>
            </a:r>
          </a:p>
          <a:p>
            <a:endParaRPr lang="en-GB" dirty="0"/>
          </a:p>
          <a:p>
            <a:r>
              <a:rPr lang="en-GB" dirty="0"/>
              <a:t>Describe a method of Quality management at design stage and     during/post construction</a:t>
            </a:r>
          </a:p>
        </p:txBody>
      </p:sp>
    </p:spTree>
    <p:extLst>
      <p:ext uri="{BB962C8B-B14F-4D97-AF65-F5344CB8AC3E}">
        <p14:creationId xmlns:p14="http://schemas.microsoft.com/office/powerpoint/2010/main" val="2696032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4149080"/>
            <a:ext cx="4536504" cy="1584176"/>
          </a:xfrm>
        </p:spPr>
        <p:txBody>
          <a:bodyPr/>
          <a:lstStyle/>
          <a:p>
            <a:endParaRPr lang="en-GB" dirty="0"/>
          </a:p>
          <a:p>
            <a:r>
              <a:rPr lang="en-GB" dirty="0"/>
              <a:t>Construction projects are a balance between </a:t>
            </a:r>
          </a:p>
          <a:p>
            <a:pPr indent="0">
              <a:buNone/>
            </a:pPr>
            <a:r>
              <a:rPr lang="en-GB" dirty="0">
                <a:solidFill>
                  <a:srgbClr val="FF0000"/>
                </a:solidFill>
              </a:rPr>
              <a:t>     Cost</a:t>
            </a:r>
            <a:r>
              <a:rPr lang="en-GB" dirty="0"/>
              <a:t>, </a:t>
            </a:r>
            <a:r>
              <a:rPr lang="en-GB" dirty="0">
                <a:solidFill>
                  <a:srgbClr val="FF0000"/>
                </a:solidFill>
              </a:rPr>
              <a:t>Time</a:t>
            </a:r>
            <a:r>
              <a:rPr lang="en-GB" dirty="0"/>
              <a:t> and </a:t>
            </a:r>
            <a:r>
              <a:rPr lang="en-GB" dirty="0">
                <a:solidFill>
                  <a:srgbClr val="FF0000"/>
                </a:solidFill>
              </a:rPr>
              <a:t>Quality</a:t>
            </a: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36738" y="3861048"/>
            <a:ext cx="3388872" cy="29874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827584" y="2276872"/>
            <a:ext cx="4572000" cy="1754326"/>
          </a:xfrm>
          <a:prstGeom prst="rect">
            <a:avLst/>
          </a:prstGeom>
        </p:spPr>
        <p:txBody>
          <a:bodyPr>
            <a:spAutoFit/>
          </a:bodyPr>
          <a:lstStyle/>
          <a:p>
            <a:pPr lvl="0" indent="-274320">
              <a:lnSpc>
                <a:spcPct val="150000"/>
              </a:lnSpc>
              <a:spcBef>
                <a:spcPct val="20000"/>
              </a:spcBef>
              <a:buFont typeface="Wingdings" pitchFamily="2" charset="2"/>
              <a:buChar char="v"/>
            </a:pPr>
            <a:r>
              <a:rPr lang="en-GB" dirty="0">
                <a:solidFill>
                  <a:prstClr val="black"/>
                </a:solidFill>
              </a:rPr>
              <a:t>The notion of quality means different things to different people; functionality, the absence of defects, performance, durability, fitness for purpose;</a:t>
            </a:r>
          </a:p>
        </p:txBody>
      </p:sp>
    </p:spTree>
    <p:extLst>
      <p:ext uri="{BB962C8B-B14F-4D97-AF65-F5344CB8AC3E}">
        <p14:creationId xmlns:p14="http://schemas.microsoft.com/office/powerpoint/2010/main" val="1141982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55576" y="1412776"/>
            <a:ext cx="7776864" cy="685800"/>
          </a:xfrm>
        </p:spPr>
        <p:txBody>
          <a:bodyPr>
            <a:normAutofit fontScale="90000"/>
          </a:bodyPr>
          <a:lstStyle/>
          <a:p>
            <a:r>
              <a:rPr lang="en-GB" dirty="0"/>
              <a:t>How is quality managed in construction</a:t>
            </a:r>
          </a:p>
        </p:txBody>
      </p:sp>
      <p:sp>
        <p:nvSpPr>
          <p:cNvPr id="2" name="Content Placeholder 1"/>
          <p:cNvSpPr>
            <a:spLocks noGrp="1"/>
          </p:cNvSpPr>
          <p:nvPr>
            <p:ph idx="1"/>
          </p:nvPr>
        </p:nvSpPr>
        <p:spPr/>
        <p:txBody>
          <a:bodyPr/>
          <a:lstStyle/>
          <a:p>
            <a:r>
              <a:rPr lang="en-GB" dirty="0"/>
              <a:t>As quality has no specific definition, it is vitally important that briefing documents set out clearly the level of quality that is required. </a:t>
            </a:r>
          </a:p>
          <a:p>
            <a:pPr indent="0">
              <a:buNone/>
            </a:pPr>
            <a:endParaRPr lang="en-GB" dirty="0"/>
          </a:p>
          <a:p>
            <a:r>
              <a:rPr lang="en-GB" dirty="0"/>
              <a:t>Specific standards of quality can generally be defined, prioritised and measured quite precisely, and criteria weighting can help in the appraisal of design options</a:t>
            </a:r>
          </a:p>
        </p:txBody>
      </p:sp>
    </p:spTree>
    <p:extLst>
      <p:ext uri="{BB962C8B-B14F-4D97-AF65-F5344CB8AC3E}">
        <p14:creationId xmlns:p14="http://schemas.microsoft.com/office/powerpoint/2010/main" val="2832262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908720"/>
            <a:ext cx="7704856" cy="4608512"/>
          </a:xfrm>
        </p:spPr>
        <p:txBody>
          <a:bodyPr>
            <a:normAutofit/>
          </a:bodyPr>
          <a:lstStyle/>
          <a:p>
            <a:br>
              <a:rPr lang="en-GB" dirty="0"/>
            </a:br>
            <a:r>
              <a:rPr lang="en-GB" dirty="0"/>
              <a:t>Quality Strategy</a:t>
            </a:r>
            <a:br>
              <a:rPr lang="en-GB" dirty="0"/>
            </a:br>
            <a:br>
              <a:rPr lang="en-GB" dirty="0"/>
            </a:br>
            <a:r>
              <a:rPr lang="en-GB" dirty="0"/>
              <a:t>Quality Management Plan</a:t>
            </a:r>
            <a:br>
              <a:rPr lang="en-GB" dirty="0"/>
            </a:br>
            <a:br>
              <a:rPr lang="en-GB" dirty="0"/>
            </a:br>
            <a:r>
              <a:rPr lang="en-GB" dirty="0"/>
              <a:t>Quality control</a:t>
            </a:r>
            <a:br>
              <a:rPr lang="en-GB" dirty="0"/>
            </a:br>
            <a:endParaRPr lang="en-GB" dirty="0"/>
          </a:p>
        </p:txBody>
      </p:sp>
    </p:spTree>
    <p:extLst>
      <p:ext uri="{BB962C8B-B14F-4D97-AF65-F5344CB8AC3E}">
        <p14:creationId xmlns:p14="http://schemas.microsoft.com/office/powerpoint/2010/main" val="2212026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295400"/>
            <a:ext cx="6400800" cy="837456"/>
          </a:xfrm>
        </p:spPr>
        <p:txBody>
          <a:bodyPr>
            <a:normAutofit fontScale="90000"/>
          </a:bodyPr>
          <a:lstStyle/>
          <a:p>
            <a:r>
              <a:rPr lang="en-GB" dirty="0"/>
              <a:t>What is a quality management plan?</a:t>
            </a:r>
          </a:p>
        </p:txBody>
      </p:sp>
      <p:sp>
        <p:nvSpPr>
          <p:cNvPr id="3" name="Content Placeholder 2"/>
          <p:cNvSpPr>
            <a:spLocks noGrp="1"/>
          </p:cNvSpPr>
          <p:nvPr>
            <p:ph idx="1"/>
          </p:nvPr>
        </p:nvSpPr>
        <p:spPr/>
        <p:txBody>
          <a:bodyPr/>
          <a:lstStyle/>
          <a:p>
            <a:endParaRPr lang="en-GB" dirty="0"/>
          </a:p>
        </p:txBody>
      </p:sp>
      <p:sp>
        <p:nvSpPr>
          <p:cNvPr id="4" name="Oval 3"/>
          <p:cNvSpPr/>
          <p:nvPr/>
        </p:nvSpPr>
        <p:spPr>
          <a:xfrm>
            <a:off x="1392021" y="2757055"/>
            <a:ext cx="1980220" cy="2232248"/>
          </a:xfrm>
          <a:prstGeom prst="ellipse">
            <a:avLst/>
          </a:prstGeom>
          <a:solidFill>
            <a:srgbClr val="FF0000"/>
          </a:solidFill>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t>Project Brief</a:t>
            </a:r>
          </a:p>
        </p:txBody>
      </p:sp>
      <p:sp>
        <p:nvSpPr>
          <p:cNvPr id="5" name="Oval 4"/>
          <p:cNvSpPr/>
          <p:nvPr/>
        </p:nvSpPr>
        <p:spPr>
          <a:xfrm>
            <a:off x="5490622" y="2708920"/>
            <a:ext cx="1961698" cy="2088232"/>
          </a:xfrm>
          <a:prstGeom prst="ellipse">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Quality Management Plan</a:t>
            </a:r>
          </a:p>
        </p:txBody>
      </p:sp>
      <p:sp>
        <p:nvSpPr>
          <p:cNvPr id="6" name="Right Arrow 5"/>
          <p:cNvSpPr/>
          <p:nvPr/>
        </p:nvSpPr>
        <p:spPr>
          <a:xfrm>
            <a:off x="3563888" y="3284984"/>
            <a:ext cx="1717073" cy="1224136"/>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Quality Strategy</a:t>
            </a:r>
          </a:p>
        </p:txBody>
      </p:sp>
    </p:spTree>
    <p:extLst>
      <p:ext uri="{BB962C8B-B14F-4D97-AF65-F5344CB8AC3E}">
        <p14:creationId xmlns:p14="http://schemas.microsoft.com/office/powerpoint/2010/main" val="868286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From the </a:t>
            </a:r>
            <a:r>
              <a:rPr lang="en-GB" b="1" dirty="0">
                <a:solidFill>
                  <a:srgbClr val="FF0000"/>
                </a:solidFill>
              </a:rPr>
              <a:t>Project Brief</a:t>
            </a:r>
            <a:r>
              <a:rPr lang="en-GB" dirty="0">
                <a:solidFill>
                  <a:srgbClr val="FF0000"/>
                </a:solidFill>
              </a:rPr>
              <a:t>, </a:t>
            </a:r>
            <a:r>
              <a:rPr lang="en-GB" dirty="0"/>
              <a:t>the development of a </a:t>
            </a:r>
            <a:r>
              <a:rPr lang="en-GB" b="1" dirty="0">
                <a:solidFill>
                  <a:srgbClr val="00B050"/>
                </a:solidFill>
              </a:rPr>
              <a:t>Quality Strategy </a:t>
            </a:r>
            <a:r>
              <a:rPr lang="en-GB" dirty="0"/>
              <a:t>should lead to a </a:t>
            </a:r>
            <a:r>
              <a:rPr lang="en-GB" b="1" dirty="0">
                <a:solidFill>
                  <a:srgbClr val="0070C0"/>
                </a:solidFill>
              </a:rPr>
              <a:t>Quality Plan </a:t>
            </a:r>
            <a:r>
              <a:rPr lang="en-GB" dirty="0"/>
              <a:t>setting out parameters for the designers and for the appointment of contractors.</a:t>
            </a:r>
          </a:p>
          <a:p>
            <a:pPr indent="0">
              <a:buNone/>
            </a:pPr>
            <a:endParaRPr lang="en-GB" dirty="0"/>
          </a:p>
          <a:p>
            <a:r>
              <a:rPr lang="en-GB" dirty="0"/>
              <a:t>Quality control then becomes the responsibility of the contractor, subcontractors, and suppliers operating within the agreed </a:t>
            </a:r>
            <a:r>
              <a:rPr lang="en-GB" b="1" dirty="0">
                <a:solidFill>
                  <a:srgbClr val="0070C0"/>
                </a:solidFill>
              </a:rPr>
              <a:t>Quality Plan</a:t>
            </a:r>
          </a:p>
        </p:txBody>
      </p:sp>
    </p:spTree>
    <p:extLst>
      <p:ext uri="{BB962C8B-B14F-4D97-AF65-F5344CB8AC3E}">
        <p14:creationId xmlns:p14="http://schemas.microsoft.com/office/powerpoint/2010/main" val="2193685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 design stage</a:t>
            </a:r>
          </a:p>
        </p:txBody>
      </p:sp>
      <p:sp>
        <p:nvSpPr>
          <p:cNvPr id="3" name="Content Placeholder 2"/>
          <p:cNvSpPr>
            <a:spLocks noGrp="1"/>
          </p:cNvSpPr>
          <p:nvPr>
            <p:ph idx="1"/>
          </p:nvPr>
        </p:nvSpPr>
        <p:spPr/>
        <p:txBody>
          <a:bodyPr>
            <a:normAutofit/>
          </a:bodyPr>
          <a:lstStyle/>
          <a:p>
            <a:r>
              <a:rPr lang="en-GB" dirty="0"/>
              <a:t>TECHNICAL SPECIFICATIONS</a:t>
            </a:r>
          </a:p>
          <a:p>
            <a:pPr indent="0">
              <a:buNone/>
            </a:pPr>
            <a:r>
              <a:rPr lang="en-GB" dirty="0"/>
              <a:t>Specifications describe the materials and workmanship required for a development. They do not include cost, quantity or drawn information.</a:t>
            </a:r>
          </a:p>
          <a:p>
            <a:pPr indent="0">
              <a:buNone/>
            </a:pPr>
            <a:endParaRPr lang="en-GB" dirty="0"/>
          </a:p>
        </p:txBody>
      </p:sp>
    </p:spTree>
    <p:extLst>
      <p:ext uri="{BB962C8B-B14F-4D97-AF65-F5344CB8AC3E}">
        <p14:creationId xmlns:p14="http://schemas.microsoft.com/office/powerpoint/2010/main" val="2068102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9954" y="1700808"/>
            <a:ext cx="6400800" cy="685800"/>
          </a:xfrm>
        </p:spPr>
        <p:txBody>
          <a:bodyPr>
            <a:normAutofit fontScale="90000"/>
          </a:bodyPr>
          <a:lstStyle/>
          <a:p>
            <a:r>
              <a:rPr lang="en-GB" dirty="0"/>
              <a:t>BRITISH STANDARDS</a:t>
            </a:r>
            <a:br>
              <a:rPr lang="en-GB" dirty="0"/>
            </a:br>
            <a:endParaRPr lang="en-GB" dirty="0"/>
          </a:p>
        </p:txBody>
      </p:sp>
      <p:sp>
        <p:nvSpPr>
          <p:cNvPr id="3" name="Content Placeholder 2"/>
          <p:cNvSpPr>
            <a:spLocks noGrp="1"/>
          </p:cNvSpPr>
          <p:nvPr>
            <p:ph idx="1"/>
          </p:nvPr>
        </p:nvSpPr>
        <p:spPr/>
        <p:txBody>
          <a:bodyPr/>
          <a:lstStyle/>
          <a:p>
            <a:r>
              <a:rPr lang="en-GB" dirty="0"/>
              <a:t>The British Standards Institution (BSI) is a service organization that produces standards across a wide variety of industry sectors. Its codes of practice and specifications cover management and technical subjects ranging from business continuity management to quality requirements.</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263" y="4221088"/>
            <a:ext cx="1144363" cy="15627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66108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988840"/>
            <a:ext cx="6400800" cy="685800"/>
          </a:xfrm>
        </p:spPr>
        <p:txBody>
          <a:bodyPr>
            <a:normAutofit fontScale="90000"/>
          </a:bodyPr>
          <a:lstStyle/>
          <a:p>
            <a:r>
              <a:rPr lang="en-GB" dirty="0"/>
              <a:t>The Construction Products Regulation 2011 (CPR)</a:t>
            </a:r>
          </a:p>
        </p:txBody>
      </p:sp>
      <p:sp>
        <p:nvSpPr>
          <p:cNvPr id="3" name="Content Placeholder 2"/>
          <p:cNvSpPr>
            <a:spLocks noGrp="1"/>
          </p:cNvSpPr>
          <p:nvPr>
            <p:ph idx="1"/>
          </p:nvPr>
        </p:nvSpPr>
        <p:spPr>
          <a:xfrm>
            <a:off x="1403648" y="2996952"/>
            <a:ext cx="6400800" cy="2430760"/>
          </a:xfrm>
        </p:spPr>
        <p:txBody>
          <a:bodyPr/>
          <a:lstStyle/>
          <a:p>
            <a:pPr indent="0">
              <a:buNone/>
            </a:pPr>
            <a:r>
              <a:rPr lang="en-GB" dirty="0"/>
              <a:t>Is a European Union (EU) regulation harmonising performance information on construction products across the EU. It is made most visible by the mandatory CE marking of regulated products.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79912" y="4509120"/>
            <a:ext cx="1298575" cy="969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564400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916832"/>
            <a:ext cx="7632848" cy="685800"/>
          </a:xfrm>
        </p:spPr>
        <p:txBody>
          <a:bodyPr>
            <a:normAutofit fontScale="90000"/>
          </a:bodyPr>
          <a:lstStyle/>
          <a:p>
            <a:r>
              <a:rPr lang="en-GB" sz="3100" dirty="0"/>
              <a:t>The CE mark denotes the    publication of information on:</a:t>
            </a:r>
            <a:br>
              <a:rPr lang="en-GB" dirty="0"/>
            </a:br>
            <a:endParaRPr lang="en-GB" dirty="0"/>
          </a:p>
        </p:txBody>
      </p:sp>
      <p:sp>
        <p:nvSpPr>
          <p:cNvPr id="3" name="Content Placeholder 2"/>
          <p:cNvSpPr>
            <a:spLocks noGrp="1"/>
          </p:cNvSpPr>
          <p:nvPr>
            <p:ph idx="1"/>
          </p:nvPr>
        </p:nvSpPr>
        <p:spPr>
          <a:xfrm>
            <a:off x="971600" y="1916832"/>
            <a:ext cx="7128792" cy="3048001"/>
          </a:xfrm>
        </p:spPr>
        <p:txBody>
          <a:bodyPr>
            <a:noAutofit/>
          </a:bodyPr>
          <a:lstStyle/>
          <a:p>
            <a:pPr indent="0">
              <a:buNone/>
            </a:pPr>
            <a:endParaRPr lang="en-GB" dirty="0"/>
          </a:p>
          <a:p>
            <a:pPr indent="0">
              <a:buNone/>
            </a:pPr>
            <a:r>
              <a:rPr lang="en-GB" dirty="0"/>
              <a:t>   </a:t>
            </a:r>
            <a:r>
              <a:rPr lang="en-GB" dirty="0">
                <a:solidFill>
                  <a:srgbClr val="FF0000"/>
                </a:solidFill>
              </a:rPr>
              <a:t> Safety             </a:t>
            </a:r>
            <a:r>
              <a:rPr lang="en-GB" dirty="0"/>
              <a:t>	      </a:t>
            </a:r>
            <a:r>
              <a:rPr lang="en-GB" dirty="0">
                <a:solidFill>
                  <a:srgbClr val="00B050"/>
                </a:solidFill>
              </a:rPr>
              <a:t>Testing criteria</a:t>
            </a:r>
            <a:r>
              <a:rPr lang="en-GB" dirty="0"/>
              <a:t>		  Fire resistance </a:t>
            </a:r>
          </a:p>
          <a:p>
            <a:pPr indent="0">
              <a:buNone/>
            </a:pPr>
            <a:r>
              <a:rPr lang="en-GB" dirty="0"/>
              <a:t>     Mechanical resistance and stability.               </a:t>
            </a:r>
            <a:r>
              <a:rPr lang="en-GB" dirty="0">
                <a:solidFill>
                  <a:srgbClr val="FF0000"/>
                </a:solidFill>
              </a:rPr>
              <a:t>Warranties.</a:t>
            </a:r>
          </a:p>
          <a:p>
            <a:pPr indent="0">
              <a:buNone/>
            </a:pPr>
            <a:r>
              <a:rPr lang="en-GB" dirty="0">
                <a:solidFill>
                  <a:srgbClr val="7030A0"/>
                </a:solidFill>
              </a:rPr>
              <a:t>User instructions + hygiene and environmental instructions.</a:t>
            </a:r>
          </a:p>
          <a:p>
            <a:pPr indent="0">
              <a:buNone/>
            </a:pPr>
            <a:r>
              <a:rPr lang="en-GB" dirty="0"/>
              <a:t>    Protection against noise.	</a:t>
            </a:r>
            <a:r>
              <a:rPr lang="en-GB" dirty="0">
                <a:solidFill>
                  <a:srgbClr val="FFC000"/>
                </a:solidFill>
              </a:rPr>
              <a:t>      Energy, economy and heat retention.</a:t>
            </a:r>
          </a:p>
          <a:p>
            <a:pPr indent="0">
              <a:buNone/>
            </a:pPr>
            <a:r>
              <a:rPr lang="en-GB" dirty="0"/>
              <a:t>    </a:t>
            </a:r>
            <a:r>
              <a:rPr lang="en-GB" dirty="0">
                <a:solidFill>
                  <a:srgbClr val="0000FF"/>
                </a:solidFill>
              </a:rPr>
              <a:t>Sustainable use of natural resources.         </a:t>
            </a:r>
            <a:r>
              <a:rPr lang="en-GB" dirty="0"/>
              <a:t>Handling instructions.</a:t>
            </a:r>
          </a:p>
          <a:p>
            <a:pPr indent="0">
              <a:buNone/>
            </a:pPr>
            <a:r>
              <a:rPr lang="en-GB" dirty="0"/>
              <a:t>           Storage recommendations             </a:t>
            </a:r>
            <a:r>
              <a:rPr lang="en-GB" dirty="0">
                <a:solidFill>
                  <a:srgbClr val="00B050"/>
                </a:solidFill>
              </a:rPr>
              <a:t>Maintenance</a:t>
            </a:r>
          </a:p>
        </p:txBody>
      </p:sp>
    </p:spTree>
    <p:extLst>
      <p:ext uri="{BB962C8B-B14F-4D97-AF65-F5344CB8AC3E}">
        <p14:creationId xmlns:p14="http://schemas.microsoft.com/office/powerpoint/2010/main" val="37694750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Sampling</a:t>
            </a:r>
          </a:p>
        </p:txBody>
      </p:sp>
      <p:sp>
        <p:nvSpPr>
          <p:cNvPr id="3" name="Content Placeholder 2"/>
          <p:cNvSpPr>
            <a:spLocks noGrp="1"/>
          </p:cNvSpPr>
          <p:nvPr>
            <p:ph idx="1"/>
          </p:nvPr>
        </p:nvSpPr>
        <p:spPr>
          <a:xfrm>
            <a:off x="827584" y="2132856"/>
            <a:ext cx="7416824" cy="3384376"/>
          </a:xfrm>
        </p:spPr>
        <p:txBody>
          <a:bodyPr>
            <a:noAutofit/>
          </a:bodyPr>
          <a:lstStyle/>
          <a:p>
            <a:r>
              <a:rPr lang="en-GB" sz="2000" dirty="0"/>
              <a:t>Sampling by attributes is a widely applied quality control method.</a:t>
            </a:r>
          </a:p>
          <a:p>
            <a:r>
              <a:rPr lang="en-GB" sz="2000" dirty="0"/>
              <a:t>The procedure is intended to determine whether or not a particular group of materials or work products is acceptable. </a:t>
            </a:r>
          </a:p>
          <a:p>
            <a:r>
              <a:rPr lang="en-GB" sz="2000" dirty="0"/>
              <a:t>A group of materials or items to be tested is called a lot or batch. </a:t>
            </a:r>
          </a:p>
          <a:p>
            <a:r>
              <a:rPr lang="en-GB" sz="2000" dirty="0"/>
              <a:t>Each lot is tested to determine if it satisfies a minimum acceptable quality level (AQL) expressed as the maximum percentage of defective items in a lot or process.</a:t>
            </a:r>
          </a:p>
        </p:txBody>
      </p:sp>
    </p:spTree>
    <p:extLst>
      <p:ext uri="{BB962C8B-B14F-4D97-AF65-F5344CB8AC3E}">
        <p14:creationId xmlns:p14="http://schemas.microsoft.com/office/powerpoint/2010/main" val="244695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Construction Phase</a:t>
            </a:r>
          </a:p>
        </p:txBody>
      </p:sp>
      <p:sp>
        <p:nvSpPr>
          <p:cNvPr id="3" name="Content Placeholder 2"/>
          <p:cNvSpPr>
            <a:spLocks noGrp="1"/>
          </p:cNvSpPr>
          <p:nvPr>
            <p:ph idx="1"/>
          </p:nvPr>
        </p:nvSpPr>
        <p:spPr/>
        <p:txBody>
          <a:bodyPr>
            <a:normAutofit/>
          </a:bodyPr>
          <a:lstStyle/>
          <a:p>
            <a:r>
              <a:rPr lang="en-GB" sz="2000" dirty="0"/>
              <a:t>The quality of materials and standard of workmanship is controlled by the contractor on site by implementing a quality plan.</a:t>
            </a:r>
          </a:p>
          <a:p>
            <a:endParaRPr lang="en-GB" sz="2000" dirty="0"/>
          </a:p>
          <a:p>
            <a:r>
              <a:rPr lang="en-GB" sz="2000" dirty="0"/>
              <a:t>The plan establishes the resources required and the </a:t>
            </a:r>
            <a:r>
              <a:rPr lang="en-GB" sz="2000" dirty="0">
                <a:solidFill>
                  <a:srgbClr val="FF0000"/>
                </a:solidFill>
              </a:rPr>
              <a:t>control      activities</a:t>
            </a:r>
          </a:p>
        </p:txBody>
      </p:sp>
    </p:spTree>
    <p:extLst>
      <p:ext uri="{BB962C8B-B14F-4D97-AF65-F5344CB8AC3E}">
        <p14:creationId xmlns:p14="http://schemas.microsoft.com/office/powerpoint/2010/main" val="2119347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Control Activities</a:t>
            </a:r>
          </a:p>
        </p:txBody>
      </p:sp>
      <p:sp>
        <p:nvSpPr>
          <p:cNvPr id="3" name="Content Placeholder 2"/>
          <p:cNvSpPr>
            <a:spLocks noGrp="1"/>
          </p:cNvSpPr>
          <p:nvPr>
            <p:ph idx="1"/>
          </p:nvPr>
        </p:nvSpPr>
        <p:spPr/>
        <p:txBody>
          <a:bodyPr>
            <a:normAutofit fontScale="85000" lnSpcReduction="10000"/>
          </a:bodyPr>
          <a:lstStyle/>
          <a:p>
            <a:r>
              <a:rPr lang="en-GB" dirty="0"/>
              <a:t>Verification of compliance with specifications</a:t>
            </a:r>
          </a:p>
          <a:p>
            <a:r>
              <a:rPr lang="en-GB" dirty="0"/>
              <a:t>Validation of specific processes</a:t>
            </a:r>
          </a:p>
          <a:p>
            <a:r>
              <a:rPr lang="en-GB" dirty="0"/>
              <a:t>Monitoring of activities</a:t>
            </a:r>
          </a:p>
          <a:p>
            <a:r>
              <a:rPr lang="en-GB" dirty="0"/>
              <a:t>Inspections</a:t>
            </a:r>
          </a:p>
          <a:p>
            <a:r>
              <a:rPr lang="en-GB" dirty="0"/>
              <a:t>Tests</a:t>
            </a:r>
          </a:p>
          <a:p>
            <a:endParaRPr lang="en-GB" dirty="0"/>
          </a:p>
          <a:p>
            <a:pPr indent="0">
              <a:buNone/>
            </a:pPr>
            <a:r>
              <a:rPr lang="en-GB" dirty="0"/>
              <a:t>These can be carried out by nominated  individuals e.g. Clerk of Works,</a:t>
            </a:r>
          </a:p>
          <a:p>
            <a:pPr indent="0">
              <a:buNone/>
            </a:pPr>
            <a:r>
              <a:rPr lang="en-GB" dirty="0"/>
              <a:t>Or by external specialists hired specifically for this purpose.</a:t>
            </a:r>
          </a:p>
        </p:txBody>
      </p:sp>
    </p:spTree>
    <p:extLst>
      <p:ext uri="{BB962C8B-B14F-4D97-AF65-F5344CB8AC3E}">
        <p14:creationId xmlns:p14="http://schemas.microsoft.com/office/powerpoint/2010/main" val="752493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B808A69B-8C0C-FF20-BFF0-C6BF78BB6ADE}"/>
              </a:ext>
            </a:extLst>
          </p:cNvPr>
          <p:cNvPicPr>
            <a:picLocks noChangeAspect="1"/>
          </p:cNvPicPr>
          <p:nvPr/>
        </p:nvPicPr>
        <p:blipFill>
          <a:blip r:embed="rId3"/>
          <a:stretch>
            <a:fillRect/>
          </a:stretch>
        </p:blipFill>
        <p:spPr>
          <a:xfrm>
            <a:off x="304800" y="168157"/>
            <a:ext cx="3563990" cy="1333850"/>
          </a:xfrm>
          <a:prstGeom prst="rect">
            <a:avLst/>
          </a:prstGeom>
        </p:spPr>
      </p:pic>
      <p:sp>
        <p:nvSpPr>
          <p:cNvPr id="21" name="TextBox 20">
            <a:extLst>
              <a:ext uri="{FF2B5EF4-FFF2-40B4-BE49-F238E27FC236}">
                <a16:creationId xmlns:a16="http://schemas.microsoft.com/office/drawing/2014/main" id="{35E5903D-422F-25B7-05B3-781442A8A06C}"/>
              </a:ext>
            </a:extLst>
          </p:cNvPr>
          <p:cNvSpPr txBox="1"/>
          <p:nvPr/>
        </p:nvSpPr>
        <p:spPr>
          <a:xfrm>
            <a:off x="827584" y="1628800"/>
            <a:ext cx="4570952" cy="3831818"/>
          </a:xfrm>
          <a:prstGeom prst="rect">
            <a:avLst/>
          </a:prstGeom>
          <a:noFill/>
        </p:spPr>
        <p:txBody>
          <a:bodyPr wrap="square">
            <a:spAutoFit/>
          </a:bodyPr>
          <a:lstStyle/>
          <a:p>
            <a:pPr algn="ctr" fontAlgn="base"/>
            <a:r>
              <a:rPr lang="en-GB" sz="1350" b="1" dirty="0">
                <a:solidFill>
                  <a:srgbClr val="1C93E2"/>
                </a:solidFill>
                <a:latin typeface="Montserrat" panose="020B0604020202020204" pitchFamily="2" charset="0"/>
              </a:rPr>
              <a:t>The UK’s No1 snagging company</a:t>
            </a:r>
          </a:p>
          <a:p>
            <a:pPr algn="ctr" fontAlgn="base"/>
            <a:r>
              <a:rPr lang="en-GB" sz="1350" dirty="0">
                <a:solidFill>
                  <a:schemeClr val="bg1"/>
                </a:solidFill>
                <a:latin typeface="inherit"/>
              </a:rPr>
              <a:t>When buying a new build property its often a very stressful time. Once your day arrives to finally get your keys and you enter your new home. Excitement takes over and once the dust settles the stress starts again trying to do your best to identify any issues and faults this process is called snagging. When you start to find snags in your home it must feel strange as you must be thinking this is a new home and this shouldn’t be happening. Your mind tells you there must be more that you are not qualified or have the knowledge to find. This is where a fully qualified snagging professional comes in. We inspect every inch of your new home. We can guarantee we will find things that will surprise you how poor some of the workmanship is. Poor workmanship has many impacts on a property the biggest being reoccurring issues or creating further issues. This is why its imperative that every new home buyer should enlist the services of a professional snagger to compile a detailed snag report.</a:t>
            </a:r>
          </a:p>
        </p:txBody>
      </p:sp>
      <p:pic>
        <p:nvPicPr>
          <p:cNvPr id="4" name="Online Media 3" title="Uk New Build Snagging Inspections">
            <a:hlinkClick r:id="" action="ppaction://media"/>
            <a:extLst>
              <a:ext uri="{FF2B5EF4-FFF2-40B4-BE49-F238E27FC236}">
                <a16:creationId xmlns:a16="http://schemas.microsoft.com/office/drawing/2014/main" id="{64A0DA50-03BD-7FC3-3C1F-E5E4F09E36CF}"/>
              </a:ext>
            </a:extLst>
          </p:cNvPr>
          <p:cNvPicPr>
            <a:picLocks noRot="1" noChangeAspect="1"/>
          </p:cNvPicPr>
          <p:nvPr>
            <a:videoFile r:link="rId1"/>
          </p:nvPr>
        </p:nvPicPr>
        <p:blipFill>
          <a:blip r:embed="rId4"/>
          <a:stretch>
            <a:fillRect/>
          </a:stretch>
        </p:blipFill>
        <p:spPr>
          <a:xfrm>
            <a:off x="5652120" y="3068960"/>
            <a:ext cx="2540000" cy="1435100"/>
          </a:xfrm>
          <a:prstGeom prst="rect">
            <a:avLst/>
          </a:prstGeom>
        </p:spPr>
      </p:pic>
      <p:sp>
        <p:nvSpPr>
          <p:cNvPr id="6" name="TextBox 5">
            <a:extLst>
              <a:ext uri="{FF2B5EF4-FFF2-40B4-BE49-F238E27FC236}">
                <a16:creationId xmlns:a16="http://schemas.microsoft.com/office/drawing/2014/main" id="{C367A1DF-3EC1-DD29-DF2C-2CD207668145}"/>
              </a:ext>
            </a:extLst>
          </p:cNvPr>
          <p:cNvSpPr txBox="1"/>
          <p:nvPr/>
        </p:nvSpPr>
        <p:spPr>
          <a:xfrm>
            <a:off x="4636120" y="5275952"/>
            <a:ext cx="4572000" cy="369332"/>
          </a:xfrm>
          <a:prstGeom prst="rect">
            <a:avLst/>
          </a:prstGeom>
          <a:noFill/>
        </p:spPr>
        <p:txBody>
          <a:bodyPr wrap="square">
            <a:spAutoFit/>
          </a:bodyPr>
          <a:lstStyle/>
          <a:p>
            <a:r>
              <a:rPr lang="en-GB" dirty="0" err="1">
                <a:solidFill>
                  <a:schemeClr val="bg1"/>
                </a:solidFill>
                <a:hlinkClick r:id="rId5">
                  <a:extLst>
                    <a:ext uri="{A12FA001-AC4F-418D-AE19-62706E023703}">
                      <ahyp:hlinkClr xmlns:ahyp="http://schemas.microsoft.com/office/drawing/2018/hyperlinkcolor" val="tx"/>
                    </a:ext>
                  </a:extLst>
                </a:hlinkClick>
              </a:rPr>
              <a:t>Uk</a:t>
            </a:r>
            <a:r>
              <a:rPr lang="en-GB" dirty="0">
                <a:solidFill>
                  <a:schemeClr val="bg1"/>
                </a:solidFill>
                <a:hlinkClick r:id="rId5">
                  <a:extLst>
                    <a:ext uri="{A12FA001-AC4F-418D-AE19-62706E023703}">
                      <ahyp:hlinkClr xmlns:ahyp="http://schemas.microsoft.com/office/drawing/2018/hyperlinkcolor" val="tx"/>
                    </a:ext>
                  </a:extLst>
                </a:hlinkClick>
              </a:rPr>
              <a:t> New Build Snagging Inspections - YouTube</a:t>
            </a:r>
            <a:endParaRPr lang="en-GB" dirty="0">
              <a:solidFill>
                <a:schemeClr val="bg1"/>
              </a:solidFill>
            </a:endParaRPr>
          </a:p>
        </p:txBody>
      </p:sp>
    </p:spTree>
    <p:extLst>
      <p:ext uri="{BB962C8B-B14F-4D97-AF65-F5344CB8AC3E}">
        <p14:creationId xmlns:p14="http://schemas.microsoft.com/office/powerpoint/2010/main" val="152644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36C9F-A81E-FF8F-3A04-5397E0E21A7F}"/>
              </a:ext>
            </a:extLst>
          </p:cNvPr>
          <p:cNvSpPr>
            <a:spLocks noGrp="1"/>
          </p:cNvSpPr>
          <p:nvPr>
            <p:ph type="ctrTitle"/>
          </p:nvPr>
        </p:nvSpPr>
        <p:spPr/>
        <p:txBody>
          <a:bodyPr/>
          <a:lstStyle/>
          <a:p>
            <a:r>
              <a:rPr lang="en-GB" dirty="0"/>
              <a:t>Any Questions</a:t>
            </a:r>
          </a:p>
        </p:txBody>
      </p:sp>
      <p:sp>
        <p:nvSpPr>
          <p:cNvPr id="3" name="Subtitle 2">
            <a:extLst>
              <a:ext uri="{FF2B5EF4-FFF2-40B4-BE49-F238E27FC236}">
                <a16:creationId xmlns:a16="http://schemas.microsoft.com/office/drawing/2014/main" id="{6F364863-39CF-282E-9FA2-9D6751509D1D}"/>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686440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uture">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Black 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70000"/>
              </a:schemeClr>
            </a:gs>
            <a:gs pos="100000">
              <a:schemeClr val="phClr">
                <a:shade val="80000"/>
              </a:schemeClr>
            </a:gs>
          </a:gsLst>
          <a:path path="circle">
            <a:fillToRect l="50000" t="100000" r="100000" b="100000"/>
          </a:path>
        </a:gradFill>
        <a:blipFill rotWithShape="1">
          <a:blip xmlns:r="http://schemas.openxmlformats.org/officeDocument/2006/relationships" r:embed="rId1">
            <a:duotone>
              <a:schemeClr val="phClr">
                <a:shade val="30000"/>
                <a:satMod val="200000"/>
              </a:schemeClr>
              <a:schemeClr val="phClr">
                <a:tint val="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Couture</Template>
  <TotalTime>0</TotalTime>
  <Words>739</Words>
  <Application>Microsoft Office PowerPoint</Application>
  <PresentationFormat>On-screen Show (4:3)</PresentationFormat>
  <Paragraphs>61</Paragraphs>
  <Slides>16</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inherit</vt:lpstr>
      <vt:lpstr>Arial</vt:lpstr>
      <vt:lpstr>Garamond</vt:lpstr>
      <vt:lpstr>Montserrat</vt:lpstr>
      <vt:lpstr>Wingdings</vt:lpstr>
      <vt:lpstr>Couture</vt:lpstr>
      <vt:lpstr>Managing Quality</vt:lpstr>
      <vt:lpstr>Lesson Objectives</vt:lpstr>
      <vt:lpstr>PowerPoint Presentation</vt:lpstr>
      <vt:lpstr>How is quality managed in construction</vt:lpstr>
      <vt:lpstr> Quality Strategy  Quality Management Plan  Quality control </vt:lpstr>
      <vt:lpstr>What is a quality management plan?</vt:lpstr>
      <vt:lpstr>PowerPoint Presentation</vt:lpstr>
      <vt:lpstr>At design stage</vt:lpstr>
      <vt:lpstr>BRITISH STANDARDS </vt:lpstr>
      <vt:lpstr>The Construction Products Regulation 2011 (CPR)</vt:lpstr>
      <vt:lpstr>The CE mark denotes the    publication of information on: </vt:lpstr>
      <vt:lpstr>Sampling</vt:lpstr>
      <vt:lpstr>Construction Phase</vt:lpstr>
      <vt:lpstr>Control Activities</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Quality</dc:title>
  <dc:creator>Windows User</dc:creator>
  <cp:lastModifiedBy>Rhodri Thomas</cp:lastModifiedBy>
  <cp:revision>17</cp:revision>
  <dcterms:created xsi:type="dcterms:W3CDTF">2016-02-24T10:00:11Z</dcterms:created>
  <dcterms:modified xsi:type="dcterms:W3CDTF">2022-11-10T10:25:04Z</dcterms:modified>
</cp:coreProperties>
</file>