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Catamaran"/>
      <p:regular r:id="rId20"/>
      <p:bold r:id="rId21"/>
    </p:embeddedFont>
    <p:embeddedFont>
      <p:font typeface="Roboto"/>
      <p:regular r:id="rId22"/>
      <p:bold r:id="rId23"/>
      <p:italic r:id="rId24"/>
      <p:boldItalic r:id="rId25"/>
    </p:embeddedFont>
    <p:embeddedFont>
      <p:font typeface="Montserrat"/>
      <p:regular r:id="rId26"/>
      <p:bold r:id="rId27"/>
      <p:italic r:id="rId28"/>
      <p:boldItalic r:id="rId29"/>
    </p:embeddedFont>
    <p:embeddedFont>
      <p:font typeface="Fira Sans Extra Condensed Medium"/>
      <p:regular r:id="rId30"/>
      <p:bold r:id="rId31"/>
      <p:italic r:id="rId32"/>
      <p:boldItalic r:id="rId33"/>
    </p:embeddedFont>
    <p:embeddedFont>
      <p:font typeface="Livvic"/>
      <p:regular r:id="rId34"/>
      <p:bold r:id="rId35"/>
      <p:italic r:id="rId36"/>
      <p:boldItalic r:id="rId37"/>
    </p:embeddedFont>
    <p:embeddedFont>
      <p:font typeface="Catamaran Light"/>
      <p:regular r:id="rId38"/>
      <p:bold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606">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606" orient="horz"/>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atamaran-regular.fntdata"/><Relationship Id="rId22" Type="http://schemas.openxmlformats.org/officeDocument/2006/relationships/font" Target="fonts/Roboto-regular.fntdata"/><Relationship Id="rId21" Type="http://schemas.openxmlformats.org/officeDocument/2006/relationships/font" Target="fonts/Catamaran-bold.fntdata"/><Relationship Id="rId24" Type="http://schemas.openxmlformats.org/officeDocument/2006/relationships/font" Target="fonts/Roboto-italic.fntdata"/><Relationship Id="rId23" Type="http://schemas.openxmlformats.org/officeDocument/2006/relationships/font" Target="fonts/Roboto-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regular.fntdata"/><Relationship Id="rId25" Type="http://schemas.openxmlformats.org/officeDocument/2006/relationships/font" Target="fonts/Roboto-boldItalic.fntdata"/><Relationship Id="rId28" Type="http://schemas.openxmlformats.org/officeDocument/2006/relationships/font" Target="fonts/Montserrat-italic.fntdata"/><Relationship Id="rId27" Type="http://schemas.openxmlformats.org/officeDocument/2006/relationships/font" Target="fonts/Montserrat-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ontserrat-bold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FiraSansExtraCondensedMedium-bold.fntdata"/><Relationship Id="rId30" Type="http://schemas.openxmlformats.org/officeDocument/2006/relationships/font" Target="fonts/FiraSansExtraCondensedMedium-regular.fntdata"/><Relationship Id="rId11" Type="http://schemas.openxmlformats.org/officeDocument/2006/relationships/slide" Target="slides/slide6.xml"/><Relationship Id="rId33" Type="http://schemas.openxmlformats.org/officeDocument/2006/relationships/font" Target="fonts/FiraSansExtraCondensedMedium-boldItalic.fntdata"/><Relationship Id="rId10" Type="http://schemas.openxmlformats.org/officeDocument/2006/relationships/slide" Target="slides/slide5.xml"/><Relationship Id="rId32" Type="http://schemas.openxmlformats.org/officeDocument/2006/relationships/font" Target="fonts/FiraSansExtraCondensedMedium-italic.fntdata"/><Relationship Id="rId13" Type="http://schemas.openxmlformats.org/officeDocument/2006/relationships/slide" Target="slides/slide8.xml"/><Relationship Id="rId35" Type="http://schemas.openxmlformats.org/officeDocument/2006/relationships/font" Target="fonts/Livvic-bold.fntdata"/><Relationship Id="rId12" Type="http://schemas.openxmlformats.org/officeDocument/2006/relationships/slide" Target="slides/slide7.xml"/><Relationship Id="rId34" Type="http://schemas.openxmlformats.org/officeDocument/2006/relationships/font" Target="fonts/Livvic-regular.fntdata"/><Relationship Id="rId15" Type="http://schemas.openxmlformats.org/officeDocument/2006/relationships/slide" Target="slides/slide10.xml"/><Relationship Id="rId37" Type="http://schemas.openxmlformats.org/officeDocument/2006/relationships/font" Target="fonts/Livvic-boldItalic.fntdata"/><Relationship Id="rId14" Type="http://schemas.openxmlformats.org/officeDocument/2006/relationships/slide" Target="slides/slide9.xml"/><Relationship Id="rId36" Type="http://schemas.openxmlformats.org/officeDocument/2006/relationships/font" Target="fonts/Livvic-italic.fntdata"/><Relationship Id="rId17" Type="http://schemas.openxmlformats.org/officeDocument/2006/relationships/slide" Target="slides/slide12.xml"/><Relationship Id="rId39" Type="http://schemas.openxmlformats.org/officeDocument/2006/relationships/font" Target="fonts/CatamaranLight-bold.fntdata"/><Relationship Id="rId16" Type="http://schemas.openxmlformats.org/officeDocument/2006/relationships/slide" Target="slides/slide11.xml"/><Relationship Id="rId38" Type="http://schemas.openxmlformats.org/officeDocument/2006/relationships/font" Target="fonts/CatamaranLight-regular.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32a420aca26_0_2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32a420aca26_0_2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32a420aca26_0_8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32a420aca26_0_8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3a1c48065c4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3a1c48065c4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2a420aca26_0_11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2a420aca26_0_11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2a420aca26_0_1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2a420aca26_0_1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050">
              <a:solidFill>
                <a:srgbClr val="3C4043"/>
              </a:solidFill>
              <a:highlight>
                <a:srgbClr val="FFFFFF"/>
              </a:highlight>
              <a:latin typeface="Roboto"/>
              <a:ea typeface="Roboto"/>
              <a:cs typeface="Roboto"/>
              <a:sym typeface="Roboto"/>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32a420aca26_0_13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8" name="Google Shape;198;g32a420aca26_0_13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32a420aca26_0_1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32a420aca26_0_1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g32a420aca26_0_14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5" name="Google Shape;235;g32a420aca26_0_14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g32a420aca26_0_12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32a420aca26_0_12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32a420aca26_0_13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32a420aca26_0_13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1" name="Shape 271"/>
        <p:cNvGrpSpPr/>
        <p:nvPr/>
      </p:nvGrpSpPr>
      <p:grpSpPr>
        <a:xfrm>
          <a:off x="0" y="0"/>
          <a:ext cx="0" cy="0"/>
          <a:chOff x="0" y="0"/>
          <a:chExt cx="0" cy="0"/>
        </a:xfrm>
      </p:grpSpPr>
      <p:sp>
        <p:nvSpPr>
          <p:cNvPr id="272" name="Google Shape;272;g3a1c48065c4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3" name="Google Shape;273;g3a1c48065c4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g3a1c48065c4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5" name="Google Shape;285;g3a1c48065c4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a1c48065c4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3a1c48065c4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32a420aca26_0_15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32a420aca26_0_15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txBox="1"/>
          <p:nvPr>
            <p:ph type="ctrTitle"/>
          </p:nvPr>
        </p:nvSpPr>
        <p:spPr>
          <a:xfrm>
            <a:off x="1039575" y="1701225"/>
            <a:ext cx="4592400" cy="1782300"/>
          </a:xfrm>
          <a:prstGeom prst="rect">
            <a:avLst/>
          </a:prstGeom>
        </p:spPr>
        <p:txBody>
          <a:bodyPr anchorCtr="0" anchor="b"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Clr>
                <a:srgbClr val="434343"/>
              </a:buClr>
              <a:buSzPts val="4800"/>
              <a:buNone/>
              <a:defRPr sz="4800">
                <a:solidFill>
                  <a:srgbClr val="434343"/>
                </a:solidFill>
              </a:defRPr>
            </a:lvl2pPr>
            <a:lvl3pPr lvl="2">
              <a:spcBef>
                <a:spcPts val="0"/>
              </a:spcBef>
              <a:spcAft>
                <a:spcPts val="0"/>
              </a:spcAft>
              <a:buClr>
                <a:srgbClr val="434343"/>
              </a:buClr>
              <a:buSzPts val="4800"/>
              <a:buNone/>
              <a:defRPr sz="4800">
                <a:solidFill>
                  <a:srgbClr val="434343"/>
                </a:solidFill>
              </a:defRPr>
            </a:lvl3pPr>
            <a:lvl4pPr lvl="3">
              <a:spcBef>
                <a:spcPts val="0"/>
              </a:spcBef>
              <a:spcAft>
                <a:spcPts val="0"/>
              </a:spcAft>
              <a:buClr>
                <a:srgbClr val="434343"/>
              </a:buClr>
              <a:buSzPts val="4800"/>
              <a:buNone/>
              <a:defRPr sz="4800">
                <a:solidFill>
                  <a:srgbClr val="434343"/>
                </a:solidFill>
              </a:defRPr>
            </a:lvl4pPr>
            <a:lvl5pPr lvl="4">
              <a:spcBef>
                <a:spcPts val="0"/>
              </a:spcBef>
              <a:spcAft>
                <a:spcPts val="0"/>
              </a:spcAft>
              <a:buClr>
                <a:srgbClr val="434343"/>
              </a:buClr>
              <a:buSzPts val="4800"/>
              <a:buNone/>
              <a:defRPr sz="4800">
                <a:solidFill>
                  <a:srgbClr val="434343"/>
                </a:solidFill>
              </a:defRPr>
            </a:lvl5pPr>
            <a:lvl6pPr lvl="5">
              <a:spcBef>
                <a:spcPts val="0"/>
              </a:spcBef>
              <a:spcAft>
                <a:spcPts val="0"/>
              </a:spcAft>
              <a:buClr>
                <a:srgbClr val="434343"/>
              </a:buClr>
              <a:buSzPts val="4800"/>
              <a:buNone/>
              <a:defRPr sz="4800">
                <a:solidFill>
                  <a:srgbClr val="434343"/>
                </a:solidFill>
              </a:defRPr>
            </a:lvl6pPr>
            <a:lvl7pPr lvl="6">
              <a:spcBef>
                <a:spcPts val="0"/>
              </a:spcBef>
              <a:spcAft>
                <a:spcPts val="0"/>
              </a:spcAft>
              <a:buClr>
                <a:srgbClr val="434343"/>
              </a:buClr>
              <a:buSzPts val="4800"/>
              <a:buNone/>
              <a:defRPr sz="4800">
                <a:solidFill>
                  <a:srgbClr val="434343"/>
                </a:solidFill>
              </a:defRPr>
            </a:lvl7pPr>
            <a:lvl8pPr lvl="7">
              <a:spcBef>
                <a:spcPts val="0"/>
              </a:spcBef>
              <a:spcAft>
                <a:spcPts val="0"/>
              </a:spcAft>
              <a:buClr>
                <a:srgbClr val="434343"/>
              </a:buClr>
              <a:buSzPts val="4800"/>
              <a:buNone/>
              <a:defRPr sz="4800">
                <a:solidFill>
                  <a:srgbClr val="434343"/>
                </a:solidFill>
              </a:defRPr>
            </a:lvl8pPr>
            <a:lvl9pPr lvl="8">
              <a:spcBef>
                <a:spcPts val="0"/>
              </a:spcBef>
              <a:spcAft>
                <a:spcPts val="0"/>
              </a:spcAft>
              <a:buClr>
                <a:srgbClr val="434343"/>
              </a:buClr>
              <a:buSzPts val="4800"/>
              <a:buNone/>
              <a:defRPr sz="4800">
                <a:solidFill>
                  <a:srgbClr val="434343"/>
                </a:solidFill>
              </a:defRPr>
            </a:lvl9pPr>
          </a:lstStyle>
          <a:p/>
        </p:txBody>
      </p:sp>
      <p:sp>
        <p:nvSpPr>
          <p:cNvPr id="10" name="Google Shape;10;p2"/>
          <p:cNvSpPr txBox="1"/>
          <p:nvPr>
            <p:ph idx="1" type="subTitle"/>
          </p:nvPr>
        </p:nvSpPr>
        <p:spPr>
          <a:xfrm>
            <a:off x="1039575" y="3206400"/>
            <a:ext cx="2402100" cy="7170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Clr>
                <a:srgbClr val="000000"/>
              </a:buClr>
              <a:buSzPts val="1200"/>
              <a:buNone/>
              <a:defRPr>
                <a:solidFill>
                  <a:srgbClr val="000000"/>
                </a:solidFill>
              </a:defRPr>
            </a:lvl1pPr>
            <a:lvl2pPr lvl="1">
              <a:lnSpc>
                <a:spcPct val="100000"/>
              </a:lnSpc>
              <a:spcBef>
                <a:spcPts val="0"/>
              </a:spcBef>
              <a:spcAft>
                <a:spcPts val="0"/>
              </a:spcAft>
              <a:buClr>
                <a:srgbClr val="434343"/>
              </a:buClr>
              <a:buSzPts val="2800"/>
              <a:buNone/>
              <a:defRPr sz="2800">
                <a:solidFill>
                  <a:srgbClr val="434343"/>
                </a:solidFill>
              </a:defRPr>
            </a:lvl2pPr>
            <a:lvl3pPr lvl="2">
              <a:lnSpc>
                <a:spcPct val="100000"/>
              </a:lnSpc>
              <a:spcBef>
                <a:spcPts val="0"/>
              </a:spcBef>
              <a:spcAft>
                <a:spcPts val="0"/>
              </a:spcAft>
              <a:buClr>
                <a:srgbClr val="434343"/>
              </a:buClr>
              <a:buSzPts val="2800"/>
              <a:buNone/>
              <a:defRPr sz="2800">
                <a:solidFill>
                  <a:srgbClr val="434343"/>
                </a:solidFill>
              </a:defRPr>
            </a:lvl3pPr>
            <a:lvl4pPr lvl="3">
              <a:lnSpc>
                <a:spcPct val="100000"/>
              </a:lnSpc>
              <a:spcBef>
                <a:spcPts val="0"/>
              </a:spcBef>
              <a:spcAft>
                <a:spcPts val="0"/>
              </a:spcAft>
              <a:buClr>
                <a:srgbClr val="434343"/>
              </a:buClr>
              <a:buSzPts val="2800"/>
              <a:buNone/>
              <a:defRPr sz="2800">
                <a:solidFill>
                  <a:srgbClr val="434343"/>
                </a:solidFill>
              </a:defRPr>
            </a:lvl4pPr>
            <a:lvl5pPr lvl="4">
              <a:lnSpc>
                <a:spcPct val="100000"/>
              </a:lnSpc>
              <a:spcBef>
                <a:spcPts val="0"/>
              </a:spcBef>
              <a:spcAft>
                <a:spcPts val="0"/>
              </a:spcAft>
              <a:buClr>
                <a:srgbClr val="434343"/>
              </a:buClr>
              <a:buSzPts val="2800"/>
              <a:buNone/>
              <a:defRPr sz="2800">
                <a:solidFill>
                  <a:srgbClr val="434343"/>
                </a:solidFill>
              </a:defRPr>
            </a:lvl5pPr>
            <a:lvl6pPr lvl="5">
              <a:lnSpc>
                <a:spcPct val="100000"/>
              </a:lnSpc>
              <a:spcBef>
                <a:spcPts val="0"/>
              </a:spcBef>
              <a:spcAft>
                <a:spcPts val="0"/>
              </a:spcAft>
              <a:buClr>
                <a:srgbClr val="434343"/>
              </a:buClr>
              <a:buSzPts val="2800"/>
              <a:buNone/>
              <a:defRPr sz="2800">
                <a:solidFill>
                  <a:srgbClr val="434343"/>
                </a:solidFill>
              </a:defRPr>
            </a:lvl6pPr>
            <a:lvl7pPr lvl="6">
              <a:lnSpc>
                <a:spcPct val="100000"/>
              </a:lnSpc>
              <a:spcBef>
                <a:spcPts val="0"/>
              </a:spcBef>
              <a:spcAft>
                <a:spcPts val="0"/>
              </a:spcAft>
              <a:buClr>
                <a:srgbClr val="434343"/>
              </a:buClr>
              <a:buSzPts val="2800"/>
              <a:buNone/>
              <a:defRPr sz="2800">
                <a:solidFill>
                  <a:srgbClr val="434343"/>
                </a:solidFill>
              </a:defRPr>
            </a:lvl7pPr>
            <a:lvl8pPr lvl="7">
              <a:lnSpc>
                <a:spcPct val="100000"/>
              </a:lnSpc>
              <a:spcBef>
                <a:spcPts val="0"/>
              </a:spcBef>
              <a:spcAft>
                <a:spcPts val="0"/>
              </a:spcAft>
              <a:buClr>
                <a:srgbClr val="434343"/>
              </a:buClr>
              <a:buSzPts val="2800"/>
              <a:buNone/>
              <a:defRPr sz="2800">
                <a:solidFill>
                  <a:srgbClr val="434343"/>
                </a:solidFill>
              </a:defRPr>
            </a:lvl8pPr>
            <a:lvl9pPr lvl="8">
              <a:lnSpc>
                <a:spcPct val="100000"/>
              </a:lnSpc>
              <a:spcBef>
                <a:spcPts val="0"/>
              </a:spcBef>
              <a:spcAft>
                <a:spcPts val="0"/>
              </a:spcAft>
              <a:buClr>
                <a:srgbClr val="434343"/>
              </a:buClr>
              <a:buSzPts val="2800"/>
              <a:buNone/>
              <a:defRPr sz="2800">
                <a:solidFill>
                  <a:srgbClr val="434343"/>
                </a:solidFil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1" name="Shape 11"/>
        <p:cNvGrpSpPr/>
        <p:nvPr/>
      </p:nvGrpSpPr>
      <p:grpSpPr>
        <a:xfrm>
          <a:off x="0" y="0"/>
          <a:ext cx="0" cy="0"/>
          <a:chOff x="0" y="0"/>
          <a:chExt cx="0" cy="0"/>
        </a:xfrm>
      </p:grpSpPr>
      <p:sp>
        <p:nvSpPr>
          <p:cNvPr id="12" name="Google Shape;12;p3"/>
          <p:cNvSpPr txBox="1"/>
          <p:nvPr>
            <p:ph type="ctrTitle"/>
          </p:nvPr>
        </p:nvSpPr>
        <p:spPr>
          <a:xfrm>
            <a:off x="769725" y="1310050"/>
            <a:ext cx="3430200" cy="5778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3" name="Google Shape;13;p3"/>
          <p:cNvSpPr txBox="1"/>
          <p:nvPr>
            <p:ph hasCustomPrompt="1" idx="2" type="title"/>
          </p:nvPr>
        </p:nvSpPr>
        <p:spPr>
          <a:xfrm rot="5400000">
            <a:off x="7142178" y="3570226"/>
            <a:ext cx="1738800" cy="577800"/>
          </a:xfrm>
          <a:prstGeom prst="rect">
            <a:avLst/>
          </a:prstGeom>
        </p:spPr>
        <p:txBody>
          <a:bodyPr anchorCtr="0" anchor="ctr" bIns="91425" lIns="91425" spcFirstLastPara="1" rIns="91425" wrap="square" tIns="91425">
            <a:noAutofit/>
          </a:bodyPr>
          <a:lstStyle>
            <a:lvl1pPr lvl="0" algn="r">
              <a:spcBef>
                <a:spcPts val="0"/>
              </a:spcBef>
              <a:spcAft>
                <a:spcPts val="0"/>
              </a:spcAft>
              <a:buSzPts val="6000"/>
              <a:buNone/>
              <a:defRPr sz="6000"/>
            </a:lvl1pPr>
            <a:lvl2pPr lvl="1"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2pPr>
            <a:lvl3pPr lvl="2"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3pPr>
            <a:lvl4pPr lvl="3"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4pPr>
            <a:lvl5pPr lvl="4"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5pPr>
            <a:lvl6pPr lvl="5"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6pPr>
            <a:lvl7pPr lvl="6"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7pPr>
            <a:lvl8pPr lvl="7"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8pPr>
            <a:lvl9pPr lvl="8" algn="r">
              <a:spcBef>
                <a:spcPts val="0"/>
              </a:spcBef>
              <a:spcAft>
                <a:spcPts val="0"/>
              </a:spcAft>
              <a:buSzPts val="6000"/>
              <a:buFont typeface="Fira Sans Extra Condensed Medium"/>
              <a:buNone/>
              <a:defRPr sz="6000">
                <a:latin typeface="Fira Sans Extra Condensed Medium"/>
                <a:ea typeface="Fira Sans Extra Condensed Medium"/>
                <a:cs typeface="Fira Sans Extra Condensed Medium"/>
                <a:sym typeface="Fira Sans Extra Condensed Medium"/>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4" name="Shape 14"/>
        <p:cNvGrpSpPr/>
        <p:nvPr/>
      </p:nvGrpSpPr>
      <p:grpSpPr>
        <a:xfrm>
          <a:off x="0" y="0"/>
          <a:ext cx="0" cy="0"/>
          <a:chOff x="0" y="0"/>
          <a:chExt cx="0" cy="0"/>
        </a:xfrm>
      </p:grpSpPr>
      <p:sp>
        <p:nvSpPr>
          <p:cNvPr id="15" name="Google Shape;15;p4"/>
          <p:cNvSpPr txBox="1"/>
          <p:nvPr>
            <p:ph idx="1" type="subTitle"/>
          </p:nvPr>
        </p:nvSpPr>
        <p:spPr>
          <a:xfrm>
            <a:off x="2258125" y="3106325"/>
            <a:ext cx="3029100" cy="1009500"/>
          </a:xfrm>
          <a:prstGeom prst="rect">
            <a:avLst/>
          </a:prstGeom>
        </p:spPr>
        <p:txBody>
          <a:bodyPr anchorCtr="0" anchor="t" bIns="91425" lIns="91425" spcFirstLastPara="1" rIns="91425" wrap="square" tIns="91425">
            <a:noAutofit/>
          </a:bodyPr>
          <a:lstStyle>
            <a:lvl1pPr lvl="0">
              <a:spcBef>
                <a:spcPts val="0"/>
              </a:spcBef>
              <a:spcAft>
                <a:spcPts val="0"/>
              </a:spcAft>
              <a:buNone/>
              <a:defRPr sz="1100"/>
            </a:lvl1pPr>
            <a:lvl2pPr lvl="1">
              <a:spcBef>
                <a:spcPts val="1600"/>
              </a:spcBef>
              <a:spcAft>
                <a:spcPts val="0"/>
              </a:spcAft>
              <a:buNone/>
              <a:defRPr/>
            </a:lvl2pPr>
            <a:lvl3pPr lvl="2">
              <a:spcBef>
                <a:spcPts val="1600"/>
              </a:spcBef>
              <a:spcAft>
                <a:spcPts val="0"/>
              </a:spcAft>
              <a:buNone/>
              <a:defRPr/>
            </a:lvl3pPr>
            <a:lvl4pPr lvl="3">
              <a:spcBef>
                <a:spcPts val="1600"/>
              </a:spcBef>
              <a:spcAft>
                <a:spcPts val="0"/>
              </a:spcAft>
              <a:buNone/>
              <a:defRPr/>
            </a:lvl4pPr>
            <a:lvl5pPr lvl="4">
              <a:spcBef>
                <a:spcPts val="1600"/>
              </a:spcBef>
              <a:spcAft>
                <a:spcPts val="0"/>
              </a:spcAft>
              <a:buNone/>
              <a:defRPr/>
            </a:lvl5pPr>
            <a:lvl6pPr lvl="5">
              <a:spcBef>
                <a:spcPts val="1600"/>
              </a:spcBef>
              <a:spcAft>
                <a:spcPts val="0"/>
              </a:spcAft>
              <a:buNone/>
              <a:defRPr/>
            </a:lvl6pPr>
            <a:lvl7pPr lvl="6">
              <a:spcBef>
                <a:spcPts val="1600"/>
              </a:spcBef>
              <a:spcAft>
                <a:spcPts val="0"/>
              </a:spcAft>
              <a:buNone/>
              <a:defRPr/>
            </a:lvl7pPr>
            <a:lvl8pPr lvl="7">
              <a:spcBef>
                <a:spcPts val="1600"/>
              </a:spcBef>
              <a:spcAft>
                <a:spcPts val="0"/>
              </a:spcAft>
              <a:buNone/>
              <a:defRPr/>
            </a:lvl8pPr>
            <a:lvl9pPr lvl="8">
              <a:spcBef>
                <a:spcPts val="1600"/>
              </a:spcBef>
              <a:spcAft>
                <a:spcPts val="1600"/>
              </a:spcAft>
              <a:buNone/>
              <a:defRPr/>
            </a:lvl9pPr>
          </a:lstStyle>
          <a:p/>
        </p:txBody>
      </p:sp>
      <p:sp>
        <p:nvSpPr>
          <p:cNvPr id="16" name="Google Shape;16;p4"/>
          <p:cNvSpPr txBox="1"/>
          <p:nvPr>
            <p:ph type="ctrTitle"/>
          </p:nvPr>
        </p:nvSpPr>
        <p:spPr>
          <a:xfrm rot="5400000">
            <a:off x="7241489" y="1041025"/>
            <a:ext cx="1702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7" name="Shape 17"/>
        <p:cNvGrpSpPr/>
        <p:nvPr/>
      </p:nvGrpSpPr>
      <p:grpSpPr>
        <a:xfrm>
          <a:off x="0" y="0"/>
          <a:ext cx="0" cy="0"/>
          <a:chOff x="0" y="0"/>
          <a:chExt cx="0" cy="0"/>
        </a:xfrm>
      </p:grpSpPr>
      <p:sp>
        <p:nvSpPr>
          <p:cNvPr id="18" name="Google Shape;18;p5"/>
          <p:cNvSpPr txBox="1"/>
          <p:nvPr>
            <p:ph idx="1" type="subTitle"/>
          </p:nvPr>
        </p:nvSpPr>
        <p:spPr>
          <a:xfrm>
            <a:off x="4633950" y="1847896"/>
            <a:ext cx="18180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9" name="Google Shape;19;p5"/>
          <p:cNvSpPr txBox="1"/>
          <p:nvPr>
            <p:ph idx="2" type="subTitle"/>
          </p:nvPr>
        </p:nvSpPr>
        <p:spPr>
          <a:xfrm>
            <a:off x="4633950" y="3827870"/>
            <a:ext cx="18180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20" name="Google Shape;20;p5"/>
          <p:cNvSpPr txBox="1"/>
          <p:nvPr>
            <p:ph type="ctrTitle"/>
          </p:nvPr>
        </p:nvSpPr>
        <p:spPr>
          <a:xfrm>
            <a:off x="4633950" y="1539296"/>
            <a:ext cx="2619300" cy="3849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21" name="Google Shape;21;p5"/>
          <p:cNvSpPr txBox="1"/>
          <p:nvPr>
            <p:ph idx="3" type="ctrTitle"/>
          </p:nvPr>
        </p:nvSpPr>
        <p:spPr>
          <a:xfrm>
            <a:off x="4633950" y="3519270"/>
            <a:ext cx="2619300" cy="3849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22" name="Google Shape;22;p5"/>
          <p:cNvSpPr txBox="1"/>
          <p:nvPr>
            <p:ph idx="4" type="ctrTitle"/>
          </p:nvPr>
        </p:nvSpPr>
        <p:spPr>
          <a:xfrm rot="5400000">
            <a:off x="6917175" y="1414524"/>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3" name="Shape 23"/>
        <p:cNvGrpSpPr/>
        <p:nvPr/>
      </p:nvGrpSpPr>
      <p:grpSpPr>
        <a:xfrm>
          <a:off x="0" y="0"/>
          <a:ext cx="0" cy="0"/>
          <a:chOff x="0" y="0"/>
          <a:chExt cx="0" cy="0"/>
        </a:xfrm>
      </p:grpSpPr>
      <p:sp>
        <p:nvSpPr>
          <p:cNvPr id="24" name="Google Shape;24;p6"/>
          <p:cNvSpPr txBox="1"/>
          <p:nvPr>
            <p:ph type="ctrTitle"/>
          </p:nvPr>
        </p:nvSpPr>
        <p:spPr>
          <a:xfrm rot="5400000">
            <a:off x="6603595" y="1930225"/>
            <a:ext cx="3481200" cy="4875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5" name="Shape 25"/>
        <p:cNvGrpSpPr/>
        <p:nvPr/>
      </p:nvGrpSpPr>
      <p:grpSpPr>
        <a:xfrm>
          <a:off x="0" y="0"/>
          <a:ext cx="0" cy="0"/>
          <a:chOff x="0" y="0"/>
          <a:chExt cx="0" cy="0"/>
        </a:xfrm>
      </p:grpSpPr>
      <p:sp>
        <p:nvSpPr>
          <p:cNvPr id="26" name="Google Shape;26;p7"/>
          <p:cNvSpPr txBox="1"/>
          <p:nvPr>
            <p:ph type="title"/>
          </p:nvPr>
        </p:nvSpPr>
        <p:spPr>
          <a:xfrm>
            <a:off x="720000" y="445025"/>
            <a:ext cx="77109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7" name="Google Shape;27;p7"/>
          <p:cNvSpPr txBox="1"/>
          <p:nvPr>
            <p:ph idx="1" type="subTitle"/>
          </p:nvPr>
        </p:nvSpPr>
        <p:spPr>
          <a:xfrm>
            <a:off x="720000" y="1576450"/>
            <a:ext cx="4294800" cy="2203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Char char="●"/>
              <a:defRPr/>
            </a:lvl1pPr>
            <a:lvl2pPr lvl="1" rtl="0" algn="ctr">
              <a:lnSpc>
                <a:spcPct val="100000"/>
              </a:lnSpc>
              <a:spcBef>
                <a:spcPts val="0"/>
              </a:spcBef>
              <a:spcAft>
                <a:spcPts val="0"/>
              </a:spcAft>
              <a:buClr>
                <a:srgbClr val="E76A28"/>
              </a:buClr>
              <a:buSzPts val="1600"/>
              <a:buFont typeface="Nunito Light"/>
              <a:buChar char="○"/>
              <a:defRPr/>
            </a:lvl2pPr>
            <a:lvl3pPr lvl="2" rtl="0" algn="ctr">
              <a:lnSpc>
                <a:spcPct val="100000"/>
              </a:lnSpc>
              <a:spcBef>
                <a:spcPts val="1600"/>
              </a:spcBef>
              <a:spcAft>
                <a:spcPts val="0"/>
              </a:spcAft>
              <a:buClr>
                <a:srgbClr val="E76A28"/>
              </a:buClr>
              <a:buSzPts val="1500"/>
              <a:buFont typeface="Nunito Light"/>
              <a:buChar char="■"/>
              <a:defRPr/>
            </a:lvl3pPr>
            <a:lvl4pPr lvl="3" rtl="0" algn="ctr">
              <a:lnSpc>
                <a:spcPct val="100000"/>
              </a:lnSpc>
              <a:spcBef>
                <a:spcPts val="1600"/>
              </a:spcBef>
              <a:spcAft>
                <a:spcPts val="0"/>
              </a:spcAft>
              <a:buClr>
                <a:srgbClr val="E76A28"/>
              </a:buClr>
              <a:buSzPts val="1500"/>
              <a:buFont typeface="Nunito Light"/>
              <a:buChar char="●"/>
              <a:defRPr/>
            </a:lvl4pPr>
            <a:lvl5pPr lvl="4" rtl="0" algn="ctr">
              <a:lnSpc>
                <a:spcPct val="100000"/>
              </a:lnSpc>
              <a:spcBef>
                <a:spcPts val="1600"/>
              </a:spcBef>
              <a:spcAft>
                <a:spcPts val="0"/>
              </a:spcAft>
              <a:buClr>
                <a:srgbClr val="E76A28"/>
              </a:buClr>
              <a:buSzPts val="1200"/>
              <a:buFont typeface="Nunito Light"/>
              <a:buChar char="○"/>
              <a:defRPr/>
            </a:lvl5pPr>
            <a:lvl6pPr lvl="5" rtl="0" algn="ctr">
              <a:lnSpc>
                <a:spcPct val="100000"/>
              </a:lnSpc>
              <a:spcBef>
                <a:spcPts val="1600"/>
              </a:spcBef>
              <a:spcAft>
                <a:spcPts val="0"/>
              </a:spcAft>
              <a:buClr>
                <a:srgbClr val="999999"/>
              </a:buClr>
              <a:buSzPts val="1200"/>
              <a:buFont typeface="Nunito Light"/>
              <a:buChar char="■"/>
              <a:defRPr/>
            </a:lvl6pPr>
            <a:lvl7pPr lvl="6" rtl="0" algn="ctr">
              <a:lnSpc>
                <a:spcPct val="100000"/>
              </a:lnSpc>
              <a:spcBef>
                <a:spcPts val="1600"/>
              </a:spcBef>
              <a:spcAft>
                <a:spcPts val="0"/>
              </a:spcAft>
              <a:buClr>
                <a:srgbClr val="999999"/>
              </a:buClr>
              <a:buSzPts val="1300"/>
              <a:buFont typeface="Nunito Light"/>
              <a:buChar char="●"/>
              <a:defRPr/>
            </a:lvl7pPr>
            <a:lvl8pPr lvl="7" rtl="0" algn="ctr">
              <a:lnSpc>
                <a:spcPct val="100000"/>
              </a:lnSpc>
              <a:spcBef>
                <a:spcPts val="1600"/>
              </a:spcBef>
              <a:spcAft>
                <a:spcPts val="0"/>
              </a:spcAft>
              <a:buClr>
                <a:srgbClr val="999999"/>
              </a:buClr>
              <a:buSzPts val="1300"/>
              <a:buFont typeface="Nunito Light"/>
              <a:buChar char="○"/>
              <a:defRPr/>
            </a:lvl8pPr>
            <a:lvl9pPr lvl="8" rtl="0" algn="ctr">
              <a:lnSpc>
                <a:spcPct val="100000"/>
              </a:lnSpc>
              <a:spcBef>
                <a:spcPts val="1600"/>
              </a:spcBef>
              <a:spcAft>
                <a:spcPts val="1600"/>
              </a:spcAft>
              <a:buClr>
                <a:srgbClr val="999999"/>
              </a:buClr>
              <a:buSzPts val="1200"/>
              <a:buFont typeface="Nunito Light"/>
              <a:buChar char="■"/>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8" name="Shape 28"/>
        <p:cNvGrpSpPr/>
        <p:nvPr/>
      </p:nvGrpSpPr>
      <p:grpSpPr>
        <a:xfrm>
          <a:off x="0" y="0"/>
          <a:ext cx="0" cy="0"/>
          <a:chOff x="0" y="0"/>
          <a:chExt cx="0" cy="0"/>
        </a:xfrm>
      </p:grpSpPr>
      <p:sp>
        <p:nvSpPr>
          <p:cNvPr id="29" name="Google Shape;29;p8"/>
          <p:cNvSpPr txBox="1"/>
          <p:nvPr>
            <p:ph type="title"/>
          </p:nvPr>
        </p:nvSpPr>
        <p:spPr>
          <a:xfrm>
            <a:off x="3200250" y="1742750"/>
            <a:ext cx="2743200" cy="572700"/>
          </a:xfrm>
          <a:prstGeom prst="rect">
            <a:avLst/>
          </a:prstGeom>
        </p:spPr>
        <p:txBody>
          <a:bodyPr anchorCtr="0" anchor="t" bIns="91425" lIns="91425" spcFirstLastPara="1" rIns="91425" wrap="square" tIns="91425">
            <a:noAutofit/>
          </a:bodyPr>
          <a:lstStyle>
            <a:lvl1pPr lvl="0" algn="ctr">
              <a:spcBef>
                <a:spcPts val="0"/>
              </a:spcBef>
              <a:spcAft>
                <a:spcPts val="0"/>
              </a:spcAft>
              <a:buNone/>
              <a:defRPr sz="3600"/>
            </a:lvl1pPr>
            <a:lvl2pPr lvl="1" algn="ctr">
              <a:spcBef>
                <a:spcPts val="0"/>
              </a:spcBef>
              <a:spcAft>
                <a:spcPts val="0"/>
              </a:spcAft>
              <a:buNone/>
              <a:defRPr sz="3600">
                <a:latin typeface="Catamaran Light"/>
                <a:ea typeface="Catamaran Light"/>
                <a:cs typeface="Catamaran Light"/>
                <a:sym typeface="Catamaran Light"/>
              </a:defRPr>
            </a:lvl2pPr>
            <a:lvl3pPr lvl="2" algn="ctr">
              <a:spcBef>
                <a:spcPts val="0"/>
              </a:spcBef>
              <a:spcAft>
                <a:spcPts val="0"/>
              </a:spcAft>
              <a:buNone/>
              <a:defRPr sz="3600">
                <a:latin typeface="Catamaran Light"/>
                <a:ea typeface="Catamaran Light"/>
                <a:cs typeface="Catamaran Light"/>
                <a:sym typeface="Catamaran Light"/>
              </a:defRPr>
            </a:lvl3pPr>
            <a:lvl4pPr lvl="3" algn="ctr">
              <a:spcBef>
                <a:spcPts val="0"/>
              </a:spcBef>
              <a:spcAft>
                <a:spcPts val="0"/>
              </a:spcAft>
              <a:buNone/>
              <a:defRPr sz="3600">
                <a:latin typeface="Catamaran Light"/>
                <a:ea typeface="Catamaran Light"/>
                <a:cs typeface="Catamaran Light"/>
                <a:sym typeface="Catamaran Light"/>
              </a:defRPr>
            </a:lvl4pPr>
            <a:lvl5pPr lvl="4" algn="ctr">
              <a:spcBef>
                <a:spcPts val="0"/>
              </a:spcBef>
              <a:spcAft>
                <a:spcPts val="0"/>
              </a:spcAft>
              <a:buNone/>
              <a:defRPr sz="3600">
                <a:latin typeface="Catamaran Light"/>
                <a:ea typeface="Catamaran Light"/>
                <a:cs typeface="Catamaran Light"/>
                <a:sym typeface="Catamaran Light"/>
              </a:defRPr>
            </a:lvl5pPr>
            <a:lvl6pPr lvl="5" algn="ctr">
              <a:spcBef>
                <a:spcPts val="0"/>
              </a:spcBef>
              <a:spcAft>
                <a:spcPts val="0"/>
              </a:spcAft>
              <a:buNone/>
              <a:defRPr sz="3600">
                <a:latin typeface="Catamaran Light"/>
                <a:ea typeface="Catamaran Light"/>
                <a:cs typeface="Catamaran Light"/>
                <a:sym typeface="Catamaran Light"/>
              </a:defRPr>
            </a:lvl6pPr>
            <a:lvl7pPr lvl="6" algn="ctr">
              <a:spcBef>
                <a:spcPts val="0"/>
              </a:spcBef>
              <a:spcAft>
                <a:spcPts val="0"/>
              </a:spcAft>
              <a:buNone/>
              <a:defRPr sz="3600">
                <a:latin typeface="Catamaran Light"/>
                <a:ea typeface="Catamaran Light"/>
                <a:cs typeface="Catamaran Light"/>
                <a:sym typeface="Catamaran Light"/>
              </a:defRPr>
            </a:lvl7pPr>
            <a:lvl8pPr lvl="7" algn="ctr">
              <a:spcBef>
                <a:spcPts val="0"/>
              </a:spcBef>
              <a:spcAft>
                <a:spcPts val="0"/>
              </a:spcAft>
              <a:buNone/>
              <a:defRPr sz="3600">
                <a:latin typeface="Catamaran Light"/>
                <a:ea typeface="Catamaran Light"/>
                <a:cs typeface="Catamaran Light"/>
                <a:sym typeface="Catamaran Light"/>
              </a:defRPr>
            </a:lvl8pPr>
            <a:lvl9pPr lvl="8" algn="ctr">
              <a:spcBef>
                <a:spcPts val="0"/>
              </a:spcBef>
              <a:spcAft>
                <a:spcPts val="0"/>
              </a:spcAft>
              <a:buNone/>
              <a:defRPr sz="3600">
                <a:latin typeface="Catamaran Light"/>
                <a:ea typeface="Catamaran Light"/>
                <a:cs typeface="Catamaran Light"/>
                <a:sym typeface="Catamaran Light"/>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0" name="Shape 30"/>
        <p:cNvGrpSpPr/>
        <p:nvPr/>
      </p:nvGrpSpPr>
      <p:grpSpPr>
        <a:xfrm>
          <a:off x="0" y="0"/>
          <a:ext cx="0" cy="0"/>
          <a:chOff x="0" y="0"/>
          <a:chExt cx="0" cy="0"/>
        </a:xfrm>
      </p:grpSpPr>
      <p:sp>
        <p:nvSpPr>
          <p:cNvPr id="31" name="Google Shape;31;p9"/>
          <p:cNvSpPr txBox="1"/>
          <p:nvPr>
            <p:ph type="title"/>
          </p:nvPr>
        </p:nvSpPr>
        <p:spPr>
          <a:xfrm>
            <a:off x="2135550" y="1599688"/>
            <a:ext cx="4872900" cy="11847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800"/>
              <a:buNone/>
              <a:defRPr sz="5500"/>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
        <p:nvSpPr>
          <p:cNvPr id="32" name="Google Shape;32;p9"/>
          <p:cNvSpPr txBox="1"/>
          <p:nvPr>
            <p:ph idx="1" type="subTitle"/>
          </p:nvPr>
        </p:nvSpPr>
        <p:spPr>
          <a:xfrm>
            <a:off x="2135550" y="2872713"/>
            <a:ext cx="4872900" cy="671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1600"/>
              </a:spcBef>
              <a:spcAft>
                <a:spcPts val="0"/>
              </a:spcAft>
              <a:buSzPts val="1200"/>
              <a:buNone/>
              <a:defRPr/>
            </a:lvl3pPr>
            <a:lvl4pPr lvl="3" rtl="0" algn="ctr">
              <a:lnSpc>
                <a:spcPct val="100000"/>
              </a:lnSpc>
              <a:spcBef>
                <a:spcPts val="1600"/>
              </a:spcBef>
              <a:spcAft>
                <a:spcPts val="0"/>
              </a:spcAft>
              <a:buSzPts val="1200"/>
              <a:buNone/>
              <a:defRPr/>
            </a:lvl4pPr>
            <a:lvl5pPr lvl="4" rtl="0" algn="ctr">
              <a:lnSpc>
                <a:spcPct val="100000"/>
              </a:lnSpc>
              <a:spcBef>
                <a:spcPts val="1600"/>
              </a:spcBef>
              <a:spcAft>
                <a:spcPts val="0"/>
              </a:spcAft>
              <a:buSzPts val="1200"/>
              <a:buNone/>
              <a:defRPr/>
            </a:lvl5pPr>
            <a:lvl6pPr lvl="5" rtl="0" algn="ctr">
              <a:lnSpc>
                <a:spcPct val="100000"/>
              </a:lnSpc>
              <a:spcBef>
                <a:spcPts val="1600"/>
              </a:spcBef>
              <a:spcAft>
                <a:spcPts val="0"/>
              </a:spcAft>
              <a:buSzPts val="1200"/>
              <a:buNone/>
              <a:defRPr/>
            </a:lvl6pPr>
            <a:lvl7pPr lvl="6" rtl="0" algn="ctr">
              <a:lnSpc>
                <a:spcPct val="100000"/>
              </a:lnSpc>
              <a:spcBef>
                <a:spcPts val="1600"/>
              </a:spcBef>
              <a:spcAft>
                <a:spcPts val="0"/>
              </a:spcAft>
              <a:buSzPts val="1200"/>
              <a:buNone/>
              <a:defRPr/>
            </a:lvl7pPr>
            <a:lvl8pPr lvl="7" rtl="0" algn="ctr">
              <a:lnSpc>
                <a:spcPct val="100000"/>
              </a:lnSpc>
              <a:spcBef>
                <a:spcPts val="1600"/>
              </a:spcBef>
              <a:spcAft>
                <a:spcPts val="0"/>
              </a:spcAft>
              <a:buSzPts val="1200"/>
              <a:buNone/>
              <a:defRPr/>
            </a:lvl8pPr>
            <a:lvl9pPr lvl="8" rtl="0" algn="ctr">
              <a:lnSpc>
                <a:spcPct val="100000"/>
              </a:lnSpc>
              <a:spcBef>
                <a:spcPts val="1600"/>
              </a:spcBef>
              <a:spcAft>
                <a:spcPts val="1600"/>
              </a:spcAft>
              <a:buSzPts val="12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33" name="Shape 33"/>
        <p:cNvGrpSpPr/>
        <p:nvPr/>
      </p:nvGrpSpPr>
      <p:grpSpPr>
        <a:xfrm>
          <a:off x="0" y="0"/>
          <a:ext cx="0" cy="0"/>
          <a:chOff x="0" y="0"/>
          <a:chExt cx="0" cy="0"/>
        </a:xfrm>
      </p:grpSpPr>
      <p:sp>
        <p:nvSpPr>
          <p:cNvPr id="34" name="Google Shape;34;p10"/>
          <p:cNvSpPr/>
          <p:nvPr>
            <p:ph idx="2" type="pic"/>
          </p:nvPr>
        </p:nvSpPr>
        <p:spPr>
          <a:xfrm>
            <a:off x="-3301" y="0"/>
            <a:ext cx="9150600" cy="5143500"/>
          </a:xfrm>
          <a:prstGeom prst="rect">
            <a:avLst/>
          </a:prstGeom>
          <a:noFill/>
          <a:ln>
            <a:noFill/>
          </a:ln>
        </p:spPr>
      </p:sp>
      <p:sp>
        <p:nvSpPr>
          <p:cNvPr id="35" name="Google Shape;35;p10"/>
          <p:cNvSpPr txBox="1"/>
          <p:nvPr>
            <p:ph type="title"/>
          </p:nvPr>
        </p:nvSpPr>
        <p:spPr>
          <a:xfrm>
            <a:off x="720000" y="4010225"/>
            <a:ext cx="7704000" cy="576900"/>
          </a:xfrm>
          <a:prstGeom prst="rect">
            <a:avLst/>
          </a:prstGeom>
          <a:solidFill>
            <a:schemeClr val="lt1"/>
          </a:solidFill>
        </p:spPr>
        <p:txBody>
          <a:bodyPr anchorCtr="0" anchor="ctr" bIns="91425" lIns="91425" spcFirstLastPara="1" rIns="91425" wrap="square" tIns="91425">
            <a:noAutofit/>
          </a:bodyPr>
          <a:lstStyle>
            <a:lvl1pPr lvl="0" rtl="0" algn="ctr">
              <a:spcBef>
                <a:spcPts val="0"/>
              </a:spcBef>
              <a:spcAft>
                <a:spcPts val="0"/>
              </a:spcAft>
              <a:buSzPts val="2400"/>
              <a:buNone/>
              <a:defRPr sz="2400">
                <a:solidFill>
                  <a:schemeClr val="lt1"/>
                </a:solidFill>
              </a:defRPr>
            </a:lvl1pPr>
            <a:lvl2pPr lvl="1" rtl="0" algn="ctr">
              <a:spcBef>
                <a:spcPts val="0"/>
              </a:spcBef>
              <a:spcAft>
                <a:spcPts val="0"/>
              </a:spcAft>
              <a:buSzPts val="2400"/>
              <a:buNone/>
              <a:defRPr sz="2400"/>
            </a:lvl2pPr>
            <a:lvl3pPr lvl="2" rtl="0" algn="ctr">
              <a:spcBef>
                <a:spcPts val="0"/>
              </a:spcBef>
              <a:spcAft>
                <a:spcPts val="0"/>
              </a:spcAft>
              <a:buSzPts val="2400"/>
              <a:buNone/>
              <a:defRPr sz="2400"/>
            </a:lvl3pPr>
            <a:lvl4pPr lvl="3" rtl="0" algn="ctr">
              <a:spcBef>
                <a:spcPts val="0"/>
              </a:spcBef>
              <a:spcAft>
                <a:spcPts val="0"/>
              </a:spcAft>
              <a:buSzPts val="2400"/>
              <a:buNone/>
              <a:defRPr sz="2400"/>
            </a:lvl4pPr>
            <a:lvl5pPr lvl="4" rtl="0" algn="ctr">
              <a:spcBef>
                <a:spcPts val="0"/>
              </a:spcBef>
              <a:spcAft>
                <a:spcPts val="0"/>
              </a:spcAft>
              <a:buSzPts val="2400"/>
              <a:buNone/>
              <a:defRPr sz="2400"/>
            </a:lvl5pPr>
            <a:lvl6pPr lvl="5" rtl="0" algn="ctr">
              <a:spcBef>
                <a:spcPts val="0"/>
              </a:spcBef>
              <a:spcAft>
                <a:spcPts val="0"/>
              </a:spcAft>
              <a:buSzPts val="2400"/>
              <a:buNone/>
              <a:defRPr sz="2400"/>
            </a:lvl6pPr>
            <a:lvl7pPr lvl="6" rtl="0" algn="ctr">
              <a:spcBef>
                <a:spcPts val="0"/>
              </a:spcBef>
              <a:spcAft>
                <a:spcPts val="0"/>
              </a:spcAft>
              <a:buSzPts val="2400"/>
              <a:buNone/>
              <a:defRPr sz="2400"/>
            </a:lvl7pPr>
            <a:lvl8pPr lvl="7" rtl="0" algn="ctr">
              <a:spcBef>
                <a:spcPts val="0"/>
              </a:spcBef>
              <a:spcAft>
                <a:spcPts val="0"/>
              </a:spcAft>
              <a:buSzPts val="2400"/>
              <a:buNone/>
              <a:defRPr sz="2400"/>
            </a:lvl8pPr>
            <a:lvl9pPr lvl="8" rtl="0" algn="ctr">
              <a:spcBef>
                <a:spcPts val="0"/>
              </a:spcBef>
              <a:spcAft>
                <a:spcPts val="0"/>
              </a:spcAft>
              <a:buSzPts val="2400"/>
              <a:buNone/>
              <a:defRPr sz="24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36" name="Shape 36"/>
        <p:cNvGrpSpPr/>
        <p:nvPr/>
      </p:nvGrpSpPr>
      <p:grpSpPr>
        <a:xfrm>
          <a:off x="0" y="0"/>
          <a:ext cx="0" cy="0"/>
          <a:chOff x="0" y="0"/>
          <a:chExt cx="0" cy="0"/>
        </a:xfrm>
      </p:grpSpPr>
      <p:sp>
        <p:nvSpPr>
          <p:cNvPr id="37" name="Google Shape;37;p11"/>
          <p:cNvSpPr txBox="1"/>
          <p:nvPr>
            <p:ph hasCustomPrompt="1" type="title"/>
          </p:nvPr>
        </p:nvSpPr>
        <p:spPr>
          <a:xfrm>
            <a:off x="1284000" y="1401413"/>
            <a:ext cx="6576000" cy="1650000"/>
          </a:xfrm>
          <a:prstGeom prst="rect">
            <a:avLst/>
          </a:prstGeom>
        </p:spPr>
        <p:txBody>
          <a:bodyPr anchorCtr="0" anchor="b" bIns="91425" lIns="91425" spcFirstLastPara="1" rIns="91425" wrap="square" tIns="91425">
            <a:noAutofit/>
          </a:bodyPr>
          <a:lstStyle>
            <a:lvl1pPr lvl="0" algn="ctr">
              <a:spcBef>
                <a:spcPts val="0"/>
              </a:spcBef>
              <a:spcAft>
                <a:spcPts val="0"/>
              </a:spcAft>
              <a:buSzPts val="9600"/>
              <a:buNone/>
              <a:defRPr sz="55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8" name="Google Shape;38;p11"/>
          <p:cNvSpPr txBox="1"/>
          <p:nvPr>
            <p:ph idx="1" type="subTitle"/>
          </p:nvPr>
        </p:nvSpPr>
        <p:spPr>
          <a:xfrm>
            <a:off x="1284000" y="3148188"/>
            <a:ext cx="6576000" cy="497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800"/>
            </a:lvl1pPr>
            <a:lvl2pPr lvl="1" rtl="0" algn="ctr">
              <a:lnSpc>
                <a:spcPct val="100000"/>
              </a:lnSpc>
              <a:spcBef>
                <a:spcPts val="0"/>
              </a:spcBef>
              <a:spcAft>
                <a:spcPts val="0"/>
              </a:spcAft>
              <a:buSzPts val="1600"/>
              <a:buNone/>
              <a:defRPr sz="1600"/>
            </a:lvl2pPr>
            <a:lvl3pPr lvl="2" rtl="0" algn="ctr">
              <a:lnSpc>
                <a:spcPct val="100000"/>
              </a:lnSpc>
              <a:spcBef>
                <a:spcPts val="1600"/>
              </a:spcBef>
              <a:spcAft>
                <a:spcPts val="0"/>
              </a:spcAft>
              <a:buSzPts val="1600"/>
              <a:buNone/>
              <a:defRPr sz="1600"/>
            </a:lvl3pPr>
            <a:lvl4pPr lvl="3" rtl="0" algn="ctr">
              <a:lnSpc>
                <a:spcPct val="100000"/>
              </a:lnSpc>
              <a:spcBef>
                <a:spcPts val="1600"/>
              </a:spcBef>
              <a:spcAft>
                <a:spcPts val="0"/>
              </a:spcAft>
              <a:buSzPts val="1600"/>
              <a:buNone/>
              <a:defRPr sz="1600"/>
            </a:lvl4pPr>
            <a:lvl5pPr lvl="4" rtl="0" algn="ctr">
              <a:lnSpc>
                <a:spcPct val="100000"/>
              </a:lnSpc>
              <a:spcBef>
                <a:spcPts val="1600"/>
              </a:spcBef>
              <a:spcAft>
                <a:spcPts val="0"/>
              </a:spcAft>
              <a:buSzPts val="1600"/>
              <a:buNone/>
              <a:defRPr sz="1600"/>
            </a:lvl5pPr>
            <a:lvl6pPr lvl="5" rtl="0" algn="ctr">
              <a:lnSpc>
                <a:spcPct val="100000"/>
              </a:lnSpc>
              <a:spcBef>
                <a:spcPts val="1600"/>
              </a:spcBef>
              <a:spcAft>
                <a:spcPts val="0"/>
              </a:spcAft>
              <a:buSzPts val="1600"/>
              <a:buNone/>
              <a:defRPr sz="1600"/>
            </a:lvl6pPr>
            <a:lvl7pPr lvl="6" rtl="0" algn="ctr">
              <a:lnSpc>
                <a:spcPct val="100000"/>
              </a:lnSpc>
              <a:spcBef>
                <a:spcPts val="1600"/>
              </a:spcBef>
              <a:spcAft>
                <a:spcPts val="0"/>
              </a:spcAft>
              <a:buSzPts val="1600"/>
              <a:buNone/>
              <a:defRPr sz="1600"/>
            </a:lvl7pPr>
            <a:lvl8pPr lvl="7" rtl="0" algn="ctr">
              <a:lnSpc>
                <a:spcPct val="100000"/>
              </a:lnSpc>
              <a:spcBef>
                <a:spcPts val="1600"/>
              </a:spcBef>
              <a:spcAft>
                <a:spcPts val="0"/>
              </a:spcAft>
              <a:buSzPts val="1600"/>
              <a:buNone/>
              <a:defRPr sz="1600"/>
            </a:lvl8pPr>
            <a:lvl9pPr lvl="8" rtl="0" algn="ctr">
              <a:lnSpc>
                <a:spcPct val="100000"/>
              </a:lnSpc>
              <a:spcBef>
                <a:spcPts val="1600"/>
              </a:spcBef>
              <a:spcAft>
                <a:spcPts val="1600"/>
              </a:spcAft>
              <a:buSzPts val="1600"/>
              <a:buNone/>
              <a:defRPr sz="16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9" name="Shape 3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1_1">
    <p:spTree>
      <p:nvGrpSpPr>
        <p:cNvPr id="40" name="Shape 40"/>
        <p:cNvGrpSpPr/>
        <p:nvPr/>
      </p:nvGrpSpPr>
      <p:grpSpPr>
        <a:xfrm>
          <a:off x="0" y="0"/>
          <a:ext cx="0" cy="0"/>
          <a:chOff x="0" y="0"/>
          <a:chExt cx="0" cy="0"/>
        </a:xfrm>
      </p:grpSpPr>
      <p:sp>
        <p:nvSpPr>
          <p:cNvPr id="41" name="Google Shape;41;p13"/>
          <p:cNvSpPr txBox="1"/>
          <p:nvPr>
            <p:ph type="ctrTitle"/>
          </p:nvPr>
        </p:nvSpPr>
        <p:spPr>
          <a:xfrm>
            <a:off x="3423902" y="387473"/>
            <a:ext cx="2251800" cy="577800"/>
          </a:xfrm>
          <a:prstGeom prst="rect">
            <a:avLst/>
          </a:prstGeom>
        </p:spPr>
        <p:txBody>
          <a:bodyPr anchorCtr="0" anchor="b" bIns="91425" lIns="91425" spcFirstLastPara="1" rIns="91425" wrap="square" tIns="91425">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42" name="Google Shape;42;p13"/>
          <p:cNvSpPr txBox="1"/>
          <p:nvPr>
            <p:ph idx="1" type="subTitle"/>
          </p:nvPr>
        </p:nvSpPr>
        <p:spPr>
          <a:xfrm>
            <a:off x="3423900" y="802521"/>
            <a:ext cx="1906500" cy="57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43" name="Google Shape;43;p13"/>
          <p:cNvSpPr txBox="1"/>
          <p:nvPr>
            <p:ph hasCustomPrompt="1" idx="2" type="title"/>
          </p:nvPr>
        </p:nvSpPr>
        <p:spPr>
          <a:xfrm>
            <a:off x="2023007" y="654113"/>
            <a:ext cx="1739100" cy="577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solidFill>
                  <a:schemeClr val="lt1"/>
                </a:solidFill>
              </a:defRPr>
            </a:lvl1pPr>
            <a:lvl2pPr lvl="1">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44" name="Google Shape;44;p13"/>
          <p:cNvSpPr txBox="1"/>
          <p:nvPr>
            <p:ph idx="3" type="ctrTitle"/>
          </p:nvPr>
        </p:nvSpPr>
        <p:spPr>
          <a:xfrm>
            <a:off x="3425264" y="1224286"/>
            <a:ext cx="2251800" cy="577800"/>
          </a:xfrm>
          <a:prstGeom prst="rect">
            <a:avLst/>
          </a:prstGeom>
        </p:spPr>
        <p:txBody>
          <a:bodyPr anchorCtr="0" anchor="b" bIns="91425" lIns="91425" spcFirstLastPara="1" rIns="91425" wrap="square" tIns="91425">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45" name="Google Shape;45;p13"/>
          <p:cNvSpPr txBox="1"/>
          <p:nvPr>
            <p:ph idx="4" type="subTitle"/>
          </p:nvPr>
        </p:nvSpPr>
        <p:spPr>
          <a:xfrm>
            <a:off x="3425259" y="1638859"/>
            <a:ext cx="1976700" cy="57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46" name="Google Shape;46;p13"/>
          <p:cNvSpPr txBox="1"/>
          <p:nvPr>
            <p:ph hasCustomPrompt="1" idx="5" type="title"/>
          </p:nvPr>
        </p:nvSpPr>
        <p:spPr>
          <a:xfrm>
            <a:off x="2023007" y="1488788"/>
            <a:ext cx="1615200" cy="577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solidFill>
                  <a:schemeClr val="lt1"/>
                </a:solidFill>
              </a:defRPr>
            </a:lvl1pPr>
            <a:lvl2pPr lvl="1">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47" name="Google Shape;47;p13"/>
          <p:cNvSpPr txBox="1"/>
          <p:nvPr>
            <p:ph idx="6" type="ctrTitle"/>
          </p:nvPr>
        </p:nvSpPr>
        <p:spPr>
          <a:xfrm>
            <a:off x="3427999" y="2061098"/>
            <a:ext cx="2251800" cy="577800"/>
          </a:xfrm>
          <a:prstGeom prst="rect">
            <a:avLst/>
          </a:prstGeom>
        </p:spPr>
        <p:txBody>
          <a:bodyPr anchorCtr="0" anchor="b" bIns="91425" lIns="91425" spcFirstLastPara="1" rIns="91425" wrap="square" tIns="91425">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48" name="Google Shape;48;p13"/>
          <p:cNvSpPr txBox="1"/>
          <p:nvPr>
            <p:ph idx="7" type="subTitle"/>
          </p:nvPr>
        </p:nvSpPr>
        <p:spPr>
          <a:xfrm>
            <a:off x="3427997" y="2475197"/>
            <a:ext cx="1906500" cy="57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49" name="Google Shape;49;p13"/>
          <p:cNvSpPr txBox="1"/>
          <p:nvPr>
            <p:ph hasCustomPrompt="1" idx="8" type="title"/>
          </p:nvPr>
        </p:nvSpPr>
        <p:spPr>
          <a:xfrm>
            <a:off x="2023007" y="2323463"/>
            <a:ext cx="1573500" cy="577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solidFill>
                  <a:schemeClr val="lt1"/>
                </a:solidFill>
              </a:defRPr>
            </a:lvl1pPr>
            <a:lvl2pPr lvl="1">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50" name="Google Shape;50;p13"/>
          <p:cNvSpPr txBox="1"/>
          <p:nvPr>
            <p:ph idx="9" type="ctrTitle"/>
          </p:nvPr>
        </p:nvSpPr>
        <p:spPr>
          <a:xfrm rot="5400000">
            <a:off x="6672869" y="1646270"/>
            <a:ext cx="2913300" cy="4875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1" name="Google Shape;51;p13"/>
          <p:cNvSpPr txBox="1"/>
          <p:nvPr>
            <p:ph idx="13" type="ctrTitle"/>
          </p:nvPr>
        </p:nvSpPr>
        <p:spPr>
          <a:xfrm>
            <a:off x="3427999" y="2897911"/>
            <a:ext cx="2251800" cy="577800"/>
          </a:xfrm>
          <a:prstGeom prst="rect">
            <a:avLst/>
          </a:prstGeom>
        </p:spPr>
        <p:txBody>
          <a:bodyPr anchorCtr="0" anchor="b" bIns="91425" lIns="91425" spcFirstLastPara="1" rIns="91425" wrap="square" tIns="91425">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52" name="Google Shape;52;p13"/>
          <p:cNvSpPr txBox="1"/>
          <p:nvPr>
            <p:ph idx="14" type="subTitle"/>
          </p:nvPr>
        </p:nvSpPr>
        <p:spPr>
          <a:xfrm>
            <a:off x="3427997" y="3311534"/>
            <a:ext cx="1906500" cy="57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53" name="Google Shape;53;p13"/>
          <p:cNvSpPr txBox="1"/>
          <p:nvPr>
            <p:ph hasCustomPrompt="1" idx="15" type="title"/>
          </p:nvPr>
        </p:nvSpPr>
        <p:spPr>
          <a:xfrm>
            <a:off x="2023007" y="3158138"/>
            <a:ext cx="1573500" cy="577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solidFill>
                  <a:schemeClr val="lt1"/>
                </a:solidFill>
              </a:defRPr>
            </a:lvl1pPr>
            <a:lvl2pPr lvl="1">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
        <p:nvSpPr>
          <p:cNvPr id="54" name="Google Shape;54;p13"/>
          <p:cNvSpPr txBox="1"/>
          <p:nvPr>
            <p:ph idx="16" type="ctrTitle"/>
          </p:nvPr>
        </p:nvSpPr>
        <p:spPr>
          <a:xfrm>
            <a:off x="3427999" y="3734723"/>
            <a:ext cx="2251800" cy="577800"/>
          </a:xfrm>
          <a:prstGeom prst="rect">
            <a:avLst/>
          </a:prstGeom>
        </p:spPr>
        <p:txBody>
          <a:bodyPr anchorCtr="0" anchor="b" bIns="91425" lIns="91425" spcFirstLastPara="1" rIns="91425" wrap="square" tIns="91425">
            <a:no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55" name="Google Shape;55;p13"/>
          <p:cNvSpPr txBox="1"/>
          <p:nvPr>
            <p:ph idx="17" type="subTitle"/>
          </p:nvPr>
        </p:nvSpPr>
        <p:spPr>
          <a:xfrm>
            <a:off x="3427997" y="4147872"/>
            <a:ext cx="1906500" cy="57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56" name="Google Shape;56;p13"/>
          <p:cNvSpPr txBox="1"/>
          <p:nvPr>
            <p:ph hasCustomPrompt="1" idx="18" type="title"/>
          </p:nvPr>
        </p:nvSpPr>
        <p:spPr>
          <a:xfrm>
            <a:off x="2023007" y="3992813"/>
            <a:ext cx="1573500" cy="577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solidFill>
                  <a:schemeClr val="lt1"/>
                </a:solidFill>
              </a:defRPr>
            </a:lvl1pPr>
            <a:lvl2pPr lvl="1">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2pPr>
            <a:lvl3pPr lvl="2">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3pPr>
            <a:lvl4pPr lvl="3">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4pPr>
            <a:lvl5pPr lvl="4">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5pPr>
            <a:lvl6pPr lvl="5">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6pPr>
            <a:lvl7pPr lvl="6">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7pPr>
            <a:lvl8pPr lvl="7">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8pPr>
            <a:lvl9pPr lvl="8">
              <a:spcBef>
                <a:spcPts val="0"/>
              </a:spcBef>
              <a:spcAft>
                <a:spcPts val="0"/>
              </a:spcAft>
              <a:buSzPts val="4800"/>
              <a:buFont typeface="Fira Sans Extra Condensed Medium"/>
              <a:buNone/>
              <a:defRPr sz="4800">
                <a:latin typeface="Fira Sans Extra Condensed Medium"/>
                <a:ea typeface="Fira Sans Extra Condensed Medium"/>
                <a:cs typeface="Fira Sans Extra Condensed Medium"/>
                <a:sym typeface="Fira Sans Extra Condensed Medium"/>
              </a:defRPr>
            </a:lvl9pPr>
          </a:lstStyle>
          <a:p>
            <a:r>
              <a:t>xx%</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57" name="Shape 57"/>
        <p:cNvGrpSpPr/>
        <p:nvPr/>
      </p:nvGrpSpPr>
      <p:grpSpPr>
        <a:xfrm>
          <a:off x="0" y="0"/>
          <a:ext cx="0" cy="0"/>
          <a:chOff x="0" y="0"/>
          <a:chExt cx="0" cy="0"/>
        </a:xfrm>
      </p:grpSpPr>
      <p:sp>
        <p:nvSpPr>
          <p:cNvPr id="58" name="Google Shape;58;p14"/>
          <p:cNvSpPr txBox="1"/>
          <p:nvPr>
            <p:ph idx="1" type="subTitle"/>
          </p:nvPr>
        </p:nvSpPr>
        <p:spPr>
          <a:xfrm>
            <a:off x="915175" y="3380775"/>
            <a:ext cx="3960600" cy="631800"/>
          </a:xfrm>
          <a:prstGeom prst="rect">
            <a:avLst/>
          </a:prstGeom>
        </p:spPr>
        <p:txBody>
          <a:bodyPr anchorCtr="0" anchor="t" bIns="91425" lIns="91425" spcFirstLastPara="1" rIns="91425" wrap="square" tIns="91425">
            <a:noAutofit/>
          </a:bodyPr>
          <a:lstStyle>
            <a:lvl1pPr lvl="0">
              <a:spcBef>
                <a:spcPts val="0"/>
              </a:spcBef>
              <a:spcAft>
                <a:spcPts val="0"/>
              </a:spcAft>
              <a:buNone/>
              <a:defRPr/>
            </a:lvl1pPr>
            <a:lvl2pPr lvl="1">
              <a:spcBef>
                <a:spcPts val="1600"/>
              </a:spcBef>
              <a:spcAft>
                <a:spcPts val="0"/>
              </a:spcAft>
              <a:buNone/>
              <a:defRPr/>
            </a:lvl2pPr>
            <a:lvl3pPr lvl="2">
              <a:spcBef>
                <a:spcPts val="1600"/>
              </a:spcBef>
              <a:spcAft>
                <a:spcPts val="0"/>
              </a:spcAft>
              <a:buNone/>
              <a:defRPr/>
            </a:lvl3pPr>
            <a:lvl4pPr lvl="3">
              <a:spcBef>
                <a:spcPts val="1600"/>
              </a:spcBef>
              <a:spcAft>
                <a:spcPts val="0"/>
              </a:spcAft>
              <a:buNone/>
              <a:defRPr/>
            </a:lvl4pPr>
            <a:lvl5pPr lvl="4">
              <a:spcBef>
                <a:spcPts val="1600"/>
              </a:spcBef>
              <a:spcAft>
                <a:spcPts val="0"/>
              </a:spcAft>
              <a:buNone/>
              <a:defRPr/>
            </a:lvl5pPr>
            <a:lvl6pPr lvl="5">
              <a:spcBef>
                <a:spcPts val="1600"/>
              </a:spcBef>
              <a:spcAft>
                <a:spcPts val="0"/>
              </a:spcAft>
              <a:buNone/>
              <a:defRPr/>
            </a:lvl6pPr>
            <a:lvl7pPr lvl="6">
              <a:spcBef>
                <a:spcPts val="1600"/>
              </a:spcBef>
              <a:spcAft>
                <a:spcPts val="0"/>
              </a:spcAft>
              <a:buNone/>
              <a:defRPr/>
            </a:lvl7pPr>
            <a:lvl8pPr lvl="7">
              <a:spcBef>
                <a:spcPts val="1600"/>
              </a:spcBef>
              <a:spcAft>
                <a:spcPts val="0"/>
              </a:spcAft>
              <a:buNone/>
              <a:defRPr/>
            </a:lvl8pPr>
            <a:lvl9pPr lvl="8">
              <a:spcBef>
                <a:spcPts val="1600"/>
              </a:spcBef>
              <a:spcAft>
                <a:spcPts val="1600"/>
              </a:spcAft>
              <a:buNone/>
              <a:defRPr/>
            </a:lvl9pPr>
          </a:lstStyle>
          <a:p/>
        </p:txBody>
      </p:sp>
      <p:sp>
        <p:nvSpPr>
          <p:cNvPr id="59" name="Google Shape;59;p14"/>
          <p:cNvSpPr txBox="1"/>
          <p:nvPr>
            <p:ph idx="2" type="subTitle"/>
          </p:nvPr>
        </p:nvSpPr>
        <p:spPr>
          <a:xfrm>
            <a:off x="915175" y="4004575"/>
            <a:ext cx="1821000" cy="213000"/>
          </a:xfrm>
          <a:prstGeom prst="rect">
            <a:avLst/>
          </a:prstGeom>
        </p:spPr>
        <p:txBody>
          <a:bodyPr anchorCtr="0" anchor="t" bIns="91425" lIns="91425" spcFirstLastPara="1" rIns="91425" wrap="square" tIns="91425">
            <a:noAutofit/>
          </a:bodyPr>
          <a:lstStyle>
            <a:lvl1pPr lvl="0">
              <a:spcBef>
                <a:spcPts val="0"/>
              </a:spcBef>
              <a:spcAft>
                <a:spcPts val="0"/>
              </a:spcAft>
              <a:buNone/>
              <a:defRPr b="1">
                <a:latin typeface="Livvic"/>
                <a:ea typeface="Livvic"/>
                <a:cs typeface="Livvic"/>
                <a:sym typeface="Livvic"/>
              </a:defRPr>
            </a:lvl1pPr>
            <a:lvl2pPr lvl="1">
              <a:spcBef>
                <a:spcPts val="1600"/>
              </a:spcBef>
              <a:spcAft>
                <a:spcPts val="0"/>
              </a:spcAft>
              <a:buNone/>
              <a:defRPr b="1">
                <a:latin typeface="Livvic"/>
                <a:ea typeface="Livvic"/>
                <a:cs typeface="Livvic"/>
                <a:sym typeface="Livvic"/>
              </a:defRPr>
            </a:lvl2pPr>
            <a:lvl3pPr lvl="2">
              <a:spcBef>
                <a:spcPts val="1600"/>
              </a:spcBef>
              <a:spcAft>
                <a:spcPts val="0"/>
              </a:spcAft>
              <a:buNone/>
              <a:defRPr b="1">
                <a:latin typeface="Livvic"/>
                <a:ea typeface="Livvic"/>
                <a:cs typeface="Livvic"/>
                <a:sym typeface="Livvic"/>
              </a:defRPr>
            </a:lvl3pPr>
            <a:lvl4pPr lvl="3">
              <a:spcBef>
                <a:spcPts val="1600"/>
              </a:spcBef>
              <a:spcAft>
                <a:spcPts val="0"/>
              </a:spcAft>
              <a:buNone/>
              <a:defRPr b="1">
                <a:latin typeface="Livvic"/>
                <a:ea typeface="Livvic"/>
                <a:cs typeface="Livvic"/>
                <a:sym typeface="Livvic"/>
              </a:defRPr>
            </a:lvl4pPr>
            <a:lvl5pPr lvl="4">
              <a:spcBef>
                <a:spcPts val="1600"/>
              </a:spcBef>
              <a:spcAft>
                <a:spcPts val="0"/>
              </a:spcAft>
              <a:buNone/>
              <a:defRPr b="1">
                <a:latin typeface="Livvic"/>
                <a:ea typeface="Livvic"/>
                <a:cs typeface="Livvic"/>
                <a:sym typeface="Livvic"/>
              </a:defRPr>
            </a:lvl5pPr>
            <a:lvl6pPr lvl="5">
              <a:spcBef>
                <a:spcPts val="1600"/>
              </a:spcBef>
              <a:spcAft>
                <a:spcPts val="0"/>
              </a:spcAft>
              <a:buNone/>
              <a:defRPr b="1">
                <a:latin typeface="Livvic"/>
                <a:ea typeface="Livvic"/>
                <a:cs typeface="Livvic"/>
                <a:sym typeface="Livvic"/>
              </a:defRPr>
            </a:lvl6pPr>
            <a:lvl7pPr lvl="6">
              <a:spcBef>
                <a:spcPts val="1600"/>
              </a:spcBef>
              <a:spcAft>
                <a:spcPts val="0"/>
              </a:spcAft>
              <a:buNone/>
              <a:defRPr b="1">
                <a:latin typeface="Livvic"/>
                <a:ea typeface="Livvic"/>
                <a:cs typeface="Livvic"/>
                <a:sym typeface="Livvic"/>
              </a:defRPr>
            </a:lvl7pPr>
            <a:lvl8pPr lvl="7">
              <a:spcBef>
                <a:spcPts val="1600"/>
              </a:spcBef>
              <a:spcAft>
                <a:spcPts val="0"/>
              </a:spcAft>
              <a:buNone/>
              <a:defRPr b="1">
                <a:latin typeface="Livvic"/>
                <a:ea typeface="Livvic"/>
                <a:cs typeface="Livvic"/>
                <a:sym typeface="Livvic"/>
              </a:defRPr>
            </a:lvl8pPr>
            <a:lvl9pPr lvl="8">
              <a:spcBef>
                <a:spcPts val="1600"/>
              </a:spcBef>
              <a:spcAft>
                <a:spcPts val="1600"/>
              </a:spcAft>
              <a:buNone/>
              <a:defRPr b="1">
                <a:latin typeface="Livvic"/>
                <a:ea typeface="Livvic"/>
                <a:cs typeface="Livvic"/>
                <a:sym typeface="Livvic"/>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60" name="Shape 60"/>
        <p:cNvGrpSpPr/>
        <p:nvPr/>
      </p:nvGrpSpPr>
      <p:grpSpPr>
        <a:xfrm>
          <a:off x="0" y="0"/>
          <a:ext cx="0" cy="0"/>
          <a:chOff x="0" y="0"/>
          <a:chExt cx="0" cy="0"/>
        </a:xfrm>
      </p:grpSpPr>
      <p:sp>
        <p:nvSpPr>
          <p:cNvPr id="61" name="Google Shape;61;p15"/>
          <p:cNvSpPr txBox="1"/>
          <p:nvPr>
            <p:ph type="title"/>
          </p:nvPr>
        </p:nvSpPr>
        <p:spPr>
          <a:xfrm>
            <a:off x="672375" y="1432475"/>
            <a:ext cx="3498000" cy="896700"/>
          </a:xfrm>
          <a:prstGeom prst="rect">
            <a:avLst/>
          </a:prstGeom>
        </p:spPr>
        <p:txBody>
          <a:bodyPr anchorCtr="0" anchor="ctr" bIns="91425" lIns="91425" spcFirstLastPara="1" rIns="91425" wrap="square" tIns="91425">
            <a:noAutofit/>
          </a:bodyPr>
          <a:lstStyle>
            <a:lvl1pPr lvl="0" algn="r">
              <a:spcBef>
                <a:spcPts val="0"/>
              </a:spcBef>
              <a:spcAft>
                <a:spcPts val="0"/>
              </a:spcAft>
              <a:buClr>
                <a:srgbClr val="000000"/>
              </a:buClr>
              <a:buSzPts val="2800"/>
              <a:buNone/>
              <a:defRPr/>
            </a:lvl1pPr>
            <a:lvl2pPr lvl="1">
              <a:spcBef>
                <a:spcPts val="0"/>
              </a:spcBef>
              <a:spcAft>
                <a:spcPts val="0"/>
              </a:spcAft>
              <a:buClr>
                <a:srgbClr val="000000"/>
              </a:buClr>
              <a:buSzPts val="3000"/>
              <a:buNone/>
              <a:defRPr>
                <a:solidFill>
                  <a:srgbClr val="000000"/>
                </a:solidFill>
              </a:defRPr>
            </a:lvl2pPr>
            <a:lvl3pPr lvl="2">
              <a:spcBef>
                <a:spcPts val="0"/>
              </a:spcBef>
              <a:spcAft>
                <a:spcPts val="0"/>
              </a:spcAft>
              <a:buClr>
                <a:srgbClr val="000000"/>
              </a:buClr>
              <a:buSzPts val="3000"/>
              <a:buNone/>
              <a:defRPr>
                <a:solidFill>
                  <a:srgbClr val="000000"/>
                </a:solidFill>
              </a:defRPr>
            </a:lvl3pPr>
            <a:lvl4pPr lvl="3">
              <a:spcBef>
                <a:spcPts val="0"/>
              </a:spcBef>
              <a:spcAft>
                <a:spcPts val="0"/>
              </a:spcAft>
              <a:buClr>
                <a:srgbClr val="000000"/>
              </a:buClr>
              <a:buSzPts val="3000"/>
              <a:buNone/>
              <a:defRPr>
                <a:solidFill>
                  <a:srgbClr val="000000"/>
                </a:solidFill>
              </a:defRPr>
            </a:lvl4pPr>
            <a:lvl5pPr lvl="4">
              <a:spcBef>
                <a:spcPts val="0"/>
              </a:spcBef>
              <a:spcAft>
                <a:spcPts val="0"/>
              </a:spcAft>
              <a:buClr>
                <a:srgbClr val="000000"/>
              </a:buClr>
              <a:buSzPts val="3000"/>
              <a:buNone/>
              <a:defRPr>
                <a:solidFill>
                  <a:srgbClr val="000000"/>
                </a:solidFill>
              </a:defRPr>
            </a:lvl5pPr>
            <a:lvl6pPr lvl="5">
              <a:spcBef>
                <a:spcPts val="0"/>
              </a:spcBef>
              <a:spcAft>
                <a:spcPts val="0"/>
              </a:spcAft>
              <a:buClr>
                <a:srgbClr val="000000"/>
              </a:buClr>
              <a:buSzPts val="3000"/>
              <a:buNone/>
              <a:defRPr>
                <a:solidFill>
                  <a:srgbClr val="000000"/>
                </a:solidFill>
              </a:defRPr>
            </a:lvl6pPr>
            <a:lvl7pPr lvl="6">
              <a:spcBef>
                <a:spcPts val="0"/>
              </a:spcBef>
              <a:spcAft>
                <a:spcPts val="0"/>
              </a:spcAft>
              <a:buClr>
                <a:srgbClr val="000000"/>
              </a:buClr>
              <a:buSzPts val="3000"/>
              <a:buNone/>
              <a:defRPr>
                <a:solidFill>
                  <a:srgbClr val="000000"/>
                </a:solidFill>
              </a:defRPr>
            </a:lvl7pPr>
            <a:lvl8pPr lvl="7">
              <a:spcBef>
                <a:spcPts val="0"/>
              </a:spcBef>
              <a:spcAft>
                <a:spcPts val="0"/>
              </a:spcAft>
              <a:buClr>
                <a:srgbClr val="000000"/>
              </a:buClr>
              <a:buSzPts val="3000"/>
              <a:buNone/>
              <a:defRPr>
                <a:solidFill>
                  <a:srgbClr val="000000"/>
                </a:solidFill>
              </a:defRPr>
            </a:lvl8pPr>
            <a:lvl9pPr lvl="8">
              <a:spcBef>
                <a:spcPts val="0"/>
              </a:spcBef>
              <a:spcAft>
                <a:spcPts val="0"/>
              </a:spcAft>
              <a:buClr>
                <a:srgbClr val="000000"/>
              </a:buClr>
              <a:buSzPts val="3000"/>
              <a:buNone/>
              <a:defRPr>
                <a:solidFill>
                  <a:srgbClr val="000000"/>
                </a:solidFill>
              </a:defRPr>
            </a:lvl9pPr>
          </a:lstStyle>
          <a:p/>
        </p:txBody>
      </p:sp>
      <p:sp>
        <p:nvSpPr>
          <p:cNvPr id="62" name="Google Shape;62;p15"/>
          <p:cNvSpPr txBox="1"/>
          <p:nvPr>
            <p:ph idx="1" type="subTitle"/>
          </p:nvPr>
        </p:nvSpPr>
        <p:spPr>
          <a:xfrm flipH="1">
            <a:off x="1667175" y="2154225"/>
            <a:ext cx="2503200" cy="11700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Clr>
                <a:srgbClr val="000000"/>
              </a:buClr>
              <a:buSzPts val="1200"/>
              <a:buNone/>
              <a:defRPr>
                <a:solidFill>
                  <a:srgbClr val="434343"/>
                </a:solidFill>
              </a:defRPr>
            </a:lvl1pPr>
            <a:lvl2pPr lvl="1">
              <a:lnSpc>
                <a:spcPct val="100000"/>
              </a:lnSpc>
              <a:spcBef>
                <a:spcPts val="0"/>
              </a:spcBef>
              <a:spcAft>
                <a:spcPts val="0"/>
              </a:spcAft>
              <a:buClr>
                <a:srgbClr val="000000"/>
              </a:buClr>
              <a:buSzPts val="2800"/>
              <a:buNone/>
              <a:defRPr sz="2800">
                <a:solidFill>
                  <a:srgbClr val="000000"/>
                </a:solidFill>
              </a:defRPr>
            </a:lvl2pPr>
            <a:lvl3pPr lvl="2">
              <a:lnSpc>
                <a:spcPct val="100000"/>
              </a:lnSpc>
              <a:spcBef>
                <a:spcPts val="0"/>
              </a:spcBef>
              <a:spcAft>
                <a:spcPts val="0"/>
              </a:spcAft>
              <a:buClr>
                <a:srgbClr val="000000"/>
              </a:buClr>
              <a:buSzPts val="2800"/>
              <a:buNone/>
              <a:defRPr sz="2800">
                <a:solidFill>
                  <a:srgbClr val="000000"/>
                </a:solidFill>
              </a:defRPr>
            </a:lvl3pPr>
            <a:lvl4pPr lvl="3">
              <a:lnSpc>
                <a:spcPct val="100000"/>
              </a:lnSpc>
              <a:spcBef>
                <a:spcPts val="0"/>
              </a:spcBef>
              <a:spcAft>
                <a:spcPts val="0"/>
              </a:spcAft>
              <a:buClr>
                <a:srgbClr val="000000"/>
              </a:buClr>
              <a:buSzPts val="2800"/>
              <a:buNone/>
              <a:defRPr sz="2800">
                <a:solidFill>
                  <a:srgbClr val="000000"/>
                </a:solidFill>
              </a:defRPr>
            </a:lvl4pPr>
            <a:lvl5pPr lvl="4">
              <a:lnSpc>
                <a:spcPct val="100000"/>
              </a:lnSpc>
              <a:spcBef>
                <a:spcPts val="0"/>
              </a:spcBef>
              <a:spcAft>
                <a:spcPts val="0"/>
              </a:spcAft>
              <a:buClr>
                <a:srgbClr val="000000"/>
              </a:buClr>
              <a:buSzPts val="2800"/>
              <a:buNone/>
              <a:defRPr sz="2800">
                <a:solidFill>
                  <a:srgbClr val="000000"/>
                </a:solidFill>
              </a:defRPr>
            </a:lvl5pPr>
            <a:lvl6pPr lvl="5">
              <a:lnSpc>
                <a:spcPct val="100000"/>
              </a:lnSpc>
              <a:spcBef>
                <a:spcPts val="0"/>
              </a:spcBef>
              <a:spcAft>
                <a:spcPts val="0"/>
              </a:spcAft>
              <a:buClr>
                <a:srgbClr val="000000"/>
              </a:buClr>
              <a:buSzPts val="2800"/>
              <a:buNone/>
              <a:defRPr sz="2800">
                <a:solidFill>
                  <a:srgbClr val="000000"/>
                </a:solidFill>
              </a:defRPr>
            </a:lvl6pPr>
            <a:lvl7pPr lvl="6">
              <a:lnSpc>
                <a:spcPct val="100000"/>
              </a:lnSpc>
              <a:spcBef>
                <a:spcPts val="0"/>
              </a:spcBef>
              <a:spcAft>
                <a:spcPts val="0"/>
              </a:spcAft>
              <a:buClr>
                <a:srgbClr val="000000"/>
              </a:buClr>
              <a:buSzPts val="2800"/>
              <a:buNone/>
              <a:defRPr sz="2800">
                <a:solidFill>
                  <a:srgbClr val="000000"/>
                </a:solidFill>
              </a:defRPr>
            </a:lvl7pPr>
            <a:lvl8pPr lvl="7">
              <a:lnSpc>
                <a:spcPct val="100000"/>
              </a:lnSpc>
              <a:spcBef>
                <a:spcPts val="0"/>
              </a:spcBef>
              <a:spcAft>
                <a:spcPts val="0"/>
              </a:spcAft>
              <a:buClr>
                <a:srgbClr val="000000"/>
              </a:buClr>
              <a:buSzPts val="2800"/>
              <a:buNone/>
              <a:defRPr sz="2800">
                <a:solidFill>
                  <a:srgbClr val="000000"/>
                </a:solidFill>
              </a:defRPr>
            </a:lvl8pPr>
            <a:lvl9pPr lvl="8">
              <a:lnSpc>
                <a:spcPct val="100000"/>
              </a:lnSpc>
              <a:spcBef>
                <a:spcPts val="0"/>
              </a:spcBef>
              <a:spcAft>
                <a:spcPts val="0"/>
              </a:spcAft>
              <a:buClr>
                <a:srgbClr val="000000"/>
              </a:buClr>
              <a:buSzPts val="2800"/>
              <a:buNone/>
              <a:defRPr sz="2800">
                <a:solidFill>
                  <a:srgbClr val="000000"/>
                </a:solidFill>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4">
    <p:spTree>
      <p:nvGrpSpPr>
        <p:cNvPr id="63" name="Shape 63"/>
        <p:cNvGrpSpPr/>
        <p:nvPr/>
      </p:nvGrpSpPr>
      <p:grpSpPr>
        <a:xfrm>
          <a:off x="0" y="0"/>
          <a:ext cx="0" cy="0"/>
          <a:chOff x="0" y="0"/>
          <a:chExt cx="0" cy="0"/>
        </a:xfrm>
      </p:grpSpPr>
      <p:sp>
        <p:nvSpPr>
          <p:cNvPr id="64" name="Google Shape;64;p16"/>
          <p:cNvSpPr txBox="1"/>
          <p:nvPr>
            <p:ph type="ctrTitle"/>
          </p:nvPr>
        </p:nvSpPr>
        <p:spPr>
          <a:xfrm>
            <a:off x="5432000" y="710675"/>
            <a:ext cx="2888100" cy="2054100"/>
          </a:xfrm>
          <a:prstGeom prst="rect">
            <a:avLst/>
          </a:prstGeom>
        </p:spPr>
        <p:txBody>
          <a:bodyPr anchorCtr="0" anchor="b" bIns="91425" lIns="91425" spcFirstLastPara="1" rIns="91425" wrap="square" tIns="91425">
            <a:noAutofit/>
          </a:bodyPr>
          <a:lstStyle>
            <a:lvl1pPr lvl="0" algn="r">
              <a:spcBef>
                <a:spcPts val="0"/>
              </a:spcBef>
              <a:spcAft>
                <a:spcPts val="0"/>
              </a:spcAft>
              <a:buSzPts val="2800"/>
              <a:buNone/>
              <a:defRPr/>
            </a:lvl1pPr>
            <a:lvl2pPr lvl="1" algn="r">
              <a:spcBef>
                <a:spcPts val="0"/>
              </a:spcBef>
              <a:spcAft>
                <a:spcPts val="0"/>
              </a:spcAft>
              <a:buClr>
                <a:srgbClr val="000000"/>
              </a:buClr>
              <a:buSzPts val="1600"/>
              <a:buNone/>
              <a:defRPr sz="1600">
                <a:solidFill>
                  <a:srgbClr val="000000"/>
                </a:solidFill>
              </a:defRPr>
            </a:lvl2pPr>
            <a:lvl3pPr lvl="2" algn="r">
              <a:spcBef>
                <a:spcPts val="0"/>
              </a:spcBef>
              <a:spcAft>
                <a:spcPts val="0"/>
              </a:spcAft>
              <a:buClr>
                <a:srgbClr val="000000"/>
              </a:buClr>
              <a:buSzPts val="1600"/>
              <a:buNone/>
              <a:defRPr sz="1600">
                <a:solidFill>
                  <a:srgbClr val="000000"/>
                </a:solidFill>
              </a:defRPr>
            </a:lvl3pPr>
            <a:lvl4pPr lvl="3" algn="r">
              <a:spcBef>
                <a:spcPts val="0"/>
              </a:spcBef>
              <a:spcAft>
                <a:spcPts val="0"/>
              </a:spcAft>
              <a:buClr>
                <a:srgbClr val="000000"/>
              </a:buClr>
              <a:buSzPts val="1600"/>
              <a:buNone/>
              <a:defRPr sz="1600">
                <a:solidFill>
                  <a:srgbClr val="000000"/>
                </a:solidFill>
              </a:defRPr>
            </a:lvl4pPr>
            <a:lvl5pPr lvl="4" algn="r">
              <a:spcBef>
                <a:spcPts val="0"/>
              </a:spcBef>
              <a:spcAft>
                <a:spcPts val="0"/>
              </a:spcAft>
              <a:buClr>
                <a:srgbClr val="000000"/>
              </a:buClr>
              <a:buSzPts val="1600"/>
              <a:buNone/>
              <a:defRPr sz="1600">
                <a:solidFill>
                  <a:srgbClr val="000000"/>
                </a:solidFill>
              </a:defRPr>
            </a:lvl5pPr>
            <a:lvl6pPr lvl="5" algn="r">
              <a:spcBef>
                <a:spcPts val="0"/>
              </a:spcBef>
              <a:spcAft>
                <a:spcPts val="0"/>
              </a:spcAft>
              <a:buClr>
                <a:srgbClr val="000000"/>
              </a:buClr>
              <a:buSzPts val="1600"/>
              <a:buNone/>
              <a:defRPr sz="1600">
                <a:solidFill>
                  <a:srgbClr val="000000"/>
                </a:solidFill>
              </a:defRPr>
            </a:lvl6pPr>
            <a:lvl7pPr lvl="6" algn="r">
              <a:spcBef>
                <a:spcPts val="0"/>
              </a:spcBef>
              <a:spcAft>
                <a:spcPts val="0"/>
              </a:spcAft>
              <a:buClr>
                <a:srgbClr val="000000"/>
              </a:buClr>
              <a:buSzPts val="1600"/>
              <a:buNone/>
              <a:defRPr sz="1600">
                <a:solidFill>
                  <a:srgbClr val="000000"/>
                </a:solidFill>
              </a:defRPr>
            </a:lvl7pPr>
            <a:lvl8pPr lvl="7" algn="r">
              <a:spcBef>
                <a:spcPts val="0"/>
              </a:spcBef>
              <a:spcAft>
                <a:spcPts val="0"/>
              </a:spcAft>
              <a:buClr>
                <a:srgbClr val="000000"/>
              </a:buClr>
              <a:buSzPts val="1600"/>
              <a:buNone/>
              <a:defRPr sz="1600">
                <a:solidFill>
                  <a:srgbClr val="000000"/>
                </a:solidFill>
              </a:defRPr>
            </a:lvl8pPr>
            <a:lvl9pPr lvl="8" algn="r">
              <a:spcBef>
                <a:spcPts val="0"/>
              </a:spcBef>
              <a:spcAft>
                <a:spcPts val="0"/>
              </a:spcAft>
              <a:buClr>
                <a:srgbClr val="000000"/>
              </a:buClr>
              <a:buSzPts val="1600"/>
              <a:buNone/>
              <a:defRPr sz="1600">
                <a:solidFill>
                  <a:srgbClr val="000000"/>
                </a:solidFill>
              </a:defRPr>
            </a:lvl9pPr>
          </a:lstStyle>
          <a:p/>
        </p:txBody>
      </p:sp>
      <p:sp>
        <p:nvSpPr>
          <p:cNvPr id="65" name="Google Shape;65;p16"/>
          <p:cNvSpPr txBox="1"/>
          <p:nvPr>
            <p:ph idx="1" type="subTitle"/>
          </p:nvPr>
        </p:nvSpPr>
        <p:spPr>
          <a:xfrm>
            <a:off x="5363550" y="2724625"/>
            <a:ext cx="2956500" cy="17844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SzPts val="1200"/>
              <a:buNone/>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4_1">
    <p:spTree>
      <p:nvGrpSpPr>
        <p:cNvPr id="66" name="Shape 66"/>
        <p:cNvGrpSpPr/>
        <p:nvPr/>
      </p:nvGrpSpPr>
      <p:grpSpPr>
        <a:xfrm>
          <a:off x="0" y="0"/>
          <a:ext cx="0" cy="0"/>
          <a:chOff x="0" y="0"/>
          <a:chExt cx="0" cy="0"/>
        </a:xfrm>
      </p:grpSpPr>
      <p:sp>
        <p:nvSpPr>
          <p:cNvPr id="67" name="Google Shape;67;p17"/>
          <p:cNvSpPr txBox="1"/>
          <p:nvPr>
            <p:ph type="title"/>
          </p:nvPr>
        </p:nvSpPr>
        <p:spPr>
          <a:xfrm>
            <a:off x="5553850" y="1313850"/>
            <a:ext cx="2630400" cy="1080300"/>
          </a:xfrm>
          <a:prstGeom prst="rect">
            <a:avLst/>
          </a:prstGeom>
        </p:spPr>
        <p:txBody>
          <a:bodyPr anchorCtr="0" anchor="b" bIns="91425" lIns="91425" spcFirstLastPara="1" rIns="91425" wrap="square" tIns="91425">
            <a:noAutofit/>
          </a:bodyPr>
          <a:lstStyle>
            <a:lvl1pPr lvl="0" rtl="0" algn="r">
              <a:spcBef>
                <a:spcPts val="0"/>
              </a:spcBef>
              <a:spcAft>
                <a:spcPts val="0"/>
              </a:spcAft>
              <a:buSzPts val="28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68" name="Google Shape;68;p17"/>
          <p:cNvSpPr txBox="1"/>
          <p:nvPr>
            <p:ph idx="1" type="subTitle"/>
          </p:nvPr>
        </p:nvSpPr>
        <p:spPr>
          <a:xfrm>
            <a:off x="5553975" y="2317950"/>
            <a:ext cx="2630400" cy="10803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1600"/>
              </a:spcBef>
              <a:spcAft>
                <a:spcPts val="0"/>
              </a:spcAft>
              <a:buSzPts val="1200"/>
              <a:buNone/>
              <a:defRPr/>
            </a:lvl3pPr>
            <a:lvl4pPr lvl="3" rtl="0" algn="ctr">
              <a:lnSpc>
                <a:spcPct val="100000"/>
              </a:lnSpc>
              <a:spcBef>
                <a:spcPts val="1600"/>
              </a:spcBef>
              <a:spcAft>
                <a:spcPts val="0"/>
              </a:spcAft>
              <a:buSzPts val="1200"/>
              <a:buNone/>
              <a:defRPr/>
            </a:lvl4pPr>
            <a:lvl5pPr lvl="4" rtl="0" algn="ctr">
              <a:lnSpc>
                <a:spcPct val="100000"/>
              </a:lnSpc>
              <a:spcBef>
                <a:spcPts val="1600"/>
              </a:spcBef>
              <a:spcAft>
                <a:spcPts val="0"/>
              </a:spcAft>
              <a:buSzPts val="1200"/>
              <a:buNone/>
              <a:defRPr/>
            </a:lvl5pPr>
            <a:lvl6pPr lvl="5" rtl="0" algn="ctr">
              <a:lnSpc>
                <a:spcPct val="100000"/>
              </a:lnSpc>
              <a:spcBef>
                <a:spcPts val="1600"/>
              </a:spcBef>
              <a:spcAft>
                <a:spcPts val="0"/>
              </a:spcAft>
              <a:buSzPts val="1200"/>
              <a:buNone/>
              <a:defRPr/>
            </a:lvl6pPr>
            <a:lvl7pPr lvl="6" rtl="0" algn="ctr">
              <a:lnSpc>
                <a:spcPct val="100000"/>
              </a:lnSpc>
              <a:spcBef>
                <a:spcPts val="1600"/>
              </a:spcBef>
              <a:spcAft>
                <a:spcPts val="0"/>
              </a:spcAft>
              <a:buSzPts val="1200"/>
              <a:buNone/>
              <a:defRPr/>
            </a:lvl7pPr>
            <a:lvl8pPr lvl="7" rtl="0" algn="ctr">
              <a:lnSpc>
                <a:spcPct val="100000"/>
              </a:lnSpc>
              <a:spcBef>
                <a:spcPts val="1600"/>
              </a:spcBef>
              <a:spcAft>
                <a:spcPts val="0"/>
              </a:spcAft>
              <a:buSzPts val="1200"/>
              <a:buNone/>
              <a:defRPr/>
            </a:lvl8pPr>
            <a:lvl9pPr lvl="8" rtl="0" algn="ctr">
              <a:lnSpc>
                <a:spcPct val="100000"/>
              </a:lnSpc>
              <a:spcBef>
                <a:spcPts val="1600"/>
              </a:spcBef>
              <a:spcAft>
                <a:spcPts val="1600"/>
              </a:spcAft>
              <a:buSzPts val="12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3">
  <p:cSld name="CUSTOM_4_2">
    <p:spTree>
      <p:nvGrpSpPr>
        <p:cNvPr id="69" name="Shape 69"/>
        <p:cNvGrpSpPr/>
        <p:nvPr/>
      </p:nvGrpSpPr>
      <p:grpSpPr>
        <a:xfrm>
          <a:off x="0" y="0"/>
          <a:ext cx="0" cy="0"/>
          <a:chOff x="0" y="0"/>
          <a:chExt cx="0" cy="0"/>
        </a:xfrm>
      </p:grpSpPr>
      <p:sp>
        <p:nvSpPr>
          <p:cNvPr id="70" name="Google Shape;70;p18"/>
          <p:cNvSpPr txBox="1"/>
          <p:nvPr>
            <p:ph idx="1" type="subTitle"/>
          </p:nvPr>
        </p:nvSpPr>
        <p:spPr>
          <a:xfrm>
            <a:off x="2117847" y="3380460"/>
            <a:ext cx="2951400" cy="295200"/>
          </a:xfrm>
          <a:prstGeom prst="rect">
            <a:avLst/>
          </a:prstGeom>
        </p:spPr>
        <p:txBody>
          <a:bodyPr anchorCtr="0" anchor="t" bIns="91425" lIns="91425" spcFirstLastPara="1" rIns="91425" wrap="square" tIns="91425">
            <a:noAutofit/>
          </a:bodyPr>
          <a:lstStyle>
            <a:lvl1pPr lvl="0">
              <a:spcBef>
                <a:spcPts val="0"/>
              </a:spcBef>
              <a:spcAft>
                <a:spcPts val="0"/>
              </a:spcAft>
              <a:buNone/>
              <a:defRPr sz="1000"/>
            </a:lvl1pPr>
            <a:lvl2pPr lvl="1">
              <a:spcBef>
                <a:spcPts val="1600"/>
              </a:spcBef>
              <a:spcAft>
                <a:spcPts val="0"/>
              </a:spcAft>
              <a:buNone/>
              <a:defRPr/>
            </a:lvl2pPr>
            <a:lvl3pPr lvl="2">
              <a:spcBef>
                <a:spcPts val="1600"/>
              </a:spcBef>
              <a:spcAft>
                <a:spcPts val="0"/>
              </a:spcAft>
              <a:buNone/>
              <a:defRPr/>
            </a:lvl3pPr>
            <a:lvl4pPr lvl="3">
              <a:spcBef>
                <a:spcPts val="1600"/>
              </a:spcBef>
              <a:spcAft>
                <a:spcPts val="0"/>
              </a:spcAft>
              <a:buNone/>
              <a:defRPr/>
            </a:lvl4pPr>
            <a:lvl5pPr lvl="4">
              <a:spcBef>
                <a:spcPts val="1600"/>
              </a:spcBef>
              <a:spcAft>
                <a:spcPts val="0"/>
              </a:spcAft>
              <a:buNone/>
              <a:defRPr/>
            </a:lvl5pPr>
            <a:lvl6pPr lvl="5">
              <a:spcBef>
                <a:spcPts val="1600"/>
              </a:spcBef>
              <a:spcAft>
                <a:spcPts val="0"/>
              </a:spcAft>
              <a:buNone/>
              <a:defRPr/>
            </a:lvl6pPr>
            <a:lvl7pPr lvl="6">
              <a:spcBef>
                <a:spcPts val="1600"/>
              </a:spcBef>
              <a:spcAft>
                <a:spcPts val="0"/>
              </a:spcAft>
              <a:buNone/>
              <a:defRPr/>
            </a:lvl7pPr>
            <a:lvl8pPr lvl="7">
              <a:spcBef>
                <a:spcPts val="1600"/>
              </a:spcBef>
              <a:spcAft>
                <a:spcPts val="0"/>
              </a:spcAft>
              <a:buNone/>
              <a:defRPr/>
            </a:lvl8pPr>
            <a:lvl9pPr lvl="8">
              <a:spcBef>
                <a:spcPts val="1600"/>
              </a:spcBef>
              <a:spcAft>
                <a:spcPts val="1600"/>
              </a:spcAft>
              <a:buNone/>
              <a:defRPr/>
            </a:lvl9pPr>
          </a:lstStyle>
          <a:p/>
        </p:txBody>
      </p:sp>
      <p:sp>
        <p:nvSpPr>
          <p:cNvPr id="71" name="Google Shape;71;p18"/>
          <p:cNvSpPr txBox="1"/>
          <p:nvPr>
            <p:ph type="ctrTitle"/>
          </p:nvPr>
        </p:nvSpPr>
        <p:spPr>
          <a:xfrm rot="-5400000">
            <a:off x="-343101" y="1759150"/>
            <a:ext cx="2888100" cy="897900"/>
          </a:xfrm>
          <a:prstGeom prst="rect">
            <a:avLst/>
          </a:prstGeom>
        </p:spPr>
        <p:txBody>
          <a:bodyPr anchorCtr="0" anchor="b" bIns="91425" lIns="91425" spcFirstLastPara="1" rIns="91425" wrap="square" tIns="91425">
            <a:noAutofit/>
          </a:bodyPr>
          <a:lstStyle>
            <a:lvl1pPr lvl="0" algn="r">
              <a:spcBef>
                <a:spcPts val="0"/>
              </a:spcBef>
              <a:spcAft>
                <a:spcPts val="0"/>
              </a:spcAft>
              <a:buSzPts val="2800"/>
              <a:buNone/>
              <a:defRPr/>
            </a:lvl1pPr>
            <a:lvl2pPr lvl="1" algn="r">
              <a:spcBef>
                <a:spcPts val="0"/>
              </a:spcBef>
              <a:spcAft>
                <a:spcPts val="0"/>
              </a:spcAft>
              <a:buClr>
                <a:srgbClr val="000000"/>
              </a:buClr>
              <a:buSzPts val="1600"/>
              <a:buNone/>
              <a:defRPr sz="1600">
                <a:solidFill>
                  <a:srgbClr val="000000"/>
                </a:solidFill>
              </a:defRPr>
            </a:lvl2pPr>
            <a:lvl3pPr lvl="2" algn="r">
              <a:spcBef>
                <a:spcPts val="0"/>
              </a:spcBef>
              <a:spcAft>
                <a:spcPts val="0"/>
              </a:spcAft>
              <a:buClr>
                <a:srgbClr val="000000"/>
              </a:buClr>
              <a:buSzPts val="1600"/>
              <a:buNone/>
              <a:defRPr sz="1600">
                <a:solidFill>
                  <a:srgbClr val="000000"/>
                </a:solidFill>
              </a:defRPr>
            </a:lvl3pPr>
            <a:lvl4pPr lvl="3" algn="r">
              <a:spcBef>
                <a:spcPts val="0"/>
              </a:spcBef>
              <a:spcAft>
                <a:spcPts val="0"/>
              </a:spcAft>
              <a:buClr>
                <a:srgbClr val="000000"/>
              </a:buClr>
              <a:buSzPts val="1600"/>
              <a:buNone/>
              <a:defRPr sz="1600">
                <a:solidFill>
                  <a:srgbClr val="000000"/>
                </a:solidFill>
              </a:defRPr>
            </a:lvl4pPr>
            <a:lvl5pPr lvl="4" algn="r">
              <a:spcBef>
                <a:spcPts val="0"/>
              </a:spcBef>
              <a:spcAft>
                <a:spcPts val="0"/>
              </a:spcAft>
              <a:buClr>
                <a:srgbClr val="000000"/>
              </a:buClr>
              <a:buSzPts val="1600"/>
              <a:buNone/>
              <a:defRPr sz="1600">
                <a:solidFill>
                  <a:srgbClr val="000000"/>
                </a:solidFill>
              </a:defRPr>
            </a:lvl5pPr>
            <a:lvl6pPr lvl="5" algn="r">
              <a:spcBef>
                <a:spcPts val="0"/>
              </a:spcBef>
              <a:spcAft>
                <a:spcPts val="0"/>
              </a:spcAft>
              <a:buClr>
                <a:srgbClr val="000000"/>
              </a:buClr>
              <a:buSzPts val="1600"/>
              <a:buNone/>
              <a:defRPr sz="1600">
                <a:solidFill>
                  <a:srgbClr val="000000"/>
                </a:solidFill>
              </a:defRPr>
            </a:lvl6pPr>
            <a:lvl7pPr lvl="6" algn="r">
              <a:spcBef>
                <a:spcPts val="0"/>
              </a:spcBef>
              <a:spcAft>
                <a:spcPts val="0"/>
              </a:spcAft>
              <a:buClr>
                <a:srgbClr val="000000"/>
              </a:buClr>
              <a:buSzPts val="1600"/>
              <a:buNone/>
              <a:defRPr sz="1600">
                <a:solidFill>
                  <a:srgbClr val="000000"/>
                </a:solidFill>
              </a:defRPr>
            </a:lvl7pPr>
            <a:lvl8pPr lvl="7" algn="r">
              <a:spcBef>
                <a:spcPts val="0"/>
              </a:spcBef>
              <a:spcAft>
                <a:spcPts val="0"/>
              </a:spcAft>
              <a:buClr>
                <a:srgbClr val="000000"/>
              </a:buClr>
              <a:buSzPts val="1600"/>
              <a:buNone/>
              <a:defRPr sz="1600">
                <a:solidFill>
                  <a:srgbClr val="000000"/>
                </a:solidFill>
              </a:defRPr>
            </a:lvl8pPr>
            <a:lvl9pPr lvl="8" algn="r">
              <a:spcBef>
                <a:spcPts val="0"/>
              </a:spcBef>
              <a:spcAft>
                <a:spcPts val="0"/>
              </a:spcAft>
              <a:buClr>
                <a:srgbClr val="000000"/>
              </a:buClr>
              <a:buSzPts val="1600"/>
              <a:buNone/>
              <a:defRPr sz="1600">
                <a:solidFill>
                  <a:srgbClr val="000000"/>
                </a:solidFill>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4">
  <p:cSld name="CUSTOM_4_2_1">
    <p:spTree>
      <p:nvGrpSpPr>
        <p:cNvPr id="72" name="Shape 72"/>
        <p:cNvGrpSpPr/>
        <p:nvPr/>
      </p:nvGrpSpPr>
      <p:grpSpPr>
        <a:xfrm>
          <a:off x="0" y="0"/>
          <a:ext cx="0" cy="0"/>
          <a:chOff x="0" y="0"/>
          <a:chExt cx="0" cy="0"/>
        </a:xfrm>
      </p:grpSpPr>
      <p:sp>
        <p:nvSpPr>
          <p:cNvPr id="73" name="Google Shape;73;p19"/>
          <p:cNvSpPr txBox="1"/>
          <p:nvPr>
            <p:ph idx="1" type="subTitle"/>
          </p:nvPr>
        </p:nvSpPr>
        <p:spPr>
          <a:xfrm flipH="1">
            <a:off x="4189625" y="3380460"/>
            <a:ext cx="2951400" cy="295200"/>
          </a:xfrm>
          <a:prstGeom prst="rect">
            <a:avLst/>
          </a:prstGeom>
        </p:spPr>
        <p:txBody>
          <a:bodyPr anchorCtr="0" anchor="t" bIns="91425" lIns="91425" spcFirstLastPara="1" rIns="91425" wrap="square" tIns="91425">
            <a:noAutofit/>
          </a:bodyPr>
          <a:lstStyle>
            <a:lvl1pPr lvl="0">
              <a:spcBef>
                <a:spcPts val="0"/>
              </a:spcBef>
              <a:spcAft>
                <a:spcPts val="0"/>
              </a:spcAft>
              <a:buNone/>
              <a:defRPr sz="1000"/>
            </a:lvl1pPr>
            <a:lvl2pPr lvl="1">
              <a:spcBef>
                <a:spcPts val="1600"/>
              </a:spcBef>
              <a:spcAft>
                <a:spcPts val="0"/>
              </a:spcAft>
              <a:buNone/>
              <a:defRPr/>
            </a:lvl2pPr>
            <a:lvl3pPr lvl="2">
              <a:spcBef>
                <a:spcPts val="1600"/>
              </a:spcBef>
              <a:spcAft>
                <a:spcPts val="0"/>
              </a:spcAft>
              <a:buNone/>
              <a:defRPr/>
            </a:lvl3pPr>
            <a:lvl4pPr lvl="3">
              <a:spcBef>
                <a:spcPts val="1600"/>
              </a:spcBef>
              <a:spcAft>
                <a:spcPts val="0"/>
              </a:spcAft>
              <a:buNone/>
              <a:defRPr/>
            </a:lvl4pPr>
            <a:lvl5pPr lvl="4">
              <a:spcBef>
                <a:spcPts val="1600"/>
              </a:spcBef>
              <a:spcAft>
                <a:spcPts val="0"/>
              </a:spcAft>
              <a:buNone/>
              <a:defRPr/>
            </a:lvl5pPr>
            <a:lvl6pPr lvl="5">
              <a:spcBef>
                <a:spcPts val="1600"/>
              </a:spcBef>
              <a:spcAft>
                <a:spcPts val="0"/>
              </a:spcAft>
              <a:buNone/>
              <a:defRPr/>
            </a:lvl6pPr>
            <a:lvl7pPr lvl="6">
              <a:spcBef>
                <a:spcPts val="1600"/>
              </a:spcBef>
              <a:spcAft>
                <a:spcPts val="0"/>
              </a:spcAft>
              <a:buNone/>
              <a:defRPr/>
            </a:lvl7pPr>
            <a:lvl8pPr lvl="7">
              <a:spcBef>
                <a:spcPts val="1600"/>
              </a:spcBef>
              <a:spcAft>
                <a:spcPts val="0"/>
              </a:spcAft>
              <a:buNone/>
              <a:defRPr/>
            </a:lvl8pPr>
            <a:lvl9pPr lvl="8">
              <a:spcBef>
                <a:spcPts val="1600"/>
              </a:spcBef>
              <a:spcAft>
                <a:spcPts val="1600"/>
              </a:spcAft>
              <a:buNone/>
              <a:defRPr/>
            </a:lvl9pPr>
          </a:lstStyle>
          <a:p/>
        </p:txBody>
      </p:sp>
      <p:sp>
        <p:nvSpPr>
          <p:cNvPr id="74" name="Google Shape;74;p19"/>
          <p:cNvSpPr txBox="1"/>
          <p:nvPr>
            <p:ph type="ctrTitle"/>
          </p:nvPr>
        </p:nvSpPr>
        <p:spPr>
          <a:xfrm rot="5400000">
            <a:off x="6612409" y="1752564"/>
            <a:ext cx="2888100" cy="8979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Clr>
                <a:srgbClr val="000000"/>
              </a:buClr>
              <a:buSzPts val="1600"/>
              <a:buNone/>
              <a:defRPr sz="1600">
                <a:solidFill>
                  <a:srgbClr val="000000"/>
                </a:solidFill>
              </a:defRPr>
            </a:lvl2pPr>
            <a:lvl3pPr lvl="2">
              <a:spcBef>
                <a:spcPts val="0"/>
              </a:spcBef>
              <a:spcAft>
                <a:spcPts val="0"/>
              </a:spcAft>
              <a:buClr>
                <a:srgbClr val="000000"/>
              </a:buClr>
              <a:buSzPts val="1600"/>
              <a:buNone/>
              <a:defRPr sz="1600">
                <a:solidFill>
                  <a:srgbClr val="000000"/>
                </a:solidFill>
              </a:defRPr>
            </a:lvl3pPr>
            <a:lvl4pPr lvl="3">
              <a:spcBef>
                <a:spcPts val="0"/>
              </a:spcBef>
              <a:spcAft>
                <a:spcPts val="0"/>
              </a:spcAft>
              <a:buClr>
                <a:srgbClr val="000000"/>
              </a:buClr>
              <a:buSzPts val="1600"/>
              <a:buNone/>
              <a:defRPr sz="1600">
                <a:solidFill>
                  <a:srgbClr val="000000"/>
                </a:solidFill>
              </a:defRPr>
            </a:lvl4pPr>
            <a:lvl5pPr lvl="4">
              <a:spcBef>
                <a:spcPts val="0"/>
              </a:spcBef>
              <a:spcAft>
                <a:spcPts val="0"/>
              </a:spcAft>
              <a:buClr>
                <a:srgbClr val="000000"/>
              </a:buClr>
              <a:buSzPts val="1600"/>
              <a:buNone/>
              <a:defRPr sz="1600">
                <a:solidFill>
                  <a:srgbClr val="000000"/>
                </a:solidFill>
              </a:defRPr>
            </a:lvl5pPr>
            <a:lvl6pPr lvl="5">
              <a:spcBef>
                <a:spcPts val="0"/>
              </a:spcBef>
              <a:spcAft>
                <a:spcPts val="0"/>
              </a:spcAft>
              <a:buClr>
                <a:srgbClr val="000000"/>
              </a:buClr>
              <a:buSzPts val="1600"/>
              <a:buNone/>
              <a:defRPr sz="1600">
                <a:solidFill>
                  <a:srgbClr val="000000"/>
                </a:solidFill>
              </a:defRPr>
            </a:lvl6pPr>
            <a:lvl7pPr lvl="6">
              <a:spcBef>
                <a:spcPts val="0"/>
              </a:spcBef>
              <a:spcAft>
                <a:spcPts val="0"/>
              </a:spcAft>
              <a:buClr>
                <a:srgbClr val="000000"/>
              </a:buClr>
              <a:buSzPts val="1600"/>
              <a:buNone/>
              <a:defRPr sz="1600">
                <a:solidFill>
                  <a:srgbClr val="000000"/>
                </a:solidFill>
              </a:defRPr>
            </a:lvl7pPr>
            <a:lvl8pPr lvl="7">
              <a:spcBef>
                <a:spcPts val="0"/>
              </a:spcBef>
              <a:spcAft>
                <a:spcPts val="0"/>
              </a:spcAft>
              <a:buClr>
                <a:srgbClr val="000000"/>
              </a:buClr>
              <a:buSzPts val="1600"/>
              <a:buNone/>
              <a:defRPr sz="1600">
                <a:solidFill>
                  <a:srgbClr val="000000"/>
                </a:solidFill>
              </a:defRPr>
            </a:lvl8pPr>
            <a:lvl9pPr lvl="8">
              <a:spcBef>
                <a:spcPts val="0"/>
              </a:spcBef>
              <a:spcAft>
                <a:spcPts val="0"/>
              </a:spcAft>
              <a:buClr>
                <a:srgbClr val="000000"/>
              </a:buClr>
              <a:buSzPts val="1600"/>
              <a:buNone/>
              <a:defRPr sz="1600">
                <a:solidFill>
                  <a:srgbClr val="000000"/>
                </a:solidFil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5">
  <p:cSld name="CUSTOM_4_2_1_1">
    <p:spTree>
      <p:nvGrpSpPr>
        <p:cNvPr id="75" name="Shape 75"/>
        <p:cNvGrpSpPr/>
        <p:nvPr/>
      </p:nvGrpSpPr>
      <p:grpSpPr>
        <a:xfrm>
          <a:off x="0" y="0"/>
          <a:ext cx="0" cy="0"/>
          <a:chOff x="0" y="0"/>
          <a:chExt cx="0" cy="0"/>
        </a:xfrm>
      </p:grpSpPr>
      <p:sp>
        <p:nvSpPr>
          <p:cNvPr id="76" name="Google Shape;76;p20"/>
          <p:cNvSpPr txBox="1"/>
          <p:nvPr>
            <p:ph type="ctrTitle"/>
          </p:nvPr>
        </p:nvSpPr>
        <p:spPr>
          <a:xfrm>
            <a:off x="831200" y="376498"/>
            <a:ext cx="3867300" cy="20541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Clr>
                <a:srgbClr val="FFFFFF"/>
              </a:buClr>
              <a:buSzPts val="1600"/>
              <a:buNone/>
              <a:defRPr sz="1600">
                <a:solidFill>
                  <a:srgbClr val="FFFFFF"/>
                </a:solidFill>
              </a:defRPr>
            </a:lvl2pPr>
            <a:lvl3pPr lvl="2">
              <a:spcBef>
                <a:spcPts val="0"/>
              </a:spcBef>
              <a:spcAft>
                <a:spcPts val="0"/>
              </a:spcAft>
              <a:buClr>
                <a:srgbClr val="FFFFFF"/>
              </a:buClr>
              <a:buSzPts val="1600"/>
              <a:buNone/>
              <a:defRPr sz="1600">
                <a:solidFill>
                  <a:srgbClr val="FFFFFF"/>
                </a:solidFill>
              </a:defRPr>
            </a:lvl3pPr>
            <a:lvl4pPr lvl="3">
              <a:spcBef>
                <a:spcPts val="0"/>
              </a:spcBef>
              <a:spcAft>
                <a:spcPts val="0"/>
              </a:spcAft>
              <a:buClr>
                <a:srgbClr val="FFFFFF"/>
              </a:buClr>
              <a:buSzPts val="1600"/>
              <a:buNone/>
              <a:defRPr sz="1600">
                <a:solidFill>
                  <a:srgbClr val="FFFFFF"/>
                </a:solidFill>
              </a:defRPr>
            </a:lvl4pPr>
            <a:lvl5pPr lvl="4">
              <a:spcBef>
                <a:spcPts val="0"/>
              </a:spcBef>
              <a:spcAft>
                <a:spcPts val="0"/>
              </a:spcAft>
              <a:buClr>
                <a:srgbClr val="FFFFFF"/>
              </a:buClr>
              <a:buSzPts val="1600"/>
              <a:buNone/>
              <a:defRPr sz="1600">
                <a:solidFill>
                  <a:srgbClr val="FFFFFF"/>
                </a:solidFill>
              </a:defRPr>
            </a:lvl5pPr>
            <a:lvl6pPr lvl="5">
              <a:spcBef>
                <a:spcPts val="0"/>
              </a:spcBef>
              <a:spcAft>
                <a:spcPts val="0"/>
              </a:spcAft>
              <a:buClr>
                <a:srgbClr val="FFFFFF"/>
              </a:buClr>
              <a:buSzPts val="1600"/>
              <a:buNone/>
              <a:defRPr sz="1600">
                <a:solidFill>
                  <a:srgbClr val="FFFFFF"/>
                </a:solidFill>
              </a:defRPr>
            </a:lvl6pPr>
            <a:lvl7pPr lvl="6">
              <a:spcBef>
                <a:spcPts val="0"/>
              </a:spcBef>
              <a:spcAft>
                <a:spcPts val="0"/>
              </a:spcAft>
              <a:buClr>
                <a:srgbClr val="FFFFFF"/>
              </a:buClr>
              <a:buSzPts val="1600"/>
              <a:buNone/>
              <a:defRPr sz="1600">
                <a:solidFill>
                  <a:srgbClr val="FFFFFF"/>
                </a:solidFill>
              </a:defRPr>
            </a:lvl7pPr>
            <a:lvl8pPr lvl="7">
              <a:spcBef>
                <a:spcPts val="0"/>
              </a:spcBef>
              <a:spcAft>
                <a:spcPts val="0"/>
              </a:spcAft>
              <a:buClr>
                <a:srgbClr val="FFFFFF"/>
              </a:buClr>
              <a:buSzPts val="1600"/>
              <a:buNone/>
              <a:defRPr sz="1600">
                <a:solidFill>
                  <a:srgbClr val="FFFFFF"/>
                </a:solidFill>
              </a:defRPr>
            </a:lvl8pPr>
            <a:lvl9pPr lvl="8">
              <a:spcBef>
                <a:spcPts val="0"/>
              </a:spcBef>
              <a:spcAft>
                <a:spcPts val="0"/>
              </a:spcAft>
              <a:buClr>
                <a:srgbClr val="FFFFFF"/>
              </a:buClr>
              <a:buSzPts val="1600"/>
              <a:buNone/>
              <a:defRPr sz="1600">
                <a:solidFill>
                  <a:srgbClr val="FFFFFF"/>
                </a:solidFill>
              </a:defRPr>
            </a:lvl9pPr>
          </a:lstStyle>
          <a:p/>
        </p:txBody>
      </p:sp>
      <p:sp>
        <p:nvSpPr>
          <p:cNvPr id="77" name="Google Shape;77;p20"/>
          <p:cNvSpPr txBox="1"/>
          <p:nvPr>
            <p:ph idx="1" type="subTitle"/>
          </p:nvPr>
        </p:nvSpPr>
        <p:spPr>
          <a:xfrm>
            <a:off x="831200" y="2314225"/>
            <a:ext cx="3081600" cy="1784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a:lvl1pPr>
            <a:lvl2pPr lvl="1">
              <a:lnSpc>
                <a:spcPct val="100000"/>
              </a:lnSpc>
              <a:spcBef>
                <a:spcPts val="0"/>
              </a:spcBef>
              <a:spcAft>
                <a:spcPts val="0"/>
              </a:spcAft>
              <a:buClr>
                <a:srgbClr val="FFFFFF"/>
              </a:buClr>
              <a:buSzPts val="1200"/>
              <a:buNone/>
              <a:defRPr>
                <a:solidFill>
                  <a:srgbClr val="FFFFFF"/>
                </a:solidFill>
              </a:defRPr>
            </a:lvl2pPr>
            <a:lvl3pPr lvl="2">
              <a:lnSpc>
                <a:spcPct val="100000"/>
              </a:lnSpc>
              <a:spcBef>
                <a:spcPts val="0"/>
              </a:spcBef>
              <a:spcAft>
                <a:spcPts val="0"/>
              </a:spcAft>
              <a:buClr>
                <a:srgbClr val="FFFFFF"/>
              </a:buClr>
              <a:buSzPts val="1200"/>
              <a:buNone/>
              <a:defRPr>
                <a:solidFill>
                  <a:srgbClr val="FFFFFF"/>
                </a:solidFill>
              </a:defRPr>
            </a:lvl3pPr>
            <a:lvl4pPr lvl="3">
              <a:lnSpc>
                <a:spcPct val="100000"/>
              </a:lnSpc>
              <a:spcBef>
                <a:spcPts val="0"/>
              </a:spcBef>
              <a:spcAft>
                <a:spcPts val="0"/>
              </a:spcAft>
              <a:buClr>
                <a:srgbClr val="FFFFFF"/>
              </a:buClr>
              <a:buSzPts val="1200"/>
              <a:buNone/>
              <a:defRPr>
                <a:solidFill>
                  <a:srgbClr val="FFFFFF"/>
                </a:solidFill>
              </a:defRPr>
            </a:lvl4pPr>
            <a:lvl5pPr lvl="4">
              <a:lnSpc>
                <a:spcPct val="100000"/>
              </a:lnSpc>
              <a:spcBef>
                <a:spcPts val="0"/>
              </a:spcBef>
              <a:spcAft>
                <a:spcPts val="0"/>
              </a:spcAft>
              <a:buClr>
                <a:srgbClr val="FFFFFF"/>
              </a:buClr>
              <a:buSzPts val="1200"/>
              <a:buNone/>
              <a:defRPr>
                <a:solidFill>
                  <a:srgbClr val="FFFFFF"/>
                </a:solidFill>
              </a:defRPr>
            </a:lvl5pPr>
            <a:lvl6pPr lvl="5">
              <a:lnSpc>
                <a:spcPct val="100000"/>
              </a:lnSpc>
              <a:spcBef>
                <a:spcPts val="0"/>
              </a:spcBef>
              <a:spcAft>
                <a:spcPts val="0"/>
              </a:spcAft>
              <a:buClr>
                <a:srgbClr val="FFFFFF"/>
              </a:buClr>
              <a:buSzPts val="1200"/>
              <a:buNone/>
              <a:defRPr>
                <a:solidFill>
                  <a:srgbClr val="FFFFFF"/>
                </a:solidFill>
              </a:defRPr>
            </a:lvl6pPr>
            <a:lvl7pPr lvl="6">
              <a:lnSpc>
                <a:spcPct val="100000"/>
              </a:lnSpc>
              <a:spcBef>
                <a:spcPts val="0"/>
              </a:spcBef>
              <a:spcAft>
                <a:spcPts val="0"/>
              </a:spcAft>
              <a:buClr>
                <a:srgbClr val="FFFFFF"/>
              </a:buClr>
              <a:buSzPts val="1200"/>
              <a:buNone/>
              <a:defRPr>
                <a:solidFill>
                  <a:srgbClr val="FFFFFF"/>
                </a:solidFill>
              </a:defRPr>
            </a:lvl7pPr>
            <a:lvl8pPr lvl="7">
              <a:lnSpc>
                <a:spcPct val="100000"/>
              </a:lnSpc>
              <a:spcBef>
                <a:spcPts val="0"/>
              </a:spcBef>
              <a:spcAft>
                <a:spcPts val="0"/>
              </a:spcAft>
              <a:buClr>
                <a:srgbClr val="FFFFFF"/>
              </a:buClr>
              <a:buSzPts val="1200"/>
              <a:buNone/>
              <a:defRPr>
                <a:solidFill>
                  <a:srgbClr val="FFFFFF"/>
                </a:solidFill>
              </a:defRPr>
            </a:lvl8pPr>
            <a:lvl9pPr lvl="8">
              <a:lnSpc>
                <a:spcPct val="100000"/>
              </a:lnSpc>
              <a:spcBef>
                <a:spcPts val="0"/>
              </a:spcBef>
              <a:spcAft>
                <a:spcPts val="0"/>
              </a:spcAft>
              <a:buClr>
                <a:srgbClr val="FFFFFF"/>
              </a:buClr>
              <a:buSzPts val="1200"/>
              <a:buNone/>
              <a:defRPr>
                <a:solidFill>
                  <a:srgbClr val="FFFFFF"/>
                </a:solidFill>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6">
  <p:cSld name="CUSTOM_4_2_1_1_1">
    <p:spTree>
      <p:nvGrpSpPr>
        <p:cNvPr id="78" name="Shape 78"/>
        <p:cNvGrpSpPr/>
        <p:nvPr/>
      </p:nvGrpSpPr>
      <p:grpSpPr>
        <a:xfrm>
          <a:off x="0" y="0"/>
          <a:ext cx="0" cy="0"/>
          <a:chOff x="0" y="0"/>
          <a:chExt cx="0" cy="0"/>
        </a:xfrm>
      </p:grpSpPr>
      <p:sp>
        <p:nvSpPr>
          <p:cNvPr id="79" name="Google Shape;79;p21"/>
          <p:cNvSpPr txBox="1"/>
          <p:nvPr>
            <p:ph idx="1" type="body"/>
          </p:nvPr>
        </p:nvSpPr>
        <p:spPr>
          <a:xfrm>
            <a:off x="642050" y="540000"/>
            <a:ext cx="2649600" cy="30357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accent1"/>
              </a:buClr>
              <a:buSzPts val="1200"/>
              <a:buChar char="●"/>
              <a:defRPr sz="1000">
                <a:solidFill>
                  <a:srgbClr val="000000"/>
                </a:solidFill>
              </a:defRPr>
            </a:lvl1pPr>
            <a:lvl2pPr indent="-304800" lvl="1" marL="914400">
              <a:spcBef>
                <a:spcPts val="1600"/>
              </a:spcBef>
              <a:spcAft>
                <a:spcPts val="0"/>
              </a:spcAft>
              <a:buClr>
                <a:srgbClr val="000000"/>
              </a:buClr>
              <a:buSzPts val="1200"/>
              <a:buChar char="○"/>
              <a:defRPr>
                <a:solidFill>
                  <a:srgbClr val="000000"/>
                </a:solidFill>
              </a:defRPr>
            </a:lvl2pPr>
            <a:lvl3pPr indent="-304800" lvl="2" marL="1371600">
              <a:spcBef>
                <a:spcPts val="1600"/>
              </a:spcBef>
              <a:spcAft>
                <a:spcPts val="0"/>
              </a:spcAft>
              <a:buClr>
                <a:srgbClr val="000000"/>
              </a:buClr>
              <a:buSzPts val="1200"/>
              <a:buChar char="■"/>
              <a:defRPr>
                <a:solidFill>
                  <a:srgbClr val="000000"/>
                </a:solidFill>
              </a:defRPr>
            </a:lvl3pPr>
            <a:lvl4pPr indent="-304800" lvl="3" marL="1828800">
              <a:spcBef>
                <a:spcPts val="1600"/>
              </a:spcBef>
              <a:spcAft>
                <a:spcPts val="0"/>
              </a:spcAft>
              <a:buClr>
                <a:srgbClr val="000000"/>
              </a:buClr>
              <a:buSzPts val="1200"/>
              <a:buChar char="●"/>
              <a:defRPr>
                <a:solidFill>
                  <a:srgbClr val="000000"/>
                </a:solidFill>
              </a:defRPr>
            </a:lvl4pPr>
            <a:lvl5pPr indent="-304800" lvl="4" marL="2286000">
              <a:spcBef>
                <a:spcPts val="1600"/>
              </a:spcBef>
              <a:spcAft>
                <a:spcPts val="0"/>
              </a:spcAft>
              <a:buClr>
                <a:srgbClr val="000000"/>
              </a:buClr>
              <a:buSzPts val="1200"/>
              <a:buChar char="○"/>
              <a:defRPr>
                <a:solidFill>
                  <a:srgbClr val="000000"/>
                </a:solidFill>
              </a:defRPr>
            </a:lvl5pPr>
            <a:lvl6pPr indent="-304800" lvl="5" marL="2743200">
              <a:spcBef>
                <a:spcPts val="1600"/>
              </a:spcBef>
              <a:spcAft>
                <a:spcPts val="0"/>
              </a:spcAft>
              <a:buClr>
                <a:srgbClr val="000000"/>
              </a:buClr>
              <a:buSzPts val="1200"/>
              <a:buChar char="■"/>
              <a:defRPr>
                <a:solidFill>
                  <a:srgbClr val="000000"/>
                </a:solidFill>
              </a:defRPr>
            </a:lvl6pPr>
            <a:lvl7pPr indent="-304800" lvl="6" marL="3200400">
              <a:spcBef>
                <a:spcPts val="1600"/>
              </a:spcBef>
              <a:spcAft>
                <a:spcPts val="0"/>
              </a:spcAft>
              <a:buClr>
                <a:srgbClr val="000000"/>
              </a:buClr>
              <a:buSzPts val="1200"/>
              <a:buChar char="●"/>
              <a:defRPr>
                <a:solidFill>
                  <a:srgbClr val="000000"/>
                </a:solidFill>
              </a:defRPr>
            </a:lvl7pPr>
            <a:lvl8pPr indent="-304800" lvl="7" marL="3657600">
              <a:spcBef>
                <a:spcPts val="1600"/>
              </a:spcBef>
              <a:spcAft>
                <a:spcPts val="0"/>
              </a:spcAft>
              <a:buClr>
                <a:srgbClr val="000000"/>
              </a:buClr>
              <a:buSzPts val="1200"/>
              <a:buChar char="○"/>
              <a:defRPr>
                <a:solidFill>
                  <a:srgbClr val="000000"/>
                </a:solidFill>
              </a:defRPr>
            </a:lvl8pPr>
            <a:lvl9pPr indent="-304800" lvl="8" marL="4114800">
              <a:spcBef>
                <a:spcPts val="1600"/>
              </a:spcBef>
              <a:spcAft>
                <a:spcPts val="1600"/>
              </a:spcAft>
              <a:buClr>
                <a:srgbClr val="000000"/>
              </a:buClr>
              <a:buSzPts val="1200"/>
              <a:buChar char="■"/>
              <a:defRPr>
                <a:solidFill>
                  <a:srgbClr val="000000"/>
                </a:solidFill>
              </a:defRPr>
            </a:lvl9pPr>
          </a:lstStyle>
          <a:p/>
        </p:txBody>
      </p:sp>
      <p:sp>
        <p:nvSpPr>
          <p:cNvPr id="80" name="Google Shape;80;p21"/>
          <p:cNvSpPr txBox="1"/>
          <p:nvPr>
            <p:ph type="ctrTitle"/>
          </p:nvPr>
        </p:nvSpPr>
        <p:spPr>
          <a:xfrm rot="5400000">
            <a:off x="6923109" y="1407498"/>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7">
  <p:cSld name="CUSTOM_25_1">
    <p:spTree>
      <p:nvGrpSpPr>
        <p:cNvPr id="81" name="Shape 81"/>
        <p:cNvGrpSpPr/>
        <p:nvPr/>
      </p:nvGrpSpPr>
      <p:grpSpPr>
        <a:xfrm>
          <a:off x="0" y="0"/>
          <a:ext cx="0" cy="0"/>
          <a:chOff x="0" y="0"/>
          <a:chExt cx="0" cy="0"/>
        </a:xfrm>
      </p:grpSpPr>
      <p:sp>
        <p:nvSpPr>
          <p:cNvPr id="82" name="Google Shape;82;p22"/>
          <p:cNvSpPr txBox="1"/>
          <p:nvPr>
            <p:ph idx="1" type="body"/>
          </p:nvPr>
        </p:nvSpPr>
        <p:spPr>
          <a:xfrm>
            <a:off x="642050" y="1277550"/>
            <a:ext cx="5308200" cy="14760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rgbClr val="000000"/>
              </a:buClr>
              <a:buSzPts val="1200"/>
              <a:buChar char="●"/>
              <a:defRPr>
                <a:solidFill>
                  <a:srgbClr val="000000"/>
                </a:solidFill>
              </a:defRPr>
            </a:lvl1pPr>
            <a:lvl2pPr indent="-304800" lvl="1" marL="914400">
              <a:spcBef>
                <a:spcPts val="1600"/>
              </a:spcBef>
              <a:spcAft>
                <a:spcPts val="0"/>
              </a:spcAft>
              <a:buClr>
                <a:srgbClr val="000000"/>
              </a:buClr>
              <a:buSzPts val="1200"/>
              <a:buChar char="○"/>
              <a:defRPr>
                <a:solidFill>
                  <a:srgbClr val="000000"/>
                </a:solidFill>
              </a:defRPr>
            </a:lvl2pPr>
            <a:lvl3pPr indent="-304800" lvl="2" marL="1371600">
              <a:spcBef>
                <a:spcPts val="1600"/>
              </a:spcBef>
              <a:spcAft>
                <a:spcPts val="0"/>
              </a:spcAft>
              <a:buClr>
                <a:srgbClr val="000000"/>
              </a:buClr>
              <a:buSzPts val="1200"/>
              <a:buChar char="■"/>
              <a:defRPr>
                <a:solidFill>
                  <a:srgbClr val="000000"/>
                </a:solidFill>
              </a:defRPr>
            </a:lvl3pPr>
            <a:lvl4pPr indent="-304800" lvl="3" marL="1828800">
              <a:spcBef>
                <a:spcPts val="1600"/>
              </a:spcBef>
              <a:spcAft>
                <a:spcPts val="0"/>
              </a:spcAft>
              <a:buClr>
                <a:srgbClr val="000000"/>
              </a:buClr>
              <a:buSzPts val="1200"/>
              <a:buChar char="●"/>
              <a:defRPr>
                <a:solidFill>
                  <a:srgbClr val="000000"/>
                </a:solidFill>
              </a:defRPr>
            </a:lvl4pPr>
            <a:lvl5pPr indent="-304800" lvl="4" marL="2286000">
              <a:spcBef>
                <a:spcPts val="1600"/>
              </a:spcBef>
              <a:spcAft>
                <a:spcPts val="0"/>
              </a:spcAft>
              <a:buClr>
                <a:srgbClr val="000000"/>
              </a:buClr>
              <a:buSzPts val="1200"/>
              <a:buChar char="○"/>
              <a:defRPr>
                <a:solidFill>
                  <a:srgbClr val="000000"/>
                </a:solidFill>
              </a:defRPr>
            </a:lvl5pPr>
            <a:lvl6pPr indent="-304800" lvl="5" marL="2743200">
              <a:spcBef>
                <a:spcPts val="1600"/>
              </a:spcBef>
              <a:spcAft>
                <a:spcPts val="0"/>
              </a:spcAft>
              <a:buClr>
                <a:srgbClr val="000000"/>
              </a:buClr>
              <a:buSzPts val="1200"/>
              <a:buChar char="■"/>
              <a:defRPr>
                <a:solidFill>
                  <a:srgbClr val="000000"/>
                </a:solidFill>
              </a:defRPr>
            </a:lvl6pPr>
            <a:lvl7pPr indent="-304800" lvl="6" marL="3200400">
              <a:spcBef>
                <a:spcPts val="1600"/>
              </a:spcBef>
              <a:spcAft>
                <a:spcPts val="0"/>
              </a:spcAft>
              <a:buClr>
                <a:srgbClr val="000000"/>
              </a:buClr>
              <a:buSzPts val="1200"/>
              <a:buChar char="●"/>
              <a:defRPr>
                <a:solidFill>
                  <a:srgbClr val="000000"/>
                </a:solidFill>
              </a:defRPr>
            </a:lvl7pPr>
            <a:lvl8pPr indent="-304800" lvl="7" marL="3657600">
              <a:spcBef>
                <a:spcPts val="1600"/>
              </a:spcBef>
              <a:spcAft>
                <a:spcPts val="0"/>
              </a:spcAft>
              <a:buClr>
                <a:srgbClr val="000000"/>
              </a:buClr>
              <a:buSzPts val="1200"/>
              <a:buChar char="○"/>
              <a:defRPr>
                <a:solidFill>
                  <a:srgbClr val="000000"/>
                </a:solidFill>
              </a:defRPr>
            </a:lvl8pPr>
            <a:lvl9pPr indent="-304800" lvl="8" marL="4114800">
              <a:spcBef>
                <a:spcPts val="1600"/>
              </a:spcBef>
              <a:spcAft>
                <a:spcPts val="1600"/>
              </a:spcAft>
              <a:buClr>
                <a:srgbClr val="000000"/>
              </a:buClr>
              <a:buSzPts val="1200"/>
              <a:buChar char="■"/>
              <a:defRPr>
                <a:solidFill>
                  <a:srgbClr val="000000"/>
                </a:solidFill>
              </a:defRPr>
            </a:lvl9pPr>
          </a:lstStyle>
          <a:p/>
        </p:txBody>
      </p:sp>
      <p:sp>
        <p:nvSpPr>
          <p:cNvPr id="83" name="Google Shape;83;p22"/>
          <p:cNvSpPr txBox="1"/>
          <p:nvPr>
            <p:ph type="ctrTitle"/>
          </p:nvPr>
        </p:nvSpPr>
        <p:spPr>
          <a:xfrm rot="5400000">
            <a:off x="6923109" y="1407498"/>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84" name="Google Shape;84;p22"/>
          <p:cNvSpPr txBox="1"/>
          <p:nvPr>
            <p:ph idx="2" type="subTitle"/>
          </p:nvPr>
        </p:nvSpPr>
        <p:spPr>
          <a:xfrm>
            <a:off x="642050" y="540000"/>
            <a:ext cx="4655400" cy="9606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a:lvl1pPr>
            <a:lvl2pPr lvl="1">
              <a:lnSpc>
                <a:spcPct val="100000"/>
              </a:lnSpc>
              <a:spcBef>
                <a:spcPts val="0"/>
              </a:spcBef>
              <a:spcAft>
                <a:spcPts val="0"/>
              </a:spcAft>
              <a:buClr>
                <a:srgbClr val="FFFFFF"/>
              </a:buClr>
              <a:buSzPts val="1200"/>
              <a:buNone/>
              <a:defRPr>
                <a:solidFill>
                  <a:srgbClr val="FFFFFF"/>
                </a:solidFill>
              </a:defRPr>
            </a:lvl2pPr>
            <a:lvl3pPr lvl="2">
              <a:lnSpc>
                <a:spcPct val="100000"/>
              </a:lnSpc>
              <a:spcBef>
                <a:spcPts val="0"/>
              </a:spcBef>
              <a:spcAft>
                <a:spcPts val="0"/>
              </a:spcAft>
              <a:buClr>
                <a:srgbClr val="FFFFFF"/>
              </a:buClr>
              <a:buSzPts val="1200"/>
              <a:buNone/>
              <a:defRPr>
                <a:solidFill>
                  <a:srgbClr val="FFFFFF"/>
                </a:solidFill>
              </a:defRPr>
            </a:lvl3pPr>
            <a:lvl4pPr lvl="3">
              <a:lnSpc>
                <a:spcPct val="100000"/>
              </a:lnSpc>
              <a:spcBef>
                <a:spcPts val="0"/>
              </a:spcBef>
              <a:spcAft>
                <a:spcPts val="0"/>
              </a:spcAft>
              <a:buClr>
                <a:srgbClr val="FFFFFF"/>
              </a:buClr>
              <a:buSzPts val="1200"/>
              <a:buNone/>
              <a:defRPr>
                <a:solidFill>
                  <a:srgbClr val="FFFFFF"/>
                </a:solidFill>
              </a:defRPr>
            </a:lvl4pPr>
            <a:lvl5pPr lvl="4">
              <a:lnSpc>
                <a:spcPct val="100000"/>
              </a:lnSpc>
              <a:spcBef>
                <a:spcPts val="0"/>
              </a:spcBef>
              <a:spcAft>
                <a:spcPts val="0"/>
              </a:spcAft>
              <a:buClr>
                <a:srgbClr val="FFFFFF"/>
              </a:buClr>
              <a:buSzPts val="1200"/>
              <a:buNone/>
              <a:defRPr>
                <a:solidFill>
                  <a:srgbClr val="FFFFFF"/>
                </a:solidFill>
              </a:defRPr>
            </a:lvl5pPr>
            <a:lvl6pPr lvl="5">
              <a:lnSpc>
                <a:spcPct val="100000"/>
              </a:lnSpc>
              <a:spcBef>
                <a:spcPts val="0"/>
              </a:spcBef>
              <a:spcAft>
                <a:spcPts val="0"/>
              </a:spcAft>
              <a:buClr>
                <a:srgbClr val="FFFFFF"/>
              </a:buClr>
              <a:buSzPts val="1200"/>
              <a:buNone/>
              <a:defRPr>
                <a:solidFill>
                  <a:srgbClr val="FFFFFF"/>
                </a:solidFill>
              </a:defRPr>
            </a:lvl6pPr>
            <a:lvl7pPr lvl="6">
              <a:lnSpc>
                <a:spcPct val="100000"/>
              </a:lnSpc>
              <a:spcBef>
                <a:spcPts val="0"/>
              </a:spcBef>
              <a:spcAft>
                <a:spcPts val="0"/>
              </a:spcAft>
              <a:buClr>
                <a:srgbClr val="FFFFFF"/>
              </a:buClr>
              <a:buSzPts val="1200"/>
              <a:buNone/>
              <a:defRPr>
                <a:solidFill>
                  <a:srgbClr val="FFFFFF"/>
                </a:solidFill>
              </a:defRPr>
            </a:lvl7pPr>
            <a:lvl8pPr lvl="7">
              <a:lnSpc>
                <a:spcPct val="100000"/>
              </a:lnSpc>
              <a:spcBef>
                <a:spcPts val="0"/>
              </a:spcBef>
              <a:spcAft>
                <a:spcPts val="0"/>
              </a:spcAft>
              <a:buClr>
                <a:srgbClr val="FFFFFF"/>
              </a:buClr>
              <a:buSzPts val="1200"/>
              <a:buNone/>
              <a:defRPr>
                <a:solidFill>
                  <a:srgbClr val="FFFFFF"/>
                </a:solidFill>
              </a:defRPr>
            </a:lvl8pPr>
            <a:lvl9pPr lvl="8">
              <a:lnSpc>
                <a:spcPct val="100000"/>
              </a:lnSpc>
              <a:spcBef>
                <a:spcPts val="0"/>
              </a:spcBef>
              <a:spcAft>
                <a:spcPts val="0"/>
              </a:spcAft>
              <a:buClr>
                <a:srgbClr val="FFFFFF"/>
              </a:buClr>
              <a:buSzPts val="1200"/>
              <a:buNone/>
              <a:defRPr>
                <a:solidFill>
                  <a:srgbClr val="FFFFFF"/>
                </a:solidFill>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8">
  <p:cSld name="CUSTOM_25_1_1">
    <p:spTree>
      <p:nvGrpSpPr>
        <p:cNvPr id="85" name="Shape 85"/>
        <p:cNvGrpSpPr/>
        <p:nvPr/>
      </p:nvGrpSpPr>
      <p:grpSpPr>
        <a:xfrm>
          <a:off x="0" y="0"/>
          <a:ext cx="0" cy="0"/>
          <a:chOff x="0" y="0"/>
          <a:chExt cx="0" cy="0"/>
        </a:xfrm>
      </p:grpSpPr>
      <p:sp>
        <p:nvSpPr>
          <p:cNvPr id="86" name="Google Shape;86;p23"/>
          <p:cNvSpPr txBox="1"/>
          <p:nvPr>
            <p:ph type="ctrTitle"/>
          </p:nvPr>
        </p:nvSpPr>
        <p:spPr>
          <a:xfrm rot="5400000">
            <a:off x="6923109" y="1407498"/>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87" name="Google Shape;87;p23"/>
          <p:cNvSpPr txBox="1"/>
          <p:nvPr>
            <p:ph idx="1" type="body"/>
          </p:nvPr>
        </p:nvSpPr>
        <p:spPr>
          <a:xfrm>
            <a:off x="642050" y="2134800"/>
            <a:ext cx="5308200" cy="14760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rgbClr val="000000"/>
              </a:buClr>
              <a:buSzPts val="1200"/>
              <a:buChar char="●"/>
              <a:defRPr>
                <a:solidFill>
                  <a:srgbClr val="000000"/>
                </a:solidFill>
              </a:defRPr>
            </a:lvl1pPr>
            <a:lvl2pPr indent="-304800" lvl="1" marL="914400">
              <a:spcBef>
                <a:spcPts val="1600"/>
              </a:spcBef>
              <a:spcAft>
                <a:spcPts val="0"/>
              </a:spcAft>
              <a:buClr>
                <a:srgbClr val="000000"/>
              </a:buClr>
              <a:buSzPts val="1200"/>
              <a:buChar char="○"/>
              <a:defRPr>
                <a:solidFill>
                  <a:srgbClr val="000000"/>
                </a:solidFill>
              </a:defRPr>
            </a:lvl2pPr>
            <a:lvl3pPr indent="-304800" lvl="2" marL="1371600">
              <a:spcBef>
                <a:spcPts val="1600"/>
              </a:spcBef>
              <a:spcAft>
                <a:spcPts val="0"/>
              </a:spcAft>
              <a:buClr>
                <a:srgbClr val="000000"/>
              </a:buClr>
              <a:buSzPts val="1200"/>
              <a:buChar char="■"/>
              <a:defRPr>
                <a:solidFill>
                  <a:srgbClr val="000000"/>
                </a:solidFill>
              </a:defRPr>
            </a:lvl3pPr>
            <a:lvl4pPr indent="-304800" lvl="3" marL="1828800">
              <a:spcBef>
                <a:spcPts val="1600"/>
              </a:spcBef>
              <a:spcAft>
                <a:spcPts val="0"/>
              </a:spcAft>
              <a:buClr>
                <a:srgbClr val="000000"/>
              </a:buClr>
              <a:buSzPts val="1200"/>
              <a:buChar char="●"/>
              <a:defRPr>
                <a:solidFill>
                  <a:srgbClr val="000000"/>
                </a:solidFill>
              </a:defRPr>
            </a:lvl4pPr>
            <a:lvl5pPr indent="-304800" lvl="4" marL="2286000">
              <a:spcBef>
                <a:spcPts val="1600"/>
              </a:spcBef>
              <a:spcAft>
                <a:spcPts val="0"/>
              </a:spcAft>
              <a:buClr>
                <a:srgbClr val="000000"/>
              </a:buClr>
              <a:buSzPts val="1200"/>
              <a:buChar char="○"/>
              <a:defRPr>
                <a:solidFill>
                  <a:srgbClr val="000000"/>
                </a:solidFill>
              </a:defRPr>
            </a:lvl5pPr>
            <a:lvl6pPr indent="-304800" lvl="5" marL="2743200">
              <a:spcBef>
                <a:spcPts val="1600"/>
              </a:spcBef>
              <a:spcAft>
                <a:spcPts val="0"/>
              </a:spcAft>
              <a:buClr>
                <a:srgbClr val="000000"/>
              </a:buClr>
              <a:buSzPts val="1200"/>
              <a:buChar char="■"/>
              <a:defRPr>
                <a:solidFill>
                  <a:srgbClr val="000000"/>
                </a:solidFill>
              </a:defRPr>
            </a:lvl6pPr>
            <a:lvl7pPr indent="-304800" lvl="6" marL="3200400">
              <a:spcBef>
                <a:spcPts val="1600"/>
              </a:spcBef>
              <a:spcAft>
                <a:spcPts val="0"/>
              </a:spcAft>
              <a:buClr>
                <a:srgbClr val="000000"/>
              </a:buClr>
              <a:buSzPts val="1200"/>
              <a:buChar char="●"/>
              <a:defRPr>
                <a:solidFill>
                  <a:srgbClr val="000000"/>
                </a:solidFill>
              </a:defRPr>
            </a:lvl7pPr>
            <a:lvl8pPr indent="-304800" lvl="7" marL="3657600">
              <a:spcBef>
                <a:spcPts val="1600"/>
              </a:spcBef>
              <a:spcAft>
                <a:spcPts val="0"/>
              </a:spcAft>
              <a:buClr>
                <a:srgbClr val="000000"/>
              </a:buClr>
              <a:buSzPts val="1200"/>
              <a:buChar char="○"/>
              <a:defRPr>
                <a:solidFill>
                  <a:srgbClr val="000000"/>
                </a:solidFill>
              </a:defRPr>
            </a:lvl8pPr>
            <a:lvl9pPr indent="-304800" lvl="8" marL="4114800">
              <a:spcBef>
                <a:spcPts val="1600"/>
              </a:spcBef>
              <a:spcAft>
                <a:spcPts val="1600"/>
              </a:spcAft>
              <a:buClr>
                <a:srgbClr val="000000"/>
              </a:buClr>
              <a:buSzPts val="1200"/>
              <a:buChar char="■"/>
              <a:defRPr>
                <a:solidFill>
                  <a:srgbClr val="000000"/>
                </a:solidFill>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88" name="Shape 88"/>
        <p:cNvGrpSpPr/>
        <p:nvPr/>
      </p:nvGrpSpPr>
      <p:grpSpPr>
        <a:xfrm>
          <a:off x="0" y="0"/>
          <a:ext cx="0" cy="0"/>
          <a:chOff x="0" y="0"/>
          <a:chExt cx="0" cy="0"/>
        </a:xfrm>
      </p:grpSpPr>
      <p:sp>
        <p:nvSpPr>
          <p:cNvPr id="89" name="Google Shape;89;p24"/>
          <p:cNvSpPr txBox="1"/>
          <p:nvPr>
            <p:ph type="ctrTitle"/>
          </p:nvPr>
        </p:nvSpPr>
        <p:spPr>
          <a:xfrm rot="5400000">
            <a:off x="6860962" y="1407498"/>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90" name="Google Shape;90;p24"/>
          <p:cNvSpPr txBox="1"/>
          <p:nvPr>
            <p:ph idx="1" type="subTitle"/>
          </p:nvPr>
        </p:nvSpPr>
        <p:spPr>
          <a:xfrm>
            <a:off x="1579064" y="2147200"/>
            <a:ext cx="16266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rgbClr val="000000"/>
              </a:buClr>
              <a:buSzPts val="1000"/>
              <a:buNone/>
              <a:defRPr sz="1000"/>
            </a:lvl1pPr>
            <a:lvl2pPr lvl="1">
              <a:lnSpc>
                <a:spcPct val="100000"/>
              </a:lnSpc>
              <a:spcBef>
                <a:spcPts val="0"/>
              </a:spcBef>
              <a:spcAft>
                <a:spcPts val="0"/>
              </a:spcAft>
              <a:buClr>
                <a:srgbClr val="000000"/>
              </a:buClr>
              <a:buSzPts val="1000"/>
              <a:buNone/>
              <a:defRPr sz="1000">
                <a:solidFill>
                  <a:srgbClr val="000000"/>
                </a:solidFill>
              </a:defRPr>
            </a:lvl2pPr>
            <a:lvl3pPr lvl="2">
              <a:lnSpc>
                <a:spcPct val="100000"/>
              </a:lnSpc>
              <a:spcBef>
                <a:spcPts val="0"/>
              </a:spcBef>
              <a:spcAft>
                <a:spcPts val="0"/>
              </a:spcAft>
              <a:buClr>
                <a:srgbClr val="000000"/>
              </a:buClr>
              <a:buSzPts val="1000"/>
              <a:buNone/>
              <a:defRPr sz="1000">
                <a:solidFill>
                  <a:srgbClr val="000000"/>
                </a:solidFill>
              </a:defRPr>
            </a:lvl3pPr>
            <a:lvl4pPr lvl="3">
              <a:lnSpc>
                <a:spcPct val="100000"/>
              </a:lnSpc>
              <a:spcBef>
                <a:spcPts val="0"/>
              </a:spcBef>
              <a:spcAft>
                <a:spcPts val="0"/>
              </a:spcAft>
              <a:buClr>
                <a:srgbClr val="000000"/>
              </a:buClr>
              <a:buSzPts val="1000"/>
              <a:buNone/>
              <a:defRPr sz="1000">
                <a:solidFill>
                  <a:srgbClr val="000000"/>
                </a:solidFill>
              </a:defRPr>
            </a:lvl4pPr>
            <a:lvl5pPr lvl="4">
              <a:lnSpc>
                <a:spcPct val="100000"/>
              </a:lnSpc>
              <a:spcBef>
                <a:spcPts val="0"/>
              </a:spcBef>
              <a:spcAft>
                <a:spcPts val="0"/>
              </a:spcAft>
              <a:buClr>
                <a:srgbClr val="000000"/>
              </a:buClr>
              <a:buSzPts val="1000"/>
              <a:buNone/>
              <a:defRPr sz="1000">
                <a:solidFill>
                  <a:srgbClr val="000000"/>
                </a:solidFill>
              </a:defRPr>
            </a:lvl5pPr>
            <a:lvl6pPr lvl="5">
              <a:lnSpc>
                <a:spcPct val="100000"/>
              </a:lnSpc>
              <a:spcBef>
                <a:spcPts val="0"/>
              </a:spcBef>
              <a:spcAft>
                <a:spcPts val="0"/>
              </a:spcAft>
              <a:buClr>
                <a:srgbClr val="000000"/>
              </a:buClr>
              <a:buSzPts val="1000"/>
              <a:buNone/>
              <a:defRPr sz="1000">
                <a:solidFill>
                  <a:srgbClr val="000000"/>
                </a:solidFill>
              </a:defRPr>
            </a:lvl6pPr>
            <a:lvl7pPr lvl="6">
              <a:lnSpc>
                <a:spcPct val="100000"/>
              </a:lnSpc>
              <a:spcBef>
                <a:spcPts val="0"/>
              </a:spcBef>
              <a:spcAft>
                <a:spcPts val="0"/>
              </a:spcAft>
              <a:buClr>
                <a:srgbClr val="000000"/>
              </a:buClr>
              <a:buSzPts val="1000"/>
              <a:buNone/>
              <a:defRPr sz="1000">
                <a:solidFill>
                  <a:srgbClr val="000000"/>
                </a:solidFill>
              </a:defRPr>
            </a:lvl7pPr>
            <a:lvl8pPr lvl="7">
              <a:lnSpc>
                <a:spcPct val="100000"/>
              </a:lnSpc>
              <a:spcBef>
                <a:spcPts val="0"/>
              </a:spcBef>
              <a:spcAft>
                <a:spcPts val="0"/>
              </a:spcAft>
              <a:buClr>
                <a:srgbClr val="000000"/>
              </a:buClr>
              <a:buSzPts val="1000"/>
              <a:buNone/>
              <a:defRPr sz="1000">
                <a:solidFill>
                  <a:srgbClr val="000000"/>
                </a:solidFill>
              </a:defRPr>
            </a:lvl8pPr>
            <a:lvl9pPr lvl="8">
              <a:lnSpc>
                <a:spcPct val="100000"/>
              </a:lnSpc>
              <a:spcBef>
                <a:spcPts val="0"/>
              </a:spcBef>
              <a:spcAft>
                <a:spcPts val="0"/>
              </a:spcAft>
              <a:buClr>
                <a:srgbClr val="000000"/>
              </a:buClr>
              <a:buSzPts val="1000"/>
              <a:buNone/>
              <a:defRPr sz="1000">
                <a:solidFill>
                  <a:srgbClr val="000000"/>
                </a:solidFill>
              </a:defRPr>
            </a:lvl9pPr>
          </a:lstStyle>
          <a:p/>
        </p:txBody>
      </p:sp>
      <p:sp>
        <p:nvSpPr>
          <p:cNvPr id="91" name="Google Shape;91;p24"/>
          <p:cNvSpPr txBox="1"/>
          <p:nvPr>
            <p:ph idx="2" type="ctrTitle"/>
          </p:nvPr>
        </p:nvSpPr>
        <p:spPr>
          <a:xfrm>
            <a:off x="1579064" y="1762400"/>
            <a:ext cx="2619300" cy="3849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92" name="Google Shape;92;p24"/>
          <p:cNvSpPr txBox="1"/>
          <p:nvPr>
            <p:ph idx="3" type="subTitle"/>
          </p:nvPr>
        </p:nvSpPr>
        <p:spPr>
          <a:xfrm>
            <a:off x="4068269" y="2147200"/>
            <a:ext cx="1626600" cy="11124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Clr>
                <a:srgbClr val="000000"/>
              </a:buClr>
              <a:buSzPts val="1000"/>
              <a:buNone/>
              <a:defRPr sz="1000">
                <a:solidFill>
                  <a:srgbClr val="000000"/>
                </a:solidFill>
              </a:defRPr>
            </a:lvl1pPr>
            <a:lvl2pPr lvl="1" algn="r">
              <a:lnSpc>
                <a:spcPct val="100000"/>
              </a:lnSpc>
              <a:spcBef>
                <a:spcPts val="0"/>
              </a:spcBef>
              <a:spcAft>
                <a:spcPts val="0"/>
              </a:spcAft>
              <a:buClr>
                <a:srgbClr val="000000"/>
              </a:buClr>
              <a:buSzPts val="1000"/>
              <a:buNone/>
              <a:defRPr sz="1000">
                <a:solidFill>
                  <a:srgbClr val="000000"/>
                </a:solidFill>
              </a:defRPr>
            </a:lvl2pPr>
            <a:lvl3pPr lvl="2" algn="r">
              <a:lnSpc>
                <a:spcPct val="100000"/>
              </a:lnSpc>
              <a:spcBef>
                <a:spcPts val="0"/>
              </a:spcBef>
              <a:spcAft>
                <a:spcPts val="0"/>
              </a:spcAft>
              <a:buClr>
                <a:srgbClr val="000000"/>
              </a:buClr>
              <a:buSzPts val="1000"/>
              <a:buNone/>
              <a:defRPr sz="1000">
                <a:solidFill>
                  <a:srgbClr val="000000"/>
                </a:solidFill>
              </a:defRPr>
            </a:lvl3pPr>
            <a:lvl4pPr lvl="3" algn="r">
              <a:lnSpc>
                <a:spcPct val="100000"/>
              </a:lnSpc>
              <a:spcBef>
                <a:spcPts val="0"/>
              </a:spcBef>
              <a:spcAft>
                <a:spcPts val="0"/>
              </a:spcAft>
              <a:buClr>
                <a:srgbClr val="000000"/>
              </a:buClr>
              <a:buSzPts val="1000"/>
              <a:buNone/>
              <a:defRPr sz="1000">
                <a:solidFill>
                  <a:srgbClr val="000000"/>
                </a:solidFill>
              </a:defRPr>
            </a:lvl4pPr>
            <a:lvl5pPr lvl="4" algn="r">
              <a:lnSpc>
                <a:spcPct val="100000"/>
              </a:lnSpc>
              <a:spcBef>
                <a:spcPts val="0"/>
              </a:spcBef>
              <a:spcAft>
                <a:spcPts val="0"/>
              </a:spcAft>
              <a:buClr>
                <a:srgbClr val="000000"/>
              </a:buClr>
              <a:buSzPts val="1000"/>
              <a:buNone/>
              <a:defRPr sz="1000">
                <a:solidFill>
                  <a:srgbClr val="000000"/>
                </a:solidFill>
              </a:defRPr>
            </a:lvl5pPr>
            <a:lvl6pPr lvl="5" algn="r">
              <a:lnSpc>
                <a:spcPct val="100000"/>
              </a:lnSpc>
              <a:spcBef>
                <a:spcPts val="0"/>
              </a:spcBef>
              <a:spcAft>
                <a:spcPts val="0"/>
              </a:spcAft>
              <a:buClr>
                <a:srgbClr val="000000"/>
              </a:buClr>
              <a:buSzPts val="1000"/>
              <a:buNone/>
              <a:defRPr sz="1000">
                <a:solidFill>
                  <a:srgbClr val="000000"/>
                </a:solidFill>
              </a:defRPr>
            </a:lvl6pPr>
            <a:lvl7pPr lvl="6" algn="r">
              <a:lnSpc>
                <a:spcPct val="100000"/>
              </a:lnSpc>
              <a:spcBef>
                <a:spcPts val="0"/>
              </a:spcBef>
              <a:spcAft>
                <a:spcPts val="0"/>
              </a:spcAft>
              <a:buClr>
                <a:srgbClr val="000000"/>
              </a:buClr>
              <a:buSzPts val="1000"/>
              <a:buNone/>
              <a:defRPr sz="1000">
                <a:solidFill>
                  <a:srgbClr val="000000"/>
                </a:solidFill>
              </a:defRPr>
            </a:lvl7pPr>
            <a:lvl8pPr lvl="7" algn="r">
              <a:lnSpc>
                <a:spcPct val="100000"/>
              </a:lnSpc>
              <a:spcBef>
                <a:spcPts val="0"/>
              </a:spcBef>
              <a:spcAft>
                <a:spcPts val="0"/>
              </a:spcAft>
              <a:buClr>
                <a:srgbClr val="000000"/>
              </a:buClr>
              <a:buSzPts val="1000"/>
              <a:buNone/>
              <a:defRPr sz="1000">
                <a:solidFill>
                  <a:srgbClr val="000000"/>
                </a:solidFill>
              </a:defRPr>
            </a:lvl8pPr>
            <a:lvl9pPr lvl="8" algn="r">
              <a:lnSpc>
                <a:spcPct val="100000"/>
              </a:lnSpc>
              <a:spcBef>
                <a:spcPts val="0"/>
              </a:spcBef>
              <a:spcAft>
                <a:spcPts val="0"/>
              </a:spcAft>
              <a:buClr>
                <a:srgbClr val="000000"/>
              </a:buClr>
              <a:buSzPts val="1000"/>
              <a:buNone/>
              <a:defRPr sz="1000">
                <a:solidFill>
                  <a:srgbClr val="000000"/>
                </a:solidFill>
              </a:defRPr>
            </a:lvl9pPr>
          </a:lstStyle>
          <a:p/>
        </p:txBody>
      </p:sp>
      <p:sp>
        <p:nvSpPr>
          <p:cNvPr id="93" name="Google Shape;93;p24"/>
          <p:cNvSpPr txBox="1"/>
          <p:nvPr>
            <p:ph idx="4" type="ctrTitle"/>
          </p:nvPr>
        </p:nvSpPr>
        <p:spPr>
          <a:xfrm>
            <a:off x="3075567" y="1762400"/>
            <a:ext cx="2619300" cy="3849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1800"/>
              <a:buNone/>
              <a:defRPr sz="1800"/>
            </a:lvl1pPr>
            <a:lvl2pPr lvl="1" algn="r">
              <a:spcBef>
                <a:spcPts val="0"/>
              </a:spcBef>
              <a:spcAft>
                <a:spcPts val="0"/>
              </a:spcAft>
              <a:buSzPts val="1800"/>
              <a:buNone/>
              <a:defRPr sz="1800"/>
            </a:lvl2pPr>
            <a:lvl3pPr lvl="2" algn="r">
              <a:spcBef>
                <a:spcPts val="0"/>
              </a:spcBef>
              <a:spcAft>
                <a:spcPts val="0"/>
              </a:spcAft>
              <a:buSzPts val="1800"/>
              <a:buNone/>
              <a:defRPr sz="1800"/>
            </a:lvl3pPr>
            <a:lvl4pPr lvl="3" algn="r">
              <a:spcBef>
                <a:spcPts val="0"/>
              </a:spcBef>
              <a:spcAft>
                <a:spcPts val="0"/>
              </a:spcAft>
              <a:buSzPts val="1800"/>
              <a:buNone/>
              <a:defRPr sz="1800"/>
            </a:lvl4pPr>
            <a:lvl5pPr lvl="4" algn="r">
              <a:spcBef>
                <a:spcPts val="0"/>
              </a:spcBef>
              <a:spcAft>
                <a:spcPts val="0"/>
              </a:spcAft>
              <a:buSzPts val="1800"/>
              <a:buNone/>
              <a:defRPr sz="1800"/>
            </a:lvl5pPr>
            <a:lvl6pPr lvl="5" algn="r">
              <a:spcBef>
                <a:spcPts val="0"/>
              </a:spcBef>
              <a:spcAft>
                <a:spcPts val="0"/>
              </a:spcAft>
              <a:buSzPts val="1800"/>
              <a:buNone/>
              <a:defRPr sz="1800"/>
            </a:lvl6pPr>
            <a:lvl7pPr lvl="6" algn="r">
              <a:spcBef>
                <a:spcPts val="0"/>
              </a:spcBef>
              <a:spcAft>
                <a:spcPts val="0"/>
              </a:spcAft>
              <a:buSzPts val="1800"/>
              <a:buNone/>
              <a:defRPr sz="1800"/>
            </a:lvl7pPr>
            <a:lvl8pPr lvl="7" algn="r">
              <a:spcBef>
                <a:spcPts val="0"/>
              </a:spcBef>
              <a:spcAft>
                <a:spcPts val="0"/>
              </a:spcAft>
              <a:buSzPts val="1800"/>
              <a:buNone/>
              <a:defRPr sz="1800"/>
            </a:lvl8pPr>
            <a:lvl9pPr lvl="8" algn="r">
              <a:spcBef>
                <a:spcPts val="0"/>
              </a:spcBef>
              <a:spcAft>
                <a:spcPts val="0"/>
              </a:spcAft>
              <a:buSzPts val="1800"/>
              <a:buNone/>
              <a:defRPr sz="1800"/>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6">
    <p:spTree>
      <p:nvGrpSpPr>
        <p:cNvPr id="94" name="Shape 94"/>
        <p:cNvGrpSpPr/>
        <p:nvPr/>
      </p:nvGrpSpPr>
      <p:grpSpPr>
        <a:xfrm>
          <a:off x="0" y="0"/>
          <a:ext cx="0" cy="0"/>
          <a:chOff x="0" y="0"/>
          <a:chExt cx="0" cy="0"/>
        </a:xfrm>
      </p:grpSpPr>
      <p:sp>
        <p:nvSpPr>
          <p:cNvPr id="95" name="Google Shape;95;p25"/>
          <p:cNvSpPr txBox="1"/>
          <p:nvPr>
            <p:ph type="ctrTitle"/>
          </p:nvPr>
        </p:nvSpPr>
        <p:spPr>
          <a:xfrm>
            <a:off x="4921575" y="2993035"/>
            <a:ext cx="18282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Clr>
                <a:srgbClr val="F3F3F3"/>
              </a:buClr>
              <a:buSzPts val="1800"/>
              <a:buNone/>
              <a:defRPr sz="1800">
                <a:solidFill>
                  <a:srgbClr val="F3F3F3"/>
                </a:solidFill>
              </a:defRPr>
            </a:lvl1pPr>
            <a:lvl2pPr lvl="1">
              <a:spcBef>
                <a:spcPts val="0"/>
              </a:spcBef>
              <a:spcAft>
                <a:spcPts val="0"/>
              </a:spcAft>
              <a:buClr>
                <a:srgbClr val="F3F3F3"/>
              </a:buClr>
              <a:buSzPts val="1800"/>
              <a:buNone/>
              <a:defRPr sz="1800">
                <a:solidFill>
                  <a:srgbClr val="F3F3F3"/>
                </a:solidFill>
              </a:defRPr>
            </a:lvl2pPr>
            <a:lvl3pPr lvl="2">
              <a:spcBef>
                <a:spcPts val="0"/>
              </a:spcBef>
              <a:spcAft>
                <a:spcPts val="0"/>
              </a:spcAft>
              <a:buClr>
                <a:srgbClr val="F3F3F3"/>
              </a:buClr>
              <a:buSzPts val="1800"/>
              <a:buNone/>
              <a:defRPr sz="1800">
                <a:solidFill>
                  <a:srgbClr val="F3F3F3"/>
                </a:solidFill>
              </a:defRPr>
            </a:lvl3pPr>
            <a:lvl4pPr lvl="3">
              <a:spcBef>
                <a:spcPts val="0"/>
              </a:spcBef>
              <a:spcAft>
                <a:spcPts val="0"/>
              </a:spcAft>
              <a:buClr>
                <a:srgbClr val="F3F3F3"/>
              </a:buClr>
              <a:buSzPts val="1800"/>
              <a:buNone/>
              <a:defRPr sz="1800">
                <a:solidFill>
                  <a:srgbClr val="F3F3F3"/>
                </a:solidFill>
              </a:defRPr>
            </a:lvl4pPr>
            <a:lvl5pPr lvl="4">
              <a:spcBef>
                <a:spcPts val="0"/>
              </a:spcBef>
              <a:spcAft>
                <a:spcPts val="0"/>
              </a:spcAft>
              <a:buClr>
                <a:srgbClr val="F3F3F3"/>
              </a:buClr>
              <a:buSzPts val="1800"/>
              <a:buNone/>
              <a:defRPr sz="1800">
                <a:solidFill>
                  <a:srgbClr val="F3F3F3"/>
                </a:solidFill>
              </a:defRPr>
            </a:lvl5pPr>
            <a:lvl6pPr lvl="5">
              <a:spcBef>
                <a:spcPts val="0"/>
              </a:spcBef>
              <a:spcAft>
                <a:spcPts val="0"/>
              </a:spcAft>
              <a:buClr>
                <a:srgbClr val="F3F3F3"/>
              </a:buClr>
              <a:buSzPts val="1800"/>
              <a:buNone/>
              <a:defRPr sz="1800">
                <a:solidFill>
                  <a:srgbClr val="F3F3F3"/>
                </a:solidFill>
              </a:defRPr>
            </a:lvl6pPr>
            <a:lvl7pPr lvl="6">
              <a:spcBef>
                <a:spcPts val="0"/>
              </a:spcBef>
              <a:spcAft>
                <a:spcPts val="0"/>
              </a:spcAft>
              <a:buClr>
                <a:srgbClr val="F3F3F3"/>
              </a:buClr>
              <a:buSzPts val="1800"/>
              <a:buNone/>
              <a:defRPr sz="1800">
                <a:solidFill>
                  <a:srgbClr val="F3F3F3"/>
                </a:solidFill>
              </a:defRPr>
            </a:lvl7pPr>
            <a:lvl8pPr lvl="7">
              <a:spcBef>
                <a:spcPts val="0"/>
              </a:spcBef>
              <a:spcAft>
                <a:spcPts val="0"/>
              </a:spcAft>
              <a:buClr>
                <a:srgbClr val="F3F3F3"/>
              </a:buClr>
              <a:buSzPts val="1800"/>
              <a:buNone/>
              <a:defRPr sz="1800">
                <a:solidFill>
                  <a:srgbClr val="F3F3F3"/>
                </a:solidFill>
              </a:defRPr>
            </a:lvl8pPr>
            <a:lvl9pPr lvl="8">
              <a:spcBef>
                <a:spcPts val="0"/>
              </a:spcBef>
              <a:spcAft>
                <a:spcPts val="0"/>
              </a:spcAft>
              <a:buClr>
                <a:srgbClr val="F3F3F3"/>
              </a:buClr>
              <a:buSzPts val="1800"/>
              <a:buNone/>
              <a:defRPr sz="1800">
                <a:solidFill>
                  <a:srgbClr val="F3F3F3"/>
                </a:solidFill>
              </a:defRPr>
            </a:lvl9pPr>
          </a:lstStyle>
          <a:p/>
        </p:txBody>
      </p:sp>
      <p:sp>
        <p:nvSpPr>
          <p:cNvPr id="96" name="Google Shape;96;p25"/>
          <p:cNvSpPr txBox="1"/>
          <p:nvPr>
            <p:ph idx="1" type="subTitle"/>
          </p:nvPr>
        </p:nvSpPr>
        <p:spPr>
          <a:xfrm>
            <a:off x="4921575" y="3553810"/>
            <a:ext cx="1522200" cy="946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solidFill>
                  <a:srgbClr val="000000"/>
                </a:solidFill>
              </a:defRPr>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97" name="Google Shape;97;p25"/>
          <p:cNvSpPr txBox="1"/>
          <p:nvPr>
            <p:ph idx="2" type="ctrTitle"/>
          </p:nvPr>
        </p:nvSpPr>
        <p:spPr>
          <a:xfrm>
            <a:off x="906139" y="2993035"/>
            <a:ext cx="18282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Clr>
                <a:srgbClr val="F3F3F3"/>
              </a:buClr>
              <a:buSzPts val="1800"/>
              <a:buNone/>
              <a:defRPr sz="1800">
                <a:solidFill>
                  <a:srgbClr val="F3F3F3"/>
                </a:solidFill>
              </a:defRPr>
            </a:lvl1pPr>
            <a:lvl2pPr lvl="1">
              <a:spcBef>
                <a:spcPts val="0"/>
              </a:spcBef>
              <a:spcAft>
                <a:spcPts val="0"/>
              </a:spcAft>
              <a:buClr>
                <a:srgbClr val="F3F3F3"/>
              </a:buClr>
              <a:buSzPts val="1800"/>
              <a:buNone/>
              <a:defRPr sz="1800">
                <a:solidFill>
                  <a:srgbClr val="F3F3F3"/>
                </a:solidFill>
              </a:defRPr>
            </a:lvl2pPr>
            <a:lvl3pPr lvl="2">
              <a:spcBef>
                <a:spcPts val="0"/>
              </a:spcBef>
              <a:spcAft>
                <a:spcPts val="0"/>
              </a:spcAft>
              <a:buClr>
                <a:srgbClr val="F3F3F3"/>
              </a:buClr>
              <a:buSzPts val="1800"/>
              <a:buNone/>
              <a:defRPr sz="1800">
                <a:solidFill>
                  <a:srgbClr val="F3F3F3"/>
                </a:solidFill>
              </a:defRPr>
            </a:lvl3pPr>
            <a:lvl4pPr lvl="3">
              <a:spcBef>
                <a:spcPts val="0"/>
              </a:spcBef>
              <a:spcAft>
                <a:spcPts val="0"/>
              </a:spcAft>
              <a:buClr>
                <a:srgbClr val="F3F3F3"/>
              </a:buClr>
              <a:buSzPts val="1800"/>
              <a:buNone/>
              <a:defRPr sz="1800">
                <a:solidFill>
                  <a:srgbClr val="F3F3F3"/>
                </a:solidFill>
              </a:defRPr>
            </a:lvl4pPr>
            <a:lvl5pPr lvl="4">
              <a:spcBef>
                <a:spcPts val="0"/>
              </a:spcBef>
              <a:spcAft>
                <a:spcPts val="0"/>
              </a:spcAft>
              <a:buClr>
                <a:srgbClr val="F3F3F3"/>
              </a:buClr>
              <a:buSzPts val="1800"/>
              <a:buNone/>
              <a:defRPr sz="1800">
                <a:solidFill>
                  <a:srgbClr val="F3F3F3"/>
                </a:solidFill>
              </a:defRPr>
            </a:lvl5pPr>
            <a:lvl6pPr lvl="5">
              <a:spcBef>
                <a:spcPts val="0"/>
              </a:spcBef>
              <a:spcAft>
                <a:spcPts val="0"/>
              </a:spcAft>
              <a:buClr>
                <a:srgbClr val="F3F3F3"/>
              </a:buClr>
              <a:buSzPts val="1800"/>
              <a:buNone/>
              <a:defRPr sz="1800">
                <a:solidFill>
                  <a:srgbClr val="F3F3F3"/>
                </a:solidFill>
              </a:defRPr>
            </a:lvl6pPr>
            <a:lvl7pPr lvl="6">
              <a:spcBef>
                <a:spcPts val="0"/>
              </a:spcBef>
              <a:spcAft>
                <a:spcPts val="0"/>
              </a:spcAft>
              <a:buClr>
                <a:srgbClr val="F3F3F3"/>
              </a:buClr>
              <a:buSzPts val="1800"/>
              <a:buNone/>
              <a:defRPr sz="1800">
                <a:solidFill>
                  <a:srgbClr val="F3F3F3"/>
                </a:solidFill>
              </a:defRPr>
            </a:lvl7pPr>
            <a:lvl8pPr lvl="7">
              <a:spcBef>
                <a:spcPts val="0"/>
              </a:spcBef>
              <a:spcAft>
                <a:spcPts val="0"/>
              </a:spcAft>
              <a:buClr>
                <a:srgbClr val="F3F3F3"/>
              </a:buClr>
              <a:buSzPts val="1800"/>
              <a:buNone/>
              <a:defRPr sz="1800">
                <a:solidFill>
                  <a:srgbClr val="F3F3F3"/>
                </a:solidFill>
              </a:defRPr>
            </a:lvl8pPr>
            <a:lvl9pPr lvl="8">
              <a:spcBef>
                <a:spcPts val="0"/>
              </a:spcBef>
              <a:spcAft>
                <a:spcPts val="0"/>
              </a:spcAft>
              <a:buClr>
                <a:srgbClr val="F3F3F3"/>
              </a:buClr>
              <a:buSzPts val="1800"/>
              <a:buNone/>
              <a:defRPr sz="1800">
                <a:solidFill>
                  <a:srgbClr val="F3F3F3"/>
                </a:solidFill>
              </a:defRPr>
            </a:lvl9pPr>
          </a:lstStyle>
          <a:p/>
        </p:txBody>
      </p:sp>
      <p:sp>
        <p:nvSpPr>
          <p:cNvPr id="98" name="Google Shape;98;p25"/>
          <p:cNvSpPr txBox="1"/>
          <p:nvPr>
            <p:ph idx="3" type="subTitle"/>
          </p:nvPr>
        </p:nvSpPr>
        <p:spPr>
          <a:xfrm>
            <a:off x="906139" y="3553810"/>
            <a:ext cx="1522200" cy="946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solidFill>
                  <a:srgbClr val="000000"/>
                </a:solidFill>
              </a:defRPr>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99" name="Google Shape;99;p25"/>
          <p:cNvSpPr txBox="1"/>
          <p:nvPr>
            <p:ph idx="4" type="ctrTitle"/>
          </p:nvPr>
        </p:nvSpPr>
        <p:spPr>
          <a:xfrm rot="5400000">
            <a:off x="6685437" y="1646270"/>
            <a:ext cx="29133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25"/>
          <p:cNvSpPr txBox="1"/>
          <p:nvPr>
            <p:ph idx="5" type="ctrTitle"/>
          </p:nvPr>
        </p:nvSpPr>
        <p:spPr>
          <a:xfrm>
            <a:off x="2928557" y="2993035"/>
            <a:ext cx="17988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Clr>
                <a:srgbClr val="F3F3F3"/>
              </a:buClr>
              <a:buSzPts val="1800"/>
              <a:buNone/>
              <a:defRPr sz="1800">
                <a:solidFill>
                  <a:srgbClr val="F3F3F3"/>
                </a:solidFill>
              </a:defRPr>
            </a:lvl1pPr>
            <a:lvl2pPr lvl="1">
              <a:spcBef>
                <a:spcPts val="0"/>
              </a:spcBef>
              <a:spcAft>
                <a:spcPts val="0"/>
              </a:spcAft>
              <a:buClr>
                <a:srgbClr val="F3F3F3"/>
              </a:buClr>
              <a:buSzPts val="1800"/>
              <a:buNone/>
              <a:defRPr sz="1800">
                <a:solidFill>
                  <a:srgbClr val="F3F3F3"/>
                </a:solidFill>
              </a:defRPr>
            </a:lvl2pPr>
            <a:lvl3pPr lvl="2">
              <a:spcBef>
                <a:spcPts val="0"/>
              </a:spcBef>
              <a:spcAft>
                <a:spcPts val="0"/>
              </a:spcAft>
              <a:buClr>
                <a:srgbClr val="F3F3F3"/>
              </a:buClr>
              <a:buSzPts val="1800"/>
              <a:buNone/>
              <a:defRPr sz="1800">
                <a:solidFill>
                  <a:srgbClr val="F3F3F3"/>
                </a:solidFill>
              </a:defRPr>
            </a:lvl3pPr>
            <a:lvl4pPr lvl="3">
              <a:spcBef>
                <a:spcPts val="0"/>
              </a:spcBef>
              <a:spcAft>
                <a:spcPts val="0"/>
              </a:spcAft>
              <a:buClr>
                <a:srgbClr val="F3F3F3"/>
              </a:buClr>
              <a:buSzPts val="1800"/>
              <a:buNone/>
              <a:defRPr sz="1800">
                <a:solidFill>
                  <a:srgbClr val="F3F3F3"/>
                </a:solidFill>
              </a:defRPr>
            </a:lvl4pPr>
            <a:lvl5pPr lvl="4">
              <a:spcBef>
                <a:spcPts val="0"/>
              </a:spcBef>
              <a:spcAft>
                <a:spcPts val="0"/>
              </a:spcAft>
              <a:buClr>
                <a:srgbClr val="F3F3F3"/>
              </a:buClr>
              <a:buSzPts val="1800"/>
              <a:buNone/>
              <a:defRPr sz="1800">
                <a:solidFill>
                  <a:srgbClr val="F3F3F3"/>
                </a:solidFill>
              </a:defRPr>
            </a:lvl5pPr>
            <a:lvl6pPr lvl="5">
              <a:spcBef>
                <a:spcPts val="0"/>
              </a:spcBef>
              <a:spcAft>
                <a:spcPts val="0"/>
              </a:spcAft>
              <a:buClr>
                <a:srgbClr val="F3F3F3"/>
              </a:buClr>
              <a:buSzPts val="1800"/>
              <a:buNone/>
              <a:defRPr sz="1800">
                <a:solidFill>
                  <a:srgbClr val="F3F3F3"/>
                </a:solidFill>
              </a:defRPr>
            </a:lvl6pPr>
            <a:lvl7pPr lvl="6">
              <a:spcBef>
                <a:spcPts val="0"/>
              </a:spcBef>
              <a:spcAft>
                <a:spcPts val="0"/>
              </a:spcAft>
              <a:buClr>
                <a:srgbClr val="F3F3F3"/>
              </a:buClr>
              <a:buSzPts val="1800"/>
              <a:buNone/>
              <a:defRPr sz="1800">
                <a:solidFill>
                  <a:srgbClr val="F3F3F3"/>
                </a:solidFill>
              </a:defRPr>
            </a:lvl7pPr>
            <a:lvl8pPr lvl="7">
              <a:spcBef>
                <a:spcPts val="0"/>
              </a:spcBef>
              <a:spcAft>
                <a:spcPts val="0"/>
              </a:spcAft>
              <a:buClr>
                <a:srgbClr val="F3F3F3"/>
              </a:buClr>
              <a:buSzPts val="1800"/>
              <a:buNone/>
              <a:defRPr sz="1800">
                <a:solidFill>
                  <a:srgbClr val="F3F3F3"/>
                </a:solidFill>
              </a:defRPr>
            </a:lvl8pPr>
            <a:lvl9pPr lvl="8">
              <a:spcBef>
                <a:spcPts val="0"/>
              </a:spcBef>
              <a:spcAft>
                <a:spcPts val="0"/>
              </a:spcAft>
              <a:buClr>
                <a:srgbClr val="F3F3F3"/>
              </a:buClr>
              <a:buSzPts val="1800"/>
              <a:buNone/>
              <a:defRPr sz="1800">
                <a:solidFill>
                  <a:srgbClr val="F3F3F3"/>
                </a:solidFill>
              </a:defRPr>
            </a:lvl9pPr>
          </a:lstStyle>
          <a:p/>
        </p:txBody>
      </p:sp>
      <p:sp>
        <p:nvSpPr>
          <p:cNvPr id="101" name="Google Shape;101;p25"/>
          <p:cNvSpPr txBox="1"/>
          <p:nvPr>
            <p:ph idx="6" type="subTitle"/>
          </p:nvPr>
        </p:nvSpPr>
        <p:spPr>
          <a:xfrm>
            <a:off x="2928550" y="3553810"/>
            <a:ext cx="1476300" cy="946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solidFill>
                  <a:srgbClr val="000000"/>
                </a:solidFill>
              </a:defRPr>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CUSTOM_6_1">
    <p:spTree>
      <p:nvGrpSpPr>
        <p:cNvPr id="102" name="Shape 102"/>
        <p:cNvGrpSpPr/>
        <p:nvPr/>
      </p:nvGrpSpPr>
      <p:grpSpPr>
        <a:xfrm>
          <a:off x="0" y="0"/>
          <a:ext cx="0" cy="0"/>
          <a:chOff x="0" y="0"/>
          <a:chExt cx="0" cy="0"/>
        </a:xfrm>
      </p:grpSpPr>
      <p:sp>
        <p:nvSpPr>
          <p:cNvPr id="103" name="Google Shape;103;p26"/>
          <p:cNvSpPr txBox="1"/>
          <p:nvPr>
            <p:ph idx="1" type="subTitle"/>
          </p:nvPr>
        </p:nvSpPr>
        <p:spPr>
          <a:xfrm flipH="1">
            <a:off x="840600" y="2432150"/>
            <a:ext cx="1650300" cy="7536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Clr>
                <a:srgbClr val="000000"/>
              </a:buClr>
              <a:buSzPts val="1000"/>
              <a:buNone/>
              <a:defRPr sz="1000">
                <a:solidFill>
                  <a:srgbClr val="000000"/>
                </a:solidFill>
              </a:defRPr>
            </a:lvl1pPr>
            <a:lvl2pPr lvl="1" algn="ctr">
              <a:lnSpc>
                <a:spcPct val="100000"/>
              </a:lnSpc>
              <a:spcBef>
                <a:spcPts val="0"/>
              </a:spcBef>
              <a:spcAft>
                <a:spcPts val="0"/>
              </a:spcAft>
              <a:buClr>
                <a:srgbClr val="000000"/>
              </a:buClr>
              <a:buSzPts val="1000"/>
              <a:buNone/>
              <a:defRPr sz="1000">
                <a:solidFill>
                  <a:srgbClr val="000000"/>
                </a:solidFill>
              </a:defRPr>
            </a:lvl2pPr>
            <a:lvl3pPr lvl="2" algn="ctr">
              <a:lnSpc>
                <a:spcPct val="100000"/>
              </a:lnSpc>
              <a:spcBef>
                <a:spcPts val="0"/>
              </a:spcBef>
              <a:spcAft>
                <a:spcPts val="0"/>
              </a:spcAft>
              <a:buClr>
                <a:srgbClr val="000000"/>
              </a:buClr>
              <a:buSzPts val="1000"/>
              <a:buNone/>
              <a:defRPr sz="1000">
                <a:solidFill>
                  <a:srgbClr val="000000"/>
                </a:solidFill>
              </a:defRPr>
            </a:lvl3pPr>
            <a:lvl4pPr lvl="3" algn="ctr">
              <a:lnSpc>
                <a:spcPct val="100000"/>
              </a:lnSpc>
              <a:spcBef>
                <a:spcPts val="0"/>
              </a:spcBef>
              <a:spcAft>
                <a:spcPts val="0"/>
              </a:spcAft>
              <a:buClr>
                <a:srgbClr val="000000"/>
              </a:buClr>
              <a:buSzPts val="1000"/>
              <a:buNone/>
              <a:defRPr sz="1000">
                <a:solidFill>
                  <a:srgbClr val="000000"/>
                </a:solidFill>
              </a:defRPr>
            </a:lvl4pPr>
            <a:lvl5pPr lvl="4" algn="ctr">
              <a:lnSpc>
                <a:spcPct val="100000"/>
              </a:lnSpc>
              <a:spcBef>
                <a:spcPts val="0"/>
              </a:spcBef>
              <a:spcAft>
                <a:spcPts val="0"/>
              </a:spcAft>
              <a:buClr>
                <a:srgbClr val="000000"/>
              </a:buClr>
              <a:buSzPts val="1000"/>
              <a:buNone/>
              <a:defRPr sz="1000">
                <a:solidFill>
                  <a:srgbClr val="000000"/>
                </a:solidFill>
              </a:defRPr>
            </a:lvl5pPr>
            <a:lvl6pPr lvl="5" algn="ctr">
              <a:lnSpc>
                <a:spcPct val="100000"/>
              </a:lnSpc>
              <a:spcBef>
                <a:spcPts val="0"/>
              </a:spcBef>
              <a:spcAft>
                <a:spcPts val="0"/>
              </a:spcAft>
              <a:buClr>
                <a:srgbClr val="000000"/>
              </a:buClr>
              <a:buSzPts val="1000"/>
              <a:buNone/>
              <a:defRPr sz="1000">
                <a:solidFill>
                  <a:srgbClr val="000000"/>
                </a:solidFill>
              </a:defRPr>
            </a:lvl6pPr>
            <a:lvl7pPr lvl="6" algn="ctr">
              <a:lnSpc>
                <a:spcPct val="100000"/>
              </a:lnSpc>
              <a:spcBef>
                <a:spcPts val="0"/>
              </a:spcBef>
              <a:spcAft>
                <a:spcPts val="0"/>
              </a:spcAft>
              <a:buClr>
                <a:srgbClr val="000000"/>
              </a:buClr>
              <a:buSzPts val="1000"/>
              <a:buNone/>
              <a:defRPr sz="1000">
                <a:solidFill>
                  <a:srgbClr val="000000"/>
                </a:solidFill>
              </a:defRPr>
            </a:lvl7pPr>
            <a:lvl8pPr lvl="7" algn="ctr">
              <a:lnSpc>
                <a:spcPct val="100000"/>
              </a:lnSpc>
              <a:spcBef>
                <a:spcPts val="0"/>
              </a:spcBef>
              <a:spcAft>
                <a:spcPts val="0"/>
              </a:spcAft>
              <a:buClr>
                <a:srgbClr val="000000"/>
              </a:buClr>
              <a:buSzPts val="1000"/>
              <a:buNone/>
              <a:defRPr sz="1000">
                <a:solidFill>
                  <a:srgbClr val="000000"/>
                </a:solidFill>
              </a:defRPr>
            </a:lvl8pPr>
            <a:lvl9pPr lvl="8" algn="ctr">
              <a:lnSpc>
                <a:spcPct val="100000"/>
              </a:lnSpc>
              <a:spcBef>
                <a:spcPts val="0"/>
              </a:spcBef>
              <a:spcAft>
                <a:spcPts val="0"/>
              </a:spcAft>
              <a:buClr>
                <a:srgbClr val="000000"/>
              </a:buClr>
              <a:buSzPts val="1000"/>
              <a:buNone/>
              <a:defRPr sz="1000">
                <a:solidFill>
                  <a:srgbClr val="000000"/>
                </a:solidFill>
              </a:defRPr>
            </a:lvl9pPr>
          </a:lstStyle>
          <a:p/>
        </p:txBody>
      </p:sp>
      <p:sp>
        <p:nvSpPr>
          <p:cNvPr id="104" name="Google Shape;104;p26"/>
          <p:cNvSpPr txBox="1"/>
          <p:nvPr>
            <p:ph idx="2" type="subTitle"/>
          </p:nvPr>
        </p:nvSpPr>
        <p:spPr>
          <a:xfrm>
            <a:off x="4702174" y="1049093"/>
            <a:ext cx="19602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rgbClr val="000000"/>
              </a:buClr>
              <a:buSzPts val="1000"/>
              <a:buNone/>
              <a:defRPr sz="1000">
                <a:solidFill>
                  <a:srgbClr val="000000"/>
                </a:solidFill>
              </a:defRPr>
            </a:lvl1pPr>
            <a:lvl2pPr lvl="1">
              <a:lnSpc>
                <a:spcPct val="100000"/>
              </a:lnSpc>
              <a:spcBef>
                <a:spcPts val="0"/>
              </a:spcBef>
              <a:spcAft>
                <a:spcPts val="0"/>
              </a:spcAft>
              <a:buClr>
                <a:srgbClr val="000000"/>
              </a:buClr>
              <a:buSzPts val="1000"/>
              <a:buNone/>
              <a:defRPr sz="1000">
                <a:solidFill>
                  <a:srgbClr val="000000"/>
                </a:solidFill>
              </a:defRPr>
            </a:lvl2pPr>
            <a:lvl3pPr lvl="2">
              <a:lnSpc>
                <a:spcPct val="100000"/>
              </a:lnSpc>
              <a:spcBef>
                <a:spcPts val="0"/>
              </a:spcBef>
              <a:spcAft>
                <a:spcPts val="0"/>
              </a:spcAft>
              <a:buClr>
                <a:srgbClr val="000000"/>
              </a:buClr>
              <a:buSzPts val="1000"/>
              <a:buNone/>
              <a:defRPr sz="1000">
                <a:solidFill>
                  <a:srgbClr val="000000"/>
                </a:solidFill>
              </a:defRPr>
            </a:lvl3pPr>
            <a:lvl4pPr lvl="3">
              <a:lnSpc>
                <a:spcPct val="100000"/>
              </a:lnSpc>
              <a:spcBef>
                <a:spcPts val="0"/>
              </a:spcBef>
              <a:spcAft>
                <a:spcPts val="0"/>
              </a:spcAft>
              <a:buClr>
                <a:srgbClr val="000000"/>
              </a:buClr>
              <a:buSzPts val="1000"/>
              <a:buNone/>
              <a:defRPr sz="1000">
                <a:solidFill>
                  <a:srgbClr val="000000"/>
                </a:solidFill>
              </a:defRPr>
            </a:lvl4pPr>
            <a:lvl5pPr lvl="4">
              <a:lnSpc>
                <a:spcPct val="100000"/>
              </a:lnSpc>
              <a:spcBef>
                <a:spcPts val="0"/>
              </a:spcBef>
              <a:spcAft>
                <a:spcPts val="0"/>
              </a:spcAft>
              <a:buClr>
                <a:srgbClr val="000000"/>
              </a:buClr>
              <a:buSzPts val="1000"/>
              <a:buNone/>
              <a:defRPr sz="1000">
                <a:solidFill>
                  <a:srgbClr val="000000"/>
                </a:solidFill>
              </a:defRPr>
            </a:lvl5pPr>
            <a:lvl6pPr lvl="5">
              <a:lnSpc>
                <a:spcPct val="100000"/>
              </a:lnSpc>
              <a:spcBef>
                <a:spcPts val="0"/>
              </a:spcBef>
              <a:spcAft>
                <a:spcPts val="0"/>
              </a:spcAft>
              <a:buClr>
                <a:srgbClr val="000000"/>
              </a:buClr>
              <a:buSzPts val="1000"/>
              <a:buNone/>
              <a:defRPr sz="1000">
                <a:solidFill>
                  <a:srgbClr val="000000"/>
                </a:solidFill>
              </a:defRPr>
            </a:lvl6pPr>
            <a:lvl7pPr lvl="6">
              <a:lnSpc>
                <a:spcPct val="100000"/>
              </a:lnSpc>
              <a:spcBef>
                <a:spcPts val="0"/>
              </a:spcBef>
              <a:spcAft>
                <a:spcPts val="0"/>
              </a:spcAft>
              <a:buClr>
                <a:srgbClr val="000000"/>
              </a:buClr>
              <a:buSzPts val="1000"/>
              <a:buNone/>
              <a:defRPr sz="1000">
                <a:solidFill>
                  <a:srgbClr val="000000"/>
                </a:solidFill>
              </a:defRPr>
            </a:lvl7pPr>
            <a:lvl8pPr lvl="7">
              <a:lnSpc>
                <a:spcPct val="100000"/>
              </a:lnSpc>
              <a:spcBef>
                <a:spcPts val="0"/>
              </a:spcBef>
              <a:spcAft>
                <a:spcPts val="0"/>
              </a:spcAft>
              <a:buClr>
                <a:srgbClr val="000000"/>
              </a:buClr>
              <a:buSzPts val="1000"/>
              <a:buNone/>
              <a:defRPr sz="1000">
                <a:solidFill>
                  <a:srgbClr val="000000"/>
                </a:solidFill>
              </a:defRPr>
            </a:lvl8pPr>
            <a:lvl9pPr lvl="8">
              <a:lnSpc>
                <a:spcPct val="100000"/>
              </a:lnSpc>
              <a:spcBef>
                <a:spcPts val="0"/>
              </a:spcBef>
              <a:spcAft>
                <a:spcPts val="0"/>
              </a:spcAft>
              <a:buClr>
                <a:srgbClr val="000000"/>
              </a:buClr>
              <a:buSzPts val="1000"/>
              <a:buNone/>
              <a:defRPr sz="1000">
                <a:solidFill>
                  <a:srgbClr val="000000"/>
                </a:solidFill>
              </a:defRPr>
            </a:lvl9pPr>
          </a:lstStyle>
          <a:p/>
        </p:txBody>
      </p:sp>
      <p:sp>
        <p:nvSpPr>
          <p:cNvPr id="105" name="Google Shape;105;p26"/>
          <p:cNvSpPr txBox="1"/>
          <p:nvPr>
            <p:ph type="ctrTitle"/>
          </p:nvPr>
        </p:nvSpPr>
        <p:spPr>
          <a:xfrm>
            <a:off x="-533400" y="2047350"/>
            <a:ext cx="3024300" cy="3849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1600"/>
              <a:buNone/>
              <a:defRPr sz="1600"/>
            </a:lvl1pPr>
            <a:lvl2pPr lvl="1" algn="ctr">
              <a:spcBef>
                <a:spcPts val="0"/>
              </a:spcBef>
              <a:spcAft>
                <a:spcPts val="0"/>
              </a:spcAft>
              <a:buSzPts val="1600"/>
              <a:buNone/>
              <a:defRPr sz="1600"/>
            </a:lvl2pPr>
            <a:lvl3pPr lvl="2" algn="ctr">
              <a:spcBef>
                <a:spcPts val="0"/>
              </a:spcBef>
              <a:spcAft>
                <a:spcPts val="0"/>
              </a:spcAft>
              <a:buSzPts val="1600"/>
              <a:buNone/>
              <a:defRPr sz="1600"/>
            </a:lvl3pPr>
            <a:lvl4pPr lvl="3" algn="ctr">
              <a:spcBef>
                <a:spcPts val="0"/>
              </a:spcBef>
              <a:spcAft>
                <a:spcPts val="0"/>
              </a:spcAft>
              <a:buSzPts val="1600"/>
              <a:buNone/>
              <a:defRPr sz="1600"/>
            </a:lvl4pPr>
            <a:lvl5pPr lvl="4" algn="ctr">
              <a:spcBef>
                <a:spcPts val="0"/>
              </a:spcBef>
              <a:spcAft>
                <a:spcPts val="0"/>
              </a:spcAft>
              <a:buSzPts val="1600"/>
              <a:buNone/>
              <a:defRPr sz="1600"/>
            </a:lvl5pPr>
            <a:lvl6pPr lvl="5" algn="ctr">
              <a:spcBef>
                <a:spcPts val="0"/>
              </a:spcBef>
              <a:spcAft>
                <a:spcPts val="0"/>
              </a:spcAft>
              <a:buSzPts val="1600"/>
              <a:buNone/>
              <a:defRPr sz="1600"/>
            </a:lvl6pPr>
            <a:lvl7pPr lvl="6" algn="ctr">
              <a:spcBef>
                <a:spcPts val="0"/>
              </a:spcBef>
              <a:spcAft>
                <a:spcPts val="0"/>
              </a:spcAft>
              <a:buSzPts val="1600"/>
              <a:buNone/>
              <a:defRPr sz="1600"/>
            </a:lvl7pPr>
            <a:lvl8pPr lvl="7" algn="ctr">
              <a:spcBef>
                <a:spcPts val="0"/>
              </a:spcBef>
              <a:spcAft>
                <a:spcPts val="0"/>
              </a:spcAft>
              <a:buSzPts val="1600"/>
              <a:buNone/>
              <a:defRPr sz="1600"/>
            </a:lvl8pPr>
            <a:lvl9pPr lvl="8" algn="ctr">
              <a:spcBef>
                <a:spcPts val="0"/>
              </a:spcBef>
              <a:spcAft>
                <a:spcPts val="0"/>
              </a:spcAft>
              <a:buSzPts val="1600"/>
              <a:buNone/>
              <a:defRPr sz="1600"/>
            </a:lvl9pPr>
          </a:lstStyle>
          <a:p/>
        </p:txBody>
      </p:sp>
      <p:sp>
        <p:nvSpPr>
          <p:cNvPr id="106" name="Google Shape;106;p26"/>
          <p:cNvSpPr txBox="1"/>
          <p:nvPr>
            <p:ph idx="3" type="ctrTitle"/>
          </p:nvPr>
        </p:nvSpPr>
        <p:spPr>
          <a:xfrm>
            <a:off x="4702174" y="664293"/>
            <a:ext cx="2619300" cy="3849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600"/>
              <a:buNone/>
              <a:defRPr sz="1600"/>
            </a:lvl1pPr>
            <a:lvl2pPr lvl="1">
              <a:spcBef>
                <a:spcPts val="0"/>
              </a:spcBef>
              <a:spcAft>
                <a:spcPts val="0"/>
              </a:spcAft>
              <a:buSzPts val="1600"/>
              <a:buNone/>
              <a:defRPr sz="1600"/>
            </a:lvl2pPr>
            <a:lvl3pPr lvl="2">
              <a:spcBef>
                <a:spcPts val="0"/>
              </a:spcBef>
              <a:spcAft>
                <a:spcPts val="0"/>
              </a:spcAft>
              <a:buSzPts val="1600"/>
              <a:buNone/>
              <a:defRPr sz="1600"/>
            </a:lvl3pPr>
            <a:lvl4pPr lvl="3">
              <a:spcBef>
                <a:spcPts val="0"/>
              </a:spcBef>
              <a:spcAft>
                <a:spcPts val="0"/>
              </a:spcAft>
              <a:buSzPts val="1600"/>
              <a:buNone/>
              <a:defRPr sz="1600"/>
            </a:lvl4pPr>
            <a:lvl5pPr lvl="4">
              <a:spcBef>
                <a:spcPts val="0"/>
              </a:spcBef>
              <a:spcAft>
                <a:spcPts val="0"/>
              </a:spcAft>
              <a:buSzPts val="1600"/>
              <a:buNone/>
              <a:defRPr sz="1600"/>
            </a:lvl5pPr>
            <a:lvl6pPr lvl="5">
              <a:spcBef>
                <a:spcPts val="0"/>
              </a:spcBef>
              <a:spcAft>
                <a:spcPts val="0"/>
              </a:spcAft>
              <a:buSzPts val="1600"/>
              <a:buNone/>
              <a:defRPr sz="1600"/>
            </a:lvl6pPr>
            <a:lvl7pPr lvl="6">
              <a:spcBef>
                <a:spcPts val="0"/>
              </a:spcBef>
              <a:spcAft>
                <a:spcPts val="0"/>
              </a:spcAft>
              <a:buSzPts val="1600"/>
              <a:buNone/>
              <a:defRPr sz="1600"/>
            </a:lvl7pPr>
            <a:lvl8pPr lvl="7">
              <a:spcBef>
                <a:spcPts val="0"/>
              </a:spcBef>
              <a:spcAft>
                <a:spcPts val="0"/>
              </a:spcAft>
              <a:buSzPts val="1600"/>
              <a:buNone/>
              <a:defRPr sz="1600"/>
            </a:lvl8pPr>
            <a:lvl9pPr lvl="8">
              <a:spcBef>
                <a:spcPts val="0"/>
              </a:spcBef>
              <a:spcAft>
                <a:spcPts val="0"/>
              </a:spcAft>
              <a:buSzPts val="1600"/>
              <a:buNone/>
              <a:defRPr sz="1600"/>
            </a:lvl9pPr>
          </a:lstStyle>
          <a:p/>
        </p:txBody>
      </p:sp>
      <p:sp>
        <p:nvSpPr>
          <p:cNvPr id="107" name="Google Shape;107;p26"/>
          <p:cNvSpPr txBox="1"/>
          <p:nvPr>
            <p:ph idx="4" type="subTitle"/>
          </p:nvPr>
        </p:nvSpPr>
        <p:spPr>
          <a:xfrm>
            <a:off x="4702174" y="3788925"/>
            <a:ext cx="22149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rgbClr val="000000"/>
              </a:buClr>
              <a:buSzPts val="1000"/>
              <a:buNone/>
              <a:defRPr sz="1000">
                <a:solidFill>
                  <a:srgbClr val="000000"/>
                </a:solidFill>
              </a:defRPr>
            </a:lvl1pPr>
            <a:lvl2pPr lvl="1">
              <a:lnSpc>
                <a:spcPct val="100000"/>
              </a:lnSpc>
              <a:spcBef>
                <a:spcPts val="0"/>
              </a:spcBef>
              <a:spcAft>
                <a:spcPts val="0"/>
              </a:spcAft>
              <a:buClr>
                <a:srgbClr val="000000"/>
              </a:buClr>
              <a:buSzPts val="1000"/>
              <a:buNone/>
              <a:defRPr sz="1000">
                <a:solidFill>
                  <a:srgbClr val="000000"/>
                </a:solidFill>
              </a:defRPr>
            </a:lvl2pPr>
            <a:lvl3pPr lvl="2">
              <a:lnSpc>
                <a:spcPct val="100000"/>
              </a:lnSpc>
              <a:spcBef>
                <a:spcPts val="0"/>
              </a:spcBef>
              <a:spcAft>
                <a:spcPts val="0"/>
              </a:spcAft>
              <a:buClr>
                <a:srgbClr val="000000"/>
              </a:buClr>
              <a:buSzPts val="1000"/>
              <a:buNone/>
              <a:defRPr sz="1000">
                <a:solidFill>
                  <a:srgbClr val="000000"/>
                </a:solidFill>
              </a:defRPr>
            </a:lvl3pPr>
            <a:lvl4pPr lvl="3">
              <a:lnSpc>
                <a:spcPct val="100000"/>
              </a:lnSpc>
              <a:spcBef>
                <a:spcPts val="0"/>
              </a:spcBef>
              <a:spcAft>
                <a:spcPts val="0"/>
              </a:spcAft>
              <a:buClr>
                <a:srgbClr val="000000"/>
              </a:buClr>
              <a:buSzPts val="1000"/>
              <a:buNone/>
              <a:defRPr sz="1000">
                <a:solidFill>
                  <a:srgbClr val="000000"/>
                </a:solidFill>
              </a:defRPr>
            </a:lvl4pPr>
            <a:lvl5pPr lvl="4">
              <a:lnSpc>
                <a:spcPct val="100000"/>
              </a:lnSpc>
              <a:spcBef>
                <a:spcPts val="0"/>
              </a:spcBef>
              <a:spcAft>
                <a:spcPts val="0"/>
              </a:spcAft>
              <a:buClr>
                <a:srgbClr val="000000"/>
              </a:buClr>
              <a:buSzPts val="1000"/>
              <a:buNone/>
              <a:defRPr sz="1000">
                <a:solidFill>
                  <a:srgbClr val="000000"/>
                </a:solidFill>
              </a:defRPr>
            </a:lvl5pPr>
            <a:lvl6pPr lvl="5">
              <a:lnSpc>
                <a:spcPct val="100000"/>
              </a:lnSpc>
              <a:spcBef>
                <a:spcPts val="0"/>
              </a:spcBef>
              <a:spcAft>
                <a:spcPts val="0"/>
              </a:spcAft>
              <a:buClr>
                <a:srgbClr val="000000"/>
              </a:buClr>
              <a:buSzPts val="1000"/>
              <a:buNone/>
              <a:defRPr sz="1000">
                <a:solidFill>
                  <a:srgbClr val="000000"/>
                </a:solidFill>
              </a:defRPr>
            </a:lvl6pPr>
            <a:lvl7pPr lvl="6">
              <a:lnSpc>
                <a:spcPct val="100000"/>
              </a:lnSpc>
              <a:spcBef>
                <a:spcPts val="0"/>
              </a:spcBef>
              <a:spcAft>
                <a:spcPts val="0"/>
              </a:spcAft>
              <a:buClr>
                <a:srgbClr val="000000"/>
              </a:buClr>
              <a:buSzPts val="1000"/>
              <a:buNone/>
              <a:defRPr sz="1000">
                <a:solidFill>
                  <a:srgbClr val="000000"/>
                </a:solidFill>
              </a:defRPr>
            </a:lvl7pPr>
            <a:lvl8pPr lvl="7">
              <a:lnSpc>
                <a:spcPct val="100000"/>
              </a:lnSpc>
              <a:spcBef>
                <a:spcPts val="0"/>
              </a:spcBef>
              <a:spcAft>
                <a:spcPts val="0"/>
              </a:spcAft>
              <a:buClr>
                <a:srgbClr val="000000"/>
              </a:buClr>
              <a:buSzPts val="1000"/>
              <a:buNone/>
              <a:defRPr sz="1000">
                <a:solidFill>
                  <a:srgbClr val="000000"/>
                </a:solidFill>
              </a:defRPr>
            </a:lvl8pPr>
            <a:lvl9pPr lvl="8">
              <a:lnSpc>
                <a:spcPct val="100000"/>
              </a:lnSpc>
              <a:spcBef>
                <a:spcPts val="0"/>
              </a:spcBef>
              <a:spcAft>
                <a:spcPts val="0"/>
              </a:spcAft>
              <a:buClr>
                <a:srgbClr val="000000"/>
              </a:buClr>
              <a:buSzPts val="1000"/>
              <a:buNone/>
              <a:defRPr sz="1000">
                <a:solidFill>
                  <a:srgbClr val="000000"/>
                </a:solidFill>
              </a:defRPr>
            </a:lvl9pPr>
          </a:lstStyle>
          <a:p/>
        </p:txBody>
      </p:sp>
      <p:sp>
        <p:nvSpPr>
          <p:cNvPr id="108" name="Google Shape;108;p26"/>
          <p:cNvSpPr txBox="1"/>
          <p:nvPr>
            <p:ph idx="5" type="ctrTitle"/>
          </p:nvPr>
        </p:nvSpPr>
        <p:spPr>
          <a:xfrm>
            <a:off x="4702174" y="3389725"/>
            <a:ext cx="2475600" cy="3849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600"/>
              <a:buNone/>
              <a:defRPr sz="1600"/>
            </a:lvl1pPr>
            <a:lvl2pPr lvl="1">
              <a:spcBef>
                <a:spcPts val="0"/>
              </a:spcBef>
              <a:spcAft>
                <a:spcPts val="0"/>
              </a:spcAft>
              <a:buSzPts val="1600"/>
              <a:buNone/>
              <a:defRPr sz="1600"/>
            </a:lvl2pPr>
            <a:lvl3pPr lvl="2">
              <a:spcBef>
                <a:spcPts val="0"/>
              </a:spcBef>
              <a:spcAft>
                <a:spcPts val="0"/>
              </a:spcAft>
              <a:buSzPts val="1600"/>
              <a:buNone/>
              <a:defRPr sz="1600"/>
            </a:lvl3pPr>
            <a:lvl4pPr lvl="3">
              <a:spcBef>
                <a:spcPts val="0"/>
              </a:spcBef>
              <a:spcAft>
                <a:spcPts val="0"/>
              </a:spcAft>
              <a:buSzPts val="1600"/>
              <a:buNone/>
              <a:defRPr sz="1600"/>
            </a:lvl4pPr>
            <a:lvl5pPr lvl="4">
              <a:spcBef>
                <a:spcPts val="0"/>
              </a:spcBef>
              <a:spcAft>
                <a:spcPts val="0"/>
              </a:spcAft>
              <a:buSzPts val="1600"/>
              <a:buNone/>
              <a:defRPr sz="1600"/>
            </a:lvl5pPr>
            <a:lvl6pPr lvl="5">
              <a:spcBef>
                <a:spcPts val="0"/>
              </a:spcBef>
              <a:spcAft>
                <a:spcPts val="0"/>
              </a:spcAft>
              <a:buSzPts val="1600"/>
              <a:buNone/>
              <a:defRPr sz="1600"/>
            </a:lvl6pPr>
            <a:lvl7pPr lvl="6">
              <a:spcBef>
                <a:spcPts val="0"/>
              </a:spcBef>
              <a:spcAft>
                <a:spcPts val="0"/>
              </a:spcAft>
              <a:buSzPts val="1600"/>
              <a:buNone/>
              <a:defRPr sz="1600"/>
            </a:lvl7pPr>
            <a:lvl8pPr lvl="7">
              <a:spcBef>
                <a:spcPts val="0"/>
              </a:spcBef>
              <a:spcAft>
                <a:spcPts val="0"/>
              </a:spcAft>
              <a:buSzPts val="1600"/>
              <a:buNone/>
              <a:defRPr sz="1600"/>
            </a:lvl8pPr>
            <a:lvl9pPr lvl="8">
              <a:spcBef>
                <a:spcPts val="0"/>
              </a:spcBef>
              <a:spcAft>
                <a:spcPts val="0"/>
              </a:spcAft>
              <a:buSzPts val="1600"/>
              <a:buNone/>
              <a:defRPr sz="1600"/>
            </a:lvl9pPr>
          </a:lstStyle>
          <a:p/>
        </p:txBody>
      </p:sp>
      <p:sp>
        <p:nvSpPr>
          <p:cNvPr id="109" name="Google Shape;109;p26"/>
          <p:cNvSpPr txBox="1"/>
          <p:nvPr>
            <p:ph idx="6" type="ctrTitle"/>
          </p:nvPr>
        </p:nvSpPr>
        <p:spPr>
          <a:xfrm rot="5400000">
            <a:off x="6860962" y="1407498"/>
            <a:ext cx="24498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5">
    <p:spTree>
      <p:nvGrpSpPr>
        <p:cNvPr id="110" name="Shape 110"/>
        <p:cNvGrpSpPr/>
        <p:nvPr/>
      </p:nvGrpSpPr>
      <p:grpSpPr>
        <a:xfrm>
          <a:off x="0" y="0"/>
          <a:ext cx="0" cy="0"/>
          <a:chOff x="0" y="0"/>
          <a:chExt cx="0" cy="0"/>
        </a:xfrm>
      </p:grpSpPr>
      <p:sp>
        <p:nvSpPr>
          <p:cNvPr id="111" name="Google Shape;111;p27"/>
          <p:cNvSpPr txBox="1"/>
          <p:nvPr>
            <p:ph type="ctrTitle"/>
          </p:nvPr>
        </p:nvSpPr>
        <p:spPr>
          <a:xfrm>
            <a:off x="631875" y="842025"/>
            <a:ext cx="28713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2" name="Google Shape;112;p27"/>
          <p:cNvSpPr txBox="1"/>
          <p:nvPr>
            <p:ph idx="1" type="subTitle"/>
          </p:nvPr>
        </p:nvSpPr>
        <p:spPr>
          <a:xfrm>
            <a:off x="631884" y="1410841"/>
            <a:ext cx="2480700" cy="537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13" name="Google Shape;113;p27"/>
          <p:cNvSpPr txBox="1"/>
          <p:nvPr>
            <p:ph idx="2" type="ctrTitle"/>
          </p:nvPr>
        </p:nvSpPr>
        <p:spPr>
          <a:xfrm>
            <a:off x="4213664" y="842025"/>
            <a:ext cx="26979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4" name="Google Shape;114;p27"/>
          <p:cNvSpPr txBox="1"/>
          <p:nvPr>
            <p:ph idx="3" type="subTitle"/>
          </p:nvPr>
        </p:nvSpPr>
        <p:spPr>
          <a:xfrm>
            <a:off x="4213664" y="1410841"/>
            <a:ext cx="2586000" cy="745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15" name="Google Shape;115;p27"/>
          <p:cNvSpPr txBox="1"/>
          <p:nvPr>
            <p:ph idx="4" type="ctrTitle"/>
          </p:nvPr>
        </p:nvSpPr>
        <p:spPr>
          <a:xfrm>
            <a:off x="631883" y="3331927"/>
            <a:ext cx="28713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6" name="Google Shape;116;p27"/>
          <p:cNvSpPr txBox="1"/>
          <p:nvPr>
            <p:ph idx="5" type="subTitle"/>
          </p:nvPr>
        </p:nvSpPr>
        <p:spPr>
          <a:xfrm>
            <a:off x="631884" y="3914208"/>
            <a:ext cx="2480700" cy="946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17" name="Google Shape;117;p27"/>
          <p:cNvSpPr txBox="1"/>
          <p:nvPr>
            <p:ph idx="6" type="ctrTitle"/>
          </p:nvPr>
        </p:nvSpPr>
        <p:spPr>
          <a:xfrm rot="5400000">
            <a:off x="6685437" y="1646270"/>
            <a:ext cx="29133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18" name="Google Shape;118;p27"/>
          <p:cNvSpPr txBox="1"/>
          <p:nvPr>
            <p:ph idx="7" type="ctrTitle"/>
          </p:nvPr>
        </p:nvSpPr>
        <p:spPr>
          <a:xfrm>
            <a:off x="4213664" y="3331934"/>
            <a:ext cx="25860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9" name="Google Shape;119;p27"/>
          <p:cNvSpPr txBox="1"/>
          <p:nvPr>
            <p:ph idx="8" type="subTitle"/>
          </p:nvPr>
        </p:nvSpPr>
        <p:spPr>
          <a:xfrm>
            <a:off x="4213664" y="3914208"/>
            <a:ext cx="2586000" cy="745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7">
    <p:spTree>
      <p:nvGrpSpPr>
        <p:cNvPr id="120" name="Shape 120"/>
        <p:cNvGrpSpPr/>
        <p:nvPr/>
      </p:nvGrpSpPr>
      <p:grpSpPr>
        <a:xfrm>
          <a:off x="0" y="0"/>
          <a:ext cx="0" cy="0"/>
          <a:chOff x="0" y="0"/>
          <a:chExt cx="0" cy="0"/>
        </a:xfrm>
      </p:grpSpPr>
      <p:sp>
        <p:nvSpPr>
          <p:cNvPr id="121" name="Google Shape;121;p28"/>
          <p:cNvSpPr txBox="1"/>
          <p:nvPr>
            <p:ph type="ctrTitle"/>
          </p:nvPr>
        </p:nvSpPr>
        <p:spPr>
          <a:xfrm>
            <a:off x="656422" y="1394416"/>
            <a:ext cx="18813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22" name="Google Shape;122;p28"/>
          <p:cNvSpPr txBox="1"/>
          <p:nvPr>
            <p:ph idx="1" type="subTitle"/>
          </p:nvPr>
        </p:nvSpPr>
        <p:spPr>
          <a:xfrm>
            <a:off x="656425" y="1886725"/>
            <a:ext cx="15639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23" name="Google Shape;123;p28"/>
          <p:cNvSpPr txBox="1"/>
          <p:nvPr>
            <p:ph idx="2" type="ctrTitle"/>
          </p:nvPr>
        </p:nvSpPr>
        <p:spPr>
          <a:xfrm>
            <a:off x="2650710" y="1394416"/>
            <a:ext cx="1881300" cy="644700"/>
          </a:xfrm>
          <a:prstGeom prst="rect">
            <a:avLst/>
          </a:prstGeom>
          <a:ln>
            <a:noFill/>
          </a:ln>
        </p:spPr>
        <p:txBody>
          <a:bodyPr anchorCtr="0" anchor="b" bIns="91425" lIns="91425" spcFirstLastPara="1" rIns="91425" wrap="square" tIns="91425">
            <a:noAutofit/>
          </a:bodyPr>
          <a:lstStyle>
            <a:lvl1pPr lvl="0" algn="ctr">
              <a:spcBef>
                <a:spcPts val="0"/>
              </a:spcBef>
              <a:spcAft>
                <a:spcPts val="0"/>
              </a:spcAft>
              <a:buSzPts val="1800"/>
              <a:buNone/>
              <a:defRPr sz="1800"/>
            </a:lvl1pPr>
            <a:lvl2pPr lvl="1" algn="ctr">
              <a:spcBef>
                <a:spcPts val="0"/>
              </a:spcBef>
              <a:spcAft>
                <a:spcPts val="0"/>
              </a:spcAft>
              <a:buSzPts val="1800"/>
              <a:buNone/>
              <a:defRPr sz="1800"/>
            </a:lvl2pPr>
            <a:lvl3pPr lvl="2" algn="ctr">
              <a:spcBef>
                <a:spcPts val="0"/>
              </a:spcBef>
              <a:spcAft>
                <a:spcPts val="0"/>
              </a:spcAft>
              <a:buSzPts val="1800"/>
              <a:buNone/>
              <a:defRPr sz="1800"/>
            </a:lvl3pPr>
            <a:lvl4pPr lvl="3" algn="ctr">
              <a:spcBef>
                <a:spcPts val="0"/>
              </a:spcBef>
              <a:spcAft>
                <a:spcPts val="0"/>
              </a:spcAft>
              <a:buSzPts val="1800"/>
              <a:buNone/>
              <a:defRPr sz="1800"/>
            </a:lvl4pPr>
            <a:lvl5pPr lvl="4" algn="ctr">
              <a:spcBef>
                <a:spcPts val="0"/>
              </a:spcBef>
              <a:spcAft>
                <a:spcPts val="0"/>
              </a:spcAft>
              <a:buSzPts val="1800"/>
              <a:buNone/>
              <a:defRPr sz="1800"/>
            </a:lvl5pPr>
            <a:lvl6pPr lvl="5" algn="ctr">
              <a:spcBef>
                <a:spcPts val="0"/>
              </a:spcBef>
              <a:spcAft>
                <a:spcPts val="0"/>
              </a:spcAft>
              <a:buSzPts val="1800"/>
              <a:buNone/>
              <a:defRPr sz="1800"/>
            </a:lvl6pPr>
            <a:lvl7pPr lvl="6" algn="ctr">
              <a:spcBef>
                <a:spcPts val="0"/>
              </a:spcBef>
              <a:spcAft>
                <a:spcPts val="0"/>
              </a:spcAft>
              <a:buSzPts val="1800"/>
              <a:buNone/>
              <a:defRPr sz="1800"/>
            </a:lvl7pPr>
            <a:lvl8pPr lvl="7" algn="ctr">
              <a:spcBef>
                <a:spcPts val="0"/>
              </a:spcBef>
              <a:spcAft>
                <a:spcPts val="0"/>
              </a:spcAft>
              <a:buSzPts val="1800"/>
              <a:buNone/>
              <a:defRPr sz="1800"/>
            </a:lvl8pPr>
            <a:lvl9pPr lvl="8" algn="ctr">
              <a:spcBef>
                <a:spcPts val="0"/>
              </a:spcBef>
              <a:spcAft>
                <a:spcPts val="0"/>
              </a:spcAft>
              <a:buSzPts val="1800"/>
              <a:buNone/>
              <a:defRPr sz="1800"/>
            </a:lvl9pPr>
          </a:lstStyle>
          <a:p/>
        </p:txBody>
      </p:sp>
      <p:sp>
        <p:nvSpPr>
          <p:cNvPr id="124" name="Google Shape;124;p28"/>
          <p:cNvSpPr txBox="1"/>
          <p:nvPr>
            <p:ph idx="3" type="subTitle"/>
          </p:nvPr>
        </p:nvSpPr>
        <p:spPr>
          <a:xfrm>
            <a:off x="2610700" y="1886725"/>
            <a:ext cx="1961400" cy="11124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1000"/>
              <a:buNone/>
              <a:defRPr sz="100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p:txBody>
      </p:sp>
      <p:sp>
        <p:nvSpPr>
          <p:cNvPr id="125" name="Google Shape;125;p28"/>
          <p:cNvSpPr txBox="1"/>
          <p:nvPr>
            <p:ph idx="4" type="ctrTitle"/>
          </p:nvPr>
        </p:nvSpPr>
        <p:spPr>
          <a:xfrm>
            <a:off x="4638106" y="1394416"/>
            <a:ext cx="1881300" cy="6447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1800"/>
              <a:buNone/>
              <a:defRPr sz="1800"/>
            </a:lvl1pPr>
            <a:lvl2pPr lvl="1" algn="r">
              <a:spcBef>
                <a:spcPts val="0"/>
              </a:spcBef>
              <a:spcAft>
                <a:spcPts val="0"/>
              </a:spcAft>
              <a:buSzPts val="1800"/>
              <a:buNone/>
              <a:defRPr sz="1800"/>
            </a:lvl2pPr>
            <a:lvl3pPr lvl="2" algn="r">
              <a:spcBef>
                <a:spcPts val="0"/>
              </a:spcBef>
              <a:spcAft>
                <a:spcPts val="0"/>
              </a:spcAft>
              <a:buSzPts val="1800"/>
              <a:buNone/>
              <a:defRPr sz="1800"/>
            </a:lvl3pPr>
            <a:lvl4pPr lvl="3" algn="r">
              <a:spcBef>
                <a:spcPts val="0"/>
              </a:spcBef>
              <a:spcAft>
                <a:spcPts val="0"/>
              </a:spcAft>
              <a:buSzPts val="1800"/>
              <a:buNone/>
              <a:defRPr sz="1800"/>
            </a:lvl4pPr>
            <a:lvl5pPr lvl="4" algn="r">
              <a:spcBef>
                <a:spcPts val="0"/>
              </a:spcBef>
              <a:spcAft>
                <a:spcPts val="0"/>
              </a:spcAft>
              <a:buSzPts val="1800"/>
              <a:buNone/>
              <a:defRPr sz="1800"/>
            </a:lvl5pPr>
            <a:lvl6pPr lvl="5" algn="r">
              <a:spcBef>
                <a:spcPts val="0"/>
              </a:spcBef>
              <a:spcAft>
                <a:spcPts val="0"/>
              </a:spcAft>
              <a:buSzPts val="1800"/>
              <a:buNone/>
              <a:defRPr sz="1800"/>
            </a:lvl6pPr>
            <a:lvl7pPr lvl="6" algn="r">
              <a:spcBef>
                <a:spcPts val="0"/>
              </a:spcBef>
              <a:spcAft>
                <a:spcPts val="0"/>
              </a:spcAft>
              <a:buSzPts val="1800"/>
              <a:buNone/>
              <a:defRPr sz="1800"/>
            </a:lvl7pPr>
            <a:lvl8pPr lvl="7" algn="r">
              <a:spcBef>
                <a:spcPts val="0"/>
              </a:spcBef>
              <a:spcAft>
                <a:spcPts val="0"/>
              </a:spcAft>
              <a:buSzPts val="1800"/>
              <a:buNone/>
              <a:defRPr sz="1800"/>
            </a:lvl8pPr>
            <a:lvl9pPr lvl="8" algn="r">
              <a:spcBef>
                <a:spcPts val="0"/>
              </a:spcBef>
              <a:spcAft>
                <a:spcPts val="0"/>
              </a:spcAft>
              <a:buSzPts val="1800"/>
              <a:buNone/>
              <a:defRPr sz="1800"/>
            </a:lvl9pPr>
          </a:lstStyle>
          <a:p/>
        </p:txBody>
      </p:sp>
      <p:sp>
        <p:nvSpPr>
          <p:cNvPr id="126" name="Google Shape;126;p28"/>
          <p:cNvSpPr txBox="1"/>
          <p:nvPr>
            <p:ph idx="5" type="subTitle"/>
          </p:nvPr>
        </p:nvSpPr>
        <p:spPr>
          <a:xfrm>
            <a:off x="4878076" y="1886725"/>
            <a:ext cx="1648200" cy="11124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SzPts val="1000"/>
              <a:buNone/>
              <a:defRPr sz="1000"/>
            </a:lvl1pPr>
            <a:lvl2pPr lvl="1" algn="r">
              <a:lnSpc>
                <a:spcPct val="100000"/>
              </a:lnSpc>
              <a:spcBef>
                <a:spcPts val="0"/>
              </a:spcBef>
              <a:spcAft>
                <a:spcPts val="0"/>
              </a:spcAft>
              <a:buSzPts val="1000"/>
              <a:buNone/>
              <a:defRPr sz="1000"/>
            </a:lvl2pPr>
            <a:lvl3pPr lvl="2" algn="r">
              <a:lnSpc>
                <a:spcPct val="100000"/>
              </a:lnSpc>
              <a:spcBef>
                <a:spcPts val="0"/>
              </a:spcBef>
              <a:spcAft>
                <a:spcPts val="0"/>
              </a:spcAft>
              <a:buSzPts val="1000"/>
              <a:buNone/>
              <a:defRPr sz="1000"/>
            </a:lvl3pPr>
            <a:lvl4pPr lvl="3" algn="r">
              <a:lnSpc>
                <a:spcPct val="100000"/>
              </a:lnSpc>
              <a:spcBef>
                <a:spcPts val="0"/>
              </a:spcBef>
              <a:spcAft>
                <a:spcPts val="0"/>
              </a:spcAft>
              <a:buSzPts val="1000"/>
              <a:buNone/>
              <a:defRPr sz="1000"/>
            </a:lvl4pPr>
            <a:lvl5pPr lvl="4" algn="r">
              <a:lnSpc>
                <a:spcPct val="100000"/>
              </a:lnSpc>
              <a:spcBef>
                <a:spcPts val="0"/>
              </a:spcBef>
              <a:spcAft>
                <a:spcPts val="0"/>
              </a:spcAft>
              <a:buSzPts val="1000"/>
              <a:buNone/>
              <a:defRPr sz="1000"/>
            </a:lvl5pPr>
            <a:lvl6pPr lvl="5" algn="r">
              <a:lnSpc>
                <a:spcPct val="100000"/>
              </a:lnSpc>
              <a:spcBef>
                <a:spcPts val="0"/>
              </a:spcBef>
              <a:spcAft>
                <a:spcPts val="0"/>
              </a:spcAft>
              <a:buSzPts val="1000"/>
              <a:buNone/>
              <a:defRPr sz="1000"/>
            </a:lvl6pPr>
            <a:lvl7pPr lvl="6" algn="r">
              <a:lnSpc>
                <a:spcPct val="100000"/>
              </a:lnSpc>
              <a:spcBef>
                <a:spcPts val="0"/>
              </a:spcBef>
              <a:spcAft>
                <a:spcPts val="0"/>
              </a:spcAft>
              <a:buSzPts val="1000"/>
              <a:buNone/>
              <a:defRPr sz="1000"/>
            </a:lvl7pPr>
            <a:lvl8pPr lvl="7" algn="r">
              <a:lnSpc>
                <a:spcPct val="100000"/>
              </a:lnSpc>
              <a:spcBef>
                <a:spcPts val="0"/>
              </a:spcBef>
              <a:spcAft>
                <a:spcPts val="0"/>
              </a:spcAft>
              <a:buSzPts val="1000"/>
              <a:buNone/>
              <a:defRPr sz="1000"/>
            </a:lvl8pPr>
            <a:lvl9pPr lvl="8" algn="r">
              <a:lnSpc>
                <a:spcPct val="100000"/>
              </a:lnSpc>
              <a:spcBef>
                <a:spcPts val="0"/>
              </a:spcBef>
              <a:spcAft>
                <a:spcPts val="0"/>
              </a:spcAft>
              <a:buSzPts val="1000"/>
              <a:buNone/>
              <a:defRPr sz="1000"/>
            </a:lvl9pPr>
          </a:lstStyle>
          <a:p/>
        </p:txBody>
      </p:sp>
      <p:sp>
        <p:nvSpPr>
          <p:cNvPr id="127" name="Google Shape;127;p28"/>
          <p:cNvSpPr txBox="1"/>
          <p:nvPr>
            <p:ph idx="6" type="ctrTitle"/>
          </p:nvPr>
        </p:nvSpPr>
        <p:spPr>
          <a:xfrm rot="5400000">
            <a:off x="6865575" y="1466125"/>
            <a:ext cx="2553000" cy="4875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28" name="Google Shape;128;p28"/>
          <p:cNvSpPr txBox="1"/>
          <p:nvPr>
            <p:ph idx="7" type="ctrTitle"/>
          </p:nvPr>
        </p:nvSpPr>
        <p:spPr>
          <a:xfrm>
            <a:off x="656422" y="3367816"/>
            <a:ext cx="1881300" cy="6447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29" name="Google Shape;129;p28"/>
          <p:cNvSpPr txBox="1"/>
          <p:nvPr>
            <p:ph idx="8" type="subTitle"/>
          </p:nvPr>
        </p:nvSpPr>
        <p:spPr>
          <a:xfrm>
            <a:off x="656425" y="3860125"/>
            <a:ext cx="1563900" cy="1112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000"/>
              <a:buNone/>
              <a:defRPr sz="1000"/>
            </a:lvl1pPr>
            <a:lvl2pPr lvl="1">
              <a:lnSpc>
                <a:spcPct val="100000"/>
              </a:lnSpc>
              <a:spcBef>
                <a:spcPts val="0"/>
              </a:spcBef>
              <a:spcAft>
                <a:spcPts val="0"/>
              </a:spcAft>
              <a:buSzPts val="1000"/>
              <a:buNone/>
              <a:defRPr sz="1000"/>
            </a:lvl2pPr>
            <a:lvl3pPr lvl="2">
              <a:lnSpc>
                <a:spcPct val="100000"/>
              </a:lnSpc>
              <a:spcBef>
                <a:spcPts val="0"/>
              </a:spcBef>
              <a:spcAft>
                <a:spcPts val="0"/>
              </a:spcAft>
              <a:buSzPts val="1000"/>
              <a:buNone/>
              <a:defRPr sz="1000"/>
            </a:lvl3pPr>
            <a:lvl4pPr lvl="3">
              <a:lnSpc>
                <a:spcPct val="100000"/>
              </a:lnSpc>
              <a:spcBef>
                <a:spcPts val="0"/>
              </a:spcBef>
              <a:spcAft>
                <a:spcPts val="0"/>
              </a:spcAft>
              <a:buSzPts val="1000"/>
              <a:buNone/>
              <a:defRPr sz="1000"/>
            </a:lvl4pPr>
            <a:lvl5pPr lvl="4">
              <a:lnSpc>
                <a:spcPct val="100000"/>
              </a:lnSpc>
              <a:spcBef>
                <a:spcPts val="0"/>
              </a:spcBef>
              <a:spcAft>
                <a:spcPts val="0"/>
              </a:spcAft>
              <a:buSzPts val="1000"/>
              <a:buNone/>
              <a:defRPr sz="1000"/>
            </a:lvl5pPr>
            <a:lvl6pPr lvl="5">
              <a:lnSpc>
                <a:spcPct val="100000"/>
              </a:lnSpc>
              <a:spcBef>
                <a:spcPts val="0"/>
              </a:spcBef>
              <a:spcAft>
                <a:spcPts val="0"/>
              </a:spcAft>
              <a:buSzPts val="1000"/>
              <a:buNone/>
              <a:defRPr sz="1000"/>
            </a:lvl6pPr>
            <a:lvl7pPr lvl="6">
              <a:lnSpc>
                <a:spcPct val="100000"/>
              </a:lnSpc>
              <a:spcBef>
                <a:spcPts val="0"/>
              </a:spcBef>
              <a:spcAft>
                <a:spcPts val="0"/>
              </a:spcAft>
              <a:buSzPts val="1000"/>
              <a:buNone/>
              <a:defRPr sz="1000"/>
            </a:lvl7pPr>
            <a:lvl8pPr lvl="7">
              <a:lnSpc>
                <a:spcPct val="100000"/>
              </a:lnSpc>
              <a:spcBef>
                <a:spcPts val="0"/>
              </a:spcBef>
              <a:spcAft>
                <a:spcPts val="0"/>
              </a:spcAft>
              <a:buSzPts val="1000"/>
              <a:buNone/>
              <a:defRPr sz="1000"/>
            </a:lvl8pPr>
            <a:lvl9pPr lvl="8">
              <a:lnSpc>
                <a:spcPct val="100000"/>
              </a:lnSpc>
              <a:spcBef>
                <a:spcPts val="0"/>
              </a:spcBef>
              <a:spcAft>
                <a:spcPts val="0"/>
              </a:spcAft>
              <a:buSzPts val="1000"/>
              <a:buNone/>
              <a:defRPr sz="1000"/>
            </a:lvl9pPr>
          </a:lstStyle>
          <a:p/>
        </p:txBody>
      </p:sp>
      <p:sp>
        <p:nvSpPr>
          <p:cNvPr id="130" name="Google Shape;130;p28"/>
          <p:cNvSpPr txBox="1"/>
          <p:nvPr>
            <p:ph idx="9" type="ctrTitle"/>
          </p:nvPr>
        </p:nvSpPr>
        <p:spPr>
          <a:xfrm>
            <a:off x="2650710" y="3367816"/>
            <a:ext cx="1881300" cy="644700"/>
          </a:xfrm>
          <a:prstGeom prst="rect">
            <a:avLst/>
          </a:prstGeom>
          <a:ln>
            <a:noFill/>
          </a:ln>
        </p:spPr>
        <p:txBody>
          <a:bodyPr anchorCtr="0" anchor="b" bIns="91425" lIns="91425" spcFirstLastPara="1" rIns="91425" wrap="square" tIns="91425">
            <a:noAutofit/>
          </a:bodyPr>
          <a:lstStyle>
            <a:lvl1pPr lvl="0" algn="ctr">
              <a:spcBef>
                <a:spcPts val="0"/>
              </a:spcBef>
              <a:spcAft>
                <a:spcPts val="0"/>
              </a:spcAft>
              <a:buSzPts val="1800"/>
              <a:buNone/>
              <a:defRPr sz="1800"/>
            </a:lvl1pPr>
            <a:lvl2pPr lvl="1" algn="ctr">
              <a:spcBef>
                <a:spcPts val="0"/>
              </a:spcBef>
              <a:spcAft>
                <a:spcPts val="0"/>
              </a:spcAft>
              <a:buSzPts val="1800"/>
              <a:buNone/>
              <a:defRPr sz="1800"/>
            </a:lvl2pPr>
            <a:lvl3pPr lvl="2" algn="ctr">
              <a:spcBef>
                <a:spcPts val="0"/>
              </a:spcBef>
              <a:spcAft>
                <a:spcPts val="0"/>
              </a:spcAft>
              <a:buSzPts val="1800"/>
              <a:buNone/>
              <a:defRPr sz="1800"/>
            </a:lvl3pPr>
            <a:lvl4pPr lvl="3" algn="ctr">
              <a:spcBef>
                <a:spcPts val="0"/>
              </a:spcBef>
              <a:spcAft>
                <a:spcPts val="0"/>
              </a:spcAft>
              <a:buSzPts val="1800"/>
              <a:buNone/>
              <a:defRPr sz="1800"/>
            </a:lvl4pPr>
            <a:lvl5pPr lvl="4" algn="ctr">
              <a:spcBef>
                <a:spcPts val="0"/>
              </a:spcBef>
              <a:spcAft>
                <a:spcPts val="0"/>
              </a:spcAft>
              <a:buSzPts val="1800"/>
              <a:buNone/>
              <a:defRPr sz="1800"/>
            </a:lvl5pPr>
            <a:lvl6pPr lvl="5" algn="ctr">
              <a:spcBef>
                <a:spcPts val="0"/>
              </a:spcBef>
              <a:spcAft>
                <a:spcPts val="0"/>
              </a:spcAft>
              <a:buSzPts val="1800"/>
              <a:buNone/>
              <a:defRPr sz="1800"/>
            </a:lvl6pPr>
            <a:lvl7pPr lvl="6" algn="ctr">
              <a:spcBef>
                <a:spcPts val="0"/>
              </a:spcBef>
              <a:spcAft>
                <a:spcPts val="0"/>
              </a:spcAft>
              <a:buSzPts val="1800"/>
              <a:buNone/>
              <a:defRPr sz="1800"/>
            </a:lvl7pPr>
            <a:lvl8pPr lvl="7" algn="ctr">
              <a:spcBef>
                <a:spcPts val="0"/>
              </a:spcBef>
              <a:spcAft>
                <a:spcPts val="0"/>
              </a:spcAft>
              <a:buSzPts val="1800"/>
              <a:buNone/>
              <a:defRPr sz="1800"/>
            </a:lvl8pPr>
            <a:lvl9pPr lvl="8" algn="ctr">
              <a:spcBef>
                <a:spcPts val="0"/>
              </a:spcBef>
              <a:spcAft>
                <a:spcPts val="0"/>
              </a:spcAft>
              <a:buSzPts val="1800"/>
              <a:buNone/>
              <a:defRPr sz="1800"/>
            </a:lvl9pPr>
          </a:lstStyle>
          <a:p/>
        </p:txBody>
      </p:sp>
      <p:sp>
        <p:nvSpPr>
          <p:cNvPr id="131" name="Google Shape;131;p28"/>
          <p:cNvSpPr txBox="1"/>
          <p:nvPr>
            <p:ph idx="13" type="subTitle"/>
          </p:nvPr>
        </p:nvSpPr>
        <p:spPr>
          <a:xfrm>
            <a:off x="2610700" y="3860125"/>
            <a:ext cx="1961400" cy="11124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1000"/>
              <a:buNone/>
              <a:defRPr sz="100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p:txBody>
      </p:sp>
      <p:sp>
        <p:nvSpPr>
          <p:cNvPr id="132" name="Google Shape;132;p28"/>
          <p:cNvSpPr txBox="1"/>
          <p:nvPr>
            <p:ph idx="14" type="ctrTitle"/>
          </p:nvPr>
        </p:nvSpPr>
        <p:spPr>
          <a:xfrm>
            <a:off x="4638106" y="3367816"/>
            <a:ext cx="1881300" cy="6447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1800"/>
              <a:buNone/>
              <a:defRPr sz="1800"/>
            </a:lvl1pPr>
            <a:lvl2pPr lvl="1" algn="r">
              <a:spcBef>
                <a:spcPts val="0"/>
              </a:spcBef>
              <a:spcAft>
                <a:spcPts val="0"/>
              </a:spcAft>
              <a:buSzPts val="1800"/>
              <a:buNone/>
              <a:defRPr sz="1800"/>
            </a:lvl2pPr>
            <a:lvl3pPr lvl="2" algn="r">
              <a:spcBef>
                <a:spcPts val="0"/>
              </a:spcBef>
              <a:spcAft>
                <a:spcPts val="0"/>
              </a:spcAft>
              <a:buSzPts val="1800"/>
              <a:buNone/>
              <a:defRPr sz="1800"/>
            </a:lvl3pPr>
            <a:lvl4pPr lvl="3" algn="r">
              <a:spcBef>
                <a:spcPts val="0"/>
              </a:spcBef>
              <a:spcAft>
                <a:spcPts val="0"/>
              </a:spcAft>
              <a:buSzPts val="1800"/>
              <a:buNone/>
              <a:defRPr sz="1800"/>
            </a:lvl4pPr>
            <a:lvl5pPr lvl="4" algn="r">
              <a:spcBef>
                <a:spcPts val="0"/>
              </a:spcBef>
              <a:spcAft>
                <a:spcPts val="0"/>
              </a:spcAft>
              <a:buSzPts val="1800"/>
              <a:buNone/>
              <a:defRPr sz="1800"/>
            </a:lvl5pPr>
            <a:lvl6pPr lvl="5" algn="r">
              <a:spcBef>
                <a:spcPts val="0"/>
              </a:spcBef>
              <a:spcAft>
                <a:spcPts val="0"/>
              </a:spcAft>
              <a:buSzPts val="1800"/>
              <a:buNone/>
              <a:defRPr sz="1800"/>
            </a:lvl6pPr>
            <a:lvl7pPr lvl="6" algn="r">
              <a:spcBef>
                <a:spcPts val="0"/>
              </a:spcBef>
              <a:spcAft>
                <a:spcPts val="0"/>
              </a:spcAft>
              <a:buSzPts val="1800"/>
              <a:buNone/>
              <a:defRPr sz="1800"/>
            </a:lvl7pPr>
            <a:lvl8pPr lvl="7" algn="r">
              <a:spcBef>
                <a:spcPts val="0"/>
              </a:spcBef>
              <a:spcAft>
                <a:spcPts val="0"/>
              </a:spcAft>
              <a:buSzPts val="1800"/>
              <a:buNone/>
              <a:defRPr sz="1800"/>
            </a:lvl8pPr>
            <a:lvl9pPr lvl="8" algn="r">
              <a:spcBef>
                <a:spcPts val="0"/>
              </a:spcBef>
              <a:spcAft>
                <a:spcPts val="0"/>
              </a:spcAft>
              <a:buSzPts val="1800"/>
              <a:buNone/>
              <a:defRPr sz="1800"/>
            </a:lvl9pPr>
          </a:lstStyle>
          <a:p/>
        </p:txBody>
      </p:sp>
      <p:sp>
        <p:nvSpPr>
          <p:cNvPr id="133" name="Google Shape;133;p28"/>
          <p:cNvSpPr txBox="1"/>
          <p:nvPr>
            <p:ph idx="15" type="subTitle"/>
          </p:nvPr>
        </p:nvSpPr>
        <p:spPr>
          <a:xfrm>
            <a:off x="4878076" y="3860125"/>
            <a:ext cx="1648200" cy="1112400"/>
          </a:xfrm>
          <a:prstGeom prst="rect">
            <a:avLst/>
          </a:prstGeom>
        </p:spPr>
        <p:txBody>
          <a:bodyPr anchorCtr="0" anchor="t" bIns="91425" lIns="91425" spcFirstLastPara="1" rIns="91425" wrap="square" tIns="91425">
            <a:noAutofit/>
          </a:bodyPr>
          <a:lstStyle>
            <a:lvl1pPr lvl="0" algn="r">
              <a:lnSpc>
                <a:spcPct val="100000"/>
              </a:lnSpc>
              <a:spcBef>
                <a:spcPts val="0"/>
              </a:spcBef>
              <a:spcAft>
                <a:spcPts val="0"/>
              </a:spcAft>
              <a:buSzPts val="1000"/>
              <a:buNone/>
              <a:defRPr sz="1000"/>
            </a:lvl1pPr>
            <a:lvl2pPr lvl="1" algn="r">
              <a:lnSpc>
                <a:spcPct val="100000"/>
              </a:lnSpc>
              <a:spcBef>
                <a:spcPts val="0"/>
              </a:spcBef>
              <a:spcAft>
                <a:spcPts val="0"/>
              </a:spcAft>
              <a:buSzPts val="1000"/>
              <a:buNone/>
              <a:defRPr sz="1000"/>
            </a:lvl2pPr>
            <a:lvl3pPr lvl="2" algn="r">
              <a:lnSpc>
                <a:spcPct val="100000"/>
              </a:lnSpc>
              <a:spcBef>
                <a:spcPts val="0"/>
              </a:spcBef>
              <a:spcAft>
                <a:spcPts val="0"/>
              </a:spcAft>
              <a:buSzPts val="1000"/>
              <a:buNone/>
              <a:defRPr sz="1000"/>
            </a:lvl3pPr>
            <a:lvl4pPr lvl="3" algn="r">
              <a:lnSpc>
                <a:spcPct val="100000"/>
              </a:lnSpc>
              <a:spcBef>
                <a:spcPts val="0"/>
              </a:spcBef>
              <a:spcAft>
                <a:spcPts val="0"/>
              </a:spcAft>
              <a:buSzPts val="1000"/>
              <a:buNone/>
              <a:defRPr sz="1000"/>
            </a:lvl4pPr>
            <a:lvl5pPr lvl="4" algn="r">
              <a:lnSpc>
                <a:spcPct val="100000"/>
              </a:lnSpc>
              <a:spcBef>
                <a:spcPts val="0"/>
              </a:spcBef>
              <a:spcAft>
                <a:spcPts val="0"/>
              </a:spcAft>
              <a:buSzPts val="1000"/>
              <a:buNone/>
              <a:defRPr sz="1000"/>
            </a:lvl5pPr>
            <a:lvl6pPr lvl="5" algn="r">
              <a:lnSpc>
                <a:spcPct val="100000"/>
              </a:lnSpc>
              <a:spcBef>
                <a:spcPts val="0"/>
              </a:spcBef>
              <a:spcAft>
                <a:spcPts val="0"/>
              </a:spcAft>
              <a:buSzPts val="1000"/>
              <a:buNone/>
              <a:defRPr sz="1000"/>
            </a:lvl6pPr>
            <a:lvl7pPr lvl="6" algn="r">
              <a:lnSpc>
                <a:spcPct val="100000"/>
              </a:lnSpc>
              <a:spcBef>
                <a:spcPts val="0"/>
              </a:spcBef>
              <a:spcAft>
                <a:spcPts val="0"/>
              </a:spcAft>
              <a:buSzPts val="1000"/>
              <a:buNone/>
              <a:defRPr sz="1000"/>
            </a:lvl7pPr>
            <a:lvl8pPr lvl="7" algn="r">
              <a:lnSpc>
                <a:spcPct val="100000"/>
              </a:lnSpc>
              <a:spcBef>
                <a:spcPts val="0"/>
              </a:spcBef>
              <a:spcAft>
                <a:spcPts val="0"/>
              </a:spcAft>
              <a:buSzPts val="1000"/>
              <a:buNone/>
              <a:defRPr sz="1000"/>
            </a:lvl8pPr>
            <a:lvl9pPr lvl="8" algn="r">
              <a:lnSpc>
                <a:spcPct val="100000"/>
              </a:lnSpc>
              <a:spcBef>
                <a:spcPts val="0"/>
              </a:spcBef>
              <a:spcAft>
                <a:spcPts val="0"/>
              </a:spcAft>
              <a:buSzPts val="1000"/>
              <a:buNone/>
              <a:defRPr sz="1000"/>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spTree>
      <p:nvGrpSpPr>
        <p:cNvPr id="134" name="Shape 134"/>
        <p:cNvGrpSpPr/>
        <p:nvPr/>
      </p:nvGrpSpPr>
      <p:grpSpPr>
        <a:xfrm>
          <a:off x="0" y="0"/>
          <a:ext cx="0" cy="0"/>
          <a:chOff x="0" y="0"/>
          <a:chExt cx="0" cy="0"/>
        </a:xfrm>
      </p:grpSpPr>
      <p:sp>
        <p:nvSpPr>
          <p:cNvPr id="135" name="Google Shape;135;p29"/>
          <p:cNvSpPr txBox="1"/>
          <p:nvPr>
            <p:ph type="ctrTitle"/>
          </p:nvPr>
        </p:nvSpPr>
        <p:spPr>
          <a:xfrm>
            <a:off x="831200" y="376498"/>
            <a:ext cx="3867300" cy="2054100"/>
          </a:xfrm>
          <a:prstGeom prst="rect">
            <a:avLst/>
          </a:prstGeom>
        </p:spPr>
        <p:txBody>
          <a:bodyPr anchorCtr="0" anchor="b"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Clr>
                <a:srgbClr val="FFFFFF"/>
              </a:buClr>
              <a:buSzPts val="1600"/>
              <a:buNone/>
              <a:defRPr sz="1600">
                <a:solidFill>
                  <a:srgbClr val="FFFFFF"/>
                </a:solidFill>
              </a:defRPr>
            </a:lvl2pPr>
            <a:lvl3pPr lvl="2">
              <a:spcBef>
                <a:spcPts val="0"/>
              </a:spcBef>
              <a:spcAft>
                <a:spcPts val="0"/>
              </a:spcAft>
              <a:buClr>
                <a:srgbClr val="FFFFFF"/>
              </a:buClr>
              <a:buSzPts val="1600"/>
              <a:buNone/>
              <a:defRPr sz="1600">
                <a:solidFill>
                  <a:srgbClr val="FFFFFF"/>
                </a:solidFill>
              </a:defRPr>
            </a:lvl3pPr>
            <a:lvl4pPr lvl="3">
              <a:spcBef>
                <a:spcPts val="0"/>
              </a:spcBef>
              <a:spcAft>
                <a:spcPts val="0"/>
              </a:spcAft>
              <a:buClr>
                <a:srgbClr val="FFFFFF"/>
              </a:buClr>
              <a:buSzPts val="1600"/>
              <a:buNone/>
              <a:defRPr sz="1600">
                <a:solidFill>
                  <a:srgbClr val="FFFFFF"/>
                </a:solidFill>
              </a:defRPr>
            </a:lvl4pPr>
            <a:lvl5pPr lvl="4">
              <a:spcBef>
                <a:spcPts val="0"/>
              </a:spcBef>
              <a:spcAft>
                <a:spcPts val="0"/>
              </a:spcAft>
              <a:buClr>
                <a:srgbClr val="FFFFFF"/>
              </a:buClr>
              <a:buSzPts val="1600"/>
              <a:buNone/>
              <a:defRPr sz="1600">
                <a:solidFill>
                  <a:srgbClr val="FFFFFF"/>
                </a:solidFill>
              </a:defRPr>
            </a:lvl5pPr>
            <a:lvl6pPr lvl="5">
              <a:spcBef>
                <a:spcPts val="0"/>
              </a:spcBef>
              <a:spcAft>
                <a:spcPts val="0"/>
              </a:spcAft>
              <a:buClr>
                <a:srgbClr val="FFFFFF"/>
              </a:buClr>
              <a:buSzPts val="1600"/>
              <a:buNone/>
              <a:defRPr sz="1600">
                <a:solidFill>
                  <a:srgbClr val="FFFFFF"/>
                </a:solidFill>
              </a:defRPr>
            </a:lvl6pPr>
            <a:lvl7pPr lvl="6">
              <a:spcBef>
                <a:spcPts val="0"/>
              </a:spcBef>
              <a:spcAft>
                <a:spcPts val="0"/>
              </a:spcAft>
              <a:buClr>
                <a:srgbClr val="FFFFFF"/>
              </a:buClr>
              <a:buSzPts val="1600"/>
              <a:buNone/>
              <a:defRPr sz="1600">
                <a:solidFill>
                  <a:srgbClr val="FFFFFF"/>
                </a:solidFill>
              </a:defRPr>
            </a:lvl7pPr>
            <a:lvl8pPr lvl="7">
              <a:spcBef>
                <a:spcPts val="0"/>
              </a:spcBef>
              <a:spcAft>
                <a:spcPts val="0"/>
              </a:spcAft>
              <a:buClr>
                <a:srgbClr val="FFFFFF"/>
              </a:buClr>
              <a:buSzPts val="1600"/>
              <a:buNone/>
              <a:defRPr sz="1600">
                <a:solidFill>
                  <a:srgbClr val="FFFFFF"/>
                </a:solidFill>
              </a:defRPr>
            </a:lvl8pPr>
            <a:lvl9pPr lvl="8">
              <a:spcBef>
                <a:spcPts val="0"/>
              </a:spcBef>
              <a:spcAft>
                <a:spcPts val="0"/>
              </a:spcAft>
              <a:buClr>
                <a:srgbClr val="FFFFFF"/>
              </a:buClr>
              <a:buSzPts val="1600"/>
              <a:buNone/>
              <a:defRPr sz="1600">
                <a:solidFill>
                  <a:srgbClr val="FFFFFF"/>
                </a:solidFill>
              </a:defRPr>
            </a:lvl9pPr>
          </a:lstStyle>
          <a:p/>
        </p:txBody>
      </p:sp>
      <p:sp>
        <p:nvSpPr>
          <p:cNvPr id="136" name="Google Shape;136;p29"/>
          <p:cNvSpPr txBox="1"/>
          <p:nvPr>
            <p:ph idx="1" type="subTitle"/>
          </p:nvPr>
        </p:nvSpPr>
        <p:spPr>
          <a:xfrm>
            <a:off x="831200" y="2314225"/>
            <a:ext cx="3081600" cy="1784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200"/>
              <a:buNone/>
              <a:defRPr/>
            </a:lvl1pPr>
            <a:lvl2pPr lvl="1">
              <a:lnSpc>
                <a:spcPct val="100000"/>
              </a:lnSpc>
              <a:spcBef>
                <a:spcPts val="0"/>
              </a:spcBef>
              <a:spcAft>
                <a:spcPts val="0"/>
              </a:spcAft>
              <a:buClr>
                <a:srgbClr val="FFFFFF"/>
              </a:buClr>
              <a:buSzPts val="1200"/>
              <a:buNone/>
              <a:defRPr>
                <a:solidFill>
                  <a:srgbClr val="FFFFFF"/>
                </a:solidFill>
              </a:defRPr>
            </a:lvl2pPr>
            <a:lvl3pPr lvl="2">
              <a:lnSpc>
                <a:spcPct val="100000"/>
              </a:lnSpc>
              <a:spcBef>
                <a:spcPts val="0"/>
              </a:spcBef>
              <a:spcAft>
                <a:spcPts val="0"/>
              </a:spcAft>
              <a:buClr>
                <a:srgbClr val="FFFFFF"/>
              </a:buClr>
              <a:buSzPts val="1200"/>
              <a:buNone/>
              <a:defRPr>
                <a:solidFill>
                  <a:srgbClr val="FFFFFF"/>
                </a:solidFill>
              </a:defRPr>
            </a:lvl3pPr>
            <a:lvl4pPr lvl="3">
              <a:lnSpc>
                <a:spcPct val="100000"/>
              </a:lnSpc>
              <a:spcBef>
                <a:spcPts val="0"/>
              </a:spcBef>
              <a:spcAft>
                <a:spcPts val="0"/>
              </a:spcAft>
              <a:buClr>
                <a:srgbClr val="FFFFFF"/>
              </a:buClr>
              <a:buSzPts val="1200"/>
              <a:buNone/>
              <a:defRPr>
                <a:solidFill>
                  <a:srgbClr val="FFFFFF"/>
                </a:solidFill>
              </a:defRPr>
            </a:lvl4pPr>
            <a:lvl5pPr lvl="4">
              <a:lnSpc>
                <a:spcPct val="100000"/>
              </a:lnSpc>
              <a:spcBef>
                <a:spcPts val="0"/>
              </a:spcBef>
              <a:spcAft>
                <a:spcPts val="0"/>
              </a:spcAft>
              <a:buClr>
                <a:srgbClr val="FFFFFF"/>
              </a:buClr>
              <a:buSzPts val="1200"/>
              <a:buNone/>
              <a:defRPr>
                <a:solidFill>
                  <a:srgbClr val="FFFFFF"/>
                </a:solidFill>
              </a:defRPr>
            </a:lvl5pPr>
            <a:lvl6pPr lvl="5">
              <a:lnSpc>
                <a:spcPct val="100000"/>
              </a:lnSpc>
              <a:spcBef>
                <a:spcPts val="0"/>
              </a:spcBef>
              <a:spcAft>
                <a:spcPts val="0"/>
              </a:spcAft>
              <a:buClr>
                <a:srgbClr val="FFFFFF"/>
              </a:buClr>
              <a:buSzPts val="1200"/>
              <a:buNone/>
              <a:defRPr>
                <a:solidFill>
                  <a:srgbClr val="FFFFFF"/>
                </a:solidFill>
              </a:defRPr>
            </a:lvl6pPr>
            <a:lvl7pPr lvl="6">
              <a:lnSpc>
                <a:spcPct val="100000"/>
              </a:lnSpc>
              <a:spcBef>
                <a:spcPts val="0"/>
              </a:spcBef>
              <a:spcAft>
                <a:spcPts val="0"/>
              </a:spcAft>
              <a:buClr>
                <a:srgbClr val="FFFFFF"/>
              </a:buClr>
              <a:buSzPts val="1200"/>
              <a:buNone/>
              <a:defRPr>
                <a:solidFill>
                  <a:srgbClr val="FFFFFF"/>
                </a:solidFill>
              </a:defRPr>
            </a:lvl7pPr>
            <a:lvl8pPr lvl="7">
              <a:lnSpc>
                <a:spcPct val="100000"/>
              </a:lnSpc>
              <a:spcBef>
                <a:spcPts val="0"/>
              </a:spcBef>
              <a:spcAft>
                <a:spcPts val="0"/>
              </a:spcAft>
              <a:buClr>
                <a:srgbClr val="FFFFFF"/>
              </a:buClr>
              <a:buSzPts val="1200"/>
              <a:buNone/>
              <a:defRPr>
                <a:solidFill>
                  <a:srgbClr val="FFFFFF"/>
                </a:solidFill>
              </a:defRPr>
            </a:lvl8pPr>
            <a:lvl9pPr lvl="8">
              <a:lnSpc>
                <a:spcPct val="100000"/>
              </a:lnSpc>
              <a:spcBef>
                <a:spcPts val="0"/>
              </a:spcBef>
              <a:spcAft>
                <a:spcPts val="0"/>
              </a:spcAft>
              <a:buClr>
                <a:srgbClr val="FFFFFF"/>
              </a:buClr>
              <a:buSzPts val="1200"/>
              <a:buNone/>
              <a:defRPr>
                <a:solidFill>
                  <a:srgbClr val="FFFFFF"/>
                </a:solidFill>
              </a:defRPr>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137" name="Shape 137"/>
        <p:cNvGrpSpPr/>
        <p:nvPr/>
      </p:nvGrpSpPr>
      <p:grpSpPr>
        <a:xfrm>
          <a:off x="0" y="0"/>
          <a:ext cx="0" cy="0"/>
          <a:chOff x="0" y="0"/>
          <a:chExt cx="0" cy="0"/>
        </a:xfrm>
      </p:grpSpPr>
      <p:sp>
        <p:nvSpPr>
          <p:cNvPr id="138" name="Google Shape;138;p30"/>
          <p:cNvSpPr/>
          <p:nvPr/>
        </p:nvSpPr>
        <p:spPr>
          <a:xfrm flipH="1" rot="-5400000">
            <a:off x="83000" y="-82950"/>
            <a:ext cx="548400" cy="7143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30"/>
          <p:cNvSpPr/>
          <p:nvPr/>
        </p:nvSpPr>
        <p:spPr>
          <a:xfrm flipH="1" rot="-5400000">
            <a:off x="7474475" y="3397650"/>
            <a:ext cx="891300" cy="2600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9_1">
    <p:spTree>
      <p:nvGrpSpPr>
        <p:cNvPr id="140" name="Shape 140"/>
        <p:cNvGrpSpPr/>
        <p:nvPr/>
      </p:nvGrpSpPr>
      <p:grpSpPr>
        <a:xfrm>
          <a:off x="0" y="0"/>
          <a:ext cx="0" cy="0"/>
          <a:chOff x="0" y="0"/>
          <a:chExt cx="0" cy="0"/>
        </a:xfrm>
      </p:grpSpPr>
      <p:sp>
        <p:nvSpPr>
          <p:cNvPr id="141" name="Google Shape;141;p31"/>
          <p:cNvSpPr/>
          <p:nvPr/>
        </p:nvSpPr>
        <p:spPr>
          <a:xfrm>
            <a:off x="0" y="1577400"/>
            <a:ext cx="362100" cy="1988700"/>
          </a:xfrm>
          <a:prstGeom prst="rect">
            <a:avLst/>
          </a:prstGeom>
          <a:solidFill>
            <a:srgbClr val="CFC3AC">
              <a:alpha val="58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theme" Target="../theme/theme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2800"/>
              <a:buFont typeface="Livvic"/>
              <a:buNone/>
              <a:defRPr b="1" sz="2800">
                <a:solidFill>
                  <a:schemeClr val="dk1"/>
                </a:solidFill>
                <a:latin typeface="Livvic"/>
                <a:ea typeface="Livvic"/>
                <a:cs typeface="Livvic"/>
                <a:sym typeface="Livvic"/>
              </a:defRPr>
            </a:lvl1pPr>
            <a:lvl2pPr lvl="1"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2pPr>
            <a:lvl3pPr lvl="2"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3pPr>
            <a:lvl4pPr lvl="3"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4pPr>
            <a:lvl5pPr lvl="4"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5pPr>
            <a:lvl6pPr lvl="5"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6pPr>
            <a:lvl7pPr lvl="6"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7pPr>
            <a:lvl8pPr lvl="7"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8pPr>
            <a:lvl9pPr lvl="8" rtl="0">
              <a:spcBef>
                <a:spcPts val="0"/>
              </a:spcBef>
              <a:spcAft>
                <a:spcPts val="0"/>
              </a:spcAft>
              <a:buClr>
                <a:schemeClr val="dk1"/>
              </a:buClr>
              <a:buSzPts val="3000"/>
              <a:buFont typeface="Montserrat"/>
              <a:buNone/>
              <a:defRPr b="1" sz="3000">
                <a:solidFill>
                  <a:schemeClr val="dk1"/>
                </a:solidFill>
                <a:latin typeface="Montserrat"/>
                <a:ea typeface="Montserrat"/>
                <a:cs typeface="Montserrat"/>
                <a:sym typeface="Montserrat"/>
              </a:defRPr>
            </a:lvl9pPr>
          </a:lstStyle>
          <a:p/>
        </p:txBody>
      </p:sp>
      <p:sp>
        <p:nvSpPr>
          <p:cNvPr id="7" name="Google Shape;7;p1"/>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04800" lvl="0" marL="457200">
              <a:lnSpc>
                <a:spcPct val="100000"/>
              </a:lnSpc>
              <a:spcBef>
                <a:spcPts val="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1pPr>
            <a:lvl2pPr indent="-304800" lvl="1" marL="9144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2pPr>
            <a:lvl3pPr indent="-304800" lvl="2" marL="13716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3pPr>
            <a:lvl4pPr indent="-304800" lvl="3" marL="18288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4pPr>
            <a:lvl5pPr indent="-304800" lvl="4" marL="22860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5pPr>
            <a:lvl6pPr indent="-304800" lvl="5" marL="27432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6pPr>
            <a:lvl7pPr indent="-304800" lvl="6" marL="32004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7pPr>
            <a:lvl8pPr indent="-304800" lvl="7" marL="3657600">
              <a:lnSpc>
                <a:spcPct val="100000"/>
              </a:lnSpc>
              <a:spcBef>
                <a:spcPts val="1600"/>
              </a:spcBef>
              <a:spcAft>
                <a:spcPts val="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8pPr>
            <a:lvl9pPr indent="-304800" lvl="8" marL="4114800">
              <a:lnSpc>
                <a:spcPct val="100000"/>
              </a:lnSpc>
              <a:spcBef>
                <a:spcPts val="1600"/>
              </a:spcBef>
              <a:spcAft>
                <a:spcPts val="1600"/>
              </a:spcAft>
              <a:buClr>
                <a:schemeClr val="dk1"/>
              </a:buClr>
              <a:buSzPts val="1200"/>
              <a:buFont typeface="Catamaran Light"/>
              <a:buChar char="■"/>
              <a:defRPr sz="1200">
                <a:solidFill>
                  <a:schemeClr val="dk1"/>
                </a:solidFill>
                <a:latin typeface="Catamaran Light"/>
                <a:ea typeface="Catamaran Light"/>
                <a:cs typeface="Catamaran Light"/>
                <a:sym typeface="Catamaran Light"/>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449">
          <p15:clr>
            <a:srgbClr val="EA4335"/>
          </p15:clr>
        </p15:guide>
        <p15:guide id="2" pos="5311">
          <p15:clr>
            <a:srgbClr val="EA4335"/>
          </p15:clr>
        </p15:guide>
        <p15:guide id="3" orient="horz" pos="340">
          <p15:clr>
            <a:srgbClr val="EA4335"/>
          </p15:clr>
        </p15:guide>
        <p15:guide id="4" orient="horz" pos="2900">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xml"/><Relationship Id="rId3" Type="http://schemas.openxmlformats.org/officeDocument/2006/relationships/image" Target="../media/image5.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 Id="rId3" Type="http://schemas.openxmlformats.org/officeDocument/2006/relationships/image" Target="../media/image5.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4.jp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6.xml"/><Relationship Id="rId3" Type="http://schemas.openxmlformats.org/officeDocument/2006/relationships/image" Target="../media/image2.png"/><Relationship Id="rId4" Type="http://schemas.openxmlformats.org/officeDocument/2006/relationships/image" Target="../media/image10.png"/><Relationship Id="rId5" Type="http://schemas.openxmlformats.org/officeDocument/2006/relationships/image" Target="../media/image9.png"/><Relationship Id="rId6" Type="http://schemas.openxmlformats.org/officeDocument/2006/relationships/image" Target="../media/image1.png"/><Relationship Id="rId7" Type="http://schemas.openxmlformats.org/officeDocument/2006/relationships/image" Target="../media/image8.png"/><Relationship Id="rId8"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4.xml"/><Relationship Id="rId3" Type="http://schemas.openxmlformats.org/officeDocument/2006/relationships/hyperlink" Target="https://www.simplypsychology.org/bowlby.html" TargetMode="External"/><Relationship Id="rId4" Type="http://schemas.openxmlformats.org/officeDocument/2006/relationships/hyperlink" Target="https://positivepsychology.com/attachment-theory/" TargetMode="External"/><Relationship Id="rId5" Type="http://schemas.openxmlformats.org/officeDocument/2006/relationships/hyperlink" Target="https://learning.nspcc.org.uk/child-health-development/attachment-early-years" TargetMode="External"/><Relationship Id="rId6" Type="http://schemas.openxmlformats.org/officeDocument/2006/relationships/hyperlink" Target="https://babycollege.co.uk/nature-vs-nurture/" TargetMode="External"/><Relationship Id="rId7" Type="http://schemas.openxmlformats.org/officeDocument/2006/relationships/hyperlink" Target="https://www.verywellmind.com/john-bowlby-biography-1907-1990-2795514"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5" name="Shape 145"/>
        <p:cNvGrpSpPr/>
        <p:nvPr/>
      </p:nvGrpSpPr>
      <p:grpSpPr>
        <a:xfrm>
          <a:off x="0" y="0"/>
          <a:ext cx="0" cy="0"/>
          <a:chOff x="0" y="0"/>
          <a:chExt cx="0" cy="0"/>
        </a:xfrm>
      </p:grpSpPr>
      <p:pic>
        <p:nvPicPr>
          <p:cNvPr id="146" name="Google Shape;146;p32"/>
          <p:cNvPicPr preferRelativeResize="0"/>
          <p:nvPr/>
        </p:nvPicPr>
        <p:blipFill rotWithShape="1">
          <a:blip r:embed="rId3">
            <a:alphaModFix/>
          </a:blip>
          <a:srcRect b="0" l="0" r="0" t="0"/>
          <a:stretch/>
        </p:blipFill>
        <p:spPr>
          <a:xfrm flipH="1">
            <a:off x="2214590" y="0"/>
            <a:ext cx="6929408" cy="5143500"/>
          </a:xfrm>
          <a:prstGeom prst="rect">
            <a:avLst/>
          </a:prstGeom>
          <a:noFill/>
          <a:ln>
            <a:noFill/>
          </a:ln>
        </p:spPr>
      </p:pic>
      <p:pic>
        <p:nvPicPr>
          <p:cNvPr id="147" name="Google Shape;147;p32"/>
          <p:cNvPicPr preferRelativeResize="0"/>
          <p:nvPr/>
        </p:nvPicPr>
        <p:blipFill rotWithShape="1">
          <a:blip r:embed="rId4">
            <a:alphaModFix/>
          </a:blip>
          <a:srcRect b="0" l="15604" r="0" t="0"/>
          <a:stretch/>
        </p:blipFill>
        <p:spPr>
          <a:xfrm>
            <a:off x="2214601" y="0"/>
            <a:ext cx="6929399" cy="5143500"/>
          </a:xfrm>
          <a:prstGeom prst="rect">
            <a:avLst/>
          </a:prstGeom>
          <a:noFill/>
          <a:ln>
            <a:noFill/>
          </a:ln>
        </p:spPr>
      </p:pic>
      <p:sp>
        <p:nvSpPr>
          <p:cNvPr id="148" name="Google Shape;148;p32"/>
          <p:cNvSpPr/>
          <p:nvPr/>
        </p:nvSpPr>
        <p:spPr>
          <a:xfrm rot="5400000">
            <a:off x="1428875" y="13850"/>
            <a:ext cx="3358800" cy="5026500"/>
          </a:xfrm>
          <a:prstGeom prst="rect">
            <a:avLst/>
          </a:prstGeom>
          <a:solidFill>
            <a:srgbClr val="908269">
              <a:alpha val="861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32"/>
          <p:cNvSpPr txBox="1"/>
          <p:nvPr>
            <p:ph idx="1" type="subTitle"/>
          </p:nvPr>
        </p:nvSpPr>
        <p:spPr>
          <a:xfrm>
            <a:off x="777575" y="2789300"/>
            <a:ext cx="4661400" cy="1417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a:solidFill>
                  <a:schemeClr val="lt1"/>
                </a:solidFill>
                <a:latin typeface="Catamaran"/>
                <a:ea typeface="Catamaran"/>
                <a:cs typeface="Catamaran"/>
                <a:sym typeface="Catamaran"/>
              </a:rPr>
              <a:t>Assessment 1: </a:t>
            </a:r>
            <a:r>
              <a:rPr lang="en">
                <a:solidFill>
                  <a:schemeClr val="lt1"/>
                </a:solidFill>
              </a:rPr>
              <a:t>Individual Presentation</a:t>
            </a:r>
            <a:endParaRPr>
              <a:solidFill>
                <a:schemeClr val="lt1"/>
              </a:solidFill>
            </a:endParaRPr>
          </a:p>
          <a:p>
            <a:pPr indent="0" lvl="0" marL="0" rtl="0" algn="l">
              <a:spcBef>
                <a:spcPts val="0"/>
              </a:spcBef>
              <a:spcAft>
                <a:spcPts val="0"/>
              </a:spcAft>
              <a:buNone/>
            </a:pPr>
            <a:r>
              <a:rPr b="1" lang="en">
                <a:solidFill>
                  <a:schemeClr val="lt1"/>
                </a:solidFill>
                <a:latin typeface="Catamaran"/>
                <a:ea typeface="Catamaran"/>
                <a:cs typeface="Catamaran"/>
                <a:sym typeface="Catamaran"/>
              </a:rPr>
              <a:t>Programme</a:t>
            </a:r>
            <a:r>
              <a:rPr lang="en">
                <a:solidFill>
                  <a:schemeClr val="lt1"/>
                </a:solidFill>
              </a:rPr>
              <a:t>: Certificate of Higher Education in Health and Social Care</a:t>
            </a:r>
            <a:endParaRPr>
              <a:solidFill>
                <a:schemeClr val="lt1"/>
              </a:solidFill>
            </a:endParaRPr>
          </a:p>
          <a:p>
            <a:pPr indent="0" lvl="0" marL="0" rtl="0" algn="l">
              <a:spcBef>
                <a:spcPts val="0"/>
              </a:spcBef>
              <a:spcAft>
                <a:spcPts val="0"/>
              </a:spcAft>
              <a:buNone/>
            </a:pPr>
            <a:r>
              <a:rPr b="1" lang="en">
                <a:solidFill>
                  <a:schemeClr val="lt1"/>
                </a:solidFill>
                <a:latin typeface="Catamaran"/>
                <a:ea typeface="Catamaran"/>
                <a:cs typeface="Catamaran"/>
                <a:sym typeface="Catamaran"/>
              </a:rPr>
              <a:t>Student Name:</a:t>
            </a:r>
            <a:r>
              <a:rPr lang="en">
                <a:solidFill>
                  <a:schemeClr val="lt1"/>
                </a:solidFill>
              </a:rPr>
              <a:t> Adama Dalila Correia Djaura</a:t>
            </a:r>
            <a:endParaRPr>
              <a:solidFill>
                <a:schemeClr val="lt1"/>
              </a:solidFill>
            </a:endParaRPr>
          </a:p>
          <a:p>
            <a:pPr indent="0" lvl="0" marL="0" rtl="0" algn="l">
              <a:spcBef>
                <a:spcPts val="0"/>
              </a:spcBef>
              <a:spcAft>
                <a:spcPts val="0"/>
              </a:spcAft>
              <a:buNone/>
            </a:pPr>
            <a:r>
              <a:rPr b="1" lang="en">
                <a:solidFill>
                  <a:schemeClr val="lt1"/>
                </a:solidFill>
                <a:latin typeface="Catamaran"/>
                <a:ea typeface="Catamaran"/>
                <a:cs typeface="Catamaran"/>
                <a:sym typeface="Catamaran"/>
              </a:rPr>
              <a:t>Student ID: </a:t>
            </a:r>
            <a:r>
              <a:rPr lang="en">
                <a:solidFill>
                  <a:schemeClr val="lt1"/>
                </a:solidFill>
              </a:rPr>
              <a:t>2127638</a:t>
            </a:r>
            <a:endParaRPr>
              <a:solidFill>
                <a:schemeClr val="lt1"/>
              </a:solidFill>
            </a:endParaRPr>
          </a:p>
          <a:p>
            <a:pPr indent="0" lvl="0" marL="0" rtl="0" algn="l">
              <a:spcBef>
                <a:spcPts val="0"/>
              </a:spcBef>
              <a:spcAft>
                <a:spcPts val="0"/>
              </a:spcAft>
              <a:buNone/>
            </a:pPr>
            <a:r>
              <a:rPr b="1" lang="en">
                <a:solidFill>
                  <a:schemeClr val="lt1"/>
                </a:solidFill>
                <a:latin typeface="Catamaran"/>
                <a:ea typeface="Catamaran"/>
                <a:cs typeface="Catamaran"/>
                <a:sym typeface="Catamaran"/>
              </a:rPr>
              <a:t>Lecturer</a:t>
            </a:r>
            <a:r>
              <a:rPr lang="en">
                <a:solidFill>
                  <a:schemeClr val="lt1"/>
                </a:solidFill>
              </a:rPr>
              <a:t>: Bianca Sanfilippo</a:t>
            </a:r>
            <a:endParaRPr>
              <a:solidFill>
                <a:schemeClr val="lt1"/>
              </a:solidFill>
            </a:endParaRPr>
          </a:p>
          <a:p>
            <a:pPr indent="0" lvl="0" marL="0" rtl="0" algn="l">
              <a:spcBef>
                <a:spcPts val="0"/>
              </a:spcBef>
              <a:spcAft>
                <a:spcPts val="0"/>
              </a:spcAft>
              <a:buNone/>
            </a:pPr>
            <a:r>
              <a:t/>
            </a:r>
            <a:endParaRPr>
              <a:solidFill>
                <a:schemeClr val="lt1"/>
              </a:solidFill>
            </a:endParaRPr>
          </a:p>
        </p:txBody>
      </p:sp>
      <p:sp>
        <p:nvSpPr>
          <p:cNvPr id="150" name="Google Shape;150;p32"/>
          <p:cNvSpPr txBox="1"/>
          <p:nvPr>
            <p:ph type="ctrTitle"/>
          </p:nvPr>
        </p:nvSpPr>
        <p:spPr>
          <a:xfrm>
            <a:off x="713225" y="198500"/>
            <a:ext cx="4592400" cy="2698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t/>
            </a:r>
            <a:endParaRPr sz="4000">
              <a:solidFill>
                <a:schemeClr val="lt1"/>
              </a:solidFill>
            </a:endParaRPr>
          </a:p>
          <a:p>
            <a:pPr indent="0" lvl="0" marL="0" rtl="0" algn="l">
              <a:spcBef>
                <a:spcPts val="0"/>
              </a:spcBef>
              <a:spcAft>
                <a:spcPts val="0"/>
              </a:spcAft>
              <a:buNone/>
            </a:pPr>
            <a:r>
              <a:rPr lang="en" sz="4000">
                <a:solidFill>
                  <a:schemeClr val="lt1"/>
                </a:solidFill>
              </a:rPr>
              <a:t>PSYCHOLOGY IN HEALTH AND SOCIAL CARE </a:t>
            </a:r>
            <a:endParaRPr sz="4000">
              <a:solidFill>
                <a:schemeClr val="lt1"/>
              </a:solidFill>
              <a:latin typeface="Livvic"/>
              <a:ea typeface="Livvic"/>
              <a:cs typeface="Livvic"/>
              <a:sym typeface="Livvic"/>
            </a:endParaRPr>
          </a:p>
        </p:txBody>
      </p:sp>
      <p:sp>
        <p:nvSpPr>
          <p:cNvPr id="151" name="Google Shape;151;p32"/>
          <p:cNvSpPr/>
          <p:nvPr/>
        </p:nvSpPr>
        <p:spPr>
          <a:xfrm flipH="1" rot="-5400000">
            <a:off x="7354200" y="2416550"/>
            <a:ext cx="3358800" cy="221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5" name="Shape 155"/>
        <p:cNvGrpSpPr/>
        <p:nvPr/>
      </p:nvGrpSpPr>
      <p:grpSpPr>
        <a:xfrm>
          <a:off x="0" y="0"/>
          <a:ext cx="0" cy="0"/>
          <a:chOff x="0" y="0"/>
          <a:chExt cx="0" cy="0"/>
        </a:xfrm>
      </p:grpSpPr>
      <p:pic>
        <p:nvPicPr>
          <p:cNvPr id="156" name="Google Shape;156;p33"/>
          <p:cNvPicPr preferRelativeResize="0"/>
          <p:nvPr/>
        </p:nvPicPr>
        <p:blipFill rotWithShape="1">
          <a:blip r:embed="rId3">
            <a:alphaModFix/>
          </a:blip>
          <a:srcRect b="0" l="25616" r="25616" t="0"/>
          <a:stretch/>
        </p:blipFill>
        <p:spPr>
          <a:xfrm>
            <a:off x="5381625" y="0"/>
            <a:ext cx="3762373" cy="5143500"/>
          </a:xfrm>
          <a:prstGeom prst="rect">
            <a:avLst/>
          </a:prstGeom>
          <a:noFill/>
          <a:ln>
            <a:noFill/>
          </a:ln>
        </p:spPr>
      </p:pic>
      <p:pic>
        <p:nvPicPr>
          <p:cNvPr id="157" name="Google Shape;157;p33"/>
          <p:cNvPicPr preferRelativeResize="0"/>
          <p:nvPr/>
        </p:nvPicPr>
        <p:blipFill>
          <a:blip r:embed="rId4">
            <a:alphaModFix/>
          </a:blip>
          <a:stretch>
            <a:fillRect/>
          </a:stretch>
        </p:blipFill>
        <p:spPr>
          <a:xfrm>
            <a:off x="5381630" y="0"/>
            <a:ext cx="3871020" cy="5143500"/>
          </a:xfrm>
          <a:prstGeom prst="rect">
            <a:avLst/>
          </a:prstGeom>
          <a:noFill/>
          <a:ln>
            <a:noFill/>
          </a:ln>
        </p:spPr>
      </p:pic>
      <p:sp>
        <p:nvSpPr>
          <p:cNvPr id="158" name="Google Shape;158;p33"/>
          <p:cNvSpPr/>
          <p:nvPr/>
        </p:nvSpPr>
        <p:spPr>
          <a:xfrm>
            <a:off x="4819650" y="1577400"/>
            <a:ext cx="2991000" cy="1988700"/>
          </a:xfrm>
          <a:prstGeom prst="rect">
            <a:avLst/>
          </a:prstGeom>
          <a:solidFill>
            <a:srgbClr val="CFC3AC">
              <a:alpha val="58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33"/>
          <p:cNvSpPr txBox="1"/>
          <p:nvPr>
            <p:ph idx="1" type="subTitle"/>
          </p:nvPr>
        </p:nvSpPr>
        <p:spPr>
          <a:xfrm flipH="1">
            <a:off x="1266975" y="2154225"/>
            <a:ext cx="2903400" cy="11700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I confirm that I have not presented any AI generated Text as my own work. I confirm that I have copies of my drafts, notes, and other resources I used before, and after the use of AI tools which I may be asked to provide in evidence.</a:t>
            </a:r>
            <a:endParaRPr/>
          </a:p>
          <a:p>
            <a:pPr indent="0" lvl="0" marL="0" rtl="0" algn="r">
              <a:spcBef>
                <a:spcPts val="0"/>
              </a:spcBef>
              <a:spcAft>
                <a:spcPts val="0"/>
              </a:spcAft>
              <a:buNone/>
            </a:pPr>
            <a:r>
              <a:t/>
            </a:r>
            <a:endParaRPr/>
          </a:p>
        </p:txBody>
      </p:sp>
      <p:sp>
        <p:nvSpPr>
          <p:cNvPr id="160" name="Google Shape;160;p33"/>
          <p:cNvSpPr txBox="1"/>
          <p:nvPr>
            <p:ph type="title"/>
          </p:nvPr>
        </p:nvSpPr>
        <p:spPr>
          <a:xfrm>
            <a:off x="-188025" y="1634125"/>
            <a:ext cx="4401900" cy="8967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r>
              <a:rPr lang="en" sz="2100"/>
              <a:t>ACKNOWLEDGEMENT OF AI</a:t>
            </a:r>
            <a:endParaRPr sz="2100"/>
          </a:p>
        </p:txBody>
      </p:sp>
      <p:sp>
        <p:nvSpPr>
          <p:cNvPr id="161" name="Google Shape;161;p33"/>
          <p:cNvSpPr/>
          <p:nvPr/>
        </p:nvSpPr>
        <p:spPr>
          <a:xfrm>
            <a:off x="0" y="1577400"/>
            <a:ext cx="362100" cy="1988700"/>
          </a:xfrm>
          <a:prstGeom prst="rect">
            <a:avLst/>
          </a:prstGeom>
          <a:solidFill>
            <a:srgbClr val="CFC3AC">
              <a:alpha val="58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5" name="Shape 165"/>
        <p:cNvGrpSpPr/>
        <p:nvPr/>
      </p:nvGrpSpPr>
      <p:grpSpPr>
        <a:xfrm>
          <a:off x="0" y="0"/>
          <a:ext cx="0" cy="0"/>
          <a:chOff x="0" y="0"/>
          <a:chExt cx="0" cy="0"/>
        </a:xfrm>
      </p:grpSpPr>
      <p:pic>
        <p:nvPicPr>
          <p:cNvPr id="166" name="Google Shape;166;p34"/>
          <p:cNvPicPr preferRelativeResize="0"/>
          <p:nvPr/>
        </p:nvPicPr>
        <p:blipFill rotWithShape="1">
          <a:blip r:embed="rId3">
            <a:alphaModFix/>
          </a:blip>
          <a:srcRect b="0" l="25616" r="25616" t="0"/>
          <a:stretch/>
        </p:blipFill>
        <p:spPr>
          <a:xfrm>
            <a:off x="5381625" y="0"/>
            <a:ext cx="3762373" cy="5143500"/>
          </a:xfrm>
          <a:prstGeom prst="rect">
            <a:avLst/>
          </a:prstGeom>
          <a:noFill/>
          <a:ln>
            <a:noFill/>
          </a:ln>
        </p:spPr>
      </p:pic>
      <p:pic>
        <p:nvPicPr>
          <p:cNvPr id="167" name="Google Shape;167;p34"/>
          <p:cNvPicPr preferRelativeResize="0"/>
          <p:nvPr/>
        </p:nvPicPr>
        <p:blipFill>
          <a:blip r:embed="rId4">
            <a:alphaModFix/>
          </a:blip>
          <a:stretch>
            <a:fillRect/>
          </a:stretch>
        </p:blipFill>
        <p:spPr>
          <a:xfrm>
            <a:off x="5381630" y="0"/>
            <a:ext cx="3871020" cy="5143500"/>
          </a:xfrm>
          <a:prstGeom prst="rect">
            <a:avLst/>
          </a:prstGeom>
          <a:noFill/>
          <a:ln>
            <a:noFill/>
          </a:ln>
        </p:spPr>
      </p:pic>
      <p:sp>
        <p:nvSpPr>
          <p:cNvPr id="168" name="Google Shape;168;p34"/>
          <p:cNvSpPr txBox="1"/>
          <p:nvPr>
            <p:ph idx="1" type="subTitle"/>
          </p:nvPr>
        </p:nvSpPr>
        <p:spPr>
          <a:xfrm flipH="1">
            <a:off x="1266975" y="2154225"/>
            <a:ext cx="2903400" cy="117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Catamaran"/>
                <a:ea typeface="Catamaran"/>
                <a:cs typeface="Catamaran"/>
                <a:sym typeface="Catamaran"/>
              </a:rPr>
              <a:t>Born: </a:t>
            </a:r>
            <a:r>
              <a:rPr lang="en"/>
              <a:t>1907 in London, England</a:t>
            </a:r>
            <a:endParaRPr/>
          </a:p>
          <a:p>
            <a:pPr indent="0" lvl="0" marL="0" rtl="0" algn="l">
              <a:spcBef>
                <a:spcPts val="0"/>
              </a:spcBef>
              <a:spcAft>
                <a:spcPts val="0"/>
              </a:spcAft>
              <a:buNone/>
            </a:pPr>
            <a:r>
              <a:rPr b="1" lang="en">
                <a:latin typeface="Catamaran"/>
                <a:ea typeface="Catamaran"/>
                <a:cs typeface="Catamaran"/>
                <a:sym typeface="Catamaran"/>
              </a:rPr>
              <a:t>Died: </a:t>
            </a:r>
            <a:r>
              <a:rPr lang="en"/>
              <a:t>1990 in Scotland</a:t>
            </a:r>
            <a:r>
              <a:rPr b="1" lang="en">
                <a:latin typeface="Catamaran"/>
                <a:ea typeface="Catamaran"/>
                <a:cs typeface="Catamaran"/>
                <a:sym typeface="Catamaran"/>
              </a:rPr>
              <a:t> </a:t>
            </a:r>
            <a:endParaRPr b="1">
              <a:latin typeface="Catamaran"/>
              <a:ea typeface="Catamaran"/>
              <a:cs typeface="Catamaran"/>
              <a:sym typeface="Catamaran"/>
            </a:endParaRPr>
          </a:p>
          <a:p>
            <a:pPr indent="0" lvl="0" marL="0" rtl="0" algn="l">
              <a:spcBef>
                <a:spcPts val="0"/>
              </a:spcBef>
              <a:spcAft>
                <a:spcPts val="0"/>
              </a:spcAft>
              <a:buNone/>
            </a:pPr>
            <a:r>
              <a:rPr b="1" lang="en">
                <a:latin typeface="Catamaran"/>
                <a:ea typeface="Catamaran"/>
                <a:cs typeface="Catamaran"/>
                <a:sym typeface="Catamaran"/>
              </a:rPr>
              <a:t>Developed: </a:t>
            </a:r>
            <a:r>
              <a:rPr lang="en"/>
              <a:t>Attachment Theory</a:t>
            </a:r>
            <a:r>
              <a:rPr b="1" lang="en">
                <a:latin typeface="Catamaran"/>
                <a:ea typeface="Catamaran"/>
                <a:cs typeface="Catamaran"/>
                <a:sym typeface="Catamaran"/>
              </a:rPr>
              <a:t> </a:t>
            </a:r>
            <a:endParaRPr b="1">
              <a:latin typeface="Catamaran"/>
              <a:ea typeface="Catamaran"/>
              <a:cs typeface="Catamaran"/>
              <a:sym typeface="Catamaran"/>
            </a:endParaRPr>
          </a:p>
          <a:p>
            <a:pPr indent="0" lvl="0" marL="0" rtl="0" algn="l">
              <a:spcBef>
                <a:spcPts val="0"/>
              </a:spcBef>
              <a:spcAft>
                <a:spcPts val="0"/>
              </a:spcAft>
              <a:buNone/>
            </a:pPr>
            <a:r>
              <a:rPr b="1" lang="en">
                <a:latin typeface="Catamaran"/>
                <a:ea typeface="Catamaran"/>
                <a:cs typeface="Catamaran"/>
                <a:sym typeface="Catamaran"/>
              </a:rPr>
              <a:t>(Cherry, 2023)</a:t>
            </a:r>
            <a:endParaRPr b="1">
              <a:latin typeface="Catamaran"/>
              <a:ea typeface="Catamaran"/>
              <a:cs typeface="Catamaran"/>
              <a:sym typeface="Catamaran"/>
            </a:endParaRPr>
          </a:p>
        </p:txBody>
      </p:sp>
      <p:sp>
        <p:nvSpPr>
          <p:cNvPr id="169" name="Google Shape;169;p34"/>
          <p:cNvSpPr txBox="1"/>
          <p:nvPr>
            <p:ph type="title"/>
          </p:nvPr>
        </p:nvSpPr>
        <p:spPr>
          <a:xfrm>
            <a:off x="-948800" y="1577400"/>
            <a:ext cx="4401900" cy="8967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r>
              <a:rPr lang="en" sz="2100"/>
              <a:t>JOHN BOWLBY</a:t>
            </a:r>
            <a:endParaRPr sz="2100"/>
          </a:p>
        </p:txBody>
      </p:sp>
      <p:sp>
        <p:nvSpPr>
          <p:cNvPr id="170" name="Google Shape;170;p34"/>
          <p:cNvSpPr/>
          <p:nvPr/>
        </p:nvSpPr>
        <p:spPr>
          <a:xfrm>
            <a:off x="0" y="1577400"/>
            <a:ext cx="362100" cy="1988700"/>
          </a:xfrm>
          <a:prstGeom prst="rect">
            <a:avLst/>
          </a:prstGeom>
          <a:solidFill>
            <a:srgbClr val="CFC3AC">
              <a:alpha val="58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74" name="Shape 174"/>
        <p:cNvGrpSpPr/>
        <p:nvPr/>
      </p:nvGrpSpPr>
      <p:grpSpPr>
        <a:xfrm>
          <a:off x="0" y="0"/>
          <a:ext cx="0" cy="0"/>
          <a:chOff x="0" y="0"/>
          <a:chExt cx="0" cy="0"/>
        </a:xfrm>
      </p:grpSpPr>
      <p:pic>
        <p:nvPicPr>
          <p:cNvPr id="175" name="Google Shape;175;p35"/>
          <p:cNvPicPr preferRelativeResize="0"/>
          <p:nvPr/>
        </p:nvPicPr>
        <p:blipFill>
          <a:blip r:embed="rId4">
            <a:alphaModFix/>
          </a:blip>
          <a:stretch>
            <a:fillRect/>
          </a:stretch>
        </p:blipFill>
        <p:spPr>
          <a:xfrm>
            <a:off x="-255275" y="-656700"/>
            <a:ext cx="9568426" cy="6053526"/>
          </a:xfrm>
          <a:prstGeom prst="rect">
            <a:avLst/>
          </a:prstGeom>
          <a:noFill/>
          <a:ln>
            <a:noFill/>
          </a:ln>
        </p:spPr>
      </p:pic>
      <p:sp>
        <p:nvSpPr>
          <p:cNvPr id="176" name="Google Shape;176;p35"/>
          <p:cNvSpPr/>
          <p:nvPr/>
        </p:nvSpPr>
        <p:spPr>
          <a:xfrm flipH="1" rot="-5400000">
            <a:off x="3281200" y="-725975"/>
            <a:ext cx="2581500" cy="6159000"/>
          </a:xfrm>
          <a:prstGeom prst="rect">
            <a:avLst/>
          </a:prstGeom>
          <a:gradFill>
            <a:gsLst>
              <a:gs pos="0">
                <a:srgbClr val="908269">
                  <a:alpha val="49019"/>
                </a:srgbClr>
              </a:gs>
              <a:gs pos="100000">
                <a:schemeClr val="accent1"/>
              </a:gs>
            </a:gsLst>
            <a:lin ang="18900044"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35"/>
          <p:cNvSpPr txBox="1"/>
          <p:nvPr>
            <p:ph type="title"/>
          </p:nvPr>
        </p:nvSpPr>
        <p:spPr>
          <a:xfrm>
            <a:off x="1743000" y="1742750"/>
            <a:ext cx="5868300" cy="1254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solidFill>
                  <a:schemeClr val="lt1"/>
                </a:solidFill>
              </a:rPr>
              <a:t>APPLYING BOWLBY’S ATTACHMENT THEORY</a:t>
            </a:r>
            <a:endParaRPr>
              <a:solidFill>
                <a:schemeClr val="lt1"/>
              </a:solidFill>
            </a:endParaRPr>
          </a:p>
        </p:txBody>
      </p:sp>
      <p:sp>
        <p:nvSpPr>
          <p:cNvPr id="178" name="Google Shape;178;p35"/>
          <p:cNvSpPr/>
          <p:nvPr/>
        </p:nvSpPr>
        <p:spPr>
          <a:xfrm flipH="1" rot="-5400000">
            <a:off x="593250" y="3993775"/>
            <a:ext cx="556500" cy="1743000"/>
          </a:xfrm>
          <a:prstGeom prst="rect">
            <a:avLst/>
          </a:prstGeom>
          <a:gradFill>
            <a:gsLst>
              <a:gs pos="0">
                <a:srgbClr val="908269">
                  <a:alpha val="49019"/>
                </a:srgbClr>
              </a:gs>
              <a:gs pos="100000">
                <a:schemeClr val="accent1"/>
              </a:gs>
            </a:gsLst>
            <a:lin ang="18900044"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35"/>
          <p:cNvSpPr/>
          <p:nvPr/>
        </p:nvSpPr>
        <p:spPr>
          <a:xfrm flipH="1" rot="-5400000">
            <a:off x="8279175" y="74250"/>
            <a:ext cx="939000" cy="790500"/>
          </a:xfrm>
          <a:prstGeom prst="rect">
            <a:avLst/>
          </a:prstGeom>
          <a:gradFill>
            <a:gsLst>
              <a:gs pos="0">
                <a:srgbClr val="908269">
                  <a:alpha val="49019"/>
                </a:srgbClr>
              </a:gs>
              <a:gs pos="100000">
                <a:schemeClr val="accent1"/>
              </a:gs>
            </a:gsLst>
            <a:lin ang="18900044"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35"/>
          <p:cNvSpPr txBox="1"/>
          <p:nvPr/>
        </p:nvSpPr>
        <p:spPr>
          <a:xfrm>
            <a:off x="2146275" y="2931050"/>
            <a:ext cx="5124600" cy="302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a:solidFill>
                  <a:schemeClr val="lt1"/>
                </a:solidFill>
                <a:latin typeface="Catamaran Light"/>
                <a:ea typeface="Catamaran Light"/>
                <a:cs typeface="Catamaran Light"/>
                <a:sym typeface="Catamaran Light"/>
              </a:rPr>
              <a:t>A Case Study of Amira’s Adjustment in a Nursery Setting</a:t>
            </a:r>
            <a:endParaRPr sz="1200">
              <a:solidFill>
                <a:schemeClr val="lt1"/>
              </a:solidFill>
              <a:latin typeface="Catamaran Light"/>
              <a:ea typeface="Catamaran Light"/>
              <a:cs typeface="Catamaran Light"/>
              <a:sym typeface="Catamaran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36"/>
          <p:cNvSpPr txBox="1"/>
          <p:nvPr>
            <p:ph idx="4" type="ctrTitle"/>
          </p:nvPr>
        </p:nvSpPr>
        <p:spPr>
          <a:xfrm>
            <a:off x="312001" y="346450"/>
            <a:ext cx="5299800" cy="1452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Explaining the Theory: </a:t>
            </a:r>
            <a:endParaRPr/>
          </a:p>
          <a:p>
            <a:pPr indent="0" lvl="0" marL="0" rtl="0" algn="l">
              <a:spcBef>
                <a:spcPts val="0"/>
              </a:spcBef>
              <a:spcAft>
                <a:spcPts val="0"/>
              </a:spcAft>
              <a:buNone/>
            </a:pPr>
            <a:r>
              <a:rPr lang="en"/>
              <a:t>Core Concepts</a:t>
            </a:r>
            <a:endParaRPr/>
          </a:p>
        </p:txBody>
      </p:sp>
      <p:sp>
        <p:nvSpPr>
          <p:cNvPr id="186" name="Google Shape;186;p36"/>
          <p:cNvSpPr/>
          <p:nvPr/>
        </p:nvSpPr>
        <p:spPr>
          <a:xfrm>
            <a:off x="37825" y="1960780"/>
            <a:ext cx="9144000" cy="3182700"/>
          </a:xfrm>
          <a:prstGeom prst="rect">
            <a:avLst/>
          </a:prstGeom>
          <a:solidFill>
            <a:schemeClr val="accent1"/>
          </a:solidFill>
          <a:ln>
            <a:noFill/>
          </a:ln>
        </p:spPr>
        <p:txBody>
          <a:bodyPr anchorCtr="0" anchor="ctr" bIns="115875" lIns="115875" spcFirstLastPara="1" rIns="115875" wrap="square" tIns="115875">
            <a:noAutofit/>
          </a:bodyPr>
          <a:lstStyle/>
          <a:p>
            <a:pPr indent="0" lvl="0" marL="0" rtl="0" algn="l">
              <a:spcBef>
                <a:spcPts val="0"/>
              </a:spcBef>
              <a:spcAft>
                <a:spcPts val="0"/>
              </a:spcAft>
              <a:buNone/>
            </a:pPr>
            <a:r>
              <a:t/>
            </a:r>
            <a:endParaRPr/>
          </a:p>
        </p:txBody>
      </p:sp>
      <p:sp>
        <p:nvSpPr>
          <p:cNvPr id="187" name="Google Shape;187;p36"/>
          <p:cNvSpPr txBox="1"/>
          <p:nvPr>
            <p:ph idx="1" type="subTitle"/>
          </p:nvPr>
        </p:nvSpPr>
        <p:spPr>
          <a:xfrm>
            <a:off x="4921575" y="3553810"/>
            <a:ext cx="1522200" cy="946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Attachment is easiest and most important to form between 0 - 2.5 years of age.</a:t>
            </a:r>
            <a:endParaRPr/>
          </a:p>
        </p:txBody>
      </p:sp>
      <p:sp>
        <p:nvSpPr>
          <p:cNvPr id="188" name="Google Shape;188;p36"/>
          <p:cNvSpPr txBox="1"/>
          <p:nvPr>
            <p:ph idx="3" type="subTitle"/>
          </p:nvPr>
        </p:nvSpPr>
        <p:spPr>
          <a:xfrm>
            <a:off x="629552" y="3553800"/>
            <a:ext cx="1798800" cy="946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Bowlby proposed that children have an evolutionary need to form a strong emotional bond with a caregiver for </a:t>
            </a:r>
            <a:r>
              <a:rPr lang="en"/>
              <a:t>survival</a:t>
            </a:r>
            <a:r>
              <a:rPr lang="en"/>
              <a:t>. This bond is called attachment</a:t>
            </a:r>
            <a:endParaRPr/>
          </a:p>
        </p:txBody>
      </p:sp>
      <p:sp>
        <p:nvSpPr>
          <p:cNvPr id="189" name="Google Shape;189;p36"/>
          <p:cNvSpPr txBox="1"/>
          <p:nvPr>
            <p:ph idx="2" type="ctrTitle"/>
          </p:nvPr>
        </p:nvSpPr>
        <p:spPr>
          <a:xfrm>
            <a:off x="713226" y="2278650"/>
            <a:ext cx="2021100" cy="103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ATTACHMENT &amp; MONOTROPY</a:t>
            </a:r>
            <a:endParaRPr/>
          </a:p>
        </p:txBody>
      </p:sp>
      <p:sp>
        <p:nvSpPr>
          <p:cNvPr id="190" name="Google Shape;190;p36"/>
          <p:cNvSpPr txBox="1"/>
          <p:nvPr>
            <p:ph type="ctrTitle"/>
          </p:nvPr>
        </p:nvSpPr>
        <p:spPr>
          <a:xfrm>
            <a:off x="4921575" y="2671566"/>
            <a:ext cx="18282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CRITICAL PERIOD</a:t>
            </a:r>
            <a:endParaRPr/>
          </a:p>
        </p:txBody>
      </p:sp>
      <p:sp>
        <p:nvSpPr>
          <p:cNvPr id="191" name="Google Shape;191;p36"/>
          <p:cNvSpPr txBox="1"/>
          <p:nvPr>
            <p:ph idx="5" type="ctrTitle"/>
          </p:nvPr>
        </p:nvSpPr>
        <p:spPr>
          <a:xfrm>
            <a:off x="2928557" y="2671566"/>
            <a:ext cx="17988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MONOTROPY</a:t>
            </a:r>
            <a:endParaRPr/>
          </a:p>
        </p:txBody>
      </p:sp>
      <p:sp>
        <p:nvSpPr>
          <p:cNvPr id="192" name="Google Shape;192;p36"/>
          <p:cNvSpPr txBox="1"/>
          <p:nvPr>
            <p:ph idx="6" type="subTitle"/>
          </p:nvPr>
        </p:nvSpPr>
        <p:spPr>
          <a:xfrm>
            <a:off x="2936800" y="3553800"/>
            <a:ext cx="1798800" cy="946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a:t>
            </a:r>
            <a:r>
              <a:rPr lang="en"/>
              <a:t>tendency</a:t>
            </a:r>
            <a:r>
              <a:rPr lang="en"/>
              <a:t> to form an intense bond with one </a:t>
            </a:r>
            <a:r>
              <a:rPr lang="en"/>
              <a:t>primary</a:t>
            </a:r>
            <a:r>
              <a:rPr lang="en"/>
              <a:t> caregiver, often the mother. This figure is </a:t>
            </a:r>
            <a:r>
              <a:rPr lang="en"/>
              <a:t>irreplaceable</a:t>
            </a:r>
            <a:r>
              <a:rPr lang="en"/>
              <a:t> in the early years.</a:t>
            </a:r>
            <a:endParaRPr/>
          </a:p>
        </p:txBody>
      </p:sp>
      <p:sp>
        <p:nvSpPr>
          <p:cNvPr id="193" name="Google Shape;193;p36"/>
          <p:cNvSpPr/>
          <p:nvPr/>
        </p:nvSpPr>
        <p:spPr>
          <a:xfrm flipH="1" rot="10800000">
            <a:off x="0" y="1697980"/>
            <a:ext cx="9144000" cy="262800"/>
          </a:xfrm>
          <a:prstGeom prst="rect">
            <a:avLst/>
          </a:prstGeom>
          <a:solidFill>
            <a:srgbClr val="908269">
              <a:alpha val="61799"/>
            </a:srgbClr>
          </a:solidFill>
          <a:ln>
            <a:noFill/>
          </a:ln>
        </p:spPr>
        <p:txBody>
          <a:bodyPr anchorCtr="0" anchor="ctr" bIns="115875" lIns="115875" spcFirstLastPara="1" rIns="115875" wrap="square" tIns="115875">
            <a:noAutofit/>
          </a:bodyPr>
          <a:lstStyle/>
          <a:p>
            <a:pPr indent="0" lvl="0" marL="0" rtl="0" algn="l">
              <a:spcBef>
                <a:spcPts val="0"/>
              </a:spcBef>
              <a:spcAft>
                <a:spcPts val="0"/>
              </a:spcAft>
              <a:buNone/>
            </a:pPr>
            <a:r>
              <a:t/>
            </a:r>
            <a:endParaRPr/>
          </a:p>
        </p:txBody>
      </p:sp>
      <p:sp>
        <p:nvSpPr>
          <p:cNvPr id="194" name="Google Shape;194;p36"/>
          <p:cNvSpPr txBox="1"/>
          <p:nvPr>
            <p:ph idx="1" type="subTitle"/>
          </p:nvPr>
        </p:nvSpPr>
        <p:spPr>
          <a:xfrm>
            <a:off x="6898800" y="3520150"/>
            <a:ext cx="1950900" cy="946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distress and emotions caused when </a:t>
            </a:r>
            <a:r>
              <a:rPr lang="en"/>
              <a:t>separated</a:t>
            </a:r>
            <a:r>
              <a:rPr lang="en"/>
              <a:t> from the primary </a:t>
            </a:r>
            <a:r>
              <a:rPr lang="en"/>
              <a:t>caregiver</a:t>
            </a:r>
            <a:r>
              <a:rPr lang="en"/>
              <a:t>, often involving the stages of Protest, Despair, and Detachment.</a:t>
            </a:r>
            <a:endParaRPr/>
          </a:p>
        </p:txBody>
      </p:sp>
      <p:sp>
        <p:nvSpPr>
          <p:cNvPr id="195" name="Google Shape;195;p36"/>
          <p:cNvSpPr txBox="1"/>
          <p:nvPr>
            <p:ph type="ctrTitle"/>
          </p:nvPr>
        </p:nvSpPr>
        <p:spPr>
          <a:xfrm>
            <a:off x="6898800" y="2637903"/>
            <a:ext cx="18282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SEPARATION ANXIETY</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37"/>
          <p:cNvSpPr txBox="1"/>
          <p:nvPr>
            <p:ph idx="6" type="ctrTitle"/>
          </p:nvPr>
        </p:nvSpPr>
        <p:spPr>
          <a:xfrm>
            <a:off x="840575" y="-24475"/>
            <a:ext cx="7773000" cy="487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EXPLAINING THE THEORY: SECURITY AND MODELS</a:t>
            </a:r>
            <a:endParaRPr/>
          </a:p>
        </p:txBody>
      </p:sp>
      <p:sp>
        <p:nvSpPr>
          <p:cNvPr id="201" name="Google Shape;201;p37"/>
          <p:cNvSpPr txBox="1"/>
          <p:nvPr>
            <p:ph idx="1" type="subTitle"/>
          </p:nvPr>
        </p:nvSpPr>
        <p:spPr>
          <a:xfrm flipH="1">
            <a:off x="198550" y="2432150"/>
            <a:ext cx="3422700" cy="75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This mental model of relationships formed </a:t>
            </a:r>
            <a:r>
              <a:rPr lang="en"/>
              <a:t>during infancy</a:t>
            </a:r>
            <a:r>
              <a:rPr lang="en"/>
              <a:t> is based on the primary </a:t>
            </a:r>
            <a:r>
              <a:rPr lang="en"/>
              <a:t>caregiver responsiveness</a:t>
            </a:r>
            <a:r>
              <a:rPr lang="en"/>
              <a:t> and consistency. It establishes if the </a:t>
            </a:r>
            <a:r>
              <a:rPr lang="en"/>
              <a:t>infant</a:t>
            </a:r>
            <a:r>
              <a:rPr lang="en"/>
              <a:t> anticipates </a:t>
            </a:r>
            <a:r>
              <a:rPr lang="en"/>
              <a:t>dependable</a:t>
            </a:r>
            <a:r>
              <a:rPr lang="en"/>
              <a:t> and </a:t>
            </a:r>
            <a:r>
              <a:rPr lang="en"/>
              <a:t>trustworthy</a:t>
            </a:r>
            <a:r>
              <a:rPr lang="en"/>
              <a:t> interactions. (Bowlby, 1969)</a:t>
            </a:r>
            <a:endParaRPr/>
          </a:p>
        </p:txBody>
      </p:sp>
      <p:pic>
        <p:nvPicPr>
          <p:cNvPr id="202" name="Google Shape;202;p37"/>
          <p:cNvPicPr preferRelativeResize="0"/>
          <p:nvPr/>
        </p:nvPicPr>
        <p:blipFill rotWithShape="1">
          <a:blip r:embed="rId3">
            <a:alphaModFix/>
          </a:blip>
          <a:srcRect b="57510" l="0" r="0" t="0"/>
          <a:stretch/>
        </p:blipFill>
        <p:spPr>
          <a:xfrm>
            <a:off x="0" y="3300350"/>
            <a:ext cx="4600573" cy="1303201"/>
          </a:xfrm>
          <a:prstGeom prst="rect">
            <a:avLst/>
          </a:prstGeom>
          <a:noFill/>
          <a:ln>
            <a:noFill/>
          </a:ln>
        </p:spPr>
      </p:pic>
      <p:pic>
        <p:nvPicPr>
          <p:cNvPr id="203" name="Google Shape;203;p37"/>
          <p:cNvPicPr preferRelativeResize="0"/>
          <p:nvPr/>
        </p:nvPicPr>
        <p:blipFill rotWithShape="1">
          <a:blip r:embed="rId4">
            <a:alphaModFix/>
          </a:blip>
          <a:srcRect b="28757" l="0" r="0" t="28752"/>
          <a:stretch/>
        </p:blipFill>
        <p:spPr>
          <a:xfrm>
            <a:off x="3738562" y="1920163"/>
            <a:ext cx="4600573" cy="1303201"/>
          </a:xfrm>
          <a:prstGeom prst="rect">
            <a:avLst/>
          </a:prstGeom>
          <a:noFill/>
          <a:ln>
            <a:noFill/>
          </a:ln>
        </p:spPr>
      </p:pic>
      <p:pic>
        <p:nvPicPr>
          <p:cNvPr id="204" name="Google Shape;204;p37"/>
          <p:cNvPicPr preferRelativeResize="0"/>
          <p:nvPr/>
        </p:nvPicPr>
        <p:blipFill rotWithShape="1">
          <a:blip r:embed="rId5">
            <a:alphaModFix/>
          </a:blip>
          <a:srcRect b="28755" l="0" r="0" t="28755"/>
          <a:stretch/>
        </p:blipFill>
        <p:spPr>
          <a:xfrm>
            <a:off x="0" y="540000"/>
            <a:ext cx="4600573" cy="1303201"/>
          </a:xfrm>
          <a:prstGeom prst="rect">
            <a:avLst/>
          </a:prstGeom>
          <a:noFill/>
          <a:ln>
            <a:noFill/>
          </a:ln>
        </p:spPr>
      </p:pic>
      <p:pic>
        <p:nvPicPr>
          <p:cNvPr id="205" name="Google Shape;205;p37"/>
          <p:cNvPicPr preferRelativeResize="0"/>
          <p:nvPr/>
        </p:nvPicPr>
        <p:blipFill rotWithShape="1">
          <a:blip r:embed="rId6">
            <a:alphaModFix/>
          </a:blip>
          <a:srcRect b="57432" l="0" r="0" t="0"/>
          <a:stretch/>
        </p:blipFill>
        <p:spPr>
          <a:xfrm>
            <a:off x="0" y="3300349"/>
            <a:ext cx="4600575" cy="1303200"/>
          </a:xfrm>
          <a:prstGeom prst="rect">
            <a:avLst/>
          </a:prstGeom>
          <a:noFill/>
          <a:ln>
            <a:noFill/>
          </a:ln>
        </p:spPr>
      </p:pic>
      <p:pic>
        <p:nvPicPr>
          <p:cNvPr id="206" name="Google Shape;206;p37"/>
          <p:cNvPicPr preferRelativeResize="0"/>
          <p:nvPr/>
        </p:nvPicPr>
        <p:blipFill rotWithShape="1">
          <a:blip r:embed="rId7">
            <a:alphaModFix/>
          </a:blip>
          <a:srcRect b="0" l="0" r="0" t="24408"/>
          <a:stretch/>
        </p:blipFill>
        <p:spPr>
          <a:xfrm>
            <a:off x="0" y="520525"/>
            <a:ext cx="4600575" cy="1303200"/>
          </a:xfrm>
          <a:prstGeom prst="rect">
            <a:avLst/>
          </a:prstGeom>
          <a:noFill/>
          <a:ln>
            <a:noFill/>
          </a:ln>
        </p:spPr>
      </p:pic>
      <p:sp>
        <p:nvSpPr>
          <p:cNvPr id="207" name="Google Shape;207;p37"/>
          <p:cNvSpPr/>
          <p:nvPr/>
        </p:nvSpPr>
        <p:spPr>
          <a:xfrm>
            <a:off x="3924225" y="540000"/>
            <a:ext cx="2716200" cy="512100"/>
          </a:xfrm>
          <a:prstGeom prst="rect">
            <a:avLst/>
          </a:prstGeom>
          <a:solidFill>
            <a:srgbClr val="908269">
              <a:alpha val="617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37"/>
          <p:cNvSpPr/>
          <p:nvPr/>
        </p:nvSpPr>
        <p:spPr>
          <a:xfrm>
            <a:off x="3924225" y="3300350"/>
            <a:ext cx="2716200" cy="512100"/>
          </a:xfrm>
          <a:prstGeom prst="rect">
            <a:avLst/>
          </a:prstGeom>
          <a:solidFill>
            <a:srgbClr val="908269">
              <a:alpha val="617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209" name="Google Shape;209;p37"/>
          <p:cNvPicPr preferRelativeResize="0"/>
          <p:nvPr/>
        </p:nvPicPr>
        <p:blipFill rotWithShape="1">
          <a:blip r:embed="rId8">
            <a:alphaModFix/>
          </a:blip>
          <a:srcRect b="63774" l="0" r="0" t="0"/>
          <a:stretch/>
        </p:blipFill>
        <p:spPr>
          <a:xfrm>
            <a:off x="3738550" y="1920175"/>
            <a:ext cx="5405450" cy="1303198"/>
          </a:xfrm>
          <a:prstGeom prst="rect">
            <a:avLst/>
          </a:prstGeom>
          <a:noFill/>
          <a:ln>
            <a:noFill/>
          </a:ln>
        </p:spPr>
      </p:pic>
      <p:sp>
        <p:nvSpPr>
          <p:cNvPr id="210" name="Google Shape;210;p37"/>
          <p:cNvSpPr/>
          <p:nvPr/>
        </p:nvSpPr>
        <p:spPr>
          <a:xfrm flipH="1">
            <a:off x="840600" y="1920175"/>
            <a:ext cx="3693300" cy="512100"/>
          </a:xfrm>
          <a:prstGeom prst="rect">
            <a:avLst/>
          </a:prstGeom>
          <a:solidFill>
            <a:srgbClr val="908269">
              <a:alpha val="6179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37"/>
          <p:cNvSpPr txBox="1"/>
          <p:nvPr>
            <p:ph type="ctrTitle"/>
          </p:nvPr>
        </p:nvSpPr>
        <p:spPr>
          <a:xfrm>
            <a:off x="87336" y="2047350"/>
            <a:ext cx="4457700" cy="3849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solidFill>
                  <a:schemeClr val="lt1"/>
                </a:solidFill>
              </a:rPr>
              <a:t>INTERNAL WORKING MODEL (IWM)</a:t>
            </a:r>
            <a:endParaRPr>
              <a:solidFill>
                <a:schemeClr val="lt1"/>
              </a:solidFill>
            </a:endParaRPr>
          </a:p>
        </p:txBody>
      </p:sp>
      <p:sp>
        <p:nvSpPr>
          <p:cNvPr id="212" name="Google Shape;212;p37"/>
          <p:cNvSpPr txBox="1"/>
          <p:nvPr>
            <p:ph idx="2" type="subTitle"/>
          </p:nvPr>
        </p:nvSpPr>
        <p:spPr>
          <a:xfrm>
            <a:off x="4702175" y="1049100"/>
            <a:ext cx="42327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a:t>
            </a:r>
            <a:r>
              <a:rPr lang="en"/>
              <a:t>primary caregiver acts as a secure base - a safe, reliable source of comfort. The child knows that they can return if they feel threatened, sio they use this base to go out and explore the world (for example, play). Removing this base causes separation anxiety. (Ainsworth &amp; Bowlby, 1991)</a:t>
            </a:r>
            <a:endParaRPr/>
          </a:p>
        </p:txBody>
      </p:sp>
      <p:sp>
        <p:nvSpPr>
          <p:cNvPr id="213" name="Google Shape;213;p37"/>
          <p:cNvSpPr txBox="1"/>
          <p:nvPr>
            <p:ph idx="3" type="ctrTitle"/>
          </p:nvPr>
        </p:nvSpPr>
        <p:spPr>
          <a:xfrm>
            <a:off x="4702174" y="664293"/>
            <a:ext cx="26193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lt1"/>
                </a:solidFill>
              </a:rPr>
              <a:t>SECURE BASE</a:t>
            </a:r>
            <a:endParaRPr>
              <a:solidFill>
                <a:schemeClr val="lt1"/>
              </a:solidFill>
            </a:endParaRPr>
          </a:p>
        </p:txBody>
      </p:sp>
      <p:sp>
        <p:nvSpPr>
          <p:cNvPr id="214" name="Google Shape;214;p37"/>
          <p:cNvSpPr txBox="1"/>
          <p:nvPr>
            <p:ph idx="4" type="subTitle"/>
          </p:nvPr>
        </p:nvSpPr>
        <p:spPr>
          <a:xfrm>
            <a:off x="4702176" y="3788925"/>
            <a:ext cx="36369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IWM guides all future social and emotional behaviour. If the IWM is positive, the child approached new people </a:t>
            </a:r>
            <a:r>
              <a:rPr lang="en"/>
              <a:t>confidently</a:t>
            </a:r>
            <a:r>
              <a:rPr lang="en"/>
              <a:t>. If it is negative, they </a:t>
            </a:r>
            <a:r>
              <a:rPr lang="en"/>
              <a:t>may</a:t>
            </a:r>
            <a:r>
              <a:rPr lang="en"/>
              <a:t> be anxious or avoidant. (NSPCC Learning, 2021)</a:t>
            </a:r>
            <a:endParaRPr/>
          </a:p>
        </p:txBody>
      </p:sp>
      <p:sp>
        <p:nvSpPr>
          <p:cNvPr id="215" name="Google Shape;215;p37"/>
          <p:cNvSpPr txBox="1"/>
          <p:nvPr>
            <p:ph idx="5" type="ctrTitle"/>
          </p:nvPr>
        </p:nvSpPr>
        <p:spPr>
          <a:xfrm>
            <a:off x="4702174" y="3389725"/>
            <a:ext cx="24756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lt1"/>
                </a:solidFill>
              </a:rPr>
              <a:t>IWM &amp; FUTURE</a:t>
            </a:r>
            <a:endParaRPr>
              <a:solidFill>
                <a:schemeClr val="l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38"/>
          <p:cNvSpPr txBox="1"/>
          <p:nvPr>
            <p:ph idx="6" type="ctrTitle"/>
          </p:nvPr>
        </p:nvSpPr>
        <p:spPr>
          <a:xfrm>
            <a:off x="676476" y="-86675"/>
            <a:ext cx="6490500" cy="11124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RELEVANCE TO EARLY YEARS PRACTICE</a:t>
            </a:r>
            <a:endParaRPr/>
          </a:p>
        </p:txBody>
      </p:sp>
      <p:sp>
        <p:nvSpPr>
          <p:cNvPr id="221" name="Google Shape;221;p38"/>
          <p:cNvSpPr txBox="1"/>
          <p:nvPr>
            <p:ph idx="7" type="ctrTitle"/>
          </p:nvPr>
        </p:nvSpPr>
        <p:spPr>
          <a:xfrm>
            <a:off x="656422" y="3367816"/>
            <a:ext cx="18813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CAREGIVING</a:t>
            </a:r>
            <a:endParaRPr/>
          </a:p>
        </p:txBody>
      </p:sp>
      <p:sp>
        <p:nvSpPr>
          <p:cNvPr id="222" name="Google Shape;222;p38"/>
          <p:cNvSpPr txBox="1"/>
          <p:nvPr>
            <p:ph idx="8" type="subTitle"/>
          </p:nvPr>
        </p:nvSpPr>
        <p:spPr>
          <a:xfrm>
            <a:off x="656425" y="3860125"/>
            <a:ext cx="27285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 justifies the need for </a:t>
            </a:r>
            <a:r>
              <a:rPr lang="en"/>
              <a:t>reliable</a:t>
            </a:r>
            <a:r>
              <a:rPr lang="en"/>
              <a:t>, </a:t>
            </a:r>
            <a:r>
              <a:rPr lang="en"/>
              <a:t>sensitive</a:t>
            </a:r>
            <a:r>
              <a:rPr lang="en"/>
              <a:t>, and </a:t>
            </a:r>
            <a:r>
              <a:rPr lang="en"/>
              <a:t>responsive</a:t>
            </a:r>
            <a:r>
              <a:rPr lang="en"/>
              <a:t> caregiving to help </a:t>
            </a:r>
            <a:r>
              <a:rPr lang="en"/>
              <a:t>children</a:t>
            </a:r>
            <a:r>
              <a:rPr lang="en"/>
              <a:t> feel secure enough to explore, play, and learn.</a:t>
            </a:r>
            <a:endParaRPr/>
          </a:p>
        </p:txBody>
      </p:sp>
      <p:sp>
        <p:nvSpPr>
          <p:cNvPr id="223" name="Google Shape;223;p38"/>
          <p:cNvSpPr txBox="1"/>
          <p:nvPr>
            <p:ph idx="1" type="subTitle"/>
          </p:nvPr>
        </p:nvSpPr>
        <p:spPr>
          <a:xfrm>
            <a:off x="656425" y="1886725"/>
            <a:ext cx="32295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 mandates the Key Person system, ensuring </a:t>
            </a:r>
            <a:r>
              <a:rPr lang="en"/>
              <a:t>each</a:t>
            </a:r>
            <a:r>
              <a:rPr lang="en"/>
              <a:t> child has a </a:t>
            </a:r>
            <a:r>
              <a:rPr lang="en"/>
              <a:t>consistent</a:t>
            </a:r>
            <a:r>
              <a:rPr lang="en"/>
              <a:t> </a:t>
            </a:r>
            <a:r>
              <a:rPr lang="en"/>
              <a:t>substitute</a:t>
            </a:r>
            <a:r>
              <a:rPr lang="en"/>
              <a:t> caregiver to form a secondary attachment</a:t>
            </a:r>
            <a:endParaRPr/>
          </a:p>
        </p:txBody>
      </p:sp>
      <p:sp>
        <p:nvSpPr>
          <p:cNvPr id="224" name="Google Shape;224;p38"/>
          <p:cNvSpPr txBox="1"/>
          <p:nvPr>
            <p:ph idx="3" type="subTitle"/>
          </p:nvPr>
        </p:nvSpPr>
        <p:spPr>
          <a:xfrm>
            <a:off x="4905603" y="1886725"/>
            <a:ext cx="29988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 highlights the importance of </a:t>
            </a:r>
            <a:r>
              <a:rPr lang="en"/>
              <a:t>transition</a:t>
            </a:r>
            <a:r>
              <a:rPr lang="en"/>
              <a:t> and settling in periods to prevent severe </a:t>
            </a:r>
            <a:r>
              <a:rPr lang="en"/>
              <a:t>separation</a:t>
            </a:r>
            <a:r>
              <a:rPr lang="en"/>
              <a:t> anxiety and </a:t>
            </a:r>
            <a:r>
              <a:rPr lang="en"/>
              <a:t>attachment</a:t>
            </a:r>
            <a:r>
              <a:rPr lang="en"/>
              <a:t> </a:t>
            </a:r>
            <a:r>
              <a:rPr lang="en"/>
              <a:t>disruption</a:t>
            </a:r>
            <a:r>
              <a:rPr lang="en"/>
              <a:t>.</a:t>
            </a:r>
            <a:endParaRPr/>
          </a:p>
        </p:txBody>
      </p:sp>
      <p:sp>
        <p:nvSpPr>
          <p:cNvPr id="225" name="Google Shape;225;p38"/>
          <p:cNvSpPr txBox="1"/>
          <p:nvPr>
            <p:ph idx="2" type="ctrTitle"/>
          </p:nvPr>
        </p:nvSpPr>
        <p:spPr>
          <a:xfrm>
            <a:off x="4945605" y="1394416"/>
            <a:ext cx="1881300" cy="644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TRANSITION</a:t>
            </a:r>
            <a:endParaRPr/>
          </a:p>
        </p:txBody>
      </p:sp>
      <p:sp>
        <p:nvSpPr>
          <p:cNvPr id="226" name="Google Shape;226;p38"/>
          <p:cNvSpPr txBox="1"/>
          <p:nvPr>
            <p:ph type="ctrTitle"/>
          </p:nvPr>
        </p:nvSpPr>
        <p:spPr>
          <a:xfrm>
            <a:off x="656422" y="1394416"/>
            <a:ext cx="18813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KEY PERSON</a:t>
            </a:r>
            <a:endParaRPr/>
          </a:p>
        </p:txBody>
      </p:sp>
      <p:sp>
        <p:nvSpPr>
          <p:cNvPr id="227" name="Google Shape;227;p38"/>
          <p:cNvSpPr/>
          <p:nvPr/>
        </p:nvSpPr>
        <p:spPr>
          <a:xfrm>
            <a:off x="758600" y="921000"/>
            <a:ext cx="459000" cy="459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38"/>
          <p:cNvSpPr/>
          <p:nvPr/>
        </p:nvSpPr>
        <p:spPr>
          <a:xfrm>
            <a:off x="5651061" y="921000"/>
            <a:ext cx="459000" cy="459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38"/>
          <p:cNvSpPr/>
          <p:nvPr/>
        </p:nvSpPr>
        <p:spPr>
          <a:xfrm>
            <a:off x="758600" y="2900975"/>
            <a:ext cx="459000" cy="459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38"/>
          <p:cNvSpPr/>
          <p:nvPr/>
        </p:nvSpPr>
        <p:spPr>
          <a:xfrm>
            <a:off x="5651061" y="2900975"/>
            <a:ext cx="459000" cy="459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38"/>
          <p:cNvSpPr txBox="1"/>
          <p:nvPr>
            <p:ph idx="9" type="ctrTitle"/>
          </p:nvPr>
        </p:nvSpPr>
        <p:spPr>
          <a:xfrm>
            <a:off x="4359380" y="3367816"/>
            <a:ext cx="1881300" cy="644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SAFE</a:t>
            </a:r>
            <a:endParaRPr/>
          </a:p>
        </p:txBody>
      </p:sp>
      <p:sp>
        <p:nvSpPr>
          <p:cNvPr id="232" name="Google Shape;232;p38"/>
          <p:cNvSpPr txBox="1"/>
          <p:nvPr>
            <p:ph idx="13" type="subTitle"/>
          </p:nvPr>
        </p:nvSpPr>
        <p:spPr>
          <a:xfrm>
            <a:off x="4905603" y="3860125"/>
            <a:ext cx="30840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 explains why </a:t>
            </a:r>
            <a:r>
              <a:rPr lang="en"/>
              <a:t>children's</a:t>
            </a:r>
            <a:r>
              <a:rPr lang="en"/>
              <a:t> play and confidence ‘unlocks’ only when they feel </a:t>
            </a:r>
            <a:r>
              <a:rPr lang="en"/>
              <a:t>emotionally</a:t>
            </a:r>
            <a:r>
              <a:rPr lang="en"/>
              <a:t> safe in the environment.</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39"/>
          <p:cNvSpPr/>
          <p:nvPr/>
        </p:nvSpPr>
        <p:spPr>
          <a:xfrm>
            <a:off x="6484424" y="810700"/>
            <a:ext cx="1329600" cy="4370100"/>
          </a:xfrm>
          <a:prstGeom prst="rect">
            <a:avLst/>
          </a:prstGeom>
          <a:solidFill>
            <a:srgbClr val="908269">
              <a:alpha val="732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39"/>
          <p:cNvSpPr/>
          <p:nvPr/>
        </p:nvSpPr>
        <p:spPr>
          <a:xfrm>
            <a:off x="4880074" y="975325"/>
            <a:ext cx="2271300" cy="1165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39"/>
          <p:cNvSpPr/>
          <p:nvPr/>
        </p:nvSpPr>
        <p:spPr>
          <a:xfrm>
            <a:off x="0" y="0"/>
            <a:ext cx="1329600" cy="4370100"/>
          </a:xfrm>
          <a:prstGeom prst="rect">
            <a:avLst/>
          </a:prstGeom>
          <a:solidFill>
            <a:srgbClr val="908269">
              <a:alpha val="732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39"/>
          <p:cNvSpPr/>
          <p:nvPr/>
        </p:nvSpPr>
        <p:spPr>
          <a:xfrm>
            <a:off x="720000" y="975325"/>
            <a:ext cx="2271300" cy="1165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39"/>
          <p:cNvSpPr txBox="1"/>
          <p:nvPr>
            <p:ph type="ctrTitle"/>
          </p:nvPr>
        </p:nvSpPr>
        <p:spPr>
          <a:xfrm>
            <a:off x="1603162" y="264498"/>
            <a:ext cx="2449800" cy="487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THE CASE STUDY: AMIRA</a:t>
            </a:r>
            <a:endParaRPr/>
          </a:p>
        </p:txBody>
      </p:sp>
      <p:sp>
        <p:nvSpPr>
          <p:cNvPr id="242" name="Google Shape;242;p39"/>
          <p:cNvSpPr txBox="1"/>
          <p:nvPr>
            <p:ph idx="1" type="subTitle"/>
          </p:nvPr>
        </p:nvSpPr>
        <p:spPr>
          <a:xfrm>
            <a:off x="1579064" y="2147200"/>
            <a:ext cx="16266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Amira is new to the nursery. Sher is fluent in her home language but speaks very little English in the </a:t>
            </a:r>
            <a:r>
              <a:rPr lang="en"/>
              <a:t>setting</a:t>
            </a:r>
            <a:r>
              <a:rPr lang="en"/>
              <a:t>.</a:t>
            </a:r>
            <a:endParaRPr/>
          </a:p>
        </p:txBody>
      </p:sp>
      <p:sp>
        <p:nvSpPr>
          <p:cNvPr id="243" name="Google Shape;243;p39"/>
          <p:cNvSpPr txBox="1"/>
          <p:nvPr>
            <p:ph idx="3" type="subTitle"/>
          </p:nvPr>
        </p:nvSpPr>
        <p:spPr>
          <a:xfrm>
            <a:off x="3895450" y="2147200"/>
            <a:ext cx="2679000" cy="11124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0"/>
              </a:spcBef>
              <a:spcAft>
                <a:spcPts val="0"/>
              </a:spcAft>
              <a:buClr>
                <a:schemeClr val="dk1"/>
              </a:buClr>
              <a:buSzPts val="1000"/>
              <a:buChar char="●"/>
            </a:pPr>
            <a:r>
              <a:rPr lang="en">
                <a:solidFill>
                  <a:schemeClr val="dk1"/>
                </a:solidFill>
              </a:rPr>
              <a:t>Often plays alone</a:t>
            </a:r>
            <a:endParaRPr>
              <a:solidFill>
                <a:schemeClr val="dk1"/>
              </a:solidFill>
            </a:endParaRPr>
          </a:p>
          <a:p>
            <a:pPr indent="-292100" lvl="0" marL="457200" rtl="0" algn="l">
              <a:lnSpc>
                <a:spcPct val="115000"/>
              </a:lnSpc>
              <a:spcBef>
                <a:spcPts val="0"/>
              </a:spcBef>
              <a:spcAft>
                <a:spcPts val="0"/>
              </a:spcAft>
              <a:buClr>
                <a:schemeClr val="dk1"/>
              </a:buClr>
              <a:buSzPts val="1000"/>
              <a:buChar char="●"/>
            </a:pPr>
            <a:r>
              <a:rPr lang="en">
                <a:solidFill>
                  <a:schemeClr val="dk1"/>
                </a:solidFill>
              </a:rPr>
              <a:t>Silently observes group </a:t>
            </a:r>
            <a:r>
              <a:rPr lang="en">
                <a:solidFill>
                  <a:schemeClr val="dk1"/>
                </a:solidFill>
              </a:rPr>
              <a:t>activities</a:t>
            </a:r>
            <a:r>
              <a:rPr lang="en">
                <a:solidFill>
                  <a:schemeClr val="dk1"/>
                </a:solidFill>
              </a:rPr>
              <a:t> form a </a:t>
            </a:r>
            <a:r>
              <a:rPr lang="en">
                <a:solidFill>
                  <a:schemeClr val="dk1"/>
                </a:solidFill>
              </a:rPr>
              <a:t>distance</a:t>
            </a:r>
            <a:endParaRPr>
              <a:solidFill>
                <a:schemeClr val="dk1"/>
              </a:solidFill>
            </a:endParaRPr>
          </a:p>
          <a:p>
            <a:pPr indent="-292100" lvl="0" marL="457200" rtl="0" algn="l">
              <a:lnSpc>
                <a:spcPct val="115000"/>
              </a:lnSpc>
              <a:spcBef>
                <a:spcPts val="0"/>
              </a:spcBef>
              <a:spcAft>
                <a:spcPts val="0"/>
              </a:spcAft>
              <a:buClr>
                <a:schemeClr val="dk1"/>
              </a:buClr>
              <a:buSzPts val="1000"/>
              <a:buChar char="●"/>
            </a:pPr>
            <a:r>
              <a:rPr lang="en">
                <a:solidFill>
                  <a:schemeClr val="dk1"/>
                </a:solidFill>
              </a:rPr>
              <a:t>Seems to freeze </a:t>
            </a:r>
            <a:r>
              <a:rPr lang="en">
                <a:solidFill>
                  <a:schemeClr val="dk1"/>
                </a:solidFill>
              </a:rPr>
              <a:t>when</a:t>
            </a:r>
            <a:r>
              <a:rPr lang="en">
                <a:solidFill>
                  <a:schemeClr val="dk1"/>
                </a:solidFill>
              </a:rPr>
              <a:t> approached to join in</a:t>
            </a:r>
            <a:endParaRPr>
              <a:solidFill>
                <a:schemeClr val="dk1"/>
              </a:solidFill>
            </a:endParaRPr>
          </a:p>
          <a:p>
            <a:pPr indent="-292100" lvl="0" marL="457200" rtl="0" algn="l">
              <a:lnSpc>
                <a:spcPct val="115000"/>
              </a:lnSpc>
              <a:spcBef>
                <a:spcPts val="0"/>
              </a:spcBef>
              <a:spcAft>
                <a:spcPts val="0"/>
              </a:spcAft>
              <a:buClr>
                <a:schemeClr val="dk1"/>
              </a:buClr>
              <a:buSzPts val="1000"/>
              <a:buChar char="●"/>
            </a:pPr>
            <a:r>
              <a:rPr lang="en">
                <a:solidFill>
                  <a:schemeClr val="dk1"/>
                </a:solidFill>
              </a:rPr>
              <a:t>Staff are concerned she is not socialising and not engaging in play</a:t>
            </a:r>
            <a:endParaRPr>
              <a:solidFill>
                <a:schemeClr val="dk1"/>
              </a:solidFill>
            </a:endParaRPr>
          </a:p>
        </p:txBody>
      </p:sp>
      <p:sp>
        <p:nvSpPr>
          <p:cNvPr id="244" name="Google Shape;244;p39"/>
          <p:cNvSpPr txBox="1"/>
          <p:nvPr>
            <p:ph idx="4" type="ctrTitle"/>
          </p:nvPr>
        </p:nvSpPr>
        <p:spPr>
          <a:xfrm>
            <a:off x="4880074" y="1023175"/>
            <a:ext cx="2271300" cy="10695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solidFill>
                  <a:schemeClr val="lt1"/>
                </a:solidFill>
              </a:rPr>
              <a:t>OBSERVED BEHAVIOUR</a:t>
            </a:r>
            <a:endParaRPr>
              <a:solidFill>
                <a:schemeClr val="lt1"/>
              </a:solidFill>
            </a:endParaRPr>
          </a:p>
        </p:txBody>
      </p:sp>
      <p:sp>
        <p:nvSpPr>
          <p:cNvPr id="245" name="Google Shape;245;p39"/>
          <p:cNvSpPr txBox="1"/>
          <p:nvPr>
            <p:ph idx="2" type="ctrTitle"/>
          </p:nvPr>
        </p:nvSpPr>
        <p:spPr>
          <a:xfrm>
            <a:off x="832114" y="1762400"/>
            <a:ext cx="26193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lt1"/>
                </a:solidFill>
              </a:rPr>
              <a:t>THE SITUATION</a:t>
            </a:r>
            <a:endParaRPr>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40"/>
          <p:cNvSpPr txBox="1"/>
          <p:nvPr>
            <p:ph idx="1" type="subTitle"/>
          </p:nvPr>
        </p:nvSpPr>
        <p:spPr>
          <a:xfrm>
            <a:off x="1035775" y="2408529"/>
            <a:ext cx="27978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Amira’s behaviour - her withdrawal, silence, and “freezing” - can be </a:t>
            </a:r>
            <a:r>
              <a:rPr lang="en"/>
              <a:t>interpreted</a:t>
            </a:r>
            <a:r>
              <a:rPr lang="en"/>
              <a:t> as the Protest and Despair </a:t>
            </a:r>
            <a:r>
              <a:rPr lang="en"/>
              <a:t>stages of separation anxiety (Bowlby, 1973)</a:t>
            </a:r>
            <a:endParaRPr/>
          </a:p>
        </p:txBody>
      </p:sp>
      <p:sp>
        <p:nvSpPr>
          <p:cNvPr id="251" name="Google Shape;251;p40"/>
          <p:cNvSpPr txBox="1"/>
          <p:nvPr>
            <p:ph idx="2" type="subTitle"/>
          </p:nvPr>
        </p:nvSpPr>
        <p:spPr>
          <a:xfrm>
            <a:off x="4734425" y="2443029"/>
            <a:ext cx="27978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Amira has not yet established her key person as a reliable secure base. Her </a:t>
            </a:r>
            <a:r>
              <a:rPr lang="en"/>
              <a:t>attachment</a:t>
            </a:r>
            <a:r>
              <a:rPr lang="en"/>
              <a:t> system kicks in when she doesn’t have this </a:t>
            </a:r>
            <a:r>
              <a:rPr lang="en"/>
              <a:t>emotional</a:t>
            </a:r>
            <a:r>
              <a:rPr lang="en"/>
              <a:t> safety net. Because she is putting safety and closeness to her absent carer first, she cannot take the chance of exploring or playing which is the typical developmental aim.</a:t>
            </a:r>
            <a:endParaRPr/>
          </a:p>
        </p:txBody>
      </p:sp>
      <p:sp>
        <p:nvSpPr>
          <p:cNvPr id="252" name="Google Shape;252;p40"/>
          <p:cNvSpPr txBox="1"/>
          <p:nvPr>
            <p:ph type="ctrTitle"/>
          </p:nvPr>
        </p:nvSpPr>
        <p:spPr>
          <a:xfrm>
            <a:off x="1035775" y="2099925"/>
            <a:ext cx="26193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SEPARATION AND PROTEST</a:t>
            </a:r>
            <a:endParaRPr>
              <a:solidFill>
                <a:srgbClr val="FFFFFF"/>
              </a:solidFill>
            </a:endParaRPr>
          </a:p>
        </p:txBody>
      </p:sp>
      <p:sp>
        <p:nvSpPr>
          <p:cNvPr id="253" name="Google Shape;253;p40"/>
          <p:cNvSpPr txBox="1"/>
          <p:nvPr>
            <p:ph idx="3" type="ctrTitle"/>
          </p:nvPr>
        </p:nvSpPr>
        <p:spPr>
          <a:xfrm>
            <a:off x="4734425" y="2134419"/>
            <a:ext cx="26193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NO SECURE </a:t>
            </a:r>
            <a:endParaRPr/>
          </a:p>
          <a:p>
            <a:pPr indent="0" lvl="0" marL="0" rtl="0" algn="l">
              <a:spcBef>
                <a:spcPts val="0"/>
              </a:spcBef>
              <a:spcAft>
                <a:spcPts val="0"/>
              </a:spcAft>
              <a:buNone/>
            </a:pPr>
            <a:r>
              <a:rPr lang="en"/>
              <a:t>BASE</a:t>
            </a:r>
            <a:endParaRPr>
              <a:solidFill>
                <a:srgbClr val="FFFFFF"/>
              </a:solidFill>
            </a:endParaRPr>
          </a:p>
        </p:txBody>
      </p:sp>
      <p:sp>
        <p:nvSpPr>
          <p:cNvPr id="254" name="Google Shape;254;p40"/>
          <p:cNvSpPr/>
          <p:nvPr/>
        </p:nvSpPr>
        <p:spPr>
          <a:xfrm rot="5400000">
            <a:off x="5933233" y="-146750"/>
            <a:ext cx="221700" cy="2597400"/>
          </a:xfrm>
          <a:prstGeom prst="rect">
            <a:avLst/>
          </a:prstGeom>
          <a:solidFill>
            <a:schemeClr val="accent1"/>
          </a:solidFill>
          <a:ln>
            <a:noFill/>
          </a:ln>
        </p:spPr>
        <p:txBody>
          <a:bodyPr anchorCtr="0" anchor="ctr" bIns="127150" lIns="127150" spcFirstLastPara="1" rIns="127150" wrap="square" tIns="127150">
            <a:noAutofit/>
          </a:bodyPr>
          <a:lstStyle/>
          <a:p>
            <a:pPr indent="0" lvl="0" marL="0" rtl="0" algn="l">
              <a:spcBef>
                <a:spcPts val="0"/>
              </a:spcBef>
              <a:spcAft>
                <a:spcPts val="0"/>
              </a:spcAft>
              <a:buNone/>
            </a:pPr>
            <a:r>
              <a:t/>
            </a:r>
            <a:endParaRPr/>
          </a:p>
        </p:txBody>
      </p:sp>
      <p:sp>
        <p:nvSpPr>
          <p:cNvPr id="255" name="Google Shape;255;p40"/>
          <p:cNvSpPr/>
          <p:nvPr/>
        </p:nvSpPr>
        <p:spPr>
          <a:xfrm rot="5400000">
            <a:off x="2223623" y="-146750"/>
            <a:ext cx="221700" cy="2597400"/>
          </a:xfrm>
          <a:prstGeom prst="rect">
            <a:avLst/>
          </a:prstGeom>
          <a:solidFill>
            <a:schemeClr val="accent1"/>
          </a:solidFill>
          <a:ln>
            <a:noFill/>
          </a:ln>
        </p:spPr>
        <p:txBody>
          <a:bodyPr anchorCtr="0" anchor="ctr" bIns="127150" lIns="127150" spcFirstLastPara="1" rIns="127150" wrap="square" tIns="127150">
            <a:noAutofit/>
          </a:bodyPr>
          <a:lstStyle/>
          <a:p>
            <a:pPr indent="0" lvl="0" marL="0" rtl="0" algn="l">
              <a:spcBef>
                <a:spcPts val="0"/>
              </a:spcBef>
              <a:spcAft>
                <a:spcPts val="0"/>
              </a:spcAft>
              <a:buNone/>
            </a:pPr>
            <a:r>
              <a:t/>
            </a:r>
            <a:endParaRPr/>
          </a:p>
        </p:txBody>
      </p:sp>
      <p:sp>
        <p:nvSpPr>
          <p:cNvPr id="256" name="Google Shape;256;p40"/>
          <p:cNvSpPr txBox="1"/>
          <p:nvPr>
            <p:ph idx="4" type="ctrTitle"/>
          </p:nvPr>
        </p:nvSpPr>
        <p:spPr>
          <a:xfrm>
            <a:off x="849475" y="-63450"/>
            <a:ext cx="6719700" cy="885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EXPLAINING AMIRA’S BEHAVIOUR</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41"/>
          <p:cNvSpPr/>
          <p:nvPr/>
        </p:nvSpPr>
        <p:spPr>
          <a:xfrm rot="5400000">
            <a:off x="1201775" y="1351075"/>
            <a:ext cx="2507925" cy="3209575"/>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41"/>
          <p:cNvSpPr/>
          <p:nvPr/>
        </p:nvSpPr>
        <p:spPr>
          <a:xfrm flipH="1" rot="-5400000">
            <a:off x="5960013" y="-828637"/>
            <a:ext cx="572150" cy="4205275"/>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41"/>
          <p:cNvSpPr/>
          <p:nvPr/>
        </p:nvSpPr>
        <p:spPr>
          <a:xfrm flipH="1" rot="-5400000">
            <a:off x="4410637" y="1463063"/>
            <a:ext cx="2479575" cy="3013950"/>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41"/>
          <p:cNvSpPr txBox="1"/>
          <p:nvPr>
            <p:ph type="ctrTitle"/>
          </p:nvPr>
        </p:nvSpPr>
        <p:spPr>
          <a:xfrm>
            <a:off x="1030600" y="190500"/>
            <a:ext cx="7535400" cy="487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APPLICATION: AMIRA’S DEVELOPMENTAL NEEDS</a:t>
            </a:r>
            <a:endParaRPr/>
          </a:p>
        </p:txBody>
      </p:sp>
      <p:sp>
        <p:nvSpPr>
          <p:cNvPr id="265" name="Google Shape;265;p41"/>
          <p:cNvSpPr/>
          <p:nvPr/>
        </p:nvSpPr>
        <p:spPr>
          <a:xfrm rot="5400000">
            <a:off x="1824563" y="-656987"/>
            <a:ext cx="591050" cy="3880875"/>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41"/>
          <p:cNvSpPr txBox="1"/>
          <p:nvPr>
            <p:ph idx="4294967295" type="ctrTitle"/>
          </p:nvPr>
        </p:nvSpPr>
        <p:spPr>
          <a:xfrm>
            <a:off x="765850" y="1072400"/>
            <a:ext cx="3159000" cy="487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sz="1800">
                <a:solidFill>
                  <a:schemeClr val="lt1"/>
                </a:solidFill>
              </a:rPr>
              <a:t>NEED FOR PROXIMITY</a:t>
            </a:r>
            <a:endParaRPr sz="1800">
              <a:solidFill>
                <a:schemeClr val="lt1"/>
              </a:solidFill>
            </a:endParaRPr>
          </a:p>
        </p:txBody>
      </p:sp>
      <p:sp>
        <p:nvSpPr>
          <p:cNvPr id="267" name="Google Shape;267;p41"/>
          <p:cNvSpPr txBox="1"/>
          <p:nvPr>
            <p:ph idx="4294967295" type="ctrTitle"/>
          </p:nvPr>
        </p:nvSpPr>
        <p:spPr>
          <a:xfrm>
            <a:off x="4323049" y="1072400"/>
            <a:ext cx="4205400" cy="39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rPr>
              <a:t>REINFORCING THE IWM</a:t>
            </a:r>
            <a:endParaRPr sz="1800">
              <a:solidFill>
                <a:schemeClr val="lt1"/>
              </a:solidFill>
            </a:endParaRPr>
          </a:p>
        </p:txBody>
      </p:sp>
      <p:sp>
        <p:nvSpPr>
          <p:cNvPr id="268" name="Google Shape;268;p41"/>
          <p:cNvSpPr txBox="1"/>
          <p:nvPr>
            <p:ph idx="4294967295" type="subTitle"/>
          </p:nvPr>
        </p:nvSpPr>
        <p:spPr>
          <a:xfrm flipH="1">
            <a:off x="4631775" y="2078725"/>
            <a:ext cx="2037300" cy="1985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000">
                <a:solidFill>
                  <a:schemeClr val="lt1"/>
                </a:solidFill>
              </a:rPr>
              <a:t>Every time Amira’s Key Person </a:t>
            </a:r>
            <a:r>
              <a:rPr lang="en" sz="1000">
                <a:solidFill>
                  <a:schemeClr val="lt1"/>
                </a:solidFill>
              </a:rPr>
              <a:t>approaches</a:t>
            </a:r>
            <a:r>
              <a:rPr lang="en" sz="1000">
                <a:solidFill>
                  <a:schemeClr val="lt1"/>
                </a:solidFill>
              </a:rPr>
              <a:t> her gently, is </a:t>
            </a:r>
            <a:r>
              <a:rPr lang="en" sz="1000">
                <a:solidFill>
                  <a:schemeClr val="lt1"/>
                </a:solidFill>
              </a:rPr>
              <a:t>predictable</a:t>
            </a:r>
            <a:r>
              <a:rPr lang="en" sz="1000">
                <a:solidFill>
                  <a:schemeClr val="lt1"/>
                </a:solidFill>
              </a:rPr>
              <a:t>, and responds to her non-verbal </a:t>
            </a:r>
            <a:r>
              <a:rPr lang="en" sz="1000">
                <a:solidFill>
                  <a:schemeClr val="lt1"/>
                </a:solidFill>
              </a:rPr>
              <a:t>distress</a:t>
            </a:r>
            <a:r>
              <a:rPr lang="en" sz="1000">
                <a:solidFill>
                  <a:schemeClr val="lt1"/>
                </a:solidFill>
              </a:rPr>
              <a:t> (for </a:t>
            </a:r>
            <a:r>
              <a:rPr lang="en" sz="1000">
                <a:solidFill>
                  <a:schemeClr val="lt1"/>
                </a:solidFill>
              </a:rPr>
              <a:t>example</a:t>
            </a:r>
            <a:r>
              <a:rPr lang="en" sz="1000">
                <a:solidFill>
                  <a:schemeClr val="lt1"/>
                </a:solidFill>
              </a:rPr>
              <a:t>, offering a cuddle), it </a:t>
            </a:r>
            <a:r>
              <a:rPr lang="en" sz="1000">
                <a:solidFill>
                  <a:schemeClr val="lt1"/>
                </a:solidFill>
              </a:rPr>
              <a:t>reinforces</a:t>
            </a:r>
            <a:r>
              <a:rPr lang="en" sz="1000">
                <a:solidFill>
                  <a:schemeClr val="lt1"/>
                </a:solidFill>
              </a:rPr>
              <a:t> a positive message in her </a:t>
            </a:r>
            <a:r>
              <a:rPr lang="en" sz="1000">
                <a:solidFill>
                  <a:schemeClr val="lt1"/>
                </a:solidFill>
              </a:rPr>
              <a:t>Internal Working</a:t>
            </a:r>
            <a:r>
              <a:rPr lang="en" sz="1000">
                <a:solidFill>
                  <a:schemeClr val="lt1"/>
                </a:solidFill>
              </a:rPr>
              <a:t> Model that the new setting and </a:t>
            </a:r>
            <a:r>
              <a:rPr lang="en" sz="1000">
                <a:solidFill>
                  <a:schemeClr val="lt1"/>
                </a:solidFill>
              </a:rPr>
              <a:t>adults</a:t>
            </a:r>
            <a:r>
              <a:rPr lang="en" sz="1000">
                <a:solidFill>
                  <a:schemeClr val="lt1"/>
                </a:solidFill>
              </a:rPr>
              <a:t> are safe.</a:t>
            </a:r>
            <a:endParaRPr sz="1000">
              <a:solidFill>
                <a:schemeClr val="lt1"/>
              </a:solidFill>
            </a:endParaRPr>
          </a:p>
        </p:txBody>
      </p:sp>
      <p:sp>
        <p:nvSpPr>
          <p:cNvPr id="269" name="Google Shape;269;p41"/>
          <p:cNvSpPr/>
          <p:nvPr/>
        </p:nvSpPr>
        <p:spPr>
          <a:xfrm>
            <a:off x="3652825" y="2342925"/>
            <a:ext cx="885900" cy="520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41"/>
          <p:cNvSpPr txBox="1"/>
          <p:nvPr>
            <p:ph idx="4294967295" type="subTitle"/>
          </p:nvPr>
        </p:nvSpPr>
        <p:spPr>
          <a:xfrm flipH="1">
            <a:off x="2043701" y="2039417"/>
            <a:ext cx="1568100" cy="2064000"/>
          </a:xfrm>
          <a:prstGeom prst="rect">
            <a:avLst/>
          </a:prstGeom>
        </p:spPr>
        <p:txBody>
          <a:bodyPr anchorCtr="0" anchor="t" bIns="91425" lIns="91425" spcFirstLastPara="1" rIns="91425" wrap="square" tIns="91425">
            <a:noAutofit/>
          </a:bodyPr>
          <a:lstStyle/>
          <a:p>
            <a:pPr indent="0" lvl="0" marL="0" rtl="0" algn="r">
              <a:spcBef>
                <a:spcPts val="0"/>
              </a:spcBef>
              <a:spcAft>
                <a:spcPts val="1600"/>
              </a:spcAft>
              <a:buNone/>
            </a:pPr>
            <a:r>
              <a:rPr lang="en" sz="1000">
                <a:solidFill>
                  <a:schemeClr val="lt1"/>
                </a:solidFill>
              </a:rPr>
              <a:t>She needs the consistent, reliable closeness of her Key Person to feel safe. Her distress will only subside when her Key Person’s responsive care overrides the fear triggered by </a:t>
            </a:r>
            <a:r>
              <a:rPr lang="en" sz="1000">
                <a:solidFill>
                  <a:schemeClr val="lt1"/>
                </a:solidFill>
              </a:rPr>
              <a:t>separation</a:t>
            </a:r>
            <a:r>
              <a:rPr lang="en" sz="1000">
                <a:solidFill>
                  <a:schemeClr val="lt1"/>
                </a:solidFill>
              </a:rPr>
              <a:t>. The focus must be on emotional warmth and closeness, not forcing her to speak English.</a:t>
            </a:r>
            <a:endParaRPr sz="1000">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4" name="Shape 274"/>
        <p:cNvGrpSpPr/>
        <p:nvPr/>
      </p:nvGrpSpPr>
      <p:grpSpPr>
        <a:xfrm>
          <a:off x="0" y="0"/>
          <a:ext cx="0" cy="0"/>
          <a:chOff x="0" y="0"/>
          <a:chExt cx="0" cy="0"/>
        </a:xfrm>
      </p:grpSpPr>
      <p:sp>
        <p:nvSpPr>
          <p:cNvPr id="275" name="Google Shape;275;p42"/>
          <p:cNvSpPr txBox="1"/>
          <p:nvPr>
            <p:ph type="ctrTitle"/>
          </p:nvPr>
        </p:nvSpPr>
        <p:spPr>
          <a:xfrm>
            <a:off x="2184102" y="1032200"/>
            <a:ext cx="2867100" cy="735600"/>
          </a:xfrm>
          <a:prstGeom prst="rect">
            <a:avLst/>
          </a:prstGeom>
        </p:spPr>
        <p:txBody>
          <a:bodyPr anchorCtr="0" anchor="b" bIns="116400" lIns="116400" spcFirstLastPara="1" rIns="116400" wrap="square" tIns="116400">
            <a:noAutofit/>
          </a:bodyPr>
          <a:lstStyle/>
          <a:p>
            <a:pPr indent="0" lvl="0" marL="0" rtl="0" algn="l">
              <a:spcBef>
                <a:spcPts val="0"/>
              </a:spcBef>
              <a:spcAft>
                <a:spcPts val="0"/>
              </a:spcAft>
              <a:buNone/>
            </a:pPr>
            <a:r>
              <a:rPr lang="en" sz="1527">
                <a:highlight>
                  <a:srgbClr val="B07CC6"/>
                </a:highlight>
              </a:rPr>
              <a:t>Key Person Consistency</a:t>
            </a:r>
            <a:endParaRPr sz="1527">
              <a:highlight>
                <a:srgbClr val="B07CC6"/>
              </a:highlight>
            </a:endParaRPr>
          </a:p>
        </p:txBody>
      </p:sp>
      <p:sp>
        <p:nvSpPr>
          <p:cNvPr id="276" name="Google Shape;276;p42"/>
          <p:cNvSpPr txBox="1"/>
          <p:nvPr>
            <p:ph idx="1" type="subTitle"/>
          </p:nvPr>
        </p:nvSpPr>
        <p:spPr>
          <a:xfrm>
            <a:off x="2184100" y="1560664"/>
            <a:ext cx="5777100" cy="728700"/>
          </a:xfrm>
          <a:prstGeom prst="rect">
            <a:avLst/>
          </a:prstGeom>
        </p:spPr>
        <p:txBody>
          <a:bodyPr anchorCtr="0" anchor="t" bIns="116400" lIns="116400" spcFirstLastPara="1" rIns="116400" wrap="square" tIns="116400">
            <a:noAutofit/>
          </a:bodyPr>
          <a:lstStyle/>
          <a:p>
            <a:pPr indent="0" lvl="0" marL="0" rtl="0" algn="l">
              <a:spcBef>
                <a:spcPts val="0"/>
              </a:spcBef>
              <a:spcAft>
                <a:spcPts val="0"/>
              </a:spcAft>
              <a:buNone/>
            </a:pPr>
            <a:r>
              <a:rPr lang="en" sz="1273"/>
              <a:t>Ensure that only the designated Key Person attends to Amira for the first couple weeks. All attempts to settle, comfort, and engager must </a:t>
            </a:r>
            <a:r>
              <a:rPr lang="en" sz="1273"/>
              <a:t>come</a:t>
            </a:r>
            <a:r>
              <a:rPr lang="en" sz="1273"/>
              <a:t> from this one reliable key </a:t>
            </a:r>
            <a:r>
              <a:rPr lang="en" sz="1273"/>
              <a:t>person</a:t>
            </a:r>
            <a:r>
              <a:rPr lang="en" sz="1273"/>
              <a:t> to support the formation of a good, close bond.</a:t>
            </a:r>
            <a:endParaRPr sz="1273"/>
          </a:p>
        </p:txBody>
      </p:sp>
      <p:sp>
        <p:nvSpPr>
          <p:cNvPr id="277" name="Google Shape;277;p42"/>
          <p:cNvSpPr txBox="1"/>
          <p:nvPr>
            <p:ph idx="2" type="title"/>
          </p:nvPr>
        </p:nvSpPr>
        <p:spPr>
          <a:xfrm>
            <a:off x="2023007" y="654113"/>
            <a:ext cx="1739100" cy="577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42"/>
          <p:cNvSpPr txBox="1"/>
          <p:nvPr>
            <p:ph idx="3" type="ctrTitle"/>
          </p:nvPr>
        </p:nvSpPr>
        <p:spPr>
          <a:xfrm>
            <a:off x="2185837" y="2097669"/>
            <a:ext cx="2867100" cy="735600"/>
          </a:xfrm>
          <a:prstGeom prst="rect">
            <a:avLst/>
          </a:prstGeom>
        </p:spPr>
        <p:txBody>
          <a:bodyPr anchorCtr="0" anchor="b" bIns="116400" lIns="116400" spcFirstLastPara="1" rIns="116400" wrap="square" tIns="116400">
            <a:noAutofit/>
          </a:bodyPr>
          <a:lstStyle/>
          <a:p>
            <a:pPr indent="0" lvl="0" marL="0" rtl="0" algn="l">
              <a:spcBef>
                <a:spcPts val="0"/>
              </a:spcBef>
              <a:spcAft>
                <a:spcPts val="0"/>
              </a:spcAft>
              <a:buNone/>
            </a:pPr>
            <a:r>
              <a:rPr lang="en" sz="1527">
                <a:highlight>
                  <a:srgbClr val="B07CC6"/>
                </a:highlight>
              </a:rPr>
              <a:t>Proximity &amp; Observation</a:t>
            </a:r>
            <a:endParaRPr sz="1527">
              <a:highlight>
                <a:srgbClr val="B07CC6"/>
              </a:highlight>
            </a:endParaRPr>
          </a:p>
        </p:txBody>
      </p:sp>
      <p:sp>
        <p:nvSpPr>
          <p:cNvPr id="279" name="Google Shape;279;p42"/>
          <p:cNvSpPr txBox="1"/>
          <p:nvPr>
            <p:ph idx="4" type="subTitle"/>
          </p:nvPr>
        </p:nvSpPr>
        <p:spPr>
          <a:xfrm>
            <a:off x="2185807" y="2625512"/>
            <a:ext cx="5089200" cy="728700"/>
          </a:xfrm>
          <a:prstGeom prst="rect">
            <a:avLst/>
          </a:prstGeom>
        </p:spPr>
        <p:txBody>
          <a:bodyPr anchorCtr="0" anchor="t" bIns="116400" lIns="116400" spcFirstLastPara="1" rIns="116400" wrap="square" tIns="116400">
            <a:noAutofit/>
          </a:bodyPr>
          <a:lstStyle/>
          <a:p>
            <a:pPr indent="0" lvl="0" marL="0" rtl="0" algn="l">
              <a:spcBef>
                <a:spcPts val="0"/>
              </a:spcBef>
              <a:spcAft>
                <a:spcPts val="0"/>
              </a:spcAft>
              <a:buNone/>
            </a:pPr>
            <a:r>
              <a:rPr lang="en" sz="1273"/>
              <a:t>The</a:t>
            </a:r>
            <a:r>
              <a:rPr lang="en" sz="1273"/>
              <a:t> Key Person should </a:t>
            </a:r>
            <a:r>
              <a:rPr lang="en" sz="1273"/>
              <a:t>remain</a:t>
            </a:r>
            <a:r>
              <a:rPr lang="en" sz="1273"/>
              <a:t> physically close to Amira but they should not force physical interaction. They provide a quiet, patient, and reliable secure base from which Amira can gradually </a:t>
            </a:r>
            <a:r>
              <a:rPr lang="en" sz="1273"/>
              <a:t>observe</a:t>
            </a:r>
            <a:r>
              <a:rPr lang="en" sz="1273"/>
              <a:t> the room.</a:t>
            </a:r>
            <a:endParaRPr sz="1273"/>
          </a:p>
        </p:txBody>
      </p:sp>
      <p:sp>
        <p:nvSpPr>
          <p:cNvPr id="280" name="Google Shape;280;p42"/>
          <p:cNvSpPr txBox="1"/>
          <p:nvPr>
            <p:ph idx="6" type="ctrTitle"/>
          </p:nvPr>
        </p:nvSpPr>
        <p:spPr>
          <a:xfrm>
            <a:off x="2189319" y="3163139"/>
            <a:ext cx="2867100" cy="735600"/>
          </a:xfrm>
          <a:prstGeom prst="rect">
            <a:avLst/>
          </a:prstGeom>
        </p:spPr>
        <p:txBody>
          <a:bodyPr anchorCtr="0" anchor="b" bIns="116400" lIns="116400" spcFirstLastPara="1" rIns="116400" wrap="square" tIns="116400">
            <a:noAutofit/>
          </a:bodyPr>
          <a:lstStyle/>
          <a:p>
            <a:pPr indent="0" lvl="0" marL="0" rtl="0" algn="l">
              <a:spcBef>
                <a:spcPts val="0"/>
              </a:spcBef>
              <a:spcAft>
                <a:spcPts val="0"/>
              </a:spcAft>
              <a:buNone/>
            </a:pPr>
            <a:r>
              <a:rPr lang="en" sz="1527">
                <a:highlight>
                  <a:srgbClr val="B07CC6"/>
                </a:highlight>
              </a:rPr>
              <a:t>Use Transitional Objects</a:t>
            </a:r>
            <a:endParaRPr sz="1527">
              <a:highlight>
                <a:srgbClr val="B07CC6"/>
              </a:highlight>
            </a:endParaRPr>
          </a:p>
        </p:txBody>
      </p:sp>
      <p:sp>
        <p:nvSpPr>
          <p:cNvPr id="281" name="Google Shape;281;p42"/>
          <p:cNvSpPr txBox="1"/>
          <p:nvPr>
            <p:ph idx="7" type="subTitle"/>
          </p:nvPr>
        </p:nvSpPr>
        <p:spPr>
          <a:xfrm>
            <a:off x="2189324" y="3690393"/>
            <a:ext cx="4760700" cy="728700"/>
          </a:xfrm>
          <a:prstGeom prst="rect">
            <a:avLst/>
          </a:prstGeom>
        </p:spPr>
        <p:txBody>
          <a:bodyPr anchorCtr="0" anchor="t" bIns="116400" lIns="116400" spcFirstLastPara="1" rIns="116400" wrap="square" tIns="116400">
            <a:noAutofit/>
          </a:bodyPr>
          <a:lstStyle/>
          <a:p>
            <a:pPr indent="0" lvl="0" marL="0" rtl="0" algn="l">
              <a:spcBef>
                <a:spcPts val="0"/>
              </a:spcBef>
              <a:spcAft>
                <a:spcPts val="0"/>
              </a:spcAft>
              <a:buNone/>
            </a:pPr>
            <a:r>
              <a:rPr lang="en" sz="1273"/>
              <a:t>Encourage Amira to bring an item from home. This </a:t>
            </a:r>
            <a:r>
              <a:rPr lang="en" sz="1273"/>
              <a:t>transitional object acts as a link to her primary attachment figure which will offer her comfort and help he manage the anxiety from separation.</a:t>
            </a:r>
            <a:endParaRPr sz="1273"/>
          </a:p>
        </p:txBody>
      </p:sp>
      <p:sp>
        <p:nvSpPr>
          <p:cNvPr id="282" name="Google Shape;282;p42"/>
          <p:cNvSpPr txBox="1"/>
          <p:nvPr>
            <p:ph idx="9" type="ctrTitle"/>
          </p:nvPr>
        </p:nvSpPr>
        <p:spPr>
          <a:xfrm>
            <a:off x="196225" y="63432"/>
            <a:ext cx="2913300" cy="1168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PRACTICAL STRATEGIES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43"/>
          <p:cNvSpPr txBox="1"/>
          <p:nvPr>
            <p:ph type="ctrTitle"/>
          </p:nvPr>
        </p:nvSpPr>
        <p:spPr>
          <a:xfrm>
            <a:off x="1144032" y="133350"/>
            <a:ext cx="6761100" cy="1087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DISCUSSION: NATURE VS NURTURE</a:t>
            </a:r>
            <a:endParaRPr/>
          </a:p>
        </p:txBody>
      </p:sp>
      <p:sp>
        <p:nvSpPr>
          <p:cNvPr id="288" name="Google Shape;288;p43"/>
          <p:cNvSpPr txBox="1"/>
          <p:nvPr>
            <p:ph idx="1" type="subTitle"/>
          </p:nvPr>
        </p:nvSpPr>
        <p:spPr>
          <a:xfrm>
            <a:off x="1238670" y="2147200"/>
            <a:ext cx="2354100" cy="111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Bowlby’s theory is rooted in nature. The need for attachment and the </a:t>
            </a:r>
            <a:r>
              <a:rPr lang="en"/>
              <a:t>display</a:t>
            </a:r>
            <a:r>
              <a:rPr lang="en"/>
              <a:t> of </a:t>
            </a:r>
            <a:r>
              <a:rPr lang="en"/>
              <a:t>separation</a:t>
            </a:r>
            <a:r>
              <a:rPr lang="en"/>
              <a:t> anxiety are instinctive, evolutionary behaviours </a:t>
            </a:r>
            <a:r>
              <a:rPr lang="en"/>
              <a:t>designed</a:t>
            </a:r>
            <a:r>
              <a:rPr lang="en"/>
              <a:t> to keep infants safe. Amira’s reaction is biologically programmed.</a:t>
            </a:r>
            <a:endParaRPr/>
          </a:p>
        </p:txBody>
      </p:sp>
      <p:sp>
        <p:nvSpPr>
          <p:cNvPr id="289" name="Google Shape;289;p43"/>
          <p:cNvSpPr txBox="1"/>
          <p:nvPr>
            <p:ph idx="2" type="ctrTitle"/>
          </p:nvPr>
        </p:nvSpPr>
        <p:spPr>
          <a:xfrm>
            <a:off x="1238685" y="1762400"/>
            <a:ext cx="2619300" cy="3849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NATURE (BIOLOGICAL)</a:t>
            </a:r>
            <a:endParaRPr/>
          </a:p>
        </p:txBody>
      </p:sp>
      <p:sp>
        <p:nvSpPr>
          <p:cNvPr id="290" name="Google Shape;290;p43"/>
          <p:cNvSpPr txBox="1"/>
          <p:nvPr>
            <p:ph idx="3" type="subTitle"/>
          </p:nvPr>
        </p:nvSpPr>
        <p:spPr>
          <a:xfrm>
            <a:off x="4680205" y="2147200"/>
            <a:ext cx="2308500" cy="11124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While the need is natural, the type of </a:t>
            </a:r>
            <a:r>
              <a:rPr lang="en"/>
              <a:t>attachment</a:t>
            </a:r>
            <a:r>
              <a:rPr lang="en"/>
              <a:t> is typically </a:t>
            </a:r>
            <a:r>
              <a:rPr lang="en"/>
              <a:t>determined</a:t>
            </a:r>
            <a:r>
              <a:rPr lang="en"/>
              <a:t> by nurture. The quality of the care she </a:t>
            </a:r>
            <a:r>
              <a:rPr lang="en"/>
              <a:t>receives</a:t>
            </a:r>
            <a:r>
              <a:rPr lang="en"/>
              <a:t> from her key [person in the early years setting will </a:t>
            </a:r>
            <a:r>
              <a:rPr lang="en"/>
              <a:t>determine</a:t>
            </a:r>
            <a:r>
              <a:rPr lang="en"/>
              <a:t> </a:t>
            </a:r>
            <a:r>
              <a:rPr lang="en"/>
              <a:t>the</a:t>
            </a:r>
            <a:r>
              <a:rPr lang="en"/>
              <a:t> safety she feels </a:t>
            </a:r>
            <a:r>
              <a:rPr lang="en"/>
              <a:t>and</a:t>
            </a:r>
            <a:r>
              <a:rPr lang="en"/>
              <a:t> how quickly she updates her Internal Working Model for this new </a:t>
            </a:r>
            <a:r>
              <a:rPr lang="en"/>
              <a:t>environment</a:t>
            </a:r>
            <a:r>
              <a:rPr lang="en"/>
              <a:t>.</a:t>
            </a:r>
            <a:endParaRPr/>
          </a:p>
        </p:txBody>
      </p:sp>
      <p:sp>
        <p:nvSpPr>
          <p:cNvPr id="291" name="Google Shape;291;p43"/>
          <p:cNvSpPr txBox="1"/>
          <p:nvPr>
            <p:ph idx="4" type="ctrTitle"/>
          </p:nvPr>
        </p:nvSpPr>
        <p:spPr>
          <a:xfrm>
            <a:off x="4369286" y="1762400"/>
            <a:ext cx="2619300" cy="3849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NURTURE (ENVIRONMENTAL)</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44"/>
          <p:cNvSpPr txBox="1"/>
          <p:nvPr>
            <p:ph type="ctrTitle"/>
          </p:nvPr>
        </p:nvSpPr>
        <p:spPr>
          <a:xfrm>
            <a:off x="5665612" y="1272210"/>
            <a:ext cx="18282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dk2"/>
                </a:solidFill>
              </a:rPr>
              <a:t>Context </a:t>
            </a:r>
            <a:endParaRPr>
              <a:solidFill>
                <a:schemeClr val="dk2"/>
              </a:solidFill>
            </a:endParaRPr>
          </a:p>
        </p:txBody>
      </p:sp>
      <p:sp>
        <p:nvSpPr>
          <p:cNvPr id="297" name="Google Shape;297;p44"/>
          <p:cNvSpPr txBox="1"/>
          <p:nvPr>
            <p:ph idx="1" type="subTitle"/>
          </p:nvPr>
        </p:nvSpPr>
        <p:spPr>
          <a:xfrm>
            <a:off x="5665629" y="1832966"/>
            <a:ext cx="2030700" cy="1797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theory is </a:t>
            </a:r>
            <a:r>
              <a:rPr lang="en"/>
              <a:t>powerful</a:t>
            </a:r>
            <a:r>
              <a:rPr lang="en"/>
              <a:t> for Amira </a:t>
            </a:r>
            <a:r>
              <a:rPr lang="en"/>
              <a:t>because</a:t>
            </a:r>
            <a:r>
              <a:rPr lang="en"/>
              <a:t> it shifts the blame from her shyness or lack of language (Vygotsky) to an natural, </a:t>
            </a:r>
            <a:r>
              <a:rPr lang="en"/>
              <a:t>emotional</a:t>
            </a:r>
            <a:r>
              <a:rPr lang="en"/>
              <a:t> </a:t>
            </a:r>
            <a:r>
              <a:rPr lang="en"/>
              <a:t>response</a:t>
            </a:r>
            <a:r>
              <a:rPr lang="en"/>
              <a:t> to </a:t>
            </a:r>
            <a:r>
              <a:rPr lang="en"/>
              <a:t>separation</a:t>
            </a:r>
            <a:r>
              <a:rPr lang="en"/>
              <a:t>. This guides staff to respond with comfort and reliability, r</a:t>
            </a:r>
            <a:r>
              <a:rPr lang="en"/>
              <a:t>ather</a:t>
            </a:r>
            <a:r>
              <a:rPr lang="en"/>
              <a:t> than academic engagement.</a:t>
            </a:r>
            <a:endParaRPr/>
          </a:p>
        </p:txBody>
      </p:sp>
      <p:sp>
        <p:nvSpPr>
          <p:cNvPr id="298" name="Google Shape;298;p44"/>
          <p:cNvSpPr txBox="1"/>
          <p:nvPr>
            <p:ph idx="2" type="ctrTitle"/>
          </p:nvPr>
        </p:nvSpPr>
        <p:spPr>
          <a:xfrm>
            <a:off x="1650176" y="1272210"/>
            <a:ext cx="18282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dk2"/>
                </a:solidFill>
              </a:rPr>
              <a:t>Usefulness </a:t>
            </a:r>
            <a:endParaRPr>
              <a:solidFill>
                <a:schemeClr val="dk2"/>
              </a:solidFill>
            </a:endParaRPr>
          </a:p>
        </p:txBody>
      </p:sp>
      <p:sp>
        <p:nvSpPr>
          <p:cNvPr id="299" name="Google Shape;299;p44"/>
          <p:cNvSpPr txBox="1"/>
          <p:nvPr>
            <p:ph idx="3" type="subTitle"/>
          </p:nvPr>
        </p:nvSpPr>
        <p:spPr>
          <a:xfrm>
            <a:off x="1650175" y="1832956"/>
            <a:ext cx="1522200" cy="2856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Extremely</a:t>
            </a:r>
            <a:r>
              <a:rPr lang="en"/>
              <a:t> useful in health/social care for </a:t>
            </a:r>
            <a:r>
              <a:rPr lang="en"/>
              <a:t>transitions</a:t>
            </a:r>
            <a:r>
              <a:rPr lang="en"/>
              <a:t> and loss. It clearly </a:t>
            </a:r>
            <a:r>
              <a:rPr lang="en"/>
              <a:t>explains</a:t>
            </a:r>
            <a:r>
              <a:rPr lang="en"/>
              <a:t> the distress of </a:t>
            </a:r>
            <a:r>
              <a:rPr lang="en"/>
              <a:t>separation</a:t>
            </a:r>
            <a:r>
              <a:rPr lang="en"/>
              <a:t> and provides a scientific basis for the key person system and </a:t>
            </a:r>
            <a:r>
              <a:rPr lang="en"/>
              <a:t>sensitive</a:t>
            </a:r>
            <a:r>
              <a:rPr lang="en"/>
              <a:t> settling in routines. It focuses on the child’s primary </a:t>
            </a:r>
            <a:r>
              <a:rPr lang="en"/>
              <a:t>social</a:t>
            </a:r>
            <a:r>
              <a:rPr lang="en"/>
              <a:t> needs - security.</a:t>
            </a:r>
            <a:endParaRPr/>
          </a:p>
        </p:txBody>
      </p:sp>
      <p:sp>
        <p:nvSpPr>
          <p:cNvPr id="300" name="Google Shape;300;p44"/>
          <p:cNvSpPr txBox="1"/>
          <p:nvPr>
            <p:ph idx="4" type="ctrTitle"/>
          </p:nvPr>
        </p:nvSpPr>
        <p:spPr>
          <a:xfrm>
            <a:off x="1768075" y="369850"/>
            <a:ext cx="5351400" cy="487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EVOLUTION OF BOWLBY’S THEORY</a:t>
            </a:r>
            <a:endParaRPr/>
          </a:p>
        </p:txBody>
      </p:sp>
      <p:sp>
        <p:nvSpPr>
          <p:cNvPr id="301" name="Google Shape;301;p44"/>
          <p:cNvSpPr txBox="1"/>
          <p:nvPr>
            <p:ph idx="5" type="ctrTitle"/>
          </p:nvPr>
        </p:nvSpPr>
        <p:spPr>
          <a:xfrm>
            <a:off x="3672594" y="1272210"/>
            <a:ext cx="1798800" cy="644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dk2"/>
                </a:solidFill>
              </a:rPr>
              <a:t>Limitations </a:t>
            </a:r>
            <a:endParaRPr>
              <a:solidFill>
                <a:schemeClr val="dk2"/>
              </a:solidFill>
            </a:endParaRPr>
          </a:p>
        </p:txBody>
      </p:sp>
      <p:sp>
        <p:nvSpPr>
          <p:cNvPr id="302" name="Google Shape;302;p44"/>
          <p:cNvSpPr txBox="1"/>
          <p:nvPr>
            <p:ph idx="6" type="subTitle"/>
          </p:nvPr>
        </p:nvSpPr>
        <p:spPr>
          <a:xfrm>
            <a:off x="3672600" y="1832963"/>
            <a:ext cx="1476300" cy="218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 can be criticised for Monotropy which is  </a:t>
            </a:r>
            <a:r>
              <a:rPr lang="en"/>
              <a:t>suggesting</a:t>
            </a:r>
            <a:r>
              <a:rPr lang="en"/>
              <a:t> one primary bond is </a:t>
            </a:r>
            <a:r>
              <a:rPr lang="en"/>
              <a:t>superior</a:t>
            </a:r>
            <a:r>
              <a:rPr lang="en"/>
              <a:t>, which is difficult to apply in diverse family </a:t>
            </a:r>
            <a:r>
              <a:rPr lang="en"/>
              <a:t>structures</a:t>
            </a:r>
            <a:r>
              <a:rPr lang="en"/>
              <a:t>. It is also </a:t>
            </a:r>
            <a:r>
              <a:rPr lang="en"/>
              <a:t>criticised</a:t>
            </a:r>
            <a:r>
              <a:rPr lang="en"/>
              <a:t> for being </a:t>
            </a:r>
            <a:r>
              <a:rPr lang="en"/>
              <a:t>reductionist</a:t>
            </a:r>
            <a:r>
              <a:rPr lang="en"/>
              <a:t> and under-</a:t>
            </a:r>
            <a:r>
              <a:rPr lang="en"/>
              <a:t>emphasising</a:t>
            </a:r>
            <a:r>
              <a:rPr lang="en"/>
              <a:t> the influence of </a:t>
            </a:r>
            <a:r>
              <a:rPr lang="en"/>
              <a:t>culture</a:t>
            </a:r>
            <a:r>
              <a:rPr lang="en"/>
              <a:t> or later relationships.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45"/>
          <p:cNvSpPr/>
          <p:nvPr/>
        </p:nvSpPr>
        <p:spPr>
          <a:xfrm>
            <a:off x="0" y="1559850"/>
            <a:ext cx="5663100" cy="3590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45"/>
          <p:cNvSpPr txBox="1"/>
          <p:nvPr>
            <p:ph idx="1" type="body"/>
          </p:nvPr>
        </p:nvSpPr>
        <p:spPr>
          <a:xfrm>
            <a:off x="84200" y="1833750"/>
            <a:ext cx="5308200" cy="3063900"/>
          </a:xfrm>
          <a:prstGeom prst="rect">
            <a:avLst/>
          </a:prstGeom>
        </p:spPr>
        <p:txBody>
          <a:bodyPr anchorCtr="0" anchor="ctr" bIns="91425" lIns="91425" spcFirstLastPara="1" rIns="91425" wrap="square" tIns="91425">
            <a:noAutofit/>
          </a:bodyPr>
          <a:lstStyle/>
          <a:p>
            <a:pPr indent="-203200" lvl="0" marL="241300" rtl="0" algn="l">
              <a:spcBef>
                <a:spcPts val="300"/>
              </a:spcBef>
              <a:spcAft>
                <a:spcPts val="0"/>
              </a:spcAft>
              <a:buClr>
                <a:schemeClr val="lt1"/>
              </a:buClr>
              <a:buSzPts val="1200"/>
              <a:buFont typeface="Catamaran Light"/>
              <a:buChar char="⎯"/>
            </a:pPr>
            <a:r>
              <a:rPr lang="en">
                <a:solidFill>
                  <a:schemeClr val="lt1"/>
                </a:solidFill>
              </a:rPr>
              <a:t>McLeod, S. (2025). John Bowlby’s Attachment Theory. [online] Simply Psychology. Available at: </a:t>
            </a:r>
            <a:r>
              <a:rPr lang="en" u="sng">
                <a:solidFill>
                  <a:schemeClr val="hlink"/>
                </a:solidFill>
                <a:hlinkClick r:id="rId3"/>
              </a:rPr>
              <a:t>https://www.simplypsychology.org/bowlby.html</a:t>
            </a:r>
            <a:r>
              <a:rPr lang="en">
                <a:solidFill>
                  <a:schemeClr val="lt1"/>
                </a:solidFill>
              </a:rPr>
              <a:t>. (accessed 6 Nov. 2025)</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rPr lang="en">
                <a:solidFill>
                  <a:schemeClr val="lt1"/>
                </a:solidFill>
              </a:rPr>
              <a:t>McGarvie, S. (2024). Attachment theory, Bowlby’s stages &amp; attachment styles. [online] Positive Psychology. Available at: </a:t>
            </a:r>
            <a:r>
              <a:rPr lang="en" u="sng">
                <a:solidFill>
                  <a:schemeClr val="hlink"/>
                </a:solidFill>
                <a:hlinkClick r:id="rId4"/>
              </a:rPr>
              <a:t>https://positivepsychology.com/attachment-theory/</a:t>
            </a:r>
            <a:r>
              <a:rPr lang="en">
                <a:solidFill>
                  <a:schemeClr val="lt1"/>
                </a:solidFill>
              </a:rPr>
              <a:t>. </a:t>
            </a:r>
            <a:r>
              <a:rPr lang="en">
                <a:solidFill>
                  <a:schemeClr val="lt1"/>
                </a:solidFill>
              </a:rPr>
              <a:t>(accessed 6 Nov. 2025)</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rPr lang="en">
                <a:solidFill>
                  <a:schemeClr val="lt1"/>
                </a:solidFill>
              </a:rPr>
              <a:t> National Society for the Prevention of Cruelty to Children (2021). Attachment and child development. [online] NSPCC Learning. Available at: </a:t>
            </a:r>
            <a:r>
              <a:rPr lang="en" u="sng">
                <a:solidFill>
                  <a:schemeClr val="hlink"/>
                </a:solidFill>
                <a:hlinkClick r:id="rId5"/>
              </a:rPr>
              <a:t>https://learning.nspcc.org.uk/child-health-development/attachment-early-years</a:t>
            </a:r>
            <a:r>
              <a:rPr lang="en">
                <a:solidFill>
                  <a:schemeClr val="lt1"/>
                </a:solidFill>
              </a:rPr>
              <a:t>. </a:t>
            </a:r>
            <a:r>
              <a:rPr lang="en">
                <a:solidFill>
                  <a:schemeClr val="lt1"/>
                </a:solidFill>
              </a:rPr>
              <a:t>(accessed 7 Nov. 2025)</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rPr lang="en">
                <a:solidFill>
                  <a:schemeClr val="lt1"/>
                </a:solidFill>
              </a:rPr>
              <a:t>BCHQ (2023). Nature vs Nurture - Baby College. [online] Baby College. Available at: </a:t>
            </a:r>
            <a:r>
              <a:rPr lang="en" u="sng">
                <a:solidFill>
                  <a:schemeClr val="hlink"/>
                </a:solidFill>
                <a:hlinkClick r:id="rId6"/>
              </a:rPr>
              <a:t>https://babycollege.co.uk/nature-vs-nurture/</a:t>
            </a:r>
            <a:r>
              <a:rPr lang="en">
                <a:solidFill>
                  <a:schemeClr val="lt1"/>
                </a:solidFill>
              </a:rPr>
              <a:t>. </a:t>
            </a:r>
            <a:r>
              <a:rPr lang="en">
                <a:solidFill>
                  <a:schemeClr val="lt1"/>
                </a:solidFill>
              </a:rPr>
              <a:t>(accessed 8 Nov. 2025)</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rPr lang="en">
                <a:solidFill>
                  <a:schemeClr val="lt1"/>
                </a:solidFill>
              </a:rPr>
              <a:t>‌Cherry, K. (2023). John Bowlby Biography (1907-1990). [online] Verywell Mind. Available at: </a:t>
            </a:r>
            <a:r>
              <a:rPr lang="en" u="sng">
                <a:solidFill>
                  <a:schemeClr val="hlink"/>
                </a:solidFill>
                <a:hlinkClick r:id="rId7"/>
              </a:rPr>
              <a:t>https://www.verywellmind.com/john-bowlby-biography-1907-1990-2795514</a:t>
            </a:r>
            <a:r>
              <a:rPr lang="en">
                <a:solidFill>
                  <a:schemeClr val="lt1"/>
                </a:solidFill>
              </a:rPr>
              <a:t>. (accessed 8 Nov, 2025)</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t/>
            </a:r>
            <a:endParaRPr>
              <a:solidFill>
                <a:schemeClr val="lt1"/>
              </a:solidFill>
            </a:endParaRPr>
          </a:p>
          <a:p>
            <a:pPr indent="-203200" lvl="0" marL="241300" rtl="0" algn="l">
              <a:spcBef>
                <a:spcPts val="0"/>
              </a:spcBef>
              <a:spcAft>
                <a:spcPts val="0"/>
              </a:spcAft>
              <a:buClr>
                <a:schemeClr val="lt1"/>
              </a:buClr>
              <a:buSzPts val="1200"/>
              <a:buFont typeface="Catamaran Light"/>
              <a:buChar char="⎯"/>
            </a:pPr>
            <a:r>
              <a:rPr lang="en">
                <a:solidFill>
                  <a:schemeClr val="lt1"/>
                </a:solidFill>
              </a:rPr>
              <a:t>‌‌</a:t>
            </a:r>
            <a:endParaRPr>
              <a:solidFill>
                <a:schemeClr val="lt1"/>
              </a:solidFill>
            </a:endParaRPr>
          </a:p>
        </p:txBody>
      </p:sp>
      <p:sp>
        <p:nvSpPr>
          <p:cNvPr id="309" name="Google Shape;309;p45"/>
          <p:cNvSpPr txBox="1"/>
          <p:nvPr>
            <p:ph type="ctrTitle"/>
          </p:nvPr>
        </p:nvSpPr>
        <p:spPr>
          <a:xfrm>
            <a:off x="909759" y="539498"/>
            <a:ext cx="2449800" cy="487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REFERENCES</a:t>
            </a:r>
            <a:endParaRPr/>
          </a:p>
        </p:txBody>
      </p:sp>
      <p:sp>
        <p:nvSpPr>
          <p:cNvPr id="310" name="Google Shape;310;p45"/>
          <p:cNvSpPr/>
          <p:nvPr/>
        </p:nvSpPr>
        <p:spPr>
          <a:xfrm>
            <a:off x="5406532" y="3661475"/>
            <a:ext cx="531300" cy="1529100"/>
          </a:xfrm>
          <a:prstGeom prst="rect">
            <a:avLst/>
          </a:prstGeom>
          <a:solidFill>
            <a:srgbClr val="CFC3AC">
              <a:alpha val="58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Engineering Project Proposal by Slidesgo">
  <a:themeElements>
    <a:clrScheme name="Simple Light">
      <a:dk1>
        <a:srgbClr val="434343"/>
      </a:dk1>
      <a:lt1>
        <a:srgbClr val="FFFFFF"/>
      </a:lt1>
      <a:dk2>
        <a:srgbClr val="595959"/>
      </a:dk2>
      <a:lt2>
        <a:srgbClr val="EEEEEE"/>
      </a:lt2>
      <a:accent1>
        <a:srgbClr val="908269"/>
      </a:accent1>
      <a:accent2>
        <a:srgbClr val="212121"/>
      </a:accent2>
      <a:accent3>
        <a:srgbClr val="CFC3AC"/>
      </a:accent3>
      <a:accent4>
        <a:srgbClr val="976E26"/>
      </a:accent4>
      <a:accent5>
        <a:srgbClr val="927D59"/>
      </a:accent5>
      <a:accent6>
        <a:srgbClr val="584F3E"/>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