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8" r:id="rId3"/>
    <p:sldId id="259" r:id="rId4"/>
    <p:sldId id="260" r:id="rId5"/>
    <p:sldId id="598" r:id="rId6"/>
    <p:sldId id="597" r:id="rId7"/>
    <p:sldId id="596" r:id="rId8"/>
    <p:sldId id="261" r:id="rId9"/>
    <p:sldId id="599" r:id="rId10"/>
    <p:sldId id="594" r:id="rId11"/>
    <p:sldId id="263" r:id="rId12"/>
    <p:sldId id="262" r:id="rId13"/>
    <p:sldId id="602" r:id="rId14"/>
    <p:sldId id="601" r:id="rId15"/>
    <p:sldId id="600" r:id="rId16"/>
    <p:sldId id="264" r:id="rId17"/>
    <p:sldId id="266" r:id="rId18"/>
    <p:sldId id="267" r:id="rId19"/>
    <p:sldId id="268" r:id="rId20"/>
    <p:sldId id="604" r:id="rId21"/>
    <p:sldId id="603" r:id="rId22"/>
    <p:sldId id="59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843617-2059-4CB0-B30A-4F81D36625F8}" v="29" dt="2026-08-07T08:13:06.1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0545" autoAdjust="0"/>
  </p:normalViewPr>
  <p:slideViewPr>
    <p:cSldViewPr snapToGrid="0">
      <p:cViewPr varScale="1">
        <p:scale>
          <a:sx n="55" d="100"/>
          <a:sy n="55" d="100"/>
        </p:scale>
        <p:origin x="13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ata9.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9.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ata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_rels/data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5" Type="http://schemas.openxmlformats.org/officeDocument/2006/relationships/image" Target="../media/image29.svg"/><Relationship Id="rId4" Type="http://schemas.openxmlformats.org/officeDocument/2006/relationships/image" Target="../media/image28.svg"/></Relationships>
</file>

<file path=ppt/diagrams/_rels/data12.xml.rels><?xml version="1.0" encoding="UTF-8" standalone="yes"?>
<Relationships xmlns="http://schemas.openxmlformats.org/package/2006/relationships"><Relationship Id="rId3" Type="http://schemas.openxmlformats.org/officeDocument/2006/relationships/image" Target="../media/image32.svg"/><Relationship Id="rId7" Type="http://schemas.openxmlformats.org/officeDocument/2006/relationships/image" Target="../media/image36.svg"/><Relationship Id="rId2" Type="http://schemas.openxmlformats.org/officeDocument/2006/relationships/image" Target="../media/image31.svg"/><Relationship Id="rId1" Type="http://schemas.openxmlformats.org/officeDocument/2006/relationships/image" Target="../media/image30.svg"/><Relationship Id="rId6" Type="http://schemas.openxmlformats.org/officeDocument/2006/relationships/image" Target="../media/image35.svg"/><Relationship Id="rId5" Type="http://schemas.openxmlformats.org/officeDocument/2006/relationships/image" Target="../media/image34.sv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9.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5" Type="http://schemas.openxmlformats.org/officeDocument/2006/relationships/image" Target="../media/image29.svg"/><Relationship Id="rId4" Type="http://schemas.openxmlformats.org/officeDocument/2006/relationships/image" Target="../media/image2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2.svg"/><Relationship Id="rId7" Type="http://schemas.openxmlformats.org/officeDocument/2006/relationships/image" Target="../media/image36.svg"/><Relationship Id="rId2" Type="http://schemas.openxmlformats.org/officeDocument/2006/relationships/image" Target="../media/image31.svg"/><Relationship Id="rId1" Type="http://schemas.openxmlformats.org/officeDocument/2006/relationships/image" Target="../media/image30.svg"/><Relationship Id="rId6" Type="http://schemas.openxmlformats.org/officeDocument/2006/relationships/image" Target="../media/image35.svg"/><Relationship Id="rId5" Type="http://schemas.openxmlformats.org/officeDocument/2006/relationships/image" Target="../media/image34.sv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2586F9-C715-4BF5-A161-8C01AE97435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B9DD81F-BE3F-4B9A-8195-F6057E33C4A1}">
      <dgm:prSet custT="1"/>
      <dgm:spPr/>
      <dgm:t>
        <a:bodyPr/>
        <a:lstStyle/>
        <a:p>
          <a:pPr>
            <a:lnSpc>
              <a:spcPct val="100000"/>
            </a:lnSpc>
          </a:pPr>
          <a:r>
            <a:rPr lang="en-GB" sz="2200" dirty="0">
              <a:latin typeface="Aharoni" panose="02010803020104030203" pitchFamily="2" charset="-79"/>
              <a:cs typeface="Aharoni" panose="02010803020104030203" pitchFamily="2" charset="-79"/>
            </a:rPr>
            <a:t>Iryna Bilichenko – Founder and Director of Bridge the Gap CIC.</a:t>
          </a:r>
          <a:endParaRPr lang="en-US" sz="2200" dirty="0">
            <a:latin typeface="Aharoni" panose="02010803020104030203" pitchFamily="2" charset="-79"/>
            <a:cs typeface="Aharoni" panose="02010803020104030203" pitchFamily="2" charset="-79"/>
          </a:endParaRPr>
        </a:p>
      </dgm:t>
    </dgm:pt>
    <dgm:pt modelId="{CD674605-13D4-4770-9F4E-8961B5A52EAE}" type="parTrans" cxnId="{2C248D3B-F7D5-4A4E-8308-D37E5D36FA26}">
      <dgm:prSet/>
      <dgm:spPr/>
      <dgm:t>
        <a:bodyPr/>
        <a:lstStyle/>
        <a:p>
          <a:endParaRPr lang="en-US" sz="2200"/>
        </a:p>
      </dgm:t>
    </dgm:pt>
    <dgm:pt modelId="{D4CA4E09-A359-4CCD-87C7-49F387CB3DA3}" type="sibTrans" cxnId="{2C248D3B-F7D5-4A4E-8308-D37E5D36FA26}">
      <dgm:prSet/>
      <dgm:spPr/>
      <dgm:t>
        <a:bodyPr/>
        <a:lstStyle/>
        <a:p>
          <a:endParaRPr lang="en-US" sz="2200"/>
        </a:p>
      </dgm:t>
    </dgm:pt>
    <dgm:pt modelId="{F8FA8572-6040-4D6A-9ACE-71FC90FA5262}">
      <dgm:prSet custT="1"/>
      <dgm:spPr/>
      <dgm:t>
        <a:bodyPr/>
        <a:lstStyle/>
        <a:p>
          <a:pPr>
            <a:lnSpc>
              <a:spcPct val="100000"/>
            </a:lnSpc>
          </a:pPr>
          <a:r>
            <a:rPr lang="en-GB" sz="2200" dirty="0">
              <a:latin typeface="Aharoni" panose="02010803020104030203" pitchFamily="2" charset="-79"/>
              <a:cs typeface="Aharoni" panose="02010803020104030203" pitchFamily="2" charset="-79"/>
            </a:rPr>
            <a:t>Background as an ESOL Tutor and Teaching Assistant, with safeguarding knowledge, multilingual skills and experience supporting international learners.</a:t>
          </a:r>
          <a:endParaRPr lang="en-US" sz="2200" dirty="0">
            <a:latin typeface="Aharoni" panose="02010803020104030203" pitchFamily="2" charset="-79"/>
            <a:cs typeface="Aharoni" panose="02010803020104030203" pitchFamily="2" charset="-79"/>
          </a:endParaRPr>
        </a:p>
      </dgm:t>
    </dgm:pt>
    <dgm:pt modelId="{F224F039-DF0D-492C-9FD6-CBC3041544DE}" type="parTrans" cxnId="{82354888-A91B-4393-B5BD-E1216257BDE0}">
      <dgm:prSet/>
      <dgm:spPr/>
      <dgm:t>
        <a:bodyPr/>
        <a:lstStyle/>
        <a:p>
          <a:endParaRPr lang="en-US" sz="2200"/>
        </a:p>
      </dgm:t>
    </dgm:pt>
    <dgm:pt modelId="{DCFA5CF7-95FF-406F-B373-A32109E73552}" type="sibTrans" cxnId="{82354888-A91B-4393-B5BD-E1216257BDE0}">
      <dgm:prSet/>
      <dgm:spPr/>
      <dgm:t>
        <a:bodyPr/>
        <a:lstStyle/>
        <a:p>
          <a:endParaRPr lang="en-US" sz="2200"/>
        </a:p>
      </dgm:t>
    </dgm:pt>
    <dgm:pt modelId="{64D7D48A-9423-4C95-8890-FAB112AF8F6D}">
      <dgm:prSet custT="1"/>
      <dgm:spPr/>
      <dgm:t>
        <a:bodyPr/>
        <a:lstStyle/>
        <a:p>
          <a:pPr>
            <a:lnSpc>
              <a:spcPct val="100000"/>
            </a:lnSpc>
          </a:pPr>
          <a:r>
            <a:rPr lang="en-GB" sz="2200" dirty="0">
              <a:latin typeface="Aharoni" panose="02010803020104030203" pitchFamily="2" charset="-79"/>
              <a:cs typeface="Aharoni" panose="02010803020104030203" pitchFamily="2" charset="-79"/>
            </a:rPr>
            <a:t>Purpose: to present the business plan for Bridge the Gap, a Community Interest Company supporting international students in Peterborough and the surrounding areas.</a:t>
          </a:r>
          <a:endParaRPr lang="en-US" sz="2200" dirty="0">
            <a:latin typeface="Aharoni" panose="02010803020104030203" pitchFamily="2" charset="-79"/>
            <a:cs typeface="Aharoni" panose="02010803020104030203" pitchFamily="2" charset="-79"/>
          </a:endParaRPr>
        </a:p>
      </dgm:t>
    </dgm:pt>
    <dgm:pt modelId="{780DD320-049C-411F-877B-036804E099BB}" type="parTrans" cxnId="{E87F9EEF-CC2A-47BE-AB85-132635EDB8D1}">
      <dgm:prSet/>
      <dgm:spPr/>
      <dgm:t>
        <a:bodyPr/>
        <a:lstStyle/>
        <a:p>
          <a:endParaRPr lang="en-US" sz="2200"/>
        </a:p>
      </dgm:t>
    </dgm:pt>
    <dgm:pt modelId="{FC68393F-D9D4-4243-8AD7-7426D61980C1}" type="sibTrans" cxnId="{E87F9EEF-CC2A-47BE-AB85-132635EDB8D1}">
      <dgm:prSet/>
      <dgm:spPr/>
      <dgm:t>
        <a:bodyPr/>
        <a:lstStyle/>
        <a:p>
          <a:endParaRPr lang="en-US" sz="2200"/>
        </a:p>
      </dgm:t>
    </dgm:pt>
    <dgm:pt modelId="{C814807B-71CF-40C4-9B2F-16915CDF1687}" type="pres">
      <dgm:prSet presAssocID="{402586F9-C715-4BF5-A161-8C01AE974351}" presName="root" presStyleCnt="0">
        <dgm:presLayoutVars>
          <dgm:dir/>
          <dgm:resizeHandles val="exact"/>
        </dgm:presLayoutVars>
      </dgm:prSet>
      <dgm:spPr/>
    </dgm:pt>
    <dgm:pt modelId="{1A176B6B-BB54-4643-BDAE-2685E7C97BF0}" type="pres">
      <dgm:prSet presAssocID="{8B9DD81F-BE3F-4B9A-8195-F6057E33C4A1}" presName="compNode" presStyleCnt="0"/>
      <dgm:spPr/>
    </dgm:pt>
    <dgm:pt modelId="{DEDFE7C8-95EA-42E0-90A1-F0EF0473AD16}" type="pres">
      <dgm:prSet presAssocID="{8B9DD81F-BE3F-4B9A-8195-F6057E33C4A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idge scene"/>
        </a:ext>
      </dgm:extLst>
    </dgm:pt>
    <dgm:pt modelId="{70CCAE53-F5A9-4FA6-9EBC-FC12D05E3A21}" type="pres">
      <dgm:prSet presAssocID="{8B9DD81F-BE3F-4B9A-8195-F6057E33C4A1}" presName="spaceRect" presStyleCnt="0"/>
      <dgm:spPr/>
    </dgm:pt>
    <dgm:pt modelId="{84012FA8-A5D8-4C7A-B0D8-0CC20A4AA966}" type="pres">
      <dgm:prSet presAssocID="{8B9DD81F-BE3F-4B9A-8195-F6057E33C4A1}" presName="textRect" presStyleLbl="revTx" presStyleIdx="0" presStyleCnt="3">
        <dgm:presLayoutVars>
          <dgm:chMax val="1"/>
          <dgm:chPref val="1"/>
        </dgm:presLayoutVars>
      </dgm:prSet>
      <dgm:spPr/>
    </dgm:pt>
    <dgm:pt modelId="{D8A7F42D-8F1F-4EEE-BAF7-20D83A56BF70}" type="pres">
      <dgm:prSet presAssocID="{D4CA4E09-A359-4CCD-87C7-49F387CB3DA3}" presName="sibTrans" presStyleCnt="0"/>
      <dgm:spPr/>
    </dgm:pt>
    <dgm:pt modelId="{13F95D81-F3C2-4C12-A850-4B7754DB09C7}" type="pres">
      <dgm:prSet presAssocID="{F8FA8572-6040-4D6A-9ACE-71FC90FA5262}" presName="compNode" presStyleCnt="0"/>
      <dgm:spPr/>
    </dgm:pt>
    <dgm:pt modelId="{5D6D672A-1281-4937-95AF-A1D5D46F7DFC}" type="pres">
      <dgm:prSet presAssocID="{F8FA8572-6040-4D6A-9ACE-71FC90FA5262}" presName="iconRect" presStyleLbl="node1" presStyleIdx="1" presStyleCnt="3" custLinFactNeighborX="0" custLinFactNeighborY="-202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52D96861-2C3D-4C2A-8047-A2DF93260347}" type="pres">
      <dgm:prSet presAssocID="{F8FA8572-6040-4D6A-9ACE-71FC90FA5262}" presName="spaceRect" presStyleCnt="0"/>
      <dgm:spPr/>
    </dgm:pt>
    <dgm:pt modelId="{8288E43D-01F7-4F85-9725-A73D5D4FBEC6}" type="pres">
      <dgm:prSet presAssocID="{F8FA8572-6040-4D6A-9ACE-71FC90FA5262}" presName="textRect" presStyleLbl="revTx" presStyleIdx="1" presStyleCnt="3">
        <dgm:presLayoutVars>
          <dgm:chMax val="1"/>
          <dgm:chPref val="1"/>
        </dgm:presLayoutVars>
      </dgm:prSet>
      <dgm:spPr/>
    </dgm:pt>
    <dgm:pt modelId="{49E738FA-EFF6-4680-9D3D-B2445AFC3A22}" type="pres">
      <dgm:prSet presAssocID="{DCFA5CF7-95FF-406F-B373-A32109E73552}" presName="sibTrans" presStyleCnt="0"/>
      <dgm:spPr/>
    </dgm:pt>
    <dgm:pt modelId="{1E68D269-8F0A-42D3-AD56-A3443762B340}" type="pres">
      <dgm:prSet presAssocID="{64D7D48A-9423-4C95-8890-FAB112AF8F6D}" presName="compNode" presStyleCnt="0"/>
      <dgm:spPr/>
    </dgm:pt>
    <dgm:pt modelId="{D37F901A-5A5C-42B4-AF56-F5E9EB20F03A}" type="pres">
      <dgm:prSet presAssocID="{64D7D48A-9423-4C95-8890-FAB112AF8F6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rain"/>
        </a:ext>
      </dgm:extLst>
    </dgm:pt>
    <dgm:pt modelId="{90B00795-B602-4E45-8D5F-E36D44AA51DE}" type="pres">
      <dgm:prSet presAssocID="{64D7D48A-9423-4C95-8890-FAB112AF8F6D}" presName="spaceRect" presStyleCnt="0"/>
      <dgm:spPr/>
    </dgm:pt>
    <dgm:pt modelId="{261737F8-8084-4D3A-B132-2D79F1167803}" type="pres">
      <dgm:prSet presAssocID="{64D7D48A-9423-4C95-8890-FAB112AF8F6D}" presName="textRect" presStyleLbl="revTx" presStyleIdx="2" presStyleCnt="3">
        <dgm:presLayoutVars>
          <dgm:chMax val="1"/>
          <dgm:chPref val="1"/>
        </dgm:presLayoutVars>
      </dgm:prSet>
      <dgm:spPr/>
    </dgm:pt>
  </dgm:ptLst>
  <dgm:cxnLst>
    <dgm:cxn modelId="{2C248D3B-F7D5-4A4E-8308-D37E5D36FA26}" srcId="{402586F9-C715-4BF5-A161-8C01AE974351}" destId="{8B9DD81F-BE3F-4B9A-8195-F6057E33C4A1}" srcOrd="0" destOrd="0" parTransId="{CD674605-13D4-4770-9F4E-8961B5A52EAE}" sibTransId="{D4CA4E09-A359-4CCD-87C7-49F387CB3DA3}"/>
    <dgm:cxn modelId="{E0AB795E-4494-423F-ADE1-ECA0E7BEC64A}" type="presOf" srcId="{402586F9-C715-4BF5-A161-8C01AE974351}" destId="{C814807B-71CF-40C4-9B2F-16915CDF1687}" srcOrd="0" destOrd="0" presId="urn:microsoft.com/office/officeart/2018/2/layout/IconLabelList"/>
    <dgm:cxn modelId="{24082D4F-0FD4-4B7E-B221-D6FCB73CCC77}" type="presOf" srcId="{64D7D48A-9423-4C95-8890-FAB112AF8F6D}" destId="{261737F8-8084-4D3A-B132-2D79F1167803}" srcOrd="0" destOrd="0" presId="urn:microsoft.com/office/officeart/2018/2/layout/IconLabelList"/>
    <dgm:cxn modelId="{5D900E7A-7E7E-456F-B018-921F72892B36}" type="presOf" srcId="{F8FA8572-6040-4D6A-9ACE-71FC90FA5262}" destId="{8288E43D-01F7-4F85-9725-A73D5D4FBEC6}" srcOrd="0" destOrd="0" presId="urn:microsoft.com/office/officeart/2018/2/layout/IconLabelList"/>
    <dgm:cxn modelId="{82354888-A91B-4393-B5BD-E1216257BDE0}" srcId="{402586F9-C715-4BF5-A161-8C01AE974351}" destId="{F8FA8572-6040-4D6A-9ACE-71FC90FA5262}" srcOrd="1" destOrd="0" parTransId="{F224F039-DF0D-492C-9FD6-CBC3041544DE}" sibTransId="{DCFA5CF7-95FF-406F-B373-A32109E73552}"/>
    <dgm:cxn modelId="{7B8577E0-B483-42E7-8F09-1870E6ECD27A}" type="presOf" srcId="{8B9DD81F-BE3F-4B9A-8195-F6057E33C4A1}" destId="{84012FA8-A5D8-4C7A-B0D8-0CC20A4AA966}" srcOrd="0" destOrd="0" presId="urn:microsoft.com/office/officeart/2018/2/layout/IconLabelList"/>
    <dgm:cxn modelId="{E87F9EEF-CC2A-47BE-AB85-132635EDB8D1}" srcId="{402586F9-C715-4BF5-A161-8C01AE974351}" destId="{64D7D48A-9423-4C95-8890-FAB112AF8F6D}" srcOrd="2" destOrd="0" parTransId="{780DD320-049C-411F-877B-036804E099BB}" sibTransId="{FC68393F-D9D4-4243-8AD7-7426D61980C1}"/>
    <dgm:cxn modelId="{9102E38A-7078-48FD-A6E6-53DEA68F6806}" type="presParOf" srcId="{C814807B-71CF-40C4-9B2F-16915CDF1687}" destId="{1A176B6B-BB54-4643-BDAE-2685E7C97BF0}" srcOrd="0" destOrd="0" presId="urn:microsoft.com/office/officeart/2018/2/layout/IconLabelList"/>
    <dgm:cxn modelId="{A9BB9295-DAD0-4AF9-BF32-93F24D643EF8}" type="presParOf" srcId="{1A176B6B-BB54-4643-BDAE-2685E7C97BF0}" destId="{DEDFE7C8-95EA-42E0-90A1-F0EF0473AD16}" srcOrd="0" destOrd="0" presId="urn:microsoft.com/office/officeart/2018/2/layout/IconLabelList"/>
    <dgm:cxn modelId="{C1F96278-D4B4-4357-A9E6-3BDA50D88656}" type="presParOf" srcId="{1A176B6B-BB54-4643-BDAE-2685E7C97BF0}" destId="{70CCAE53-F5A9-4FA6-9EBC-FC12D05E3A21}" srcOrd="1" destOrd="0" presId="urn:microsoft.com/office/officeart/2018/2/layout/IconLabelList"/>
    <dgm:cxn modelId="{48EA36C9-42FE-4135-9EAB-E7F47D85A540}" type="presParOf" srcId="{1A176B6B-BB54-4643-BDAE-2685E7C97BF0}" destId="{84012FA8-A5D8-4C7A-B0D8-0CC20A4AA966}" srcOrd="2" destOrd="0" presId="urn:microsoft.com/office/officeart/2018/2/layout/IconLabelList"/>
    <dgm:cxn modelId="{745F445A-70FC-482A-BBDE-DA78EAB4A2F9}" type="presParOf" srcId="{C814807B-71CF-40C4-9B2F-16915CDF1687}" destId="{D8A7F42D-8F1F-4EEE-BAF7-20D83A56BF70}" srcOrd="1" destOrd="0" presId="urn:microsoft.com/office/officeart/2018/2/layout/IconLabelList"/>
    <dgm:cxn modelId="{A1C4A42A-DC4B-492B-A942-FA2F1CC42ED6}" type="presParOf" srcId="{C814807B-71CF-40C4-9B2F-16915CDF1687}" destId="{13F95D81-F3C2-4C12-A850-4B7754DB09C7}" srcOrd="2" destOrd="0" presId="urn:microsoft.com/office/officeart/2018/2/layout/IconLabelList"/>
    <dgm:cxn modelId="{EABEC65C-4A79-425C-ACB2-F6784B1E05FB}" type="presParOf" srcId="{13F95D81-F3C2-4C12-A850-4B7754DB09C7}" destId="{5D6D672A-1281-4937-95AF-A1D5D46F7DFC}" srcOrd="0" destOrd="0" presId="urn:microsoft.com/office/officeart/2018/2/layout/IconLabelList"/>
    <dgm:cxn modelId="{EC01B19D-D43C-4848-8F1E-AAC8FE3CA3F6}" type="presParOf" srcId="{13F95D81-F3C2-4C12-A850-4B7754DB09C7}" destId="{52D96861-2C3D-4C2A-8047-A2DF93260347}" srcOrd="1" destOrd="0" presId="urn:microsoft.com/office/officeart/2018/2/layout/IconLabelList"/>
    <dgm:cxn modelId="{A9F2F5B2-4433-40C8-887F-0C9C6B413913}" type="presParOf" srcId="{13F95D81-F3C2-4C12-A850-4B7754DB09C7}" destId="{8288E43D-01F7-4F85-9725-A73D5D4FBEC6}" srcOrd="2" destOrd="0" presId="urn:microsoft.com/office/officeart/2018/2/layout/IconLabelList"/>
    <dgm:cxn modelId="{5015078F-77D0-4018-9046-DABEBD746513}" type="presParOf" srcId="{C814807B-71CF-40C4-9B2F-16915CDF1687}" destId="{49E738FA-EFF6-4680-9D3D-B2445AFC3A22}" srcOrd="3" destOrd="0" presId="urn:microsoft.com/office/officeart/2018/2/layout/IconLabelList"/>
    <dgm:cxn modelId="{6D2E0307-20E6-47D4-BC43-7EFF57880635}" type="presParOf" srcId="{C814807B-71CF-40C4-9B2F-16915CDF1687}" destId="{1E68D269-8F0A-42D3-AD56-A3443762B340}" srcOrd="4" destOrd="0" presId="urn:microsoft.com/office/officeart/2018/2/layout/IconLabelList"/>
    <dgm:cxn modelId="{DA60FE58-A6C0-4B43-BB3B-B7E98D715C53}" type="presParOf" srcId="{1E68D269-8F0A-42D3-AD56-A3443762B340}" destId="{D37F901A-5A5C-42B4-AF56-F5E9EB20F03A}" srcOrd="0" destOrd="0" presId="urn:microsoft.com/office/officeart/2018/2/layout/IconLabelList"/>
    <dgm:cxn modelId="{71F56635-E623-43E3-83E1-42C3B2346063}" type="presParOf" srcId="{1E68D269-8F0A-42D3-AD56-A3443762B340}" destId="{90B00795-B602-4E45-8D5F-E36D44AA51DE}" srcOrd="1" destOrd="0" presId="urn:microsoft.com/office/officeart/2018/2/layout/IconLabelList"/>
    <dgm:cxn modelId="{56A96441-F1C9-44F9-8186-57AD8C10DA79}" type="presParOf" srcId="{1E68D269-8F0A-42D3-AD56-A3443762B340}" destId="{261737F8-8084-4D3A-B132-2D79F11678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3909DF-B6BC-4A21-A41D-69ADACA974C1}"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D96183AC-84C5-4B7D-85D4-18069D736260}">
      <dgm:prSet custT="1"/>
      <dgm:spPr/>
      <dgm:t>
        <a:bodyPr/>
        <a:lstStyle/>
        <a:p>
          <a:r>
            <a:rPr lang="en-GB" sz="2000" dirty="0">
              <a:latin typeface="Aharoni" panose="02010803020104030203" pitchFamily="2" charset="-79"/>
              <a:cs typeface="Aharoni" panose="02010803020104030203" pitchFamily="2" charset="-79"/>
            </a:rPr>
            <a:t>Support at least 100 international students in the first year.</a:t>
          </a:r>
          <a:endParaRPr lang="en-US" sz="2000" dirty="0">
            <a:latin typeface="Aharoni" panose="02010803020104030203" pitchFamily="2" charset="-79"/>
            <a:cs typeface="Aharoni" panose="02010803020104030203" pitchFamily="2" charset="-79"/>
          </a:endParaRPr>
        </a:p>
      </dgm:t>
    </dgm:pt>
    <dgm:pt modelId="{0B4556C0-43BA-49CB-8FCA-C8A2CF6B78EF}" type="parTrans" cxnId="{E4660F3F-8D54-42B1-B635-B10D510A3AC7}">
      <dgm:prSet/>
      <dgm:spPr/>
      <dgm:t>
        <a:bodyPr/>
        <a:lstStyle/>
        <a:p>
          <a:endParaRPr lang="en-US"/>
        </a:p>
      </dgm:t>
    </dgm:pt>
    <dgm:pt modelId="{E0E6A814-140C-4C4F-9F31-5A7980CA4015}" type="sibTrans" cxnId="{E4660F3F-8D54-42B1-B635-B10D510A3AC7}">
      <dgm:prSet phldrT="01" phldr="0"/>
      <dgm:spPr/>
      <dgm:t>
        <a:bodyPr/>
        <a:lstStyle/>
        <a:p>
          <a:r>
            <a:rPr lang="en-US"/>
            <a:t>01</a:t>
          </a:r>
        </a:p>
      </dgm:t>
    </dgm:pt>
    <dgm:pt modelId="{7AD485BE-CEEA-4A79-B8A2-C43D2670C4E0}">
      <dgm:prSet custT="1"/>
      <dgm:spPr/>
      <dgm:t>
        <a:bodyPr/>
        <a:lstStyle/>
        <a:p>
          <a:r>
            <a:rPr lang="en-GB" sz="1800" dirty="0">
              <a:latin typeface="Aharoni" panose="02010803020104030203" pitchFamily="2" charset="-79"/>
              <a:cs typeface="Aharoni" panose="02010803020104030203" pitchFamily="2" charset="-79"/>
            </a:rPr>
            <a:t>Build partnerships with five local schools or education agencies within 12 months.</a:t>
          </a:r>
          <a:endParaRPr lang="en-US" sz="1800" dirty="0">
            <a:latin typeface="Aharoni" panose="02010803020104030203" pitchFamily="2" charset="-79"/>
            <a:cs typeface="Aharoni" panose="02010803020104030203" pitchFamily="2" charset="-79"/>
          </a:endParaRPr>
        </a:p>
      </dgm:t>
    </dgm:pt>
    <dgm:pt modelId="{8E21457C-547D-4D0B-875A-ADE86C836CFE}" type="parTrans" cxnId="{E75AC80D-0559-4619-B151-70EC7F0F697B}">
      <dgm:prSet/>
      <dgm:spPr/>
      <dgm:t>
        <a:bodyPr/>
        <a:lstStyle/>
        <a:p>
          <a:endParaRPr lang="en-US"/>
        </a:p>
      </dgm:t>
    </dgm:pt>
    <dgm:pt modelId="{6B9CF9C3-D7E3-4304-9984-CC49D2AA3ACE}" type="sibTrans" cxnId="{E75AC80D-0559-4619-B151-70EC7F0F697B}">
      <dgm:prSet phldrT="02" phldr="0"/>
      <dgm:spPr/>
      <dgm:t>
        <a:bodyPr/>
        <a:lstStyle/>
        <a:p>
          <a:r>
            <a:rPr lang="en-US"/>
            <a:t>02</a:t>
          </a:r>
        </a:p>
      </dgm:t>
    </dgm:pt>
    <dgm:pt modelId="{61CC5E3F-0E5B-4BE9-804C-DA9D6726C4E2}">
      <dgm:prSet custT="1"/>
      <dgm:spPr/>
      <dgm:t>
        <a:bodyPr/>
        <a:lstStyle/>
        <a:p>
          <a:r>
            <a:rPr lang="en-GB" sz="1800" dirty="0">
              <a:latin typeface="Aharoni" panose="02010803020104030203" pitchFamily="2" charset="-79"/>
              <a:cs typeface="Aharoni" panose="02010803020104030203" pitchFamily="2" charset="-79"/>
            </a:rPr>
            <a:t>Achieve 90% positive feedback from students, parents and schools.</a:t>
          </a:r>
          <a:endParaRPr lang="en-US" sz="1800" dirty="0">
            <a:latin typeface="Aharoni" panose="02010803020104030203" pitchFamily="2" charset="-79"/>
            <a:cs typeface="Aharoni" panose="02010803020104030203" pitchFamily="2" charset="-79"/>
          </a:endParaRPr>
        </a:p>
      </dgm:t>
    </dgm:pt>
    <dgm:pt modelId="{16919C2C-8C48-4E54-B4ED-D64DFC6D6B95}" type="parTrans" cxnId="{8ED78DA3-8D33-4219-92C1-375A2CA5FB3E}">
      <dgm:prSet/>
      <dgm:spPr/>
      <dgm:t>
        <a:bodyPr/>
        <a:lstStyle/>
        <a:p>
          <a:endParaRPr lang="en-US"/>
        </a:p>
      </dgm:t>
    </dgm:pt>
    <dgm:pt modelId="{90D31944-4530-4116-B479-712D09971E33}" type="sibTrans" cxnId="{8ED78DA3-8D33-4219-92C1-375A2CA5FB3E}">
      <dgm:prSet phldrT="03" phldr="0"/>
      <dgm:spPr/>
      <dgm:t>
        <a:bodyPr/>
        <a:lstStyle/>
        <a:p>
          <a:r>
            <a:rPr lang="en-US"/>
            <a:t>03</a:t>
          </a:r>
        </a:p>
      </dgm:t>
    </dgm:pt>
    <dgm:pt modelId="{D5DEF8CD-7A1C-4D90-88AE-48900451BB5D}">
      <dgm:prSet custT="1"/>
      <dgm:spPr/>
      <dgm:t>
        <a:bodyPr/>
        <a:lstStyle/>
        <a:p>
          <a:r>
            <a:rPr lang="en-GB" sz="1800" dirty="0">
              <a:latin typeface="Aharoni" panose="02010803020104030203" pitchFamily="2" charset="-79"/>
              <a:cs typeface="Aharoni" panose="02010803020104030203" pitchFamily="2" charset="-79"/>
            </a:rPr>
            <a:t>Train all staff in safeguarding, first aid and child protection within six months.</a:t>
          </a:r>
          <a:endParaRPr lang="en-US" sz="1800" dirty="0">
            <a:latin typeface="Aharoni" panose="02010803020104030203" pitchFamily="2" charset="-79"/>
            <a:cs typeface="Aharoni" panose="02010803020104030203" pitchFamily="2" charset="-79"/>
          </a:endParaRPr>
        </a:p>
      </dgm:t>
    </dgm:pt>
    <dgm:pt modelId="{078F79AB-7183-446E-9F68-B86BD453C14A}" type="parTrans" cxnId="{3F804D65-BD23-41F4-BCC6-82E6EB0187CE}">
      <dgm:prSet/>
      <dgm:spPr/>
      <dgm:t>
        <a:bodyPr/>
        <a:lstStyle/>
        <a:p>
          <a:endParaRPr lang="en-US"/>
        </a:p>
      </dgm:t>
    </dgm:pt>
    <dgm:pt modelId="{C3E557D3-E5E1-454F-B2CD-D6FA4432BAEE}" type="sibTrans" cxnId="{3F804D65-BD23-41F4-BCC6-82E6EB0187CE}">
      <dgm:prSet phldrT="04" phldr="0"/>
      <dgm:spPr/>
      <dgm:t>
        <a:bodyPr/>
        <a:lstStyle/>
        <a:p>
          <a:r>
            <a:rPr lang="en-US"/>
            <a:t>04</a:t>
          </a:r>
        </a:p>
      </dgm:t>
    </dgm:pt>
    <dgm:pt modelId="{E1C9CF4C-C6A9-4012-8010-98C0634F4075}">
      <dgm:prSet custT="1"/>
      <dgm:spPr/>
      <dgm:t>
        <a:bodyPr/>
        <a:lstStyle/>
        <a:p>
          <a:r>
            <a:rPr lang="en-GB" sz="1800" dirty="0">
              <a:latin typeface="Aharoni" panose="02010803020104030203" pitchFamily="2" charset="-79"/>
              <a:cs typeface="Aharoni" panose="02010803020104030203" pitchFamily="2" charset="-79"/>
            </a:rPr>
            <a:t>Develop 20 structured activity plans and cultural learning resources by the end of Year One</a:t>
          </a:r>
          <a:r>
            <a:rPr lang="en-GB" sz="1800" dirty="0"/>
            <a:t>.</a:t>
          </a:r>
          <a:endParaRPr lang="en-US" sz="1800" dirty="0"/>
        </a:p>
      </dgm:t>
    </dgm:pt>
    <dgm:pt modelId="{F7F48378-1BB2-4C7C-AC69-A362F4FC0D03}" type="parTrans" cxnId="{ED06F0E2-E1B9-4F46-8B0D-0DBBD947239F}">
      <dgm:prSet/>
      <dgm:spPr/>
      <dgm:t>
        <a:bodyPr/>
        <a:lstStyle/>
        <a:p>
          <a:endParaRPr lang="en-US"/>
        </a:p>
      </dgm:t>
    </dgm:pt>
    <dgm:pt modelId="{4747D7DC-347E-46A5-B90D-0F2CF1CDAF6D}" type="sibTrans" cxnId="{ED06F0E2-E1B9-4F46-8B0D-0DBBD947239F}">
      <dgm:prSet phldrT="05" phldr="0"/>
      <dgm:spPr/>
      <dgm:t>
        <a:bodyPr/>
        <a:lstStyle/>
        <a:p>
          <a:r>
            <a:rPr lang="en-US"/>
            <a:t>05</a:t>
          </a:r>
        </a:p>
      </dgm:t>
    </dgm:pt>
    <dgm:pt modelId="{E067FCB8-65A8-492B-9CB8-BDBAE44DE78B}" type="pres">
      <dgm:prSet presAssocID="{EB3909DF-B6BC-4A21-A41D-69ADACA974C1}" presName="Name0" presStyleCnt="0">
        <dgm:presLayoutVars>
          <dgm:animLvl val="lvl"/>
          <dgm:resizeHandles val="exact"/>
        </dgm:presLayoutVars>
      </dgm:prSet>
      <dgm:spPr/>
    </dgm:pt>
    <dgm:pt modelId="{042DF783-B93E-4E73-A6A4-43A062910BF1}" type="pres">
      <dgm:prSet presAssocID="{D96183AC-84C5-4B7D-85D4-18069D736260}" presName="compositeNode" presStyleCnt="0">
        <dgm:presLayoutVars>
          <dgm:bulletEnabled val="1"/>
        </dgm:presLayoutVars>
      </dgm:prSet>
      <dgm:spPr/>
    </dgm:pt>
    <dgm:pt modelId="{7AEC3898-BDBF-4D57-A95D-D41E0002B50E}" type="pres">
      <dgm:prSet presAssocID="{D96183AC-84C5-4B7D-85D4-18069D736260}" presName="bgRect" presStyleLbl="alignNode1" presStyleIdx="0" presStyleCnt="5"/>
      <dgm:spPr/>
    </dgm:pt>
    <dgm:pt modelId="{5288C923-29AA-4A34-9957-D29CA5AC6ADA}" type="pres">
      <dgm:prSet presAssocID="{E0E6A814-140C-4C4F-9F31-5A7980CA4015}" presName="sibTransNodeRect" presStyleLbl="alignNode1" presStyleIdx="0" presStyleCnt="5">
        <dgm:presLayoutVars>
          <dgm:chMax val="0"/>
          <dgm:bulletEnabled val="1"/>
        </dgm:presLayoutVars>
      </dgm:prSet>
      <dgm:spPr/>
    </dgm:pt>
    <dgm:pt modelId="{B0E7B7F1-56EE-419F-A097-9B7C35B72986}" type="pres">
      <dgm:prSet presAssocID="{D96183AC-84C5-4B7D-85D4-18069D736260}" presName="nodeRect" presStyleLbl="alignNode1" presStyleIdx="0" presStyleCnt="5">
        <dgm:presLayoutVars>
          <dgm:bulletEnabled val="1"/>
        </dgm:presLayoutVars>
      </dgm:prSet>
      <dgm:spPr/>
    </dgm:pt>
    <dgm:pt modelId="{84A743F1-6995-4A10-991B-A28AD984A274}" type="pres">
      <dgm:prSet presAssocID="{E0E6A814-140C-4C4F-9F31-5A7980CA4015}" presName="sibTrans" presStyleCnt="0"/>
      <dgm:spPr/>
    </dgm:pt>
    <dgm:pt modelId="{9E1048D4-B15C-416D-B2CF-FB91CEB15291}" type="pres">
      <dgm:prSet presAssocID="{7AD485BE-CEEA-4A79-B8A2-C43D2670C4E0}" presName="compositeNode" presStyleCnt="0">
        <dgm:presLayoutVars>
          <dgm:bulletEnabled val="1"/>
        </dgm:presLayoutVars>
      </dgm:prSet>
      <dgm:spPr/>
    </dgm:pt>
    <dgm:pt modelId="{052CE3E3-ECD6-4AC1-9091-54BFDF2602DA}" type="pres">
      <dgm:prSet presAssocID="{7AD485BE-CEEA-4A79-B8A2-C43D2670C4E0}" presName="bgRect" presStyleLbl="alignNode1" presStyleIdx="1" presStyleCnt="5"/>
      <dgm:spPr/>
    </dgm:pt>
    <dgm:pt modelId="{B0A6DFAA-C910-4D52-A683-866FFE73CBCD}" type="pres">
      <dgm:prSet presAssocID="{6B9CF9C3-D7E3-4304-9984-CC49D2AA3ACE}" presName="sibTransNodeRect" presStyleLbl="alignNode1" presStyleIdx="1" presStyleCnt="5">
        <dgm:presLayoutVars>
          <dgm:chMax val="0"/>
          <dgm:bulletEnabled val="1"/>
        </dgm:presLayoutVars>
      </dgm:prSet>
      <dgm:spPr/>
    </dgm:pt>
    <dgm:pt modelId="{08AFF52B-9AC0-458C-A8BB-C60892FA59BE}" type="pres">
      <dgm:prSet presAssocID="{7AD485BE-CEEA-4A79-B8A2-C43D2670C4E0}" presName="nodeRect" presStyleLbl="alignNode1" presStyleIdx="1" presStyleCnt="5">
        <dgm:presLayoutVars>
          <dgm:bulletEnabled val="1"/>
        </dgm:presLayoutVars>
      </dgm:prSet>
      <dgm:spPr/>
    </dgm:pt>
    <dgm:pt modelId="{61E414FC-71E0-424F-A626-6BB331014D64}" type="pres">
      <dgm:prSet presAssocID="{6B9CF9C3-D7E3-4304-9984-CC49D2AA3ACE}" presName="sibTrans" presStyleCnt="0"/>
      <dgm:spPr/>
    </dgm:pt>
    <dgm:pt modelId="{F488E00D-8025-4F6A-B24A-6725097F806F}" type="pres">
      <dgm:prSet presAssocID="{61CC5E3F-0E5B-4BE9-804C-DA9D6726C4E2}" presName="compositeNode" presStyleCnt="0">
        <dgm:presLayoutVars>
          <dgm:bulletEnabled val="1"/>
        </dgm:presLayoutVars>
      </dgm:prSet>
      <dgm:spPr/>
    </dgm:pt>
    <dgm:pt modelId="{55B42A1F-BBBB-4DAF-9B78-E8101CE5D064}" type="pres">
      <dgm:prSet presAssocID="{61CC5E3F-0E5B-4BE9-804C-DA9D6726C4E2}" presName="bgRect" presStyleLbl="alignNode1" presStyleIdx="2" presStyleCnt="5"/>
      <dgm:spPr/>
    </dgm:pt>
    <dgm:pt modelId="{61E449FD-EEA2-486B-BAFB-B1F6C8AB1BC4}" type="pres">
      <dgm:prSet presAssocID="{90D31944-4530-4116-B479-712D09971E33}" presName="sibTransNodeRect" presStyleLbl="alignNode1" presStyleIdx="2" presStyleCnt="5">
        <dgm:presLayoutVars>
          <dgm:chMax val="0"/>
          <dgm:bulletEnabled val="1"/>
        </dgm:presLayoutVars>
      </dgm:prSet>
      <dgm:spPr/>
    </dgm:pt>
    <dgm:pt modelId="{BC87E2F2-4237-463B-A356-7DEFBFB9B77B}" type="pres">
      <dgm:prSet presAssocID="{61CC5E3F-0E5B-4BE9-804C-DA9D6726C4E2}" presName="nodeRect" presStyleLbl="alignNode1" presStyleIdx="2" presStyleCnt="5">
        <dgm:presLayoutVars>
          <dgm:bulletEnabled val="1"/>
        </dgm:presLayoutVars>
      </dgm:prSet>
      <dgm:spPr/>
    </dgm:pt>
    <dgm:pt modelId="{0EA5DD0A-8139-407A-89C2-42A2521E634C}" type="pres">
      <dgm:prSet presAssocID="{90D31944-4530-4116-B479-712D09971E33}" presName="sibTrans" presStyleCnt="0"/>
      <dgm:spPr/>
    </dgm:pt>
    <dgm:pt modelId="{34C3515D-0965-48DA-AB38-62146CA0A7AF}" type="pres">
      <dgm:prSet presAssocID="{D5DEF8CD-7A1C-4D90-88AE-48900451BB5D}" presName="compositeNode" presStyleCnt="0">
        <dgm:presLayoutVars>
          <dgm:bulletEnabled val="1"/>
        </dgm:presLayoutVars>
      </dgm:prSet>
      <dgm:spPr/>
    </dgm:pt>
    <dgm:pt modelId="{4A78D4C7-7D27-4857-AEB8-361A23F397B9}" type="pres">
      <dgm:prSet presAssocID="{D5DEF8CD-7A1C-4D90-88AE-48900451BB5D}" presName="bgRect" presStyleLbl="alignNode1" presStyleIdx="3" presStyleCnt="5"/>
      <dgm:spPr/>
    </dgm:pt>
    <dgm:pt modelId="{55500EEB-01B6-4C68-8FC5-2E3CE4B94700}" type="pres">
      <dgm:prSet presAssocID="{C3E557D3-E5E1-454F-B2CD-D6FA4432BAEE}" presName="sibTransNodeRect" presStyleLbl="alignNode1" presStyleIdx="3" presStyleCnt="5">
        <dgm:presLayoutVars>
          <dgm:chMax val="0"/>
          <dgm:bulletEnabled val="1"/>
        </dgm:presLayoutVars>
      </dgm:prSet>
      <dgm:spPr/>
    </dgm:pt>
    <dgm:pt modelId="{5A31BACC-1F83-4A2A-B549-19682AEE56EF}" type="pres">
      <dgm:prSet presAssocID="{D5DEF8CD-7A1C-4D90-88AE-48900451BB5D}" presName="nodeRect" presStyleLbl="alignNode1" presStyleIdx="3" presStyleCnt="5">
        <dgm:presLayoutVars>
          <dgm:bulletEnabled val="1"/>
        </dgm:presLayoutVars>
      </dgm:prSet>
      <dgm:spPr/>
    </dgm:pt>
    <dgm:pt modelId="{7616799D-8181-49FE-869A-043B96B919EC}" type="pres">
      <dgm:prSet presAssocID="{C3E557D3-E5E1-454F-B2CD-D6FA4432BAEE}" presName="sibTrans" presStyleCnt="0"/>
      <dgm:spPr/>
    </dgm:pt>
    <dgm:pt modelId="{EAB5D7E4-10A5-4AE8-A381-69AC99010DE7}" type="pres">
      <dgm:prSet presAssocID="{E1C9CF4C-C6A9-4012-8010-98C0634F4075}" presName="compositeNode" presStyleCnt="0">
        <dgm:presLayoutVars>
          <dgm:bulletEnabled val="1"/>
        </dgm:presLayoutVars>
      </dgm:prSet>
      <dgm:spPr/>
    </dgm:pt>
    <dgm:pt modelId="{CA6F43F4-A9E2-439F-933E-651C8221B40A}" type="pres">
      <dgm:prSet presAssocID="{E1C9CF4C-C6A9-4012-8010-98C0634F4075}" presName="bgRect" presStyleLbl="alignNode1" presStyleIdx="4" presStyleCnt="5"/>
      <dgm:spPr/>
    </dgm:pt>
    <dgm:pt modelId="{93951FDA-E648-4D39-96DC-46B99DE6F5F3}" type="pres">
      <dgm:prSet presAssocID="{4747D7DC-347E-46A5-B90D-0F2CF1CDAF6D}" presName="sibTransNodeRect" presStyleLbl="alignNode1" presStyleIdx="4" presStyleCnt="5">
        <dgm:presLayoutVars>
          <dgm:chMax val="0"/>
          <dgm:bulletEnabled val="1"/>
        </dgm:presLayoutVars>
      </dgm:prSet>
      <dgm:spPr/>
    </dgm:pt>
    <dgm:pt modelId="{350925C6-8DCD-4BA8-8517-C56A7D1235FB}" type="pres">
      <dgm:prSet presAssocID="{E1C9CF4C-C6A9-4012-8010-98C0634F4075}" presName="nodeRect" presStyleLbl="alignNode1" presStyleIdx="4" presStyleCnt="5">
        <dgm:presLayoutVars>
          <dgm:bulletEnabled val="1"/>
        </dgm:presLayoutVars>
      </dgm:prSet>
      <dgm:spPr/>
    </dgm:pt>
  </dgm:ptLst>
  <dgm:cxnLst>
    <dgm:cxn modelId="{0222560D-4DD0-4CC3-A224-FE7F3CB54F8B}" type="presOf" srcId="{EB3909DF-B6BC-4A21-A41D-69ADACA974C1}" destId="{E067FCB8-65A8-492B-9CB8-BDBAE44DE78B}" srcOrd="0" destOrd="0" presId="urn:microsoft.com/office/officeart/2016/7/layout/LinearBlockProcessNumbered"/>
    <dgm:cxn modelId="{E75AC80D-0559-4619-B151-70EC7F0F697B}" srcId="{EB3909DF-B6BC-4A21-A41D-69ADACA974C1}" destId="{7AD485BE-CEEA-4A79-B8A2-C43D2670C4E0}" srcOrd="1" destOrd="0" parTransId="{8E21457C-547D-4D0B-875A-ADE86C836CFE}" sibTransId="{6B9CF9C3-D7E3-4304-9984-CC49D2AA3ACE}"/>
    <dgm:cxn modelId="{F4CEEC13-8EB4-4DCC-8C60-D5F7C6D5A5CE}" type="presOf" srcId="{D96183AC-84C5-4B7D-85D4-18069D736260}" destId="{7AEC3898-BDBF-4D57-A95D-D41E0002B50E}" srcOrd="0" destOrd="0" presId="urn:microsoft.com/office/officeart/2016/7/layout/LinearBlockProcessNumbered"/>
    <dgm:cxn modelId="{9E77B21F-EA15-4A72-AAEA-EA7F5E0FFB59}" type="presOf" srcId="{4747D7DC-347E-46A5-B90D-0F2CF1CDAF6D}" destId="{93951FDA-E648-4D39-96DC-46B99DE6F5F3}" srcOrd="0" destOrd="0" presId="urn:microsoft.com/office/officeart/2016/7/layout/LinearBlockProcessNumbered"/>
    <dgm:cxn modelId="{DD025B28-3954-47AE-9230-EF9AEB3F1B00}" type="presOf" srcId="{E1C9CF4C-C6A9-4012-8010-98C0634F4075}" destId="{CA6F43F4-A9E2-439F-933E-651C8221B40A}" srcOrd="0" destOrd="0" presId="urn:microsoft.com/office/officeart/2016/7/layout/LinearBlockProcessNumbered"/>
    <dgm:cxn modelId="{6622A732-3E56-4194-AB37-133F0B47F58F}" type="presOf" srcId="{D5DEF8CD-7A1C-4D90-88AE-48900451BB5D}" destId="{5A31BACC-1F83-4A2A-B549-19682AEE56EF}" srcOrd="1" destOrd="0" presId="urn:microsoft.com/office/officeart/2016/7/layout/LinearBlockProcessNumbered"/>
    <dgm:cxn modelId="{C3214A3E-0D8D-45A2-8DD2-192F458A6287}" type="presOf" srcId="{C3E557D3-E5E1-454F-B2CD-D6FA4432BAEE}" destId="{55500EEB-01B6-4C68-8FC5-2E3CE4B94700}" srcOrd="0" destOrd="0" presId="urn:microsoft.com/office/officeart/2016/7/layout/LinearBlockProcessNumbered"/>
    <dgm:cxn modelId="{E4660F3F-8D54-42B1-B635-B10D510A3AC7}" srcId="{EB3909DF-B6BC-4A21-A41D-69ADACA974C1}" destId="{D96183AC-84C5-4B7D-85D4-18069D736260}" srcOrd="0" destOrd="0" parTransId="{0B4556C0-43BA-49CB-8FCA-C8A2CF6B78EF}" sibTransId="{E0E6A814-140C-4C4F-9F31-5A7980CA4015}"/>
    <dgm:cxn modelId="{3F804D65-BD23-41F4-BCC6-82E6EB0187CE}" srcId="{EB3909DF-B6BC-4A21-A41D-69ADACA974C1}" destId="{D5DEF8CD-7A1C-4D90-88AE-48900451BB5D}" srcOrd="3" destOrd="0" parTransId="{078F79AB-7183-446E-9F68-B86BD453C14A}" sibTransId="{C3E557D3-E5E1-454F-B2CD-D6FA4432BAEE}"/>
    <dgm:cxn modelId="{BAAE1C6B-498E-4B2B-8860-4BADC714F537}" type="presOf" srcId="{E1C9CF4C-C6A9-4012-8010-98C0634F4075}" destId="{350925C6-8DCD-4BA8-8517-C56A7D1235FB}" srcOrd="1" destOrd="0" presId="urn:microsoft.com/office/officeart/2016/7/layout/LinearBlockProcessNumbered"/>
    <dgm:cxn modelId="{EF36634E-6CE7-432E-A25B-BDE4AB15B2D0}" type="presOf" srcId="{6B9CF9C3-D7E3-4304-9984-CC49D2AA3ACE}" destId="{B0A6DFAA-C910-4D52-A683-866FFE73CBCD}" srcOrd="0" destOrd="0" presId="urn:microsoft.com/office/officeart/2016/7/layout/LinearBlockProcessNumbered"/>
    <dgm:cxn modelId="{966AE657-DC74-4BD0-877E-3A349E4B9E58}" type="presOf" srcId="{D5DEF8CD-7A1C-4D90-88AE-48900451BB5D}" destId="{4A78D4C7-7D27-4857-AEB8-361A23F397B9}" srcOrd="0" destOrd="0" presId="urn:microsoft.com/office/officeart/2016/7/layout/LinearBlockProcessNumbered"/>
    <dgm:cxn modelId="{93E9F998-F40C-477C-B741-86259BC959CE}" type="presOf" srcId="{E0E6A814-140C-4C4F-9F31-5A7980CA4015}" destId="{5288C923-29AA-4A34-9957-D29CA5AC6ADA}" srcOrd="0" destOrd="0" presId="urn:microsoft.com/office/officeart/2016/7/layout/LinearBlockProcessNumbered"/>
    <dgm:cxn modelId="{8C461A9A-E794-4143-A757-090E56BEE5D7}" type="presOf" srcId="{7AD485BE-CEEA-4A79-B8A2-C43D2670C4E0}" destId="{052CE3E3-ECD6-4AC1-9091-54BFDF2602DA}" srcOrd="0" destOrd="0" presId="urn:microsoft.com/office/officeart/2016/7/layout/LinearBlockProcessNumbered"/>
    <dgm:cxn modelId="{8ED78DA3-8D33-4219-92C1-375A2CA5FB3E}" srcId="{EB3909DF-B6BC-4A21-A41D-69ADACA974C1}" destId="{61CC5E3F-0E5B-4BE9-804C-DA9D6726C4E2}" srcOrd="2" destOrd="0" parTransId="{16919C2C-8C48-4E54-B4ED-D64DFC6D6B95}" sibTransId="{90D31944-4530-4116-B479-712D09971E33}"/>
    <dgm:cxn modelId="{38479DAE-4F4B-43F0-8745-0CE16CD35613}" type="presOf" srcId="{7AD485BE-CEEA-4A79-B8A2-C43D2670C4E0}" destId="{08AFF52B-9AC0-458C-A8BB-C60892FA59BE}" srcOrd="1" destOrd="0" presId="urn:microsoft.com/office/officeart/2016/7/layout/LinearBlockProcessNumbered"/>
    <dgm:cxn modelId="{9709F1AF-7488-4D19-A6E6-7052CAFA30BD}" type="presOf" srcId="{61CC5E3F-0E5B-4BE9-804C-DA9D6726C4E2}" destId="{55B42A1F-BBBB-4DAF-9B78-E8101CE5D064}" srcOrd="0" destOrd="0" presId="urn:microsoft.com/office/officeart/2016/7/layout/LinearBlockProcessNumbered"/>
    <dgm:cxn modelId="{5D7633B3-6BFB-407B-855A-A6A606D16DD9}" type="presOf" srcId="{90D31944-4530-4116-B479-712D09971E33}" destId="{61E449FD-EEA2-486B-BAFB-B1F6C8AB1BC4}" srcOrd="0" destOrd="0" presId="urn:microsoft.com/office/officeart/2016/7/layout/LinearBlockProcessNumbered"/>
    <dgm:cxn modelId="{29C624C8-EA9C-4A4D-9C3F-54761A946416}" type="presOf" srcId="{61CC5E3F-0E5B-4BE9-804C-DA9D6726C4E2}" destId="{BC87E2F2-4237-463B-A356-7DEFBFB9B77B}" srcOrd="1" destOrd="0" presId="urn:microsoft.com/office/officeart/2016/7/layout/LinearBlockProcessNumbered"/>
    <dgm:cxn modelId="{AF45DACF-71BD-44DA-85A6-EDA6B2F3D0A7}" type="presOf" srcId="{D96183AC-84C5-4B7D-85D4-18069D736260}" destId="{B0E7B7F1-56EE-419F-A097-9B7C35B72986}" srcOrd="1" destOrd="0" presId="urn:microsoft.com/office/officeart/2016/7/layout/LinearBlockProcessNumbered"/>
    <dgm:cxn modelId="{ED06F0E2-E1B9-4F46-8B0D-0DBBD947239F}" srcId="{EB3909DF-B6BC-4A21-A41D-69ADACA974C1}" destId="{E1C9CF4C-C6A9-4012-8010-98C0634F4075}" srcOrd="4" destOrd="0" parTransId="{F7F48378-1BB2-4C7C-AC69-A362F4FC0D03}" sibTransId="{4747D7DC-347E-46A5-B90D-0F2CF1CDAF6D}"/>
    <dgm:cxn modelId="{15E86DBC-2430-4838-B123-0DC1B1FE20EC}" type="presParOf" srcId="{E067FCB8-65A8-492B-9CB8-BDBAE44DE78B}" destId="{042DF783-B93E-4E73-A6A4-43A062910BF1}" srcOrd="0" destOrd="0" presId="urn:microsoft.com/office/officeart/2016/7/layout/LinearBlockProcessNumbered"/>
    <dgm:cxn modelId="{F976AF59-FCDB-4065-8248-D26DAEFA0E5D}" type="presParOf" srcId="{042DF783-B93E-4E73-A6A4-43A062910BF1}" destId="{7AEC3898-BDBF-4D57-A95D-D41E0002B50E}" srcOrd="0" destOrd="0" presId="urn:microsoft.com/office/officeart/2016/7/layout/LinearBlockProcessNumbered"/>
    <dgm:cxn modelId="{5A9F23E2-509F-49AE-9DC9-3475B44C73FF}" type="presParOf" srcId="{042DF783-B93E-4E73-A6A4-43A062910BF1}" destId="{5288C923-29AA-4A34-9957-D29CA5AC6ADA}" srcOrd="1" destOrd="0" presId="urn:microsoft.com/office/officeart/2016/7/layout/LinearBlockProcessNumbered"/>
    <dgm:cxn modelId="{33D34D73-ACAC-46B0-9AA5-B76FEAA64928}" type="presParOf" srcId="{042DF783-B93E-4E73-A6A4-43A062910BF1}" destId="{B0E7B7F1-56EE-419F-A097-9B7C35B72986}" srcOrd="2" destOrd="0" presId="urn:microsoft.com/office/officeart/2016/7/layout/LinearBlockProcessNumbered"/>
    <dgm:cxn modelId="{E3A55493-7711-44ED-B49A-FCAAF945A330}" type="presParOf" srcId="{E067FCB8-65A8-492B-9CB8-BDBAE44DE78B}" destId="{84A743F1-6995-4A10-991B-A28AD984A274}" srcOrd="1" destOrd="0" presId="urn:microsoft.com/office/officeart/2016/7/layout/LinearBlockProcessNumbered"/>
    <dgm:cxn modelId="{CF5027FE-98E5-46FA-B32D-BC2EB79FE9F9}" type="presParOf" srcId="{E067FCB8-65A8-492B-9CB8-BDBAE44DE78B}" destId="{9E1048D4-B15C-416D-B2CF-FB91CEB15291}" srcOrd="2" destOrd="0" presId="urn:microsoft.com/office/officeart/2016/7/layout/LinearBlockProcessNumbered"/>
    <dgm:cxn modelId="{96DC2643-76E2-41BB-9523-F1C202679859}" type="presParOf" srcId="{9E1048D4-B15C-416D-B2CF-FB91CEB15291}" destId="{052CE3E3-ECD6-4AC1-9091-54BFDF2602DA}" srcOrd="0" destOrd="0" presId="urn:microsoft.com/office/officeart/2016/7/layout/LinearBlockProcessNumbered"/>
    <dgm:cxn modelId="{D070732B-7734-46EB-9D01-1EC2EE0D9F0C}" type="presParOf" srcId="{9E1048D4-B15C-416D-B2CF-FB91CEB15291}" destId="{B0A6DFAA-C910-4D52-A683-866FFE73CBCD}" srcOrd="1" destOrd="0" presId="urn:microsoft.com/office/officeart/2016/7/layout/LinearBlockProcessNumbered"/>
    <dgm:cxn modelId="{5C2A0726-17D3-49BD-92D7-0D52C0C46648}" type="presParOf" srcId="{9E1048D4-B15C-416D-B2CF-FB91CEB15291}" destId="{08AFF52B-9AC0-458C-A8BB-C60892FA59BE}" srcOrd="2" destOrd="0" presId="urn:microsoft.com/office/officeart/2016/7/layout/LinearBlockProcessNumbered"/>
    <dgm:cxn modelId="{91F1A5AC-213D-4A24-84BC-0185B5227913}" type="presParOf" srcId="{E067FCB8-65A8-492B-9CB8-BDBAE44DE78B}" destId="{61E414FC-71E0-424F-A626-6BB331014D64}" srcOrd="3" destOrd="0" presId="urn:microsoft.com/office/officeart/2016/7/layout/LinearBlockProcessNumbered"/>
    <dgm:cxn modelId="{9CEB492A-804F-46CF-B60B-69742E6B310C}" type="presParOf" srcId="{E067FCB8-65A8-492B-9CB8-BDBAE44DE78B}" destId="{F488E00D-8025-4F6A-B24A-6725097F806F}" srcOrd="4" destOrd="0" presId="urn:microsoft.com/office/officeart/2016/7/layout/LinearBlockProcessNumbered"/>
    <dgm:cxn modelId="{EC6E1E04-1304-494C-BBCE-2ECA8EF6E480}" type="presParOf" srcId="{F488E00D-8025-4F6A-B24A-6725097F806F}" destId="{55B42A1F-BBBB-4DAF-9B78-E8101CE5D064}" srcOrd="0" destOrd="0" presId="urn:microsoft.com/office/officeart/2016/7/layout/LinearBlockProcessNumbered"/>
    <dgm:cxn modelId="{615785A4-B708-4AC3-A8DA-77BF97764B52}" type="presParOf" srcId="{F488E00D-8025-4F6A-B24A-6725097F806F}" destId="{61E449FD-EEA2-486B-BAFB-B1F6C8AB1BC4}" srcOrd="1" destOrd="0" presId="urn:microsoft.com/office/officeart/2016/7/layout/LinearBlockProcessNumbered"/>
    <dgm:cxn modelId="{7CE54B4D-814F-4E5C-8536-230E418C534D}" type="presParOf" srcId="{F488E00D-8025-4F6A-B24A-6725097F806F}" destId="{BC87E2F2-4237-463B-A356-7DEFBFB9B77B}" srcOrd="2" destOrd="0" presId="urn:microsoft.com/office/officeart/2016/7/layout/LinearBlockProcessNumbered"/>
    <dgm:cxn modelId="{C57FF080-4DA4-423E-BF2D-203C68BE5CBE}" type="presParOf" srcId="{E067FCB8-65A8-492B-9CB8-BDBAE44DE78B}" destId="{0EA5DD0A-8139-407A-89C2-42A2521E634C}" srcOrd="5" destOrd="0" presId="urn:microsoft.com/office/officeart/2016/7/layout/LinearBlockProcessNumbered"/>
    <dgm:cxn modelId="{A2312C4D-58B0-4EB7-ABD3-6FBE67D4F842}" type="presParOf" srcId="{E067FCB8-65A8-492B-9CB8-BDBAE44DE78B}" destId="{34C3515D-0965-48DA-AB38-62146CA0A7AF}" srcOrd="6" destOrd="0" presId="urn:microsoft.com/office/officeart/2016/7/layout/LinearBlockProcessNumbered"/>
    <dgm:cxn modelId="{7214CA5A-C633-4C7D-97E9-02D7083C5151}" type="presParOf" srcId="{34C3515D-0965-48DA-AB38-62146CA0A7AF}" destId="{4A78D4C7-7D27-4857-AEB8-361A23F397B9}" srcOrd="0" destOrd="0" presId="urn:microsoft.com/office/officeart/2016/7/layout/LinearBlockProcessNumbered"/>
    <dgm:cxn modelId="{CB1FF399-C77E-4997-BB16-5920638D0BB1}" type="presParOf" srcId="{34C3515D-0965-48DA-AB38-62146CA0A7AF}" destId="{55500EEB-01B6-4C68-8FC5-2E3CE4B94700}" srcOrd="1" destOrd="0" presId="urn:microsoft.com/office/officeart/2016/7/layout/LinearBlockProcessNumbered"/>
    <dgm:cxn modelId="{84B79AD0-1906-469A-AD4F-7B31FC4A649D}" type="presParOf" srcId="{34C3515D-0965-48DA-AB38-62146CA0A7AF}" destId="{5A31BACC-1F83-4A2A-B549-19682AEE56EF}" srcOrd="2" destOrd="0" presId="urn:microsoft.com/office/officeart/2016/7/layout/LinearBlockProcessNumbered"/>
    <dgm:cxn modelId="{D53782EA-BA3B-42C5-A919-FF45FE874140}" type="presParOf" srcId="{E067FCB8-65A8-492B-9CB8-BDBAE44DE78B}" destId="{7616799D-8181-49FE-869A-043B96B919EC}" srcOrd="7" destOrd="0" presId="urn:microsoft.com/office/officeart/2016/7/layout/LinearBlockProcessNumbered"/>
    <dgm:cxn modelId="{E8CB9416-0D07-404C-B0CC-A7DD1F731904}" type="presParOf" srcId="{E067FCB8-65A8-492B-9CB8-BDBAE44DE78B}" destId="{EAB5D7E4-10A5-4AE8-A381-69AC99010DE7}" srcOrd="8" destOrd="0" presId="urn:microsoft.com/office/officeart/2016/7/layout/LinearBlockProcessNumbered"/>
    <dgm:cxn modelId="{9AD39209-C75A-49A7-9D2C-279DA9A52827}" type="presParOf" srcId="{EAB5D7E4-10A5-4AE8-A381-69AC99010DE7}" destId="{CA6F43F4-A9E2-439F-933E-651C8221B40A}" srcOrd="0" destOrd="0" presId="urn:microsoft.com/office/officeart/2016/7/layout/LinearBlockProcessNumbered"/>
    <dgm:cxn modelId="{9B6AAE9D-B66C-45E0-B271-48AD80356CCA}" type="presParOf" srcId="{EAB5D7E4-10A5-4AE8-A381-69AC99010DE7}" destId="{93951FDA-E648-4D39-96DC-46B99DE6F5F3}" srcOrd="1" destOrd="0" presId="urn:microsoft.com/office/officeart/2016/7/layout/LinearBlockProcessNumbered"/>
    <dgm:cxn modelId="{743A1530-08E8-4426-A4CA-8E24BBE72F5E}" type="presParOf" srcId="{EAB5D7E4-10A5-4AE8-A381-69AC99010DE7}" destId="{350925C6-8DCD-4BA8-8517-C56A7D1235F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1546E3-E3FA-4D91-A2FC-DE49F56088A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BD8F324-2E9E-4025-8CF6-A54A1A4A7BFC}">
      <dgm:prSet/>
      <dgm:spPr/>
      <dgm:t>
        <a:bodyPr/>
        <a:lstStyle/>
        <a:p>
          <a:r>
            <a:rPr lang="en-GB" dirty="0">
              <a:latin typeface="Aharoni" panose="02010803020104030203" pitchFamily="2" charset="-79"/>
              <a:cs typeface="Aharoni" panose="02010803020104030203" pitchFamily="2" charset="-79"/>
            </a:rPr>
            <a:t>Legal format: Community Interest Company (CIC).</a:t>
          </a:r>
          <a:endParaRPr lang="en-US" dirty="0">
            <a:latin typeface="Aharoni" panose="02010803020104030203" pitchFamily="2" charset="-79"/>
            <a:cs typeface="Aharoni" panose="02010803020104030203" pitchFamily="2" charset="-79"/>
          </a:endParaRPr>
        </a:p>
      </dgm:t>
    </dgm:pt>
    <dgm:pt modelId="{2436AC62-8F5C-4726-AEE3-4785D8843E82}" type="parTrans" cxnId="{A558D5A4-A77C-4235-BDA5-A5118F71476D}">
      <dgm:prSet/>
      <dgm:spPr/>
      <dgm:t>
        <a:bodyPr/>
        <a:lstStyle/>
        <a:p>
          <a:endParaRPr lang="en-US"/>
        </a:p>
      </dgm:t>
    </dgm:pt>
    <dgm:pt modelId="{E4C7B791-2B6D-4044-8E51-833873CC41FC}" type="sibTrans" cxnId="{A558D5A4-A77C-4235-BDA5-A5118F71476D}">
      <dgm:prSet/>
      <dgm:spPr/>
      <dgm:t>
        <a:bodyPr/>
        <a:lstStyle/>
        <a:p>
          <a:endParaRPr lang="en-US"/>
        </a:p>
      </dgm:t>
    </dgm:pt>
    <dgm:pt modelId="{F1860AF2-D75D-4F8D-A5E6-98B3381E4B4A}">
      <dgm:prSet/>
      <dgm:spPr/>
      <dgm:t>
        <a:bodyPr/>
        <a:lstStyle/>
        <a:p>
          <a:r>
            <a:rPr lang="en-GB" dirty="0">
              <a:latin typeface="Aharoni" panose="02010803020104030203" pitchFamily="2" charset="-79"/>
              <a:cs typeface="Aharoni" panose="02010803020104030203" pitchFamily="2" charset="-79"/>
            </a:rPr>
            <a:t>Chosen because the business exists to benefit the community rather than private profit.</a:t>
          </a:r>
          <a:endParaRPr lang="en-US" dirty="0">
            <a:latin typeface="Aharoni" panose="02010803020104030203" pitchFamily="2" charset="-79"/>
            <a:cs typeface="Aharoni" panose="02010803020104030203" pitchFamily="2" charset="-79"/>
          </a:endParaRPr>
        </a:p>
      </dgm:t>
    </dgm:pt>
    <dgm:pt modelId="{C42B1B08-4C94-481E-9914-43EE1FD9F342}" type="parTrans" cxnId="{ED0C2592-AF95-47D7-B938-4715E58AB485}">
      <dgm:prSet/>
      <dgm:spPr/>
      <dgm:t>
        <a:bodyPr/>
        <a:lstStyle/>
        <a:p>
          <a:endParaRPr lang="en-US"/>
        </a:p>
      </dgm:t>
    </dgm:pt>
    <dgm:pt modelId="{78742D24-DB36-4768-968D-2CC3AB097550}" type="sibTrans" cxnId="{ED0C2592-AF95-47D7-B938-4715E58AB485}">
      <dgm:prSet/>
      <dgm:spPr/>
      <dgm:t>
        <a:bodyPr/>
        <a:lstStyle/>
        <a:p>
          <a:endParaRPr lang="en-US"/>
        </a:p>
      </dgm:t>
    </dgm:pt>
    <dgm:pt modelId="{11B6EEAB-9BBC-4E81-9EF5-FBA9A10FB0A1}">
      <dgm:prSet/>
      <dgm:spPr/>
      <dgm:t>
        <a:bodyPr/>
        <a:lstStyle/>
        <a:p>
          <a:r>
            <a:rPr lang="en-GB" dirty="0">
              <a:latin typeface="Aharoni" panose="02010803020104030203" pitchFamily="2" charset="-79"/>
              <a:cs typeface="Aharoni" panose="02010803020104030203" pitchFamily="2" charset="-79"/>
            </a:rPr>
            <a:t>Any surplus is reinvested into programmes for young people.</a:t>
          </a:r>
          <a:endParaRPr lang="en-US" dirty="0">
            <a:latin typeface="Aharoni" panose="02010803020104030203" pitchFamily="2" charset="-79"/>
            <a:cs typeface="Aharoni" panose="02010803020104030203" pitchFamily="2" charset="-79"/>
          </a:endParaRPr>
        </a:p>
      </dgm:t>
    </dgm:pt>
    <dgm:pt modelId="{C00AF399-939F-4FCC-A4C5-56282297B63C}" type="parTrans" cxnId="{86D759F1-A8FC-47B3-BF08-E311A40754AB}">
      <dgm:prSet/>
      <dgm:spPr/>
      <dgm:t>
        <a:bodyPr/>
        <a:lstStyle/>
        <a:p>
          <a:endParaRPr lang="en-US"/>
        </a:p>
      </dgm:t>
    </dgm:pt>
    <dgm:pt modelId="{2C2FD536-D1CF-49FD-80BA-EF5877182690}" type="sibTrans" cxnId="{86D759F1-A8FC-47B3-BF08-E311A40754AB}">
      <dgm:prSet/>
      <dgm:spPr/>
      <dgm:t>
        <a:bodyPr/>
        <a:lstStyle/>
        <a:p>
          <a:endParaRPr lang="en-US"/>
        </a:p>
      </dgm:t>
    </dgm:pt>
    <dgm:pt modelId="{B7DEA004-8777-42BD-9FC6-1BE1BB269664}">
      <dgm:prSet/>
      <dgm:spPr/>
      <dgm:t>
        <a:bodyPr/>
        <a:lstStyle/>
        <a:p>
          <a:r>
            <a:rPr lang="en-GB" dirty="0">
              <a:latin typeface="Aharoni" panose="02010803020104030203" pitchFamily="2" charset="-79"/>
              <a:cs typeface="Aharoni" panose="02010803020104030203" pitchFamily="2" charset="-79"/>
            </a:rPr>
            <a:t>The asset lock and annual CIC report build trust with schools, agencies and host families.</a:t>
          </a:r>
          <a:endParaRPr lang="en-US" dirty="0">
            <a:latin typeface="Aharoni" panose="02010803020104030203" pitchFamily="2" charset="-79"/>
            <a:cs typeface="Aharoni" panose="02010803020104030203" pitchFamily="2" charset="-79"/>
          </a:endParaRPr>
        </a:p>
      </dgm:t>
    </dgm:pt>
    <dgm:pt modelId="{54FCA2C4-9693-4C77-8264-9701CF76D294}" type="parTrans" cxnId="{302CD977-F39F-4AC3-97B0-14EC96D19B57}">
      <dgm:prSet/>
      <dgm:spPr/>
      <dgm:t>
        <a:bodyPr/>
        <a:lstStyle/>
        <a:p>
          <a:endParaRPr lang="en-US"/>
        </a:p>
      </dgm:t>
    </dgm:pt>
    <dgm:pt modelId="{3029E7FE-0544-4563-B198-0B12DE0F7646}" type="sibTrans" cxnId="{302CD977-F39F-4AC3-97B0-14EC96D19B57}">
      <dgm:prSet/>
      <dgm:spPr/>
      <dgm:t>
        <a:bodyPr/>
        <a:lstStyle/>
        <a:p>
          <a:endParaRPr lang="en-US"/>
        </a:p>
      </dgm:t>
    </dgm:pt>
    <dgm:pt modelId="{6BA19ABE-C09B-4471-B85A-BC0B50C7936D}">
      <dgm:prSet/>
      <dgm:spPr/>
      <dgm:t>
        <a:bodyPr/>
        <a:lstStyle/>
        <a:p>
          <a:r>
            <a:rPr lang="en-GB" dirty="0">
              <a:latin typeface="Aharoni" panose="02010803020104030203" pitchFamily="2" charset="-79"/>
              <a:cs typeface="Aharoni" panose="02010803020104030203" pitchFamily="2" charset="-79"/>
            </a:rPr>
            <a:t>Management structure: Director, Programme Coordinator, Activity Leaders and Volunteers</a:t>
          </a:r>
          <a:r>
            <a:rPr lang="en-GB" dirty="0"/>
            <a:t>.</a:t>
          </a:r>
          <a:endParaRPr lang="en-US" dirty="0"/>
        </a:p>
      </dgm:t>
    </dgm:pt>
    <dgm:pt modelId="{C4AED932-926F-4C28-AEE2-2455222063D0}" type="parTrans" cxnId="{081953E0-9724-4DD6-AE71-E1184215C13B}">
      <dgm:prSet/>
      <dgm:spPr/>
      <dgm:t>
        <a:bodyPr/>
        <a:lstStyle/>
        <a:p>
          <a:endParaRPr lang="en-US"/>
        </a:p>
      </dgm:t>
    </dgm:pt>
    <dgm:pt modelId="{9BC2D258-712C-4C44-8E13-74564DA9AB2A}" type="sibTrans" cxnId="{081953E0-9724-4DD6-AE71-E1184215C13B}">
      <dgm:prSet/>
      <dgm:spPr/>
      <dgm:t>
        <a:bodyPr/>
        <a:lstStyle/>
        <a:p>
          <a:endParaRPr lang="en-US"/>
        </a:p>
      </dgm:t>
    </dgm:pt>
    <dgm:pt modelId="{FD825839-3E2E-46B2-8294-A2E1FEB1B287}">
      <dgm:prSet/>
      <dgm:spPr/>
      <dgm:t>
        <a:bodyPr/>
        <a:lstStyle/>
        <a:p>
          <a:r>
            <a:rPr lang="en-GB" dirty="0">
              <a:latin typeface="Aharoni" panose="02010803020104030203" pitchFamily="2" charset="-79"/>
              <a:cs typeface="Aharoni" panose="02010803020104030203" pitchFamily="2" charset="-79"/>
            </a:rPr>
            <a:t>Clear roles keep safeguarding, planning and delivery accountable.</a:t>
          </a:r>
          <a:endParaRPr lang="en-US" dirty="0">
            <a:latin typeface="Aharoni" panose="02010803020104030203" pitchFamily="2" charset="-79"/>
            <a:cs typeface="Aharoni" panose="02010803020104030203" pitchFamily="2" charset="-79"/>
          </a:endParaRPr>
        </a:p>
      </dgm:t>
    </dgm:pt>
    <dgm:pt modelId="{F16CE94E-83B1-4214-ACE6-8EF70D7A1AB4}" type="parTrans" cxnId="{FFD2DDC6-3A43-4682-8020-9DF1A54E4772}">
      <dgm:prSet/>
      <dgm:spPr/>
      <dgm:t>
        <a:bodyPr/>
        <a:lstStyle/>
        <a:p>
          <a:endParaRPr lang="en-US"/>
        </a:p>
      </dgm:t>
    </dgm:pt>
    <dgm:pt modelId="{361B5002-C23A-4FCE-A3DA-6BE343DA21BD}" type="sibTrans" cxnId="{FFD2DDC6-3A43-4682-8020-9DF1A54E4772}">
      <dgm:prSet/>
      <dgm:spPr/>
      <dgm:t>
        <a:bodyPr/>
        <a:lstStyle/>
        <a:p>
          <a:endParaRPr lang="en-US"/>
        </a:p>
      </dgm:t>
    </dgm:pt>
    <dgm:pt modelId="{10FCA546-2EAD-4645-A5AC-B5B3A5248C95}" type="pres">
      <dgm:prSet presAssocID="{691546E3-E3FA-4D91-A2FC-DE49F56088AE}" presName="diagram" presStyleCnt="0">
        <dgm:presLayoutVars>
          <dgm:dir/>
          <dgm:resizeHandles val="exact"/>
        </dgm:presLayoutVars>
      </dgm:prSet>
      <dgm:spPr/>
    </dgm:pt>
    <dgm:pt modelId="{641C04E9-A9D3-4F27-B26E-FE729DD58CF2}" type="pres">
      <dgm:prSet presAssocID="{0BD8F324-2E9E-4025-8CF6-A54A1A4A7BFC}" presName="node" presStyleLbl="node1" presStyleIdx="0" presStyleCnt="6">
        <dgm:presLayoutVars>
          <dgm:bulletEnabled val="1"/>
        </dgm:presLayoutVars>
      </dgm:prSet>
      <dgm:spPr/>
    </dgm:pt>
    <dgm:pt modelId="{AD1170F0-FE51-4DE4-B923-D341F5440ED6}" type="pres">
      <dgm:prSet presAssocID="{E4C7B791-2B6D-4044-8E51-833873CC41FC}" presName="sibTrans" presStyleCnt="0"/>
      <dgm:spPr/>
    </dgm:pt>
    <dgm:pt modelId="{D6ABF5BB-9C9F-4E05-9B63-AC51D8772BDF}" type="pres">
      <dgm:prSet presAssocID="{F1860AF2-D75D-4F8D-A5E6-98B3381E4B4A}" presName="node" presStyleLbl="node1" presStyleIdx="1" presStyleCnt="6">
        <dgm:presLayoutVars>
          <dgm:bulletEnabled val="1"/>
        </dgm:presLayoutVars>
      </dgm:prSet>
      <dgm:spPr/>
    </dgm:pt>
    <dgm:pt modelId="{4BD0FCF4-910C-495E-BB77-A5B0F096F4FB}" type="pres">
      <dgm:prSet presAssocID="{78742D24-DB36-4768-968D-2CC3AB097550}" presName="sibTrans" presStyleCnt="0"/>
      <dgm:spPr/>
    </dgm:pt>
    <dgm:pt modelId="{34128E37-A7FE-4497-85C4-EC5785998D86}" type="pres">
      <dgm:prSet presAssocID="{11B6EEAB-9BBC-4E81-9EF5-FBA9A10FB0A1}" presName="node" presStyleLbl="node1" presStyleIdx="2" presStyleCnt="6">
        <dgm:presLayoutVars>
          <dgm:bulletEnabled val="1"/>
        </dgm:presLayoutVars>
      </dgm:prSet>
      <dgm:spPr/>
    </dgm:pt>
    <dgm:pt modelId="{ACE69149-72CF-4268-A8C5-C585F51AF00A}" type="pres">
      <dgm:prSet presAssocID="{2C2FD536-D1CF-49FD-80BA-EF5877182690}" presName="sibTrans" presStyleCnt="0"/>
      <dgm:spPr/>
    </dgm:pt>
    <dgm:pt modelId="{8F6CDE6D-5DF7-4D80-BDF0-7851EE562C7A}" type="pres">
      <dgm:prSet presAssocID="{B7DEA004-8777-42BD-9FC6-1BE1BB269664}" presName="node" presStyleLbl="node1" presStyleIdx="3" presStyleCnt="6">
        <dgm:presLayoutVars>
          <dgm:bulletEnabled val="1"/>
        </dgm:presLayoutVars>
      </dgm:prSet>
      <dgm:spPr/>
    </dgm:pt>
    <dgm:pt modelId="{626C1BD4-92DF-4099-A2F5-FAEB468B1C2C}" type="pres">
      <dgm:prSet presAssocID="{3029E7FE-0544-4563-B198-0B12DE0F7646}" presName="sibTrans" presStyleCnt="0"/>
      <dgm:spPr/>
    </dgm:pt>
    <dgm:pt modelId="{CA2AD43C-F19A-4C15-B1B5-30B36E6DF6B9}" type="pres">
      <dgm:prSet presAssocID="{6BA19ABE-C09B-4471-B85A-BC0B50C7936D}" presName="node" presStyleLbl="node1" presStyleIdx="4" presStyleCnt="6">
        <dgm:presLayoutVars>
          <dgm:bulletEnabled val="1"/>
        </dgm:presLayoutVars>
      </dgm:prSet>
      <dgm:spPr/>
    </dgm:pt>
    <dgm:pt modelId="{725DB6F2-2FB9-4E4C-ADD3-50BD6EE64FCC}" type="pres">
      <dgm:prSet presAssocID="{9BC2D258-712C-4C44-8E13-74564DA9AB2A}" presName="sibTrans" presStyleCnt="0"/>
      <dgm:spPr/>
    </dgm:pt>
    <dgm:pt modelId="{64C55017-F92A-4F50-8335-5F17188BABCF}" type="pres">
      <dgm:prSet presAssocID="{FD825839-3E2E-46B2-8294-A2E1FEB1B287}" presName="node" presStyleLbl="node1" presStyleIdx="5" presStyleCnt="6">
        <dgm:presLayoutVars>
          <dgm:bulletEnabled val="1"/>
        </dgm:presLayoutVars>
      </dgm:prSet>
      <dgm:spPr/>
    </dgm:pt>
  </dgm:ptLst>
  <dgm:cxnLst>
    <dgm:cxn modelId="{7A4C641F-36C3-4F77-A4EB-1005D47C94B7}" type="presOf" srcId="{0BD8F324-2E9E-4025-8CF6-A54A1A4A7BFC}" destId="{641C04E9-A9D3-4F27-B26E-FE729DD58CF2}" srcOrd="0" destOrd="0" presId="urn:microsoft.com/office/officeart/2005/8/layout/default"/>
    <dgm:cxn modelId="{8254496D-B01D-4561-9C26-00D0B0D0F4CF}" type="presOf" srcId="{691546E3-E3FA-4D91-A2FC-DE49F56088AE}" destId="{10FCA546-2EAD-4645-A5AC-B5B3A5248C95}" srcOrd="0" destOrd="0" presId="urn:microsoft.com/office/officeart/2005/8/layout/default"/>
    <dgm:cxn modelId="{302CD977-F39F-4AC3-97B0-14EC96D19B57}" srcId="{691546E3-E3FA-4D91-A2FC-DE49F56088AE}" destId="{B7DEA004-8777-42BD-9FC6-1BE1BB269664}" srcOrd="3" destOrd="0" parTransId="{54FCA2C4-9693-4C77-8264-9701CF76D294}" sibTransId="{3029E7FE-0544-4563-B198-0B12DE0F7646}"/>
    <dgm:cxn modelId="{ED0C2592-AF95-47D7-B938-4715E58AB485}" srcId="{691546E3-E3FA-4D91-A2FC-DE49F56088AE}" destId="{F1860AF2-D75D-4F8D-A5E6-98B3381E4B4A}" srcOrd="1" destOrd="0" parTransId="{C42B1B08-4C94-481E-9914-43EE1FD9F342}" sibTransId="{78742D24-DB36-4768-968D-2CC3AB097550}"/>
    <dgm:cxn modelId="{A558D5A4-A77C-4235-BDA5-A5118F71476D}" srcId="{691546E3-E3FA-4D91-A2FC-DE49F56088AE}" destId="{0BD8F324-2E9E-4025-8CF6-A54A1A4A7BFC}" srcOrd="0" destOrd="0" parTransId="{2436AC62-8F5C-4726-AEE3-4785D8843E82}" sibTransId="{E4C7B791-2B6D-4044-8E51-833873CC41FC}"/>
    <dgm:cxn modelId="{0196A1AA-D31D-4953-A2D8-05410A75004D}" type="presOf" srcId="{FD825839-3E2E-46B2-8294-A2E1FEB1B287}" destId="{64C55017-F92A-4F50-8335-5F17188BABCF}" srcOrd="0" destOrd="0" presId="urn:microsoft.com/office/officeart/2005/8/layout/default"/>
    <dgm:cxn modelId="{56EDC2B0-A4B8-443D-A427-2338929E1127}" type="presOf" srcId="{B7DEA004-8777-42BD-9FC6-1BE1BB269664}" destId="{8F6CDE6D-5DF7-4D80-BDF0-7851EE562C7A}" srcOrd="0" destOrd="0" presId="urn:microsoft.com/office/officeart/2005/8/layout/default"/>
    <dgm:cxn modelId="{9E78A9BE-C20E-465C-8C62-C0AEE6BD472A}" type="presOf" srcId="{F1860AF2-D75D-4F8D-A5E6-98B3381E4B4A}" destId="{D6ABF5BB-9C9F-4E05-9B63-AC51D8772BDF}" srcOrd="0" destOrd="0" presId="urn:microsoft.com/office/officeart/2005/8/layout/default"/>
    <dgm:cxn modelId="{FFD2DDC6-3A43-4682-8020-9DF1A54E4772}" srcId="{691546E3-E3FA-4D91-A2FC-DE49F56088AE}" destId="{FD825839-3E2E-46B2-8294-A2E1FEB1B287}" srcOrd="5" destOrd="0" parTransId="{F16CE94E-83B1-4214-ACE6-8EF70D7A1AB4}" sibTransId="{361B5002-C23A-4FCE-A3DA-6BE343DA21BD}"/>
    <dgm:cxn modelId="{081953E0-9724-4DD6-AE71-E1184215C13B}" srcId="{691546E3-E3FA-4D91-A2FC-DE49F56088AE}" destId="{6BA19ABE-C09B-4471-B85A-BC0B50C7936D}" srcOrd="4" destOrd="0" parTransId="{C4AED932-926F-4C28-AEE2-2455222063D0}" sibTransId="{9BC2D258-712C-4C44-8E13-74564DA9AB2A}"/>
    <dgm:cxn modelId="{3D531BE9-1EFE-402D-BD81-58C6112BD18A}" type="presOf" srcId="{11B6EEAB-9BBC-4E81-9EF5-FBA9A10FB0A1}" destId="{34128E37-A7FE-4497-85C4-EC5785998D86}" srcOrd="0" destOrd="0" presId="urn:microsoft.com/office/officeart/2005/8/layout/default"/>
    <dgm:cxn modelId="{0AD05BEB-6284-4108-B246-4A70DBFB3B38}" type="presOf" srcId="{6BA19ABE-C09B-4471-B85A-BC0B50C7936D}" destId="{CA2AD43C-F19A-4C15-B1B5-30B36E6DF6B9}" srcOrd="0" destOrd="0" presId="urn:microsoft.com/office/officeart/2005/8/layout/default"/>
    <dgm:cxn modelId="{86D759F1-A8FC-47B3-BF08-E311A40754AB}" srcId="{691546E3-E3FA-4D91-A2FC-DE49F56088AE}" destId="{11B6EEAB-9BBC-4E81-9EF5-FBA9A10FB0A1}" srcOrd="2" destOrd="0" parTransId="{C00AF399-939F-4FCC-A4C5-56282297B63C}" sibTransId="{2C2FD536-D1CF-49FD-80BA-EF5877182690}"/>
    <dgm:cxn modelId="{F7F2A4DE-D0EE-4565-8103-009B72BF2C42}" type="presParOf" srcId="{10FCA546-2EAD-4645-A5AC-B5B3A5248C95}" destId="{641C04E9-A9D3-4F27-B26E-FE729DD58CF2}" srcOrd="0" destOrd="0" presId="urn:microsoft.com/office/officeart/2005/8/layout/default"/>
    <dgm:cxn modelId="{D40196BE-77A3-40B0-9AD5-F4107299E12B}" type="presParOf" srcId="{10FCA546-2EAD-4645-A5AC-B5B3A5248C95}" destId="{AD1170F0-FE51-4DE4-B923-D341F5440ED6}" srcOrd="1" destOrd="0" presId="urn:microsoft.com/office/officeart/2005/8/layout/default"/>
    <dgm:cxn modelId="{1ADF706B-A7A6-422D-9A36-FF4182681023}" type="presParOf" srcId="{10FCA546-2EAD-4645-A5AC-B5B3A5248C95}" destId="{D6ABF5BB-9C9F-4E05-9B63-AC51D8772BDF}" srcOrd="2" destOrd="0" presId="urn:microsoft.com/office/officeart/2005/8/layout/default"/>
    <dgm:cxn modelId="{8E1589B9-5DAC-4042-BF5C-E02666F31385}" type="presParOf" srcId="{10FCA546-2EAD-4645-A5AC-B5B3A5248C95}" destId="{4BD0FCF4-910C-495E-BB77-A5B0F096F4FB}" srcOrd="3" destOrd="0" presId="urn:microsoft.com/office/officeart/2005/8/layout/default"/>
    <dgm:cxn modelId="{165F83E8-9BDB-4332-B4C3-6910DF5374CC}" type="presParOf" srcId="{10FCA546-2EAD-4645-A5AC-B5B3A5248C95}" destId="{34128E37-A7FE-4497-85C4-EC5785998D86}" srcOrd="4" destOrd="0" presId="urn:microsoft.com/office/officeart/2005/8/layout/default"/>
    <dgm:cxn modelId="{E32FEC0D-4BEA-4151-A386-67CAD2081C2C}" type="presParOf" srcId="{10FCA546-2EAD-4645-A5AC-B5B3A5248C95}" destId="{ACE69149-72CF-4268-A8C5-C585F51AF00A}" srcOrd="5" destOrd="0" presId="urn:microsoft.com/office/officeart/2005/8/layout/default"/>
    <dgm:cxn modelId="{01602716-D86E-4026-8792-C82103A8E9DB}" type="presParOf" srcId="{10FCA546-2EAD-4645-A5AC-B5B3A5248C95}" destId="{8F6CDE6D-5DF7-4D80-BDF0-7851EE562C7A}" srcOrd="6" destOrd="0" presId="urn:microsoft.com/office/officeart/2005/8/layout/default"/>
    <dgm:cxn modelId="{EDFBFFF9-6AB6-4E89-AB22-4828F17295CE}" type="presParOf" srcId="{10FCA546-2EAD-4645-A5AC-B5B3A5248C95}" destId="{626C1BD4-92DF-4099-A2F5-FAEB468B1C2C}" srcOrd="7" destOrd="0" presId="urn:microsoft.com/office/officeart/2005/8/layout/default"/>
    <dgm:cxn modelId="{C16758AB-F879-4F2B-9BAC-EFE07C2DC549}" type="presParOf" srcId="{10FCA546-2EAD-4645-A5AC-B5B3A5248C95}" destId="{CA2AD43C-F19A-4C15-B1B5-30B36E6DF6B9}" srcOrd="8" destOrd="0" presId="urn:microsoft.com/office/officeart/2005/8/layout/default"/>
    <dgm:cxn modelId="{AC462998-5667-460F-AAD0-BDA5BEB4B191}" type="presParOf" srcId="{10FCA546-2EAD-4645-A5AC-B5B3A5248C95}" destId="{725DB6F2-2FB9-4E4C-ADD3-50BD6EE64FCC}" srcOrd="9" destOrd="0" presId="urn:microsoft.com/office/officeart/2005/8/layout/default"/>
    <dgm:cxn modelId="{167B009C-DBCD-4F9D-A38A-24D11FC55650}" type="presParOf" srcId="{10FCA546-2EAD-4645-A5AC-B5B3A5248C95}" destId="{64C55017-F92A-4F50-8335-5F17188BABC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3582C6-9F65-4C7D-8DA5-A21D1C77548A}"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89D1F630-4765-4307-82E4-9D25C338D299}">
      <dgm:prSet/>
      <dgm:spPr/>
      <dgm:t>
        <a:bodyPr/>
        <a:lstStyle/>
        <a:p>
          <a:r>
            <a:rPr lang="en-GB" dirty="0">
              <a:latin typeface="Aharoni" panose="02010803020104030203" pitchFamily="2" charset="-79"/>
              <a:cs typeface="Aharoni" panose="02010803020104030203" pitchFamily="2" charset="-79"/>
            </a:rPr>
            <a:t>Director – ESOL Tutor and Teaching Assistant background, safeguarding knowledge, multilingual, experienced with international learners.</a:t>
          </a:r>
          <a:endParaRPr lang="en-US" dirty="0">
            <a:latin typeface="Aharoni" panose="02010803020104030203" pitchFamily="2" charset="-79"/>
            <a:cs typeface="Aharoni" panose="02010803020104030203" pitchFamily="2" charset="-79"/>
          </a:endParaRPr>
        </a:p>
      </dgm:t>
    </dgm:pt>
    <dgm:pt modelId="{91679BFD-31A6-4290-A422-8E2FBA307497}" type="parTrans" cxnId="{6C864DC4-5DA1-4AF8-9DF5-04FEEF18B301}">
      <dgm:prSet/>
      <dgm:spPr/>
      <dgm:t>
        <a:bodyPr/>
        <a:lstStyle/>
        <a:p>
          <a:endParaRPr lang="en-US"/>
        </a:p>
      </dgm:t>
    </dgm:pt>
    <dgm:pt modelId="{FBD79B5F-B33F-4D3C-8000-7A887EAF01EF}" type="sibTrans" cxnId="{6C864DC4-5DA1-4AF8-9DF5-04FEEF18B301}">
      <dgm:prSet/>
      <dgm:spPr/>
      <dgm:t>
        <a:bodyPr/>
        <a:lstStyle/>
        <a:p>
          <a:endParaRPr lang="en-US"/>
        </a:p>
      </dgm:t>
    </dgm:pt>
    <dgm:pt modelId="{86022021-3DC8-4D5C-8486-A90072DFF156}">
      <dgm:prSet/>
      <dgm:spPr/>
      <dgm:t>
        <a:bodyPr/>
        <a:lstStyle/>
        <a:p>
          <a:r>
            <a:rPr lang="en-GB" dirty="0">
              <a:latin typeface="Aharoni" panose="02010803020104030203" pitchFamily="2" charset="-79"/>
              <a:cs typeface="Aharoni" panose="02010803020104030203" pitchFamily="2" charset="-79"/>
            </a:rPr>
            <a:t>Programme Coordinator – plans activities, writes risk assessments and communicates with schools.</a:t>
          </a:r>
          <a:endParaRPr lang="en-US" dirty="0">
            <a:latin typeface="Aharoni" panose="02010803020104030203" pitchFamily="2" charset="-79"/>
            <a:cs typeface="Aharoni" panose="02010803020104030203" pitchFamily="2" charset="-79"/>
          </a:endParaRPr>
        </a:p>
      </dgm:t>
    </dgm:pt>
    <dgm:pt modelId="{12686E48-6AC2-44EC-99E7-0A88006C9267}" type="parTrans" cxnId="{E789880F-17BF-4FA2-B511-68E8A7D4879A}">
      <dgm:prSet/>
      <dgm:spPr/>
      <dgm:t>
        <a:bodyPr/>
        <a:lstStyle/>
        <a:p>
          <a:endParaRPr lang="en-US"/>
        </a:p>
      </dgm:t>
    </dgm:pt>
    <dgm:pt modelId="{61A62BF6-CC99-46F4-8950-662954755836}" type="sibTrans" cxnId="{E789880F-17BF-4FA2-B511-68E8A7D4879A}">
      <dgm:prSet/>
      <dgm:spPr/>
      <dgm:t>
        <a:bodyPr/>
        <a:lstStyle/>
        <a:p>
          <a:endParaRPr lang="en-US"/>
        </a:p>
      </dgm:t>
    </dgm:pt>
    <dgm:pt modelId="{3AC053F6-1F56-4658-9658-CED05656A5DE}">
      <dgm:prSet/>
      <dgm:spPr/>
      <dgm:t>
        <a:bodyPr/>
        <a:lstStyle/>
        <a:p>
          <a:r>
            <a:rPr lang="en-GB" dirty="0">
              <a:latin typeface="Aharoni" panose="02010803020104030203" pitchFamily="2" charset="-79"/>
              <a:cs typeface="Aharoni" panose="02010803020104030203" pitchFamily="2" charset="-79"/>
            </a:rPr>
            <a:t>Activity Leaders – trained staff with DBS checks, first aid training and youth support experience</a:t>
          </a:r>
          <a:r>
            <a:rPr lang="en-GB" dirty="0"/>
            <a:t>.</a:t>
          </a:r>
          <a:endParaRPr lang="en-US" dirty="0"/>
        </a:p>
      </dgm:t>
    </dgm:pt>
    <dgm:pt modelId="{5294F877-3E32-43AD-B77F-C5AA230D1937}" type="parTrans" cxnId="{CEC37CA9-95DD-4243-9ADE-82252A511B4B}">
      <dgm:prSet/>
      <dgm:spPr/>
      <dgm:t>
        <a:bodyPr/>
        <a:lstStyle/>
        <a:p>
          <a:endParaRPr lang="en-US"/>
        </a:p>
      </dgm:t>
    </dgm:pt>
    <dgm:pt modelId="{54117F60-CC82-4319-B48E-B9E38B4C64AA}" type="sibTrans" cxnId="{CEC37CA9-95DD-4243-9ADE-82252A511B4B}">
      <dgm:prSet/>
      <dgm:spPr/>
      <dgm:t>
        <a:bodyPr/>
        <a:lstStyle/>
        <a:p>
          <a:endParaRPr lang="en-US"/>
        </a:p>
      </dgm:t>
    </dgm:pt>
    <dgm:pt modelId="{980CC96D-EF26-407E-9E81-212D1635B578}">
      <dgm:prSet/>
      <dgm:spPr/>
      <dgm:t>
        <a:bodyPr/>
        <a:lstStyle/>
        <a:p>
          <a:r>
            <a:rPr lang="en-GB" dirty="0">
              <a:latin typeface="Aharoni" panose="02010803020104030203" pitchFamily="2" charset="-79"/>
              <a:cs typeface="Aharoni" panose="02010803020104030203" pitchFamily="2" charset="-79"/>
            </a:rPr>
            <a:t>Volunteers – support activities and help students feel welcome.</a:t>
          </a:r>
          <a:endParaRPr lang="en-US" dirty="0">
            <a:latin typeface="Aharoni" panose="02010803020104030203" pitchFamily="2" charset="-79"/>
            <a:cs typeface="Aharoni" panose="02010803020104030203" pitchFamily="2" charset="-79"/>
          </a:endParaRPr>
        </a:p>
      </dgm:t>
    </dgm:pt>
    <dgm:pt modelId="{E8C89DBA-F98C-4B4E-85B3-87D095C1D607}" type="parTrans" cxnId="{53FBE92E-596E-4E45-8999-1392BF266B15}">
      <dgm:prSet/>
      <dgm:spPr/>
      <dgm:t>
        <a:bodyPr/>
        <a:lstStyle/>
        <a:p>
          <a:endParaRPr lang="en-US"/>
        </a:p>
      </dgm:t>
    </dgm:pt>
    <dgm:pt modelId="{389B41E3-7C2D-4710-8258-D9484379CFA7}" type="sibTrans" cxnId="{53FBE92E-596E-4E45-8999-1392BF266B15}">
      <dgm:prSet/>
      <dgm:spPr/>
      <dgm:t>
        <a:bodyPr/>
        <a:lstStyle/>
        <a:p>
          <a:endParaRPr lang="en-US"/>
        </a:p>
      </dgm:t>
    </dgm:pt>
    <dgm:pt modelId="{000DD4FE-F6A0-41D6-8153-B39B9FBA17BA}" type="pres">
      <dgm:prSet presAssocID="{263582C6-9F65-4C7D-8DA5-A21D1C77548A}" presName="matrix" presStyleCnt="0">
        <dgm:presLayoutVars>
          <dgm:chMax val="1"/>
          <dgm:dir/>
          <dgm:resizeHandles val="exact"/>
        </dgm:presLayoutVars>
      </dgm:prSet>
      <dgm:spPr/>
    </dgm:pt>
    <dgm:pt modelId="{FECBB1EB-714A-47C1-9E0B-D613C22F1078}" type="pres">
      <dgm:prSet presAssocID="{263582C6-9F65-4C7D-8DA5-A21D1C77548A}" presName="diamond" presStyleLbl="bgShp" presStyleIdx="0" presStyleCnt="1"/>
      <dgm:spPr/>
    </dgm:pt>
    <dgm:pt modelId="{8AEAD2D7-4A9F-4DEF-BEBA-E5B21071DCD0}" type="pres">
      <dgm:prSet presAssocID="{263582C6-9F65-4C7D-8DA5-A21D1C77548A}" presName="quad1" presStyleLbl="node1" presStyleIdx="0" presStyleCnt="4">
        <dgm:presLayoutVars>
          <dgm:chMax val="0"/>
          <dgm:chPref val="0"/>
          <dgm:bulletEnabled val="1"/>
        </dgm:presLayoutVars>
      </dgm:prSet>
      <dgm:spPr/>
    </dgm:pt>
    <dgm:pt modelId="{0E80657C-2ECC-491B-B463-80473554A6D5}" type="pres">
      <dgm:prSet presAssocID="{263582C6-9F65-4C7D-8DA5-A21D1C77548A}" presName="quad2" presStyleLbl="node1" presStyleIdx="1" presStyleCnt="4">
        <dgm:presLayoutVars>
          <dgm:chMax val="0"/>
          <dgm:chPref val="0"/>
          <dgm:bulletEnabled val="1"/>
        </dgm:presLayoutVars>
      </dgm:prSet>
      <dgm:spPr/>
    </dgm:pt>
    <dgm:pt modelId="{ED0F6D24-E9B8-4FEE-91DA-AF24B73ADA2F}" type="pres">
      <dgm:prSet presAssocID="{263582C6-9F65-4C7D-8DA5-A21D1C77548A}" presName="quad3" presStyleLbl="node1" presStyleIdx="2" presStyleCnt="4">
        <dgm:presLayoutVars>
          <dgm:chMax val="0"/>
          <dgm:chPref val="0"/>
          <dgm:bulletEnabled val="1"/>
        </dgm:presLayoutVars>
      </dgm:prSet>
      <dgm:spPr/>
    </dgm:pt>
    <dgm:pt modelId="{DDF445FA-8516-4AB9-A469-95E465A59BCF}" type="pres">
      <dgm:prSet presAssocID="{263582C6-9F65-4C7D-8DA5-A21D1C77548A}" presName="quad4" presStyleLbl="node1" presStyleIdx="3" presStyleCnt="4">
        <dgm:presLayoutVars>
          <dgm:chMax val="0"/>
          <dgm:chPref val="0"/>
          <dgm:bulletEnabled val="1"/>
        </dgm:presLayoutVars>
      </dgm:prSet>
      <dgm:spPr/>
    </dgm:pt>
  </dgm:ptLst>
  <dgm:cxnLst>
    <dgm:cxn modelId="{E789880F-17BF-4FA2-B511-68E8A7D4879A}" srcId="{263582C6-9F65-4C7D-8DA5-A21D1C77548A}" destId="{86022021-3DC8-4D5C-8486-A90072DFF156}" srcOrd="1" destOrd="0" parTransId="{12686E48-6AC2-44EC-99E7-0A88006C9267}" sibTransId="{61A62BF6-CC99-46F4-8950-662954755836}"/>
    <dgm:cxn modelId="{53FBE92E-596E-4E45-8999-1392BF266B15}" srcId="{263582C6-9F65-4C7D-8DA5-A21D1C77548A}" destId="{980CC96D-EF26-407E-9E81-212D1635B578}" srcOrd="3" destOrd="0" parTransId="{E8C89DBA-F98C-4B4E-85B3-87D095C1D607}" sibTransId="{389B41E3-7C2D-4710-8258-D9484379CFA7}"/>
    <dgm:cxn modelId="{65154645-C147-4F68-BFD9-62E706E1AD4C}" type="presOf" srcId="{3AC053F6-1F56-4658-9658-CED05656A5DE}" destId="{ED0F6D24-E9B8-4FEE-91DA-AF24B73ADA2F}" srcOrd="0" destOrd="0" presId="urn:microsoft.com/office/officeart/2005/8/layout/matrix3"/>
    <dgm:cxn modelId="{F35E9289-F89A-4E99-8E31-9EFFF5976D08}" type="presOf" srcId="{89D1F630-4765-4307-82E4-9D25C338D299}" destId="{8AEAD2D7-4A9F-4DEF-BEBA-E5B21071DCD0}" srcOrd="0" destOrd="0" presId="urn:microsoft.com/office/officeart/2005/8/layout/matrix3"/>
    <dgm:cxn modelId="{A0949295-A737-42D5-AB11-8490F150E85B}" type="presOf" srcId="{980CC96D-EF26-407E-9E81-212D1635B578}" destId="{DDF445FA-8516-4AB9-A469-95E465A59BCF}" srcOrd="0" destOrd="0" presId="urn:microsoft.com/office/officeart/2005/8/layout/matrix3"/>
    <dgm:cxn modelId="{CEC37CA9-95DD-4243-9ADE-82252A511B4B}" srcId="{263582C6-9F65-4C7D-8DA5-A21D1C77548A}" destId="{3AC053F6-1F56-4658-9658-CED05656A5DE}" srcOrd="2" destOrd="0" parTransId="{5294F877-3E32-43AD-B77F-C5AA230D1937}" sibTransId="{54117F60-CC82-4319-B48E-B9E38B4C64AA}"/>
    <dgm:cxn modelId="{6C864DC4-5DA1-4AF8-9DF5-04FEEF18B301}" srcId="{263582C6-9F65-4C7D-8DA5-A21D1C77548A}" destId="{89D1F630-4765-4307-82E4-9D25C338D299}" srcOrd="0" destOrd="0" parTransId="{91679BFD-31A6-4290-A422-8E2FBA307497}" sibTransId="{FBD79B5F-B33F-4D3C-8000-7A887EAF01EF}"/>
    <dgm:cxn modelId="{2E97D5DF-9845-485E-9CAE-AD99A01F9349}" type="presOf" srcId="{86022021-3DC8-4D5C-8486-A90072DFF156}" destId="{0E80657C-2ECC-491B-B463-80473554A6D5}" srcOrd="0" destOrd="0" presId="urn:microsoft.com/office/officeart/2005/8/layout/matrix3"/>
    <dgm:cxn modelId="{016226E3-9A38-4181-8F92-FD310E977BE8}" type="presOf" srcId="{263582C6-9F65-4C7D-8DA5-A21D1C77548A}" destId="{000DD4FE-F6A0-41D6-8153-B39B9FBA17BA}" srcOrd="0" destOrd="0" presId="urn:microsoft.com/office/officeart/2005/8/layout/matrix3"/>
    <dgm:cxn modelId="{3239E1EB-D9A6-49FD-B82F-8DDDC09FB533}" type="presParOf" srcId="{000DD4FE-F6A0-41D6-8153-B39B9FBA17BA}" destId="{FECBB1EB-714A-47C1-9E0B-D613C22F1078}" srcOrd="0" destOrd="0" presId="urn:microsoft.com/office/officeart/2005/8/layout/matrix3"/>
    <dgm:cxn modelId="{F16A12F3-4D75-4230-8F77-3C4E23B94292}" type="presParOf" srcId="{000DD4FE-F6A0-41D6-8153-B39B9FBA17BA}" destId="{8AEAD2D7-4A9F-4DEF-BEBA-E5B21071DCD0}" srcOrd="1" destOrd="0" presId="urn:microsoft.com/office/officeart/2005/8/layout/matrix3"/>
    <dgm:cxn modelId="{F8FB1A78-1CEB-4350-8B5A-AF01D0927577}" type="presParOf" srcId="{000DD4FE-F6A0-41D6-8153-B39B9FBA17BA}" destId="{0E80657C-2ECC-491B-B463-80473554A6D5}" srcOrd="2" destOrd="0" presId="urn:microsoft.com/office/officeart/2005/8/layout/matrix3"/>
    <dgm:cxn modelId="{C3314639-BBB6-477E-B2E6-3D311B618816}" type="presParOf" srcId="{000DD4FE-F6A0-41D6-8153-B39B9FBA17BA}" destId="{ED0F6D24-E9B8-4FEE-91DA-AF24B73ADA2F}" srcOrd="3" destOrd="0" presId="urn:microsoft.com/office/officeart/2005/8/layout/matrix3"/>
    <dgm:cxn modelId="{0006C032-75CB-4F35-B79D-88117FB5EE4E}" type="presParOf" srcId="{000DD4FE-F6A0-41D6-8153-B39B9FBA17BA}" destId="{DDF445FA-8516-4AB9-A469-95E465A59BC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93FA0A-5191-442E-BC65-EAC8970BFF36}"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E14887C2-4C5B-42CE-82DD-47F60ABA86F1}">
      <dgm:prSet custT="1"/>
      <dgm:spPr/>
      <dgm:t>
        <a:bodyPr/>
        <a:lstStyle/>
        <a:p>
          <a:r>
            <a:rPr lang="en-GB" sz="1400" b="1" dirty="0">
              <a:latin typeface="Aharoni" panose="02010803020104030203" pitchFamily="2" charset="-79"/>
              <a:cs typeface="Aharoni" panose="02010803020104030203" pitchFamily="2" charset="-79"/>
            </a:rPr>
            <a:t>Political – safeguarding laws, child protection rules and DBS requirements.</a:t>
          </a:r>
          <a:endParaRPr lang="en-US" sz="1400" dirty="0">
            <a:latin typeface="Aharoni" panose="02010803020104030203" pitchFamily="2" charset="-79"/>
            <a:cs typeface="Aharoni" panose="02010803020104030203" pitchFamily="2" charset="-79"/>
          </a:endParaRPr>
        </a:p>
      </dgm:t>
    </dgm:pt>
    <dgm:pt modelId="{AC8DF62C-256A-4D4D-9894-2E62C722D77A}" type="parTrans" cxnId="{7B3F9E07-1230-4674-ACDD-347F77926CA5}">
      <dgm:prSet/>
      <dgm:spPr/>
      <dgm:t>
        <a:bodyPr/>
        <a:lstStyle/>
        <a:p>
          <a:endParaRPr lang="en-US"/>
        </a:p>
      </dgm:t>
    </dgm:pt>
    <dgm:pt modelId="{E2BEB9C2-732F-4F3F-9C1D-F63AFFC0D4F7}" type="sibTrans" cxnId="{7B3F9E07-1230-4674-ACDD-347F77926CA5}">
      <dgm:prSet/>
      <dgm:spPr/>
      <dgm:t>
        <a:bodyPr/>
        <a:lstStyle/>
        <a:p>
          <a:endParaRPr lang="en-US"/>
        </a:p>
      </dgm:t>
    </dgm:pt>
    <dgm:pt modelId="{7A350FF6-94CD-4E3D-824C-5C1F681DDEB7}">
      <dgm:prSet custT="1"/>
      <dgm:spPr/>
      <dgm:t>
        <a:bodyPr/>
        <a:lstStyle/>
        <a:p>
          <a:r>
            <a:rPr lang="en-GB" sz="1400" b="1" dirty="0">
              <a:latin typeface="Aharoni" panose="02010803020104030203" pitchFamily="2" charset="-79"/>
              <a:cs typeface="Aharoni" panose="02010803020104030203" pitchFamily="2" charset="-79"/>
            </a:rPr>
            <a:t>Economic – affordable pricing and the effect of the economy on student numbers.</a:t>
          </a:r>
          <a:endParaRPr lang="en-US" sz="1400" dirty="0">
            <a:latin typeface="Aharoni" panose="02010803020104030203" pitchFamily="2" charset="-79"/>
            <a:cs typeface="Aharoni" panose="02010803020104030203" pitchFamily="2" charset="-79"/>
          </a:endParaRPr>
        </a:p>
      </dgm:t>
    </dgm:pt>
    <dgm:pt modelId="{22EF9AA1-CB3D-47F5-B2BF-450EBF870622}" type="parTrans" cxnId="{DA84F068-5E40-4469-B3AA-87736074ECB9}">
      <dgm:prSet/>
      <dgm:spPr/>
      <dgm:t>
        <a:bodyPr/>
        <a:lstStyle/>
        <a:p>
          <a:endParaRPr lang="en-US"/>
        </a:p>
      </dgm:t>
    </dgm:pt>
    <dgm:pt modelId="{2C274C2C-27E7-44A3-8154-0AF5A0DF8ACC}" type="sibTrans" cxnId="{DA84F068-5E40-4469-B3AA-87736074ECB9}">
      <dgm:prSet/>
      <dgm:spPr/>
      <dgm:t>
        <a:bodyPr/>
        <a:lstStyle/>
        <a:p>
          <a:endParaRPr lang="en-US"/>
        </a:p>
      </dgm:t>
    </dgm:pt>
    <dgm:pt modelId="{1565B67C-B275-4065-ACC3-AF0E79A4B6E9}">
      <dgm:prSet custT="1"/>
      <dgm:spPr/>
      <dgm:t>
        <a:bodyPr/>
        <a:lstStyle/>
        <a:p>
          <a:r>
            <a:rPr lang="en-GB" sz="1400" b="1" dirty="0">
              <a:latin typeface="Aharoni" panose="02010803020104030203" pitchFamily="2" charset="-79"/>
              <a:cs typeface="Aharoni" panose="02010803020104030203" pitchFamily="2" charset="-79"/>
            </a:rPr>
            <a:t>Social – growing numbers of international students needing cultural support.</a:t>
          </a:r>
          <a:endParaRPr lang="en-US" sz="1400" dirty="0">
            <a:latin typeface="Aharoni" panose="02010803020104030203" pitchFamily="2" charset="-79"/>
            <a:cs typeface="Aharoni" panose="02010803020104030203" pitchFamily="2" charset="-79"/>
          </a:endParaRPr>
        </a:p>
      </dgm:t>
    </dgm:pt>
    <dgm:pt modelId="{1039406B-6C49-4B8D-BC38-30FED50B089D}" type="parTrans" cxnId="{245C8BD6-22D4-4435-BBE0-A5128F81D353}">
      <dgm:prSet/>
      <dgm:spPr/>
      <dgm:t>
        <a:bodyPr/>
        <a:lstStyle/>
        <a:p>
          <a:endParaRPr lang="en-US"/>
        </a:p>
      </dgm:t>
    </dgm:pt>
    <dgm:pt modelId="{DA464726-83A6-447D-8720-6C86BABADFB2}" type="sibTrans" cxnId="{245C8BD6-22D4-4435-BBE0-A5128F81D353}">
      <dgm:prSet/>
      <dgm:spPr/>
      <dgm:t>
        <a:bodyPr/>
        <a:lstStyle/>
        <a:p>
          <a:endParaRPr lang="en-US"/>
        </a:p>
      </dgm:t>
    </dgm:pt>
    <dgm:pt modelId="{07A8B793-CD20-44D6-953F-906EAEF3627A}">
      <dgm:prSet custT="1"/>
      <dgm:spPr/>
      <dgm:t>
        <a:bodyPr/>
        <a:lstStyle/>
        <a:p>
          <a:r>
            <a:rPr lang="en-GB" sz="1400" b="1" dirty="0">
              <a:latin typeface="Aharoni" panose="02010803020104030203" pitchFamily="2" charset="-79"/>
              <a:cs typeface="Aharoni" panose="02010803020104030203" pitchFamily="2" charset="-79"/>
            </a:rPr>
            <a:t>Technological – online tools, apps and communication platforms.</a:t>
          </a:r>
          <a:endParaRPr lang="en-US" sz="1400" dirty="0">
            <a:latin typeface="Aharoni" panose="02010803020104030203" pitchFamily="2" charset="-79"/>
            <a:cs typeface="Aharoni" panose="02010803020104030203" pitchFamily="2" charset="-79"/>
          </a:endParaRPr>
        </a:p>
      </dgm:t>
    </dgm:pt>
    <dgm:pt modelId="{4C87669D-F609-4147-A57A-5C687D60AD58}" type="parTrans" cxnId="{F1113428-7099-47A7-8E55-3D3ED75616CC}">
      <dgm:prSet/>
      <dgm:spPr/>
      <dgm:t>
        <a:bodyPr/>
        <a:lstStyle/>
        <a:p>
          <a:endParaRPr lang="en-US"/>
        </a:p>
      </dgm:t>
    </dgm:pt>
    <dgm:pt modelId="{59C5FC35-80DF-4B05-91D0-B4F98E71A47D}" type="sibTrans" cxnId="{F1113428-7099-47A7-8E55-3D3ED75616CC}">
      <dgm:prSet/>
      <dgm:spPr/>
      <dgm:t>
        <a:bodyPr/>
        <a:lstStyle/>
        <a:p>
          <a:endParaRPr lang="en-US"/>
        </a:p>
      </dgm:t>
    </dgm:pt>
    <dgm:pt modelId="{41412FA8-95DA-4D75-8BE4-6815A012F6FD}">
      <dgm:prSet custT="1"/>
      <dgm:spPr/>
      <dgm:t>
        <a:bodyPr/>
        <a:lstStyle/>
        <a:p>
          <a:r>
            <a:rPr lang="en-GB" sz="1400" b="1" dirty="0">
              <a:latin typeface="Aharoni" panose="02010803020104030203" pitchFamily="2" charset="-79"/>
              <a:cs typeface="Aharoni" panose="02010803020104030203" pitchFamily="2" charset="-79"/>
            </a:rPr>
            <a:t>Environmental – safety rules for outdoor activities and eco friendly practice.</a:t>
          </a:r>
          <a:endParaRPr lang="en-US" sz="1400" dirty="0">
            <a:latin typeface="Aharoni" panose="02010803020104030203" pitchFamily="2" charset="-79"/>
            <a:cs typeface="Aharoni" panose="02010803020104030203" pitchFamily="2" charset="-79"/>
          </a:endParaRPr>
        </a:p>
      </dgm:t>
    </dgm:pt>
    <dgm:pt modelId="{F8B794EC-96E1-491C-95EE-1C228D0992F4}" type="parTrans" cxnId="{5CABFCC6-0695-4972-8E04-B6414CD8F8CB}">
      <dgm:prSet/>
      <dgm:spPr/>
      <dgm:t>
        <a:bodyPr/>
        <a:lstStyle/>
        <a:p>
          <a:endParaRPr lang="en-US"/>
        </a:p>
      </dgm:t>
    </dgm:pt>
    <dgm:pt modelId="{B969BA99-1CE7-437B-890D-3CD650D11F0B}" type="sibTrans" cxnId="{5CABFCC6-0695-4972-8E04-B6414CD8F8CB}">
      <dgm:prSet/>
      <dgm:spPr/>
      <dgm:t>
        <a:bodyPr/>
        <a:lstStyle/>
        <a:p>
          <a:endParaRPr lang="en-US"/>
        </a:p>
      </dgm:t>
    </dgm:pt>
    <dgm:pt modelId="{E37D7624-B1FA-45FC-8A50-B0224C98A1EC}">
      <dgm:prSet/>
      <dgm:spPr/>
      <dgm:t>
        <a:bodyPr/>
        <a:lstStyle/>
        <a:p>
          <a:r>
            <a:rPr lang="en-GB" b="1" dirty="0">
              <a:latin typeface="Aharoni" panose="02010803020104030203" pitchFamily="2" charset="-79"/>
              <a:cs typeface="Aharoni" panose="02010803020104030203" pitchFamily="2" charset="-79"/>
            </a:rPr>
            <a:t>Legal – insurance, GDPR, risk assessments and health and safety.</a:t>
          </a:r>
          <a:endParaRPr lang="en-US" dirty="0">
            <a:latin typeface="Aharoni" panose="02010803020104030203" pitchFamily="2" charset="-79"/>
            <a:cs typeface="Aharoni" panose="02010803020104030203" pitchFamily="2" charset="-79"/>
          </a:endParaRPr>
        </a:p>
      </dgm:t>
    </dgm:pt>
    <dgm:pt modelId="{43A15C56-9509-422A-B3F5-4636D7E6F385}" type="parTrans" cxnId="{F3C91143-624A-4B61-BADC-20A2E893FDEE}">
      <dgm:prSet/>
      <dgm:spPr/>
      <dgm:t>
        <a:bodyPr/>
        <a:lstStyle/>
        <a:p>
          <a:endParaRPr lang="en-US"/>
        </a:p>
      </dgm:t>
    </dgm:pt>
    <dgm:pt modelId="{7017F789-EDCC-407C-876A-2FAABDE36B27}" type="sibTrans" cxnId="{F3C91143-624A-4B61-BADC-20A2E893FDEE}">
      <dgm:prSet/>
      <dgm:spPr/>
      <dgm:t>
        <a:bodyPr/>
        <a:lstStyle/>
        <a:p>
          <a:endParaRPr lang="en-US"/>
        </a:p>
      </dgm:t>
    </dgm:pt>
    <dgm:pt modelId="{86509504-58FE-4099-9F1C-E5FDEDABE585}" type="pres">
      <dgm:prSet presAssocID="{7093FA0A-5191-442E-BC65-EAC8970BFF36}" presName="cycle" presStyleCnt="0">
        <dgm:presLayoutVars>
          <dgm:dir/>
          <dgm:resizeHandles val="exact"/>
        </dgm:presLayoutVars>
      </dgm:prSet>
      <dgm:spPr/>
    </dgm:pt>
    <dgm:pt modelId="{8F472028-EDE3-45E9-9A5D-A893AB83704E}" type="pres">
      <dgm:prSet presAssocID="{E14887C2-4C5B-42CE-82DD-47F60ABA86F1}" presName="node" presStyleLbl="node1" presStyleIdx="0" presStyleCnt="6">
        <dgm:presLayoutVars>
          <dgm:bulletEnabled val="1"/>
        </dgm:presLayoutVars>
      </dgm:prSet>
      <dgm:spPr/>
    </dgm:pt>
    <dgm:pt modelId="{6D71C1FB-F4F0-471B-9C04-437BA4D8A863}" type="pres">
      <dgm:prSet presAssocID="{E2BEB9C2-732F-4F3F-9C1D-F63AFFC0D4F7}" presName="sibTrans" presStyleLbl="sibTrans2D1" presStyleIdx="0" presStyleCnt="6"/>
      <dgm:spPr/>
    </dgm:pt>
    <dgm:pt modelId="{06CA8348-C0E2-4D7F-9632-80C8F82B528B}" type="pres">
      <dgm:prSet presAssocID="{E2BEB9C2-732F-4F3F-9C1D-F63AFFC0D4F7}" presName="connectorText" presStyleLbl="sibTrans2D1" presStyleIdx="0" presStyleCnt="6"/>
      <dgm:spPr/>
    </dgm:pt>
    <dgm:pt modelId="{B9C765A1-FB4A-4857-83EC-F82C877556AF}" type="pres">
      <dgm:prSet presAssocID="{7A350FF6-94CD-4E3D-824C-5C1F681DDEB7}" presName="node" presStyleLbl="node1" presStyleIdx="1" presStyleCnt="6">
        <dgm:presLayoutVars>
          <dgm:bulletEnabled val="1"/>
        </dgm:presLayoutVars>
      </dgm:prSet>
      <dgm:spPr/>
    </dgm:pt>
    <dgm:pt modelId="{3C78D743-BEE7-4DF8-870F-7BD223EE9934}" type="pres">
      <dgm:prSet presAssocID="{2C274C2C-27E7-44A3-8154-0AF5A0DF8ACC}" presName="sibTrans" presStyleLbl="sibTrans2D1" presStyleIdx="1" presStyleCnt="6"/>
      <dgm:spPr/>
    </dgm:pt>
    <dgm:pt modelId="{36832B4C-39D4-4236-BC9E-147A4F94B685}" type="pres">
      <dgm:prSet presAssocID="{2C274C2C-27E7-44A3-8154-0AF5A0DF8ACC}" presName="connectorText" presStyleLbl="sibTrans2D1" presStyleIdx="1" presStyleCnt="6"/>
      <dgm:spPr/>
    </dgm:pt>
    <dgm:pt modelId="{3E6F36DE-D5D5-4D01-A08D-6966DF218DB4}" type="pres">
      <dgm:prSet presAssocID="{1565B67C-B275-4065-ACC3-AF0E79A4B6E9}" presName="node" presStyleLbl="node1" presStyleIdx="2" presStyleCnt="6" custRadScaleRad="103972" custRadScaleInc="-1051">
        <dgm:presLayoutVars>
          <dgm:bulletEnabled val="1"/>
        </dgm:presLayoutVars>
      </dgm:prSet>
      <dgm:spPr/>
    </dgm:pt>
    <dgm:pt modelId="{22D4BAA6-B7BB-4A84-AD9E-5CA99C33F1E7}" type="pres">
      <dgm:prSet presAssocID="{DA464726-83A6-447D-8720-6C86BABADFB2}" presName="sibTrans" presStyleLbl="sibTrans2D1" presStyleIdx="2" presStyleCnt="6"/>
      <dgm:spPr/>
    </dgm:pt>
    <dgm:pt modelId="{286C613E-3527-4536-998C-AA0CE1501424}" type="pres">
      <dgm:prSet presAssocID="{DA464726-83A6-447D-8720-6C86BABADFB2}" presName="connectorText" presStyleLbl="sibTrans2D1" presStyleIdx="2" presStyleCnt="6"/>
      <dgm:spPr/>
    </dgm:pt>
    <dgm:pt modelId="{B57DE353-873B-4BD6-94C4-E973291A1893}" type="pres">
      <dgm:prSet presAssocID="{07A8B793-CD20-44D6-953F-906EAEF3627A}" presName="node" presStyleLbl="node1" presStyleIdx="3" presStyleCnt="6">
        <dgm:presLayoutVars>
          <dgm:bulletEnabled val="1"/>
        </dgm:presLayoutVars>
      </dgm:prSet>
      <dgm:spPr/>
    </dgm:pt>
    <dgm:pt modelId="{47868F21-1F39-4DBA-8DFC-6ED2CF33444F}" type="pres">
      <dgm:prSet presAssocID="{59C5FC35-80DF-4B05-91D0-B4F98E71A47D}" presName="sibTrans" presStyleLbl="sibTrans2D1" presStyleIdx="3" presStyleCnt="6"/>
      <dgm:spPr/>
    </dgm:pt>
    <dgm:pt modelId="{B5F74052-9016-4BF2-8028-04EEA062715A}" type="pres">
      <dgm:prSet presAssocID="{59C5FC35-80DF-4B05-91D0-B4F98E71A47D}" presName="connectorText" presStyleLbl="sibTrans2D1" presStyleIdx="3" presStyleCnt="6"/>
      <dgm:spPr/>
    </dgm:pt>
    <dgm:pt modelId="{935D5DDF-A539-4E39-B2B6-B55B35EA0869}" type="pres">
      <dgm:prSet presAssocID="{41412FA8-95DA-4D75-8BE4-6815A012F6FD}" presName="node" presStyleLbl="node1" presStyleIdx="4" presStyleCnt="6">
        <dgm:presLayoutVars>
          <dgm:bulletEnabled val="1"/>
        </dgm:presLayoutVars>
      </dgm:prSet>
      <dgm:spPr/>
    </dgm:pt>
    <dgm:pt modelId="{8208BEE0-BB3D-4135-A252-14E717DCDED8}" type="pres">
      <dgm:prSet presAssocID="{B969BA99-1CE7-437B-890D-3CD650D11F0B}" presName="sibTrans" presStyleLbl="sibTrans2D1" presStyleIdx="4" presStyleCnt="6"/>
      <dgm:spPr/>
    </dgm:pt>
    <dgm:pt modelId="{C08201B1-C70A-417F-8F40-9A6AE9352AD3}" type="pres">
      <dgm:prSet presAssocID="{B969BA99-1CE7-437B-890D-3CD650D11F0B}" presName="connectorText" presStyleLbl="sibTrans2D1" presStyleIdx="4" presStyleCnt="6"/>
      <dgm:spPr/>
    </dgm:pt>
    <dgm:pt modelId="{D5D47BDB-4382-488A-A213-DB38B241A74C}" type="pres">
      <dgm:prSet presAssocID="{E37D7624-B1FA-45FC-8A50-B0224C98A1EC}" presName="node" presStyleLbl="node1" presStyleIdx="5" presStyleCnt="6">
        <dgm:presLayoutVars>
          <dgm:bulletEnabled val="1"/>
        </dgm:presLayoutVars>
      </dgm:prSet>
      <dgm:spPr/>
    </dgm:pt>
    <dgm:pt modelId="{69A841AC-1CA0-406B-8085-9B661E41A5AB}" type="pres">
      <dgm:prSet presAssocID="{7017F789-EDCC-407C-876A-2FAABDE36B27}" presName="sibTrans" presStyleLbl="sibTrans2D1" presStyleIdx="5" presStyleCnt="6"/>
      <dgm:spPr/>
    </dgm:pt>
    <dgm:pt modelId="{CB52D430-F0F6-4181-ABAE-F8461EBF39B0}" type="pres">
      <dgm:prSet presAssocID="{7017F789-EDCC-407C-876A-2FAABDE36B27}" presName="connectorText" presStyleLbl="sibTrans2D1" presStyleIdx="5" presStyleCnt="6"/>
      <dgm:spPr/>
    </dgm:pt>
  </dgm:ptLst>
  <dgm:cxnLst>
    <dgm:cxn modelId="{7B3F9E07-1230-4674-ACDD-347F77926CA5}" srcId="{7093FA0A-5191-442E-BC65-EAC8970BFF36}" destId="{E14887C2-4C5B-42CE-82DD-47F60ABA86F1}" srcOrd="0" destOrd="0" parTransId="{AC8DF62C-256A-4D4D-9894-2E62C722D77A}" sibTransId="{E2BEB9C2-732F-4F3F-9C1D-F63AFFC0D4F7}"/>
    <dgm:cxn modelId="{6F12F71D-85D6-452B-B434-F2BEB970B92F}" type="presOf" srcId="{7A350FF6-94CD-4E3D-824C-5C1F681DDEB7}" destId="{B9C765A1-FB4A-4857-83EC-F82C877556AF}" srcOrd="0" destOrd="0" presId="urn:microsoft.com/office/officeart/2005/8/layout/cycle2"/>
    <dgm:cxn modelId="{C0F39C27-D13C-4594-8217-0F28A8F4DB99}" type="presOf" srcId="{B969BA99-1CE7-437B-890D-3CD650D11F0B}" destId="{8208BEE0-BB3D-4135-A252-14E717DCDED8}" srcOrd="0" destOrd="0" presId="urn:microsoft.com/office/officeart/2005/8/layout/cycle2"/>
    <dgm:cxn modelId="{F1113428-7099-47A7-8E55-3D3ED75616CC}" srcId="{7093FA0A-5191-442E-BC65-EAC8970BFF36}" destId="{07A8B793-CD20-44D6-953F-906EAEF3627A}" srcOrd="3" destOrd="0" parTransId="{4C87669D-F609-4147-A57A-5C687D60AD58}" sibTransId="{59C5FC35-80DF-4B05-91D0-B4F98E71A47D}"/>
    <dgm:cxn modelId="{9C67495B-246F-4909-9353-8BA14F3BF943}" type="presOf" srcId="{59C5FC35-80DF-4B05-91D0-B4F98E71A47D}" destId="{47868F21-1F39-4DBA-8DFC-6ED2CF33444F}" srcOrd="0" destOrd="0" presId="urn:microsoft.com/office/officeart/2005/8/layout/cycle2"/>
    <dgm:cxn modelId="{A69D6862-E7DC-40C7-85AC-D4A4FAFCF022}" type="presOf" srcId="{7017F789-EDCC-407C-876A-2FAABDE36B27}" destId="{69A841AC-1CA0-406B-8085-9B661E41A5AB}" srcOrd="0" destOrd="0" presId="urn:microsoft.com/office/officeart/2005/8/layout/cycle2"/>
    <dgm:cxn modelId="{F3C91143-624A-4B61-BADC-20A2E893FDEE}" srcId="{7093FA0A-5191-442E-BC65-EAC8970BFF36}" destId="{E37D7624-B1FA-45FC-8A50-B0224C98A1EC}" srcOrd="5" destOrd="0" parTransId="{43A15C56-9509-422A-B3F5-4636D7E6F385}" sibTransId="{7017F789-EDCC-407C-876A-2FAABDE36B27}"/>
    <dgm:cxn modelId="{DA84F068-5E40-4469-B3AA-87736074ECB9}" srcId="{7093FA0A-5191-442E-BC65-EAC8970BFF36}" destId="{7A350FF6-94CD-4E3D-824C-5C1F681DDEB7}" srcOrd="1" destOrd="0" parTransId="{22EF9AA1-CB3D-47F5-B2BF-450EBF870622}" sibTransId="{2C274C2C-27E7-44A3-8154-0AF5A0DF8ACC}"/>
    <dgm:cxn modelId="{3D61AE70-D604-4D22-A1B9-C663FE755FE8}" type="presOf" srcId="{7017F789-EDCC-407C-876A-2FAABDE36B27}" destId="{CB52D430-F0F6-4181-ABAE-F8461EBF39B0}" srcOrd="1" destOrd="0" presId="urn:microsoft.com/office/officeart/2005/8/layout/cycle2"/>
    <dgm:cxn modelId="{DA335B52-E2FA-402A-979E-E93832B1660F}" type="presOf" srcId="{E2BEB9C2-732F-4F3F-9C1D-F63AFFC0D4F7}" destId="{6D71C1FB-F4F0-471B-9C04-437BA4D8A863}" srcOrd="0" destOrd="0" presId="urn:microsoft.com/office/officeart/2005/8/layout/cycle2"/>
    <dgm:cxn modelId="{320EE152-0595-447B-8A4F-991AC3B6A93D}" type="presOf" srcId="{41412FA8-95DA-4D75-8BE4-6815A012F6FD}" destId="{935D5DDF-A539-4E39-B2B6-B55B35EA0869}" srcOrd="0" destOrd="0" presId="urn:microsoft.com/office/officeart/2005/8/layout/cycle2"/>
    <dgm:cxn modelId="{466F2559-A646-4E5D-983E-217E3C9D9C54}" type="presOf" srcId="{7093FA0A-5191-442E-BC65-EAC8970BFF36}" destId="{86509504-58FE-4099-9F1C-E5FDEDABE585}" srcOrd="0" destOrd="0" presId="urn:microsoft.com/office/officeart/2005/8/layout/cycle2"/>
    <dgm:cxn modelId="{D943B25A-CD22-4981-A81C-3FB6C9B295D9}" type="presOf" srcId="{DA464726-83A6-447D-8720-6C86BABADFB2}" destId="{286C613E-3527-4536-998C-AA0CE1501424}" srcOrd="1" destOrd="0" presId="urn:microsoft.com/office/officeart/2005/8/layout/cycle2"/>
    <dgm:cxn modelId="{C3649FA9-297E-407A-AD62-9D10338CAD19}" type="presOf" srcId="{E2BEB9C2-732F-4F3F-9C1D-F63AFFC0D4F7}" destId="{06CA8348-C0E2-4D7F-9632-80C8F82B528B}" srcOrd="1" destOrd="0" presId="urn:microsoft.com/office/officeart/2005/8/layout/cycle2"/>
    <dgm:cxn modelId="{1E4013B8-40EA-49FF-9EF5-2D2B454B0E95}" type="presOf" srcId="{E37D7624-B1FA-45FC-8A50-B0224C98A1EC}" destId="{D5D47BDB-4382-488A-A213-DB38B241A74C}" srcOrd="0" destOrd="0" presId="urn:microsoft.com/office/officeart/2005/8/layout/cycle2"/>
    <dgm:cxn modelId="{31ECC9BA-A265-4B3A-B9DB-81477BFAD204}" type="presOf" srcId="{2C274C2C-27E7-44A3-8154-0AF5A0DF8ACC}" destId="{36832B4C-39D4-4236-BC9E-147A4F94B685}" srcOrd="1" destOrd="0" presId="urn:microsoft.com/office/officeart/2005/8/layout/cycle2"/>
    <dgm:cxn modelId="{5F8726C0-E68B-44A8-B5B6-543083145C56}" type="presOf" srcId="{59C5FC35-80DF-4B05-91D0-B4F98E71A47D}" destId="{B5F74052-9016-4BF2-8028-04EEA062715A}" srcOrd="1" destOrd="0" presId="urn:microsoft.com/office/officeart/2005/8/layout/cycle2"/>
    <dgm:cxn modelId="{5CABFCC6-0695-4972-8E04-B6414CD8F8CB}" srcId="{7093FA0A-5191-442E-BC65-EAC8970BFF36}" destId="{41412FA8-95DA-4D75-8BE4-6815A012F6FD}" srcOrd="4" destOrd="0" parTransId="{F8B794EC-96E1-491C-95EE-1C228D0992F4}" sibTransId="{B969BA99-1CE7-437B-890D-3CD650D11F0B}"/>
    <dgm:cxn modelId="{F93BB6CA-B366-497C-9F93-C911DF6EBA11}" type="presOf" srcId="{DA464726-83A6-447D-8720-6C86BABADFB2}" destId="{22D4BAA6-B7BB-4A84-AD9E-5CA99C33F1E7}" srcOrd="0" destOrd="0" presId="urn:microsoft.com/office/officeart/2005/8/layout/cycle2"/>
    <dgm:cxn modelId="{3DF95ECB-7BC1-427F-B6BE-48E581BE46DB}" type="presOf" srcId="{E14887C2-4C5B-42CE-82DD-47F60ABA86F1}" destId="{8F472028-EDE3-45E9-9A5D-A893AB83704E}" srcOrd="0" destOrd="0" presId="urn:microsoft.com/office/officeart/2005/8/layout/cycle2"/>
    <dgm:cxn modelId="{A0EDC5CB-7EBD-47AC-83CF-D92BEDCEBD67}" type="presOf" srcId="{07A8B793-CD20-44D6-953F-906EAEF3627A}" destId="{B57DE353-873B-4BD6-94C4-E973291A1893}" srcOrd="0" destOrd="0" presId="urn:microsoft.com/office/officeart/2005/8/layout/cycle2"/>
    <dgm:cxn modelId="{245C8BD6-22D4-4435-BBE0-A5128F81D353}" srcId="{7093FA0A-5191-442E-BC65-EAC8970BFF36}" destId="{1565B67C-B275-4065-ACC3-AF0E79A4B6E9}" srcOrd="2" destOrd="0" parTransId="{1039406B-6C49-4B8D-BC38-30FED50B089D}" sibTransId="{DA464726-83A6-447D-8720-6C86BABADFB2}"/>
    <dgm:cxn modelId="{B7A472DC-721D-40A2-A7E5-1FCEA33408AB}" type="presOf" srcId="{1565B67C-B275-4065-ACC3-AF0E79A4B6E9}" destId="{3E6F36DE-D5D5-4D01-A08D-6966DF218DB4}" srcOrd="0" destOrd="0" presId="urn:microsoft.com/office/officeart/2005/8/layout/cycle2"/>
    <dgm:cxn modelId="{16FDD3E9-A602-47DA-841F-FA1A0F4C0F40}" type="presOf" srcId="{2C274C2C-27E7-44A3-8154-0AF5A0DF8ACC}" destId="{3C78D743-BEE7-4DF8-870F-7BD223EE9934}" srcOrd="0" destOrd="0" presId="urn:microsoft.com/office/officeart/2005/8/layout/cycle2"/>
    <dgm:cxn modelId="{825834F4-BF9C-45C0-9752-3287BF27BD1B}" type="presOf" srcId="{B969BA99-1CE7-437B-890D-3CD650D11F0B}" destId="{C08201B1-C70A-417F-8F40-9A6AE9352AD3}" srcOrd="1" destOrd="0" presId="urn:microsoft.com/office/officeart/2005/8/layout/cycle2"/>
    <dgm:cxn modelId="{813D99FE-BB3E-4E94-AB81-FAAF1E2F2FB1}" type="presParOf" srcId="{86509504-58FE-4099-9F1C-E5FDEDABE585}" destId="{8F472028-EDE3-45E9-9A5D-A893AB83704E}" srcOrd="0" destOrd="0" presId="urn:microsoft.com/office/officeart/2005/8/layout/cycle2"/>
    <dgm:cxn modelId="{4E691F28-4F3E-46CA-A3D8-863D5018E8D9}" type="presParOf" srcId="{86509504-58FE-4099-9F1C-E5FDEDABE585}" destId="{6D71C1FB-F4F0-471B-9C04-437BA4D8A863}" srcOrd="1" destOrd="0" presId="urn:microsoft.com/office/officeart/2005/8/layout/cycle2"/>
    <dgm:cxn modelId="{0B6FC776-8DCB-491F-9A6E-171DCA20851B}" type="presParOf" srcId="{6D71C1FB-F4F0-471B-9C04-437BA4D8A863}" destId="{06CA8348-C0E2-4D7F-9632-80C8F82B528B}" srcOrd="0" destOrd="0" presId="urn:microsoft.com/office/officeart/2005/8/layout/cycle2"/>
    <dgm:cxn modelId="{27AEBE26-FDA7-4BA9-AFCA-AE1AC7C8FBBB}" type="presParOf" srcId="{86509504-58FE-4099-9F1C-E5FDEDABE585}" destId="{B9C765A1-FB4A-4857-83EC-F82C877556AF}" srcOrd="2" destOrd="0" presId="urn:microsoft.com/office/officeart/2005/8/layout/cycle2"/>
    <dgm:cxn modelId="{7E59557A-C9E8-4AE4-9AD2-1E8F41E54089}" type="presParOf" srcId="{86509504-58FE-4099-9F1C-E5FDEDABE585}" destId="{3C78D743-BEE7-4DF8-870F-7BD223EE9934}" srcOrd="3" destOrd="0" presId="urn:microsoft.com/office/officeart/2005/8/layout/cycle2"/>
    <dgm:cxn modelId="{F0D30910-CD94-41E3-81C9-07B7442BF20E}" type="presParOf" srcId="{3C78D743-BEE7-4DF8-870F-7BD223EE9934}" destId="{36832B4C-39D4-4236-BC9E-147A4F94B685}" srcOrd="0" destOrd="0" presId="urn:microsoft.com/office/officeart/2005/8/layout/cycle2"/>
    <dgm:cxn modelId="{B5A283F0-0D5C-4686-8051-1B2760BE579B}" type="presParOf" srcId="{86509504-58FE-4099-9F1C-E5FDEDABE585}" destId="{3E6F36DE-D5D5-4D01-A08D-6966DF218DB4}" srcOrd="4" destOrd="0" presId="urn:microsoft.com/office/officeart/2005/8/layout/cycle2"/>
    <dgm:cxn modelId="{FD23C452-4ECE-4EF9-9CAB-9090DC0097EC}" type="presParOf" srcId="{86509504-58FE-4099-9F1C-E5FDEDABE585}" destId="{22D4BAA6-B7BB-4A84-AD9E-5CA99C33F1E7}" srcOrd="5" destOrd="0" presId="urn:microsoft.com/office/officeart/2005/8/layout/cycle2"/>
    <dgm:cxn modelId="{1B105588-E209-4C77-9A31-42DCD711E0FA}" type="presParOf" srcId="{22D4BAA6-B7BB-4A84-AD9E-5CA99C33F1E7}" destId="{286C613E-3527-4536-998C-AA0CE1501424}" srcOrd="0" destOrd="0" presId="urn:microsoft.com/office/officeart/2005/8/layout/cycle2"/>
    <dgm:cxn modelId="{866FE36A-32FC-4025-9B1F-97907A8CFE46}" type="presParOf" srcId="{86509504-58FE-4099-9F1C-E5FDEDABE585}" destId="{B57DE353-873B-4BD6-94C4-E973291A1893}" srcOrd="6" destOrd="0" presId="urn:microsoft.com/office/officeart/2005/8/layout/cycle2"/>
    <dgm:cxn modelId="{D49B47DD-C8A6-4106-B0E2-AAD4E8706292}" type="presParOf" srcId="{86509504-58FE-4099-9F1C-E5FDEDABE585}" destId="{47868F21-1F39-4DBA-8DFC-6ED2CF33444F}" srcOrd="7" destOrd="0" presId="urn:microsoft.com/office/officeart/2005/8/layout/cycle2"/>
    <dgm:cxn modelId="{970443F1-C127-423F-9B39-5A4E68DC2D6D}" type="presParOf" srcId="{47868F21-1F39-4DBA-8DFC-6ED2CF33444F}" destId="{B5F74052-9016-4BF2-8028-04EEA062715A}" srcOrd="0" destOrd="0" presId="urn:microsoft.com/office/officeart/2005/8/layout/cycle2"/>
    <dgm:cxn modelId="{B212504D-7CA6-4DE7-8070-38DCAD9D39E6}" type="presParOf" srcId="{86509504-58FE-4099-9F1C-E5FDEDABE585}" destId="{935D5DDF-A539-4E39-B2B6-B55B35EA0869}" srcOrd="8" destOrd="0" presId="urn:microsoft.com/office/officeart/2005/8/layout/cycle2"/>
    <dgm:cxn modelId="{CC9AFC0E-5B44-4688-B7FA-150C370FBD08}" type="presParOf" srcId="{86509504-58FE-4099-9F1C-E5FDEDABE585}" destId="{8208BEE0-BB3D-4135-A252-14E717DCDED8}" srcOrd="9" destOrd="0" presId="urn:microsoft.com/office/officeart/2005/8/layout/cycle2"/>
    <dgm:cxn modelId="{0302F576-BA88-4EB7-9E52-090258F3F47A}" type="presParOf" srcId="{8208BEE0-BB3D-4135-A252-14E717DCDED8}" destId="{C08201B1-C70A-417F-8F40-9A6AE9352AD3}" srcOrd="0" destOrd="0" presId="urn:microsoft.com/office/officeart/2005/8/layout/cycle2"/>
    <dgm:cxn modelId="{4A249799-9F4C-415A-BA9F-8C648F6A64D5}" type="presParOf" srcId="{86509504-58FE-4099-9F1C-E5FDEDABE585}" destId="{D5D47BDB-4382-488A-A213-DB38B241A74C}" srcOrd="10" destOrd="0" presId="urn:microsoft.com/office/officeart/2005/8/layout/cycle2"/>
    <dgm:cxn modelId="{3482DA93-E227-4B97-B4FE-2DEEDFA6C757}" type="presParOf" srcId="{86509504-58FE-4099-9F1C-E5FDEDABE585}" destId="{69A841AC-1CA0-406B-8085-9B661E41A5AB}" srcOrd="11" destOrd="0" presId="urn:microsoft.com/office/officeart/2005/8/layout/cycle2"/>
    <dgm:cxn modelId="{E6A66169-8AAE-4C19-91A3-09F13C588B80}" type="presParOf" srcId="{69A841AC-1CA0-406B-8085-9B661E41A5AB}" destId="{CB52D430-F0F6-4181-ABAE-F8461EBF39B0}"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579DC5-43AE-4FA9-A505-28A8BB7FEDA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08D2177-20EE-481A-B132-304B24A03B48}">
      <dgm:prSet/>
      <dgm:spPr/>
      <dgm:t>
        <a:bodyPr/>
        <a:lstStyle/>
        <a:p>
          <a:r>
            <a:rPr lang="en-GB" dirty="0">
              <a:latin typeface="Aharoni" panose="02010803020104030203" pitchFamily="2" charset="-79"/>
              <a:cs typeface="Aharoni" panose="02010803020104030203" pitchFamily="2" charset="-79"/>
            </a:rPr>
            <a:t>Growing market: thousands of young learners arrive each year facing language barriers and homesickness.</a:t>
          </a:r>
          <a:endParaRPr lang="en-US" dirty="0">
            <a:latin typeface="Aharoni" panose="02010803020104030203" pitchFamily="2" charset="-79"/>
            <a:cs typeface="Aharoni" panose="02010803020104030203" pitchFamily="2" charset="-79"/>
          </a:endParaRPr>
        </a:p>
      </dgm:t>
    </dgm:pt>
    <dgm:pt modelId="{3944955A-FB71-4CCD-A4FB-5DCAF6A34D8C}" type="parTrans" cxnId="{956556BF-6287-498D-B481-9C5BAACCA0CF}">
      <dgm:prSet/>
      <dgm:spPr/>
      <dgm:t>
        <a:bodyPr/>
        <a:lstStyle/>
        <a:p>
          <a:endParaRPr lang="en-US"/>
        </a:p>
      </dgm:t>
    </dgm:pt>
    <dgm:pt modelId="{A68DA6BB-F785-480A-9A1D-6B42AA80D892}" type="sibTrans" cxnId="{956556BF-6287-498D-B481-9C5BAACCA0CF}">
      <dgm:prSet/>
      <dgm:spPr/>
      <dgm:t>
        <a:bodyPr/>
        <a:lstStyle/>
        <a:p>
          <a:endParaRPr lang="en-US"/>
        </a:p>
      </dgm:t>
    </dgm:pt>
    <dgm:pt modelId="{BBDEBF87-FF34-486B-A9BB-AB4DBF8DC73B}">
      <dgm:prSet/>
      <dgm:spPr/>
      <dgm:t>
        <a:bodyPr/>
        <a:lstStyle/>
        <a:p>
          <a:r>
            <a:rPr lang="en-GB" dirty="0">
              <a:latin typeface="Aharoni" panose="02010803020104030203" pitchFamily="2" charset="-79"/>
              <a:cs typeface="Aharoni" panose="02010803020104030203" pitchFamily="2" charset="-79"/>
            </a:rPr>
            <a:t>Gap: schools give academic support, rarely structured afternoon programmes.</a:t>
          </a:r>
          <a:endParaRPr lang="en-US" dirty="0">
            <a:latin typeface="Aharoni" panose="02010803020104030203" pitchFamily="2" charset="-79"/>
            <a:cs typeface="Aharoni" panose="02010803020104030203" pitchFamily="2" charset="-79"/>
          </a:endParaRPr>
        </a:p>
      </dgm:t>
    </dgm:pt>
    <dgm:pt modelId="{B0DD3623-8055-4208-B461-CE46467088F7}" type="parTrans" cxnId="{4FBB1CA3-CF12-4FF5-8175-B9111C429A7B}">
      <dgm:prSet/>
      <dgm:spPr/>
      <dgm:t>
        <a:bodyPr/>
        <a:lstStyle/>
        <a:p>
          <a:endParaRPr lang="en-US"/>
        </a:p>
      </dgm:t>
    </dgm:pt>
    <dgm:pt modelId="{E3633F7D-4476-4C19-84D4-3440372048B8}" type="sibTrans" cxnId="{4FBB1CA3-CF12-4FF5-8175-B9111C429A7B}">
      <dgm:prSet/>
      <dgm:spPr/>
      <dgm:t>
        <a:bodyPr/>
        <a:lstStyle/>
        <a:p>
          <a:endParaRPr lang="en-US"/>
        </a:p>
      </dgm:t>
    </dgm:pt>
    <dgm:pt modelId="{5D53DD37-F355-4D31-ADD5-03277C29C54D}">
      <dgm:prSet/>
      <dgm:spPr/>
      <dgm:t>
        <a:bodyPr/>
        <a:lstStyle/>
        <a:p>
          <a:r>
            <a:rPr lang="en-GB" dirty="0">
              <a:latin typeface="Aharoni" panose="02010803020104030203" pitchFamily="2" charset="-79"/>
              <a:cs typeface="Aharoni" panose="02010803020104030203" pitchFamily="2" charset="-79"/>
            </a:rPr>
            <a:t>Competitors: activity groups, language clubs and tutoring centres — few specialise in international students</a:t>
          </a:r>
          <a:r>
            <a:rPr lang="en-GB" dirty="0"/>
            <a:t>.</a:t>
          </a:r>
          <a:endParaRPr lang="en-US" dirty="0"/>
        </a:p>
      </dgm:t>
    </dgm:pt>
    <dgm:pt modelId="{B6B87DF1-A798-4915-883B-FFDC074DC918}" type="parTrans" cxnId="{CD3BBE29-1AA6-4B6A-ABB7-0A258348D781}">
      <dgm:prSet/>
      <dgm:spPr/>
      <dgm:t>
        <a:bodyPr/>
        <a:lstStyle/>
        <a:p>
          <a:endParaRPr lang="en-US"/>
        </a:p>
      </dgm:t>
    </dgm:pt>
    <dgm:pt modelId="{5181F7F9-F32C-4548-91B7-355307574945}" type="sibTrans" cxnId="{CD3BBE29-1AA6-4B6A-ABB7-0A258348D781}">
      <dgm:prSet/>
      <dgm:spPr/>
      <dgm:t>
        <a:bodyPr/>
        <a:lstStyle/>
        <a:p>
          <a:endParaRPr lang="en-US"/>
        </a:p>
      </dgm:t>
    </dgm:pt>
    <dgm:pt modelId="{FC310087-A247-4940-A230-CA25D7BB7FF0}">
      <dgm:prSet/>
      <dgm:spPr/>
      <dgm:t>
        <a:bodyPr/>
        <a:lstStyle/>
        <a:p>
          <a:r>
            <a:rPr lang="en-GB" dirty="0">
              <a:latin typeface="Aharoni" panose="02010803020104030203" pitchFamily="2" charset="-79"/>
              <a:cs typeface="Aharoni" panose="02010803020104030203" pitchFamily="2" charset="-79"/>
            </a:rPr>
            <a:t>Customers: students aged 11–18, host families, schools and agencies.</a:t>
          </a:r>
          <a:endParaRPr lang="en-US" dirty="0">
            <a:latin typeface="Aharoni" panose="02010803020104030203" pitchFamily="2" charset="-79"/>
            <a:cs typeface="Aharoni" panose="02010803020104030203" pitchFamily="2" charset="-79"/>
          </a:endParaRPr>
        </a:p>
      </dgm:t>
    </dgm:pt>
    <dgm:pt modelId="{D3C898F6-5037-4377-A819-C36D2B42091A}" type="parTrans" cxnId="{5E6D56F9-E85F-454C-9049-9C85AD0EA7A3}">
      <dgm:prSet/>
      <dgm:spPr/>
      <dgm:t>
        <a:bodyPr/>
        <a:lstStyle/>
        <a:p>
          <a:endParaRPr lang="en-US"/>
        </a:p>
      </dgm:t>
    </dgm:pt>
    <dgm:pt modelId="{FB07A4C8-EE8E-459F-A41D-EA6DEA31B564}" type="sibTrans" cxnId="{5E6D56F9-E85F-454C-9049-9C85AD0EA7A3}">
      <dgm:prSet/>
      <dgm:spPr/>
      <dgm:t>
        <a:bodyPr/>
        <a:lstStyle/>
        <a:p>
          <a:endParaRPr lang="en-US"/>
        </a:p>
      </dgm:t>
    </dgm:pt>
    <dgm:pt modelId="{BE47B9B6-929D-48AA-9D86-44BF2849F172}">
      <dgm:prSet/>
      <dgm:spPr/>
      <dgm:t>
        <a:bodyPr/>
        <a:lstStyle/>
        <a:p>
          <a:r>
            <a:rPr lang="en-GB" dirty="0">
              <a:latin typeface="Aharoni" panose="02010803020104030203" pitchFamily="2" charset="-79"/>
              <a:cs typeface="Aharoni" panose="02010803020104030203" pitchFamily="2" charset="-79"/>
            </a:rPr>
            <a:t>USP: cultural learning, English practice and emotional support in one safe programme.</a:t>
          </a:r>
          <a:endParaRPr lang="en-US" dirty="0">
            <a:latin typeface="Aharoni" panose="02010803020104030203" pitchFamily="2" charset="-79"/>
            <a:cs typeface="Aharoni" panose="02010803020104030203" pitchFamily="2" charset="-79"/>
          </a:endParaRPr>
        </a:p>
      </dgm:t>
    </dgm:pt>
    <dgm:pt modelId="{0BAE674A-2669-4DEC-9DE2-E151A8A86B98}" type="parTrans" cxnId="{B0C17E50-95BC-4E42-B2F5-53BD36412F8C}">
      <dgm:prSet/>
      <dgm:spPr/>
      <dgm:t>
        <a:bodyPr/>
        <a:lstStyle/>
        <a:p>
          <a:endParaRPr lang="en-US"/>
        </a:p>
      </dgm:t>
    </dgm:pt>
    <dgm:pt modelId="{0A07725C-E92D-49AB-9D0F-F27DC62472B3}" type="sibTrans" cxnId="{B0C17E50-95BC-4E42-B2F5-53BD36412F8C}">
      <dgm:prSet/>
      <dgm:spPr/>
      <dgm:t>
        <a:bodyPr/>
        <a:lstStyle/>
        <a:p>
          <a:endParaRPr lang="en-US"/>
        </a:p>
      </dgm:t>
    </dgm:pt>
    <dgm:pt modelId="{01CFF597-1CA0-40C1-A848-B9E48BE108B8}">
      <dgm:prSet/>
      <dgm:spPr/>
      <dgm:t>
        <a:bodyPr/>
        <a:lstStyle/>
        <a:p>
          <a:r>
            <a:rPr lang="en-GB" dirty="0">
              <a:latin typeface="Aharoni" panose="02010803020104030203" pitchFamily="2" charset="-79"/>
              <a:cs typeface="Aharoni" panose="02010803020104030203" pitchFamily="2" charset="-79"/>
            </a:rPr>
            <a:t>Marketing: social media, website, school partnerships and word of mouth.</a:t>
          </a:r>
          <a:endParaRPr lang="en-US" dirty="0">
            <a:latin typeface="Aharoni" panose="02010803020104030203" pitchFamily="2" charset="-79"/>
            <a:cs typeface="Aharoni" panose="02010803020104030203" pitchFamily="2" charset="-79"/>
          </a:endParaRPr>
        </a:p>
      </dgm:t>
    </dgm:pt>
    <dgm:pt modelId="{133C5834-C5E0-401E-82C8-EE533D323706}" type="parTrans" cxnId="{1B86DF99-8867-4D8F-9311-2C73B3A89F07}">
      <dgm:prSet/>
      <dgm:spPr/>
      <dgm:t>
        <a:bodyPr/>
        <a:lstStyle/>
        <a:p>
          <a:endParaRPr lang="en-US"/>
        </a:p>
      </dgm:t>
    </dgm:pt>
    <dgm:pt modelId="{9F2BFB0C-03D7-4033-8741-0240AAF575D9}" type="sibTrans" cxnId="{1B86DF99-8867-4D8F-9311-2C73B3A89F07}">
      <dgm:prSet/>
      <dgm:spPr/>
      <dgm:t>
        <a:bodyPr/>
        <a:lstStyle/>
        <a:p>
          <a:endParaRPr lang="en-US"/>
        </a:p>
      </dgm:t>
    </dgm:pt>
    <dgm:pt modelId="{0377386C-33AB-4F5F-A42D-A433FC1049FB}" type="pres">
      <dgm:prSet presAssocID="{C0579DC5-43AE-4FA9-A505-28A8BB7FEDA3}" presName="Name0" presStyleCnt="0">
        <dgm:presLayoutVars>
          <dgm:dir/>
          <dgm:resizeHandles val="exact"/>
        </dgm:presLayoutVars>
      </dgm:prSet>
      <dgm:spPr/>
    </dgm:pt>
    <dgm:pt modelId="{9919CD75-9B67-4DE7-99F6-84BFB81395B7}" type="pres">
      <dgm:prSet presAssocID="{608D2177-20EE-481A-B132-304B24A03B48}" presName="node" presStyleLbl="node1" presStyleIdx="0" presStyleCnt="6">
        <dgm:presLayoutVars>
          <dgm:bulletEnabled val="1"/>
        </dgm:presLayoutVars>
      </dgm:prSet>
      <dgm:spPr/>
    </dgm:pt>
    <dgm:pt modelId="{C9729825-5730-49B1-BEFD-8C25059E6782}" type="pres">
      <dgm:prSet presAssocID="{A68DA6BB-F785-480A-9A1D-6B42AA80D892}" presName="sibTrans" presStyleLbl="sibTrans1D1" presStyleIdx="0" presStyleCnt="5"/>
      <dgm:spPr/>
    </dgm:pt>
    <dgm:pt modelId="{33A3708C-D545-4B79-9A30-CCA6743AA61C}" type="pres">
      <dgm:prSet presAssocID="{A68DA6BB-F785-480A-9A1D-6B42AA80D892}" presName="connectorText" presStyleLbl="sibTrans1D1" presStyleIdx="0" presStyleCnt="5"/>
      <dgm:spPr/>
    </dgm:pt>
    <dgm:pt modelId="{BF775EF1-A58C-4CBE-B187-C6164BCC1AD5}" type="pres">
      <dgm:prSet presAssocID="{BBDEBF87-FF34-486B-A9BB-AB4DBF8DC73B}" presName="node" presStyleLbl="node1" presStyleIdx="1" presStyleCnt="6">
        <dgm:presLayoutVars>
          <dgm:bulletEnabled val="1"/>
        </dgm:presLayoutVars>
      </dgm:prSet>
      <dgm:spPr/>
    </dgm:pt>
    <dgm:pt modelId="{FD2F12CD-D8E1-41D5-B307-3ED00B914AFE}" type="pres">
      <dgm:prSet presAssocID="{E3633F7D-4476-4C19-84D4-3440372048B8}" presName="sibTrans" presStyleLbl="sibTrans1D1" presStyleIdx="1" presStyleCnt="5"/>
      <dgm:spPr/>
    </dgm:pt>
    <dgm:pt modelId="{6094023C-B33F-4BB9-8C82-F240B5EE8FCD}" type="pres">
      <dgm:prSet presAssocID="{E3633F7D-4476-4C19-84D4-3440372048B8}" presName="connectorText" presStyleLbl="sibTrans1D1" presStyleIdx="1" presStyleCnt="5"/>
      <dgm:spPr/>
    </dgm:pt>
    <dgm:pt modelId="{C3E1EE8C-C6D2-414F-A20E-A6A258E56211}" type="pres">
      <dgm:prSet presAssocID="{5D53DD37-F355-4D31-ADD5-03277C29C54D}" presName="node" presStyleLbl="node1" presStyleIdx="2" presStyleCnt="6">
        <dgm:presLayoutVars>
          <dgm:bulletEnabled val="1"/>
        </dgm:presLayoutVars>
      </dgm:prSet>
      <dgm:spPr/>
    </dgm:pt>
    <dgm:pt modelId="{FD85AF57-D450-4EC0-98C2-3DF88BCE8257}" type="pres">
      <dgm:prSet presAssocID="{5181F7F9-F32C-4548-91B7-355307574945}" presName="sibTrans" presStyleLbl="sibTrans1D1" presStyleIdx="2" presStyleCnt="5"/>
      <dgm:spPr/>
    </dgm:pt>
    <dgm:pt modelId="{54F72247-DE4A-49EF-870A-3B21F49FD5BD}" type="pres">
      <dgm:prSet presAssocID="{5181F7F9-F32C-4548-91B7-355307574945}" presName="connectorText" presStyleLbl="sibTrans1D1" presStyleIdx="2" presStyleCnt="5"/>
      <dgm:spPr/>
    </dgm:pt>
    <dgm:pt modelId="{76EA6A13-AD91-45FB-9205-9E2CE682343D}" type="pres">
      <dgm:prSet presAssocID="{FC310087-A247-4940-A230-CA25D7BB7FF0}" presName="node" presStyleLbl="node1" presStyleIdx="3" presStyleCnt="6">
        <dgm:presLayoutVars>
          <dgm:bulletEnabled val="1"/>
        </dgm:presLayoutVars>
      </dgm:prSet>
      <dgm:spPr/>
    </dgm:pt>
    <dgm:pt modelId="{BA0CDCD0-EF22-424A-A66D-E8254D81AB47}" type="pres">
      <dgm:prSet presAssocID="{FB07A4C8-EE8E-459F-A41D-EA6DEA31B564}" presName="sibTrans" presStyleLbl="sibTrans1D1" presStyleIdx="3" presStyleCnt="5"/>
      <dgm:spPr/>
    </dgm:pt>
    <dgm:pt modelId="{24E1D1BC-DE70-4341-9A5F-371F395A0F61}" type="pres">
      <dgm:prSet presAssocID="{FB07A4C8-EE8E-459F-A41D-EA6DEA31B564}" presName="connectorText" presStyleLbl="sibTrans1D1" presStyleIdx="3" presStyleCnt="5"/>
      <dgm:spPr/>
    </dgm:pt>
    <dgm:pt modelId="{22D0D6A1-476B-4F31-902D-A9D8CCC08E9E}" type="pres">
      <dgm:prSet presAssocID="{BE47B9B6-929D-48AA-9D86-44BF2849F172}" presName="node" presStyleLbl="node1" presStyleIdx="4" presStyleCnt="6">
        <dgm:presLayoutVars>
          <dgm:bulletEnabled val="1"/>
        </dgm:presLayoutVars>
      </dgm:prSet>
      <dgm:spPr/>
    </dgm:pt>
    <dgm:pt modelId="{F1844918-7697-4CF7-90C9-26528C4AC1B6}" type="pres">
      <dgm:prSet presAssocID="{0A07725C-E92D-49AB-9D0F-F27DC62472B3}" presName="sibTrans" presStyleLbl="sibTrans1D1" presStyleIdx="4" presStyleCnt="5"/>
      <dgm:spPr/>
    </dgm:pt>
    <dgm:pt modelId="{F8531BCB-B737-44C0-A4A5-A3838BFCBFB9}" type="pres">
      <dgm:prSet presAssocID="{0A07725C-E92D-49AB-9D0F-F27DC62472B3}" presName="connectorText" presStyleLbl="sibTrans1D1" presStyleIdx="4" presStyleCnt="5"/>
      <dgm:spPr/>
    </dgm:pt>
    <dgm:pt modelId="{D2947CAD-E25E-4129-A089-614446DE8FDD}" type="pres">
      <dgm:prSet presAssocID="{01CFF597-1CA0-40C1-A848-B9E48BE108B8}" presName="node" presStyleLbl="node1" presStyleIdx="5" presStyleCnt="6">
        <dgm:presLayoutVars>
          <dgm:bulletEnabled val="1"/>
        </dgm:presLayoutVars>
      </dgm:prSet>
      <dgm:spPr/>
    </dgm:pt>
  </dgm:ptLst>
  <dgm:cxnLst>
    <dgm:cxn modelId="{60685304-2D67-4E34-AAB9-49411FCC1228}" type="presOf" srcId="{C0579DC5-43AE-4FA9-A505-28A8BB7FEDA3}" destId="{0377386C-33AB-4F5F-A42D-A433FC1049FB}" srcOrd="0" destOrd="0" presId="urn:microsoft.com/office/officeart/2016/7/layout/RepeatingBendingProcessNew"/>
    <dgm:cxn modelId="{3B09C404-C2CC-4538-B918-ECC6C142C38E}" type="presOf" srcId="{BE47B9B6-929D-48AA-9D86-44BF2849F172}" destId="{22D0D6A1-476B-4F31-902D-A9D8CCC08E9E}" srcOrd="0" destOrd="0" presId="urn:microsoft.com/office/officeart/2016/7/layout/RepeatingBendingProcessNew"/>
    <dgm:cxn modelId="{22ADD10B-5507-4BE8-98B2-56F627A5030C}" type="presOf" srcId="{E3633F7D-4476-4C19-84D4-3440372048B8}" destId="{FD2F12CD-D8E1-41D5-B307-3ED00B914AFE}" srcOrd="0" destOrd="0" presId="urn:microsoft.com/office/officeart/2016/7/layout/RepeatingBendingProcessNew"/>
    <dgm:cxn modelId="{C015F61E-010C-4AA8-9CC8-54E9CC32D53F}" type="presOf" srcId="{0A07725C-E92D-49AB-9D0F-F27DC62472B3}" destId="{F1844918-7697-4CF7-90C9-26528C4AC1B6}" srcOrd="0" destOrd="0" presId="urn:microsoft.com/office/officeart/2016/7/layout/RepeatingBendingProcessNew"/>
    <dgm:cxn modelId="{0C30D920-A739-40A2-90B9-74A267E5C976}" type="presOf" srcId="{BBDEBF87-FF34-486B-A9BB-AB4DBF8DC73B}" destId="{BF775EF1-A58C-4CBE-B187-C6164BCC1AD5}" srcOrd="0" destOrd="0" presId="urn:microsoft.com/office/officeart/2016/7/layout/RepeatingBendingProcessNew"/>
    <dgm:cxn modelId="{E2901E23-B96B-4EA0-AFA9-EA2B32AED032}" type="presOf" srcId="{A68DA6BB-F785-480A-9A1D-6B42AA80D892}" destId="{33A3708C-D545-4B79-9A30-CCA6743AA61C}" srcOrd="1" destOrd="0" presId="urn:microsoft.com/office/officeart/2016/7/layout/RepeatingBendingProcessNew"/>
    <dgm:cxn modelId="{CD3BBE29-1AA6-4B6A-ABB7-0A258348D781}" srcId="{C0579DC5-43AE-4FA9-A505-28A8BB7FEDA3}" destId="{5D53DD37-F355-4D31-ADD5-03277C29C54D}" srcOrd="2" destOrd="0" parTransId="{B6B87DF1-A798-4915-883B-FFDC074DC918}" sibTransId="{5181F7F9-F32C-4548-91B7-355307574945}"/>
    <dgm:cxn modelId="{C60EFD2C-371B-423D-9466-91B223C493C2}" type="presOf" srcId="{5181F7F9-F32C-4548-91B7-355307574945}" destId="{54F72247-DE4A-49EF-870A-3B21F49FD5BD}" srcOrd="1" destOrd="0" presId="urn:microsoft.com/office/officeart/2016/7/layout/RepeatingBendingProcessNew"/>
    <dgm:cxn modelId="{B0C17E50-95BC-4E42-B2F5-53BD36412F8C}" srcId="{C0579DC5-43AE-4FA9-A505-28A8BB7FEDA3}" destId="{BE47B9B6-929D-48AA-9D86-44BF2849F172}" srcOrd="4" destOrd="0" parTransId="{0BAE674A-2669-4DEC-9DE2-E151A8A86B98}" sibTransId="{0A07725C-E92D-49AB-9D0F-F27DC62472B3}"/>
    <dgm:cxn modelId="{F5386471-3757-4C21-B8A0-027A4556CE74}" type="presOf" srcId="{FB07A4C8-EE8E-459F-A41D-EA6DEA31B564}" destId="{BA0CDCD0-EF22-424A-A66D-E8254D81AB47}" srcOrd="0" destOrd="0" presId="urn:microsoft.com/office/officeart/2016/7/layout/RepeatingBendingProcessNew"/>
    <dgm:cxn modelId="{D4F09355-136B-4D98-936D-DB1E18C460B1}" type="presOf" srcId="{01CFF597-1CA0-40C1-A848-B9E48BE108B8}" destId="{D2947CAD-E25E-4129-A089-614446DE8FDD}" srcOrd="0" destOrd="0" presId="urn:microsoft.com/office/officeart/2016/7/layout/RepeatingBendingProcessNew"/>
    <dgm:cxn modelId="{AF5A9395-735F-479F-8B8C-6B1C5B430C4D}" type="presOf" srcId="{5181F7F9-F32C-4548-91B7-355307574945}" destId="{FD85AF57-D450-4EC0-98C2-3DF88BCE8257}" srcOrd="0" destOrd="0" presId="urn:microsoft.com/office/officeart/2016/7/layout/RepeatingBendingProcessNew"/>
    <dgm:cxn modelId="{5DC4A996-1AEF-49A4-88B5-BC3AD0B4E45A}" type="presOf" srcId="{608D2177-20EE-481A-B132-304B24A03B48}" destId="{9919CD75-9B67-4DE7-99F6-84BFB81395B7}" srcOrd="0" destOrd="0" presId="urn:microsoft.com/office/officeart/2016/7/layout/RepeatingBendingProcessNew"/>
    <dgm:cxn modelId="{81C9B799-01C4-47B5-9FD0-1753D470237D}" type="presOf" srcId="{FB07A4C8-EE8E-459F-A41D-EA6DEA31B564}" destId="{24E1D1BC-DE70-4341-9A5F-371F395A0F61}" srcOrd="1" destOrd="0" presId="urn:microsoft.com/office/officeart/2016/7/layout/RepeatingBendingProcessNew"/>
    <dgm:cxn modelId="{1B86DF99-8867-4D8F-9311-2C73B3A89F07}" srcId="{C0579DC5-43AE-4FA9-A505-28A8BB7FEDA3}" destId="{01CFF597-1CA0-40C1-A848-B9E48BE108B8}" srcOrd="5" destOrd="0" parTransId="{133C5834-C5E0-401E-82C8-EE533D323706}" sibTransId="{9F2BFB0C-03D7-4033-8741-0240AAF575D9}"/>
    <dgm:cxn modelId="{4FBB1CA3-CF12-4FF5-8175-B9111C429A7B}" srcId="{C0579DC5-43AE-4FA9-A505-28A8BB7FEDA3}" destId="{BBDEBF87-FF34-486B-A9BB-AB4DBF8DC73B}" srcOrd="1" destOrd="0" parTransId="{B0DD3623-8055-4208-B461-CE46467088F7}" sibTransId="{E3633F7D-4476-4C19-84D4-3440372048B8}"/>
    <dgm:cxn modelId="{015574B2-F377-4A5D-8E17-DCC780D722E4}" type="presOf" srcId="{E3633F7D-4476-4C19-84D4-3440372048B8}" destId="{6094023C-B33F-4BB9-8C82-F240B5EE8FCD}" srcOrd="1" destOrd="0" presId="urn:microsoft.com/office/officeart/2016/7/layout/RepeatingBendingProcessNew"/>
    <dgm:cxn modelId="{598337B3-5BC7-4052-8AC0-D32BFD9F787D}" type="presOf" srcId="{0A07725C-E92D-49AB-9D0F-F27DC62472B3}" destId="{F8531BCB-B737-44C0-A4A5-A3838BFCBFB9}" srcOrd="1" destOrd="0" presId="urn:microsoft.com/office/officeart/2016/7/layout/RepeatingBendingProcessNew"/>
    <dgm:cxn modelId="{956556BF-6287-498D-B481-9C5BAACCA0CF}" srcId="{C0579DC5-43AE-4FA9-A505-28A8BB7FEDA3}" destId="{608D2177-20EE-481A-B132-304B24A03B48}" srcOrd="0" destOrd="0" parTransId="{3944955A-FB71-4CCD-A4FB-5DCAF6A34D8C}" sibTransId="{A68DA6BB-F785-480A-9A1D-6B42AA80D892}"/>
    <dgm:cxn modelId="{2D2B0EC2-D1B2-4E71-956E-8228392409CC}" type="presOf" srcId="{5D53DD37-F355-4D31-ADD5-03277C29C54D}" destId="{C3E1EE8C-C6D2-414F-A20E-A6A258E56211}" srcOrd="0" destOrd="0" presId="urn:microsoft.com/office/officeart/2016/7/layout/RepeatingBendingProcessNew"/>
    <dgm:cxn modelId="{6731ACE1-6687-445B-91AB-947E8978F064}" type="presOf" srcId="{FC310087-A247-4940-A230-CA25D7BB7FF0}" destId="{76EA6A13-AD91-45FB-9205-9E2CE682343D}" srcOrd="0" destOrd="0" presId="urn:microsoft.com/office/officeart/2016/7/layout/RepeatingBendingProcessNew"/>
    <dgm:cxn modelId="{5E6D56F9-E85F-454C-9049-9C85AD0EA7A3}" srcId="{C0579DC5-43AE-4FA9-A505-28A8BB7FEDA3}" destId="{FC310087-A247-4940-A230-CA25D7BB7FF0}" srcOrd="3" destOrd="0" parTransId="{D3C898F6-5037-4377-A819-C36D2B42091A}" sibTransId="{FB07A4C8-EE8E-459F-A41D-EA6DEA31B564}"/>
    <dgm:cxn modelId="{77CF6AFD-010F-4035-A321-F9FACDB15064}" type="presOf" srcId="{A68DA6BB-F785-480A-9A1D-6B42AA80D892}" destId="{C9729825-5730-49B1-BEFD-8C25059E6782}" srcOrd="0" destOrd="0" presId="urn:microsoft.com/office/officeart/2016/7/layout/RepeatingBendingProcessNew"/>
    <dgm:cxn modelId="{746F8CBA-0975-4AB5-B93B-CF0EFB054B81}" type="presParOf" srcId="{0377386C-33AB-4F5F-A42D-A433FC1049FB}" destId="{9919CD75-9B67-4DE7-99F6-84BFB81395B7}" srcOrd="0" destOrd="0" presId="urn:microsoft.com/office/officeart/2016/7/layout/RepeatingBendingProcessNew"/>
    <dgm:cxn modelId="{857B3CA4-6E70-44AB-AD66-9DD177384B53}" type="presParOf" srcId="{0377386C-33AB-4F5F-A42D-A433FC1049FB}" destId="{C9729825-5730-49B1-BEFD-8C25059E6782}" srcOrd="1" destOrd="0" presId="urn:microsoft.com/office/officeart/2016/7/layout/RepeatingBendingProcessNew"/>
    <dgm:cxn modelId="{3462F9D1-126C-4A20-B8E3-E37E6F2A42D3}" type="presParOf" srcId="{C9729825-5730-49B1-BEFD-8C25059E6782}" destId="{33A3708C-D545-4B79-9A30-CCA6743AA61C}" srcOrd="0" destOrd="0" presId="urn:microsoft.com/office/officeart/2016/7/layout/RepeatingBendingProcessNew"/>
    <dgm:cxn modelId="{05CE3ABD-AA4C-4304-A787-C735C8386C1F}" type="presParOf" srcId="{0377386C-33AB-4F5F-A42D-A433FC1049FB}" destId="{BF775EF1-A58C-4CBE-B187-C6164BCC1AD5}" srcOrd="2" destOrd="0" presId="urn:microsoft.com/office/officeart/2016/7/layout/RepeatingBendingProcessNew"/>
    <dgm:cxn modelId="{EA153E0C-298D-424E-B1C3-A59BC882EBA3}" type="presParOf" srcId="{0377386C-33AB-4F5F-A42D-A433FC1049FB}" destId="{FD2F12CD-D8E1-41D5-B307-3ED00B914AFE}" srcOrd="3" destOrd="0" presId="urn:microsoft.com/office/officeart/2016/7/layout/RepeatingBendingProcessNew"/>
    <dgm:cxn modelId="{2ADEB6AA-79B8-4DA2-B7CD-56AF81688E88}" type="presParOf" srcId="{FD2F12CD-D8E1-41D5-B307-3ED00B914AFE}" destId="{6094023C-B33F-4BB9-8C82-F240B5EE8FCD}" srcOrd="0" destOrd="0" presId="urn:microsoft.com/office/officeart/2016/7/layout/RepeatingBendingProcessNew"/>
    <dgm:cxn modelId="{A312FF5B-E4AE-4781-85CC-8B1CF8264DDB}" type="presParOf" srcId="{0377386C-33AB-4F5F-A42D-A433FC1049FB}" destId="{C3E1EE8C-C6D2-414F-A20E-A6A258E56211}" srcOrd="4" destOrd="0" presId="urn:microsoft.com/office/officeart/2016/7/layout/RepeatingBendingProcessNew"/>
    <dgm:cxn modelId="{6FA28F4F-D223-453E-87BE-05FC317BE91A}" type="presParOf" srcId="{0377386C-33AB-4F5F-A42D-A433FC1049FB}" destId="{FD85AF57-D450-4EC0-98C2-3DF88BCE8257}" srcOrd="5" destOrd="0" presId="urn:microsoft.com/office/officeart/2016/7/layout/RepeatingBendingProcessNew"/>
    <dgm:cxn modelId="{D6633424-8F39-4B43-BF33-4BC078AC6C34}" type="presParOf" srcId="{FD85AF57-D450-4EC0-98C2-3DF88BCE8257}" destId="{54F72247-DE4A-49EF-870A-3B21F49FD5BD}" srcOrd="0" destOrd="0" presId="urn:microsoft.com/office/officeart/2016/7/layout/RepeatingBendingProcessNew"/>
    <dgm:cxn modelId="{8BF97601-4EF0-46E5-BF52-3DE78B42D73A}" type="presParOf" srcId="{0377386C-33AB-4F5F-A42D-A433FC1049FB}" destId="{76EA6A13-AD91-45FB-9205-9E2CE682343D}" srcOrd="6" destOrd="0" presId="urn:microsoft.com/office/officeart/2016/7/layout/RepeatingBendingProcessNew"/>
    <dgm:cxn modelId="{30F9015C-4BE7-4651-AA08-9C4BC39E691E}" type="presParOf" srcId="{0377386C-33AB-4F5F-A42D-A433FC1049FB}" destId="{BA0CDCD0-EF22-424A-A66D-E8254D81AB47}" srcOrd="7" destOrd="0" presId="urn:microsoft.com/office/officeart/2016/7/layout/RepeatingBendingProcessNew"/>
    <dgm:cxn modelId="{98E7A9CF-EF68-4E53-AB08-2F94B6C8DABE}" type="presParOf" srcId="{BA0CDCD0-EF22-424A-A66D-E8254D81AB47}" destId="{24E1D1BC-DE70-4341-9A5F-371F395A0F61}" srcOrd="0" destOrd="0" presId="urn:microsoft.com/office/officeart/2016/7/layout/RepeatingBendingProcessNew"/>
    <dgm:cxn modelId="{5609EDA4-7AD6-4E04-9D3A-872B7EEFCB99}" type="presParOf" srcId="{0377386C-33AB-4F5F-A42D-A433FC1049FB}" destId="{22D0D6A1-476B-4F31-902D-A9D8CCC08E9E}" srcOrd="8" destOrd="0" presId="urn:microsoft.com/office/officeart/2016/7/layout/RepeatingBendingProcessNew"/>
    <dgm:cxn modelId="{C0E927AD-5E03-4624-871E-FDBE25AA89AB}" type="presParOf" srcId="{0377386C-33AB-4F5F-A42D-A433FC1049FB}" destId="{F1844918-7697-4CF7-90C9-26528C4AC1B6}" srcOrd="9" destOrd="0" presId="urn:microsoft.com/office/officeart/2016/7/layout/RepeatingBendingProcessNew"/>
    <dgm:cxn modelId="{17A394DD-8FF8-4796-9589-D0F84D229B3D}" type="presParOf" srcId="{F1844918-7697-4CF7-90C9-26528C4AC1B6}" destId="{F8531BCB-B737-44C0-A4A5-A3838BFCBFB9}" srcOrd="0" destOrd="0" presId="urn:microsoft.com/office/officeart/2016/7/layout/RepeatingBendingProcessNew"/>
    <dgm:cxn modelId="{291B4DE3-EDE5-47FB-840C-20DC5295EA49}" type="presParOf" srcId="{0377386C-33AB-4F5F-A42D-A433FC1049FB}" destId="{D2947CAD-E25E-4129-A089-614446DE8FD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78975D-22BA-4756-8A05-A2A649EBB8DA}" type="doc">
      <dgm:prSet loTypeId="urn:microsoft.com/office/officeart/2005/8/layout/hProcess9" loCatId="process" qsTypeId="urn:microsoft.com/office/officeart/2005/8/quickstyle/simple1" qsCatId="simple" csTypeId="urn:microsoft.com/office/officeart/2005/8/colors/colorful1" csCatId="colorful"/>
      <dgm:spPr/>
      <dgm:t>
        <a:bodyPr/>
        <a:lstStyle/>
        <a:p>
          <a:endParaRPr lang="en-US"/>
        </a:p>
      </dgm:t>
    </dgm:pt>
    <dgm:pt modelId="{4B9238CF-B806-42C2-B43E-365D74B91B35}">
      <dgm:prSet custT="1"/>
      <dgm:spPr/>
      <dgm:t>
        <a:bodyPr/>
        <a:lstStyle/>
        <a:p>
          <a:r>
            <a:rPr lang="en-GB" sz="2000" dirty="0">
              <a:latin typeface="Aharoni" panose="02010803020104030203" pitchFamily="2" charset="-79"/>
              <a:cs typeface="Aharoni" panose="02010803020104030203" pitchFamily="2" charset="-79"/>
            </a:rPr>
            <a:t>Product – afternoon programmes, cultural trips, English practice sessions and wellbeing support.</a:t>
          </a:r>
          <a:endParaRPr lang="en-US" sz="2000" dirty="0">
            <a:latin typeface="Aharoni" panose="02010803020104030203" pitchFamily="2" charset="-79"/>
            <a:cs typeface="Aharoni" panose="02010803020104030203" pitchFamily="2" charset="-79"/>
          </a:endParaRPr>
        </a:p>
      </dgm:t>
    </dgm:pt>
    <dgm:pt modelId="{6B11D2B9-1055-4BD7-8EB9-7C1940F7C815}" type="parTrans" cxnId="{2A432FAA-2BA7-47B8-B1A8-822067F21410}">
      <dgm:prSet/>
      <dgm:spPr/>
      <dgm:t>
        <a:bodyPr/>
        <a:lstStyle/>
        <a:p>
          <a:endParaRPr lang="en-US"/>
        </a:p>
      </dgm:t>
    </dgm:pt>
    <dgm:pt modelId="{364CFCFC-9682-4A72-B911-22FF40FE81DB}" type="sibTrans" cxnId="{2A432FAA-2BA7-47B8-B1A8-822067F21410}">
      <dgm:prSet/>
      <dgm:spPr/>
      <dgm:t>
        <a:bodyPr/>
        <a:lstStyle/>
        <a:p>
          <a:endParaRPr lang="en-US"/>
        </a:p>
      </dgm:t>
    </dgm:pt>
    <dgm:pt modelId="{A94AED0E-F018-4DC4-84A8-132210AB6933}">
      <dgm:prSet/>
      <dgm:spPr/>
      <dgm:t>
        <a:bodyPr/>
        <a:lstStyle/>
        <a:p>
          <a:r>
            <a:rPr lang="en-GB" dirty="0">
              <a:latin typeface="Aharoni" panose="02010803020104030203" pitchFamily="2" charset="-79"/>
              <a:cs typeface="Aharoni" panose="02010803020104030203" pitchFamily="2" charset="-79"/>
            </a:rPr>
            <a:t>Price – affordable for families and agencies, with discounts for group bookings.</a:t>
          </a:r>
          <a:endParaRPr lang="en-US" dirty="0">
            <a:latin typeface="Aharoni" panose="02010803020104030203" pitchFamily="2" charset="-79"/>
            <a:cs typeface="Aharoni" panose="02010803020104030203" pitchFamily="2" charset="-79"/>
          </a:endParaRPr>
        </a:p>
      </dgm:t>
    </dgm:pt>
    <dgm:pt modelId="{70D52A87-9D5F-4153-8361-BB686300E383}" type="parTrans" cxnId="{B9508289-338A-4007-A688-90B8ECF3FA40}">
      <dgm:prSet/>
      <dgm:spPr/>
      <dgm:t>
        <a:bodyPr/>
        <a:lstStyle/>
        <a:p>
          <a:endParaRPr lang="en-US"/>
        </a:p>
      </dgm:t>
    </dgm:pt>
    <dgm:pt modelId="{88618684-2BAB-4477-AB1D-E9F01EE20AC7}" type="sibTrans" cxnId="{B9508289-338A-4007-A688-90B8ECF3FA40}">
      <dgm:prSet/>
      <dgm:spPr/>
      <dgm:t>
        <a:bodyPr/>
        <a:lstStyle/>
        <a:p>
          <a:endParaRPr lang="en-US"/>
        </a:p>
      </dgm:t>
    </dgm:pt>
    <dgm:pt modelId="{C8ADC9D6-6F6F-42C2-A519-E60B8BBB6AC4}">
      <dgm:prSet/>
      <dgm:spPr/>
      <dgm:t>
        <a:bodyPr/>
        <a:lstStyle/>
        <a:p>
          <a:r>
            <a:rPr lang="en-GB" dirty="0">
              <a:latin typeface="Aharoni" panose="02010803020104030203" pitchFamily="2" charset="-79"/>
              <a:cs typeface="Aharoni" panose="02010803020104030203" pitchFamily="2" charset="-79"/>
            </a:rPr>
            <a:t>Place – Peterborough and the surrounding areas, using safe public spaces</a:t>
          </a:r>
          <a:r>
            <a:rPr lang="en-GB" dirty="0"/>
            <a:t>.</a:t>
          </a:r>
          <a:endParaRPr lang="en-US" dirty="0"/>
        </a:p>
      </dgm:t>
    </dgm:pt>
    <dgm:pt modelId="{9953FB62-CF14-4D09-9E2C-B750AA331E3E}" type="parTrans" cxnId="{82F79501-8764-44B1-9856-DC15950E9531}">
      <dgm:prSet/>
      <dgm:spPr/>
      <dgm:t>
        <a:bodyPr/>
        <a:lstStyle/>
        <a:p>
          <a:endParaRPr lang="en-US"/>
        </a:p>
      </dgm:t>
    </dgm:pt>
    <dgm:pt modelId="{BCB8030D-DB1B-4988-B2E5-7C17CB3A2689}" type="sibTrans" cxnId="{82F79501-8764-44B1-9856-DC15950E9531}">
      <dgm:prSet/>
      <dgm:spPr/>
      <dgm:t>
        <a:bodyPr/>
        <a:lstStyle/>
        <a:p>
          <a:endParaRPr lang="en-US"/>
        </a:p>
      </dgm:t>
    </dgm:pt>
    <dgm:pt modelId="{FA942715-CBAA-4C00-8B3D-FC8EBFB82E3D}">
      <dgm:prSet/>
      <dgm:spPr/>
      <dgm:t>
        <a:bodyPr/>
        <a:lstStyle/>
        <a:p>
          <a:r>
            <a:rPr lang="en-GB" dirty="0">
              <a:latin typeface="Aharoni" panose="02010803020104030203" pitchFamily="2" charset="-79"/>
              <a:cs typeface="Aharoni" panose="02010803020104030203" pitchFamily="2" charset="-79"/>
            </a:rPr>
            <a:t>Promotion – flyers, social media, a website, school partnerships and community events.</a:t>
          </a:r>
          <a:endParaRPr lang="en-US" dirty="0">
            <a:latin typeface="Aharoni" panose="02010803020104030203" pitchFamily="2" charset="-79"/>
            <a:cs typeface="Aharoni" panose="02010803020104030203" pitchFamily="2" charset="-79"/>
          </a:endParaRPr>
        </a:p>
      </dgm:t>
    </dgm:pt>
    <dgm:pt modelId="{2FE8BF98-F378-426A-AA54-D2AF2A59294B}" type="parTrans" cxnId="{E890C218-617A-4342-A88F-58E864986BA5}">
      <dgm:prSet/>
      <dgm:spPr/>
      <dgm:t>
        <a:bodyPr/>
        <a:lstStyle/>
        <a:p>
          <a:endParaRPr lang="en-US"/>
        </a:p>
      </dgm:t>
    </dgm:pt>
    <dgm:pt modelId="{EAF97AEC-749A-443D-A40C-69B157ADCAA1}" type="sibTrans" cxnId="{E890C218-617A-4342-A88F-58E864986BA5}">
      <dgm:prSet/>
      <dgm:spPr/>
      <dgm:t>
        <a:bodyPr/>
        <a:lstStyle/>
        <a:p>
          <a:endParaRPr lang="en-US"/>
        </a:p>
      </dgm:t>
    </dgm:pt>
    <dgm:pt modelId="{11932FA8-0FAE-4D8F-B975-3A999B188A0C}" type="pres">
      <dgm:prSet presAssocID="{F578975D-22BA-4756-8A05-A2A649EBB8DA}" presName="CompostProcess" presStyleCnt="0">
        <dgm:presLayoutVars>
          <dgm:dir/>
          <dgm:resizeHandles val="exact"/>
        </dgm:presLayoutVars>
      </dgm:prSet>
      <dgm:spPr/>
    </dgm:pt>
    <dgm:pt modelId="{66FB6691-7EE2-4663-A0FC-83E32A3D2128}" type="pres">
      <dgm:prSet presAssocID="{F578975D-22BA-4756-8A05-A2A649EBB8DA}" presName="arrow" presStyleLbl="bgShp" presStyleIdx="0" presStyleCnt="1"/>
      <dgm:spPr/>
    </dgm:pt>
    <dgm:pt modelId="{782476EA-33F1-4124-A5BC-5686354B1ACC}" type="pres">
      <dgm:prSet presAssocID="{F578975D-22BA-4756-8A05-A2A649EBB8DA}" presName="linearProcess" presStyleCnt="0"/>
      <dgm:spPr/>
    </dgm:pt>
    <dgm:pt modelId="{75476768-A3E7-42D4-A469-48DCA148209D}" type="pres">
      <dgm:prSet presAssocID="{4B9238CF-B806-42C2-B43E-365D74B91B35}" presName="textNode" presStyleLbl="node1" presStyleIdx="0" presStyleCnt="4">
        <dgm:presLayoutVars>
          <dgm:bulletEnabled val="1"/>
        </dgm:presLayoutVars>
      </dgm:prSet>
      <dgm:spPr/>
    </dgm:pt>
    <dgm:pt modelId="{F9BA5B7A-9A17-41D3-A3ED-9A959B15EC6C}" type="pres">
      <dgm:prSet presAssocID="{364CFCFC-9682-4A72-B911-22FF40FE81DB}" presName="sibTrans" presStyleCnt="0"/>
      <dgm:spPr/>
    </dgm:pt>
    <dgm:pt modelId="{24EDFDFA-6BFA-4C35-86E0-8B73184CBC84}" type="pres">
      <dgm:prSet presAssocID="{A94AED0E-F018-4DC4-84A8-132210AB6933}" presName="textNode" presStyleLbl="node1" presStyleIdx="1" presStyleCnt="4">
        <dgm:presLayoutVars>
          <dgm:bulletEnabled val="1"/>
        </dgm:presLayoutVars>
      </dgm:prSet>
      <dgm:spPr/>
    </dgm:pt>
    <dgm:pt modelId="{3DB4A106-A313-471F-A451-64BA70888442}" type="pres">
      <dgm:prSet presAssocID="{88618684-2BAB-4477-AB1D-E9F01EE20AC7}" presName="sibTrans" presStyleCnt="0"/>
      <dgm:spPr/>
    </dgm:pt>
    <dgm:pt modelId="{065FC354-5435-4410-80DC-7B3102E46098}" type="pres">
      <dgm:prSet presAssocID="{C8ADC9D6-6F6F-42C2-A519-E60B8BBB6AC4}" presName="textNode" presStyleLbl="node1" presStyleIdx="2" presStyleCnt="4">
        <dgm:presLayoutVars>
          <dgm:bulletEnabled val="1"/>
        </dgm:presLayoutVars>
      </dgm:prSet>
      <dgm:spPr/>
    </dgm:pt>
    <dgm:pt modelId="{3717A762-A3AF-4A7F-950B-96DB0A824207}" type="pres">
      <dgm:prSet presAssocID="{BCB8030D-DB1B-4988-B2E5-7C17CB3A2689}" presName="sibTrans" presStyleCnt="0"/>
      <dgm:spPr/>
    </dgm:pt>
    <dgm:pt modelId="{A3FB5E6B-34CA-46F7-B6E2-9E7DF2660ED0}" type="pres">
      <dgm:prSet presAssocID="{FA942715-CBAA-4C00-8B3D-FC8EBFB82E3D}" presName="textNode" presStyleLbl="node1" presStyleIdx="3" presStyleCnt="4">
        <dgm:presLayoutVars>
          <dgm:bulletEnabled val="1"/>
        </dgm:presLayoutVars>
      </dgm:prSet>
      <dgm:spPr/>
    </dgm:pt>
  </dgm:ptLst>
  <dgm:cxnLst>
    <dgm:cxn modelId="{82F79501-8764-44B1-9856-DC15950E9531}" srcId="{F578975D-22BA-4756-8A05-A2A649EBB8DA}" destId="{C8ADC9D6-6F6F-42C2-A519-E60B8BBB6AC4}" srcOrd="2" destOrd="0" parTransId="{9953FB62-CF14-4D09-9E2C-B750AA331E3E}" sibTransId="{BCB8030D-DB1B-4988-B2E5-7C17CB3A2689}"/>
    <dgm:cxn modelId="{4F2DAC06-6250-4779-9351-1473AD5ABE08}" type="presOf" srcId="{FA942715-CBAA-4C00-8B3D-FC8EBFB82E3D}" destId="{A3FB5E6B-34CA-46F7-B6E2-9E7DF2660ED0}" srcOrd="0" destOrd="0" presId="urn:microsoft.com/office/officeart/2005/8/layout/hProcess9"/>
    <dgm:cxn modelId="{E890C218-617A-4342-A88F-58E864986BA5}" srcId="{F578975D-22BA-4756-8A05-A2A649EBB8DA}" destId="{FA942715-CBAA-4C00-8B3D-FC8EBFB82E3D}" srcOrd="3" destOrd="0" parTransId="{2FE8BF98-F378-426A-AA54-D2AF2A59294B}" sibTransId="{EAF97AEC-749A-443D-A40C-69B157ADCAA1}"/>
    <dgm:cxn modelId="{202C1B34-8409-450A-925B-E5AD36CE32B1}" type="presOf" srcId="{A94AED0E-F018-4DC4-84A8-132210AB6933}" destId="{24EDFDFA-6BFA-4C35-86E0-8B73184CBC84}" srcOrd="0" destOrd="0" presId="urn:microsoft.com/office/officeart/2005/8/layout/hProcess9"/>
    <dgm:cxn modelId="{DE542E75-2E1C-4370-8992-6123FE427FF3}" type="presOf" srcId="{F578975D-22BA-4756-8A05-A2A649EBB8DA}" destId="{11932FA8-0FAE-4D8F-B975-3A999B188A0C}" srcOrd="0" destOrd="0" presId="urn:microsoft.com/office/officeart/2005/8/layout/hProcess9"/>
    <dgm:cxn modelId="{2881FF75-4C53-4AB9-8D29-B422C2FAE893}" type="presOf" srcId="{C8ADC9D6-6F6F-42C2-A519-E60B8BBB6AC4}" destId="{065FC354-5435-4410-80DC-7B3102E46098}" srcOrd="0" destOrd="0" presId="urn:microsoft.com/office/officeart/2005/8/layout/hProcess9"/>
    <dgm:cxn modelId="{B9508289-338A-4007-A688-90B8ECF3FA40}" srcId="{F578975D-22BA-4756-8A05-A2A649EBB8DA}" destId="{A94AED0E-F018-4DC4-84A8-132210AB6933}" srcOrd="1" destOrd="0" parTransId="{70D52A87-9D5F-4153-8361-BB686300E383}" sibTransId="{88618684-2BAB-4477-AB1D-E9F01EE20AC7}"/>
    <dgm:cxn modelId="{B00E5FA8-F7D0-4869-8DCB-D492D54F8CA7}" type="presOf" srcId="{4B9238CF-B806-42C2-B43E-365D74B91B35}" destId="{75476768-A3E7-42D4-A469-48DCA148209D}" srcOrd="0" destOrd="0" presId="urn:microsoft.com/office/officeart/2005/8/layout/hProcess9"/>
    <dgm:cxn modelId="{2A432FAA-2BA7-47B8-B1A8-822067F21410}" srcId="{F578975D-22BA-4756-8A05-A2A649EBB8DA}" destId="{4B9238CF-B806-42C2-B43E-365D74B91B35}" srcOrd="0" destOrd="0" parTransId="{6B11D2B9-1055-4BD7-8EB9-7C1940F7C815}" sibTransId="{364CFCFC-9682-4A72-B911-22FF40FE81DB}"/>
    <dgm:cxn modelId="{B0B494B6-4B65-4C62-8F26-4170A6E7F8A9}" type="presParOf" srcId="{11932FA8-0FAE-4D8F-B975-3A999B188A0C}" destId="{66FB6691-7EE2-4663-A0FC-83E32A3D2128}" srcOrd="0" destOrd="0" presId="urn:microsoft.com/office/officeart/2005/8/layout/hProcess9"/>
    <dgm:cxn modelId="{2FB441D0-8DDB-4144-81AF-E314AFA9C3EA}" type="presParOf" srcId="{11932FA8-0FAE-4D8F-B975-3A999B188A0C}" destId="{782476EA-33F1-4124-A5BC-5686354B1ACC}" srcOrd="1" destOrd="0" presId="urn:microsoft.com/office/officeart/2005/8/layout/hProcess9"/>
    <dgm:cxn modelId="{F974ACA4-31EC-4A46-8236-CF3EBD29A10D}" type="presParOf" srcId="{782476EA-33F1-4124-A5BC-5686354B1ACC}" destId="{75476768-A3E7-42D4-A469-48DCA148209D}" srcOrd="0" destOrd="0" presId="urn:microsoft.com/office/officeart/2005/8/layout/hProcess9"/>
    <dgm:cxn modelId="{028F6A7E-9AC6-4343-84EC-FCE3999E152B}" type="presParOf" srcId="{782476EA-33F1-4124-A5BC-5686354B1ACC}" destId="{F9BA5B7A-9A17-41D3-A3ED-9A959B15EC6C}" srcOrd="1" destOrd="0" presId="urn:microsoft.com/office/officeart/2005/8/layout/hProcess9"/>
    <dgm:cxn modelId="{FF2AA627-C490-4FB8-A0D4-F189056FD2CC}" type="presParOf" srcId="{782476EA-33F1-4124-A5BC-5686354B1ACC}" destId="{24EDFDFA-6BFA-4C35-86E0-8B73184CBC84}" srcOrd="2" destOrd="0" presId="urn:microsoft.com/office/officeart/2005/8/layout/hProcess9"/>
    <dgm:cxn modelId="{40F2B336-AC46-4D36-99FA-589B6004C172}" type="presParOf" srcId="{782476EA-33F1-4124-A5BC-5686354B1ACC}" destId="{3DB4A106-A313-471F-A451-64BA70888442}" srcOrd="3" destOrd="0" presId="urn:microsoft.com/office/officeart/2005/8/layout/hProcess9"/>
    <dgm:cxn modelId="{E97BC85B-40A4-4B74-BA35-244EC918F31F}" type="presParOf" srcId="{782476EA-33F1-4124-A5BC-5686354B1ACC}" destId="{065FC354-5435-4410-80DC-7B3102E46098}" srcOrd="4" destOrd="0" presId="urn:microsoft.com/office/officeart/2005/8/layout/hProcess9"/>
    <dgm:cxn modelId="{CAA2519F-6B85-41EC-8BA1-DA2B8CC3A2A8}" type="presParOf" srcId="{782476EA-33F1-4124-A5BC-5686354B1ACC}" destId="{3717A762-A3AF-4A7F-950B-96DB0A824207}" srcOrd="5" destOrd="0" presId="urn:microsoft.com/office/officeart/2005/8/layout/hProcess9"/>
    <dgm:cxn modelId="{E8034B1D-02A6-4C66-A2C0-02E13C5EE949}" type="presParOf" srcId="{782476EA-33F1-4124-A5BC-5686354B1ACC}" destId="{A3FB5E6B-34CA-46F7-B6E2-9E7DF2660ED0}"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CBCECC7-1B92-4B89-AC3D-953E81EBDD5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3D524FA-7C14-4620-893E-786F12F3C1EF}">
      <dgm:prSet/>
      <dgm:spPr/>
      <dgm:t>
        <a:bodyPr/>
        <a:lstStyle/>
        <a:p>
          <a:r>
            <a:rPr lang="en-GB" dirty="0">
              <a:latin typeface="Aharoni" panose="02010803020104030203" pitchFamily="2" charset="-79"/>
              <a:cs typeface="Aharoni" panose="02010803020104030203" pitchFamily="2" charset="-79"/>
            </a:rPr>
            <a:t>Strengths – experience with international students, multilingual staff, structured programmes and strong safeguarding knowledge.</a:t>
          </a:r>
          <a:endParaRPr lang="en-US" dirty="0">
            <a:latin typeface="Aharoni" panose="02010803020104030203" pitchFamily="2" charset="-79"/>
            <a:cs typeface="Aharoni" panose="02010803020104030203" pitchFamily="2" charset="-79"/>
          </a:endParaRPr>
        </a:p>
      </dgm:t>
    </dgm:pt>
    <dgm:pt modelId="{7970DACC-1A23-4EAB-A744-E23A318B83FD}" type="parTrans" cxnId="{EAE34D1E-C222-4C86-81D1-4AF4B8C1CEA6}">
      <dgm:prSet/>
      <dgm:spPr/>
      <dgm:t>
        <a:bodyPr/>
        <a:lstStyle/>
        <a:p>
          <a:endParaRPr lang="en-US"/>
        </a:p>
      </dgm:t>
    </dgm:pt>
    <dgm:pt modelId="{BA2BC3B3-7306-443C-B029-51BB87B18DA2}" type="sibTrans" cxnId="{EAE34D1E-C222-4C86-81D1-4AF4B8C1CEA6}">
      <dgm:prSet/>
      <dgm:spPr/>
      <dgm:t>
        <a:bodyPr/>
        <a:lstStyle/>
        <a:p>
          <a:endParaRPr lang="en-US"/>
        </a:p>
      </dgm:t>
    </dgm:pt>
    <dgm:pt modelId="{61E333EE-31E8-4509-B6BC-0A92ED9C2F99}">
      <dgm:prSet/>
      <dgm:spPr/>
      <dgm:t>
        <a:bodyPr/>
        <a:lstStyle/>
        <a:p>
          <a:r>
            <a:rPr lang="en-GB" dirty="0">
              <a:latin typeface="Aharoni" panose="02010803020104030203" pitchFamily="2" charset="-79"/>
              <a:cs typeface="Aharoni" panose="02010803020104030203" pitchFamily="2" charset="-79"/>
            </a:rPr>
            <a:t>Weaknesses – a new business with limited funding, still building trust with schools and agencies.</a:t>
          </a:r>
          <a:endParaRPr lang="en-US" dirty="0">
            <a:latin typeface="Aharoni" panose="02010803020104030203" pitchFamily="2" charset="-79"/>
            <a:cs typeface="Aharoni" panose="02010803020104030203" pitchFamily="2" charset="-79"/>
          </a:endParaRPr>
        </a:p>
      </dgm:t>
    </dgm:pt>
    <dgm:pt modelId="{43EDDA9E-0B0D-4A6A-8E23-BA21C8B6BAB2}" type="parTrans" cxnId="{27FDABC9-C21A-47C8-8AE6-95B6035ABC0D}">
      <dgm:prSet/>
      <dgm:spPr/>
      <dgm:t>
        <a:bodyPr/>
        <a:lstStyle/>
        <a:p>
          <a:endParaRPr lang="en-US"/>
        </a:p>
      </dgm:t>
    </dgm:pt>
    <dgm:pt modelId="{CBC0A987-E59D-4E0B-BA84-26C023918475}" type="sibTrans" cxnId="{27FDABC9-C21A-47C8-8AE6-95B6035ABC0D}">
      <dgm:prSet/>
      <dgm:spPr/>
      <dgm:t>
        <a:bodyPr/>
        <a:lstStyle/>
        <a:p>
          <a:endParaRPr lang="en-US"/>
        </a:p>
      </dgm:t>
    </dgm:pt>
    <dgm:pt modelId="{826558DD-C0EC-4124-99D0-DCF14E5E7C9C}">
      <dgm:prSet/>
      <dgm:spPr/>
      <dgm:t>
        <a:bodyPr/>
        <a:lstStyle/>
        <a:p>
          <a:r>
            <a:rPr lang="en-GB" dirty="0">
              <a:latin typeface="Aharoni" panose="02010803020104030203" pitchFamily="2" charset="-79"/>
              <a:cs typeface="Aharoni" panose="02010803020104030203" pitchFamily="2" charset="-79"/>
            </a:rPr>
            <a:t>Opportunities – growing demand for cultural and language support, partnerships with schools and agencies, expansion to other cities.</a:t>
          </a:r>
          <a:endParaRPr lang="en-US" dirty="0">
            <a:latin typeface="Aharoni" panose="02010803020104030203" pitchFamily="2" charset="-79"/>
            <a:cs typeface="Aharoni" panose="02010803020104030203" pitchFamily="2" charset="-79"/>
          </a:endParaRPr>
        </a:p>
      </dgm:t>
    </dgm:pt>
    <dgm:pt modelId="{65C44FD3-D8F1-48FC-9F7E-752A7D30CDAC}" type="parTrans" cxnId="{0EB2AD21-8F47-43C2-A940-B5346E12CCB4}">
      <dgm:prSet/>
      <dgm:spPr/>
      <dgm:t>
        <a:bodyPr/>
        <a:lstStyle/>
        <a:p>
          <a:endParaRPr lang="en-US"/>
        </a:p>
      </dgm:t>
    </dgm:pt>
    <dgm:pt modelId="{6BD5D559-069B-4BF0-8184-A1A8A4547A3D}" type="sibTrans" cxnId="{0EB2AD21-8F47-43C2-A940-B5346E12CCB4}">
      <dgm:prSet/>
      <dgm:spPr/>
      <dgm:t>
        <a:bodyPr/>
        <a:lstStyle/>
        <a:p>
          <a:endParaRPr lang="en-US"/>
        </a:p>
      </dgm:t>
    </dgm:pt>
    <dgm:pt modelId="{FE0CABD4-B42B-41B8-BE8E-BF912D0C74B2}">
      <dgm:prSet/>
      <dgm:spPr/>
      <dgm:t>
        <a:bodyPr/>
        <a:lstStyle/>
        <a:p>
          <a:r>
            <a:rPr lang="en-GB" dirty="0">
              <a:latin typeface="Aharoni" panose="02010803020104030203" pitchFamily="2" charset="-79"/>
              <a:cs typeface="Aharoni" panose="02010803020104030203" pitchFamily="2" charset="-79"/>
            </a:rPr>
            <a:t>Threats – established competitors, changes to visa or travel rules, and economic pressure on student numbers.</a:t>
          </a:r>
          <a:endParaRPr lang="en-US" dirty="0">
            <a:latin typeface="Aharoni" panose="02010803020104030203" pitchFamily="2" charset="-79"/>
            <a:cs typeface="Aharoni" panose="02010803020104030203" pitchFamily="2" charset="-79"/>
          </a:endParaRPr>
        </a:p>
      </dgm:t>
    </dgm:pt>
    <dgm:pt modelId="{4AC71015-2CC6-40B1-AC2F-D3B454A67A8D}" type="parTrans" cxnId="{DED30D89-FA2B-4F8C-88D8-DD8D71B76578}">
      <dgm:prSet/>
      <dgm:spPr/>
      <dgm:t>
        <a:bodyPr/>
        <a:lstStyle/>
        <a:p>
          <a:endParaRPr lang="en-US"/>
        </a:p>
      </dgm:t>
    </dgm:pt>
    <dgm:pt modelId="{D04F458F-7DFE-4B06-8E95-AD320873388E}" type="sibTrans" cxnId="{DED30D89-FA2B-4F8C-88D8-DD8D71B76578}">
      <dgm:prSet/>
      <dgm:spPr/>
      <dgm:t>
        <a:bodyPr/>
        <a:lstStyle/>
        <a:p>
          <a:endParaRPr lang="en-US"/>
        </a:p>
      </dgm:t>
    </dgm:pt>
    <dgm:pt modelId="{20EFA7D0-A18C-448A-AB90-F5C707F33F3D}" type="pres">
      <dgm:prSet presAssocID="{5CBCECC7-1B92-4B89-AC3D-953E81EBDD55}" presName="root" presStyleCnt="0">
        <dgm:presLayoutVars>
          <dgm:dir/>
          <dgm:resizeHandles val="exact"/>
        </dgm:presLayoutVars>
      </dgm:prSet>
      <dgm:spPr/>
    </dgm:pt>
    <dgm:pt modelId="{9289311C-4FB3-49C7-AAB1-8A6FFDD4E324}" type="pres">
      <dgm:prSet presAssocID="{43D524FA-7C14-4620-893E-786F12F3C1EF}" presName="compNode" presStyleCnt="0"/>
      <dgm:spPr/>
    </dgm:pt>
    <dgm:pt modelId="{CBB1934B-95AD-49AB-A6DD-2440538FD74F}" type="pres">
      <dgm:prSet presAssocID="{43D524FA-7C14-4620-893E-786F12F3C1EF}" presName="bgRect" presStyleLbl="bgShp" presStyleIdx="0" presStyleCnt="4"/>
      <dgm:spPr/>
    </dgm:pt>
    <dgm:pt modelId="{9A69DE50-FC6B-435B-8A87-E4F4DE99EF04}" type="pres">
      <dgm:prSet presAssocID="{43D524FA-7C14-4620-893E-786F12F3C1E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7D114C0B-49E6-4950-B86A-FC5A66BB7984}" type="pres">
      <dgm:prSet presAssocID="{43D524FA-7C14-4620-893E-786F12F3C1EF}" presName="spaceRect" presStyleCnt="0"/>
      <dgm:spPr/>
    </dgm:pt>
    <dgm:pt modelId="{4E402960-9DB3-4E5C-8769-568018716EF8}" type="pres">
      <dgm:prSet presAssocID="{43D524FA-7C14-4620-893E-786F12F3C1EF}" presName="parTx" presStyleLbl="revTx" presStyleIdx="0" presStyleCnt="4">
        <dgm:presLayoutVars>
          <dgm:chMax val="0"/>
          <dgm:chPref val="0"/>
        </dgm:presLayoutVars>
      </dgm:prSet>
      <dgm:spPr/>
    </dgm:pt>
    <dgm:pt modelId="{9906D083-FA08-4479-89A4-A7B39246CEB4}" type="pres">
      <dgm:prSet presAssocID="{BA2BC3B3-7306-443C-B029-51BB87B18DA2}" presName="sibTrans" presStyleCnt="0"/>
      <dgm:spPr/>
    </dgm:pt>
    <dgm:pt modelId="{B0B85F35-9DBC-4ADB-8D9C-3ECC2FEF3406}" type="pres">
      <dgm:prSet presAssocID="{61E333EE-31E8-4509-B6BC-0A92ED9C2F99}" presName="compNode" presStyleCnt="0"/>
      <dgm:spPr/>
    </dgm:pt>
    <dgm:pt modelId="{07CA369B-911E-4EE9-94CB-FF024ECBA9D6}" type="pres">
      <dgm:prSet presAssocID="{61E333EE-31E8-4509-B6BC-0A92ED9C2F99}" presName="bgRect" presStyleLbl="bgShp" presStyleIdx="1" presStyleCnt="4"/>
      <dgm:spPr/>
    </dgm:pt>
    <dgm:pt modelId="{1F10A896-6401-4926-ABCA-D48C63E4C865}" type="pres">
      <dgm:prSet presAssocID="{61E333EE-31E8-4509-B6BC-0A92ED9C2F9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4EFB3894-F87E-46E6-B7F8-C0BC6B3E1264}" type="pres">
      <dgm:prSet presAssocID="{61E333EE-31E8-4509-B6BC-0A92ED9C2F99}" presName="spaceRect" presStyleCnt="0"/>
      <dgm:spPr/>
    </dgm:pt>
    <dgm:pt modelId="{0A3ADD3C-94A3-4926-8742-580AB3A961C7}" type="pres">
      <dgm:prSet presAssocID="{61E333EE-31E8-4509-B6BC-0A92ED9C2F99}" presName="parTx" presStyleLbl="revTx" presStyleIdx="1" presStyleCnt="4">
        <dgm:presLayoutVars>
          <dgm:chMax val="0"/>
          <dgm:chPref val="0"/>
        </dgm:presLayoutVars>
      </dgm:prSet>
      <dgm:spPr/>
    </dgm:pt>
    <dgm:pt modelId="{5117EB7C-A47B-40D3-8B4E-D4A7B51D2991}" type="pres">
      <dgm:prSet presAssocID="{CBC0A987-E59D-4E0B-BA84-26C023918475}" presName="sibTrans" presStyleCnt="0"/>
      <dgm:spPr/>
    </dgm:pt>
    <dgm:pt modelId="{E7BA54A9-CB01-4B46-A7AA-A8021941AA28}" type="pres">
      <dgm:prSet presAssocID="{826558DD-C0EC-4124-99D0-DCF14E5E7C9C}" presName="compNode" presStyleCnt="0"/>
      <dgm:spPr/>
    </dgm:pt>
    <dgm:pt modelId="{12AC7776-3074-45D3-A0E3-D24CA6905AD6}" type="pres">
      <dgm:prSet presAssocID="{826558DD-C0EC-4124-99D0-DCF14E5E7C9C}" presName="bgRect" presStyleLbl="bgShp" presStyleIdx="2" presStyleCnt="4"/>
      <dgm:spPr/>
    </dgm:pt>
    <dgm:pt modelId="{61291C5E-894F-43A7-AA8F-F1B287C00627}" type="pres">
      <dgm:prSet presAssocID="{826558DD-C0EC-4124-99D0-DCF14E5E7C9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65A324B5-6B3C-4848-AA5F-B12B292BD75C}" type="pres">
      <dgm:prSet presAssocID="{826558DD-C0EC-4124-99D0-DCF14E5E7C9C}" presName="spaceRect" presStyleCnt="0"/>
      <dgm:spPr/>
    </dgm:pt>
    <dgm:pt modelId="{9BE954FC-9E88-4FBF-A838-6C15C5DEFE9C}" type="pres">
      <dgm:prSet presAssocID="{826558DD-C0EC-4124-99D0-DCF14E5E7C9C}" presName="parTx" presStyleLbl="revTx" presStyleIdx="2" presStyleCnt="4">
        <dgm:presLayoutVars>
          <dgm:chMax val="0"/>
          <dgm:chPref val="0"/>
        </dgm:presLayoutVars>
      </dgm:prSet>
      <dgm:spPr/>
    </dgm:pt>
    <dgm:pt modelId="{AAB62FDF-4714-4490-8938-84FEF7E4152E}" type="pres">
      <dgm:prSet presAssocID="{6BD5D559-069B-4BF0-8184-A1A8A4547A3D}" presName="sibTrans" presStyleCnt="0"/>
      <dgm:spPr/>
    </dgm:pt>
    <dgm:pt modelId="{F5C14C07-AB7C-4629-AB21-6B08685A34B5}" type="pres">
      <dgm:prSet presAssocID="{FE0CABD4-B42B-41B8-BE8E-BF912D0C74B2}" presName="compNode" presStyleCnt="0"/>
      <dgm:spPr/>
    </dgm:pt>
    <dgm:pt modelId="{A5D6C317-FC64-4C41-8429-931568286432}" type="pres">
      <dgm:prSet presAssocID="{FE0CABD4-B42B-41B8-BE8E-BF912D0C74B2}" presName="bgRect" presStyleLbl="bgShp" presStyleIdx="3" presStyleCnt="4" custLinFactNeighborX="3846" custLinFactNeighborY="-4969"/>
      <dgm:spPr/>
    </dgm:pt>
    <dgm:pt modelId="{80FD714C-1B81-40FE-ACA9-103578C51B3A}" type="pres">
      <dgm:prSet presAssocID="{FE0CABD4-B42B-41B8-BE8E-BF912D0C74B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lot"/>
        </a:ext>
      </dgm:extLst>
    </dgm:pt>
    <dgm:pt modelId="{7595B6B6-BF8B-45AD-B165-69676656CE5D}" type="pres">
      <dgm:prSet presAssocID="{FE0CABD4-B42B-41B8-BE8E-BF912D0C74B2}" presName="spaceRect" presStyleCnt="0"/>
      <dgm:spPr/>
    </dgm:pt>
    <dgm:pt modelId="{3A1B2A5C-94E0-499F-A994-1021BC1063D6}" type="pres">
      <dgm:prSet presAssocID="{FE0CABD4-B42B-41B8-BE8E-BF912D0C74B2}" presName="parTx" presStyleLbl="revTx" presStyleIdx="3" presStyleCnt="4">
        <dgm:presLayoutVars>
          <dgm:chMax val="0"/>
          <dgm:chPref val="0"/>
        </dgm:presLayoutVars>
      </dgm:prSet>
      <dgm:spPr/>
    </dgm:pt>
  </dgm:ptLst>
  <dgm:cxnLst>
    <dgm:cxn modelId="{4F61BF03-4AAD-40CF-988D-1D5358AC9FFE}" type="presOf" srcId="{43D524FA-7C14-4620-893E-786F12F3C1EF}" destId="{4E402960-9DB3-4E5C-8769-568018716EF8}" srcOrd="0" destOrd="0" presId="urn:microsoft.com/office/officeart/2018/2/layout/IconVerticalSolidList"/>
    <dgm:cxn modelId="{EAE34D1E-C222-4C86-81D1-4AF4B8C1CEA6}" srcId="{5CBCECC7-1B92-4B89-AC3D-953E81EBDD55}" destId="{43D524FA-7C14-4620-893E-786F12F3C1EF}" srcOrd="0" destOrd="0" parTransId="{7970DACC-1A23-4EAB-A744-E23A318B83FD}" sibTransId="{BA2BC3B3-7306-443C-B029-51BB87B18DA2}"/>
    <dgm:cxn modelId="{0EB2AD21-8F47-43C2-A940-B5346E12CCB4}" srcId="{5CBCECC7-1B92-4B89-AC3D-953E81EBDD55}" destId="{826558DD-C0EC-4124-99D0-DCF14E5E7C9C}" srcOrd="2" destOrd="0" parTransId="{65C44FD3-D8F1-48FC-9F7E-752A7D30CDAC}" sibTransId="{6BD5D559-069B-4BF0-8184-A1A8A4547A3D}"/>
    <dgm:cxn modelId="{72606567-BC71-4783-A0EA-3F657E408B69}" type="presOf" srcId="{FE0CABD4-B42B-41B8-BE8E-BF912D0C74B2}" destId="{3A1B2A5C-94E0-499F-A994-1021BC1063D6}" srcOrd="0" destOrd="0" presId="urn:microsoft.com/office/officeart/2018/2/layout/IconVerticalSolidList"/>
    <dgm:cxn modelId="{AAADBB71-8EDC-4F54-841A-92A93CD8F32A}" type="presOf" srcId="{61E333EE-31E8-4509-B6BC-0A92ED9C2F99}" destId="{0A3ADD3C-94A3-4926-8742-580AB3A961C7}" srcOrd="0" destOrd="0" presId="urn:microsoft.com/office/officeart/2018/2/layout/IconVerticalSolidList"/>
    <dgm:cxn modelId="{DED30D89-FA2B-4F8C-88D8-DD8D71B76578}" srcId="{5CBCECC7-1B92-4B89-AC3D-953E81EBDD55}" destId="{FE0CABD4-B42B-41B8-BE8E-BF912D0C74B2}" srcOrd="3" destOrd="0" parTransId="{4AC71015-2CC6-40B1-AC2F-D3B454A67A8D}" sibTransId="{D04F458F-7DFE-4B06-8E95-AD320873388E}"/>
    <dgm:cxn modelId="{66DA59C2-F3AB-4253-93C0-82A187003DE4}" type="presOf" srcId="{5CBCECC7-1B92-4B89-AC3D-953E81EBDD55}" destId="{20EFA7D0-A18C-448A-AB90-F5C707F33F3D}" srcOrd="0" destOrd="0" presId="urn:microsoft.com/office/officeart/2018/2/layout/IconVerticalSolidList"/>
    <dgm:cxn modelId="{27FDABC9-C21A-47C8-8AE6-95B6035ABC0D}" srcId="{5CBCECC7-1B92-4B89-AC3D-953E81EBDD55}" destId="{61E333EE-31E8-4509-B6BC-0A92ED9C2F99}" srcOrd="1" destOrd="0" parTransId="{43EDDA9E-0B0D-4A6A-8E23-BA21C8B6BAB2}" sibTransId="{CBC0A987-E59D-4E0B-BA84-26C023918475}"/>
    <dgm:cxn modelId="{7AE3E7E4-C55A-4291-824A-3A5C56E1CA72}" type="presOf" srcId="{826558DD-C0EC-4124-99D0-DCF14E5E7C9C}" destId="{9BE954FC-9E88-4FBF-A838-6C15C5DEFE9C}" srcOrd="0" destOrd="0" presId="urn:microsoft.com/office/officeart/2018/2/layout/IconVerticalSolidList"/>
    <dgm:cxn modelId="{2B22C602-B626-48EB-B737-BD491B1E8A94}" type="presParOf" srcId="{20EFA7D0-A18C-448A-AB90-F5C707F33F3D}" destId="{9289311C-4FB3-49C7-AAB1-8A6FFDD4E324}" srcOrd="0" destOrd="0" presId="urn:microsoft.com/office/officeart/2018/2/layout/IconVerticalSolidList"/>
    <dgm:cxn modelId="{83809E87-4106-433E-AD41-8DCE8E5F7085}" type="presParOf" srcId="{9289311C-4FB3-49C7-AAB1-8A6FFDD4E324}" destId="{CBB1934B-95AD-49AB-A6DD-2440538FD74F}" srcOrd="0" destOrd="0" presId="urn:microsoft.com/office/officeart/2018/2/layout/IconVerticalSolidList"/>
    <dgm:cxn modelId="{2A0E540A-B473-4DED-89A3-6C8603F5D541}" type="presParOf" srcId="{9289311C-4FB3-49C7-AAB1-8A6FFDD4E324}" destId="{9A69DE50-FC6B-435B-8A87-E4F4DE99EF04}" srcOrd="1" destOrd="0" presId="urn:microsoft.com/office/officeart/2018/2/layout/IconVerticalSolidList"/>
    <dgm:cxn modelId="{6885CF15-0420-4F17-8719-BF8A4AA2DC7C}" type="presParOf" srcId="{9289311C-4FB3-49C7-AAB1-8A6FFDD4E324}" destId="{7D114C0B-49E6-4950-B86A-FC5A66BB7984}" srcOrd="2" destOrd="0" presId="urn:microsoft.com/office/officeart/2018/2/layout/IconVerticalSolidList"/>
    <dgm:cxn modelId="{B8C3F22D-51A2-4D3A-B997-DB040C31A4E5}" type="presParOf" srcId="{9289311C-4FB3-49C7-AAB1-8A6FFDD4E324}" destId="{4E402960-9DB3-4E5C-8769-568018716EF8}" srcOrd="3" destOrd="0" presId="urn:microsoft.com/office/officeart/2018/2/layout/IconVerticalSolidList"/>
    <dgm:cxn modelId="{B119B08E-B7B3-4DDA-A5FC-D2A8567CE6E9}" type="presParOf" srcId="{20EFA7D0-A18C-448A-AB90-F5C707F33F3D}" destId="{9906D083-FA08-4479-89A4-A7B39246CEB4}" srcOrd="1" destOrd="0" presId="urn:microsoft.com/office/officeart/2018/2/layout/IconVerticalSolidList"/>
    <dgm:cxn modelId="{12BA2E95-7313-4CDF-A385-5513CCA48FC8}" type="presParOf" srcId="{20EFA7D0-A18C-448A-AB90-F5C707F33F3D}" destId="{B0B85F35-9DBC-4ADB-8D9C-3ECC2FEF3406}" srcOrd="2" destOrd="0" presId="urn:microsoft.com/office/officeart/2018/2/layout/IconVerticalSolidList"/>
    <dgm:cxn modelId="{4F53D09D-A9FA-4F0C-8409-304CF92D6063}" type="presParOf" srcId="{B0B85F35-9DBC-4ADB-8D9C-3ECC2FEF3406}" destId="{07CA369B-911E-4EE9-94CB-FF024ECBA9D6}" srcOrd="0" destOrd="0" presId="urn:microsoft.com/office/officeart/2018/2/layout/IconVerticalSolidList"/>
    <dgm:cxn modelId="{22276A37-C3E1-4A75-AE52-2B292561BC7C}" type="presParOf" srcId="{B0B85F35-9DBC-4ADB-8D9C-3ECC2FEF3406}" destId="{1F10A896-6401-4926-ABCA-D48C63E4C865}" srcOrd="1" destOrd="0" presId="urn:microsoft.com/office/officeart/2018/2/layout/IconVerticalSolidList"/>
    <dgm:cxn modelId="{C2B25658-E073-43BC-89AD-9E71F17C746F}" type="presParOf" srcId="{B0B85F35-9DBC-4ADB-8D9C-3ECC2FEF3406}" destId="{4EFB3894-F87E-46E6-B7F8-C0BC6B3E1264}" srcOrd="2" destOrd="0" presId="urn:microsoft.com/office/officeart/2018/2/layout/IconVerticalSolidList"/>
    <dgm:cxn modelId="{37306179-4DD8-45C6-8D1E-ADBB36D94FBB}" type="presParOf" srcId="{B0B85F35-9DBC-4ADB-8D9C-3ECC2FEF3406}" destId="{0A3ADD3C-94A3-4926-8742-580AB3A961C7}" srcOrd="3" destOrd="0" presId="urn:microsoft.com/office/officeart/2018/2/layout/IconVerticalSolidList"/>
    <dgm:cxn modelId="{70D498E6-CDC1-4F26-B987-F33DF32E2418}" type="presParOf" srcId="{20EFA7D0-A18C-448A-AB90-F5C707F33F3D}" destId="{5117EB7C-A47B-40D3-8B4E-D4A7B51D2991}" srcOrd="3" destOrd="0" presId="urn:microsoft.com/office/officeart/2018/2/layout/IconVerticalSolidList"/>
    <dgm:cxn modelId="{B1B45633-AE9A-4E20-A98B-DBAF749D839B}" type="presParOf" srcId="{20EFA7D0-A18C-448A-AB90-F5C707F33F3D}" destId="{E7BA54A9-CB01-4B46-A7AA-A8021941AA28}" srcOrd="4" destOrd="0" presId="urn:microsoft.com/office/officeart/2018/2/layout/IconVerticalSolidList"/>
    <dgm:cxn modelId="{C96ADB34-F41D-4867-8AAD-9D19CB399BC7}" type="presParOf" srcId="{E7BA54A9-CB01-4B46-A7AA-A8021941AA28}" destId="{12AC7776-3074-45D3-A0E3-D24CA6905AD6}" srcOrd="0" destOrd="0" presId="urn:microsoft.com/office/officeart/2018/2/layout/IconVerticalSolidList"/>
    <dgm:cxn modelId="{01B0053E-4A63-4A8D-88D3-C883442E2390}" type="presParOf" srcId="{E7BA54A9-CB01-4B46-A7AA-A8021941AA28}" destId="{61291C5E-894F-43A7-AA8F-F1B287C00627}" srcOrd="1" destOrd="0" presId="urn:microsoft.com/office/officeart/2018/2/layout/IconVerticalSolidList"/>
    <dgm:cxn modelId="{B78B5F58-E3C1-4562-972D-F6310C0296C1}" type="presParOf" srcId="{E7BA54A9-CB01-4B46-A7AA-A8021941AA28}" destId="{65A324B5-6B3C-4848-AA5F-B12B292BD75C}" srcOrd="2" destOrd="0" presId="urn:microsoft.com/office/officeart/2018/2/layout/IconVerticalSolidList"/>
    <dgm:cxn modelId="{286F4936-500E-4F5B-849D-7EF00242D3CF}" type="presParOf" srcId="{E7BA54A9-CB01-4B46-A7AA-A8021941AA28}" destId="{9BE954FC-9E88-4FBF-A838-6C15C5DEFE9C}" srcOrd="3" destOrd="0" presId="urn:microsoft.com/office/officeart/2018/2/layout/IconVerticalSolidList"/>
    <dgm:cxn modelId="{5289FEB5-64E5-432E-A46D-DBEBD2EE2D29}" type="presParOf" srcId="{20EFA7D0-A18C-448A-AB90-F5C707F33F3D}" destId="{AAB62FDF-4714-4490-8938-84FEF7E4152E}" srcOrd="5" destOrd="0" presId="urn:microsoft.com/office/officeart/2018/2/layout/IconVerticalSolidList"/>
    <dgm:cxn modelId="{898CE347-2D43-49EF-B314-4B1B6F6B462E}" type="presParOf" srcId="{20EFA7D0-A18C-448A-AB90-F5C707F33F3D}" destId="{F5C14C07-AB7C-4629-AB21-6B08685A34B5}" srcOrd="6" destOrd="0" presId="urn:microsoft.com/office/officeart/2018/2/layout/IconVerticalSolidList"/>
    <dgm:cxn modelId="{92539E49-AE35-4869-B51D-26D5A229D8DE}" type="presParOf" srcId="{F5C14C07-AB7C-4629-AB21-6B08685A34B5}" destId="{A5D6C317-FC64-4C41-8429-931568286432}" srcOrd="0" destOrd="0" presId="urn:microsoft.com/office/officeart/2018/2/layout/IconVerticalSolidList"/>
    <dgm:cxn modelId="{142D7E7B-DBE7-4F8E-9FD2-5CCF071F10A3}" type="presParOf" srcId="{F5C14C07-AB7C-4629-AB21-6B08685A34B5}" destId="{80FD714C-1B81-40FE-ACA9-103578C51B3A}" srcOrd="1" destOrd="0" presId="urn:microsoft.com/office/officeart/2018/2/layout/IconVerticalSolidList"/>
    <dgm:cxn modelId="{088E7197-6739-44A0-A199-D0AA37DA481F}" type="presParOf" srcId="{F5C14C07-AB7C-4629-AB21-6B08685A34B5}" destId="{7595B6B6-BF8B-45AD-B165-69676656CE5D}" srcOrd="2" destOrd="0" presId="urn:microsoft.com/office/officeart/2018/2/layout/IconVerticalSolidList"/>
    <dgm:cxn modelId="{A7A6682C-19CF-4254-90D0-1F6017FED7B6}" type="presParOf" srcId="{F5C14C07-AB7C-4629-AB21-6B08685A34B5}" destId="{3A1B2A5C-94E0-499F-A994-1021BC1063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1298D8-7561-4003-8ACE-C7A50C4766F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F7FA414-D961-46EC-8A1E-A98B62AFEA00}">
      <dgm:prSet custT="1"/>
      <dgm:spPr/>
      <dgm:t>
        <a:bodyPr/>
        <a:lstStyle/>
        <a:p>
          <a:pPr>
            <a:defRPr cap="all"/>
          </a:pPr>
          <a:r>
            <a:rPr lang="en-GB" sz="1600" dirty="0">
              <a:latin typeface="Aharoni" panose="02010803020104030203" pitchFamily="2" charset="-79"/>
              <a:cs typeface="Aharoni" panose="02010803020104030203" pitchFamily="2" charset="-79"/>
            </a:rPr>
            <a:t>Register the CIC and complete all legal requirements.</a:t>
          </a:r>
          <a:endParaRPr lang="en-US" sz="1600" dirty="0">
            <a:latin typeface="Aharoni" panose="02010803020104030203" pitchFamily="2" charset="-79"/>
            <a:cs typeface="Aharoni" panose="02010803020104030203" pitchFamily="2" charset="-79"/>
          </a:endParaRPr>
        </a:p>
      </dgm:t>
    </dgm:pt>
    <dgm:pt modelId="{C51B24F0-9E4C-4DBE-9C59-D447080629B4}" type="parTrans" cxnId="{261BA68E-B67F-4F2C-8828-A9B7A090806A}">
      <dgm:prSet/>
      <dgm:spPr/>
      <dgm:t>
        <a:bodyPr/>
        <a:lstStyle/>
        <a:p>
          <a:endParaRPr lang="en-US"/>
        </a:p>
      </dgm:t>
    </dgm:pt>
    <dgm:pt modelId="{08F99B8C-7A92-429A-A202-0EC5DA1D52B0}" type="sibTrans" cxnId="{261BA68E-B67F-4F2C-8828-A9B7A090806A}">
      <dgm:prSet/>
      <dgm:spPr/>
      <dgm:t>
        <a:bodyPr/>
        <a:lstStyle/>
        <a:p>
          <a:endParaRPr lang="en-US"/>
        </a:p>
      </dgm:t>
    </dgm:pt>
    <dgm:pt modelId="{F0E5C757-4C3E-46D7-AF1A-28A7FEFE201F}">
      <dgm:prSet custT="1"/>
      <dgm:spPr/>
      <dgm:t>
        <a:bodyPr/>
        <a:lstStyle/>
        <a:p>
          <a:pPr>
            <a:defRPr cap="all"/>
          </a:pPr>
          <a:r>
            <a:rPr lang="en-GB" sz="1600" dirty="0">
              <a:latin typeface="Aharoni" panose="02010803020104030203" pitchFamily="2" charset="-79"/>
              <a:cs typeface="Aharoni" panose="02010803020104030203" pitchFamily="2" charset="-79"/>
            </a:rPr>
            <a:t>Launch the website and social media channels</a:t>
          </a:r>
          <a:r>
            <a:rPr lang="en-GB" sz="1400" dirty="0"/>
            <a:t>.</a:t>
          </a:r>
          <a:endParaRPr lang="en-US" sz="1400" dirty="0"/>
        </a:p>
      </dgm:t>
    </dgm:pt>
    <dgm:pt modelId="{A5750C8E-20AD-4204-A50A-17E5D3D1FEA9}" type="parTrans" cxnId="{D4A1E825-85BC-476E-9417-25ACA7EB84D2}">
      <dgm:prSet/>
      <dgm:spPr/>
      <dgm:t>
        <a:bodyPr/>
        <a:lstStyle/>
        <a:p>
          <a:endParaRPr lang="en-US"/>
        </a:p>
      </dgm:t>
    </dgm:pt>
    <dgm:pt modelId="{D65225B4-5691-4082-BA9E-9813285AD2D3}" type="sibTrans" cxnId="{D4A1E825-85BC-476E-9417-25ACA7EB84D2}">
      <dgm:prSet/>
      <dgm:spPr/>
      <dgm:t>
        <a:bodyPr/>
        <a:lstStyle/>
        <a:p>
          <a:endParaRPr lang="en-US"/>
        </a:p>
      </dgm:t>
    </dgm:pt>
    <dgm:pt modelId="{AC50F257-9409-45BA-AD49-DDF3E37E37B1}">
      <dgm:prSet custT="1"/>
      <dgm:spPr/>
      <dgm:t>
        <a:bodyPr/>
        <a:lstStyle/>
        <a:p>
          <a:pPr>
            <a:defRPr cap="all"/>
          </a:pPr>
          <a:r>
            <a:rPr lang="en-GB" sz="1600" dirty="0">
              <a:latin typeface="Aharoni" panose="02010803020104030203" pitchFamily="2" charset="-79"/>
              <a:cs typeface="Aharoni" panose="02010803020104030203" pitchFamily="2" charset="-79"/>
            </a:rPr>
            <a:t>Build partnerships with local schools and education agencies</a:t>
          </a:r>
          <a:r>
            <a:rPr lang="en-GB" sz="1600" dirty="0"/>
            <a:t>.</a:t>
          </a:r>
          <a:endParaRPr lang="en-US" sz="1600" dirty="0"/>
        </a:p>
      </dgm:t>
    </dgm:pt>
    <dgm:pt modelId="{EF19C590-3B77-41E2-93C3-25798B891799}" type="parTrans" cxnId="{E00F2B5B-0436-4143-9402-ECBB8B888F61}">
      <dgm:prSet/>
      <dgm:spPr/>
      <dgm:t>
        <a:bodyPr/>
        <a:lstStyle/>
        <a:p>
          <a:endParaRPr lang="en-US"/>
        </a:p>
      </dgm:t>
    </dgm:pt>
    <dgm:pt modelId="{668E9237-B2B4-4CD2-B0B4-B4734D861479}" type="sibTrans" cxnId="{E00F2B5B-0436-4143-9402-ECBB8B888F61}">
      <dgm:prSet/>
      <dgm:spPr/>
      <dgm:t>
        <a:bodyPr/>
        <a:lstStyle/>
        <a:p>
          <a:endParaRPr lang="en-US"/>
        </a:p>
      </dgm:t>
    </dgm:pt>
    <dgm:pt modelId="{6CAFD8B4-E09A-48C1-BBBD-AC35A6895911}">
      <dgm:prSet custT="1"/>
      <dgm:spPr/>
      <dgm:t>
        <a:bodyPr/>
        <a:lstStyle/>
        <a:p>
          <a:pPr>
            <a:defRPr cap="all"/>
          </a:pPr>
          <a:r>
            <a:rPr lang="en-GB" sz="1600" dirty="0">
              <a:latin typeface="Aharoni" panose="02010803020104030203" pitchFamily="2" charset="-79"/>
              <a:cs typeface="Aharoni" panose="02010803020104030203" pitchFamily="2" charset="-79"/>
            </a:rPr>
            <a:t>Recruit and train staff</a:t>
          </a:r>
          <a:r>
            <a:rPr lang="en-GB" sz="1700" dirty="0"/>
            <a:t>.</a:t>
          </a:r>
          <a:endParaRPr lang="en-US" sz="1700" dirty="0"/>
        </a:p>
      </dgm:t>
    </dgm:pt>
    <dgm:pt modelId="{21EEAC07-E7DC-4C5C-A438-F0C9CE9019BB}" type="parTrans" cxnId="{84229F73-A6DF-4230-BEC3-9154EFE30AD4}">
      <dgm:prSet/>
      <dgm:spPr/>
      <dgm:t>
        <a:bodyPr/>
        <a:lstStyle/>
        <a:p>
          <a:endParaRPr lang="en-US"/>
        </a:p>
      </dgm:t>
    </dgm:pt>
    <dgm:pt modelId="{B18ED4A3-D70B-4427-A640-BD85B9D2615D}" type="sibTrans" cxnId="{84229F73-A6DF-4230-BEC3-9154EFE30AD4}">
      <dgm:prSet/>
      <dgm:spPr/>
      <dgm:t>
        <a:bodyPr/>
        <a:lstStyle/>
        <a:p>
          <a:endParaRPr lang="en-US"/>
        </a:p>
      </dgm:t>
    </dgm:pt>
    <dgm:pt modelId="{88E68D7D-37DE-4B76-A461-000757B225D2}">
      <dgm:prSet custT="1"/>
      <dgm:spPr/>
      <dgm:t>
        <a:bodyPr/>
        <a:lstStyle/>
        <a:p>
          <a:pPr>
            <a:defRPr cap="all"/>
          </a:pPr>
          <a:r>
            <a:rPr lang="en-GB" sz="1600" dirty="0">
              <a:latin typeface="Aharoni" panose="02010803020104030203" pitchFamily="2" charset="-79"/>
              <a:cs typeface="Aharoni" panose="02010803020104030203" pitchFamily="2" charset="-79"/>
            </a:rPr>
            <a:t>Run the first pilot programme.</a:t>
          </a:r>
          <a:endParaRPr lang="en-US" sz="1600" dirty="0">
            <a:latin typeface="Aharoni" panose="02010803020104030203" pitchFamily="2" charset="-79"/>
            <a:cs typeface="Aharoni" panose="02010803020104030203" pitchFamily="2" charset="-79"/>
          </a:endParaRPr>
        </a:p>
      </dgm:t>
    </dgm:pt>
    <dgm:pt modelId="{E35E1386-91FD-40D0-81F8-5B75CE6740FE}" type="parTrans" cxnId="{B027D3FA-7E2F-444F-8052-0AD7017DC199}">
      <dgm:prSet/>
      <dgm:spPr/>
      <dgm:t>
        <a:bodyPr/>
        <a:lstStyle/>
        <a:p>
          <a:endParaRPr lang="en-US"/>
        </a:p>
      </dgm:t>
    </dgm:pt>
    <dgm:pt modelId="{421DAECF-2B3A-41EE-B166-DFAC7E557E43}" type="sibTrans" cxnId="{B027D3FA-7E2F-444F-8052-0AD7017DC199}">
      <dgm:prSet/>
      <dgm:spPr/>
      <dgm:t>
        <a:bodyPr/>
        <a:lstStyle/>
        <a:p>
          <a:endParaRPr lang="en-US"/>
        </a:p>
      </dgm:t>
    </dgm:pt>
    <dgm:pt modelId="{C88AF1C5-2C4E-4082-8928-568C5182F604}">
      <dgm:prSet custT="1"/>
      <dgm:spPr/>
      <dgm:t>
        <a:bodyPr/>
        <a:lstStyle/>
        <a:p>
          <a:pPr>
            <a:defRPr cap="all"/>
          </a:pPr>
          <a:r>
            <a:rPr lang="en-GB" sz="1800" dirty="0">
              <a:latin typeface="Aharoni" panose="02010803020104030203" pitchFamily="2" charset="-79"/>
              <a:cs typeface="Aharoni" panose="02010803020104030203" pitchFamily="2" charset="-79"/>
            </a:rPr>
            <a:t>Review feedback and improve services.</a:t>
          </a:r>
          <a:endParaRPr lang="en-US" sz="1800" dirty="0">
            <a:latin typeface="Aharoni" panose="02010803020104030203" pitchFamily="2" charset="-79"/>
            <a:cs typeface="Aharoni" panose="02010803020104030203" pitchFamily="2" charset="-79"/>
          </a:endParaRPr>
        </a:p>
      </dgm:t>
    </dgm:pt>
    <dgm:pt modelId="{CC4F67B0-DFA0-4908-A558-FA4FBE4F50AC}" type="parTrans" cxnId="{540F04C2-0D6C-4AC4-B3F1-A8288E7F9CE1}">
      <dgm:prSet/>
      <dgm:spPr/>
      <dgm:t>
        <a:bodyPr/>
        <a:lstStyle/>
        <a:p>
          <a:endParaRPr lang="en-US"/>
        </a:p>
      </dgm:t>
    </dgm:pt>
    <dgm:pt modelId="{26F9EB75-032F-47CE-AFD0-8853A01D16D9}" type="sibTrans" cxnId="{540F04C2-0D6C-4AC4-B3F1-A8288E7F9CE1}">
      <dgm:prSet/>
      <dgm:spPr/>
      <dgm:t>
        <a:bodyPr/>
        <a:lstStyle/>
        <a:p>
          <a:endParaRPr lang="en-US"/>
        </a:p>
      </dgm:t>
    </dgm:pt>
    <dgm:pt modelId="{A8899078-6F7E-4B96-8B2B-83A3845B2696}">
      <dgm:prSet/>
      <dgm:spPr/>
      <dgm:t>
        <a:bodyPr/>
        <a:lstStyle/>
        <a:p>
          <a:pPr>
            <a:defRPr cap="all"/>
          </a:pPr>
          <a:r>
            <a:rPr lang="en-GB" dirty="0">
              <a:latin typeface="Aharoni" panose="02010803020104030203" pitchFamily="2" charset="-79"/>
              <a:cs typeface="Aharoni" panose="02010803020104030203" pitchFamily="2" charset="-79"/>
            </a:rPr>
            <a:t>Expand into weekend and holiday activities.</a:t>
          </a:r>
          <a:endParaRPr lang="en-US" dirty="0">
            <a:latin typeface="Aharoni" panose="02010803020104030203" pitchFamily="2" charset="-79"/>
            <a:cs typeface="Aharoni" panose="02010803020104030203" pitchFamily="2" charset="-79"/>
          </a:endParaRPr>
        </a:p>
      </dgm:t>
    </dgm:pt>
    <dgm:pt modelId="{1C420D04-14B6-4F6E-B51A-CFF7672C30F5}" type="parTrans" cxnId="{9615E0BB-B0E5-4E38-8363-225A7D4CF868}">
      <dgm:prSet/>
      <dgm:spPr/>
      <dgm:t>
        <a:bodyPr/>
        <a:lstStyle/>
        <a:p>
          <a:endParaRPr lang="en-US"/>
        </a:p>
      </dgm:t>
    </dgm:pt>
    <dgm:pt modelId="{ACD766C3-D3B6-4A78-9D40-76903305170C}" type="sibTrans" cxnId="{9615E0BB-B0E5-4E38-8363-225A7D4CF868}">
      <dgm:prSet/>
      <dgm:spPr/>
      <dgm:t>
        <a:bodyPr/>
        <a:lstStyle/>
        <a:p>
          <a:endParaRPr lang="en-US"/>
        </a:p>
      </dgm:t>
    </dgm:pt>
    <dgm:pt modelId="{6564A87D-BD0B-44AA-86C7-80F0CA575FF4}" type="pres">
      <dgm:prSet presAssocID="{A91298D8-7561-4003-8ACE-C7A50C4766F3}" presName="root" presStyleCnt="0">
        <dgm:presLayoutVars>
          <dgm:dir/>
          <dgm:resizeHandles val="exact"/>
        </dgm:presLayoutVars>
      </dgm:prSet>
      <dgm:spPr/>
    </dgm:pt>
    <dgm:pt modelId="{D20E61C4-8094-4DF3-B4E4-860EBB384457}" type="pres">
      <dgm:prSet presAssocID="{9F7FA414-D961-46EC-8A1E-A98B62AFEA00}" presName="compNode" presStyleCnt="0"/>
      <dgm:spPr/>
    </dgm:pt>
    <dgm:pt modelId="{8ECB88A9-C81C-4D71-996E-D2B903A5E4B2}" type="pres">
      <dgm:prSet presAssocID="{9F7FA414-D961-46EC-8A1E-A98B62AFEA00}" presName="iconBgRect" presStyleLbl="bgShp" presStyleIdx="0" presStyleCnt="7"/>
      <dgm:spPr/>
    </dgm:pt>
    <dgm:pt modelId="{FADB81E4-A111-4919-9C81-CA3C0DD73360}" type="pres">
      <dgm:prSet presAssocID="{9F7FA414-D961-46EC-8A1E-A98B62AFEA00}"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A8758A20-2E96-4050-BA58-F20C10E3469A}" type="pres">
      <dgm:prSet presAssocID="{9F7FA414-D961-46EC-8A1E-A98B62AFEA00}" presName="spaceRect" presStyleCnt="0"/>
      <dgm:spPr/>
    </dgm:pt>
    <dgm:pt modelId="{81E24D00-43A7-4459-B24C-A6BAC1BF7DF5}" type="pres">
      <dgm:prSet presAssocID="{9F7FA414-D961-46EC-8A1E-A98B62AFEA00}" presName="textRect" presStyleLbl="revTx" presStyleIdx="0" presStyleCnt="7">
        <dgm:presLayoutVars>
          <dgm:chMax val="1"/>
          <dgm:chPref val="1"/>
        </dgm:presLayoutVars>
      </dgm:prSet>
      <dgm:spPr/>
    </dgm:pt>
    <dgm:pt modelId="{CFD6F55A-8B25-4815-B835-54FFC0E51B8D}" type="pres">
      <dgm:prSet presAssocID="{08F99B8C-7A92-429A-A202-0EC5DA1D52B0}" presName="sibTrans" presStyleCnt="0"/>
      <dgm:spPr/>
    </dgm:pt>
    <dgm:pt modelId="{286C8155-27E8-4C92-B313-1A756F1C394B}" type="pres">
      <dgm:prSet presAssocID="{F0E5C757-4C3E-46D7-AF1A-28A7FEFE201F}" presName="compNode" presStyleCnt="0"/>
      <dgm:spPr/>
    </dgm:pt>
    <dgm:pt modelId="{2EE67826-59DB-4D79-8264-2D01ECEDA8EA}" type="pres">
      <dgm:prSet presAssocID="{F0E5C757-4C3E-46D7-AF1A-28A7FEFE201F}" presName="iconBgRect" presStyleLbl="bgShp" presStyleIdx="1" presStyleCnt="7"/>
      <dgm:spPr/>
    </dgm:pt>
    <dgm:pt modelId="{31710DB1-5D96-403B-8A4E-4CE19AA5DC13}" type="pres">
      <dgm:prSet presAssocID="{F0E5C757-4C3E-46D7-AF1A-28A7FEFE201F}"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ternet"/>
        </a:ext>
      </dgm:extLst>
    </dgm:pt>
    <dgm:pt modelId="{EC14CC2F-6753-4F76-9F8F-28EADF33E0E0}" type="pres">
      <dgm:prSet presAssocID="{F0E5C757-4C3E-46D7-AF1A-28A7FEFE201F}" presName="spaceRect" presStyleCnt="0"/>
      <dgm:spPr/>
    </dgm:pt>
    <dgm:pt modelId="{7C2563D6-B04C-43CC-9972-428FF373A407}" type="pres">
      <dgm:prSet presAssocID="{F0E5C757-4C3E-46D7-AF1A-28A7FEFE201F}" presName="textRect" presStyleLbl="revTx" presStyleIdx="1" presStyleCnt="7">
        <dgm:presLayoutVars>
          <dgm:chMax val="1"/>
          <dgm:chPref val="1"/>
        </dgm:presLayoutVars>
      </dgm:prSet>
      <dgm:spPr/>
    </dgm:pt>
    <dgm:pt modelId="{CBBDE20D-B2B9-4CB6-B12A-43EFF456EEA0}" type="pres">
      <dgm:prSet presAssocID="{D65225B4-5691-4082-BA9E-9813285AD2D3}" presName="sibTrans" presStyleCnt="0"/>
      <dgm:spPr/>
    </dgm:pt>
    <dgm:pt modelId="{8DEB93D5-2558-4BCC-8198-4EACF9665C8A}" type="pres">
      <dgm:prSet presAssocID="{AC50F257-9409-45BA-AD49-DDF3E37E37B1}" presName="compNode" presStyleCnt="0"/>
      <dgm:spPr/>
    </dgm:pt>
    <dgm:pt modelId="{86C7D0B4-24A1-47ED-AB15-5428788BBD08}" type="pres">
      <dgm:prSet presAssocID="{AC50F257-9409-45BA-AD49-DDF3E37E37B1}" presName="iconBgRect" presStyleLbl="bgShp" presStyleIdx="2" presStyleCnt="7"/>
      <dgm:spPr/>
    </dgm:pt>
    <dgm:pt modelId="{EF55D4F2-FFB1-4F9D-8491-281C845C5BB9}" type="pres">
      <dgm:prSet presAssocID="{AC50F257-9409-45BA-AD49-DDF3E37E37B1}"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hoolhouse"/>
        </a:ext>
      </dgm:extLst>
    </dgm:pt>
    <dgm:pt modelId="{0E20C7C9-141A-439F-AB69-F8150B9C6E26}" type="pres">
      <dgm:prSet presAssocID="{AC50F257-9409-45BA-AD49-DDF3E37E37B1}" presName="spaceRect" presStyleCnt="0"/>
      <dgm:spPr/>
    </dgm:pt>
    <dgm:pt modelId="{D634DE51-8EC0-460A-ADB9-7E038A38743C}" type="pres">
      <dgm:prSet presAssocID="{AC50F257-9409-45BA-AD49-DDF3E37E37B1}" presName="textRect" presStyleLbl="revTx" presStyleIdx="2" presStyleCnt="7">
        <dgm:presLayoutVars>
          <dgm:chMax val="1"/>
          <dgm:chPref val="1"/>
        </dgm:presLayoutVars>
      </dgm:prSet>
      <dgm:spPr/>
    </dgm:pt>
    <dgm:pt modelId="{D99A316F-73FB-4511-B5DE-4C6D3943ADD0}" type="pres">
      <dgm:prSet presAssocID="{668E9237-B2B4-4CD2-B0B4-B4734D861479}" presName="sibTrans" presStyleCnt="0"/>
      <dgm:spPr/>
    </dgm:pt>
    <dgm:pt modelId="{2528DF81-0548-40AF-B22E-31CF9942A3B3}" type="pres">
      <dgm:prSet presAssocID="{6CAFD8B4-E09A-48C1-BBBD-AC35A6895911}" presName="compNode" presStyleCnt="0"/>
      <dgm:spPr/>
    </dgm:pt>
    <dgm:pt modelId="{8273755C-2EEA-4401-8F7B-2A8331337F77}" type="pres">
      <dgm:prSet presAssocID="{6CAFD8B4-E09A-48C1-BBBD-AC35A6895911}" presName="iconBgRect" presStyleLbl="bgShp" presStyleIdx="3" presStyleCnt="7"/>
      <dgm:spPr/>
    </dgm:pt>
    <dgm:pt modelId="{B0BBB3C5-9F27-4D7D-92A4-DD5E4829F4A7}" type="pres">
      <dgm:prSet presAssocID="{6CAFD8B4-E09A-48C1-BBBD-AC35A6895911}"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in"/>
        </a:ext>
      </dgm:extLst>
    </dgm:pt>
    <dgm:pt modelId="{5F1CFFC6-B9B5-43BA-829F-BD51D0972CC4}" type="pres">
      <dgm:prSet presAssocID="{6CAFD8B4-E09A-48C1-BBBD-AC35A6895911}" presName="spaceRect" presStyleCnt="0"/>
      <dgm:spPr/>
    </dgm:pt>
    <dgm:pt modelId="{4FF1166B-34F0-4499-AED4-59048C81B2C0}" type="pres">
      <dgm:prSet presAssocID="{6CAFD8B4-E09A-48C1-BBBD-AC35A6895911}" presName="textRect" presStyleLbl="revTx" presStyleIdx="3" presStyleCnt="7">
        <dgm:presLayoutVars>
          <dgm:chMax val="1"/>
          <dgm:chPref val="1"/>
        </dgm:presLayoutVars>
      </dgm:prSet>
      <dgm:spPr/>
    </dgm:pt>
    <dgm:pt modelId="{1F45269D-40CB-4CF1-8357-48A7DE5420F4}" type="pres">
      <dgm:prSet presAssocID="{B18ED4A3-D70B-4427-A640-BD85B9D2615D}" presName="sibTrans" presStyleCnt="0"/>
      <dgm:spPr/>
    </dgm:pt>
    <dgm:pt modelId="{F82F7A51-81BF-4A4A-B90F-75B843CF1795}" type="pres">
      <dgm:prSet presAssocID="{88E68D7D-37DE-4B76-A461-000757B225D2}" presName="compNode" presStyleCnt="0"/>
      <dgm:spPr/>
    </dgm:pt>
    <dgm:pt modelId="{12BBC428-163E-4780-AD09-CD1821D2C9EB}" type="pres">
      <dgm:prSet presAssocID="{88E68D7D-37DE-4B76-A461-000757B225D2}" presName="iconBgRect" presStyleLbl="bgShp" presStyleIdx="4" presStyleCnt="7"/>
      <dgm:spPr/>
    </dgm:pt>
    <dgm:pt modelId="{037997D8-6FA1-4896-9489-850DDD4E7327}" type="pres">
      <dgm:prSet presAssocID="{88E68D7D-37DE-4B76-A461-000757B225D2}"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un"/>
        </a:ext>
      </dgm:extLst>
    </dgm:pt>
    <dgm:pt modelId="{1CF3F174-D947-4C1F-9C31-605DF637223C}" type="pres">
      <dgm:prSet presAssocID="{88E68D7D-37DE-4B76-A461-000757B225D2}" presName="spaceRect" presStyleCnt="0"/>
      <dgm:spPr/>
    </dgm:pt>
    <dgm:pt modelId="{A8D9CD9B-A076-40B2-AE73-8A209240CE3F}" type="pres">
      <dgm:prSet presAssocID="{88E68D7D-37DE-4B76-A461-000757B225D2}" presName="textRect" presStyleLbl="revTx" presStyleIdx="4" presStyleCnt="7">
        <dgm:presLayoutVars>
          <dgm:chMax val="1"/>
          <dgm:chPref val="1"/>
        </dgm:presLayoutVars>
      </dgm:prSet>
      <dgm:spPr/>
    </dgm:pt>
    <dgm:pt modelId="{4F07402C-1EBC-4A7F-9F00-8BCB0FCB70A0}" type="pres">
      <dgm:prSet presAssocID="{421DAECF-2B3A-41EE-B166-DFAC7E557E43}" presName="sibTrans" presStyleCnt="0"/>
      <dgm:spPr/>
    </dgm:pt>
    <dgm:pt modelId="{58AD1CBB-7FBE-4BCF-8829-16D360365B54}" type="pres">
      <dgm:prSet presAssocID="{C88AF1C5-2C4E-4082-8928-568C5182F604}" presName="compNode" presStyleCnt="0"/>
      <dgm:spPr/>
    </dgm:pt>
    <dgm:pt modelId="{5C140BFA-3413-4662-B963-6AE7125EC686}" type="pres">
      <dgm:prSet presAssocID="{C88AF1C5-2C4E-4082-8928-568C5182F604}" presName="iconBgRect" presStyleLbl="bgShp" presStyleIdx="5" presStyleCnt="7"/>
      <dgm:spPr/>
    </dgm:pt>
    <dgm:pt modelId="{1E04D644-89BB-4A5E-A196-3A00A6C8CF9B}" type="pres">
      <dgm:prSet presAssocID="{C88AF1C5-2C4E-4082-8928-568C5182F604}"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A953588-13BC-4D57-9008-A6F2B53A3A43}" type="pres">
      <dgm:prSet presAssocID="{C88AF1C5-2C4E-4082-8928-568C5182F604}" presName="spaceRect" presStyleCnt="0"/>
      <dgm:spPr/>
    </dgm:pt>
    <dgm:pt modelId="{9744FD60-A22B-4023-8A38-68AF470DD70B}" type="pres">
      <dgm:prSet presAssocID="{C88AF1C5-2C4E-4082-8928-568C5182F604}" presName="textRect" presStyleLbl="revTx" presStyleIdx="5" presStyleCnt="7">
        <dgm:presLayoutVars>
          <dgm:chMax val="1"/>
          <dgm:chPref val="1"/>
        </dgm:presLayoutVars>
      </dgm:prSet>
      <dgm:spPr/>
    </dgm:pt>
    <dgm:pt modelId="{F094ABBC-7C27-4D5B-B996-50C206EC0ABD}" type="pres">
      <dgm:prSet presAssocID="{26F9EB75-032F-47CE-AFD0-8853A01D16D9}" presName="sibTrans" presStyleCnt="0"/>
      <dgm:spPr/>
    </dgm:pt>
    <dgm:pt modelId="{5644C1DF-7F27-4D21-8621-298B3AA1FC22}" type="pres">
      <dgm:prSet presAssocID="{A8899078-6F7E-4B96-8B2B-83A3845B2696}" presName="compNode" presStyleCnt="0"/>
      <dgm:spPr/>
    </dgm:pt>
    <dgm:pt modelId="{D3238190-EDB8-49E1-9828-662D33B12FA3}" type="pres">
      <dgm:prSet presAssocID="{A8899078-6F7E-4B96-8B2B-83A3845B2696}" presName="iconBgRect" presStyleLbl="bgShp" presStyleIdx="6" presStyleCnt="7"/>
      <dgm:spPr/>
    </dgm:pt>
    <dgm:pt modelId="{A8CCE79B-38D9-4319-B2B1-1ED59CF57950}" type="pres">
      <dgm:prSet presAssocID="{A8899078-6F7E-4B96-8B2B-83A3845B2696}"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ingerbread Cookie"/>
        </a:ext>
      </dgm:extLst>
    </dgm:pt>
    <dgm:pt modelId="{9E2A3883-B0D7-4FE9-ACFF-330CB33BA654}" type="pres">
      <dgm:prSet presAssocID="{A8899078-6F7E-4B96-8B2B-83A3845B2696}" presName="spaceRect" presStyleCnt="0"/>
      <dgm:spPr/>
    </dgm:pt>
    <dgm:pt modelId="{DF722FA9-8B9B-4524-A57A-5FA940C56E64}" type="pres">
      <dgm:prSet presAssocID="{A8899078-6F7E-4B96-8B2B-83A3845B2696}" presName="textRect" presStyleLbl="revTx" presStyleIdx="6" presStyleCnt="7">
        <dgm:presLayoutVars>
          <dgm:chMax val="1"/>
          <dgm:chPref val="1"/>
        </dgm:presLayoutVars>
      </dgm:prSet>
      <dgm:spPr/>
    </dgm:pt>
  </dgm:ptLst>
  <dgm:cxnLst>
    <dgm:cxn modelId="{D4A1E825-85BC-476E-9417-25ACA7EB84D2}" srcId="{A91298D8-7561-4003-8ACE-C7A50C4766F3}" destId="{F0E5C757-4C3E-46D7-AF1A-28A7FEFE201F}" srcOrd="1" destOrd="0" parTransId="{A5750C8E-20AD-4204-A50A-17E5D3D1FEA9}" sibTransId="{D65225B4-5691-4082-BA9E-9813285AD2D3}"/>
    <dgm:cxn modelId="{B915342D-B78E-44CC-B90B-A51C9B76F013}" type="presOf" srcId="{C88AF1C5-2C4E-4082-8928-568C5182F604}" destId="{9744FD60-A22B-4023-8A38-68AF470DD70B}" srcOrd="0" destOrd="0" presId="urn:microsoft.com/office/officeart/2018/5/layout/IconCircleLabelList"/>
    <dgm:cxn modelId="{2B25F73E-BFA8-416B-BE63-D68D516D8B40}" type="presOf" srcId="{9F7FA414-D961-46EC-8A1E-A98B62AFEA00}" destId="{81E24D00-43A7-4459-B24C-A6BAC1BF7DF5}" srcOrd="0" destOrd="0" presId="urn:microsoft.com/office/officeart/2018/5/layout/IconCircleLabelList"/>
    <dgm:cxn modelId="{E00F2B5B-0436-4143-9402-ECBB8B888F61}" srcId="{A91298D8-7561-4003-8ACE-C7A50C4766F3}" destId="{AC50F257-9409-45BA-AD49-DDF3E37E37B1}" srcOrd="2" destOrd="0" parTransId="{EF19C590-3B77-41E2-93C3-25798B891799}" sibTransId="{668E9237-B2B4-4CD2-B0B4-B4734D861479}"/>
    <dgm:cxn modelId="{0460B163-3D24-414F-AE3C-9B35FE754E52}" type="presOf" srcId="{88E68D7D-37DE-4B76-A461-000757B225D2}" destId="{A8D9CD9B-A076-40B2-AE73-8A209240CE3F}" srcOrd="0" destOrd="0" presId="urn:microsoft.com/office/officeart/2018/5/layout/IconCircleLabelList"/>
    <dgm:cxn modelId="{ECE54646-4535-45CD-BE48-DE743BB77260}" type="presOf" srcId="{A8899078-6F7E-4B96-8B2B-83A3845B2696}" destId="{DF722FA9-8B9B-4524-A57A-5FA940C56E64}" srcOrd="0" destOrd="0" presId="urn:microsoft.com/office/officeart/2018/5/layout/IconCircleLabelList"/>
    <dgm:cxn modelId="{505B2C70-BF9A-41C2-90FB-B78630FF7D37}" type="presOf" srcId="{F0E5C757-4C3E-46D7-AF1A-28A7FEFE201F}" destId="{7C2563D6-B04C-43CC-9972-428FF373A407}" srcOrd="0" destOrd="0" presId="urn:microsoft.com/office/officeart/2018/5/layout/IconCircleLabelList"/>
    <dgm:cxn modelId="{84229F73-A6DF-4230-BEC3-9154EFE30AD4}" srcId="{A91298D8-7561-4003-8ACE-C7A50C4766F3}" destId="{6CAFD8B4-E09A-48C1-BBBD-AC35A6895911}" srcOrd="3" destOrd="0" parTransId="{21EEAC07-E7DC-4C5C-A438-F0C9CE9019BB}" sibTransId="{B18ED4A3-D70B-4427-A640-BD85B9D2615D}"/>
    <dgm:cxn modelId="{6A37A078-AC3D-4374-83F1-78901BA0C72B}" type="presOf" srcId="{A91298D8-7561-4003-8ACE-C7A50C4766F3}" destId="{6564A87D-BD0B-44AA-86C7-80F0CA575FF4}" srcOrd="0" destOrd="0" presId="urn:microsoft.com/office/officeart/2018/5/layout/IconCircleLabelList"/>
    <dgm:cxn modelId="{261BA68E-B67F-4F2C-8828-A9B7A090806A}" srcId="{A91298D8-7561-4003-8ACE-C7A50C4766F3}" destId="{9F7FA414-D961-46EC-8A1E-A98B62AFEA00}" srcOrd="0" destOrd="0" parTransId="{C51B24F0-9E4C-4DBE-9C59-D447080629B4}" sibTransId="{08F99B8C-7A92-429A-A202-0EC5DA1D52B0}"/>
    <dgm:cxn modelId="{4168159E-CD04-4146-8A71-C9A39CABB0F4}" type="presOf" srcId="{6CAFD8B4-E09A-48C1-BBBD-AC35A6895911}" destId="{4FF1166B-34F0-4499-AED4-59048C81B2C0}" srcOrd="0" destOrd="0" presId="urn:microsoft.com/office/officeart/2018/5/layout/IconCircleLabelList"/>
    <dgm:cxn modelId="{9615E0BB-B0E5-4E38-8363-225A7D4CF868}" srcId="{A91298D8-7561-4003-8ACE-C7A50C4766F3}" destId="{A8899078-6F7E-4B96-8B2B-83A3845B2696}" srcOrd="6" destOrd="0" parTransId="{1C420D04-14B6-4F6E-B51A-CFF7672C30F5}" sibTransId="{ACD766C3-D3B6-4A78-9D40-76903305170C}"/>
    <dgm:cxn modelId="{540F04C2-0D6C-4AC4-B3F1-A8288E7F9CE1}" srcId="{A91298D8-7561-4003-8ACE-C7A50C4766F3}" destId="{C88AF1C5-2C4E-4082-8928-568C5182F604}" srcOrd="5" destOrd="0" parTransId="{CC4F67B0-DFA0-4908-A558-FA4FBE4F50AC}" sibTransId="{26F9EB75-032F-47CE-AFD0-8853A01D16D9}"/>
    <dgm:cxn modelId="{A70199E6-38BF-464F-A155-8EC1ED8729A8}" type="presOf" srcId="{AC50F257-9409-45BA-AD49-DDF3E37E37B1}" destId="{D634DE51-8EC0-460A-ADB9-7E038A38743C}" srcOrd="0" destOrd="0" presId="urn:microsoft.com/office/officeart/2018/5/layout/IconCircleLabelList"/>
    <dgm:cxn modelId="{B027D3FA-7E2F-444F-8052-0AD7017DC199}" srcId="{A91298D8-7561-4003-8ACE-C7A50C4766F3}" destId="{88E68D7D-37DE-4B76-A461-000757B225D2}" srcOrd="4" destOrd="0" parTransId="{E35E1386-91FD-40D0-81F8-5B75CE6740FE}" sibTransId="{421DAECF-2B3A-41EE-B166-DFAC7E557E43}"/>
    <dgm:cxn modelId="{877AF763-242A-445E-A755-9C4FE57B567F}" type="presParOf" srcId="{6564A87D-BD0B-44AA-86C7-80F0CA575FF4}" destId="{D20E61C4-8094-4DF3-B4E4-860EBB384457}" srcOrd="0" destOrd="0" presId="urn:microsoft.com/office/officeart/2018/5/layout/IconCircleLabelList"/>
    <dgm:cxn modelId="{B3DE967E-3784-4B83-87AB-27286459DB9D}" type="presParOf" srcId="{D20E61C4-8094-4DF3-B4E4-860EBB384457}" destId="{8ECB88A9-C81C-4D71-996E-D2B903A5E4B2}" srcOrd="0" destOrd="0" presId="urn:microsoft.com/office/officeart/2018/5/layout/IconCircleLabelList"/>
    <dgm:cxn modelId="{61700D8C-A2C0-4919-B5F3-14419C072861}" type="presParOf" srcId="{D20E61C4-8094-4DF3-B4E4-860EBB384457}" destId="{FADB81E4-A111-4919-9C81-CA3C0DD73360}" srcOrd="1" destOrd="0" presId="urn:microsoft.com/office/officeart/2018/5/layout/IconCircleLabelList"/>
    <dgm:cxn modelId="{B3BF5DE4-E06A-4E46-8B34-A201E69D0EC8}" type="presParOf" srcId="{D20E61C4-8094-4DF3-B4E4-860EBB384457}" destId="{A8758A20-2E96-4050-BA58-F20C10E3469A}" srcOrd="2" destOrd="0" presId="urn:microsoft.com/office/officeart/2018/5/layout/IconCircleLabelList"/>
    <dgm:cxn modelId="{78396BD1-D8E3-4DA6-AC42-9BBC60E7F8B3}" type="presParOf" srcId="{D20E61C4-8094-4DF3-B4E4-860EBB384457}" destId="{81E24D00-43A7-4459-B24C-A6BAC1BF7DF5}" srcOrd="3" destOrd="0" presId="urn:microsoft.com/office/officeart/2018/5/layout/IconCircleLabelList"/>
    <dgm:cxn modelId="{333CAFA9-BFE3-4184-BF63-F37CAD98FC60}" type="presParOf" srcId="{6564A87D-BD0B-44AA-86C7-80F0CA575FF4}" destId="{CFD6F55A-8B25-4815-B835-54FFC0E51B8D}" srcOrd="1" destOrd="0" presId="urn:microsoft.com/office/officeart/2018/5/layout/IconCircleLabelList"/>
    <dgm:cxn modelId="{05A6CBBE-DC10-43CF-90EE-D495E0190E91}" type="presParOf" srcId="{6564A87D-BD0B-44AA-86C7-80F0CA575FF4}" destId="{286C8155-27E8-4C92-B313-1A756F1C394B}" srcOrd="2" destOrd="0" presId="urn:microsoft.com/office/officeart/2018/5/layout/IconCircleLabelList"/>
    <dgm:cxn modelId="{D27AC35D-9DC5-430C-9438-025BBF6752BD}" type="presParOf" srcId="{286C8155-27E8-4C92-B313-1A756F1C394B}" destId="{2EE67826-59DB-4D79-8264-2D01ECEDA8EA}" srcOrd="0" destOrd="0" presId="urn:microsoft.com/office/officeart/2018/5/layout/IconCircleLabelList"/>
    <dgm:cxn modelId="{16FB584A-3DE7-484D-BA7E-A93EF42A76E9}" type="presParOf" srcId="{286C8155-27E8-4C92-B313-1A756F1C394B}" destId="{31710DB1-5D96-403B-8A4E-4CE19AA5DC13}" srcOrd="1" destOrd="0" presId="urn:microsoft.com/office/officeart/2018/5/layout/IconCircleLabelList"/>
    <dgm:cxn modelId="{E7856774-7F1E-4751-AADA-3B3715C2F0CF}" type="presParOf" srcId="{286C8155-27E8-4C92-B313-1A756F1C394B}" destId="{EC14CC2F-6753-4F76-9F8F-28EADF33E0E0}" srcOrd="2" destOrd="0" presId="urn:microsoft.com/office/officeart/2018/5/layout/IconCircleLabelList"/>
    <dgm:cxn modelId="{EF803ABF-DFE0-4C3F-988C-AF4FF60A94BE}" type="presParOf" srcId="{286C8155-27E8-4C92-B313-1A756F1C394B}" destId="{7C2563D6-B04C-43CC-9972-428FF373A407}" srcOrd="3" destOrd="0" presId="urn:microsoft.com/office/officeart/2018/5/layout/IconCircleLabelList"/>
    <dgm:cxn modelId="{2EC3A7AD-4ED3-45AB-A60B-8D3F4674748E}" type="presParOf" srcId="{6564A87D-BD0B-44AA-86C7-80F0CA575FF4}" destId="{CBBDE20D-B2B9-4CB6-B12A-43EFF456EEA0}" srcOrd="3" destOrd="0" presId="urn:microsoft.com/office/officeart/2018/5/layout/IconCircleLabelList"/>
    <dgm:cxn modelId="{7B733096-2FF3-4726-B363-C6BCEE68CD4C}" type="presParOf" srcId="{6564A87D-BD0B-44AA-86C7-80F0CA575FF4}" destId="{8DEB93D5-2558-4BCC-8198-4EACF9665C8A}" srcOrd="4" destOrd="0" presId="urn:microsoft.com/office/officeart/2018/5/layout/IconCircleLabelList"/>
    <dgm:cxn modelId="{4072AFB3-D2F1-4EEE-A59C-894FAB813772}" type="presParOf" srcId="{8DEB93D5-2558-4BCC-8198-4EACF9665C8A}" destId="{86C7D0B4-24A1-47ED-AB15-5428788BBD08}" srcOrd="0" destOrd="0" presId="urn:microsoft.com/office/officeart/2018/5/layout/IconCircleLabelList"/>
    <dgm:cxn modelId="{62CF131D-055A-4718-A883-C52D055E8D76}" type="presParOf" srcId="{8DEB93D5-2558-4BCC-8198-4EACF9665C8A}" destId="{EF55D4F2-FFB1-4F9D-8491-281C845C5BB9}" srcOrd="1" destOrd="0" presId="urn:microsoft.com/office/officeart/2018/5/layout/IconCircleLabelList"/>
    <dgm:cxn modelId="{3D21381A-D012-4564-AEC3-CA785A43CF0D}" type="presParOf" srcId="{8DEB93D5-2558-4BCC-8198-4EACF9665C8A}" destId="{0E20C7C9-141A-439F-AB69-F8150B9C6E26}" srcOrd="2" destOrd="0" presId="urn:microsoft.com/office/officeart/2018/5/layout/IconCircleLabelList"/>
    <dgm:cxn modelId="{E35A21E8-40ED-4AF3-ABAF-65EE4EF338B5}" type="presParOf" srcId="{8DEB93D5-2558-4BCC-8198-4EACF9665C8A}" destId="{D634DE51-8EC0-460A-ADB9-7E038A38743C}" srcOrd="3" destOrd="0" presId="urn:microsoft.com/office/officeart/2018/5/layout/IconCircleLabelList"/>
    <dgm:cxn modelId="{FACE457E-559F-4EF1-B329-D98B8D9792B3}" type="presParOf" srcId="{6564A87D-BD0B-44AA-86C7-80F0CA575FF4}" destId="{D99A316F-73FB-4511-B5DE-4C6D3943ADD0}" srcOrd="5" destOrd="0" presId="urn:microsoft.com/office/officeart/2018/5/layout/IconCircleLabelList"/>
    <dgm:cxn modelId="{FC433E35-6BC1-405B-BCEB-CF2A7C69A666}" type="presParOf" srcId="{6564A87D-BD0B-44AA-86C7-80F0CA575FF4}" destId="{2528DF81-0548-40AF-B22E-31CF9942A3B3}" srcOrd="6" destOrd="0" presId="urn:microsoft.com/office/officeart/2018/5/layout/IconCircleLabelList"/>
    <dgm:cxn modelId="{E0EA458C-301E-41D6-BD98-564C4EA68760}" type="presParOf" srcId="{2528DF81-0548-40AF-B22E-31CF9942A3B3}" destId="{8273755C-2EEA-4401-8F7B-2A8331337F77}" srcOrd="0" destOrd="0" presId="urn:microsoft.com/office/officeart/2018/5/layout/IconCircleLabelList"/>
    <dgm:cxn modelId="{0B48E4C8-5524-407B-A2D3-A5FB5CDCED68}" type="presParOf" srcId="{2528DF81-0548-40AF-B22E-31CF9942A3B3}" destId="{B0BBB3C5-9F27-4D7D-92A4-DD5E4829F4A7}" srcOrd="1" destOrd="0" presId="urn:microsoft.com/office/officeart/2018/5/layout/IconCircleLabelList"/>
    <dgm:cxn modelId="{5D7D704A-BF92-431F-9713-A4F53D4325FA}" type="presParOf" srcId="{2528DF81-0548-40AF-B22E-31CF9942A3B3}" destId="{5F1CFFC6-B9B5-43BA-829F-BD51D0972CC4}" srcOrd="2" destOrd="0" presId="urn:microsoft.com/office/officeart/2018/5/layout/IconCircleLabelList"/>
    <dgm:cxn modelId="{544BA401-33F9-45F7-872F-49090B940413}" type="presParOf" srcId="{2528DF81-0548-40AF-B22E-31CF9942A3B3}" destId="{4FF1166B-34F0-4499-AED4-59048C81B2C0}" srcOrd="3" destOrd="0" presId="urn:microsoft.com/office/officeart/2018/5/layout/IconCircleLabelList"/>
    <dgm:cxn modelId="{8E41548D-E05A-4CB2-B1D4-5716F05F291F}" type="presParOf" srcId="{6564A87D-BD0B-44AA-86C7-80F0CA575FF4}" destId="{1F45269D-40CB-4CF1-8357-48A7DE5420F4}" srcOrd="7" destOrd="0" presId="urn:microsoft.com/office/officeart/2018/5/layout/IconCircleLabelList"/>
    <dgm:cxn modelId="{E2FA7F00-38BB-4A57-9197-0AC571E951C8}" type="presParOf" srcId="{6564A87D-BD0B-44AA-86C7-80F0CA575FF4}" destId="{F82F7A51-81BF-4A4A-B90F-75B843CF1795}" srcOrd="8" destOrd="0" presId="urn:microsoft.com/office/officeart/2018/5/layout/IconCircleLabelList"/>
    <dgm:cxn modelId="{3163A925-6221-42B3-A763-54C87AA1153F}" type="presParOf" srcId="{F82F7A51-81BF-4A4A-B90F-75B843CF1795}" destId="{12BBC428-163E-4780-AD09-CD1821D2C9EB}" srcOrd="0" destOrd="0" presId="urn:microsoft.com/office/officeart/2018/5/layout/IconCircleLabelList"/>
    <dgm:cxn modelId="{435BA667-B81D-4F65-806C-D2979DCDAB71}" type="presParOf" srcId="{F82F7A51-81BF-4A4A-B90F-75B843CF1795}" destId="{037997D8-6FA1-4896-9489-850DDD4E7327}" srcOrd="1" destOrd="0" presId="urn:microsoft.com/office/officeart/2018/5/layout/IconCircleLabelList"/>
    <dgm:cxn modelId="{FFBE0096-CE08-453F-AF60-6DF92FEAE418}" type="presParOf" srcId="{F82F7A51-81BF-4A4A-B90F-75B843CF1795}" destId="{1CF3F174-D947-4C1F-9C31-605DF637223C}" srcOrd="2" destOrd="0" presId="urn:microsoft.com/office/officeart/2018/5/layout/IconCircleLabelList"/>
    <dgm:cxn modelId="{560DE792-AF36-4BF5-AED1-3182539E750F}" type="presParOf" srcId="{F82F7A51-81BF-4A4A-B90F-75B843CF1795}" destId="{A8D9CD9B-A076-40B2-AE73-8A209240CE3F}" srcOrd="3" destOrd="0" presId="urn:microsoft.com/office/officeart/2018/5/layout/IconCircleLabelList"/>
    <dgm:cxn modelId="{54E7C528-33DF-4224-B267-E83AB40722F1}" type="presParOf" srcId="{6564A87D-BD0B-44AA-86C7-80F0CA575FF4}" destId="{4F07402C-1EBC-4A7F-9F00-8BCB0FCB70A0}" srcOrd="9" destOrd="0" presId="urn:microsoft.com/office/officeart/2018/5/layout/IconCircleLabelList"/>
    <dgm:cxn modelId="{981DC24B-95EA-4099-B86E-4A05B6C61C3A}" type="presParOf" srcId="{6564A87D-BD0B-44AA-86C7-80F0CA575FF4}" destId="{58AD1CBB-7FBE-4BCF-8829-16D360365B54}" srcOrd="10" destOrd="0" presId="urn:microsoft.com/office/officeart/2018/5/layout/IconCircleLabelList"/>
    <dgm:cxn modelId="{7354D8A4-F401-4463-9E83-19D777D24F69}" type="presParOf" srcId="{58AD1CBB-7FBE-4BCF-8829-16D360365B54}" destId="{5C140BFA-3413-4662-B963-6AE7125EC686}" srcOrd="0" destOrd="0" presId="urn:microsoft.com/office/officeart/2018/5/layout/IconCircleLabelList"/>
    <dgm:cxn modelId="{6513B3F3-81E1-4496-89E7-738253436B03}" type="presParOf" srcId="{58AD1CBB-7FBE-4BCF-8829-16D360365B54}" destId="{1E04D644-89BB-4A5E-A196-3A00A6C8CF9B}" srcOrd="1" destOrd="0" presId="urn:microsoft.com/office/officeart/2018/5/layout/IconCircleLabelList"/>
    <dgm:cxn modelId="{2D23CAB2-C0E0-40A0-B139-C4972E2C61A0}" type="presParOf" srcId="{58AD1CBB-7FBE-4BCF-8829-16D360365B54}" destId="{CA953588-13BC-4D57-9008-A6F2B53A3A43}" srcOrd="2" destOrd="0" presId="urn:microsoft.com/office/officeart/2018/5/layout/IconCircleLabelList"/>
    <dgm:cxn modelId="{74C466CA-C3A7-4460-B6FD-AD8C58288D2F}" type="presParOf" srcId="{58AD1CBB-7FBE-4BCF-8829-16D360365B54}" destId="{9744FD60-A22B-4023-8A38-68AF470DD70B}" srcOrd="3" destOrd="0" presId="urn:microsoft.com/office/officeart/2018/5/layout/IconCircleLabelList"/>
    <dgm:cxn modelId="{2B0C94A4-4B0B-4FAA-AD57-DA15E1860E5A}" type="presParOf" srcId="{6564A87D-BD0B-44AA-86C7-80F0CA575FF4}" destId="{F094ABBC-7C27-4D5B-B996-50C206EC0ABD}" srcOrd="11" destOrd="0" presId="urn:microsoft.com/office/officeart/2018/5/layout/IconCircleLabelList"/>
    <dgm:cxn modelId="{53A580D3-BA49-43B7-A868-3EFE0F5732E8}" type="presParOf" srcId="{6564A87D-BD0B-44AA-86C7-80F0CA575FF4}" destId="{5644C1DF-7F27-4D21-8621-298B3AA1FC22}" srcOrd="12" destOrd="0" presId="urn:microsoft.com/office/officeart/2018/5/layout/IconCircleLabelList"/>
    <dgm:cxn modelId="{71D7330F-3B32-4BB0-874F-B229C94FCB99}" type="presParOf" srcId="{5644C1DF-7F27-4D21-8621-298B3AA1FC22}" destId="{D3238190-EDB8-49E1-9828-662D33B12FA3}" srcOrd="0" destOrd="0" presId="urn:microsoft.com/office/officeart/2018/5/layout/IconCircleLabelList"/>
    <dgm:cxn modelId="{59DE948F-046D-4E4F-83E1-7516ACC34E03}" type="presParOf" srcId="{5644C1DF-7F27-4D21-8621-298B3AA1FC22}" destId="{A8CCE79B-38D9-4319-B2B1-1ED59CF57950}" srcOrd="1" destOrd="0" presId="urn:microsoft.com/office/officeart/2018/5/layout/IconCircleLabelList"/>
    <dgm:cxn modelId="{E0FE0723-10B2-4694-AA63-D1CBE2774D49}" type="presParOf" srcId="{5644C1DF-7F27-4D21-8621-298B3AA1FC22}" destId="{9E2A3883-B0D7-4FE9-ACFF-330CB33BA654}" srcOrd="2" destOrd="0" presId="urn:microsoft.com/office/officeart/2018/5/layout/IconCircleLabelList"/>
    <dgm:cxn modelId="{CC9493BD-ACDE-4C23-9136-9023EA075370}" type="presParOf" srcId="{5644C1DF-7F27-4D21-8621-298B3AA1FC22}" destId="{DF722FA9-8B9B-4524-A57A-5FA940C56E6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E4076E8-1F86-47F2-9E4F-8F97289584C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A1034D5-BBCC-4B5B-A0D5-B2203EB34C0E}">
      <dgm:prSet custT="1"/>
      <dgm:spPr/>
      <dgm:t>
        <a:bodyPr/>
        <a:lstStyle/>
        <a:p>
          <a:pPr>
            <a:lnSpc>
              <a:spcPct val="100000"/>
            </a:lnSpc>
          </a:pPr>
          <a:r>
            <a:rPr lang="en-GB" sz="2000" dirty="0">
              <a:latin typeface="Aharoni" panose="02010803020104030203" pitchFamily="2" charset="-79"/>
              <a:cs typeface="Aharoni" panose="02010803020104030203" pitchFamily="2" charset="-79"/>
            </a:rPr>
            <a:t>Funding sought: approximately £25,000 for start up and early operating costs</a:t>
          </a:r>
          <a:r>
            <a:rPr lang="en-GB" sz="1600" dirty="0">
              <a:latin typeface="Aharoni" panose="02010803020104030203" pitchFamily="2" charset="-79"/>
              <a:cs typeface="Aharoni" panose="02010803020104030203" pitchFamily="2" charset="-79"/>
            </a:rPr>
            <a:t>.</a:t>
          </a:r>
          <a:endParaRPr lang="en-US" sz="1600" dirty="0">
            <a:latin typeface="Aharoni" panose="02010803020104030203" pitchFamily="2" charset="-79"/>
            <a:cs typeface="Aharoni" panose="02010803020104030203" pitchFamily="2" charset="-79"/>
          </a:endParaRPr>
        </a:p>
      </dgm:t>
    </dgm:pt>
    <dgm:pt modelId="{5D90B6F0-89E2-4C23-9F42-8F4ABBD18D65}" type="parTrans" cxnId="{6D136A30-FE95-45C8-8588-707EAAE17DBD}">
      <dgm:prSet/>
      <dgm:spPr/>
      <dgm:t>
        <a:bodyPr/>
        <a:lstStyle/>
        <a:p>
          <a:endParaRPr lang="en-US"/>
        </a:p>
      </dgm:t>
    </dgm:pt>
    <dgm:pt modelId="{98162D9F-C8EC-4304-8B99-3D4BDC2CD429}" type="sibTrans" cxnId="{6D136A30-FE95-45C8-8588-707EAAE17DBD}">
      <dgm:prSet/>
      <dgm:spPr/>
      <dgm:t>
        <a:bodyPr/>
        <a:lstStyle/>
        <a:p>
          <a:endParaRPr lang="en-US"/>
        </a:p>
      </dgm:t>
    </dgm:pt>
    <dgm:pt modelId="{2BA5566A-CE39-414B-9484-459145E81E68}">
      <dgm:prSet custT="1"/>
      <dgm:spPr/>
      <dgm:t>
        <a:bodyPr/>
        <a:lstStyle/>
        <a:p>
          <a:pPr>
            <a:lnSpc>
              <a:spcPct val="100000"/>
            </a:lnSpc>
          </a:pPr>
          <a:r>
            <a:rPr lang="en-GB" sz="1800" dirty="0">
              <a:latin typeface="Aharoni" panose="02010803020104030203" pitchFamily="2" charset="-79"/>
              <a:cs typeface="Aharoni" panose="02010803020104030203" pitchFamily="2" charset="-79"/>
            </a:rPr>
            <a:t>Programme fees in Year One: £15,000–£25,000</a:t>
          </a:r>
          <a:r>
            <a:rPr lang="en-GB" sz="1600" dirty="0">
              <a:latin typeface="Aharoni" panose="02010803020104030203" pitchFamily="2" charset="-79"/>
              <a:cs typeface="Aharoni" panose="02010803020104030203" pitchFamily="2" charset="-79"/>
            </a:rPr>
            <a:t>.</a:t>
          </a:r>
          <a:endParaRPr lang="en-US" sz="1600" dirty="0">
            <a:latin typeface="Aharoni" panose="02010803020104030203" pitchFamily="2" charset="-79"/>
            <a:cs typeface="Aharoni" panose="02010803020104030203" pitchFamily="2" charset="-79"/>
          </a:endParaRPr>
        </a:p>
      </dgm:t>
    </dgm:pt>
    <dgm:pt modelId="{F9E223A6-3672-46C9-81F8-75408693506F}" type="parTrans" cxnId="{F410003D-0A9D-49F7-AB45-6A33738C04CB}">
      <dgm:prSet/>
      <dgm:spPr/>
      <dgm:t>
        <a:bodyPr/>
        <a:lstStyle/>
        <a:p>
          <a:endParaRPr lang="en-US"/>
        </a:p>
      </dgm:t>
    </dgm:pt>
    <dgm:pt modelId="{30D7D359-EFE7-406D-86EF-964F010D2A93}" type="sibTrans" cxnId="{F410003D-0A9D-49F7-AB45-6A33738C04CB}">
      <dgm:prSet/>
      <dgm:spPr/>
      <dgm:t>
        <a:bodyPr/>
        <a:lstStyle/>
        <a:p>
          <a:endParaRPr lang="en-US"/>
        </a:p>
      </dgm:t>
    </dgm:pt>
    <dgm:pt modelId="{7CA8BA83-4A1B-4874-AEBC-66A9D23B6737}">
      <dgm:prSet custT="1"/>
      <dgm:spPr/>
      <dgm:t>
        <a:bodyPr/>
        <a:lstStyle/>
        <a:p>
          <a:pPr>
            <a:lnSpc>
              <a:spcPct val="100000"/>
            </a:lnSpc>
          </a:pPr>
          <a:r>
            <a:rPr lang="en-GB" sz="1800" dirty="0">
              <a:latin typeface="Aharoni" panose="02010803020104030203" pitchFamily="2" charset="-79"/>
              <a:cs typeface="Aharoni" panose="02010803020104030203" pitchFamily="2" charset="-79"/>
            </a:rPr>
            <a:t>Also grants, council support, donations and fundraising</a:t>
          </a:r>
          <a:r>
            <a:rPr lang="en-GB" sz="1600" dirty="0">
              <a:latin typeface="Aharoni" panose="02010803020104030203" pitchFamily="2" charset="-79"/>
              <a:cs typeface="Aharoni" panose="02010803020104030203" pitchFamily="2" charset="-79"/>
            </a:rPr>
            <a:t>.</a:t>
          </a:r>
          <a:endParaRPr lang="en-US" sz="1600" dirty="0">
            <a:latin typeface="Aharoni" panose="02010803020104030203" pitchFamily="2" charset="-79"/>
            <a:cs typeface="Aharoni" panose="02010803020104030203" pitchFamily="2" charset="-79"/>
          </a:endParaRPr>
        </a:p>
      </dgm:t>
    </dgm:pt>
    <dgm:pt modelId="{F1A0E1C4-8E6B-4C5B-AE7E-AD6521D60F64}" type="parTrans" cxnId="{B6DCDDD0-2A7C-4E89-AE01-857B83F2CE3F}">
      <dgm:prSet/>
      <dgm:spPr/>
      <dgm:t>
        <a:bodyPr/>
        <a:lstStyle/>
        <a:p>
          <a:endParaRPr lang="en-US"/>
        </a:p>
      </dgm:t>
    </dgm:pt>
    <dgm:pt modelId="{9554086C-BC1A-4413-8D6F-BD3CFAC80FF4}" type="sibTrans" cxnId="{B6DCDDD0-2A7C-4E89-AE01-857B83F2CE3F}">
      <dgm:prSet/>
      <dgm:spPr/>
      <dgm:t>
        <a:bodyPr/>
        <a:lstStyle/>
        <a:p>
          <a:endParaRPr lang="en-US"/>
        </a:p>
      </dgm:t>
    </dgm:pt>
    <dgm:pt modelId="{3D1366F7-FE04-4EA7-929E-AB08E5B241C2}">
      <dgm:prSet custT="1"/>
      <dgm:spPr/>
      <dgm:t>
        <a:bodyPr/>
        <a:lstStyle/>
        <a:p>
          <a:pPr>
            <a:lnSpc>
              <a:spcPct val="100000"/>
            </a:lnSpc>
          </a:pPr>
          <a:r>
            <a:rPr lang="en-GB" sz="2000" dirty="0">
              <a:latin typeface="Aharoni" panose="02010803020104030203" pitchFamily="2" charset="-79"/>
              <a:cs typeface="Aharoni" panose="02010803020104030203" pitchFamily="2" charset="-79"/>
            </a:rPr>
            <a:t>Costs of £12,000–£18,000: wages, transport, insurance, materials and venue hire.</a:t>
          </a:r>
          <a:endParaRPr lang="en-US" sz="2000" dirty="0">
            <a:latin typeface="Aharoni" panose="02010803020104030203" pitchFamily="2" charset="-79"/>
            <a:cs typeface="Aharoni" panose="02010803020104030203" pitchFamily="2" charset="-79"/>
          </a:endParaRPr>
        </a:p>
      </dgm:t>
    </dgm:pt>
    <dgm:pt modelId="{6EA640A1-0EF2-400D-97ED-611337062B8A}" type="parTrans" cxnId="{BD430FDD-69B6-4A13-885A-8933043BE6A2}">
      <dgm:prSet/>
      <dgm:spPr/>
      <dgm:t>
        <a:bodyPr/>
        <a:lstStyle/>
        <a:p>
          <a:endParaRPr lang="en-US"/>
        </a:p>
      </dgm:t>
    </dgm:pt>
    <dgm:pt modelId="{76D49293-3B1C-4FCF-8D7B-A1BB0189F937}" type="sibTrans" cxnId="{BD430FDD-69B6-4A13-885A-8933043BE6A2}">
      <dgm:prSet/>
      <dgm:spPr/>
      <dgm:t>
        <a:bodyPr/>
        <a:lstStyle/>
        <a:p>
          <a:endParaRPr lang="en-US"/>
        </a:p>
      </dgm:t>
    </dgm:pt>
    <dgm:pt modelId="{74D61E21-DB5D-4835-9206-BDA2B604839D}">
      <dgm:prSet custT="1"/>
      <dgm:spPr/>
      <dgm:t>
        <a:bodyPr/>
        <a:lstStyle/>
        <a:p>
          <a:pPr>
            <a:lnSpc>
              <a:spcPct val="100000"/>
            </a:lnSpc>
          </a:pPr>
          <a:r>
            <a:rPr lang="en-GB" sz="2000" dirty="0">
              <a:latin typeface="Aharoni" panose="02010803020104030203" pitchFamily="2" charset="-79"/>
              <a:cs typeface="Aharoni" panose="02010803020104030203" pitchFamily="2" charset="-79"/>
            </a:rPr>
            <a:t>Surplus of £3,000–£7,000, reinvested; break even at 60–70 students</a:t>
          </a:r>
          <a:r>
            <a:rPr lang="en-GB" sz="2400" dirty="0"/>
            <a:t>.</a:t>
          </a:r>
          <a:endParaRPr lang="en-US" sz="2400" dirty="0"/>
        </a:p>
      </dgm:t>
    </dgm:pt>
    <dgm:pt modelId="{389DE3EC-788E-4D2C-ABE6-B70A1AB6EECD}" type="parTrans" cxnId="{89A552FD-1366-4800-86F9-2378FE734843}">
      <dgm:prSet/>
      <dgm:spPr/>
      <dgm:t>
        <a:bodyPr/>
        <a:lstStyle/>
        <a:p>
          <a:endParaRPr lang="en-US"/>
        </a:p>
      </dgm:t>
    </dgm:pt>
    <dgm:pt modelId="{71DED842-AC41-4B81-B7F1-D08AB1951A95}" type="sibTrans" cxnId="{89A552FD-1366-4800-86F9-2378FE734843}">
      <dgm:prSet/>
      <dgm:spPr/>
      <dgm:t>
        <a:bodyPr/>
        <a:lstStyle/>
        <a:p>
          <a:endParaRPr lang="en-US"/>
        </a:p>
      </dgm:t>
    </dgm:pt>
    <dgm:pt modelId="{A8245113-868C-43D6-B58E-F4F14338B4F5}" type="pres">
      <dgm:prSet presAssocID="{AE4076E8-1F86-47F2-9E4F-8F97289584CA}" presName="root" presStyleCnt="0">
        <dgm:presLayoutVars>
          <dgm:dir/>
          <dgm:resizeHandles val="exact"/>
        </dgm:presLayoutVars>
      </dgm:prSet>
      <dgm:spPr/>
    </dgm:pt>
    <dgm:pt modelId="{2395766F-09DB-4BC1-BF71-AA96AD06009A}" type="pres">
      <dgm:prSet presAssocID="{DA1034D5-BBCC-4B5B-A0D5-B2203EB34C0E}" presName="compNode" presStyleCnt="0"/>
      <dgm:spPr/>
    </dgm:pt>
    <dgm:pt modelId="{46138F59-BAE4-4F7E-A1C8-3728501DDAC1}" type="pres">
      <dgm:prSet presAssocID="{DA1034D5-BBCC-4B5B-A0D5-B2203EB34C0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oney"/>
        </a:ext>
      </dgm:extLst>
    </dgm:pt>
    <dgm:pt modelId="{96EF10D5-479A-49E2-90A8-8EBB1A58EC3C}" type="pres">
      <dgm:prSet presAssocID="{DA1034D5-BBCC-4B5B-A0D5-B2203EB34C0E}" presName="spaceRect" presStyleCnt="0"/>
      <dgm:spPr/>
    </dgm:pt>
    <dgm:pt modelId="{CA3A3BF7-6C33-4555-83CB-1870EDF52E1E}" type="pres">
      <dgm:prSet presAssocID="{DA1034D5-BBCC-4B5B-A0D5-B2203EB34C0E}" presName="textRect" presStyleLbl="revTx" presStyleIdx="0" presStyleCnt="5">
        <dgm:presLayoutVars>
          <dgm:chMax val="1"/>
          <dgm:chPref val="1"/>
        </dgm:presLayoutVars>
      </dgm:prSet>
      <dgm:spPr/>
    </dgm:pt>
    <dgm:pt modelId="{3B5B6C73-329A-4AD8-B489-053904DB0C05}" type="pres">
      <dgm:prSet presAssocID="{98162D9F-C8EC-4304-8B99-3D4BDC2CD429}" presName="sibTrans" presStyleCnt="0"/>
      <dgm:spPr/>
    </dgm:pt>
    <dgm:pt modelId="{002BE5D0-AD2C-43E1-8EC4-18EC1C82D940}" type="pres">
      <dgm:prSet presAssocID="{2BA5566A-CE39-414B-9484-459145E81E68}" presName="compNode" presStyleCnt="0"/>
      <dgm:spPr/>
    </dgm:pt>
    <dgm:pt modelId="{5FF9A330-894C-4E0F-872A-BB151E4F25C9}" type="pres">
      <dgm:prSet presAssocID="{2BA5566A-CE39-414B-9484-459145E81E6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ins"/>
        </a:ext>
      </dgm:extLst>
    </dgm:pt>
    <dgm:pt modelId="{9B3CFC64-B183-4D9E-ADD4-335F169D6976}" type="pres">
      <dgm:prSet presAssocID="{2BA5566A-CE39-414B-9484-459145E81E68}" presName="spaceRect" presStyleCnt="0"/>
      <dgm:spPr/>
    </dgm:pt>
    <dgm:pt modelId="{C994DD33-F0E2-4F03-B58F-4661FBCA748B}" type="pres">
      <dgm:prSet presAssocID="{2BA5566A-CE39-414B-9484-459145E81E68}" presName="textRect" presStyleLbl="revTx" presStyleIdx="1" presStyleCnt="5">
        <dgm:presLayoutVars>
          <dgm:chMax val="1"/>
          <dgm:chPref val="1"/>
        </dgm:presLayoutVars>
      </dgm:prSet>
      <dgm:spPr/>
    </dgm:pt>
    <dgm:pt modelId="{8F697CA3-0E68-4848-A83E-12221D48996F}" type="pres">
      <dgm:prSet presAssocID="{30D7D359-EFE7-406D-86EF-964F010D2A93}" presName="sibTrans" presStyleCnt="0"/>
      <dgm:spPr/>
    </dgm:pt>
    <dgm:pt modelId="{CE884333-9D4A-43B6-8433-E341514241A5}" type="pres">
      <dgm:prSet presAssocID="{7CA8BA83-4A1B-4874-AEBC-66A9D23B6737}" presName="compNode" presStyleCnt="0"/>
      <dgm:spPr/>
    </dgm:pt>
    <dgm:pt modelId="{F85214B6-6C54-451B-93E8-D38DAB99703F}" type="pres">
      <dgm:prSet presAssocID="{7CA8BA83-4A1B-4874-AEBC-66A9D23B673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llar"/>
        </a:ext>
      </dgm:extLst>
    </dgm:pt>
    <dgm:pt modelId="{75C14685-0DEC-4E95-A123-FC81E7ED2DA8}" type="pres">
      <dgm:prSet presAssocID="{7CA8BA83-4A1B-4874-AEBC-66A9D23B6737}" presName="spaceRect" presStyleCnt="0"/>
      <dgm:spPr/>
    </dgm:pt>
    <dgm:pt modelId="{44E094BD-9AD5-409C-A0E7-4C75C59D6359}" type="pres">
      <dgm:prSet presAssocID="{7CA8BA83-4A1B-4874-AEBC-66A9D23B6737}" presName="textRect" presStyleLbl="revTx" presStyleIdx="2" presStyleCnt="5">
        <dgm:presLayoutVars>
          <dgm:chMax val="1"/>
          <dgm:chPref val="1"/>
        </dgm:presLayoutVars>
      </dgm:prSet>
      <dgm:spPr/>
    </dgm:pt>
    <dgm:pt modelId="{6126CCD1-8010-4B27-98B0-ABF19AB7ACA1}" type="pres">
      <dgm:prSet presAssocID="{9554086C-BC1A-4413-8D6F-BD3CFAC80FF4}" presName="sibTrans" presStyleCnt="0"/>
      <dgm:spPr/>
    </dgm:pt>
    <dgm:pt modelId="{7C6B344B-16DD-45A4-B411-B2C7313A6877}" type="pres">
      <dgm:prSet presAssocID="{3D1366F7-FE04-4EA7-929E-AB08E5B241C2}" presName="compNode" presStyleCnt="0"/>
      <dgm:spPr/>
    </dgm:pt>
    <dgm:pt modelId="{7F1B1C52-0A65-42EC-94E7-C07F7B875317}" type="pres">
      <dgm:prSet presAssocID="{3D1366F7-FE04-4EA7-929E-AB08E5B241C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19AD14D0-A74D-426F-88EF-9A4FF2E3F52A}" type="pres">
      <dgm:prSet presAssocID="{3D1366F7-FE04-4EA7-929E-AB08E5B241C2}" presName="spaceRect" presStyleCnt="0"/>
      <dgm:spPr/>
    </dgm:pt>
    <dgm:pt modelId="{4B77CE6F-158C-4181-A713-864604C66679}" type="pres">
      <dgm:prSet presAssocID="{3D1366F7-FE04-4EA7-929E-AB08E5B241C2}" presName="textRect" presStyleLbl="revTx" presStyleIdx="3" presStyleCnt="5">
        <dgm:presLayoutVars>
          <dgm:chMax val="1"/>
          <dgm:chPref val="1"/>
        </dgm:presLayoutVars>
      </dgm:prSet>
      <dgm:spPr/>
    </dgm:pt>
    <dgm:pt modelId="{FF61CB48-D0A4-442A-9043-89004116E8F5}" type="pres">
      <dgm:prSet presAssocID="{76D49293-3B1C-4FCF-8D7B-A1BB0189F937}" presName="sibTrans" presStyleCnt="0"/>
      <dgm:spPr/>
    </dgm:pt>
    <dgm:pt modelId="{F209C5A7-40B4-4FCD-902A-058D969D37D2}" type="pres">
      <dgm:prSet presAssocID="{74D61E21-DB5D-4835-9206-BDA2B604839D}" presName="compNode" presStyleCnt="0"/>
      <dgm:spPr/>
    </dgm:pt>
    <dgm:pt modelId="{3FC81033-70BA-488F-B7D1-46F500525206}" type="pres">
      <dgm:prSet presAssocID="{74D61E21-DB5D-4835-9206-BDA2B604839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Yuan"/>
        </a:ext>
      </dgm:extLst>
    </dgm:pt>
    <dgm:pt modelId="{E0995B6A-07A3-4FA3-A4B1-3287B2535AC4}" type="pres">
      <dgm:prSet presAssocID="{74D61E21-DB5D-4835-9206-BDA2B604839D}" presName="spaceRect" presStyleCnt="0"/>
      <dgm:spPr/>
    </dgm:pt>
    <dgm:pt modelId="{A698C6F6-962C-47B2-A030-9803B9877AF0}" type="pres">
      <dgm:prSet presAssocID="{74D61E21-DB5D-4835-9206-BDA2B604839D}" presName="textRect" presStyleLbl="revTx" presStyleIdx="4" presStyleCnt="5">
        <dgm:presLayoutVars>
          <dgm:chMax val="1"/>
          <dgm:chPref val="1"/>
        </dgm:presLayoutVars>
      </dgm:prSet>
      <dgm:spPr/>
    </dgm:pt>
  </dgm:ptLst>
  <dgm:cxnLst>
    <dgm:cxn modelId="{0F29392B-670B-4781-955E-FAC2762D88EC}" type="presOf" srcId="{DA1034D5-BBCC-4B5B-A0D5-B2203EB34C0E}" destId="{CA3A3BF7-6C33-4555-83CB-1870EDF52E1E}" srcOrd="0" destOrd="0" presId="urn:microsoft.com/office/officeart/2018/2/layout/IconLabelList"/>
    <dgm:cxn modelId="{6D136A30-FE95-45C8-8588-707EAAE17DBD}" srcId="{AE4076E8-1F86-47F2-9E4F-8F97289584CA}" destId="{DA1034D5-BBCC-4B5B-A0D5-B2203EB34C0E}" srcOrd="0" destOrd="0" parTransId="{5D90B6F0-89E2-4C23-9F42-8F4ABBD18D65}" sibTransId="{98162D9F-C8EC-4304-8B99-3D4BDC2CD429}"/>
    <dgm:cxn modelId="{C3658531-D8D3-4173-A745-1D03F405C80F}" type="presOf" srcId="{AE4076E8-1F86-47F2-9E4F-8F97289584CA}" destId="{A8245113-868C-43D6-B58E-F4F14338B4F5}" srcOrd="0" destOrd="0" presId="urn:microsoft.com/office/officeart/2018/2/layout/IconLabelList"/>
    <dgm:cxn modelId="{42EFE336-C078-4F9B-AF83-19C5A126DAB2}" type="presOf" srcId="{2BA5566A-CE39-414B-9484-459145E81E68}" destId="{C994DD33-F0E2-4F03-B58F-4661FBCA748B}" srcOrd="0" destOrd="0" presId="urn:microsoft.com/office/officeart/2018/2/layout/IconLabelList"/>
    <dgm:cxn modelId="{F410003D-0A9D-49F7-AB45-6A33738C04CB}" srcId="{AE4076E8-1F86-47F2-9E4F-8F97289584CA}" destId="{2BA5566A-CE39-414B-9484-459145E81E68}" srcOrd="1" destOrd="0" parTransId="{F9E223A6-3672-46C9-81F8-75408693506F}" sibTransId="{30D7D359-EFE7-406D-86EF-964F010D2A93}"/>
    <dgm:cxn modelId="{705A4B50-9EB1-4E52-96E9-251D36660D76}" type="presOf" srcId="{7CA8BA83-4A1B-4874-AEBC-66A9D23B6737}" destId="{44E094BD-9AD5-409C-A0E7-4C75C59D6359}" srcOrd="0" destOrd="0" presId="urn:microsoft.com/office/officeart/2018/2/layout/IconLabelList"/>
    <dgm:cxn modelId="{909D06C3-4F8C-46BA-9AC7-1E236CC882CB}" type="presOf" srcId="{74D61E21-DB5D-4835-9206-BDA2B604839D}" destId="{A698C6F6-962C-47B2-A030-9803B9877AF0}" srcOrd="0" destOrd="0" presId="urn:microsoft.com/office/officeart/2018/2/layout/IconLabelList"/>
    <dgm:cxn modelId="{B6DCDDD0-2A7C-4E89-AE01-857B83F2CE3F}" srcId="{AE4076E8-1F86-47F2-9E4F-8F97289584CA}" destId="{7CA8BA83-4A1B-4874-AEBC-66A9D23B6737}" srcOrd="2" destOrd="0" parTransId="{F1A0E1C4-8E6B-4C5B-AE7E-AD6521D60F64}" sibTransId="{9554086C-BC1A-4413-8D6F-BD3CFAC80FF4}"/>
    <dgm:cxn modelId="{BD430FDD-69B6-4A13-885A-8933043BE6A2}" srcId="{AE4076E8-1F86-47F2-9E4F-8F97289584CA}" destId="{3D1366F7-FE04-4EA7-929E-AB08E5B241C2}" srcOrd="3" destOrd="0" parTransId="{6EA640A1-0EF2-400D-97ED-611337062B8A}" sibTransId="{76D49293-3B1C-4FCF-8D7B-A1BB0189F937}"/>
    <dgm:cxn modelId="{4BB863F9-9921-430E-8E0D-D1A9F172470D}" type="presOf" srcId="{3D1366F7-FE04-4EA7-929E-AB08E5B241C2}" destId="{4B77CE6F-158C-4181-A713-864604C66679}" srcOrd="0" destOrd="0" presId="urn:microsoft.com/office/officeart/2018/2/layout/IconLabelList"/>
    <dgm:cxn modelId="{89A552FD-1366-4800-86F9-2378FE734843}" srcId="{AE4076E8-1F86-47F2-9E4F-8F97289584CA}" destId="{74D61E21-DB5D-4835-9206-BDA2B604839D}" srcOrd="4" destOrd="0" parTransId="{389DE3EC-788E-4D2C-ABE6-B70A1AB6EECD}" sibTransId="{71DED842-AC41-4B81-B7F1-D08AB1951A95}"/>
    <dgm:cxn modelId="{86A27867-791C-4BE6-96CF-851FAC10B7DE}" type="presParOf" srcId="{A8245113-868C-43D6-B58E-F4F14338B4F5}" destId="{2395766F-09DB-4BC1-BF71-AA96AD06009A}" srcOrd="0" destOrd="0" presId="urn:microsoft.com/office/officeart/2018/2/layout/IconLabelList"/>
    <dgm:cxn modelId="{0900B8E5-E447-4055-BF74-9D66F6570731}" type="presParOf" srcId="{2395766F-09DB-4BC1-BF71-AA96AD06009A}" destId="{46138F59-BAE4-4F7E-A1C8-3728501DDAC1}" srcOrd="0" destOrd="0" presId="urn:microsoft.com/office/officeart/2018/2/layout/IconLabelList"/>
    <dgm:cxn modelId="{423715D4-ABE1-4767-B98F-8ED5F369A2CB}" type="presParOf" srcId="{2395766F-09DB-4BC1-BF71-AA96AD06009A}" destId="{96EF10D5-479A-49E2-90A8-8EBB1A58EC3C}" srcOrd="1" destOrd="0" presId="urn:microsoft.com/office/officeart/2018/2/layout/IconLabelList"/>
    <dgm:cxn modelId="{0496072E-2A1C-4DA6-8C5F-5439D772DBA6}" type="presParOf" srcId="{2395766F-09DB-4BC1-BF71-AA96AD06009A}" destId="{CA3A3BF7-6C33-4555-83CB-1870EDF52E1E}" srcOrd="2" destOrd="0" presId="urn:microsoft.com/office/officeart/2018/2/layout/IconLabelList"/>
    <dgm:cxn modelId="{BC87A630-8B6B-4626-AB79-C59EEE75ADE1}" type="presParOf" srcId="{A8245113-868C-43D6-B58E-F4F14338B4F5}" destId="{3B5B6C73-329A-4AD8-B489-053904DB0C05}" srcOrd="1" destOrd="0" presId="urn:microsoft.com/office/officeart/2018/2/layout/IconLabelList"/>
    <dgm:cxn modelId="{977B6375-FE2B-4437-9D8D-1AF6FF5E9DA5}" type="presParOf" srcId="{A8245113-868C-43D6-B58E-F4F14338B4F5}" destId="{002BE5D0-AD2C-43E1-8EC4-18EC1C82D940}" srcOrd="2" destOrd="0" presId="urn:microsoft.com/office/officeart/2018/2/layout/IconLabelList"/>
    <dgm:cxn modelId="{4B06865D-E8C7-4449-AC95-1388ECB6826E}" type="presParOf" srcId="{002BE5D0-AD2C-43E1-8EC4-18EC1C82D940}" destId="{5FF9A330-894C-4E0F-872A-BB151E4F25C9}" srcOrd="0" destOrd="0" presId="urn:microsoft.com/office/officeart/2018/2/layout/IconLabelList"/>
    <dgm:cxn modelId="{646C5B65-CB8A-4A14-B865-D0C7A170FB9F}" type="presParOf" srcId="{002BE5D0-AD2C-43E1-8EC4-18EC1C82D940}" destId="{9B3CFC64-B183-4D9E-ADD4-335F169D6976}" srcOrd="1" destOrd="0" presId="urn:microsoft.com/office/officeart/2018/2/layout/IconLabelList"/>
    <dgm:cxn modelId="{EF9CEDE8-D869-4F39-AAD1-CB07A726381A}" type="presParOf" srcId="{002BE5D0-AD2C-43E1-8EC4-18EC1C82D940}" destId="{C994DD33-F0E2-4F03-B58F-4661FBCA748B}" srcOrd="2" destOrd="0" presId="urn:microsoft.com/office/officeart/2018/2/layout/IconLabelList"/>
    <dgm:cxn modelId="{4E35852F-A99B-4F48-B3BC-5EF4FA77586B}" type="presParOf" srcId="{A8245113-868C-43D6-B58E-F4F14338B4F5}" destId="{8F697CA3-0E68-4848-A83E-12221D48996F}" srcOrd="3" destOrd="0" presId="urn:microsoft.com/office/officeart/2018/2/layout/IconLabelList"/>
    <dgm:cxn modelId="{3B7C875C-9E93-4BF3-95EE-EE6B4972EAF5}" type="presParOf" srcId="{A8245113-868C-43D6-B58E-F4F14338B4F5}" destId="{CE884333-9D4A-43B6-8433-E341514241A5}" srcOrd="4" destOrd="0" presId="urn:microsoft.com/office/officeart/2018/2/layout/IconLabelList"/>
    <dgm:cxn modelId="{C6668AF9-B6A3-46F2-A4EE-A68CA117A0EA}" type="presParOf" srcId="{CE884333-9D4A-43B6-8433-E341514241A5}" destId="{F85214B6-6C54-451B-93E8-D38DAB99703F}" srcOrd="0" destOrd="0" presId="urn:microsoft.com/office/officeart/2018/2/layout/IconLabelList"/>
    <dgm:cxn modelId="{199DA505-56AB-45D6-8F48-1EE2251799A8}" type="presParOf" srcId="{CE884333-9D4A-43B6-8433-E341514241A5}" destId="{75C14685-0DEC-4E95-A123-FC81E7ED2DA8}" srcOrd="1" destOrd="0" presId="urn:microsoft.com/office/officeart/2018/2/layout/IconLabelList"/>
    <dgm:cxn modelId="{CA1431CB-0117-482D-B1B1-E779A6BE668F}" type="presParOf" srcId="{CE884333-9D4A-43B6-8433-E341514241A5}" destId="{44E094BD-9AD5-409C-A0E7-4C75C59D6359}" srcOrd="2" destOrd="0" presId="urn:microsoft.com/office/officeart/2018/2/layout/IconLabelList"/>
    <dgm:cxn modelId="{02CB51E0-B68A-45D4-815E-EE02C5234F46}" type="presParOf" srcId="{A8245113-868C-43D6-B58E-F4F14338B4F5}" destId="{6126CCD1-8010-4B27-98B0-ABF19AB7ACA1}" srcOrd="5" destOrd="0" presId="urn:microsoft.com/office/officeart/2018/2/layout/IconLabelList"/>
    <dgm:cxn modelId="{FA2A9FF8-B2F9-4228-AD44-BF8999D3DC3D}" type="presParOf" srcId="{A8245113-868C-43D6-B58E-F4F14338B4F5}" destId="{7C6B344B-16DD-45A4-B411-B2C7313A6877}" srcOrd="6" destOrd="0" presId="urn:microsoft.com/office/officeart/2018/2/layout/IconLabelList"/>
    <dgm:cxn modelId="{52D4D127-B3D5-4ABA-AAD7-DDC450E3473A}" type="presParOf" srcId="{7C6B344B-16DD-45A4-B411-B2C7313A6877}" destId="{7F1B1C52-0A65-42EC-94E7-C07F7B875317}" srcOrd="0" destOrd="0" presId="urn:microsoft.com/office/officeart/2018/2/layout/IconLabelList"/>
    <dgm:cxn modelId="{8E9FA300-623E-4AB7-9936-580D300321FE}" type="presParOf" srcId="{7C6B344B-16DD-45A4-B411-B2C7313A6877}" destId="{19AD14D0-A74D-426F-88EF-9A4FF2E3F52A}" srcOrd="1" destOrd="0" presId="urn:microsoft.com/office/officeart/2018/2/layout/IconLabelList"/>
    <dgm:cxn modelId="{FBA0BE20-6A9E-4C16-8C13-0F10E82A399D}" type="presParOf" srcId="{7C6B344B-16DD-45A4-B411-B2C7313A6877}" destId="{4B77CE6F-158C-4181-A713-864604C66679}" srcOrd="2" destOrd="0" presId="urn:microsoft.com/office/officeart/2018/2/layout/IconLabelList"/>
    <dgm:cxn modelId="{BD5A6791-CE05-4CCD-98EE-C187FF23EF5C}" type="presParOf" srcId="{A8245113-868C-43D6-B58E-F4F14338B4F5}" destId="{FF61CB48-D0A4-442A-9043-89004116E8F5}" srcOrd="7" destOrd="0" presId="urn:microsoft.com/office/officeart/2018/2/layout/IconLabelList"/>
    <dgm:cxn modelId="{03E7743C-E17E-4A4D-B24B-A5AAC18ACA42}" type="presParOf" srcId="{A8245113-868C-43D6-B58E-F4F14338B4F5}" destId="{F209C5A7-40B4-4FCD-902A-058D969D37D2}" srcOrd="8" destOrd="0" presId="urn:microsoft.com/office/officeart/2018/2/layout/IconLabelList"/>
    <dgm:cxn modelId="{C845548C-B7CF-42C9-BDA1-C311955803FC}" type="presParOf" srcId="{F209C5A7-40B4-4FCD-902A-058D969D37D2}" destId="{3FC81033-70BA-488F-B7D1-46F500525206}" srcOrd="0" destOrd="0" presId="urn:microsoft.com/office/officeart/2018/2/layout/IconLabelList"/>
    <dgm:cxn modelId="{F670801C-7FE0-4431-ACDF-BDD0ED3A4D3A}" type="presParOf" srcId="{F209C5A7-40B4-4FCD-902A-058D969D37D2}" destId="{E0995B6A-07A3-4FA3-A4B1-3287B2535AC4}" srcOrd="1" destOrd="0" presId="urn:microsoft.com/office/officeart/2018/2/layout/IconLabelList"/>
    <dgm:cxn modelId="{16732314-CF1E-4974-A08C-C27D0B44216D}" type="presParOf" srcId="{F209C5A7-40B4-4FCD-902A-058D969D37D2}" destId="{A698C6F6-962C-47B2-A030-9803B9877AF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0C96B44-941F-4EB3-894E-29989E53021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C5FF35-074C-4822-8F78-A977201AEAB7}">
      <dgm:prSet custT="1"/>
      <dgm:spPr/>
      <dgm:t>
        <a:bodyPr/>
        <a:lstStyle/>
        <a:p>
          <a:pPr>
            <a:lnSpc>
              <a:spcPct val="100000"/>
            </a:lnSpc>
          </a:pPr>
          <a:r>
            <a:rPr lang="en-GB" sz="1600">
              <a:latin typeface="Aharoni" panose="02010803020104030203" pitchFamily="2" charset="-79"/>
              <a:cs typeface="Aharoni" panose="02010803020104030203" pitchFamily="2" charset="-79"/>
            </a:rPr>
            <a:t>Weekly planning by the Programme Coordinator: schedules, risk assessments and resources.</a:t>
          </a:r>
          <a:endParaRPr lang="en-US" sz="1600" dirty="0">
            <a:latin typeface="Aharoni" panose="02010803020104030203" pitchFamily="2" charset="-79"/>
            <a:cs typeface="Aharoni" panose="02010803020104030203" pitchFamily="2" charset="-79"/>
          </a:endParaRPr>
        </a:p>
      </dgm:t>
    </dgm:pt>
    <dgm:pt modelId="{2F89DF6E-E106-43B0-9585-1ADCFF194CE7}" type="parTrans" cxnId="{3DE1FC5E-EE6D-4A7C-A38D-04B8E23EC6C2}">
      <dgm:prSet/>
      <dgm:spPr/>
      <dgm:t>
        <a:bodyPr/>
        <a:lstStyle/>
        <a:p>
          <a:endParaRPr lang="en-US"/>
        </a:p>
      </dgm:t>
    </dgm:pt>
    <dgm:pt modelId="{B4EE83D9-90D4-44A6-8ECD-DE4FEFE3E8BF}" type="sibTrans" cxnId="{3DE1FC5E-EE6D-4A7C-A38D-04B8E23EC6C2}">
      <dgm:prSet/>
      <dgm:spPr/>
      <dgm:t>
        <a:bodyPr/>
        <a:lstStyle/>
        <a:p>
          <a:endParaRPr lang="en-US"/>
        </a:p>
      </dgm:t>
    </dgm:pt>
    <dgm:pt modelId="{D90EDC16-C230-48B0-8EDE-4B1C56E57B1B}">
      <dgm:prSet custT="1"/>
      <dgm:spPr/>
      <dgm:t>
        <a:bodyPr/>
        <a:lstStyle/>
        <a:p>
          <a:pPr>
            <a:lnSpc>
              <a:spcPct val="100000"/>
            </a:lnSpc>
          </a:pPr>
          <a:r>
            <a:rPr lang="en-GB" sz="1800">
              <a:latin typeface="Aharoni" panose="02010803020104030203" pitchFamily="2" charset="-79"/>
              <a:cs typeface="Aharoni" panose="02010803020104030203" pitchFamily="2" charset="-79"/>
            </a:rPr>
            <a:t>Staff briefing before each session to review safety and prepare materials</a:t>
          </a:r>
          <a:r>
            <a:rPr lang="en-GB" sz="1700"/>
            <a:t>.</a:t>
          </a:r>
          <a:endParaRPr lang="en-US" sz="1700" dirty="0"/>
        </a:p>
      </dgm:t>
    </dgm:pt>
    <dgm:pt modelId="{0D803350-D6F2-42AC-AF8C-481954E34109}" type="parTrans" cxnId="{88E81BBB-4F02-414F-9FEF-282FA48A4F5B}">
      <dgm:prSet/>
      <dgm:spPr/>
      <dgm:t>
        <a:bodyPr/>
        <a:lstStyle/>
        <a:p>
          <a:endParaRPr lang="en-US"/>
        </a:p>
      </dgm:t>
    </dgm:pt>
    <dgm:pt modelId="{87EB8657-97D2-451E-A8A7-DF14CA71EE3D}" type="sibTrans" cxnId="{88E81BBB-4F02-414F-9FEF-282FA48A4F5B}">
      <dgm:prSet/>
      <dgm:spPr/>
      <dgm:t>
        <a:bodyPr/>
        <a:lstStyle/>
        <a:p>
          <a:endParaRPr lang="en-US"/>
        </a:p>
      </dgm:t>
    </dgm:pt>
    <dgm:pt modelId="{E6893C9B-EBD1-405C-A91E-72C6E817B9B4}">
      <dgm:prSet/>
      <dgm:spPr/>
      <dgm:t>
        <a:bodyPr/>
        <a:lstStyle/>
        <a:p>
          <a:pPr>
            <a:lnSpc>
              <a:spcPct val="100000"/>
            </a:lnSpc>
          </a:pPr>
          <a:r>
            <a:rPr lang="en-GB">
              <a:latin typeface="Aharoni" panose="02010803020104030203" pitchFamily="2" charset="-79"/>
              <a:cs typeface="Aharoni" panose="02010803020104030203" pitchFamily="2" charset="-79"/>
            </a:rPr>
            <a:t>Activities in safe public spaces — parks, museums, libraries and community centres</a:t>
          </a:r>
          <a:r>
            <a:rPr lang="en-GB"/>
            <a:t>.</a:t>
          </a:r>
          <a:endParaRPr lang="en-US" dirty="0"/>
        </a:p>
      </dgm:t>
    </dgm:pt>
    <dgm:pt modelId="{8EBF9C99-EC90-45DD-A82C-42E9FAAB18F9}" type="parTrans" cxnId="{1562B87D-8BDF-4CCE-A93B-520BF94EDF6C}">
      <dgm:prSet/>
      <dgm:spPr/>
      <dgm:t>
        <a:bodyPr/>
        <a:lstStyle/>
        <a:p>
          <a:endParaRPr lang="en-US"/>
        </a:p>
      </dgm:t>
    </dgm:pt>
    <dgm:pt modelId="{409B0D36-0BF1-4CF0-AA87-CC03F793313F}" type="sibTrans" cxnId="{1562B87D-8BDF-4CCE-A93B-520BF94EDF6C}">
      <dgm:prSet/>
      <dgm:spPr/>
      <dgm:t>
        <a:bodyPr/>
        <a:lstStyle/>
        <a:p>
          <a:endParaRPr lang="en-US"/>
        </a:p>
      </dgm:t>
    </dgm:pt>
    <dgm:pt modelId="{FAD29AC2-615A-429E-B71C-90D20163EF25}">
      <dgm:prSet/>
      <dgm:spPr/>
      <dgm:t>
        <a:bodyPr/>
        <a:lstStyle/>
        <a:p>
          <a:pPr>
            <a:lnSpc>
              <a:spcPct val="100000"/>
            </a:lnSpc>
          </a:pPr>
          <a:r>
            <a:rPr lang="en-GB">
              <a:latin typeface="Aharoni" panose="02010803020104030203" pitchFamily="2" charset="-79"/>
              <a:cs typeface="Aharoni" panose="02010803020104030203" pitchFamily="2" charset="-79"/>
            </a:rPr>
            <a:t>Every session includes English practice, cultural learning and wellbeing support</a:t>
          </a:r>
          <a:r>
            <a:rPr lang="en-GB"/>
            <a:t>.</a:t>
          </a:r>
          <a:endParaRPr lang="en-US" dirty="0"/>
        </a:p>
      </dgm:t>
    </dgm:pt>
    <dgm:pt modelId="{64D48C15-2857-40DF-AB73-B4AFC33ABED9}" type="parTrans" cxnId="{6DDF2FF2-F69B-4B17-970F-E4E1C6B1B4B1}">
      <dgm:prSet/>
      <dgm:spPr/>
      <dgm:t>
        <a:bodyPr/>
        <a:lstStyle/>
        <a:p>
          <a:endParaRPr lang="en-US"/>
        </a:p>
      </dgm:t>
    </dgm:pt>
    <dgm:pt modelId="{F434F2C8-7DA8-48D3-A09C-671F825EE0CD}" type="sibTrans" cxnId="{6DDF2FF2-F69B-4B17-970F-E4E1C6B1B4B1}">
      <dgm:prSet/>
      <dgm:spPr/>
      <dgm:t>
        <a:bodyPr/>
        <a:lstStyle/>
        <a:p>
          <a:endParaRPr lang="en-US"/>
        </a:p>
      </dgm:t>
    </dgm:pt>
    <dgm:pt modelId="{F20A2D00-496A-41CA-84D7-833196591B22}">
      <dgm:prSet/>
      <dgm:spPr/>
      <dgm:t>
        <a:bodyPr/>
        <a:lstStyle/>
        <a:p>
          <a:pPr>
            <a:lnSpc>
              <a:spcPct val="100000"/>
            </a:lnSpc>
          </a:pPr>
          <a:r>
            <a:rPr lang="en-GB">
              <a:latin typeface="Aharoni" panose="02010803020104030203" pitchFamily="2" charset="-79"/>
              <a:cs typeface="Aharoni" panose="02010803020104030203" pitchFamily="2" charset="-79"/>
            </a:rPr>
            <a:t>All staff hold DBS checks, safeguarding training and first aid certification</a:t>
          </a:r>
          <a:r>
            <a:rPr lang="en-GB"/>
            <a:t>.</a:t>
          </a:r>
          <a:endParaRPr lang="en-US" dirty="0"/>
        </a:p>
      </dgm:t>
    </dgm:pt>
    <dgm:pt modelId="{2544E05F-F9DF-4D28-9567-84E4CFFC87B8}" type="parTrans" cxnId="{C9F4A8C0-3462-47AE-8C2B-EEFB478D3277}">
      <dgm:prSet/>
      <dgm:spPr/>
      <dgm:t>
        <a:bodyPr/>
        <a:lstStyle/>
        <a:p>
          <a:endParaRPr lang="en-US"/>
        </a:p>
      </dgm:t>
    </dgm:pt>
    <dgm:pt modelId="{A18821FA-975B-4BF0-AA64-4533102909BE}" type="sibTrans" cxnId="{C9F4A8C0-3462-47AE-8C2B-EEFB478D3277}">
      <dgm:prSet/>
      <dgm:spPr/>
      <dgm:t>
        <a:bodyPr/>
        <a:lstStyle/>
        <a:p>
          <a:endParaRPr lang="en-US"/>
        </a:p>
      </dgm:t>
    </dgm:pt>
    <dgm:pt modelId="{11903D9F-D6F2-4579-9865-F8D1C049D3C2}" type="pres">
      <dgm:prSet presAssocID="{20C96B44-941F-4EB3-894E-29989E530216}" presName="root" presStyleCnt="0">
        <dgm:presLayoutVars>
          <dgm:dir/>
          <dgm:resizeHandles val="exact"/>
        </dgm:presLayoutVars>
      </dgm:prSet>
      <dgm:spPr/>
    </dgm:pt>
    <dgm:pt modelId="{AD3B2A68-E5ED-4DDA-A3D0-6BF408D9726A}" type="pres">
      <dgm:prSet presAssocID="{D6C5FF35-074C-4822-8F78-A977201AEAB7}" presName="compNode" presStyleCnt="0"/>
      <dgm:spPr/>
    </dgm:pt>
    <dgm:pt modelId="{5F757F3B-9062-47D0-9707-5363259CF255}" type="pres">
      <dgm:prSet presAssocID="{D6C5FF35-074C-4822-8F78-A977201AEAB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eting"/>
        </a:ext>
      </dgm:extLst>
    </dgm:pt>
    <dgm:pt modelId="{9A908390-2F63-4F6A-B828-1A66A190E836}" type="pres">
      <dgm:prSet presAssocID="{D6C5FF35-074C-4822-8F78-A977201AEAB7}" presName="spaceRect" presStyleCnt="0"/>
      <dgm:spPr/>
    </dgm:pt>
    <dgm:pt modelId="{83DD1039-E9C3-4A77-932D-6C490B06B3C0}" type="pres">
      <dgm:prSet presAssocID="{D6C5FF35-074C-4822-8F78-A977201AEAB7}" presName="textRect" presStyleLbl="revTx" presStyleIdx="0" presStyleCnt="5">
        <dgm:presLayoutVars>
          <dgm:chMax val="1"/>
          <dgm:chPref val="1"/>
        </dgm:presLayoutVars>
      </dgm:prSet>
      <dgm:spPr/>
    </dgm:pt>
    <dgm:pt modelId="{6DFF4914-606B-403E-9E42-8CA692CB5A7C}" type="pres">
      <dgm:prSet presAssocID="{B4EE83D9-90D4-44A6-8ECD-DE4FEFE3E8BF}" presName="sibTrans" presStyleCnt="0"/>
      <dgm:spPr/>
    </dgm:pt>
    <dgm:pt modelId="{99682706-CDF9-4B2D-959E-81D54B6161E4}" type="pres">
      <dgm:prSet presAssocID="{D90EDC16-C230-48B0-8EDE-4B1C56E57B1B}" presName="compNode" presStyleCnt="0"/>
      <dgm:spPr/>
    </dgm:pt>
    <dgm:pt modelId="{EDAFB0B1-DC42-464B-AB66-58E765BF34A7}" type="pres">
      <dgm:prSet presAssocID="{D90EDC16-C230-48B0-8EDE-4B1C56E57B1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4DB4D3F2-6D9C-4AB9-B95C-F175281652D1}" type="pres">
      <dgm:prSet presAssocID="{D90EDC16-C230-48B0-8EDE-4B1C56E57B1B}" presName="spaceRect" presStyleCnt="0"/>
      <dgm:spPr/>
    </dgm:pt>
    <dgm:pt modelId="{614BB3C5-595B-42A0-9772-9A5C43480D8F}" type="pres">
      <dgm:prSet presAssocID="{D90EDC16-C230-48B0-8EDE-4B1C56E57B1B}" presName="textRect" presStyleLbl="revTx" presStyleIdx="1" presStyleCnt="5">
        <dgm:presLayoutVars>
          <dgm:chMax val="1"/>
          <dgm:chPref val="1"/>
        </dgm:presLayoutVars>
      </dgm:prSet>
      <dgm:spPr/>
    </dgm:pt>
    <dgm:pt modelId="{83CDF59F-75D6-4641-A4F6-35FF441B1DCD}" type="pres">
      <dgm:prSet presAssocID="{87EB8657-97D2-451E-A8A7-DF14CA71EE3D}" presName="sibTrans" presStyleCnt="0"/>
      <dgm:spPr/>
    </dgm:pt>
    <dgm:pt modelId="{58E8C2FD-FFB4-48EE-97AA-78866D539194}" type="pres">
      <dgm:prSet presAssocID="{E6893C9B-EBD1-405C-A91E-72C6E817B9B4}" presName="compNode" presStyleCnt="0"/>
      <dgm:spPr/>
    </dgm:pt>
    <dgm:pt modelId="{4733377B-9670-41C0-B4A1-75CDA80ADD9F}" type="pres">
      <dgm:prSet presAssocID="{E6893C9B-EBD1-405C-A91E-72C6E817B9B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ark scene"/>
        </a:ext>
      </dgm:extLst>
    </dgm:pt>
    <dgm:pt modelId="{B96A8486-A551-44E6-828B-F47FEA926B57}" type="pres">
      <dgm:prSet presAssocID="{E6893C9B-EBD1-405C-A91E-72C6E817B9B4}" presName="spaceRect" presStyleCnt="0"/>
      <dgm:spPr/>
    </dgm:pt>
    <dgm:pt modelId="{29CFC6B5-DC43-4C90-9D81-4B8EA143772E}" type="pres">
      <dgm:prSet presAssocID="{E6893C9B-EBD1-405C-A91E-72C6E817B9B4}" presName="textRect" presStyleLbl="revTx" presStyleIdx="2" presStyleCnt="5">
        <dgm:presLayoutVars>
          <dgm:chMax val="1"/>
          <dgm:chPref val="1"/>
        </dgm:presLayoutVars>
      </dgm:prSet>
      <dgm:spPr/>
    </dgm:pt>
    <dgm:pt modelId="{13AD8224-6648-4ED8-8BA2-27296779B1F0}" type="pres">
      <dgm:prSet presAssocID="{409B0D36-0BF1-4CF0-AA87-CC03F793313F}" presName="sibTrans" presStyleCnt="0"/>
      <dgm:spPr/>
    </dgm:pt>
    <dgm:pt modelId="{05BC8E2B-B758-4A48-857F-B4F1B276ACE1}" type="pres">
      <dgm:prSet presAssocID="{FAD29AC2-615A-429E-B71C-90D20163EF25}" presName="compNode" presStyleCnt="0"/>
      <dgm:spPr/>
    </dgm:pt>
    <dgm:pt modelId="{3EEEE608-EEDE-4375-806D-7616547CA471}" type="pres">
      <dgm:prSet presAssocID="{FAD29AC2-615A-429E-B71C-90D20163EF2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DE8C9CCC-CA09-4966-9691-AC06A71F8764}" type="pres">
      <dgm:prSet presAssocID="{FAD29AC2-615A-429E-B71C-90D20163EF25}" presName="spaceRect" presStyleCnt="0"/>
      <dgm:spPr/>
    </dgm:pt>
    <dgm:pt modelId="{EECC2B5E-DA0B-49D3-B4AF-36695C02C500}" type="pres">
      <dgm:prSet presAssocID="{FAD29AC2-615A-429E-B71C-90D20163EF25}" presName="textRect" presStyleLbl="revTx" presStyleIdx="3" presStyleCnt="5">
        <dgm:presLayoutVars>
          <dgm:chMax val="1"/>
          <dgm:chPref val="1"/>
        </dgm:presLayoutVars>
      </dgm:prSet>
      <dgm:spPr/>
    </dgm:pt>
    <dgm:pt modelId="{E13BBB13-8613-4003-9BA6-0B23D7DF60EF}" type="pres">
      <dgm:prSet presAssocID="{F434F2C8-7DA8-48D3-A09C-671F825EE0CD}" presName="sibTrans" presStyleCnt="0"/>
      <dgm:spPr/>
    </dgm:pt>
    <dgm:pt modelId="{FA77CED9-5AED-43F7-81D3-39EED49C8394}" type="pres">
      <dgm:prSet presAssocID="{F20A2D00-496A-41CA-84D7-833196591B22}" presName="compNode" presStyleCnt="0"/>
      <dgm:spPr/>
    </dgm:pt>
    <dgm:pt modelId="{451A0337-CFC1-42C4-B94E-84E7E33A2F7E}" type="pres">
      <dgm:prSet presAssocID="{F20A2D00-496A-41CA-84D7-833196591B2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nk Check"/>
        </a:ext>
      </dgm:extLst>
    </dgm:pt>
    <dgm:pt modelId="{0C06F9B4-01EC-4719-A9D1-5162993C84C8}" type="pres">
      <dgm:prSet presAssocID="{F20A2D00-496A-41CA-84D7-833196591B22}" presName="spaceRect" presStyleCnt="0"/>
      <dgm:spPr/>
    </dgm:pt>
    <dgm:pt modelId="{3E85AD80-3F93-48C3-8765-2AC1CAA16AFC}" type="pres">
      <dgm:prSet presAssocID="{F20A2D00-496A-41CA-84D7-833196591B22}" presName="textRect" presStyleLbl="revTx" presStyleIdx="4" presStyleCnt="5">
        <dgm:presLayoutVars>
          <dgm:chMax val="1"/>
          <dgm:chPref val="1"/>
        </dgm:presLayoutVars>
      </dgm:prSet>
      <dgm:spPr/>
    </dgm:pt>
  </dgm:ptLst>
  <dgm:cxnLst>
    <dgm:cxn modelId="{AC728400-6924-480F-8181-0FE2C61E613F}" type="presOf" srcId="{20C96B44-941F-4EB3-894E-29989E530216}" destId="{11903D9F-D6F2-4579-9865-F8D1C049D3C2}" srcOrd="0" destOrd="0" presId="urn:microsoft.com/office/officeart/2018/2/layout/IconLabelList"/>
    <dgm:cxn modelId="{08492322-717E-4DFC-8B5E-C37194A0822C}" type="presOf" srcId="{FAD29AC2-615A-429E-B71C-90D20163EF25}" destId="{EECC2B5E-DA0B-49D3-B4AF-36695C02C500}" srcOrd="0" destOrd="0" presId="urn:microsoft.com/office/officeart/2018/2/layout/IconLabelList"/>
    <dgm:cxn modelId="{3DE1FC5E-EE6D-4A7C-A38D-04B8E23EC6C2}" srcId="{20C96B44-941F-4EB3-894E-29989E530216}" destId="{D6C5FF35-074C-4822-8F78-A977201AEAB7}" srcOrd="0" destOrd="0" parTransId="{2F89DF6E-E106-43B0-9585-1ADCFF194CE7}" sibTransId="{B4EE83D9-90D4-44A6-8ECD-DE4FEFE3E8BF}"/>
    <dgm:cxn modelId="{C52FC564-423D-4DDC-90B9-FA43EAFB5ADA}" type="presOf" srcId="{D90EDC16-C230-48B0-8EDE-4B1C56E57B1B}" destId="{614BB3C5-595B-42A0-9772-9A5C43480D8F}" srcOrd="0" destOrd="0" presId="urn:microsoft.com/office/officeart/2018/2/layout/IconLabelList"/>
    <dgm:cxn modelId="{1562B87D-8BDF-4CCE-A93B-520BF94EDF6C}" srcId="{20C96B44-941F-4EB3-894E-29989E530216}" destId="{E6893C9B-EBD1-405C-A91E-72C6E817B9B4}" srcOrd="2" destOrd="0" parTransId="{8EBF9C99-EC90-45DD-A82C-42E9FAAB18F9}" sibTransId="{409B0D36-0BF1-4CF0-AA87-CC03F793313F}"/>
    <dgm:cxn modelId="{0386D284-8B79-49EC-B5E1-0DEB969DA49F}" type="presOf" srcId="{F20A2D00-496A-41CA-84D7-833196591B22}" destId="{3E85AD80-3F93-48C3-8765-2AC1CAA16AFC}" srcOrd="0" destOrd="0" presId="urn:microsoft.com/office/officeart/2018/2/layout/IconLabelList"/>
    <dgm:cxn modelId="{64109399-9322-44DF-AF02-FDA0D1EAA862}" type="presOf" srcId="{D6C5FF35-074C-4822-8F78-A977201AEAB7}" destId="{83DD1039-E9C3-4A77-932D-6C490B06B3C0}" srcOrd="0" destOrd="0" presId="urn:microsoft.com/office/officeart/2018/2/layout/IconLabelList"/>
    <dgm:cxn modelId="{88E81BBB-4F02-414F-9FEF-282FA48A4F5B}" srcId="{20C96B44-941F-4EB3-894E-29989E530216}" destId="{D90EDC16-C230-48B0-8EDE-4B1C56E57B1B}" srcOrd="1" destOrd="0" parTransId="{0D803350-D6F2-42AC-AF8C-481954E34109}" sibTransId="{87EB8657-97D2-451E-A8A7-DF14CA71EE3D}"/>
    <dgm:cxn modelId="{C9F4A8C0-3462-47AE-8C2B-EEFB478D3277}" srcId="{20C96B44-941F-4EB3-894E-29989E530216}" destId="{F20A2D00-496A-41CA-84D7-833196591B22}" srcOrd="4" destOrd="0" parTransId="{2544E05F-F9DF-4D28-9567-84E4CFFC87B8}" sibTransId="{A18821FA-975B-4BF0-AA64-4533102909BE}"/>
    <dgm:cxn modelId="{6DDF2FF2-F69B-4B17-970F-E4E1C6B1B4B1}" srcId="{20C96B44-941F-4EB3-894E-29989E530216}" destId="{FAD29AC2-615A-429E-B71C-90D20163EF25}" srcOrd="3" destOrd="0" parTransId="{64D48C15-2857-40DF-AB73-B4AFC33ABED9}" sibTransId="{F434F2C8-7DA8-48D3-A09C-671F825EE0CD}"/>
    <dgm:cxn modelId="{0C86FAFB-DEF4-4E44-8407-69B62411021E}" type="presOf" srcId="{E6893C9B-EBD1-405C-A91E-72C6E817B9B4}" destId="{29CFC6B5-DC43-4C90-9D81-4B8EA143772E}" srcOrd="0" destOrd="0" presId="urn:microsoft.com/office/officeart/2018/2/layout/IconLabelList"/>
    <dgm:cxn modelId="{9FD47F58-AFB3-4C00-A3CA-86BC1A9E5E20}" type="presParOf" srcId="{11903D9F-D6F2-4579-9865-F8D1C049D3C2}" destId="{AD3B2A68-E5ED-4DDA-A3D0-6BF408D9726A}" srcOrd="0" destOrd="0" presId="urn:microsoft.com/office/officeart/2018/2/layout/IconLabelList"/>
    <dgm:cxn modelId="{7E6ACEB8-AE35-4C34-8E1B-CE5BD20BD110}" type="presParOf" srcId="{AD3B2A68-E5ED-4DDA-A3D0-6BF408D9726A}" destId="{5F757F3B-9062-47D0-9707-5363259CF255}" srcOrd="0" destOrd="0" presId="urn:microsoft.com/office/officeart/2018/2/layout/IconLabelList"/>
    <dgm:cxn modelId="{FF29DD19-8AFF-4860-9999-DB2382B3027D}" type="presParOf" srcId="{AD3B2A68-E5ED-4DDA-A3D0-6BF408D9726A}" destId="{9A908390-2F63-4F6A-B828-1A66A190E836}" srcOrd="1" destOrd="0" presId="urn:microsoft.com/office/officeart/2018/2/layout/IconLabelList"/>
    <dgm:cxn modelId="{A555DF8A-925B-4EA8-8FA2-FCDC59EC6954}" type="presParOf" srcId="{AD3B2A68-E5ED-4DDA-A3D0-6BF408D9726A}" destId="{83DD1039-E9C3-4A77-932D-6C490B06B3C0}" srcOrd="2" destOrd="0" presId="urn:microsoft.com/office/officeart/2018/2/layout/IconLabelList"/>
    <dgm:cxn modelId="{47A328D3-D2A0-4BB8-AFA2-4B077CDA8850}" type="presParOf" srcId="{11903D9F-D6F2-4579-9865-F8D1C049D3C2}" destId="{6DFF4914-606B-403E-9E42-8CA692CB5A7C}" srcOrd="1" destOrd="0" presId="urn:microsoft.com/office/officeart/2018/2/layout/IconLabelList"/>
    <dgm:cxn modelId="{9BCDA094-5A7F-4E9D-ADB3-D4A9C74139BA}" type="presParOf" srcId="{11903D9F-D6F2-4579-9865-F8D1C049D3C2}" destId="{99682706-CDF9-4B2D-959E-81D54B6161E4}" srcOrd="2" destOrd="0" presId="urn:microsoft.com/office/officeart/2018/2/layout/IconLabelList"/>
    <dgm:cxn modelId="{157559AE-482A-4DB0-82FD-CC85A44E3025}" type="presParOf" srcId="{99682706-CDF9-4B2D-959E-81D54B6161E4}" destId="{EDAFB0B1-DC42-464B-AB66-58E765BF34A7}" srcOrd="0" destOrd="0" presId="urn:microsoft.com/office/officeart/2018/2/layout/IconLabelList"/>
    <dgm:cxn modelId="{0DA6775F-B1F6-48A0-B892-0A8710B38809}" type="presParOf" srcId="{99682706-CDF9-4B2D-959E-81D54B6161E4}" destId="{4DB4D3F2-6D9C-4AB9-B95C-F175281652D1}" srcOrd="1" destOrd="0" presId="urn:microsoft.com/office/officeart/2018/2/layout/IconLabelList"/>
    <dgm:cxn modelId="{FCDA572D-5B68-4732-A8DC-9E5370588110}" type="presParOf" srcId="{99682706-CDF9-4B2D-959E-81D54B6161E4}" destId="{614BB3C5-595B-42A0-9772-9A5C43480D8F}" srcOrd="2" destOrd="0" presId="urn:microsoft.com/office/officeart/2018/2/layout/IconLabelList"/>
    <dgm:cxn modelId="{E1A0445C-A6EB-4961-89AC-B37C319CB1B6}" type="presParOf" srcId="{11903D9F-D6F2-4579-9865-F8D1C049D3C2}" destId="{83CDF59F-75D6-4641-A4F6-35FF441B1DCD}" srcOrd="3" destOrd="0" presId="urn:microsoft.com/office/officeart/2018/2/layout/IconLabelList"/>
    <dgm:cxn modelId="{CADF5247-CB2C-4444-AB5F-26EE0BF0943D}" type="presParOf" srcId="{11903D9F-D6F2-4579-9865-F8D1C049D3C2}" destId="{58E8C2FD-FFB4-48EE-97AA-78866D539194}" srcOrd="4" destOrd="0" presId="urn:microsoft.com/office/officeart/2018/2/layout/IconLabelList"/>
    <dgm:cxn modelId="{2FBB1E83-17BA-4BF1-8704-6464303D9BD9}" type="presParOf" srcId="{58E8C2FD-FFB4-48EE-97AA-78866D539194}" destId="{4733377B-9670-41C0-B4A1-75CDA80ADD9F}" srcOrd="0" destOrd="0" presId="urn:microsoft.com/office/officeart/2018/2/layout/IconLabelList"/>
    <dgm:cxn modelId="{D5FAEE96-9776-4E8E-B85E-84DEED9647FE}" type="presParOf" srcId="{58E8C2FD-FFB4-48EE-97AA-78866D539194}" destId="{B96A8486-A551-44E6-828B-F47FEA926B57}" srcOrd="1" destOrd="0" presId="urn:microsoft.com/office/officeart/2018/2/layout/IconLabelList"/>
    <dgm:cxn modelId="{FAA7858E-BC20-4D7E-AD46-24E48101A744}" type="presParOf" srcId="{58E8C2FD-FFB4-48EE-97AA-78866D539194}" destId="{29CFC6B5-DC43-4C90-9D81-4B8EA143772E}" srcOrd="2" destOrd="0" presId="urn:microsoft.com/office/officeart/2018/2/layout/IconLabelList"/>
    <dgm:cxn modelId="{C770DFD4-AE5E-44C2-8E75-5ECEC174F186}" type="presParOf" srcId="{11903D9F-D6F2-4579-9865-F8D1C049D3C2}" destId="{13AD8224-6648-4ED8-8BA2-27296779B1F0}" srcOrd="5" destOrd="0" presId="urn:microsoft.com/office/officeart/2018/2/layout/IconLabelList"/>
    <dgm:cxn modelId="{F9427DD2-385A-47E2-B438-CA0432929925}" type="presParOf" srcId="{11903D9F-D6F2-4579-9865-F8D1C049D3C2}" destId="{05BC8E2B-B758-4A48-857F-B4F1B276ACE1}" srcOrd="6" destOrd="0" presId="urn:microsoft.com/office/officeart/2018/2/layout/IconLabelList"/>
    <dgm:cxn modelId="{DA3617A4-B99B-43A1-85FF-B813459517D5}" type="presParOf" srcId="{05BC8E2B-B758-4A48-857F-B4F1B276ACE1}" destId="{3EEEE608-EEDE-4375-806D-7616547CA471}" srcOrd="0" destOrd="0" presId="urn:microsoft.com/office/officeart/2018/2/layout/IconLabelList"/>
    <dgm:cxn modelId="{A9B7779B-363A-46FE-BECC-D808071DFE81}" type="presParOf" srcId="{05BC8E2B-B758-4A48-857F-B4F1B276ACE1}" destId="{DE8C9CCC-CA09-4966-9691-AC06A71F8764}" srcOrd="1" destOrd="0" presId="urn:microsoft.com/office/officeart/2018/2/layout/IconLabelList"/>
    <dgm:cxn modelId="{4B394D6D-2A95-4AC2-B284-7994BA595DC5}" type="presParOf" srcId="{05BC8E2B-B758-4A48-857F-B4F1B276ACE1}" destId="{EECC2B5E-DA0B-49D3-B4AF-36695C02C500}" srcOrd="2" destOrd="0" presId="urn:microsoft.com/office/officeart/2018/2/layout/IconLabelList"/>
    <dgm:cxn modelId="{F92DD5F8-49D9-4D1B-B640-6A8CBE4A8138}" type="presParOf" srcId="{11903D9F-D6F2-4579-9865-F8D1C049D3C2}" destId="{E13BBB13-8613-4003-9BA6-0B23D7DF60EF}" srcOrd="7" destOrd="0" presId="urn:microsoft.com/office/officeart/2018/2/layout/IconLabelList"/>
    <dgm:cxn modelId="{E6D3F721-D2FE-4B2C-8922-FD4811D50D1B}" type="presParOf" srcId="{11903D9F-D6F2-4579-9865-F8D1C049D3C2}" destId="{FA77CED9-5AED-43F7-81D3-39EED49C8394}" srcOrd="8" destOrd="0" presId="urn:microsoft.com/office/officeart/2018/2/layout/IconLabelList"/>
    <dgm:cxn modelId="{90AD0B9C-700D-4845-9EF1-5578C2EE2AB6}" type="presParOf" srcId="{FA77CED9-5AED-43F7-81D3-39EED49C8394}" destId="{451A0337-CFC1-42C4-B94E-84E7E33A2F7E}" srcOrd="0" destOrd="0" presId="urn:microsoft.com/office/officeart/2018/2/layout/IconLabelList"/>
    <dgm:cxn modelId="{B6164BF2-5A7B-4BBF-9990-BFE42FC6D8ED}" type="presParOf" srcId="{FA77CED9-5AED-43F7-81D3-39EED49C8394}" destId="{0C06F9B4-01EC-4719-A9D1-5162993C84C8}" srcOrd="1" destOrd="0" presId="urn:microsoft.com/office/officeart/2018/2/layout/IconLabelList"/>
    <dgm:cxn modelId="{40B527AB-8768-4544-BB9B-0A5C24BFAE57}" type="presParOf" srcId="{FA77CED9-5AED-43F7-81D3-39EED49C8394}" destId="{3E85AD80-3F93-48C3-8765-2AC1CAA16AF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8D62FDF-7AE8-4BF0-9CCC-3B3E9D9323A4}"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61A894-5E01-4EE3-B376-173EBCBED0CB}">
      <dgm:prSet custT="1"/>
      <dgm:spPr/>
      <dgm:t>
        <a:bodyPr/>
        <a:lstStyle/>
        <a:p>
          <a:r>
            <a:rPr lang="en-GB" sz="1800" dirty="0">
              <a:latin typeface="Aharoni" panose="02010803020104030203" pitchFamily="2" charset="-79"/>
              <a:cs typeface="Aharoni" panose="02010803020104030203" pitchFamily="2" charset="-79"/>
            </a:rPr>
            <a:t>Department for Education – Keeping Children Safe in Education. gov.uk</a:t>
          </a:r>
          <a:endParaRPr lang="en-US" sz="1800" dirty="0">
            <a:latin typeface="Aharoni" panose="02010803020104030203" pitchFamily="2" charset="-79"/>
            <a:cs typeface="Aharoni" panose="02010803020104030203" pitchFamily="2" charset="-79"/>
          </a:endParaRPr>
        </a:p>
      </dgm:t>
    </dgm:pt>
    <dgm:pt modelId="{D8594BE7-2094-4EE4-8BF8-D1A1D0001A20}" type="parTrans" cxnId="{4AD9BAA7-EFFA-4928-BFA1-96755FAB48AB}">
      <dgm:prSet/>
      <dgm:spPr/>
      <dgm:t>
        <a:bodyPr/>
        <a:lstStyle/>
        <a:p>
          <a:endParaRPr lang="en-US"/>
        </a:p>
      </dgm:t>
    </dgm:pt>
    <dgm:pt modelId="{0583B7F2-5DC6-4DE7-9D8F-53BB8F225323}" type="sibTrans" cxnId="{4AD9BAA7-EFFA-4928-BFA1-96755FAB48AB}">
      <dgm:prSet/>
      <dgm:spPr/>
      <dgm:t>
        <a:bodyPr/>
        <a:lstStyle/>
        <a:p>
          <a:endParaRPr lang="en-US"/>
        </a:p>
      </dgm:t>
    </dgm:pt>
    <dgm:pt modelId="{DE1DDE85-AD8B-490A-AE0A-3ADA8955FB3C}">
      <dgm:prSet custT="1"/>
      <dgm:spPr/>
      <dgm:t>
        <a:bodyPr/>
        <a:lstStyle/>
        <a:p>
          <a:r>
            <a:rPr lang="en-GB" sz="1800" dirty="0">
              <a:latin typeface="Aharoni" panose="02010803020104030203" pitchFamily="2" charset="-79"/>
              <a:cs typeface="Aharoni" panose="02010803020104030203" pitchFamily="2" charset="-79"/>
            </a:rPr>
            <a:t>Office of the Regulator of Community Interest Companies. gov.uk</a:t>
          </a:r>
          <a:endParaRPr lang="en-US" sz="1800" dirty="0">
            <a:latin typeface="Aharoni" panose="02010803020104030203" pitchFamily="2" charset="-79"/>
            <a:cs typeface="Aharoni" panose="02010803020104030203" pitchFamily="2" charset="-79"/>
          </a:endParaRPr>
        </a:p>
      </dgm:t>
    </dgm:pt>
    <dgm:pt modelId="{708ABCE8-2504-4F14-8EB2-21D75B49C5F4}" type="parTrans" cxnId="{89B2CAD8-4FB5-40F5-A950-7D0B73ABB49E}">
      <dgm:prSet/>
      <dgm:spPr/>
      <dgm:t>
        <a:bodyPr/>
        <a:lstStyle/>
        <a:p>
          <a:endParaRPr lang="en-US"/>
        </a:p>
      </dgm:t>
    </dgm:pt>
    <dgm:pt modelId="{E6D9BC96-78DA-415B-9417-F7422A37BED9}" type="sibTrans" cxnId="{89B2CAD8-4FB5-40F5-A950-7D0B73ABB49E}">
      <dgm:prSet/>
      <dgm:spPr/>
      <dgm:t>
        <a:bodyPr/>
        <a:lstStyle/>
        <a:p>
          <a:endParaRPr lang="en-US"/>
        </a:p>
      </dgm:t>
    </dgm:pt>
    <dgm:pt modelId="{AA4A9057-5650-4CE7-95A2-FBF85E648836}">
      <dgm:prSet custT="1"/>
      <dgm:spPr/>
      <dgm:t>
        <a:bodyPr/>
        <a:lstStyle/>
        <a:p>
          <a:r>
            <a:rPr lang="en-GB" sz="1800" dirty="0">
              <a:latin typeface="Aharoni" panose="02010803020104030203" pitchFamily="2" charset="-79"/>
              <a:cs typeface="Aharoni" panose="02010803020104030203" pitchFamily="2" charset="-79"/>
            </a:rPr>
            <a:t>Health and Safety Executive – risk assessment guidance. hse.gov.uk</a:t>
          </a:r>
          <a:endParaRPr lang="en-US" sz="1800" dirty="0">
            <a:latin typeface="Aharoni" panose="02010803020104030203" pitchFamily="2" charset="-79"/>
            <a:cs typeface="Aharoni" panose="02010803020104030203" pitchFamily="2" charset="-79"/>
          </a:endParaRPr>
        </a:p>
      </dgm:t>
    </dgm:pt>
    <dgm:pt modelId="{7A02FBA5-536A-48D4-8F5C-32D899F0661F}" type="parTrans" cxnId="{87C28817-A975-4590-A78B-E5885D29F580}">
      <dgm:prSet/>
      <dgm:spPr/>
      <dgm:t>
        <a:bodyPr/>
        <a:lstStyle/>
        <a:p>
          <a:endParaRPr lang="en-US"/>
        </a:p>
      </dgm:t>
    </dgm:pt>
    <dgm:pt modelId="{D107D244-BC00-4B75-B8AC-2A66DAA7FBB1}" type="sibTrans" cxnId="{87C28817-A975-4590-A78B-E5885D29F580}">
      <dgm:prSet/>
      <dgm:spPr/>
      <dgm:t>
        <a:bodyPr/>
        <a:lstStyle/>
        <a:p>
          <a:endParaRPr lang="en-US"/>
        </a:p>
      </dgm:t>
    </dgm:pt>
    <dgm:pt modelId="{5CA4C43F-7C5A-45BB-A203-DFC92CBBA646}">
      <dgm:prSet custT="1"/>
      <dgm:spPr/>
      <dgm:t>
        <a:bodyPr/>
        <a:lstStyle/>
        <a:p>
          <a:r>
            <a:rPr lang="en-GB" sz="1800" dirty="0">
              <a:latin typeface="Aharoni" panose="02010803020104030203" pitchFamily="2" charset="-79"/>
              <a:cs typeface="Aharoni" panose="02010803020104030203" pitchFamily="2" charset="-79"/>
            </a:rPr>
            <a:t>Information Commissioner's Office – GDPR guidance. ico.org.uk</a:t>
          </a:r>
          <a:endParaRPr lang="en-US" sz="1800" dirty="0">
            <a:latin typeface="Aharoni" panose="02010803020104030203" pitchFamily="2" charset="-79"/>
            <a:cs typeface="Aharoni" panose="02010803020104030203" pitchFamily="2" charset="-79"/>
          </a:endParaRPr>
        </a:p>
      </dgm:t>
    </dgm:pt>
    <dgm:pt modelId="{370BFB1A-1D7B-465B-8867-6E68B00C5935}" type="parTrans" cxnId="{D748CCA5-AA18-402E-926C-5A6CFA63D31E}">
      <dgm:prSet/>
      <dgm:spPr/>
      <dgm:t>
        <a:bodyPr/>
        <a:lstStyle/>
        <a:p>
          <a:endParaRPr lang="en-US"/>
        </a:p>
      </dgm:t>
    </dgm:pt>
    <dgm:pt modelId="{C29F91B5-158B-4027-AB49-82D95C49E446}" type="sibTrans" cxnId="{D748CCA5-AA18-402E-926C-5A6CFA63D31E}">
      <dgm:prSet/>
      <dgm:spPr/>
      <dgm:t>
        <a:bodyPr/>
        <a:lstStyle/>
        <a:p>
          <a:endParaRPr lang="en-US"/>
        </a:p>
      </dgm:t>
    </dgm:pt>
    <dgm:pt modelId="{C85AD623-BB63-4A51-8B20-E26E0C0BC5A6}">
      <dgm:prSet custT="1"/>
      <dgm:spPr/>
      <dgm:t>
        <a:bodyPr/>
        <a:lstStyle/>
        <a:p>
          <a:r>
            <a:rPr lang="en-GB" sz="1800" dirty="0">
              <a:latin typeface="Aharoni" panose="02010803020104030203" pitchFamily="2" charset="-79"/>
              <a:cs typeface="Aharoni" panose="02010803020104030203" pitchFamily="2" charset="-79"/>
            </a:rPr>
            <a:t>Cambridgeshire County Council – support for young people.</a:t>
          </a:r>
          <a:endParaRPr lang="en-US" sz="1800" dirty="0">
            <a:latin typeface="Aharoni" panose="02010803020104030203" pitchFamily="2" charset="-79"/>
            <a:cs typeface="Aharoni" panose="02010803020104030203" pitchFamily="2" charset="-79"/>
          </a:endParaRPr>
        </a:p>
      </dgm:t>
    </dgm:pt>
    <dgm:pt modelId="{8AC0ECF5-EE59-4C5F-A281-7766AAD6C925}" type="parTrans" cxnId="{41460D58-0D30-49BD-B25C-7D8099C3323C}">
      <dgm:prSet/>
      <dgm:spPr/>
      <dgm:t>
        <a:bodyPr/>
        <a:lstStyle/>
        <a:p>
          <a:endParaRPr lang="en-US"/>
        </a:p>
      </dgm:t>
    </dgm:pt>
    <dgm:pt modelId="{F36D69C4-BDEB-46FD-8904-6335E794A6B8}" type="sibTrans" cxnId="{41460D58-0D30-49BD-B25C-7D8099C3323C}">
      <dgm:prSet/>
      <dgm:spPr/>
      <dgm:t>
        <a:bodyPr/>
        <a:lstStyle/>
        <a:p>
          <a:endParaRPr lang="en-US"/>
        </a:p>
      </dgm:t>
    </dgm:pt>
    <dgm:pt modelId="{43743B47-3DA1-4A56-AEF3-B0FA30D57A3E}">
      <dgm:prSet custT="1"/>
      <dgm:spPr/>
      <dgm:t>
        <a:bodyPr/>
        <a:lstStyle/>
        <a:p>
          <a:r>
            <a:rPr lang="en-GB" sz="1800" dirty="0">
              <a:latin typeface="Aharoni" panose="02010803020104030203" pitchFamily="2" charset="-79"/>
              <a:cs typeface="Aharoni" panose="02010803020104030203" pitchFamily="2" charset="-79"/>
            </a:rPr>
            <a:t>Safeguarding Cambridgeshire and Peterborough Partnership.</a:t>
          </a:r>
          <a:endParaRPr lang="en-US" sz="1800" dirty="0">
            <a:latin typeface="Aharoni" panose="02010803020104030203" pitchFamily="2" charset="-79"/>
            <a:cs typeface="Aharoni" panose="02010803020104030203" pitchFamily="2" charset="-79"/>
          </a:endParaRPr>
        </a:p>
      </dgm:t>
    </dgm:pt>
    <dgm:pt modelId="{59615325-BBA1-40E0-9D07-270035945A09}" type="parTrans" cxnId="{05A9B52D-8492-4E12-A412-CE6092907D07}">
      <dgm:prSet/>
      <dgm:spPr/>
      <dgm:t>
        <a:bodyPr/>
        <a:lstStyle/>
        <a:p>
          <a:endParaRPr lang="en-US"/>
        </a:p>
      </dgm:t>
    </dgm:pt>
    <dgm:pt modelId="{6D3DD73A-2C30-42C7-BCFC-4EA44EF6FB84}" type="sibTrans" cxnId="{05A9B52D-8492-4E12-A412-CE6092907D07}">
      <dgm:prSet/>
      <dgm:spPr/>
      <dgm:t>
        <a:bodyPr/>
        <a:lstStyle/>
        <a:p>
          <a:endParaRPr lang="en-US"/>
        </a:p>
      </dgm:t>
    </dgm:pt>
    <dgm:pt modelId="{F5CAF886-8B11-4B0F-B502-B27F41363A4B}">
      <dgm:prSet custT="1"/>
      <dgm:spPr/>
      <dgm:t>
        <a:bodyPr/>
        <a:lstStyle/>
        <a:p>
          <a:r>
            <a:rPr lang="en-GB" sz="1600" dirty="0">
              <a:latin typeface="Aharoni" panose="02010803020104030203" pitchFamily="2" charset="-79"/>
              <a:cs typeface="Aharoni" panose="02010803020104030203" pitchFamily="2" charset="-79"/>
            </a:rPr>
            <a:t>NCVO. ncvo.org.uk  |  Social Enterprise UK. socialenterprise.org.uk</a:t>
          </a:r>
          <a:endParaRPr lang="en-US" sz="1600" dirty="0">
            <a:latin typeface="Aharoni" panose="02010803020104030203" pitchFamily="2" charset="-79"/>
            <a:cs typeface="Aharoni" panose="02010803020104030203" pitchFamily="2" charset="-79"/>
          </a:endParaRPr>
        </a:p>
      </dgm:t>
    </dgm:pt>
    <dgm:pt modelId="{77C82E8D-5AE9-4081-B586-300721F3B4E9}" type="parTrans" cxnId="{A3EECC63-C437-40F4-9DBD-254DE2C16FE7}">
      <dgm:prSet/>
      <dgm:spPr/>
      <dgm:t>
        <a:bodyPr/>
        <a:lstStyle/>
        <a:p>
          <a:endParaRPr lang="en-US"/>
        </a:p>
      </dgm:t>
    </dgm:pt>
    <dgm:pt modelId="{9AE65849-D808-487C-919D-A6EC3422B016}" type="sibTrans" cxnId="{A3EECC63-C437-40F4-9DBD-254DE2C16FE7}">
      <dgm:prSet/>
      <dgm:spPr/>
      <dgm:t>
        <a:bodyPr/>
        <a:lstStyle/>
        <a:p>
          <a:endParaRPr lang="en-US"/>
        </a:p>
      </dgm:t>
    </dgm:pt>
    <dgm:pt modelId="{AA2B4872-06D2-4F80-B506-4666E3A99590}" type="pres">
      <dgm:prSet presAssocID="{A8D62FDF-7AE8-4BF0-9CCC-3B3E9D9323A4}" presName="root" presStyleCnt="0">
        <dgm:presLayoutVars>
          <dgm:dir/>
          <dgm:resizeHandles val="exact"/>
        </dgm:presLayoutVars>
      </dgm:prSet>
      <dgm:spPr/>
    </dgm:pt>
    <dgm:pt modelId="{5F7A2803-EC8E-45E3-9060-34D94F9959EA}" type="pres">
      <dgm:prSet presAssocID="{A8D62FDF-7AE8-4BF0-9CCC-3B3E9D9323A4}" presName="container" presStyleCnt="0">
        <dgm:presLayoutVars>
          <dgm:dir/>
          <dgm:resizeHandles val="exact"/>
        </dgm:presLayoutVars>
      </dgm:prSet>
      <dgm:spPr/>
    </dgm:pt>
    <dgm:pt modelId="{8D47F401-3750-435B-8BA8-F332788D5331}" type="pres">
      <dgm:prSet presAssocID="{FE61A894-5E01-4EE3-B376-173EBCBED0CB}" presName="compNode" presStyleCnt="0"/>
      <dgm:spPr/>
    </dgm:pt>
    <dgm:pt modelId="{94DE9D65-F52C-465C-B961-1630FA08EB5E}" type="pres">
      <dgm:prSet presAssocID="{FE61A894-5E01-4EE3-B376-173EBCBED0CB}" presName="iconBgRect" presStyleLbl="bgShp" presStyleIdx="0" presStyleCnt="7"/>
      <dgm:spPr/>
    </dgm:pt>
    <dgm:pt modelId="{84E5D74E-7032-4157-B2A5-15E1997CD535}" type="pres">
      <dgm:prSet presAssocID="{FE61A894-5E01-4EE3-B376-173EBCBED0CB}"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hoolhouse"/>
        </a:ext>
      </dgm:extLst>
    </dgm:pt>
    <dgm:pt modelId="{411226A8-2BB2-4D49-8D6D-769BFD50C00F}" type="pres">
      <dgm:prSet presAssocID="{FE61A894-5E01-4EE3-B376-173EBCBED0CB}" presName="spaceRect" presStyleCnt="0"/>
      <dgm:spPr/>
    </dgm:pt>
    <dgm:pt modelId="{A1D6EEE9-2339-4088-B6F6-CF84E9CDD3E9}" type="pres">
      <dgm:prSet presAssocID="{FE61A894-5E01-4EE3-B376-173EBCBED0CB}" presName="textRect" presStyleLbl="revTx" presStyleIdx="0" presStyleCnt="7">
        <dgm:presLayoutVars>
          <dgm:chMax val="1"/>
          <dgm:chPref val="1"/>
        </dgm:presLayoutVars>
      </dgm:prSet>
      <dgm:spPr/>
    </dgm:pt>
    <dgm:pt modelId="{501D67A6-5E64-4520-A5EF-BA0DA8E253D0}" type="pres">
      <dgm:prSet presAssocID="{0583B7F2-5DC6-4DE7-9D8F-53BB8F225323}" presName="sibTrans" presStyleLbl="sibTrans2D1" presStyleIdx="0" presStyleCnt="0"/>
      <dgm:spPr/>
    </dgm:pt>
    <dgm:pt modelId="{63FF2390-C3DF-41A3-9C0D-87BD0A628EEF}" type="pres">
      <dgm:prSet presAssocID="{DE1DDE85-AD8B-490A-AE0A-3ADA8955FB3C}" presName="compNode" presStyleCnt="0"/>
      <dgm:spPr/>
    </dgm:pt>
    <dgm:pt modelId="{6F24D005-9F42-4C86-885E-9DF0872C409F}" type="pres">
      <dgm:prSet presAssocID="{DE1DDE85-AD8B-490A-AE0A-3ADA8955FB3C}" presName="iconBgRect" presStyleLbl="bgShp" presStyleIdx="1" presStyleCnt="7"/>
      <dgm:spPr/>
    </dgm:pt>
    <dgm:pt modelId="{712FEF08-4C11-4266-A52A-A87E9A9E6810}" type="pres">
      <dgm:prSet presAssocID="{DE1DDE85-AD8B-490A-AE0A-3ADA8955FB3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80A182C5-E2C6-4EC2-A5A9-C8F1FA358B5E}" type="pres">
      <dgm:prSet presAssocID="{DE1DDE85-AD8B-490A-AE0A-3ADA8955FB3C}" presName="spaceRect" presStyleCnt="0"/>
      <dgm:spPr/>
    </dgm:pt>
    <dgm:pt modelId="{23C93B44-4039-456A-B2B0-FCD447407A7A}" type="pres">
      <dgm:prSet presAssocID="{DE1DDE85-AD8B-490A-AE0A-3ADA8955FB3C}" presName="textRect" presStyleLbl="revTx" presStyleIdx="1" presStyleCnt="7">
        <dgm:presLayoutVars>
          <dgm:chMax val="1"/>
          <dgm:chPref val="1"/>
        </dgm:presLayoutVars>
      </dgm:prSet>
      <dgm:spPr/>
    </dgm:pt>
    <dgm:pt modelId="{110880FA-6437-4F93-8EC5-5E92B22D2E2C}" type="pres">
      <dgm:prSet presAssocID="{E6D9BC96-78DA-415B-9417-F7422A37BED9}" presName="sibTrans" presStyleLbl="sibTrans2D1" presStyleIdx="0" presStyleCnt="0"/>
      <dgm:spPr/>
    </dgm:pt>
    <dgm:pt modelId="{4FAEAC03-1031-4EAE-BA8C-7DD32E94AB44}" type="pres">
      <dgm:prSet presAssocID="{AA4A9057-5650-4CE7-95A2-FBF85E648836}" presName="compNode" presStyleCnt="0"/>
      <dgm:spPr/>
    </dgm:pt>
    <dgm:pt modelId="{1A83AB40-C428-40FE-99B4-4AA4CF07710D}" type="pres">
      <dgm:prSet presAssocID="{AA4A9057-5650-4CE7-95A2-FBF85E648836}" presName="iconBgRect" presStyleLbl="bgShp" presStyleIdx="2" presStyleCnt="7"/>
      <dgm:spPr/>
    </dgm:pt>
    <dgm:pt modelId="{EA9D97E1-0107-4D35-8309-1AF3DB2CE590}" type="pres">
      <dgm:prSet presAssocID="{AA4A9057-5650-4CE7-95A2-FBF85E648836}"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irst Aid Kit"/>
        </a:ext>
      </dgm:extLst>
    </dgm:pt>
    <dgm:pt modelId="{0B5A5800-AC1F-4C07-9521-9F1EC353A7A7}" type="pres">
      <dgm:prSet presAssocID="{AA4A9057-5650-4CE7-95A2-FBF85E648836}" presName="spaceRect" presStyleCnt="0"/>
      <dgm:spPr/>
    </dgm:pt>
    <dgm:pt modelId="{2E993DBC-FA51-4BCB-9E66-D5E1D63F664C}" type="pres">
      <dgm:prSet presAssocID="{AA4A9057-5650-4CE7-95A2-FBF85E648836}" presName="textRect" presStyleLbl="revTx" presStyleIdx="2" presStyleCnt="7">
        <dgm:presLayoutVars>
          <dgm:chMax val="1"/>
          <dgm:chPref val="1"/>
        </dgm:presLayoutVars>
      </dgm:prSet>
      <dgm:spPr/>
    </dgm:pt>
    <dgm:pt modelId="{AD22FB94-9FFA-422B-A2D9-A49936EDEDD8}" type="pres">
      <dgm:prSet presAssocID="{D107D244-BC00-4B75-B8AC-2A66DAA7FBB1}" presName="sibTrans" presStyleLbl="sibTrans2D1" presStyleIdx="0" presStyleCnt="0"/>
      <dgm:spPr/>
    </dgm:pt>
    <dgm:pt modelId="{8D03ACE7-BFE5-4603-88F2-3116093695CE}" type="pres">
      <dgm:prSet presAssocID="{5CA4C43F-7C5A-45BB-A203-DFC92CBBA646}" presName="compNode" presStyleCnt="0"/>
      <dgm:spPr/>
    </dgm:pt>
    <dgm:pt modelId="{EC3DDFB5-9655-441D-8595-01B58C95FD20}" type="pres">
      <dgm:prSet presAssocID="{5CA4C43F-7C5A-45BB-A203-DFC92CBBA646}" presName="iconBgRect" presStyleLbl="bgShp" presStyleIdx="3" presStyleCnt="7"/>
      <dgm:spPr/>
    </dgm:pt>
    <dgm:pt modelId="{21C2CEA5-F5B8-4008-BEF5-D4E91C89FE2E}" type="pres">
      <dgm:prSet presAssocID="{5CA4C43F-7C5A-45BB-A203-DFC92CBBA64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9B08B2A3-D709-441D-B8A0-1339E3BF767E}" type="pres">
      <dgm:prSet presAssocID="{5CA4C43F-7C5A-45BB-A203-DFC92CBBA646}" presName="spaceRect" presStyleCnt="0"/>
      <dgm:spPr/>
    </dgm:pt>
    <dgm:pt modelId="{45D9AB51-4738-477B-A8E7-48A883D23B45}" type="pres">
      <dgm:prSet presAssocID="{5CA4C43F-7C5A-45BB-A203-DFC92CBBA646}" presName="textRect" presStyleLbl="revTx" presStyleIdx="3" presStyleCnt="7">
        <dgm:presLayoutVars>
          <dgm:chMax val="1"/>
          <dgm:chPref val="1"/>
        </dgm:presLayoutVars>
      </dgm:prSet>
      <dgm:spPr/>
    </dgm:pt>
    <dgm:pt modelId="{4CA5BDAF-20F0-451E-BF88-6155B232FD2B}" type="pres">
      <dgm:prSet presAssocID="{C29F91B5-158B-4027-AB49-82D95C49E446}" presName="sibTrans" presStyleLbl="sibTrans2D1" presStyleIdx="0" presStyleCnt="0"/>
      <dgm:spPr/>
    </dgm:pt>
    <dgm:pt modelId="{CD4D5910-7466-48C1-BEBD-950B31084349}" type="pres">
      <dgm:prSet presAssocID="{C85AD623-BB63-4A51-8B20-E26E0C0BC5A6}" presName="compNode" presStyleCnt="0"/>
      <dgm:spPr/>
    </dgm:pt>
    <dgm:pt modelId="{B521BAC2-6D74-467B-8E64-578D0BC30402}" type="pres">
      <dgm:prSet presAssocID="{C85AD623-BB63-4A51-8B20-E26E0C0BC5A6}" presName="iconBgRect" presStyleLbl="bgShp" presStyleIdx="4" presStyleCnt="7"/>
      <dgm:spPr/>
    </dgm:pt>
    <dgm:pt modelId="{5B71066E-303F-4F67-8C09-F46E1CBE8604}" type="pres">
      <dgm:prSet presAssocID="{C85AD623-BB63-4A51-8B20-E26E0C0BC5A6}"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olf Clubs"/>
        </a:ext>
      </dgm:extLst>
    </dgm:pt>
    <dgm:pt modelId="{12B2EE98-516F-4B55-AF47-F1F8B04FD924}" type="pres">
      <dgm:prSet presAssocID="{C85AD623-BB63-4A51-8B20-E26E0C0BC5A6}" presName="spaceRect" presStyleCnt="0"/>
      <dgm:spPr/>
    </dgm:pt>
    <dgm:pt modelId="{EA40D404-D540-4B46-A4D3-B66AD853258C}" type="pres">
      <dgm:prSet presAssocID="{C85AD623-BB63-4A51-8B20-E26E0C0BC5A6}" presName="textRect" presStyleLbl="revTx" presStyleIdx="4" presStyleCnt="7" custLinFactNeighborX="-813" custLinFactNeighborY="-3682">
        <dgm:presLayoutVars>
          <dgm:chMax val="1"/>
          <dgm:chPref val="1"/>
        </dgm:presLayoutVars>
      </dgm:prSet>
      <dgm:spPr/>
    </dgm:pt>
    <dgm:pt modelId="{8B41C606-B1EB-46D6-8D45-46E93C6C20B1}" type="pres">
      <dgm:prSet presAssocID="{F36D69C4-BDEB-46FD-8904-6335E794A6B8}" presName="sibTrans" presStyleLbl="sibTrans2D1" presStyleIdx="0" presStyleCnt="0"/>
      <dgm:spPr/>
    </dgm:pt>
    <dgm:pt modelId="{74D2FEF8-B927-48D5-A93F-192C417E9219}" type="pres">
      <dgm:prSet presAssocID="{43743B47-3DA1-4A56-AEF3-B0FA30D57A3E}" presName="compNode" presStyleCnt="0"/>
      <dgm:spPr/>
    </dgm:pt>
    <dgm:pt modelId="{660D0F5B-7C52-48AD-8EF7-93FD3E7AAA59}" type="pres">
      <dgm:prSet presAssocID="{43743B47-3DA1-4A56-AEF3-B0FA30D57A3E}" presName="iconBgRect" presStyleLbl="bgShp" presStyleIdx="5" presStyleCnt="7"/>
      <dgm:spPr/>
    </dgm:pt>
    <dgm:pt modelId="{817E8757-B3DF-4799-928B-653AC998D85F}" type="pres">
      <dgm:prSet presAssocID="{43743B47-3DA1-4A56-AEF3-B0FA30D57A3E}"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D689D9A-5A19-4121-862C-D358F5E271DB}" type="pres">
      <dgm:prSet presAssocID="{43743B47-3DA1-4A56-AEF3-B0FA30D57A3E}" presName="spaceRect" presStyleCnt="0"/>
      <dgm:spPr/>
    </dgm:pt>
    <dgm:pt modelId="{0398F7B8-8EEB-44CD-9EEA-F49F80507C2E}" type="pres">
      <dgm:prSet presAssocID="{43743B47-3DA1-4A56-AEF3-B0FA30D57A3E}" presName="textRect" presStyleLbl="revTx" presStyleIdx="5" presStyleCnt="7">
        <dgm:presLayoutVars>
          <dgm:chMax val="1"/>
          <dgm:chPref val="1"/>
        </dgm:presLayoutVars>
      </dgm:prSet>
      <dgm:spPr/>
    </dgm:pt>
    <dgm:pt modelId="{9D5C5A38-D902-4DF1-B75B-AA884C439AF1}" type="pres">
      <dgm:prSet presAssocID="{6D3DD73A-2C30-42C7-BCFC-4EA44EF6FB84}" presName="sibTrans" presStyleLbl="sibTrans2D1" presStyleIdx="0" presStyleCnt="0"/>
      <dgm:spPr/>
    </dgm:pt>
    <dgm:pt modelId="{0DD56E20-5389-4A86-9AF8-F8078CF4F42B}" type="pres">
      <dgm:prSet presAssocID="{F5CAF886-8B11-4B0F-B502-B27F41363A4B}" presName="compNode" presStyleCnt="0"/>
      <dgm:spPr/>
    </dgm:pt>
    <dgm:pt modelId="{013A38D8-4869-49AC-B374-706C77926FFF}" type="pres">
      <dgm:prSet presAssocID="{F5CAF886-8B11-4B0F-B502-B27F41363A4B}" presName="iconBgRect" presStyleLbl="bgShp" presStyleIdx="6" presStyleCnt="7"/>
      <dgm:spPr/>
    </dgm:pt>
    <dgm:pt modelId="{D96E5DF8-7181-4AC7-9ECB-6AFE5989047E}" type="pres">
      <dgm:prSet presAssocID="{F5CAF886-8B11-4B0F-B502-B27F41363A4B}"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Share With Person"/>
        </a:ext>
      </dgm:extLst>
    </dgm:pt>
    <dgm:pt modelId="{A548B3AC-7F33-489A-B6BA-C44CB8F84952}" type="pres">
      <dgm:prSet presAssocID="{F5CAF886-8B11-4B0F-B502-B27F41363A4B}" presName="spaceRect" presStyleCnt="0"/>
      <dgm:spPr/>
    </dgm:pt>
    <dgm:pt modelId="{C12D5418-180E-4794-A364-EE71649E6A94}" type="pres">
      <dgm:prSet presAssocID="{F5CAF886-8B11-4B0F-B502-B27F41363A4B}" presName="textRect" presStyleLbl="revTx" presStyleIdx="6" presStyleCnt="7">
        <dgm:presLayoutVars>
          <dgm:chMax val="1"/>
          <dgm:chPref val="1"/>
        </dgm:presLayoutVars>
      </dgm:prSet>
      <dgm:spPr/>
    </dgm:pt>
  </dgm:ptLst>
  <dgm:cxnLst>
    <dgm:cxn modelId="{AC3FB80B-B2AF-44A4-BAE3-3821DF4FB0A5}" type="presOf" srcId="{6D3DD73A-2C30-42C7-BCFC-4EA44EF6FB84}" destId="{9D5C5A38-D902-4DF1-B75B-AA884C439AF1}" srcOrd="0" destOrd="0" presId="urn:microsoft.com/office/officeart/2018/2/layout/IconCircleList"/>
    <dgm:cxn modelId="{9FB6D20C-8BEC-49D3-BF02-0879D64A8FE1}" type="presOf" srcId="{FE61A894-5E01-4EE3-B376-173EBCBED0CB}" destId="{A1D6EEE9-2339-4088-B6F6-CF84E9CDD3E9}" srcOrd="0" destOrd="0" presId="urn:microsoft.com/office/officeart/2018/2/layout/IconCircleList"/>
    <dgm:cxn modelId="{08EDEB10-BD19-4B19-903B-FF63DE82838D}" type="presOf" srcId="{C85AD623-BB63-4A51-8B20-E26E0C0BC5A6}" destId="{EA40D404-D540-4B46-A4D3-B66AD853258C}" srcOrd="0" destOrd="0" presId="urn:microsoft.com/office/officeart/2018/2/layout/IconCircleList"/>
    <dgm:cxn modelId="{87C28817-A975-4590-A78B-E5885D29F580}" srcId="{A8D62FDF-7AE8-4BF0-9CCC-3B3E9D9323A4}" destId="{AA4A9057-5650-4CE7-95A2-FBF85E648836}" srcOrd="2" destOrd="0" parTransId="{7A02FBA5-536A-48D4-8F5C-32D899F0661F}" sibTransId="{D107D244-BC00-4B75-B8AC-2A66DAA7FBB1}"/>
    <dgm:cxn modelId="{05A9B52D-8492-4E12-A412-CE6092907D07}" srcId="{A8D62FDF-7AE8-4BF0-9CCC-3B3E9D9323A4}" destId="{43743B47-3DA1-4A56-AEF3-B0FA30D57A3E}" srcOrd="5" destOrd="0" parTransId="{59615325-BBA1-40E0-9D07-270035945A09}" sibTransId="{6D3DD73A-2C30-42C7-BCFC-4EA44EF6FB84}"/>
    <dgm:cxn modelId="{2B0FAB5F-74C2-438C-B497-F981D9B2B09F}" type="presOf" srcId="{F5CAF886-8B11-4B0F-B502-B27F41363A4B}" destId="{C12D5418-180E-4794-A364-EE71649E6A94}" srcOrd="0" destOrd="0" presId="urn:microsoft.com/office/officeart/2018/2/layout/IconCircleList"/>
    <dgm:cxn modelId="{7B19D362-16A7-4ABC-B458-13FA68E41E2C}" type="presOf" srcId="{A8D62FDF-7AE8-4BF0-9CCC-3B3E9D9323A4}" destId="{AA2B4872-06D2-4F80-B506-4666E3A99590}" srcOrd="0" destOrd="0" presId="urn:microsoft.com/office/officeart/2018/2/layout/IconCircleList"/>
    <dgm:cxn modelId="{A3EECC63-C437-40F4-9DBD-254DE2C16FE7}" srcId="{A8D62FDF-7AE8-4BF0-9CCC-3B3E9D9323A4}" destId="{F5CAF886-8B11-4B0F-B502-B27F41363A4B}" srcOrd="6" destOrd="0" parTransId="{77C82E8D-5AE9-4081-B586-300721F3B4E9}" sibTransId="{9AE65849-D808-487C-919D-A6EC3422B016}"/>
    <dgm:cxn modelId="{B4CF5D4C-9824-4412-8865-78EFA706100D}" type="presOf" srcId="{0583B7F2-5DC6-4DE7-9D8F-53BB8F225323}" destId="{501D67A6-5E64-4520-A5EF-BA0DA8E253D0}" srcOrd="0" destOrd="0" presId="urn:microsoft.com/office/officeart/2018/2/layout/IconCircleList"/>
    <dgm:cxn modelId="{938B6C6C-F5CE-4015-BAF3-BF1FAF8DD8B1}" type="presOf" srcId="{D107D244-BC00-4B75-B8AC-2A66DAA7FBB1}" destId="{AD22FB94-9FFA-422B-A2D9-A49936EDEDD8}" srcOrd="0" destOrd="0" presId="urn:microsoft.com/office/officeart/2018/2/layout/IconCircleList"/>
    <dgm:cxn modelId="{41460D58-0D30-49BD-B25C-7D8099C3323C}" srcId="{A8D62FDF-7AE8-4BF0-9CCC-3B3E9D9323A4}" destId="{C85AD623-BB63-4A51-8B20-E26E0C0BC5A6}" srcOrd="4" destOrd="0" parTransId="{8AC0ECF5-EE59-4C5F-A281-7766AAD6C925}" sibTransId="{F36D69C4-BDEB-46FD-8904-6335E794A6B8}"/>
    <dgm:cxn modelId="{6F3B5A82-95D9-47B1-B913-6EA7A5C259DF}" type="presOf" srcId="{F36D69C4-BDEB-46FD-8904-6335E794A6B8}" destId="{8B41C606-B1EB-46D6-8D45-46E93C6C20B1}" srcOrd="0" destOrd="0" presId="urn:microsoft.com/office/officeart/2018/2/layout/IconCircleList"/>
    <dgm:cxn modelId="{16E87C8C-2075-4D07-85E3-CCFAC03A7437}" type="presOf" srcId="{AA4A9057-5650-4CE7-95A2-FBF85E648836}" destId="{2E993DBC-FA51-4BCB-9E66-D5E1D63F664C}" srcOrd="0" destOrd="0" presId="urn:microsoft.com/office/officeart/2018/2/layout/IconCircleList"/>
    <dgm:cxn modelId="{1D07A793-9E30-49F5-8506-B9B1CFECB39D}" type="presOf" srcId="{DE1DDE85-AD8B-490A-AE0A-3ADA8955FB3C}" destId="{23C93B44-4039-456A-B2B0-FCD447407A7A}" srcOrd="0" destOrd="0" presId="urn:microsoft.com/office/officeart/2018/2/layout/IconCircleList"/>
    <dgm:cxn modelId="{D748CCA5-AA18-402E-926C-5A6CFA63D31E}" srcId="{A8D62FDF-7AE8-4BF0-9CCC-3B3E9D9323A4}" destId="{5CA4C43F-7C5A-45BB-A203-DFC92CBBA646}" srcOrd="3" destOrd="0" parTransId="{370BFB1A-1D7B-465B-8867-6E68B00C5935}" sibTransId="{C29F91B5-158B-4027-AB49-82D95C49E446}"/>
    <dgm:cxn modelId="{4AD9BAA7-EFFA-4928-BFA1-96755FAB48AB}" srcId="{A8D62FDF-7AE8-4BF0-9CCC-3B3E9D9323A4}" destId="{FE61A894-5E01-4EE3-B376-173EBCBED0CB}" srcOrd="0" destOrd="0" parTransId="{D8594BE7-2094-4EE4-8BF8-D1A1D0001A20}" sibTransId="{0583B7F2-5DC6-4DE7-9D8F-53BB8F225323}"/>
    <dgm:cxn modelId="{C1BDA5B0-EFBE-4618-862B-07B78B3A5CE0}" type="presOf" srcId="{5CA4C43F-7C5A-45BB-A203-DFC92CBBA646}" destId="{45D9AB51-4738-477B-A8E7-48A883D23B45}" srcOrd="0" destOrd="0" presId="urn:microsoft.com/office/officeart/2018/2/layout/IconCircleList"/>
    <dgm:cxn modelId="{1DEE39C7-6F80-404A-97E1-440C84F1F147}" type="presOf" srcId="{E6D9BC96-78DA-415B-9417-F7422A37BED9}" destId="{110880FA-6437-4F93-8EC5-5E92B22D2E2C}" srcOrd="0" destOrd="0" presId="urn:microsoft.com/office/officeart/2018/2/layout/IconCircleList"/>
    <dgm:cxn modelId="{89B2CAD8-4FB5-40F5-A950-7D0B73ABB49E}" srcId="{A8D62FDF-7AE8-4BF0-9CCC-3B3E9D9323A4}" destId="{DE1DDE85-AD8B-490A-AE0A-3ADA8955FB3C}" srcOrd="1" destOrd="0" parTransId="{708ABCE8-2504-4F14-8EB2-21D75B49C5F4}" sibTransId="{E6D9BC96-78DA-415B-9417-F7422A37BED9}"/>
    <dgm:cxn modelId="{9B50FFEC-8B74-4CBC-A4E9-97A248899A76}" type="presOf" srcId="{C29F91B5-158B-4027-AB49-82D95C49E446}" destId="{4CA5BDAF-20F0-451E-BF88-6155B232FD2B}" srcOrd="0" destOrd="0" presId="urn:microsoft.com/office/officeart/2018/2/layout/IconCircleList"/>
    <dgm:cxn modelId="{D3AE34F5-89C7-48E4-9133-8A648FC3451B}" type="presOf" srcId="{43743B47-3DA1-4A56-AEF3-B0FA30D57A3E}" destId="{0398F7B8-8EEB-44CD-9EEA-F49F80507C2E}" srcOrd="0" destOrd="0" presId="urn:microsoft.com/office/officeart/2018/2/layout/IconCircleList"/>
    <dgm:cxn modelId="{09212D5C-7A94-40BB-98CA-E89946B8309D}" type="presParOf" srcId="{AA2B4872-06D2-4F80-B506-4666E3A99590}" destId="{5F7A2803-EC8E-45E3-9060-34D94F9959EA}" srcOrd="0" destOrd="0" presId="urn:microsoft.com/office/officeart/2018/2/layout/IconCircleList"/>
    <dgm:cxn modelId="{72AE00CB-B2C7-403B-8D29-0B9A17735716}" type="presParOf" srcId="{5F7A2803-EC8E-45E3-9060-34D94F9959EA}" destId="{8D47F401-3750-435B-8BA8-F332788D5331}" srcOrd="0" destOrd="0" presId="urn:microsoft.com/office/officeart/2018/2/layout/IconCircleList"/>
    <dgm:cxn modelId="{D9E90DFD-7922-44B4-8DFB-4E6A60CE9CD7}" type="presParOf" srcId="{8D47F401-3750-435B-8BA8-F332788D5331}" destId="{94DE9D65-F52C-465C-B961-1630FA08EB5E}" srcOrd="0" destOrd="0" presId="urn:microsoft.com/office/officeart/2018/2/layout/IconCircleList"/>
    <dgm:cxn modelId="{50AA214A-B6D4-4488-8F45-5766D568D037}" type="presParOf" srcId="{8D47F401-3750-435B-8BA8-F332788D5331}" destId="{84E5D74E-7032-4157-B2A5-15E1997CD535}" srcOrd="1" destOrd="0" presId="urn:microsoft.com/office/officeart/2018/2/layout/IconCircleList"/>
    <dgm:cxn modelId="{C767DD9E-CA47-4B82-8174-CF9E63772110}" type="presParOf" srcId="{8D47F401-3750-435B-8BA8-F332788D5331}" destId="{411226A8-2BB2-4D49-8D6D-769BFD50C00F}" srcOrd="2" destOrd="0" presId="urn:microsoft.com/office/officeart/2018/2/layout/IconCircleList"/>
    <dgm:cxn modelId="{1B7DF7C2-32D8-4938-AE20-4FEA14753E58}" type="presParOf" srcId="{8D47F401-3750-435B-8BA8-F332788D5331}" destId="{A1D6EEE9-2339-4088-B6F6-CF84E9CDD3E9}" srcOrd="3" destOrd="0" presId="urn:microsoft.com/office/officeart/2018/2/layout/IconCircleList"/>
    <dgm:cxn modelId="{A77CFDFF-9499-4FDD-B3F8-E99FEABC1604}" type="presParOf" srcId="{5F7A2803-EC8E-45E3-9060-34D94F9959EA}" destId="{501D67A6-5E64-4520-A5EF-BA0DA8E253D0}" srcOrd="1" destOrd="0" presId="urn:microsoft.com/office/officeart/2018/2/layout/IconCircleList"/>
    <dgm:cxn modelId="{90CEB636-A85A-451B-AE40-DCD4358E69AD}" type="presParOf" srcId="{5F7A2803-EC8E-45E3-9060-34D94F9959EA}" destId="{63FF2390-C3DF-41A3-9C0D-87BD0A628EEF}" srcOrd="2" destOrd="0" presId="urn:microsoft.com/office/officeart/2018/2/layout/IconCircleList"/>
    <dgm:cxn modelId="{818FAC3C-AD24-4DC9-840F-0C2C89CB0C42}" type="presParOf" srcId="{63FF2390-C3DF-41A3-9C0D-87BD0A628EEF}" destId="{6F24D005-9F42-4C86-885E-9DF0872C409F}" srcOrd="0" destOrd="0" presId="urn:microsoft.com/office/officeart/2018/2/layout/IconCircleList"/>
    <dgm:cxn modelId="{C2F35CC5-3EF8-4DC0-967B-9A460E2375A4}" type="presParOf" srcId="{63FF2390-C3DF-41A3-9C0D-87BD0A628EEF}" destId="{712FEF08-4C11-4266-A52A-A87E9A9E6810}" srcOrd="1" destOrd="0" presId="urn:microsoft.com/office/officeart/2018/2/layout/IconCircleList"/>
    <dgm:cxn modelId="{CF144377-51E8-45B6-AA6C-974449CA4BC1}" type="presParOf" srcId="{63FF2390-C3DF-41A3-9C0D-87BD0A628EEF}" destId="{80A182C5-E2C6-4EC2-A5A9-C8F1FA358B5E}" srcOrd="2" destOrd="0" presId="urn:microsoft.com/office/officeart/2018/2/layout/IconCircleList"/>
    <dgm:cxn modelId="{1C019763-C7E1-4218-9CB3-EBA2C54B48E7}" type="presParOf" srcId="{63FF2390-C3DF-41A3-9C0D-87BD0A628EEF}" destId="{23C93B44-4039-456A-B2B0-FCD447407A7A}" srcOrd="3" destOrd="0" presId="urn:microsoft.com/office/officeart/2018/2/layout/IconCircleList"/>
    <dgm:cxn modelId="{38644514-FF5C-4574-93C9-3A3ADF6C2F20}" type="presParOf" srcId="{5F7A2803-EC8E-45E3-9060-34D94F9959EA}" destId="{110880FA-6437-4F93-8EC5-5E92B22D2E2C}" srcOrd="3" destOrd="0" presId="urn:microsoft.com/office/officeart/2018/2/layout/IconCircleList"/>
    <dgm:cxn modelId="{75C15E3C-5693-46A2-B70C-D118DB6C202B}" type="presParOf" srcId="{5F7A2803-EC8E-45E3-9060-34D94F9959EA}" destId="{4FAEAC03-1031-4EAE-BA8C-7DD32E94AB44}" srcOrd="4" destOrd="0" presId="urn:microsoft.com/office/officeart/2018/2/layout/IconCircleList"/>
    <dgm:cxn modelId="{3F6E77DB-EB85-4EFD-BEBC-107E7E6FF551}" type="presParOf" srcId="{4FAEAC03-1031-4EAE-BA8C-7DD32E94AB44}" destId="{1A83AB40-C428-40FE-99B4-4AA4CF07710D}" srcOrd="0" destOrd="0" presId="urn:microsoft.com/office/officeart/2018/2/layout/IconCircleList"/>
    <dgm:cxn modelId="{CBBA9542-764A-4E8D-8C10-50D26D5DAB5E}" type="presParOf" srcId="{4FAEAC03-1031-4EAE-BA8C-7DD32E94AB44}" destId="{EA9D97E1-0107-4D35-8309-1AF3DB2CE590}" srcOrd="1" destOrd="0" presId="urn:microsoft.com/office/officeart/2018/2/layout/IconCircleList"/>
    <dgm:cxn modelId="{AA91CD63-6A12-4687-B30A-38657DA09985}" type="presParOf" srcId="{4FAEAC03-1031-4EAE-BA8C-7DD32E94AB44}" destId="{0B5A5800-AC1F-4C07-9521-9F1EC353A7A7}" srcOrd="2" destOrd="0" presId="urn:microsoft.com/office/officeart/2018/2/layout/IconCircleList"/>
    <dgm:cxn modelId="{4FCCB2D0-8F5A-462E-916E-71ED4569244C}" type="presParOf" srcId="{4FAEAC03-1031-4EAE-BA8C-7DD32E94AB44}" destId="{2E993DBC-FA51-4BCB-9E66-D5E1D63F664C}" srcOrd="3" destOrd="0" presId="urn:microsoft.com/office/officeart/2018/2/layout/IconCircleList"/>
    <dgm:cxn modelId="{44942B64-B3E0-452D-84B9-A9E367952E0D}" type="presParOf" srcId="{5F7A2803-EC8E-45E3-9060-34D94F9959EA}" destId="{AD22FB94-9FFA-422B-A2D9-A49936EDEDD8}" srcOrd="5" destOrd="0" presId="urn:microsoft.com/office/officeart/2018/2/layout/IconCircleList"/>
    <dgm:cxn modelId="{8A58E6D0-85E3-4C5B-BD06-72CEF1AB882B}" type="presParOf" srcId="{5F7A2803-EC8E-45E3-9060-34D94F9959EA}" destId="{8D03ACE7-BFE5-4603-88F2-3116093695CE}" srcOrd="6" destOrd="0" presId="urn:microsoft.com/office/officeart/2018/2/layout/IconCircleList"/>
    <dgm:cxn modelId="{FB3D96AF-FB24-4BFE-BFD7-481348781E1D}" type="presParOf" srcId="{8D03ACE7-BFE5-4603-88F2-3116093695CE}" destId="{EC3DDFB5-9655-441D-8595-01B58C95FD20}" srcOrd="0" destOrd="0" presId="urn:microsoft.com/office/officeart/2018/2/layout/IconCircleList"/>
    <dgm:cxn modelId="{A7E4748C-7194-4EEF-849C-BDB6C943066C}" type="presParOf" srcId="{8D03ACE7-BFE5-4603-88F2-3116093695CE}" destId="{21C2CEA5-F5B8-4008-BEF5-D4E91C89FE2E}" srcOrd="1" destOrd="0" presId="urn:microsoft.com/office/officeart/2018/2/layout/IconCircleList"/>
    <dgm:cxn modelId="{D9E38F3C-C1ED-4B71-8475-43E620E26425}" type="presParOf" srcId="{8D03ACE7-BFE5-4603-88F2-3116093695CE}" destId="{9B08B2A3-D709-441D-B8A0-1339E3BF767E}" srcOrd="2" destOrd="0" presId="urn:microsoft.com/office/officeart/2018/2/layout/IconCircleList"/>
    <dgm:cxn modelId="{7BB3769E-4CB9-4DEA-A122-185FEAF70A7C}" type="presParOf" srcId="{8D03ACE7-BFE5-4603-88F2-3116093695CE}" destId="{45D9AB51-4738-477B-A8E7-48A883D23B45}" srcOrd="3" destOrd="0" presId="urn:microsoft.com/office/officeart/2018/2/layout/IconCircleList"/>
    <dgm:cxn modelId="{869334AB-13CB-4031-96A3-C243702A9011}" type="presParOf" srcId="{5F7A2803-EC8E-45E3-9060-34D94F9959EA}" destId="{4CA5BDAF-20F0-451E-BF88-6155B232FD2B}" srcOrd="7" destOrd="0" presId="urn:microsoft.com/office/officeart/2018/2/layout/IconCircleList"/>
    <dgm:cxn modelId="{81795AFB-3E37-4256-ABAD-2953040DCC8C}" type="presParOf" srcId="{5F7A2803-EC8E-45E3-9060-34D94F9959EA}" destId="{CD4D5910-7466-48C1-BEBD-950B31084349}" srcOrd="8" destOrd="0" presId="urn:microsoft.com/office/officeart/2018/2/layout/IconCircleList"/>
    <dgm:cxn modelId="{D800AA71-10A8-4F64-BFFB-2478FD5B3BBA}" type="presParOf" srcId="{CD4D5910-7466-48C1-BEBD-950B31084349}" destId="{B521BAC2-6D74-467B-8E64-578D0BC30402}" srcOrd="0" destOrd="0" presId="urn:microsoft.com/office/officeart/2018/2/layout/IconCircleList"/>
    <dgm:cxn modelId="{DBAD17AD-3797-45EC-BAB9-2D8BCBE3FC7C}" type="presParOf" srcId="{CD4D5910-7466-48C1-BEBD-950B31084349}" destId="{5B71066E-303F-4F67-8C09-F46E1CBE8604}" srcOrd="1" destOrd="0" presId="urn:microsoft.com/office/officeart/2018/2/layout/IconCircleList"/>
    <dgm:cxn modelId="{AF8AE1CD-AC8E-482A-8A49-CF7B152F5324}" type="presParOf" srcId="{CD4D5910-7466-48C1-BEBD-950B31084349}" destId="{12B2EE98-516F-4B55-AF47-F1F8B04FD924}" srcOrd="2" destOrd="0" presId="urn:microsoft.com/office/officeart/2018/2/layout/IconCircleList"/>
    <dgm:cxn modelId="{477901DE-B247-40DF-B5FD-1D1A07DFFAAB}" type="presParOf" srcId="{CD4D5910-7466-48C1-BEBD-950B31084349}" destId="{EA40D404-D540-4B46-A4D3-B66AD853258C}" srcOrd="3" destOrd="0" presId="urn:microsoft.com/office/officeart/2018/2/layout/IconCircleList"/>
    <dgm:cxn modelId="{8158FDC5-AA3E-4F9F-9F5D-7A02E479535B}" type="presParOf" srcId="{5F7A2803-EC8E-45E3-9060-34D94F9959EA}" destId="{8B41C606-B1EB-46D6-8D45-46E93C6C20B1}" srcOrd="9" destOrd="0" presId="urn:microsoft.com/office/officeart/2018/2/layout/IconCircleList"/>
    <dgm:cxn modelId="{351DD0F1-A3B1-4A1A-AEEA-62C5C53F8CEF}" type="presParOf" srcId="{5F7A2803-EC8E-45E3-9060-34D94F9959EA}" destId="{74D2FEF8-B927-48D5-A93F-192C417E9219}" srcOrd="10" destOrd="0" presId="urn:microsoft.com/office/officeart/2018/2/layout/IconCircleList"/>
    <dgm:cxn modelId="{EB3DEE0B-B815-448D-A8E9-9BDBE52EED79}" type="presParOf" srcId="{74D2FEF8-B927-48D5-A93F-192C417E9219}" destId="{660D0F5B-7C52-48AD-8EF7-93FD3E7AAA59}" srcOrd="0" destOrd="0" presId="urn:microsoft.com/office/officeart/2018/2/layout/IconCircleList"/>
    <dgm:cxn modelId="{1BCB402B-EED4-45D9-B6C0-F06171EDF0FB}" type="presParOf" srcId="{74D2FEF8-B927-48D5-A93F-192C417E9219}" destId="{817E8757-B3DF-4799-928B-653AC998D85F}" srcOrd="1" destOrd="0" presId="urn:microsoft.com/office/officeart/2018/2/layout/IconCircleList"/>
    <dgm:cxn modelId="{1FAC45FE-B563-43A0-92F9-B8641C72232C}" type="presParOf" srcId="{74D2FEF8-B927-48D5-A93F-192C417E9219}" destId="{7D689D9A-5A19-4121-862C-D358F5E271DB}" srcOrd="2" destOrd="0" presId="urn:microsoft.com/office/officeart/2018/2/layout/IconCircleList"/>
    <dgm:cxn modelId="{8A116620-4B1C-4EB8-9736-88B60F7202FC}" type="presParOf" srcId="{74D2FEF8-B927-48D5-A93F-192C417E9219}" destId="{0398F7B8-8EEB-44CD-9EEA-F49F80507C2E}" srcOrd="3" destOrd="0" presId="urn:microsoft.com/office/officeart/2018/2/layout/IconCircleList"/>
    <dgm:cxn modelId="{5898DFA6-0FEB-4AA9-84EB-AED4A83B21C9}" type="presParOf" srcId="{5F7A2803-EC8E-45E3-9060-34D94F9959EA}" destId="{9D5C5A38-D902-4DF1-B75B-AA884C439AF1}" srcOrd="11" destOrd="0" presId="urn:microsoft.com/office/officeart/2018/2/layout/IconCircleList"/>
    <dgm:cxn modelId="{C139C7C1-587A-4693-83B0-0D77C7BD3BFA}" type="presParOf" srcId="{5F7A2803-EC8E-45E3-9060-34D94F9959EA}" destId="{0DD56E20-5389-4A86-9AF8-F8078CF4F42B}" srcOrd="12" destOrd="0" presId="urn:microsoft.com/office/officeart/2018/2/layout/IconCircleList"/>
    <dgm:cxn modelId="{1BA07DC9-045B-4E3A-9B47-301CDB6EFA42}" type="presParOf" srcId="{0DD56E20-5389-4A86-9AF8-F8078CF4F42B}" destId="{013A38D8-4869-49AC-B374-706C77926FFF}" srcOrd="0" destOrd="0" presId="urn:microsoft.com/office/officeart/2018/2/layout/IconCircleList"/>
    <dgm:cxn modelId="{BB95D80E-9603-4420-9B23-519286EE4EC0}" type="presParOf" srcId="{0DD56E20-5389-4A86-9AF8-F8078CF4F42B}" destId="{D96E5DF8-7181-4AC7-9ECB-6AFE5989047E}" srcOrd="1" destOrd="0" presId="urn:microsoft.com/office/officeart/2018/2/layout/IconCircleList"/>
    <dgm:cxn modelId="{D3A76BFE-6BD2-4033-B13C-8F492B29C93B}" type="presParOf" srcId="{0DD56E20-5389-4A86-9AF8-F8078CF4F42B}" destId="{A548B3AC-7F33-489A-B6BA-C44CB8F84952}" srcOrd="2" destOrd="0" presId="urn:microsoft.com/office/officeart/2018/2/layout/IconCircleList"/>
    <dgm:cxn modelId="{B96008FC-4B7A-449D-959C-EE619DF9CAEA}" type="presParOf" srcId="{0DD56E20-5389-4A86-9AF8-F8078CF4F42B}" destId="{C12D5418-180E-4794-A364-EE71649E6A9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FE7C8-95EA-42E0-90A1-F0EF0473AD16}">
      <dsp:nvSpPr>
        <dsp:cNvPr id="0" name=""/>
        <dsp:cNvSpPr/>
      </dsp:nvSpPr>
      <dsp:spPr>
        <a:xfrm>
          <a:off x="1268130" y="1088478"/>
          <a:ext cx="1532032" cy="15320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012FA8-A5D8-4C7A-B0D8-0CC20A4AA966}">
      <dsp:nvSpPr>
        <dsp:cNvPr id="0" name=""/>
        <dsp:cNvSpPr/>
      </dsp:nvSpPr>
      <dsp:spPr>
        <a:xfrm>
          <a:off x="331888" y="3285992"/>
          <a:ext cx="3404516" cy="223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latin typeface="Aharoni" panose="02010803020104030203" pitchFamily="2" charset="-79"/>
              <a:cs typeface="Aharoni" panose="02010803020104030203" pitchFamily="2" charset="-79"/>
            </a:rPr>
            <a:t>Iryna Bilichenko – Founder and Director of Bridge the Gap CIC.</a:t>
          </a:r>
          <a:endParaRPr lang="en-US" sz="2200" kern="1200" dirty="0">
            <a:latin typeface="Aharoni" panose="02010803020104030203" pitchFamily="2" charset="-79"/>
            <a:cs typeface="Aharoni" panose="02010803020104030203" pitchFamily="2" charset="-79"/>
          </a:endParaRPr>
        </a:p>
      </dsp:txBody>
      <dsp:txXfrm>
        <a:off x="331888" y="3285992"/>
        <a:ext cx="3404516" cy="2237343"/>
      </dsp:txXfrm>
    </dsp:sp>
    <dsp:sp modelId="{5D6D672A-1281-4937-95AF-A1D5D46F7DFC}">
      <dsp:nvSpPr>
        <dsp:cNvPr id="0" name=""/>
        <dsp:cNvSpPr/>
      </dsp:nvSpPr>
      <dsp:spPr>
        <a:xfrm>
          <a:off x="5268437" y="1057516"/>
          <a:ext cx="1532032" cy="15320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8E43D-01F7-4F85-9725-A73D5D4FBEC6}">
      <dsp:nvSpPr>
        <dsp:cNvPr id="0" name=""/>
        <dsp:cNvSpPr/>
      </dsp:nvSpPr>
      <dsp:spPr>
        <a:xfrm>
          <a:off x="4332195" y="3285992"/>
          <a:ext cx="3404516" cy="223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latin typeface="Aharoni" panose="02010803020104030203" pitchFamily="2" charset="-79"/>
              <a:cs typeface="Aharoni" panose="02010803020104030203" pitchFamily="2" charset="-79"/>
            </a:rPr>
            <a:t>Background as an ESOL Tutor and Teaching Assistant, with safeguarding knowledge, multilingual skills and experience supporting international learners.</a:t>
          </a:r>
          <a:endParaRPr lang="en-US" sz="2200" kern="1200" dirty="0">
            <a:latin typeface="Aharoni" panose="02010803020104030203" pitchFamily="2" charset="-79"/>
            <a:cs typeface="Aharoni" panose="02010803020104030203" pitchFamily="2" charset="-79"/>
          </a:endParaRPr>
        </a:p>
      </dsp:txBody>
      <dsp:txXfrm>
        <a:off x="4332195" y="3285992"/>
        <a:ext cx="3404516" cy="2237343"/>
      </dsp:txXfrm>
    </dsp:sp>
    <dsp:sp modelId="{D37F901A-5A5C-42B4-AF56-F5E9EB20F03A}">
      <dsp:nvSpPr>
        <dsp:cNvPr id="0" name=""/>
        <dsp:cNvSpPr/>
      </dsp:nvSpPr>
      <dsp:spPr>
        <a:xfrm>
          <a:off x="9268745" y="1088478"/>
          <a:ext cx="1532032" cy="15320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1737F8-8084-4D3A-B132-2D79F1167803}">
      <dsp:nvSpPr>
        <dsp:cNvPr id="0" name=""/>
        <dsp:cNvSpPr/>
      </dsp:nvSpPr>
      <dsp:spPr>
        <a:xfrm>
          <a:off x="8332502" y="3285992"/>
          <a:ext cx="3404516" cy="223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latin typeface="Aharoni" panose="02010803020104030203" pitchFamily="2" charset="-79"/>
              <a:cs typeface="Aharoni" panose="02010803020104030203" pitchFamily="2" charset="-79"/>
            </a:rPr>
            <a:t>Purpose: to present the business plan for Bridge the Gap, a Community Interest Company supporting international students in Peterborough and the surrounding areas.</a:t>
          </a:r>
          <a:endParaRPr lang="en-US" sz="2200" kern="1200" dirty="0">
            <a:latin typeface="Aharoni" panose="02010803020104030203" pitchFamily="2" charset="-79"/>
            <a:cs typeface="Aharoni" panose="02010803020104030203" pitchFamily="2" charset="-79"/>
          </a:endParaRPr>
        </a:p>
      </dsp:txBody>
      <dsp:txXfrm>
        <a:off x="8332502" y="3285992"/>
        <a:ext cx="3404516" cy="2237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C3898-BDBF-4D57-A95D-D41E0002B50E}">
      <dsp:nvSpPr>
        <dsp:cNvPr id="0" name=""/>
        <dsp:cNvSpPr/>
      </dsp:nvSpPr>
      <dsp:spPr>
        <a:xfrm>
          <a:off x="7183" y="1668483"/>
          <a:ext cx="2245461" cy="269455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02" tIns="0" rIns="221802"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Support at least 100 international students in the first year.</a:t>
          </a:r>
          <a:endParaRPr lang="en-US" sz="2000" kern="1200" dirty="0">
            <a:latin typeface="Aharoni" panose="02010803020104030203" pitchFamily="2" charset="-79"/>
            <a:cs typeface="Aharoni" panose="02010803020104030203" pitchFamily="2" charset="-79"/>
          </a:endParaRPr>
        </a:p>
      </dsp:txBody>
      <dsp:txXfrm>
        <a:off x="7183" y="2746305"/>
        <a:ext cx="2245461" cy="1616732"/>
      </dsp:txXfrm>
    </dsp:sp>
    <dsp:sp modelId="{5288C923-29AA-4A34-9957-D29CA5AC6ADA}">
      <dsp:nvSpPr>
        <dsp:cNvPr id="0" name=""/>
        <dsp:cNvSpPr/>
      </dsp:nvSpPr>
      <dsp:spPr>
        <a:xfrm>
          <a:off x="7183" y="1668483"/>
          <a:ext cx="2245461" cy="107782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802" tIns="165100" rIns="221802" bIns="165100" numCol="1" spcCol="1270" anchor="ctr" anchorCtr="0">
          <a:noAutofit/>
        </a:bodyPr>
        <a:lstStyle/>
        <a:p>
          <a:pPr marL="0" lvl="0" indent="0" algn="l" defTabSz="2355850">
            <a:lnSpc>
              <a:spcPct val="90000"/>
            </a:lnSpc>
            <a:spcBef>
              <a:spcPct val="0"/>
            </a:spcBef>
            <a:spcAft>
              <a:spcPct val="35000"/>
            </a:spcAft>
            <a:buNone/>
          </a:pPr>
          <a:r>
            <a:rPr lang="en-US" sz="5300" kern="1200"/>
            <a:t>01</a:t>
          </a:r>
        </a:p>
      </dsp:txBody>
      <dsp:txXfrm>
        <a:off x="7183" y="1668483"/>
        <a:ext cx="2245461" cy="1077821"/>
      </dsp:txXfrm>
    </dsp:sp>
    <dsp:sp modelId="{052CE3E3-ECD6-4AC1-9091-54BFDF2602DA}">
      <dsp:nvSpPr>
        <dsp:cNvPr id="0" name=""/>
        <dsp:cNvSpPr/>
      </dsp:nvSpPr>
      <dsp:spPr>
        <a:xfrm>
          <a:off x="2432281" y="1668483"/>
          <a:ext cx="2245461" cy="2694554"/>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02" tIns="0" rIns="221802" bIns="330200" numCol="1" spcCol="1270" anchor="t"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Build partnerships with five local schools or education agencies within 12 months.</a:t>
          </a:r>
          <a:endParaRPr lang="en-US" sz="1800" kern="1200" dirty="0">
            <a:latin typeface="Aharoni" panose="02010803020104030203" pitchFamily="2" charset="-79"/>
            <a:cs typeface="Aharoni" panose="02010803020104030203" pitchFamily="2" charset="-79"/>
          </a:endParaRPr>
        </a:p>
      </dsp:txBody>
      <dsp:txXfrm>
        <a:off x="2432281" y="2746305"/>
        <a:ext cx="2245461" cy="1616732"/>
      </dsp:txXfrm>
    </dsp:sp>
    <dsp:sp modelId="{B0A6DFAA-C910-4D52-A683-866FFE73CBCD}">
      <dsp:nvSpPr>
        <dsp:cNvPr id="0" name=""/>
        <dsp:cNvSpPr/>
      </dsp:nvSpPr>
      <dsp:spPr>
        <a:xfrm>
          <a:off x="2432281" y="1668483"/>
          <a:ext cx="2245461" cy="107782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802" tIns="165100" rIns="221802" bIns="165100" numCol="1" spcCol="1270" anchor="ctr" anchorCtr="0">
          <a:noAutofit/>
        </a:bodyPr>
        <a:lstStyle/>
        <a:p>
          <a:pPr marL="0" lvl="0" indent="0" algn="l" defTabSz="2355850">
            <a:lnSpc>
              <a:spcPct val="90000"/>
            </a:lnSpc>
            <a:spcBef>
              <a:spcPct val="0"/>
            </a:spcBef>
            <a:spcAft>
              <a:spcPct val="35000"/>
            </a:spcAft>
            <a:buNone/>
          </a:pPr>
          <a:r>
            <a:rPr lang="en-US" sz="5300" kern="1200"/>
            <a:t>02</a:t>
          </a:r>
        </a:p>
      </dsp:txBody>
      <dsp:txXfrm>
        <a:off x="2432281" y="1668483"/>
        <a:ext cx="2245461" cy="1077821"/>
      </dsp:txXfrm>
    </dsp:sp>
    <dsp:sp modelId="{55B42A1F-BBBB-4DAF-9B78-E8101CE5D064}">
      <dsp:nvSpPr>
        <dsp:cNvPr id="0" name=""/>
        <dsp:cNvSpPr/>
      </dsp:nvSpPr>
      <dsp:spPr>
        <a:xfrm>
          <a:off x="4857380" y="1668483"/>
          <a:ext cx="2245461" cy="2694554"/>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02" tIns="0" rIns="221802" bIns="330200" numCol="1" spcCol="1270" anchor="t"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Achieve 90% positive feedback from students, parents and schools.</a:t>
          </a:r>
          <a:endParaRPr lang="en-US" sz="1800" kern="1200" dirty="0">
            <a:latin typeface="Aharoni" panose="02010803020104030203" pitchFamily="2" charset="-79"/>
            <a:cs typeface="Aharoni" panose="02010803020104030203" pitchFamily="2" charset="-79"/>
          </a:endParaRPr>
        </a:p>
      </dsp:txBody>
      <dsp:txXfrm>
        <a:off x="4857380" y="2746305"/>
        <a:ext cx="2245461" cy="1616732"/>
      </dsp:txXfrm>
    </dsp:sp>
    <dsp:sp modelId="{61E449FD-EEA2-486B-BAFB-B1F6C8AB1BC4}">
      <dsp:nvSpPr>
        <dsp:cNvPr id="0" name=""/>
        <dsp:cNvSpPr/>
      </dsp:nvSpPr>
      <dsp:spPr>
        <a:xfrm>
          <a:off x="4857380" y="1668483"/>
          <a:ext cx="2245461" cy="107782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802" tIns="165100" rIns="221802" bIns="165100" numCol="1" spcCol="1270" anchor="ctr" anchorCtr="0">
          <a:noAutofit/>
        </a:bodyPr>
        <a:lstStyle/>
        <a:p>
          <a:pPr marL="0" lvl="0" indent="0" algn="l" defTabSz="2355850">
            <a:lnSpc>
              <a:spcPct val="90000"/>
            </a:lnSpc>
            <a:spcBef>
              <a:spcPct val="0"/>
            </a:spcBef>
            <a:spcAft>
              <a:spcPct val="35000"/>
            </a:spcAft>
            <a:buNone/>
          </a:pPr>
          <a:r>
            <a:rPr lang="en-US" sz="5300" kern="1200"/>
            <a:t>03</a:t>
          </a:r>
        </a:p>
      </dsp:txBody>
      <dsp:txXfrm>
        <a:off x="4857380" y="1668483"/>
        <a:ext cx="2245461" cy="1077821"/>
      </dsp:txXfrm>
    </dsp:sp>
    <dsp:sp modelId="{4A78D4C7-7D27-4857-AEB8-361A23F397B9}">
      <dsp:nvSpPr>
        <dsp:cNvPr id="0" name=""/>
        <dsp:cNvSpPr/>
      </dsp:nvSpPr>
      <dsp:spPr>
        <a:xfrm>
          <a:off x="7282479" y="1668483"/>
          <a:ext cx="2245461" cy="269455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02" tIns="0" rIns="221802" bIns="330200" numCol="1" spcCol="1270" anchor="t"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Train all staff in safeguarding, first aid and child protection within six months.</a:t>
          </a:r>
          <a:endParaRPr lang="en-US" sz="1800" kern="1200" dirty="0">
            <a:latin typeface="Aharoni" panose="02010803020104030203" pitchFamily="2" charset="-79"/>
            <a:cs typeface="Aharoni" panose="02010803020104030203" pitchFamily="2" charset="-79"/>
          </a:endParaRPr>
        </a:p>
      </dsp:txBody>
      <dsp:txXfrm>
        <a:off x="7282479" y="2746305"/>
        <a:ext cx="2245461" cy="1616732"/>
      </dsp:txXfrm>
    </dsp:sp>
    <dsp:sp modelId="{55500EEB-01B6-4C68-8FC5-2E3CE4B94700}">
      <dsp:nvSpPr>
        <dsp:cNvPr id="0" name=""/>
        <dsp:cNvSpPr/>
      </dsp:nvSpPr>
      <dsp:spPr>
        <a:xfrm>
          <a:off x="7282479" y="1668483"/>
          <a:ext cx="2245461" cy="107782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802" tIns="165100" rIns="221802" bIns="165100" numCol="1" spcCol="1270" anchor="ctr" anchorCtr="0">
          <a:noAutofit/>
        </a:bodyPr>
        <a:lstStyle/>
        <a:p>
          <a:pPr marL="0" lvl="0" indent="0" algn="l" defTabSz="2355850">
            <a:lnSpc>
              <a:spcPct val="90000"/>
            </a:lnSpc>
            <a:spcBef>
              <a:spcPct val="0"/>
            </a:spcBef>
            <a:spcAft>
              <a:spcPct val="35000"/>
            </a:spcAft>
            <a:buNone/>
          </a:pPr>
          <a:r>
            <a:rPr lang="en-US" sz="5300" kern="1200"/>
            <a:t>04</a:t>
          </a:r>
        </a:p>
      </dsp:txBody>
      <dsp:txXfrm>
        <a:off x="7282479" y="1668483"/>
        <a:ext cx="2245461" cy="1077821"/>
      </dsp:txXfrm>
    </dsp:sp>
    <dsp:sp modelId="{CA6F43F4-A9E2-439F-933E-651C8221B40A}">
      <dsp:nvSpPr>
        <dsp:cNvPr id="0" name=""/>
        <dsp:cNvSpPr/>
      </dsp:nvSpPr>
      <dsp:spPr>
        <a:xfrm>
          <a:off x="9707578" y="1668483"/>
          <a:ext cx="2245461" cy="2694554"/>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02" tIns="0" rIns="221802" bIns="330200" numCol="1" spcCol="1270" anchor="t"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Develop 20 structured activity plans and cultural learning resources by the end of Year One</a:t>
          </a:r>
          <a:r>
            <a:rPr lang="en-GB" sz="1800" kern="1200" dirty="0"/>
            <a:t>.</a:t>
          </a:r>
          <a:endParaRPr lang="en-US" sz="1800" kern="1200" dirty="0"/>
        </a:p>
      </dsp:txBody>
      <dsp:txXfrm>
        <a:off x="9707578" y="2746305"/>
        <a:ext cx="2245461" cy="1616732"/>
      </dsp:txXfrm>
    </dsp:sp>
    <dsp:sp modelId="{93951FDA-E648-4D39-96DC-46B99DE6F5F3}">
      <dsp:nvSpPr>
        <dsp:cNvPr id="0" name=""/>
        <dsp:cNvSpPr/>
      </dsp:nvSpPr>
      <dsp:spPr>
        <a:xfrm>
          <a:off x="9707578" y="1668483"/>
          <a:ext cx="2245461" cy="107782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802" tIns="165100" rIns="221802" bIns="165100" numCol="1" spcCol="1270" anchor="ctr" anchorCtr="0">
          <a:noAutofit/>
        </a:bodyPr>
        <a:lstStyle/>
        <a:p>
          <a:pPr marL="0" lvl="0" indent="0" algn="l" defTabSz="2355850">
            <a:lnSpc>
              <a:spcPct val="90000"/>
            </a:lnSpc>
            <a:spcBef>
              <a:spcPct val="0"/>
            </a:spcBef>
            <a:spcAft>
              <a:spcPct val="35000"/>
            </a:spcAft>
            <a:buNone/>
          </a:pPr>
          <a:r>
            <a:rPr lang="en-US" sz="5300" kern="1200"/>
            <a:t>05</a:t>
          </a:r>
        </a:p>
      </dsp:txBody>
      <dsp:txXfrm>
        <a:off x="9707578" y="1668483"/>
        <a:ext cx="2245461" cy="1077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C04E9-A9D3-4F27-B26E-FE729DD58CF2}">
      <dsp:nvSpPr>
        <dsp:cNvPr id="0" name=""/>
        <dsp:cNvSpPr/>
      </dsp:nvSpPr>
      <dsp:spPr>
        <a:xfrm>
          <a:off x="0" y="233902"/>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haroni" panose="02010803020104030203" pitchFamily="2" charset="-79"/>
              <a:cs typeface="Aharoni" panose="02010803020104030203" pitchFamily="2" charset="-79"/>
            </a:rPr>
            <a:t>Legal format: Community Interest Company (CIC).</a:t>
          </a:r>
          <a:endParaRPr lang="en-US" sz="2500" kern="1200" dirty="0">
            <a:latin typeface="Aharoni" panose="02010803020104030203" pitchFamily="2" charset="-79"/>
            <a:cs typeface="Aharoni" panose="02010803020104030203" pitchFamily="2" charset="-79"/>
          </a:endParaRPr>
        </a:p>
      </dsp:txBody>
      <dsp:txXfrm>
        <a:off x="0" y="233902"/>
        <a:ext cx="3286125" cy="1971675"/>
      </dsp:txXfrm>
    </dsp:sp>
    <dsp:sp modelId="{D6ABF5BB-9C9F-4E05-9B63-AC51D8772BDF}">
      <dsp:nvSpPr>
        <dsp:cNvPr id="0" name=""/>
        <dsp:cNvSpPr/>
      </dsp:nvSpPr>
      <dsp:spPr>
        <a:xfrm>
          <a:off x="3614737" y="233902"/>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haroni" panose="02010803020104030203" pitchFamily="2" charset="-79"/>
              <a:cs typeface="Aharoni" panose="02010803020104030203" pitchFamily="2" charset="-79"/>
            </a:rPr>
            <a:t>Chosen because the business exists to benefit the community rather than private profit.</a:t>
          </a:r>
          <a:endParaRPr lang="en-US" sz="2500" kern="1200" dirty="0">
            <a:latin typeface="Aharoni" panose="02010803020104030203" pitchFamily="2" charset="-79"/>
            <a:cs typeface="Aharoni" panose="02010803020104030203" pitchFamily="2" charset="-79"/>
          </a:endParaRPr>
        </a:p>
      </dsp:txBody>
      <dsp:txXfrm>
        <a:off x="3614737" y="233902"/>
        <a:ext cx="3286125" cy="1971675"/>
      </dsp:txXfrm>
    </dsp:sp>
    <dsp:sp modelId="{34128E37-A7FE-4497-85C4-EC5785998D86}">
      <dsp:nvSpPr>
        <dsp:cNvPr id="0" name=""/>
        <dsp:cNvSpPr/>
      </dsp:nvSpPr>
      <dsp:spPr>
        <a:xfrm>
          <a:off x="7229475" y="233902"/>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haroni" panose="02010803020104030203" pitchFamily="2" charset="-79"/>
              <a:cs typeface="Aharoni" panose="02010803020104030203" pitchFamily="2" charset="-79"/>
            </a:rPr>
            <a:t>Any surplus is reinvested into programmes for young people.</a:t>
          </a:r>
          <a:endParaRPr lang="en-US" sz="2500" kern="1200" dirty="0">
            <a:latin typeface="Aharoni" panose="02010803020104030203" pitchFamily="2" charset="-79"/>
            <a:cs typeface="Aharoni" panose="02010803020104030203" pitchFamily="2" charset="-79"/>
          </a:endParaRPr>
        </a:p>
      </dsp:txBody>
      <dsp:txXfrm>
        <a:off x="7229475" y="233902"/>
        <a:ext cx="3286125" cy="1971675"/>
      </dsp:txXfrm>
    </dsp:sp>
    <dsp:sp modelId="{8F6CDE6D-5DF7-4D80-BDF0-7851EE562C7A}">
      <dsp:nvSpPr>
        <dsp:cNvPr id="0" name=""/>
        <dsp:cNvSpPr/>
      </dsp:nvSpPr>
      <dsp:spPr>
        <a:xfrm>
          <a:off x="0" y="2534189"/>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haroni" panose="02010803020104030203" pitchFamily="2" charset="-79"/>
              <a:cs typeface="Aharoni" panose="02010803020104030203" pitchFamily="2" charset="-79"/>
            </a:rPr>
            <a:t>The asset lock and annual CIC report build trust with schools, agencies and host families.</a:t>
          </a:r>
          <a:endParaRPr lang="en-US" sz="2500" kern="1200" dirty="0">
            <a:latin typeface="Aharoni" panose="02010803020104030203" pitchFamily="2" charset="-79"/>
            <a:cs typeface="Aharoni" panose="02010803020104030203" pitchFamily="2" charset="-79"/>
          </a:endParaRPr>
        </a:p>
      </dsp:txBody>
      <dsp:txXfrm>
        <a:off x="0" y="2534189"/>
        <a:ext cx="3286125" cy="1971675"/>
      </dsp:txXfrm>
    </dsp:sp>
    <dsp:sp modelId="{CA2AD43C-F19A-4C15-B1B5-30B36E6DF6B9}">
      <dsp:nvSpPr>
        <dsp:cNvPr id="0" name=""/>
        <dsp:cNvSpPr/>
      </dsp:nvSpPr>
      <dsp:spPr>
        <a:xfrm>
          <a:off x="3614737" y="2534189"/>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haroni" panose="02010803020104030203" pitchFamily="2" charset="-79"/>
              <a:cs typeface="Aharoni" panose="02010803020104030203" pitchFamily="2" charset="-79"/>
            </a:rPr>
            <a:t>Management structure: Director, Programme Coordinator, Activity Leaders and Volunteers</a:t>
          </a:r>
          <a:r>
            <a:rPr lang="en-GB" sz="2500" kern="1200" dirty="0"/>
            <a:t>.</a:t>
          </a:r>
          <a:endParaRPr lang="en-US" sz="2500" kern="1200" dirty="0"/>
        </a:p>
      </dsp:txBody>
      <dsp:txXfrm>
        <a:off x="3614737" y="2534189"/>
        <a:ext cx="3286125" cy="1971675"/>
      </dsp:txXfrm>
    </dsp:sp>
    <dsp:sp modelId="{64C55017-F92A-4F50-8335-5F17188BABCF}">
      <dsp:nvSpPr>
        <dsp:cNvPr id="0" name=""/>
        <dsp:cNvSpPr/>
      </dsp:nvSpPr>
      <dsp:spPr>
        <a:xfrm>
          <a:off x="7229475" y="2534189"/>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haroni" panose="02010803020104030203" pitchFamily="2" charset="-79"/>
              <a:cs typeface="Aharoni" panose="02010803020104030203" pitchFamily="2" charset="-79"/>
            </a:rPr>
            <a:t>Clear roles keep safeguarding, planning and delivery accountable.</a:t>
          </a:r>
          <a:endParaRPr lang="en-US" sz="2500" kern="1200" dirty="0">
            <a:latin typeface="Aharoni" panose="02010803020104030203" pitchFamily="2" charset="-79"/>
            <a:cs typeface="Aharoni" panose="02010803020104030203" pitchFamily="2" charset="-79"/>
          </a:endParaRPr>
        </a:p>
      </dsp:txBody>
      <dsp:txXfrm>
        <a:off x="7229475" y="2534189"/>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BB1EB-714A-47C1-9E0B-D613C22F1078}">
      <dsp:nvSpPr>
        <dsp:cNvPr id="0" name=""/>
        <dsp:cNvSpPr/>
      </dsp:nvSpPr>
      <dsp:spPr>
        <a:xfrm>
          <a:off x="2637692" y="0"/>
          <a:ext cx="6453554" cy="645355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EAD2D7-4A9F-4DEF-BEBA-E5B21071DCD0}">
      <dsp:nvSpPr>
        <dsp:cNvPr id="0" name=""/>
        <dsp:cNvSpPr/>
      </dsp:nvSpPr>
      <dsp:spPr>
        <a:xfrm>
          <a:off x="3250780" y="613087"/>
          <a:ext cx="2516886" cy="25168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Director – ESOL Tutor and Teaching Assistant background, safeguarding knowledge, multilingual, experienced with international learners.</a:t>
          </a:r>
          <a:endParaRPr lang="en-US" sz="1800" kern="1200" dirty="0">
            <a:latin typeface="Aharoni" panose="02010803020104030203" pitchFamily="2" charset="-79"/>
            <a:cs typeface="Aharoni" panose="02010803020104030203" pitchFamily="2" charset="-79"/>
          </a:endParaRPr>
        </a:p>
      </dsp:txBody>
      <dsp:txXfrm>
        <a:off x="3373644" y="735951"/>
        <a:ext cx="2271158" cy="2271158"/>
      </dsp:txXfrm>
    </dsp:sp>
    <dsp:sp modelId="{0E80657C-2ECC-491B-B463-80473554A6D5}">
      <dsp:nvSpPr>
        <dsp:cNvPr id="0" name=""/>
        <dsp:cNvSpPr/>
      </dsp:nvSpPr>
      <dsp:spPr>
        <a:xfrm>
          <a:off x="5961272" y="613087"/>
          <a:ext cx="2516886" cy="25168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Programme Coordinator – plans activities, writes risk assessments and communicates with schools.</a:t>
          </a:r>
          <a:endParaRPr lang="en-US" sz="1800" kern="1200" dirty="0">
            <a:latin typeface="Aharoni" panose="02010803020104030203" pitchFamily="2" charset="-79"/>
            <a:cs typeface="Aharoni" panose="02010803020104030203" pitchFamily="2" charset="-79"/>
          </a:endParaRPr>
        </a:p>
      </dsp:txBody>
      <dsp:txXfrm>
        <a:off x="6084136" y="735951"/>
        <a:ext cx="2271158" cy="2271158"/>
      </dsp:txXfrm>
    </dsp:sp>
    <dsp:sp modelId="{ED0F6D24-E9B8-4FEE-91DA-AF24B73ADA2F}">
      <dsp:nvSpPr>
        <dsp:cNvPr id="0" name=""/>
        <dsp:cNvSpPr/>
      </dsp:nvSpPr>
      <dsp:spPr>
        <a:xfrm>
          <a:off x="3250780" y="3323580"/>
          <a:ext cx="2516886" cy="25168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Activity Leaders – trained staff with DBS checks, first aid training and youth support experience</a:t>
          </a:r>
          <a:r>
            <a:rPr lang="en-GB" sz="1800" kern="1200" dirty="0"/>
            <a:t>.</a:t>
          </a:r>
          <a:endParaRPr lang="en-US" sz="1800" kern="1200" dirty="0"/>
        </a:p>
      </dsp:txBody>
      <dsp:txXfrm>
        <a:off x="3373644" y="3446444"/>
        <a:ext cx="2271158" cy="2271158"/>
      </dsp:txXfrm>
    </dsp:sp>
    <dsp:sp modelId="{DDF445FA-8516-4AB9-A469-95E465A59BCF}">
      <dsp:nvSpPr>
        <dsp:cNvPr id="0" name=""/>
        <dsp:cNvSpPr/>
      </dsp:nvSpPr>
      <dsp:spPr>
        <a:xfrm>
          <a:off x="5961272" y="3323580"/>
          <a:ext cx="2516886" cy="25168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Volunteers – support activities and help students feel welcome.</a:t>
          </a:r>
          <a:endParaRPr lang="en-US" sz="1800" kern="1200" dirty="0">
            <a:latin typeface="Aharoni" panose="02010803020104030203" pitchFamily="2" charset="-79"/>
            <a:cs typeface="Aharoni" panose="02010803020104030203" pitchFamily="2" charset="-79"/>
          </a:endParaRPr>
        </a:p>
      </dsp:txBody>
      <dsp:txXfrm>
        <a:off x="6084136" y="3446444"/>
        <a:ext cx="2271158" cy="22711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472028-EDE3-45E9-9A5D-A893AB83704E}">
      <dsp:nvSpPr>
        <dsp:cNvPr id="0" name=""/>
        <dsp:cNvSpPr/>
      </dsp:nvSpPr>
      <dsp:spPr>
        <a:xfrm>
          <a:off x="4929466" y="1384"/>
          <a:ext cx="1571066" cy="15710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haroni" panose="02010803020104030203" pitchFamily="2" charset="-79"/>
              <a:cs typeface="Aharoni" panose="02010803020104030203" pitchFamily="2" charset="-79"/>
            </a:rPr>
            <a:t>Political – safeguarding laws, child protection rules and DBS requirements.</a:t>
          </a:r>
          <a:endParaRPr lang="en-US" sz="1400" kern="1200" dirty="0">
            <a:latin typeface="Aharoni" panose="02010803020104030203" pitchFamily="2" charset="-79"/>
            <a:cs typeface="Aharoni" panose="02010803020104030203" pitchFamily="2" charset="-79"/>
          </a:endParaRPr>
        </a:p>
      </dsp:txBody>
      <dsp:txXfrm>
        <a:off x="5159543" y="231461"/>
        <a:ext cx="1110912" cy="1110912"/>
      </dsp:txXfrm>
    </dsp:sp>
    <dsp:sp modelId="{6D71C1FB-F4F0-471B-9C04-437BA4D8A863}">
      <dsp:nvSpPr>
        <dsp:cNvPr id="0" name=""/>
        <dsp:cNvSpPr/>
      </dsp:nvSpPr>
      <dsp:spPr>
        <a:xfrm rot="1800000">
          <a:off x="6517706" y="1106059"/>
          <a:ext cx="418520" cy="5302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526117" y="1180717"/>
        <a:ext cx="292964" cy="318141"/>
      </dsp:txXfrm>
    </dsp:sp>
    <dsp:sp modelId="{B9C765A1-FB4A-4857-83EC-F82C877556AF}">
      <dsp:nvSpPr>
        <dsp:cNvPr id="0" name=""/>
        <dsp:cNvSpPr/>
      </dsp:nvSpPr>
      <dsp:spPr>
        <a:xfrm>
          <a:off x="6973916" y="1181747"/>
          <a:ext cx="1571066" cy="15710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haroni" panose="02010803020104030203" pitchFamily="2" charset="-79"/>
              <a:cs typeface="Aharoni" panose="02010803020104030203" pitchFamily="2" charset="-79"/>
            </a:rPr>
            <a:t>Economic – affordable pricing and the effect of the economy on student numbers.</a:t>
          </a:r>
          <a:endParaRPr lang="en-US" sz="1400" kern="1200" dirty="0">
            <a:latin typeface="Aharoni" panose="02010803020104030203" pitchFamily="2" charset="-79"/>
            <a:cs typeface="Aharoni" panose="02010803020104030203" pitchFamily="2" charset="-79"/>
          </a:endParaRPr>
        </a:p>
      </dsp:txBody>
      <dsp:txXfrm>
        <a:off x="7203993" y="1411824"/>
        <a:ext cx="1110912" cy="1110912"/>
      </dsp:txXfrm>
    </dsp:sp>
    <dsp:sp modelId="{3C78D743-BEE7-4DF8-870F-7BD223EE9934}">
      <dsp:nvSpPr>
        <dsp:cNvPr id="0" name=""/>
        <dsp:cNvSpPr/>
      </dsp:nvSpPr>
      <dsp:spPr>
        <a:xfrm rot="5273895">
          <a:off x="7583951" y="2887723"/>
          <a:ext cx="438013" cy="5302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647243" y="2928112"/>
        <a:ext cx="306609" cy="318141"/>
      </dsp:txXfrm>
    </dsp:sp>
    <dsp:sp modelId="{3E6F36DE-D5D5-4D01-A08D-6966DF218DB4}">
      <dsp:nvSpPr>
        <dsp:cNvPr id="0" name=""/>
        <dsp:cNvSpPr/>
      </dsp:nvSpPr>
      <dsp:spPr>
        <a:xfrm>
          <a:off x="7061843" y="3577643"/>
          <a:ext cx="1571066" cy="15710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haroni" panose="02010803020104030203" pitchFamily="2" charset="-79"/>
              <a:cs typeface="Aharoni" panose="02010803020104030203" pitchFamily="2" charset="-79"/>
            </a:rPr>
            <a:t>Social – growing numbers of international students needing cultural support.</a:t>
          </a:r>
          <a:endParaRPr lang="en-US" sz="1400" kern="1200" dirty="0">
            <a:latin typeface="Aharoni" panose="02010803020104030203" pitchFamily="2" charset="-79"/>
            <a:cs typeface="Aharoni" panose="02010803020104030203" pitchFamily="2" charset="-79"/>
          </a:endParaRPr>
        </a:p>
      </dsp:txBody>
      <dsp:txXfrm>
        <a:off x="7291920" y="3807720"/>
        <a:ext cx="1110912" cy="1110912"/>
      </dsp:txXfrm>
    </dsp:sp>
    <dsp:sp modelId="{22D4BAA6-B7BB-4A84-AD9E-5CA99C33F1E7}">
      <dsp:nvSpPr>
        <dsp:cNvPr id="0" name=""/>
        <dsp:cNvSpPr/>
      </dsp:nvSpPr>
      <dsp:spPr>
        <a:xfrm rot="9105715">
          <a:off x="6567330" y="4664628"/>
          <a:ext cx="450164" cy="5302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6694343" y="4738727"/>
        <a:ext cx="315115" cy="318141"/>
      </dsp:txXfrm>
    </dsp:sp>
    <dsp:sp modelId="{B57DE353-873B-4BD6-94C4-E973291A1893}">
      <dsp:nvSpPr>
        <dsp:cNvPr id="0" name=""/>
        <dsp:cNvSpPr/>
      </dsp:nvSpPr>
      <dsp:spPr>
        <a:xfrm>
          <a:off x="4929466" y="4722838"/>
          <a:ext cx="1571066" cy="15710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haroni" panose="02010803020104030203" pitchFamily="2" charset="-79"/>
              <a:cs typeface="Aharoni" panose="02010803020104030203" pitchFamily="2" charset="-79"/>
            </a:rPr>
            <a:t>Technological – online tools, apps and communication platforms.</a:t>
          </a:r>
          <a:endParaRPr lang="en-US" sz="1400" kern="1200" dirty="0">
            <a:latin typeface="Aharoni" panose="02010803020104030203" pitchFamily="2" charset="-79"/>
            <a:cs typeface="Aharoni" panose="02010803020104030203" pitchFamily="2" charset="-79"/>
          </a:endParaRPr>
        </a:p>
      </dsp:txBody>
      <dsp:txXfrm>
        <a:off x="5159543" y="4952915"/>
        <a:ext cx="1110912" cy="1110912"/>
      </dsp:txXfrm>
    </dsp:sp>
    <dsp:sp modelId="{47868F21-1F39-4DBA-8DFC-6ED2CF33444F}">
      <dsp:nvSpPr>
        <dsp:cNvPr id="0" name=""/>
        <dsp:cNvSpPr/>
      </dsp:nvSpPr>
      <dsp:spPr>
        <a:xfrm rot="12600000">
          <a:off x="4493773" y="4658995"/>
          <a:ext cx="418520" cy="5302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4610918" y="4796431"/>
        <a:ext cx="292964" cy="318141"/>
      </dsp:txXfrm>
    </dsp:sp>
    <dsp:sp modelId="{935D5DDF-A539-4E39-B2B6-B55B35EA0869}">
      <dsp:nvSpPr>
        <dsp:cNvPr id="0" name=""/>
        <dsp:cNvSpPr/>
      </dsp:nvSpPr>
      <dsp:spPr>
        <a:xfrm>
          <a:off x="2885016" y="3542475"/>
          <a:ext cx="1571066" cy="15710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haroni" panose="02010803020104030203" pitchFamily="2" charset="-79"/>
              <a:cs typeface="Aharoni" panose="02010803020104030203" pitchFamily="2" charset="-79"/>
            </a:rPr>
            <a:t>Environmental – safety rules for outdoor activities and eco friendly practice.</a:t>
          </a:r>
          <a:endParaRPr lang="en-US" sz="1400" kern="1200" dirty="0">
            <a:latin typeface="Aharoni" panose="02010803020104030203" pitchFamily="2" charset="-79"/>
            <a:cs typeface="Aharoni" panose="02010803020104030203" pitchFamily="2" charset="-79"/>
          </a:endParaRPr>
        </a:p>
      </dsp:txBody>
      <dsp:txXfrm>
        <a:off x="3115093" y="3772552"/>
        <a:ext cx="1110912" cy="1110912"/>
      </dsp:txXfrm>
    </dsp:sp>
    <dsp:sp modelId="{8208BEE0-BB3D-4135-A252-14E717DCDED8}">
      <dsp:nvSpPr>
        <dsp:cNvPr id="0" name=""/>
        <dsp:cNvSpPr/>
      </dsp:nvSpPr>
      <dsp:spPr>
        <a:xfrm rot="16200000">
          <a:off x="3461290" y="2894372"/>
          <a:ext cx="418520" cy="5302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524068" y="3063197"/>
        <a:ext cx="292964" cy="318141"/>
      </dsp:txXfrm>
    </dsp:sp>
    <dsp:sp modelId="{D5D47BDB-4382-488A-A213-DB38B241A74C}">
      <dsp:nvSpPr>
        <dsp:cNvPr id="0" name=""/>
        <dsp:cNvSpPr/>
      </dsp:nvSpPr>
      <dsp:spPr>
        <a:xfrm>
          <a:off x="2885016" y="1181747"/>
          <a:ext cx="1571066" cy="15710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haroni" panose="02010803020104030203" pitchFamily="2" charset="-79"/>
              <a:cs typeface="Aharoni" panose="02010803020104030203" pitchFamily="2" charset="-79"/>
            </a:rPr>
            <a:t>Legal – insurance, GDPR, risk assessments and health and safety.</a:t>
          </a:r>
          <a:endParaRPr lang="en-US" sz="1400" kern="1200" dirty="0">
            <a:latin typeface="Aharoni" panose="02010803020104030203" pitchFamily="2" charset="-79"/>
            <a:cs typeface="Aharoni" panose="02010803020104030203" pitchFamily="2" charset="-79"/>
          </a:endParaRPr>
        </a:p>
      </dsp:txBody>
      <dsp:txXfrm>
        <a:off x="3115093" y="1411824"/>
        <a:ext cx="1110912" cy="1110912"/>
      </dsp:txXfrm>
    </dsp:sp>
    <dsp:sp modelId="{69A841AC-1CA0-406B-8085-9B661E41A5AB}">
      <dsp:nvSpPr>
        <dsp:cNvPr id="0" name=""/>
        <dsp:cNvSpPr/>
      </dsp:nvSpPr>
      <dsp:spPr>
        <a:xfrm rot="19800000">
          <a:off x="4473257" y="1117904"/>
          <a:ext cx="418520" cy="5302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481668" y="1255340"/>
        <a:ext cx="292964" cy="3181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29825-5730-49B1-BEFD-8C25059E6782}">
      <dsp:nvSpPr>
        <dsp:cNvPr id="0" name=""/>
        <dsp:cNvSpPr/>
      </dsp:nvSpPr>
      <dsp:spPr>
        <a:xfrm>
          <a:off x="3040792" y="871221"/>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3451"/>
        <a:ext cx="34897" cy="6979"/>
      </dsp:txXfrm>
    </dsp:sp>
    <dsp:sp modelId="{9919CD75-9B67-4DE7-99F6-84BFB81395B7}">
      <dsp:nvSpPr>
        <dsp:cNvPr id="0" name=""/>
        <dsp:cNvSpPr/>
      </dsp:nvSpPr>
      <dsp:spPr>
        <a:xfrm>
          <a:off x="8061" y="658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Growing market: thousands of young learners arrive each year facing language barriers and homesickness.</a:t>
          </a:r>
          <a:endParaRPr lang="en-US" sz="2000" kern="1200" dirty="0">
            <a:latin typeface="Aharoni" panose="02010803020104030203" pitchFamily="2" charset="-79"/>
            <a:cs typeface="Aharoni" panose="02010803020104030203" pitchFamily="2" charset="-79"/>
          </a:endParaRPr>
        </a:p>
      </dsp:txBody>
      <dsp:txXfrm>
        <a:off x="8061" y="6582"/>
        <a:ext cx="3034531" cy="1820718"/>
      </dsp:txXfrm>
    </dsp:sp>
    <dsp:sp modelId="{FD2F12CD-D8E1-41D5-B307-3ED00B914AFE}">
      <dsp:nvSpPr>
        <dsp:cNvPr id="0" name=""/>
        <dsp:cNvSpPr/>
      </dsp:nvSpPr>
      <dsp:spPr>
        <a:xfrm>
          <a:off x="6773265" y="871221"/>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3451"/>
        <a:ext cx="34897" cy="6979"/>
      </dsp:txXfrm>
    </dsp:sp>
    <dsp:sp modelId="{BF775EF1-A58C-4CBE-B187-C6164BCC1AD5}">
      <dsp:nvSpPr>
        <dsp:cNvPr id="0" name=""/>
        <dsp:cNvSpPr/>
      </dsp:nvSpPr>
      <dsp:spPr>
        <a:xfrm>
          <a:off x="3740534" y="6582"/>
          <a:ext cx="3034531" cy="1820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Gap: schools give academic support, rarely structured afternoon programmes.</a:t>
          </a:r>
          <a:endParaRPr lang="en-US" sz="2000" kern="1200" dirty="0">
            <a:latin typeface="Aharoni" panose="02010803020104030203" pitchFamily="2" charset="-79"/>
            <a:cs typeface="Aharoni" panose="02010803020104030203" pitchFamily="2" charset="-79"/>
          </a:endParaRPr>
        </a:p>
      </dsp:txBody>
      <dsp:txXfrm>
        <a:off x="3740534" y="6582"/>
        <a:ext cx="3034531" cy="1820718"/>
      </dsp:txXfrm>
    </dsp:sp>
    <dsp:sp modelId="{FD85AF57-D450-4EC0-98C2-3DF88BCE8257}">
      <dsp:nvSpPr>
        <dsp:cNvPr id="0" name=""/>
        <dsp:cNvSpPr/>
      </dsp:nvSpPr>
      <dsp:spPr>
        <a:xfrm>
          <a:off x="1525326" y="1825500"/>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682"/>
        <a:ext cx="374875" cy="6979"/>
      </dsp:txXfrm>
    </dsp:sp>
    <dsp:sp modelId="{C3E1EE8C-C6D2-414F-A20E-A6A258E56211}">
      <dsp:nvSpPr>
        <dsp:cNvPr id="0" name=""/>
        <dsp:cNvSpPr/>
      </dsp:nvSpPr>
      <dsp:spPr>
        <a:xfrm>
          <a:off x="7473007" y="6582"/>
          <a:ext cx="3034531" cy="1820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Competitors: activity groups, language clubs and tutoring centres — few specialise in international students</a:t>
          </a:r>
          <a:r>
            <a:rPr lang="en-GB" sz="2000" kern="1200" dirty="0"/>
            <a:t>.</a:t>
          </a:r>
          <a:endParaRPr lang="en-US" sz="2000" kern="1200" dirty="0"/>
        </a:p>
      </dsp:txBody>
      <dsp:txXfrm>
        <a:off x="7473007" y="6582"/>
        <a:ext cx="3034531" cy="1820718"/>
      </dsp:txXfrm>
    </dsp:sp>
    <dsp:sp modelId="{BA0CDCD0-EF22-424A-A66D-E8254D81AB47}">
      <dsp:nvSpPr>
        <dsp:cNvPr id="0" name=""/>
        <dsp:cNvSpPr/>
      </dsp:nvSpPr>
      <dsp:spPr>
        <a:xfrm>
          <a:off x="3040792" y="3389882"/>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2112"/>
        <a:ext cx="34897" cy="6979"/>
      </dsp:txXfrm>
    </dsp:sp>
    <dsp:sp modelId="{76EA6A13-AD91-45FB-9205-9E2CE682343D}">
      <dsp:nvSpPr>
        <dsp:cNvPr id="0" name=""/>
        <dsp:cNvSpPr/>
      </dsp:nvSpPr>
      <dsp:spPr>
        <a:xfrm>
          <a:off x="8061" y="2525243"/>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Customers: students aged 11–18, host families, schools and agencies.</a:t>
          </a:r>
          <a:endParaRPr lang="en-US" sz="2000" kern="1200" dirty="0">
            <a:latin typeface="Aharoni" panose="02010803020104030203" pitchFamily="2" charset="-79"/>
            <a:cs typeface="Aharoni" panose="02010803020104030203" pitchFamily="2" charset="-79"/>
          </a:endParaRPr>
        </a:p>
      </dsp:txBody>
      <dsp:txXfrm>
        <a:off x="8061" y="2525243"/>
        <a:ext cx="3034531" cy="1820718"/>
      </dsp:txXfrm>
    </dsp:sp>
    <dsp:sp modelId="{F1844918-7697-4CF7-90C9-26528C4AC1B6}">
      <dsp:nvSpPr>
        <dsp:cNvPr id="0" name=""/>
        <dsp:cNvSpPr/>
      </dsp:nvSpPr>
      <dsp:spPr>
        <a:xfrm>
          <a:off x="6773265" y="3389882"/>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2112"/>
        <a:ext cx="34897" cy="6979"/>
      </dsp:txXfrm>
    </dsp:sp>
    <dsp:sp modelId="{22D0D6A1-476B-4F31-902D-A9D8CCC08E9E}">
      <dsp:nvSpPr>
        <dsp:cNvPr id="0" name=""/>
        <dsp:cNvSpPr/>
      </dsp:nvSpPr>
      <dsp:spPr>
        <a:xfrm>
          <a:off x="3740534" y="2525243"/>
          <a:ext cx="3034531" cy="18207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USP: cultural learning, English practice and emotional support in one safe programme.</a:t>
          </a:r>
          <a:endParaRPr lang="en-US" sz="2000" kern="1200" dirty="0">
            <a:latin typeface="Aharoni" panose="02010803020104030203" pitchFamily="2" charset="-79"/>
            <a:cs typeface="Aharoni" panose="02010803020104030203" pitchFamily="2" charset="-79"/>
          </a:endParaRPr>
        </a:p>
      </dsp:txBody>
      <dsp:txXfrm>
        <a:off x="3740534" y="2525243"/>
        <a:ext cx="3034531" cy="1820718"/>
      </dsp:txXfrm>
    </dsp:sp>
    <dsp:sp modelId="{D2947CAD-E25E-4129-A089-614446DE8FDD}">
      <dsp:nvSpPr>
        <dsp:cNvPr id="0" name=""/>
        <dsp:cNvSpPr/>
      </dsp:nvSpPr>
      <dsp:spPr>
        <a:xfrm>
          <a:off x="7473007" y="2525243"/>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Marketing: social media, website, school partnerships and word of mouth.</a:t>
          </a:r>
          <a:endParaRPr lang="en-US" sz="2000" kern="1200" dirty="0">
            <a:latin typeface="Aharoni" panose="02010803020104030203" pitchFamily="2" charset="-79"/>
            <a:cs typeface="Aharoni" panose="02010803020104030203" pitchFamily="2" charset="-79"/>
          </a:endParaRPr>
        </a:p>
      </dsp:txBody>
      <dsp:txXfrm>
        <a:off x="7473007" y="2525243"/>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B6691-7EE2-4663-A0FC-83E32A3D2128}">
      <dsp:nvSpPr>
        <dsp:cNvPr id="0" name=""/>
        <dsp:cNvSpPr/>
      </dsp:nvSpPr>
      <dsp:spPr>
        <a:xfrm>
          <a:off x="832008" y="0"/>
          <a:ext cx="9429432" cy="520919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476768-A3E7-42D4-A469-48DCA148209D}">
      <dsp:nvSpPr>
        <dsp:cNvPr id="0" name=""/>
        <dsp:cNvSpPr/>
      </dsp:nvSpPr>
      <dsp:spPr>
        <a:xfrm>
          <a:off x="5552" y="1562759"/>
          <a:ext cx="2670444" cy="2083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haroni" panose="02010803020104030203" pitchFamily="2" charset="-79"/>
              <a:cs typeface="Aharoni" panose="02010803020104030203" pitchFamily="2" charset="-79"/>
            </a:rPr>
            <a:t>Product – afternoon programmes, cultural trips, English practice sessions and wellbeing support.</a:t>
          </a:r>
          <a:endParaRPr lang="en-US" sz="2000" kern="1200" dirty="0">
            <a:latin typeface="Aharoni" panose="02010803020104030203" pitchFamily="2" charset="-79"/>
            <a:cs typeface="Aharoni" panose="02010803020104030203" pitchFamily="2" charset="-79"/>
          </a:endParaRPr>
        </a:p>
      </dsp:txBody>
      <dsp:txXfrm>
        <a:off x="107269" y="1664476"/>
        <a:ext cx="2467010" cy="1880245"/>
      </dsp:txXfrm>
    </dsp:sp>
    <dsp:sp modelId="{24EDFDFA-6BFA-4C35-86E0-8B73184CBC84}">
      <dsp:nvSpPr>
        <dsp:cNvPr id="0" name=""/>
        <dsp:cNvSpPr/>
      </dsp:nvSpPr>
      <dsp:spPr>
        <a:xfrm>
          <a:off x="2809519" y="1562759"/>
          <a:ext cx="2670444" cy="20836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haroni" panose="02010803020104030203" pitchFamily="2" charset="-79"/>
              <a:cs typeface="Aharoni" panose="02010803020104030203" pitchFamily="2" charset="-79"/>
            </a:rPr>
            <a:t>Price – affordable for families and agencies, with discounts for group bookings.</a:t>
          </a:r>
          <a:endParaRPr lang="en-US" sz="2100" kern="1200" dirty="0">
            <a:latin typeface="Aharoni" panose="02010803020104030203" pitchFamily="2" charset="-79"/>
            <a:cs typeface="Aharoni" panose="02010803020104030203" pitchFamily="2" charset="-79"/>
          </a:endParaRPr>
        </a:p>
      </dsp:txBody>
      <dsp:txXfrm>
        <a:off x="2911236" y="1664476"/>
        <a:ext cx="2467010" cy="1880245"/>
      </dsp:txXfrm>
    </dsp:sp>
    <dsp:sp modelId="{065FC354-5435-4410-80DC-7B3102E46098}">
      <dsp:nvSpPr>
        <dsp:cNvPr id="0" name=""/>
        <dsp:cNvSpPr/>
      </dsp:nvSpPr>
      <dsp:spPr>
        <a:xfrm>
          <a:off x="5613486" y="1562759"/>
          <a:ext cx="2670444" cy="208367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haroni" panose="02010803020104030203" pitchFamily="2" charset="-79"/>
              <a:cs typeface="Aharoni" panose="02010803020104030203" pitchFamily="2" charset="-79"/>
            </a:rPr>
            <a:t>Place – Peterborough and the surrounding areas, using safe public spaces</a:t>
          </a:r>
          <a:r>
            <a:rPr lang="en-GB" sz="2100" kern="1200" dirty="0"/>
            <a:t>.</a:t>
          </a:r>
          <a:endParaRPr lang="en-US" sz="2100" kern="1200" dirty="0"/>
        </a:p>
      </dsp:txBody>
      <dsp:txXfrm>
        <a:off x="5715203" y="1664476"/>
        <a:ext cx="2467010" cy="1880245"/>
      </dsp:txXfrm>
    </dsp:sp>
    <dsp:sp modelId="{A3FB5E6B-34CA-46F7-B6E2-9E7DF2660ED0}">
      <dsp:nvSpPr>
        <dsp:cNvPr id="0" name=""/>
        <dsp:cNvSpPr/>
      </dsp:nvSpPr>
      <dsp:spPr>
        <a:xfrm>
          <a:off x="8417453" y="1562759"/>
          <a:ext cx="2670444" cy="20836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haroni" panose="02010803020104030203" pitchFamily="2" charset="-79"/>
              <a:cs typeface="Aharoni" panose="02010803020104030203" pitchFamily="2" charset="-79"/>
            </a:rPr>
            <a:t>Promotion – flyers, social media, a website, school partnerships and community events.</a:t>
          </a:r>
          <a:endParaRPr lang="en-US" sz="2100" kern="1200" dirty="0">
            <a:latin typeface="Aharoni" panose="02010803020104030203" pitchFamily="2" charset="-79"/>
            <a:cs typeface="Aharoni" panose="02010803020104030203" pitchFamily="2" charset="-79"/>
          </a:endParaRPr>
        </a:p>
      </dsp:txBody>
      <dsp:txXfrm>
        <a:off x="8519170" y="1664476"/>
        <a:ext cx="2467010" cy="18802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1934B-95AD-49AB-A6DD-2440538FD74F}">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9DE50-FC6B-435B-8A87-E4F4DE99EF04}">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402960-9DB3-4E5C-8769-568018716EF8}">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haroni" panose="02010803020104030203" pitchFamily="2" charset="-79"/>
              <a:cs typeface="Aharoni" panose="02010803020104030203" pitchFamily="2" charset="-79"/>
            </a:rPr>
            <a:t>Strengths – experience with international students, multilingual staff, structured programmes and strong safeguarding knowledge.</a:t>
          </a:r>
          <a:endParaRPr lang="en-US" sz="2200" kern="1200" dirty="0">
            <a:latin typeface="Aharoni" panose="02010803020104030203" pitchFamily="2" charset="-79"/>
            <a:cs typeface="Aharoni" panose="02010803020104030203" pitchFamily="2" charset="-79"/>
          </a:endParaRPr>
        </a:p>
      </dsp:txBody>
      <dsp:txXfrm>
        <a:off x="1058686" y="1808"/>
        <a:ext cx="9456913" cy="916611"/>
      </dsp:txXfrm>
    </dsp:sp>
    <dsp:sp modelId="{07CA369B-911E-4EE9-94CB-FF024ECBA9D6}">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10A896-6401-4926-ABCA-D48C63E4C865}">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3ADD3C-94A3-4926-8742-580AB3A961C7}">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haroni" panose="02010803020104030203" pitchFamily="2" charset="-79"/>
              <a:cs typeface="Aharoni" panose="02010803020104030203" pitchFamily="2" charset="-79"/>
            </a:rPr>
            <a:t>Weaknesses – a new business with limited funding, still building trust with schools and agencies.</a:t>
          </a:r>
          <a:endParaRPr lang="en-US" sz="2200" kern="1200" dirty="0">
            <a:latin typeface="Aharoni" panose="02010803020104030203" pitchFamily="2" charset="-79"/>
            <a:cs typeface="Aharoni" panose="02010803020104030203" pitchFamily="2" charset="-79"/>
          </a:endParaRPr>
        </a:p>
      </dsp:txBody>
      <dsp:txXfrm>
        <a:off x="1058686" y="1147573"/>
        <a:ext cx="9456913" cy="916611"/>
      </dsp:txXfrm>
    </dsp:sp>
    <dsp:sp modelId="{12AC7776-3074-45D3-A0E3-D24CA6905AD6}">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91C5E-894F-43A7-AA8F-F1B287C00627}">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E954FC-9E88-4FBF-A838-6C15C5DEFE9C}">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haroni" panose="02010803020104030203" pitchFamily="2" charset="-79"/>
              <a:cs typeface="Aharoni" panose="02010803020104030203" pitchFamily="2" charset="-79"/>
            </a:rPr>
            <a:t>Opportunities – growing demand for cultural and language support, partnerships with schools and agencies, expansion to other cities.</a:t>
          </a:r>
          <a:endParaRPr lang="en-US" sz="2200" kern="1200" dirty="0">
            <a:latin typeface="Aharoni" panose="02010803020104030203" pitchFamily="2" charset="-79"/>
            <a:cs typeface="Aharoni" panose="02010803020104030203" pitchFamily="2" charset="-79"/>
          </a:endParaRPr>
        </a:p>
      </dsp:txBody>
      <dsp:txXfrm>
        <a:off x="1058686" y="2293338"/>
        <a:ext cx="9456913" cy="916611"/>
      </dsp:txXfrm>
    </dsp:sp>
    <dsp:sp modelId="{A5D6C317-FC64-4C41-8429-931568286432}">
      <dsp:nvSpPr>
        <dsp:cNvPr id="0" name=""/>
        <dsp:cNvSpPr/>
      </dsp:nvSpPr>
      <dsp:spPr>
        <a:xfrm>
          <a:off x="0" y="3393557"/>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D714C-1B81-40FE-ACA9-103578C51B3A}">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1B2A5C-94E0-499F-A994-1021BC1063D6}">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haroni" panose="02010803020104030203" pitchFamily="2" charset="-79"/>
              <a:cs typeface="Aharoni" panose="02010803020104030203" pitchFamily="2" charset="-79"/>
            </a:rPr>
            <a:t>Threats – established competitors, changes to visa or travel rules, and economic pressure on student numbers.</a:t>
          </a:r>
          <a:endParaRPr lang="en-US" sz="2200" kern="1200" dirty="0">
            <a:latin typeface="Aharoni" panose="02010803020104030203" pitchFamily="2" charset="-79"/>
            <a:cs typeface="Aharoni" panose="02010803020104030203" pitchFamily="2" charset="-79"/>
          </a:endParaRPr>
        </a:p>
      </dsp:txBody>
      <dsp:txXfrm>
        <a:off x="1058686" y="3439103"/>
        <a:ext cx="9456913" cy="9166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B88A9-C81C-4D71-996E-D2B903A5E4B2}">
      <dsp:nvSpPr>
        <dsp:cNvPr id="0" name=""/>
        <dsp:cNvSpPr/>
      </dsp:nvSpPr>
      <dsp:spPr>
        <a:xfrm>
          <a:off x="604038" y="989"/>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B81E4-A111-4919-9C81-CA3C0DD73360}">
      <dsp:nvSpPr>
        <dsp:cNvPr id="0" name=""/>
        <dsp:cNvSpPr/>
      </dsp:nvSpPr>
      <dsp:spPr>
        <a:xfrm>
          <a:off x="810616" y="207567"/>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E24D00-43A7-4459-B24C-A6BAC1BF7DF5}">
      <dsp:nvSpPr>
        <dsp:cNvPr id="0" name=""/>
        <dsp:cNvSpPr/>
      </dsp:nvSpPr>
      <dsp:spPr>
        <a:xfrm>
          <a:off x="294171" y="1272239"/>
          <a:ext cx="1589062" cy="100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haroni" panose="02010803020104030203" pitchFamily="2" charset="-79"/>
              <a:cs typeface="Aharoni" panose="02010803020104030203" pitchFamily="2" charset="-79"/>
            </a:rPr>
            <a:t>Register the CIC and complete all legal requirements.</a:t>
          </a:r>
          <a:endParaRPr lang="en-US" sz="1600" kern="1200" dirty="0">
            <a:latin typeface="Aharoni" panose="02010803020104030203" pitchFamily="2" charset="-79"/>
            <a:cs typeface="Aharoni" panose="02010803020104030203" pitchFamily="2" charset="-79"/>
          </a:endParaRPr>
        </a:p>
      </dsp:txBody>
      <dsp:txXfrm>
        <a:off x="294171" y="1272239"/>
        <a:ext cx="1589062" cy="1003716"/>
      </dsp:txXfrm>
    </dsp:sp>
    <dsp:sp modelId="{2EE67826-59DB-4D79-8264-2D01ECEDA8EA}">
      <dsp:nvSpPr>
        <dsp:cNvPr id="0" name=""/>
        <dsp:cNvSpPr/>
      </dsp:nvSpPr>
      <dsp:spPr>
        <a:xfrm>
          <a:off x="2471186" y="989"/>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710DB1-5D96-403B-8A4E-4CE19AA5DC13}">
      <dsp:nvSpPr>
        <dsp:cNvPr id="0" name=""/>
        <dsp:cNvSpPr/>
      </dsp:nvSpPr>
      <dsp:spPr>
        <a:xfrm>
          <a:off x="2677764" y="207567"/>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563D6-B04C-43CC-9972-428FF373A407}">
      <dsp:nvSpPr>
        <dsp:cNvPr id="0" name=""/>
        <dsp:cNvSpPr/>
      </dsp:nvSpPr>
      <dsp:spPr>
        <a:xfrm>
          <a:off x="2161319" y="1272239"/>
          <a:ext cx="1589062" cy="100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haroni" panose="02010803020104030203" pitchFamily="2" charset="-79"/>
              <a:cs typeface="Aharoni" panose="02010803020104030203" pitchFamily="2" charset="-79"/>
            </a:rPr>
            <a:t>Launch the website and social media channels</a:t>
          </a:r>
          <a:r>
            <a:rPr lang="en-GB" sz="1400" kern="1200" dirty="0"/>
            <a:t>.</a:t>
          </a:r>
          <a:endParaRPr lang="en-US" sz="1400" kern="1200" dirty="0"/>
        </a:p>
      </dsp:txBody>
      <dsp:txXfrm>
        <a:off x="2161319" y="1272239"/>
        <a:ext cx="1589062" cy="1003716"/>
      </dsp:txXfrm>
    </dsp:sp>
    <dsp:sp modelId="{86C7D0B4-24A1-47ED-AB15-5428788BBD08}">
      <dsp:nvSpPr>
        <dsp:cNvPr id="0" name=""/>
        <dsp:cNvSpPr/>
      </dsp:nvSpPr>
      <dsp:spPr>
        <a:xfrm>
          <a:off x="4338335" y="989"/>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5D4F2-FFB1-4F9D-8491-281C845C5BB9}">
      <dsp:nvSpPr>
        <dsp:cNvPr id="0" name=""/>
        <dsp:cNvSpPr/>
      </dsp:nvSpPr>
      <dsp:spPr>
        <a:xfrm>
          <a:off x="4544913" y="207567"/>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34DE51-8EC0-460A-ADB9-7E038A38743C}">
      <dsp:nvSpPr>
        <dsp:cNvPr id="0" name=""/>
        <dsp:cNvSpPr/>
      </dsp:nvSpPr>
      <dsp:spPr>
        <a:xfrm>
          <a:off x="4028468" y="1272239"/>
          <a:ext cx="1589062" cy="100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haroni" panose="02010803020104030203" pitchFamily="2" charset="-79"/>
              <a:cs typeface="Aharoni" panose="02010803020104030203" pitchFamily="2" charset="-79"/>
            </a:rPr>
            <a:t>Build partnerships with local schools and education agencies</a:t>
          </a:r>
          <a:r>
            <a:rPr lang="en-GB" sz="1600" kern="1200" dirty="0"/>
            <a:t>.</a:t>
          </a:r>
          <a:endParaRPr lang="en-US" sz="1600" kern="1200" dirty="0"/>
        </a:p>
      </dsp:txBody>
      <dsp:txXfrm>
        <a:off x="4028468" y="1272239"/>
        <a:ext cx="1589062" cy="1003716"/>
      </dsp:txXfrm>
    </dsp:sp>
    <dsp:sp modelId="{8273755C-2EEA-4401-8F7B-2A8331337F77}">
      <dsp:nvSpPr>
        <dsp:cNvPr id="0" name=""/>
        <dsp:cNvSpPr/>
      </dsp:nvSpPr>
      <dsp:spPr>
        <a:xfrm>
          <a:off x="6205483" y="989"/>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BB3C5-9F27-4D7D-92A4-DD5E4829F4A7}">
      <dsp:nvSpPr>
        <dsp:cNvPr id="0" name=""/>
        <dsp:cNvSpPr/>
      </dsp:nvSpPr>
      <dsp:spPr>
        <a:xfrm>
          <a:off x="6412061" y="207567"/>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F1166B-34F0-4499-AED4-59048C81B2C0}">
      <dsp:nvSpPr>
        <dsp:cNvPr id="0" name=""/>
        <dsp:cNvSpPr/>
      </dsp:nvSpPr>
      <dsp:spPr>
        <a:xfrm>
          <a:off x="5895616" y="1272239"/>
          <a:ext cx="1589062" cy="100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haroni" panose="02010803020104030203" pitchFamily="2" charset="-79"/>
              <a:cs typeface="Aharoni" panose="02010803020104030203" pitchFamily="2" charset="-79"/>
            </a:rPr>
            <a:t>Recruit and train staff</a:t>
          </a:r>
          <a:r>
            <a:rPr lang="en-GB" sz="1700" kern="1200" dirty="0"/>
            <a:t>.</a:t>
          </a:r>
          <a:endParaRPr lang="en-US" sz="1700" kern="1200" dirty="0"/>
        </a:p>
      </dsp:txBody>
      <dsp:txXfrm>
        <a:off x="5895616" y="1272239"/>
        <a:ext cx="1589062" cy="1003716"/>
      </dsp:txXfrm>
    </dsp:sp>
    <dsp:sp modelId="{12BBC428-163E-4780-AD09-CD1821D2C9EB}">
      <dsp:nvSpPr>
        <dsp:cNvPr id="0" name=""/>
        <dsp:cNvSpPr/>
      </dsp:nvSpPr>
      <dsp:spPr>
        <a:xfrm>
          <a:off x="8072632" y="989"/>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997D8-6FA1-4896-9489-850DDD4E7327}">
      <dsp:nvSpPr>
        <dsp:cNvPr id="0" name=""/>
        <dsp:cNvSpPr/>
      </dsp:nvSpPr>
      <dsp:spPr>
        <a:xfrm>
          <a:off x="8279210" y="207567"/>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D9CD9B-A076-40B2-AE73-8A209240CE3F}">
      <dsp:nvSpPr>
        <dsp:cNvPr id="0" name=""/>
        <dsp:cNvSpPr/>
      </dsp:nvSpPr>
      <dsp:spPr>
        <a:xfrm>
          <a:off x="7762764" y="1272239"/>
          <a:ext cx="1589062" cy="100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latin typeface="Aharoni" panose="02010803020104030203" pitchFamily="2" charset="-79"/>
              <a:cs typeface="Aharoni" panose="02010803020104030203" pitchFamily="2" charset="-79"/>
            </a:rPr>
            <a:t>Run the first pilot programme.</a:t>
          </a:r>
          <a:endParaRPr lang="en-US" sz="1600" kern="1200" dirty="0">
            <a:latin typeface="Aharoni" panose="02010803020104030203" pitchFamily="2" charset="-79"/>
            <a:cs typeface="Aharoni" panose="02010803020104030203" pitchFamily="2" charset="-79"/>
          </a:endParaRPr>
        </a:p>
      </dsp:txBody>
      <dsp:txXfrm>
        <a:off x="7762764" y="1272239"/>
        <a:ext cx="1589062" cy="1003716"/>
      </dsp:txXfrm>
    </dsp:sp>
    <dsp:sp modelId="{5C140BFA-3413-4662-B963-6AE7125EC686}">
      <dsp:nvSpPr>
        <dsp:cNvPr id="0" name=""/>
        <dsp:cNvSpPr/>
      </dsp:nvSpPr>
      <dsp:spPr>
        <a:xfrm>
          <a:off x="9939780" y="989"/>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4D644-89BB-4A5E-A196-3A00A6C8CF9B}">
      <dsp:nvSpPr>
        <dsp:cNvPr id="0" name=""/>
        <dsp:cNvSpPr/>
      </dsp:nvSpPr>
      <dsp:spPr>
        <a:xfrm>
          <a:off x="10146358" y="207567"/>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44FD60-A22B-4023-8A38-68AF470DD70B}">
      <dsp:nvSpPr>
        <dsp:cNvPr id="0" name=""/>
        <dsp:cNvSpPr/>
      </dsp:nvSpPr>
      <dsp:spPr>
        <a:xfrm>
          <a:off x="9629913" y="1272239"/>
          <a:ext cx="1589062" cy="100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latin typeface="Aharoni" panose="02010803020104030203" pitchFamily="2" charset="-79"/>
              <a:cs typeface="Aharoni" panose="02010803020104030203" pitchFamily="2" charset="-79"/>
            </a:rPr>
            <a:t>Review feedback and improve services.</a:t>
          </a:r>
          <a:endParaRPr lang="en-US" sz="1800" kern="1200" dirty="0">
            <a:latin typeface="Aharoni" panose="02010803020104030203" pitchFamily="2" charset="-79"/>
            <a:cs typeface="Aharoni" panose="02010803020104030203" pitchFamily="2" charset="-79"/>
          </a:endParaRPr>
        </a:p>
      </dsp:txBody>
      <dsp:txXfrm>
        <a:off x="9629913" y="1272239"/>
        <a:ext cx="1589062" cy="1003716"/>
      </dsp:txXfrm>
    </dsp:sp>
    <dsp:sp modelId="{D3238190-EDB8-49E1-9828-662D33B12FA3}">
      <dsp:nvSpPr>
        <dsp:cNvPr id="0" name=""/>
        <dsp:cNvSpPr/>
      </dsp:nvSpPr>
      <dsp:spPr>
        <a:xfrm>
          <a:off x="5271909" y="2673221"/>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CE79B-38D9-4319-B2B1-1ED59CF57950}">
      <dsp:nvSpPr>
        <dsp:cNvPr id="0" name=""/>
        <dsp:cNvSpPr/>
      </dsp:nvSpPr>
      <dsp:spPr>
        <a:xfrm>
          <a:off x="5478487" y="2879799"/>
          <a:ext cx="556171" cy="5561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722FA9-8B9B-4524-A57A-5FA940C56E64}">
      <dsp:nvSpPr>
        <dsp:cNvPr id="0" name=""/>
        <dsp:cNvSpPr/>
      </dsp:nvSpPr>
      <dsp:spPr>
        <a:xfrm>
          <a:off x="4962042" y="3944471"/>
          <a:ext cx="1589062" cy="1003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latin typeface="Aharoni" panose="02010803020104030203" pitchFamily="2" charset="-79"/>
              <a:cs typeface="Aharoni" panose="02010803020104030203" pitchFamily="2" charset="-79"/>
            </a:rPr>
            <a:t>Expand into weekend and holiday activities.</a:t>
          </a:r>
          <a:endParaRPr lang="en-US" sz="1800" kern="1200" dirty="0">
            <a:latin typeface="Aharoni" panose="02010803020104030203" pitchFamily="2" charset="-79"/>
            <a:cs typeface="Aharoni" panose="02010803020104030203" pitchFamily="2" charset="-79"/>
          </a:endParaRPr>
        </a:p>
      </dsp:txBody>
      <dsp:txXfrm>
        <a:off x="4962042" y="3944471"/>
        <a:ext cx="1589062" cy="10037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38F59-BAE4-4F7E-A1C8-3728501DDAC1}">
      <dsp:nvSpPr>
        <dsp:cNvPr id="0" name=""/>
        <dsp:cNvSpPr/>
      </dsp:nvSpPr>
      <dsp:spPr>
        <a:xfrm>
          <a:off x="622800" y="102431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3A3BF7-6C33-4555-83CB-1870EDF52E1E}">
      <dsp:nvSpPr>
        <dsp:cNvPr id="0" name=""/>
        <dsp:cNvSpPr/>
      </dsp:nvSpPr>
      <dsp:spPr>
        <a:xfrm>
          <a:off x="127800" y="233463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Aharoni" panose="02010803020104030203" pitchFamily="2" charset="-79"/>
              <a:cs typeface="Aharoni" panose="02010803020104030203" pitchFamily="2" charset="-79"/>
            </a:rPr>
            <a:t>Funding sought: approximately £25,000 for start up and early operating costs</a:t>
          </a:r>
          <a:r>
            <a:rPr lang="en-GB" sz="1600" kern="1200" dirty="0">
              <a:latin typeface="Aharoni" panose="02010803020104030203" pitchFamily="2" charset="-79"/>
              <a:cs typeface="Aharoni" panose="02010803020104030203" pitchFamily="2" charset="-79"/>
            </a:rPr>
            <a:t>.</a:t>
          </a:r>
          <a:endParaRPr lang="en-US" sz="1600" kern="1200" dirty="0">
            <a:latin typeface="Aharoni" panose="02010803020104030203" pitchFamily="2" charset="-79"/>
            <a:cs typeface="Aharoni" panose="02010803020104030203" pitchFamily="2" charset="-79"/>
          </a:endParaRPr>
        </a:p>
      </dsp:txBody>
      <dsp:txXfrm>
        <a:off x="127800" y="2334639"/>
        <a:ext cx="1800000" cy="2025000"/>
      </dsp:txXfrm>
    </dsp:sp>
    <dsp:sp modelId="{5FF9A330-894C-4E0F-872A-BB151E4F25C9}">
      <dsp:nvSpPr>
        <dsp:cNvPr id="0" name=""/>
        <dsp:cNvSpPr/>
      </dsp:nvSpPr>
      <dsp:spPr>
        <a:xfrm>
          <a:off x="2737800" y="102431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4DD33-F0E2-4F03-B58F-4661FBCA748B}">
      <dsp:nvSpPr>
        <dsp:cNvPr id="0" name=""/>
        <dsp:cNvSpPr/>
      </dsp:nvSpPr>
      <dsp:spPr>
        <a:xfrm>
          <a:off x="2242800" y="233463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haroni" panose="02010803020104030203" pitchFamily="2" charset="-79"/>
              <a:cs typeface="Aharoni" panose="02010803020104030203" pitchFamily="2" charset="-79"/>
            </a:rPr>
            <a:t>Programme fees in Year One: £15,000–£25,000</a:t>
          </a:r>
          <a:r>
            <a:rPr lang="en-GB" sz="1600" kern="1200" dirty="0">
              <a:latin typeface="Aharoni" panose="02010803020104030203" pitchFamily="2" charset="-79"/>
              <a:cs typeface="Aharoni" panose="02010803020104030203" pitchFamily="2" charset="-79"/>
            </a:rPr>
            <a:t>.</a:t>
          </a:r>
          <a:endParaRPr lang="en-US" sz="1600" kern="1200" dirty="0">
            <a:latin typeface="Aharoni" panose="02010803020104030203" pitchFamily="2" charset="-79"/>
            <a:cs typeface="Aharoni" panose="02010803020104030203" pitchFamily="2" charset="-79"/>
          </a:endParaRPr>
        </a:p>
      </dsp:txBody>
      <dsp:txXfrm>
        <a:off x="2242800" y="2334639"/>
        <a:ext cx="1800000" cy="2025000"/>
      </dsp:txXfrm>
    </dsp:sp>
    <dsp:sp modelId="{F85214B6-6C54-451B-93E8-D38DAB99703F}">
      <dsp:nvSpPr>
        <dsp:cNvPr id="0" name=""/>
        <dsp:cNvSpPr/>
      </dsp:nvSpPr>
      <dsp:spPr>
        <a:xfrm>
          <a:off x="4852800" y="102431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E094BD-9AD5-409C-A0E7-4C75C59D6359}">
      <dsp:nvSpPr>
        <dsp:cNvPr id="0" name=""/>
        <dsp:cNvSpPr/>
      </dsp:nvSpPr>
      <dsp:spPr>
        <a:xfrm>
          <a:off x="4357800" y="233463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haroni" panose="02010803020104030203" pitchFamily="2" charset="-79"/>
              <a:cs typeface="Aharoni" panose="02010803020104030203" pitchFamily="2" charset="-79"/>
            </a:rPr>
            <a:t>Also grants, council support, donations and fundraising</a:t>
          </a:r>
          <a:r>
            <a:rPr lang="en-GB" sz="1600" kern="1200" dirty="0">
              <a:latin typeface="Aharoni" panose="02010803020104030203" pitchFamily="2" charset="-79"/>
              <a:cs typeface="Aharoni" panose="02010803020104030203" pitchFamily="2" charset="-79"/>
            </a:rPr>
            <a:t>.</a:t>
          </a:r>
          <a:endParaRPr lang="en-US" sz="1600" kern="1200" dirty="0">
            <a:latin typeface="Aharoni" panose="02010803020104030203" pitchFamily="2" charset="-79"/>
            <a:cs typeface="Aharoni" panose="02010803020104030203" pitchFamily="2" charset="-79"/>
          </a:endParaRPr>
        </a:p>
      </dsp:txBody>
      <dsp:txXfrm>
        <a:off x="4357800" y="2334639"/>
        <a:ext cx="1800000" cy="2025000"/>
      </dsp:txXfrm>
    </dsp:sp>
    <dsp:sp modelId="{7F1B1C52-0A65-42EC-94E7-C07F7B875317}">
      <dsp:nvSpPr>
        <dsp:cNvPr id="0" name=""/>
        <dsp:cNvSpPr/>
      </dsp:nvSpPr>
      <dsp:spPr>
        <a:xfrm>
          <a:off x="6967800" y="102431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7CE6F-158C-4181-A713-864604C66679}">
      <dsp:nvSpPr>
        <dsp:cNvPr id="0" name=""/>
        <dsp:cNvSpPr/>
      </dsp:nvSpPr>
      <dsp:spPr>
        <a:xfrm>
          <a:off x="6472800" y="233463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Aharoni" panose="02010803020104030203" pitchFamily="2" charset="-79"/>
              <a:cs typeface="Aharoni" panose="02010803020104030203" pitchFamily="2" charset="-79"/>
            </a:rPr>
            <a:t>Costs of £12,000–£18,000: wages, transport, insurance, materials and venue hire.</a:t>
          </a:r>
          <a:endParaRPr lang="en-US" sz="2000" kern="1200" dirty="0">
            <a:latin typeface="Aharoni" panose="02010803020104030203" pitchFamily="2" charset="-79"/>
            <a:cs typeface="Aharoni" panose="02010803020104030203" pitchFamily="2" charset="-79"/>
          </a:endParaRPr>
        </a:p>
      </dsp:txBody>
      <dsp:txXfrm>
        <a:off x="6472800" y="2334639"/>
        <a:ext cx="1800000" cy="2025000"/>
      </dsp:txXfrm>
    </dsp:sp>
    <dsp:sp modelId="{3FC81033-70BA-488F-B7D1-46F500525206}">
      <dsp:nvSpPr>
        <dsp:cNvPr id="0" name=""/>
        <dsp:cNvSpPr/>
      </dsp:nvSpPr>
      <dsp:spPr>
        <a:xfrm>
          <a:off x="9082800" y="102431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98C6F6-962C-47B2-A030-9803B9877AF0}">
      <dsp:nvSpPr>
        <dsp:cNvPr id="0" name=""/>
        <dsp:cNvSpPr/>
      </dsp:nvSpPr>
      <dsp:spPr>
        <a:xfrm>
          <a:off x="8587800" y="233463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Aharoni" panose="02010803020104030203" pitchFamily="2" charset="-79"/>
              <a:cs typeface="Aharoni" panose="02010803020104030203" pitchFamily="2" charset="-79"/>
            </a:rPr>
            <a:t>Surplus of £3,000–£7,000, reinvested; break even at 60–70 students</a:t>
          </a:r>
          <a:r>
            <a:rPr lang="en-GB" sz="2400" kern="1200" dirty="0"/>
            <a:t>.</a:t>
          </a:r>
          <a:endParaRPr lang="en-US" sz="2400" kern="1200" dirty="0"/>
        </a:p>
      </dsp:txBody>
      <dsp:txXfrm>
        <a:off x="8587800" y="2334639"/>
        <a:ext cx="1800000" cy="2025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57F3B-9062-47D0-9707-5363259CF255}">
      <dsp:nvSpPr>
        <dsp:cNvPr id="0" name=""/>
        <dsp:cNvSpPr/>
      </dsp:nvSpPr>
      <dsp:spPr>
        <a:xfrm>
          <a:off x="911725" y="129428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DD1039-E9C3-4A77-932D-6C490B06B3C0}">
      <dsp:nvSpPr>
        <dsp:cNvPr id="0" name=""/>
        <dsp:cNvSpPr/>
      </dsp:nvSpPr>
      <dsp:spPr>
        <a:xfrm>
          <a:off x="416725" y="2497414"/>
          <a:ext cx="18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haroni" panose="02010803020104030203" pitchFamily="2" charset="-79"/>
              <a:cs typeface="Aharoni" panose="02010803020104030203" pitchFamily="2" charset="-79"/>
            </a:rPr>
            <a:t>Weekly planning by the Programme Coordinator: schedules, risk assessments and resources.</a:t>
          </a:r>
          <a:endParaRPr lang="en-US" sz="1600" kern="1200" dirty="0">
            <a:latin typeface="Aharoni" panose="02010803020104030203" pitchFamily="2" charset="-79"/>
            <a:cs typeface="Aharoni" panose="02010803020104030203" pitchFamily="2" charset="-79"/>
          </a:endParaRPr>
        </a:p>
      </dsp:txBody>
      <dsp:txXfrm>
        <a:off x="416725" y="2497414"/>
        <a:ext cx="1800000" cy="1417500"/>
      </dsp:txXfrm>
    </dsp:sp>
    <dsp:sp modelId="{EDAFB0B1-DC42-464B-AB66-58E765BF34A7}">
      <dsp:nvSpPr>
        <dsp:cNvPr id="0" name=""/>
        <dsp:cNvSpPr/>
      </dsp:nvSpPr>
      <dsp:spPr>
        <a:xfrm>
          <a:off x="3026725" y="129428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4BB3C5-595B-42A0-9772-9A5C43480D8F}">
      <dsp:nvSpPr>
        <dsp:cNvPr id="0" name=""/>
        <dsp:cNvSpPr/>
      </dsp:nvSpPr>
      <dsp:spPr>
        <a:xfrm>
          <a:off x="2531725" y="2497414"/>
          <a:ext cx="18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Aharoni" panose="02010803020104030203" pitchFamily="2" charset="-79"/>
              <a:cs typeface="Aharoni" panose="02010803020104030203" pitchFamily="2" charset="-79"/>
            </a:rPr>
            <a:t>Staff briefing before each session to review safety and prepare materials</a:t>
          </a:r>
          <a:r>
            <a:rPr lang="en-GB" sz="1700" kern="1200"/>
            <a:t>.</a:t>
          </a:r>
          <a:endParaRPr lang="en-US" sz="1700" kern="1200" dirty="0"/>
        </a:p>
      </dsp:txBody>
      <dsp:txXfrm>
        <a:off x="2531725" y="2497414"/>
        <a:ext cx="1800000" cy="1417500"/>
      </dsp:txXfrm>
    </dsp:sp>
    <dsp:sp modelId="{4733377B-9670-41C0-B4A1-75CDA80ADD9F}">
      <dsp:nvSpPr>
        <dsp:cNvPr id="0" name=""/>
        <dsp:cNvSpPr/>
      </dsp:nvSpPr>
      <dsp:spPr>
        <a:xfrm>
          <a:off x="5141725" y="129428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CFC6B5-DC43-4C90-9D81-4B8EA143772E}">
      <dsp:nvSpPr>
        <dsp:cNvPr id="0" name=""/>
        <dsp:cNvSpPr/>
      </dsp:nvSpPr>
      <dsp:spPr>
        <a:xfrm>
          <a:off x="4646725" y="2497414"/>
          <a:ext cx="18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Aharoni" panose="02010803020104030203" pitchFamily="2" charset="-79"/>
              <a:cs typeface="Aharoni" panose="02010803020104030203" pitchFamily="2" charset="-79"/>
            </a:rPr>
            <a:t>Activities in safe public spaces — parks, museums, libraries and community centres</a:t>
          </a:r>
          <a:r>
            <a:rPr lang="en-GB" sz="1800" kern="1200"/>
            <a:t>.</a:t>
          </a:r>
          <a:endParaRPr lang="en-US" sz="1800" kern="1200" dirty="0"/>
        </a:p>
      </dsp:txBody>
      <dsp:txXfrm>
        <a:off x="4646725" y="2497414"/>
        <a:ext cx="1800000" cy="1417500"/>
      </dsp:txXfrm>
    </dsp:sp>
    <dsp:sp modelId="{3EEEE608-EEDE-4375-806D-7616547CA471}">
      <dsp:nvSpPr>
        <dsp:cNvPr id="0" name=""/>
        <dsp:cNvSpPr/>
      </dsp:nvSpPr>
      <dsp:spPr>
        <a:xfrm>
          <a:off x="7256725" y="129428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CC2B5E-DA0B-49D3-B4AF-36695C02C500}">
      <dsp:nvSpPr>
        <dsp:cNvPr id="0" name=""/>
        <dsp:cNvSpPr/>
      </dsp:nvSpPr>
      <dsp:spPr>
        <a:xfrm>
          <a:off x="6761725" y="2497414"/>
          <a:ext cx="18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Aharoni" panose="02010803020104030203" pitchFamily="2" charset="-79"/>
              <a:cs typeface="Aharoni" panose="02010803020104030203" pitchFamily="2" charset="-79"/>
            </a:rPr>
            <a:t>Every session includes English practice, cultural learning and wellbeing support</a:t>
          </a:r>
          <a:r>
            <a:rPr lang="en-GB" sz="1800" kern="1200"/>
            <a:t>.</a:t>
          </a:r>
          <a:endParaRPr lang="en-US" sz="1800" kern="1200" dirty="0"/>
        </a:p>
      </dsp:txBody>
      <dsp:txXfrm>
        <a:off x="6761725" y="2497414"/>
        <a:ext cx="1800000" cy="1417500"/>
      </dsp:txXfrm>
    </dsp:sp>
    <dsp:sp modelId="{451A0337-CFC1-42C4-B94E-84E7E33A2F7E}">
      <dsp:nvSpPr>
        <dsp:cNvPr id="0" name=""/>
        <dsp:cNvSpPr/>
      </dsp:nvSpPr>
      <dsp:spPr>
        <a:xfrm>
          <a:off x="9371725" y="129428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85AD80-3F93-48C3-8765-2AC1CAA16AFC}">
      <dsp:nvSpPr>
        <dsp:cNvPr id="0" name=""/>
        <dsp:cNvSpPr/>
      </dsp:nvSpPr>
      <dsp:spPr>
        <a:xfrm>
          <a:off x="8876725" y="2497414"/>
          <a:ext cx="18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latin typeface="Aharoni" panose="02010803020104030203" pitchFamily="2" charset="-79"/>
              <a:cs typeface="Aharoni" panose="02010803020104030203" pitchFamily="2" charset="-79"/>
            </a:rPr>
            <a:t>All staff hold DBS checks, safeguarding training and first aid certification</a:t>
          </a:r>
          <a:r>
            <a:rPr lang="en-GB" sz="1800" kern="1200"/>
            <a:t>.</a:t>
          </a:r>
          <a:endParaRPr lang="en-US" sz="1800" kern="1200" dirty="0"/>
        </a:p>
      </dsp:txBody>
      <dsp:txXfrm>
        <a:off x="8876725" y="2497414"/>
        <a:ext cx="1800000" cy="14175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E9D65-F52C-465C-B961-1630FA08EB5E}">
      <dsp:nvSpPr>
        <dsp:cNvPr id="0" name=""/>
        <dsp:cNvSpPr/>
      </dsp:nvSpPr>
      <dsp:spPr>
        <a:xfrm>
          <a:off x="254884" y="389252"/>
          <a:ext cx="917470" cy="91747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5D74E-7032-4157-B2A5-15E1997CD535}">
      <dsp:nvSpPr>
        <dsp:cNvPr id="0" name=""/>
        <dsp:cNvSpPr/>
      </dsp:nvSpPr>
      <dsp:spPr>
        <a:xfrm>
          <a:off x="447553" y="581921"/>
          <a:ext cx="532133" cy="5321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D6EEE9-2339-4088-B6F6-CF84E9CDD3E9}">
      <dsp:nvSpPr>
        <dsp:cNvPr id="0" name=""/>
        <dsp:cNvSpPr/>
      </dsp:nvSpPr>
      <dsp:spPr>
        <a:xfrm>
          <a:off x="1368956" y="389252"/>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Department for Education – Keeping Children Safe in Education. gov.uk</a:t>
          </a:r>
          <a:endParaRPr lang="en-US" sz="1800" kern="1200" dirty="0">
            <a:latin typeface="Aharoni" panose="02010803020104030203" pitchFamily="2" charset="-79"/>
            <a:cs typeface="Aharoni" panose="02010803020104030203" pitchFamily="2" charset="-79"/>
          </a:endParaRPr>
        </a:p>
      </dsp:txBody>
      <dsp:txXfrm>
        <a:off x="1368956" y="389252"/>
        <a:ext cx="2162609" cy="917470"/>
      </dsp:txXfrm>
    </dsp:sp>
    <dsp:sp modelId="{6F24D005-9F42-4C86-885E-9DF0872C409F}">
      <dsp:nvSpPr>
        <dsp:cNvPr id="0" name=""/>
        <dsp:cNvSpPr/>
      </dsp:nvSpPr>
      <dsp:spPr>
        <a:xfrm>
          <a:off x="3908384" y="389252"/>
          <a:ext cx="917470" cy="91747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FEF08-4C11-4266-A52A-A87E9A9E6810}">
      <dsp:nvSpPr>
        <dsp:cNvPr id="0" name=""/>
        <dsp:cNvSpPr/>
      </dsp:nvSpPr>
      <dsp:spPr>
        <a:xfrm>
          <a:off x="4101053" y="581921"/>
          <a:ext cx="532133" cy="5321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C93B44-4039-456A-B2B0-FCD447407A7A}">
      <dsp:nvSpPr>
        <dsp:cNvPr id="0" name=""/>
        <dsp:cNvSpPr/>
      </dsp:nvSpPr>
      <dsp:spPr>
        <a:xfrm>
          <a:off x="5022456" y="389252"/>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Office of the Regulator of Community Interest Companies. gov.uk</a:t>
          </a:r>
          <a:endParaRPr lang="en-US" sz="1800" kern="1200" dirty="0">
            <a:latin typeface="Aharoni" panose="02010803020104030203" pitchFamily="2" charset="-79"/>
            <a:cs typeface="Aharoni" panose="02010803020104030203" pitchFamily="2" charset="-79"/>
          </a:endParaRPr>
        </a:p>
      </dsp:txBody>
      <dsp:txXfrm>
        <a:off x="5022456" y="389252"/>
        <a:ext cx="2162609" cy="917470"/>
      </dsp:txXfrm>
    </dsp:sp>
    <dsp:sp modelId="{1A83AB40-C428-40FE-99B4-4AA4CF07710D}">
      <dsp:nvSpPr>
        <dsp:cNvPr id="0" name=""/>
        <dsp:cNvSpPr/>
      </dsp:nvSpPr>
      <dsp:spPr>
        <a:xfrm>
          <a:off x="7561883" y="389252"/>
          <a:ext cx="917470" cy="91747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D97E1-0107-4D35-8309-1AF3DB2CE590}">
      <dsp:nvSpPr>
        <dsp:cNvPr id="0" name=""/>
        <dsp:cNvSpPr/>
      </dsp:nvSpPr>
      <dsp:spPr>
        <a:xfrm>
          <a:off x="7754552" y="581921"/>
          <a:ext cx="532133" cy="5321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993DBC-FA51-4BCB-9E66-D5E1D63F664C}">
      <dsp:nvSpPr>
        <dsp:cNvPr id="0" name=""/>
        <dsp:cNvSpPr/>
      </dsp:nvSpPr>
      <dsp:spPr>
        <a:xfrm>
          <a:off x="8675955" y="389252"/>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Health and Safety Executive – risk assessment guidance. hse.gov.uk</a:t>
          </a:r>
          <a:endParaRPr lang="en-US" sz="1800" kern="1200" dirty="0">
            <a:latin typeface="Aharoni" panose="02010803020104030203" pitchFamily="2" charset="-79"/>
            <a:cs typeface="Aharoni" panose="02010803020104030203" pitchFamily="2" charset="-79"/>
          </a:endParaRPr>
        </a:p>
      </dsp:txBody>
      <dsp:txXfrm>
        <a:off x="8675955" y="389252"/>
        <a:ext cx="2162609" cy="917470"/>
      </dsp:txXfrm>
    </dsp:sp>
    <dsp:sp modelId="{EC3DDFB5-9655-441D-8595-01B58C95FD20}">
      <dsp:nvSpPr>
        <dsp:cNvPr id="0" name=""/>
        <dsp:cNvSpPr/>
      </dsp:nvSpPr>
      <dsp:spPr>
        <a:xfrm>
          <a:off x="254884" y="2216201"/>
          <a:ext cx="917470" cy="91747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C2CEA5-F5B8-4008-BEF5-D4E91C89FE2E}">
      <dsp:nvSpPr>
        <dsp:cNvPr id="0" name=""/>
        <dsp:cNvSpPr/>
      </dsp:nvSpPr>
      <dsp:spPr>
        <a:xfrm>
          <a:off x="447553" y="2408870"/>
          <a:ext cx="532133" cy="5321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9AB51-4738-477B-A8E7-48A883D23B45}">
      <dsp:nvSpPr>
        <dsp:cNvPr id="0" name=""/>
        <dsp:cNvSpPr/>
      </dsp:nvSpPr>
      <dsp:spPr>
        <a:xfrm>
          <a:off x="1368956" y="2216201"/>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Information Commissioner's Office – GDPR guidance. ico.org.uk</a:t>
          </a:r>
          <a:endParaRPr lang="en-US" sz="1800" kern="1200" dirty="0">
            <a:latin typeface="Aharoni" panose="02010803020104030203" pitchFamily="2" charset="-79"/>
            <a:cs typeface="Aharoni" panose="02010803020104030203" pitchFamily="2" charset="-79"/>
          </a:endParaRPr>
        </a:p>
      </dsp:txBody>
      <dsp:txXfrm>
        <a:off x="1368956" y="2216201"/>
        <a:ext cx="2162609" cy="917470"/>
      </dsp:txXfrm>
    </dsp:sp>
    <dsp:sp modelId="{B521BAC2-6D74-467B-8E64-578D0BC30402}">
      <dsp:nvSpPr>
        <dsp:cNvPr id="0" name=""/>
        <dsp:cNvSpPr/>
      </dsp:nvSpPr>
      <dsp:spPr>
        <a:xfrm>
          <a:off x="3908384" y="2216201"/>
          <a:ext cx="917470" cy="91747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1066E-303F-4F67-8C09-F46E1CBE8604}">
      <dsp:nvSpPr>
        <dsp:cNvPr id="0" name=""/>
        <dsp:cNvSpPr/>
      </dsp:nvSpPr>
      <dsp:spPr>
        <a:xfrm>
          <a:off x="4101053" y="2408870"/>
          <a:ext cx="532133" cy="5321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40D404-D540-4B46-A4D3-B66AD853258C}">
      <dsp:nvSpPr>
        <dsp:cNvPr id="0" name=""/>
        <dsp:cNvSpPr/>
      </dsp:nvSpPr>
      <dsp:spPr>
        <a:xfrm>
          <a:off x="5004873" y="2182420"/>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Cambridgeshire County Council – support for young people.</a:t>
          </a:r>
          <a:endParaRPr lang="en-US" sz="1800" kern="1200" dirty="0">
            <a:latin typeface="Aharoni" panose="02010803020104030203" pitchFamily="2" charset="-79"/>
            <a:cs typeface="Aharoni" panose="02010803020104030203" pitchFamily="2" charset="-79"/>
          </a:endParaRPr>
        </a:p>
      </dsp:txBody>
      <dsp:txXfrm>
        <a:off x="5004873" y="2182420"/>
        <a:ext cx="2162609" cy="917470"/>
      </dsp:txXfrm>
    </dsp:sp>
    <dsp:sp modelId="{660D0F5B-7C52-48AD-8EF7-93FD3E7AAA59}">
      <dsp:nvSpPr>
        <dsp:cNvPr id="0" name=""/>
        <dsp:cNvSpPr/>
      </dsp:nvSpPr>
      <dsp:spPr>
        <a:xfrm>
          <a:off x="7561883" y="2216201"/>
          <a:ext cx="917470" cy="91747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7E8757-B3DF-4799-928B-653AC998D85F}">
      <dsp:nvSpPr>
        <dsp:cNvPr id="0" name=""/>
        <dsp:cNvSpPr/>
      </dsp:nvSpPr>
      <dsp:spPr>
        <a:xfrm>
          <a:off x="7754552" y="2408870"/>
          <a:ext cx="532133" cy="5321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98F7B8-8EEB-44CD-9EEA-F49F80507C2E}">
      <dsp:nvSpPr>
        <dsp:cNvPr id="0" name=""/>
        <dsp:cNvSpPr/>
      </dsp:nvSpPr>
      <dsp:spPr>
        <a:xfrm>
          <a:off x="8675955" y="2216201"/>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haroni" panose="02010803020104030203" pitchFamily="2" charset="-79"/>
              <a:cs typeface="Aharoni" panose="02010803020104030203" pitchFamily="2" charset="-79"/>
            </a:rPr>
            <a:t>Safeguarding Cambridgeshire and Peterborough Partnership.</a:t>
          </a:r>
          <a:endParaRPr lang="en-US" sz="1800" kern="1200" dirty="0">
            <a:latin typeface="Aharoni" panose="02010803020104030203" pitchFamily="2" charset="-79"/>
            <a:cs typeface="Aharoni" panose="02010803020104030203" pitchFamily="2" charset="-79"/>
          </a:endParaRPr>
        </a:p>
      </dsp:txBody>
      <dsp:txXfrm>
        <a:off x="8675955" y="2216201"/>
        <a:ext cx="2162609" cy="917470"/>
      </dsp:txXfrm>
    </dsp:sp>
    <dsp:sp modelId="{013A38D8-4869-49AC-B374-706C77926FFF}">
      <dsp:nvSpPr>
        <dsp:cNvPr id="0" name=""/>
        <dsp:cNvSpPr/>
      </dsp:nvSpPr>
      <dsp:spPr>
        <a:xfrm>
          <a:off x="254884" y="4043150"/>
          <a:ext cx="917470" cy="91747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E5DF8-7181-4AC7-9ECB-6AFE5989047E}">
      <dsp:nvSpPr>
        <dsp:cNvPr id="0" name=""/>
        <dsp:cNvSpPr/>
      </dsp:nvSpPr>
      <dsp:spPr>
        <a:xfrm>
          <a:off x="447553" y="4235819"/>
          <a:ext cx="532133" cy="5321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2D5418-180E-4794-A364-EE71649E6A94}">
      <dsp:nvSpPr>
        <dsp:cNvPr id="0" name=""/>
        <dsp:cNvSpPr/>
      </dsp:nvSpPr>
      <dsp:spPr>
        <a:xfrm>
          <a:off x="1368956" y="4043150"/>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haroni" panose="02010803020104030203" pitchFamily="2" charset="-79"/>
              <a:cs typeface="Aharoni" panose="02010803020104030203" pitchFamily="2" charset="-79"/>
            </a:rPr>
            <a:t>NCVO. ncvo.org.uk  |  Social Enterprise UK. socialenterprise.org.uk</a:t>
          </a:r>
          <a:endParaRPr lang="en-US" sz="1600" kern="1200" dirty="0">
            <a:latin typeface="Aharoni" panose="02010803020104030203" pitchFamily="2" charset="-79"/>
            <a:cs typeface="Aharoni" panose="02010803020104030203" pitchFamily="2" charset="-79"/>
          </a:endParaRPr>
        </a:p>
      </dsp:txBody>
      <dsp:txXfrm>
        <a:off x="1368956" y="4043150"/>
        <a:ext cx="2162609" cy="91747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57886593-16EF-43A4-87C1-EB5741347592}">
          <dgm:prSet phldrT="1"/>
          <dgm:t>
            <a:bodyPr/>
            <a:lstStyle/>
            <a:p>
              <a:r>
                <a:t>01</a:t>
              </a:r>
            </a:p>
          </dgm:t>
        </dgm:pt>
        <dgm:pt modelId="201" type="sibTrans" cxnId="{63F1655D-5EC1-4D01-A616-18A126C5EB6F}">
          <dgm:prSet phldrT="2"/>
          <dgm:t>
            <a:bodyPr/>
            <a:lstStyle/>
            <a:p>
              <a:r>
                <a:t>02</a:t>
              </a:r>
            </a:p>
          </dgm:t>
        </dgm:pt>
        <dgm:pt modelId="301" type="sibTrans" cxnId="{9C961E11-A32C-4633-B5C0-684AFD83244D}">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171009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1756741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19</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20</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21</a:t>
            </a:fld>
            <a:endParaRPr lang="en-GB"/>
          </a:p>
        </p:txBody>
      </p:sp>
    </p:spTree>
    <p:extLst>
      <p:ext uri="{BB962C8B-B14F-4D97-AF65-F5344CB8AC3E}">
        <p14:creationId xmlns:p14="http://schemas.microsoft.com/office/powerpoint/2010/main" val="976007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18/07/2026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18/07/2026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CBC69AF-AE9D-43C7-A183-244646418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writing on a notepad">
            <a:extLst>
              <a:ext uri="{FF2B5EF4-FFF2-40B4-BE49-F238E27FC236}">
                <a16:creationId xmlns:a16="http://schemas.microsoft.com/office/drawing/2014/main" id="{DDB0D946-F2BC-54DC-902E-134C22C12179}"/>
              </a:ext>
            </a:extLst>
          </p:cNvPr>
          <p:cNvPicPr>
            <a:picLocks noChangeAspect="1"/>
          </p:cNvPicPr>
          <p:nvPr/>
        </p:nvPicPr>
        <p:blipFill>
          <a:blip r:embed="rId3"/>
          <a:srcRect l="26572" r="15910"/>
          <a:stretch>
            <a:fillRect/>
          </a:stretch>
        </p:blipFill>
        <p:spPr>
          <a:xfrm>
            <a:off x="20" y="-1"/>
            <a:ext cx="6134298" cy="6858000"/>
          </a:xfrm>
          <a:prstGeom prst="rect">
            <a:avLst/>
          </a:prstGeom>
        </p:spPr>
      </p:pic>
      <p:pic>
        <p:nvPicPr>
          <p:cNvPr id="7" name="Picture 6" descr="Bridge the Gap single unified logo and badge">
            <a:extLst>
              <a:ext uri="{FF2B5EF4-FFF2-40B4-BE49-F238E27FC236}">
                <a16:creationId xmlns:a16="http://schemas.microsoft.com/office/drawing/2014/main" id="{D66152CF-1F02-4EFC-8BA8-6E20E7A83739}"/>
              </a:ext>
            </a:extLst>
          </p:cNvPr>
          <p:cNvPicPr>
            <a:picLocks noChangeAspect="1"/>
          </p:cNvPicPr>
          <p:nvPr/>
        </p:nvPicPr>
        <p:blipFill>
          <a:blip r:embed="rId4"/>
          <a:srcRect l="18623" r="11155" b="-1"/>
          <a:stretch>
            <a:fillRect/>
          </a:stretch>
        </p:blipFill>
        <p:spPr>
          <a:xfrm>
            <a:off x="7842738" y="0"/>
            <a:ext cx="4176187" cy="3666267"/>
          </a:xfrm>
          <a:prstGeom prst="rect">
            <a:avLst/>
          </a:prstGeom>
        </p:spPr>
      </p:pic>
      <p:sp>
        <p:nvSpPr>
          <p:cNvPr id="33" name="Rectangle 32">
            <a:extLst>
              <a:ext uri="{FF2B5EF4-FFF2-40B4-BE49-F238E27FC236}">
                <a16:creationId xmlns:a16="http://schemas.microsoft.com/office/drawing/2014/main" id="{BE64232A-D912-4882-BF58-104918115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218905"/>
            <a:ext cx="5625863" cy="2089317"/>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Rounded Corners 33">
            <a:extLst>
              <a:ext uri="{FF2B5EF4-FFF2-40B4-BE49-F238E27FC236}">
                <a16:creationId xmlns:a16="http://schemas.microsoft.com/office/drawing/2014/main" id="{E8E4E9D8-6D9C-4646-83A2-11844D84E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574" y="3876005"/>
            <a:ext cx="4848225"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Title 8">
            <a:extLst>
              <a:ext uri="{FF2B5EF4-FFF2-40B4-BE49-F238E27FC236}">
                <a16:creationId xmlns:a16="http://schemas.microsoft.com/office/drawing/2014/main" id="{6553CA13-EFD9-B76B-5BF5-2A4D2A10EBA4}"/>
              </a:ext>
            </a:extLst>
          </p:cNvPr>
          <p:cNvSpPr>
            <a:spLocks noGrp="1"/>
          </p:cNvSpPr>
          <p:nvPr>
            <p:ph type="ctrTitle"/>
          </p:nvPr>
        </p:nvSpPr>
        <p:spPr>
          <a:xfrm>
            <a:off x="6884703" y="2981995"/>
            <a:ext cx="4848225" cy="675516"/>
          </a:xfrm>
        </p:spPr>
        <p:txBody>
          <a:bodyPr vert="horz" lIns="91440" tIns="45720" rIns="91440" bIns="45720" rtlCol="0" anchor="ctr">
            <a:normAutofit/>
          </a:bodyPr>
          <a:lstStyle/>
          <a:p>
            <a:r>
              <a:rPr lang="en-GB" sz="2800" dirty="0">
                <a:latin typeface="Blackadder ITC" panose="04020505051007020D02" pitchFamily="82" charset="0"/>
              </a:rPr>
              <a:t>Empowering Growth Together</a:t>
            </a:r>
            <a:endParaRPr lang="en-US" sz="2700" kern="1200" dirty="0">
              <a:solidFill>
                <a:schemeClr val="bg1"/>
              </a:solidFill>
              <a:latin typeface="Blackadder ITC" panose="04020505051007020D02" pitchFamily="82" charset="0"/>
            </a:endParaRP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6352737" y="3541896"/>
            <a:ext cx="5755357" cy="3222122"/>
          </a:xfrm>
        </p:spPr>
        <p:txBody>
          <a:bodyPr vert="horz" lIns="91440" tIns="45720" rIns="91440" bIns="45720" rtlCol="0" anchor="ctr">
            <a:normAutofit/>
          </a:bodyPr>
          <a:lstStyle/>
          <a:p>
            <a:pPr marL="3429000" lvl="8"/>
            <a:endParaRPr lang="en-US" sz="1000" dirty="0">
              <a:latin typeface="Aharoni" panose="02010803020104030203" pitchFamily="2" charset="-79"/>
              <a:cs typeface="Aharoni" panose="02010803020104030203" pitchFamily="2" charset="-79"/>
            </a:endParaRPr>
          </a:p>
          <a:p>
            <a:pPr indent="-228600">
              <a:buFont typeface="Arial" panose="020B0604020202020204" pitchFamily="34" charset="0"/>
              <a:buChar char="•"/>
            </a:pPr>
            <a:endParaRPr lang="en-US" sz="1800" dirty="0">
              <a:latin typeface="Aharoni" panose="02010803020104030203" pitchFamily="2" charset="-79"/>
              <a:cs typeface="Aharoni" panose="02010803020104030203" pitchFamily="2" charset="-79"/>
            </a:endParaRPr>
          </a:p>
          <a:p>
            <a:pPr indent="-228600">
              <a:buFont typeface="Arial" panose="020B0604020202020204" pitchFamily="34" charset="0"/>
              <a:buChar char="•"/>
            </a:pPr>
            <a:r>
              <a:rPr lang="en-US" dirty="0">
                <a:latin typeface="Aharoni" panose="02010803020104030203" pitchFamily="2" charset="-79"/>
                <a:cs typeface="Aharoni" panose="02010803020104030203" pitchFamily="2" charset="-79"/>
              </a:rPr>
              <a:t>Iryna Bilichenko , ID 2410663</a:t>
            </a:r>
          </a:p>
          <a:p>
            <a:pPr indent="-228600">
              <a:buFont typeface="Arial" panose="020B0604020202020204" pitchFamily="34" charset="0"/>
              <a:buChar char="•"/>
            </a:pPr>
            <a:r>
              <a:rPr lang="en-US" dirty="0">
                <a:latin typeface="Aharoni" panose="02010803020104030203" pitchFamily="2" charset="-79"/>
                <a:cs typeface="Aharoni" panose="02010803020104030203" pitchFamily="2" charset="-79"/>
              </a:rPr>
              <a:t> Enterprise and Entrepreneurship</a:t>
            </a:r>
          </a:p>
          <a:p>
            <a:pPr indent="-228600">
              <a:buFont typeface="Arial" panose="020B0604020202020204" pitchFamily="34" charset="0"/>
              <a:buChar char="•"/>
            </a:pPr>
            <a:r>
              <a:rPr lang="en-US" dirty="0">
                <a:latin typeface="Aharoni" panose="02010803020104030203" pitchFamily="2" charset="-79"/>
                <a:cs typeface="Aharoni" panose="02010803020104030203" pitchFamily="2" charset="-79"/>
              </a:rPr>
              <a:t>Lecturer: Thomas Adeyemi</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sk with productivity items">
            <a:extLst>
              <a:ext uri="{FF2B5EF4-FFF2-40B4-BE49-F238E27FC236}">
                <a16:creationId xmlns:a16="http://schemas.microsoft.com/office/drawing/2014/main" id="{0D0B8DC2-47B1-D6AE-FB0F-80F558D9852B}"/>
              </a:ext>
            </a:extLst>
          </p:cNvPr>
          <p:cNvPicPr>
            <a:picLocks noChangeAspect="1"/>
          </p:cNvPicPr>
          <p:nvPr/>
        </p:nvPicPr>
        <p:blipFill>
          <a:blip r:embed="rId3"/>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i="0" dirty="0">
                <a:effectLst/>
                <a:latin typeface="Aharoni" panose="02010803020104030203" pitchFamily="2" charset="-79"/>
                <a:ea typeface="+mj-ea"/>
                <a:cs typeface="Aharoni" panose="02010803020104030203" pitchFamily="2" charset="-79"/>
              </a:rPr>
              <a:t>Contents</a:t>
            </a:r>
            <a:endParaRPr lang="en-US" sz="3200" dirty="0">
              <a:latin typeface="Aharoni" panose="02010803020104030203" pitchFamily="2" charset="-79"/>
              <a:ea typeface="+mj-ea"/>
              <a:cs typeface="Aharoni" panose="02010803020104030203" pitchFamily="2" charset="-79"/>
            </a:endParaRPr>
          </a:p>
          <a:p>
            <a:pPr>
              <a:lnSpc>
                <a:spcPct val="90000"/>
              </a:lnSpc>
              <a:spcBef>
                <a:spcPct val="0"/>
              </a:spcBef>
              <a:spcAft>
                <a:spcPts val="600"/>
              </a:spcAft>
            </a:pP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7367954" y="1230923"/>
            <a:ext cx="4325815" cy="5451231"/>
          </a:xfrm>
        </p:spPr>
        <p:txBody>
          <a:bodyPr vert="horz" lIns="91440" tIns="45720" rIns="91440" bIns="45720" rtlCol="0">
            <a:normAutofit lnSpcReduction="10000"/>
          </a:bodyPr>
          <a:lstStyle/>
          <a:p>
            <a:endParaRPr lang="en-US" sz="1600" b="0" i="0" dirty="0">
              <a:effectLst/>
            </a:endParaRPr>
          </a:p>
          <a:p>
            <a:pPr marL="0" indent="0">
              <a:buNone/>
            </a:pPr>
            <a:r>
              <a:rPr lang="en-US" sz="2400" b="0" i="0" dirty="0">
                <a:effectLst/>
                <a:latin typeface="Aharoni" panose="02010803020104030203" pitchFamily="2" charset="-79"/>
                <a:cs typeface="Aharoni" panose="02010803020104030203" pitchFamily="2" charset="-79"/>
              </a:rPr>
              <a:t>1. Business Concept,   Description and Product</a:t>
            </a:r>
          </a:p>
          <a:p>
            <a:pPr marL="0" indent="0">
              <a:buNone/>
            </a:pPr>
            <a:r>
              <a:rPr lang="en-US" sz="2400" b="0" i="0" dirty="0">
                <a:effectLst/>
                <a:latin typeface="Aharoni" panose="02010803020104030203" pitchFamily="2" charset="-79"/>
                <a:cs typeface="Aharoni" panose="02010803020104030203" pitchFamily="2" charset="-79"/>
              </a:rPr>
              <a:t>2. Business Objectives    (SMART)</a:t>
            </a:r>
          </a:p>
          <a:p>
            <a:pPr marL="0" indent="0">
              <a:buNone/>
            </a:pPr>
            <a:r>
              <a:rPr lang="en-US" sz="2400" b="0" i="0" dirty="0">
                <a:effectLst/>
                <a:latin typeface="Aharoni" panose="02010803020104030203" pitchFamily="2" charset="-79"/>
                <a:cs typeface="Aharoni" panose="02010803020104030203" pitchFamily="2" charset="-79"/>
              </a:rPr>
              <a:t>3. Legal Format and Management Structure</a:t>
            </a:r>
          </a:p>
          <a:p>
            <a:pPr marL="0" indent="0">
              <a:buNone/>
            </a:pPr>
            <a:r>
              <a:rPr lang="en-US" sz="2400" b="0" i="0" dirty="0">
                <a:effectLst/>
                <a:latin typeface="Aharoni" panose="02010803020104030203" pitchFamily="2" charset="-79"/>
                <a:cs typeface="Aharoni" panose="02010803020104030203" pitchFamily="2" charset="-79"/>
              </a:rPr>
              <a:t>4. Market Analysis and Marketing Plan</a:t>
            </a:r>
          </a:p>
          <a:p>
            <a:pPr marL="0" indent="0">
              <a:buNone/>
            </a:pPr>
            <a:r>
              <a:rPr lang="en-US" sz="2400" b="0" i="0" dirty="0">
                <a:effectLst/>
                <a:latin typeface="Aharoni" panose="02010803020104030203" pitchFamily="2" charset="-79"/>
                <a:cs typeface="Aharoni" panose="02010803020104030203" pitchFamily="2" charset="-79"/>
              </a:rPr>
              <a:t>5. PESTEL and SWOT Analysis</a:t>
            </a:r>
          </a:p>
          <a:p>
            <a:pPr marL="0" indent="0">
              <a:buNone/>
            </a:pPr>
            <a:r>
              <a:rPr lang="en-US" sz="2400" b="0" i="0" dirty="0">
                <a:effectLst/>
                <a:latin typeface="Aharoni" panose="02010803020104030203" pitchFamily="2" charset="-79"/>
                <a:cs typeface="Aharoni" panose="02010803020104030203" pitchFamily="2" charset="-79"/>
              </a:rPr>
              <a:t>6. Marketing Mix (4Ps) and Key Milestones</a:t>
            </a:r>
          </a:p>
          <a:p>
            <a:pPr marL="0" indent="0">
              <a:buNone/>
            </a:pPr>
            <a:r>
              <a:rPr lang="en-US" sz="2400" b="0" i="0" dirty="0">
                <a:effectLst/>
                <a:latin typeface="Aharoni" panose="02010803020104030203" pitchFamily="2" charset="-79"/>
                <a:cs typeface="Aharoni" panose="02010803020104030203" pitchFamily="2" charset="-79"/>
              </a:rPr>
              <a:t>7. Funding and Financial Plan</a:t>
            </a:r>
          </a:p>
          <a:p>
            <a:pPr marL="0" indent="0">
              <a:buNone/>
            </a:pPr>
            <a:r>
              <a:rPr lang="en-US" sz="2400" b="0" i="0" dirty="0">
                <a:effectLst/>
                <a:latin typeface="Aharoni" panose="02010803020104030203" pitchFamily="2" charset="-79"/>
                <a:cs typeface="Aharoni" panose="02010803020104030203" pitchFamily="2" charset="-79"/>
              </a:rPr>
              <a:t>8. Operations Plan and References</a:t>
            </a:r>
            <a:endParaRPr lang="en-US" sz="2400"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79A12C57-94C9-7654-6838-A962026FD61D}"/>
              </a:ext>
            </a:extLst>
          </p:cNvPr>
          <p:cNvGraphicFramePr>
            <a:graphicFrameLocks noGrp="1"/>
          </p:cNvGraphicFramePr>
          <p:nvPr>
            <p:ph idx="1"/>
            <p:extLst>
              <p:ext uri="{D42A27DB-BD31-4B8C-83A1-F6EECF244321}">
                <p14:modId xmlns:p14="http://schemas.microsoft.com/office/powerpoint/2010/main" val="2338159902"/>
              </p:ext>
            </p:extLst>
          </p:nvPr>
        </p:nvGraphicFramePr>
        <p:xfrm>
          <a:off x="123092" y="246185"/>
          <a:ext cx="12068908" cy="66118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2019300" y="538956"/>
            <a:ext cx="8985250" cy="111839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dirty="0">
                <a:solidFill>
                  <a:schemeClr val="tx1"/>
                </a:solidFill>
                <a:latin typeface="Aharoni" panose="02010803020104030203" pitchFamily="2" charset="-79"/>
                <a:ea typeface="+mj-ea"/>
                <a:cs typeface="Aharoni" panose="02010803020104030203" pitchFamily="2" charset="-79"/>
              </a:rPr>
              <a:t>Business Concept and Description</a:t>
            </a:r>
          </a:p>
        </p:txBody>
      </p:sp>
      <p:pic>
        <p:nvPicPr>
          <p:cNvPr id="8" name="Graphic 7" descr="Bridge scene">
            <a:extLst>
              <a:ext uri="{FF2B5EF4-FFF2-40B4-BE49-F238E27FC236}">
                <a16:creationId xmlns:a16="http://schemas.microsoft.com/office/drawing/2014/main" id="{3D7F32D8-C947-3EEB-E7CE-0B21496473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1009650" y="1494693"/>
            <a:ext cx="9994900" cy="4607658"/>
          </a:xfrm>
        </p:spPr>
        <p:txBody>
          <a:bodyPr vert="horz" lIns="91440" tIns="45720" rIns="91440" bIns="45720" rtlCol="0">
            <a:noAutofit/>
          </a:bodyPr>
          <a:lstStyle/>
          <a:p>
            <a:r>
              <a:rPr lang="en-US" dirty="0">
                <a:latin typeface="Aharoni" panose="02010803020104030203" pitchFamily="2" charset="-79"/>
                <a:cs typeface="Aharoni" panose="02010803020104030203" pitchFamily="2" charset="-79"/>
              </a:rPr>
              <a:t>Bridge the Gap CIC supports international students aged 11–18 studying in the UK.</a:t>
            </a:r>
          </a:p>
          <a:p>
            <a:r>
              <a:rPr lang="en-US" dirty="0">
                <a:latin typeface="Aharoni" panose="02010803020104030203" pitchFamily="2" charset="-79"/>
                <a:cs typeface="Aharoni" panose="02010803020104030203" pitchFamily="2" charset="-79"/>
              </a:rPr>
              <a:t>It bridges school learning and real life through safe, structured afternoon programmers.</a:t>
            </a:r>
          </a:p>
          <a:p>
            <a:r>
              <a:rPr lang="en-US" dirty="0">
                <a:latin typeface="Aharoni" panose="02010803020104030203" pitchFamily="2" charset="-79"/>
                <a:cs typeface="Aharoni" panose="02010803020104030203" pitchFamily="2" charset="-79"/>
              </a:rPr>
              <a:t>The focus is wellbeing, inclusion, cultural learning and confidence in English.</a:t>
            </a:r>
          </a:p>
          <a:p>
            <a:r>
              <a:rPr lang="en-US" dirty="0">
                <a:latin typeface="Aharoni" panose="02010803020104030203" pitchFamily="2" charset="-79"/>
                <a:cs typeface="Aharoni" panose="02010803020104030203" pitchFamily="2" charset="-79"/>
              </a:rPr>
              <a:t>Activities run in Peterborough, in community centers, parks, museums and libraries.</a:t>
            </a:r>
          </a:p>
          <a:p>
            <a:r>
              <a:rPr lang="en-US" dirty="0">
                <a:latin typeface="Aharoni" panose="02010803020104030203" pitchFamily="2" charset="-79"/>
                <a:cs typeface="Aharoni" panose="02010803020104030203" pitchFamily="2" charset="-79"/>
              </a:rPr>
              <a:t>As a CIC, profits are reinvested into services for young people.</a:t>
            </a:r>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rawings on colourful paper">
            <a:extLst>
              <a:ext uri="{FF2B5EF4-FFF2-40B4-BE49-F238E27FC236}">
                <a16:creationId xmlns:a16="http://schemas.microsoft.com/office/drawing/2014/main" id="{E8003CF6-04F8-80A3-8573-C092287D61DA}"/>
              </a:ext>
            </a:extLst>
          </p:cNvPr>
          <p:cNvPicPr>
            <a:picLocks noChangeAspect="1"/>
          </p:cNvPicPr>
          <p:nvPr/>
        </p:nvPicPr>
        <p:blipFill>
          <a:blip r:embed="rId3"/>
          <a:srcRect r="5882" b="-1"/>
          <a:stretch>
            <a:fillRect/>
          </a:stretch>
        </p:blipFill>
        <p:spPr>
          <a:xfrm>
            <a:off x="50562" y="949569"/>
            <a:ext cx="6892730" cy="590843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33646" y="0"/>
            <a:ext cx="5920154" cy="82647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Aharoni" panose="02010803020104030203" pitchFamily="2" charset="-79"/>
                <a:ea typeface="+mj-ea"/>
                <a:cs typeface="Aharoni" panose="02010803020104030203" pitchFamily="2" charset="-79"/>
              </a:rPr>
              <a:t>Product Description</a:t>
            </a: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7420708" y="527538"/>
            <a:ext cx="4771292" cy="7297606"/>
          </a:xfrm>
        </p:spPr>
        <p:txBody>
          <a:bodyPr vert="horz" lIns="91440" tIns="45720" rIns="91440" bIns="45720" rtlCol="0">
            <a:noAutofit/>
          </a:bodyPr>
          <a:lstStyle/>
          <a:p>
            <a:r>
              <a:rPr lang="en-US" sz="2400" dirty="0">
                <a:latin typeface="Aharoni" panose="02010803020104030203" pitchFamily="2" charset="-79"/>
                <a:cs typeface="Aharoni" panose="02010803020104030203" pitchFamily="2" charset="-79"/>
              </a:rPr>
              <a:t>Afternoon activity programmer, Monday to Friday.</a:t>
            </a:r>
          </a:p>
          <a:p>
            <a:r>
              <a:rPr lang="en-US" sz="2400" dirty="0">
                <a:latin typeface="Aharoni" panose="02010803020104030203" pitchFamily="2" charset="-79"/>
                <a:cs typeface="Aharoni" panose="02010803020104030203" pitchFamily="2" charset="-79"/>
              </a:rPr>
              <a:t>Cultural trips to local attractions.</a:t>
            </a:r>
          </a:p>
          <a:p>
            <a:r>
              <a:rPr lang="en-US" sz="2400" dirty="0">
                <a:latin typeface="Aharoni" panose="02010803020104030203" pitchFamily="2" charset="-79"/>
                <a:cs typeface="Aharoni" panose="02010803020104030203" pitchFamily="2" charset="-79"/>
              </a:rPr>
              <a:t>English practice through games, conversation and real life tasks.</a:t>
            </a:r>
          </a:p>
          <a:p>
            <a:r>
              <a:rPr lang="en-US" sz="2400" dirty="0">
                <a:latin typeface="Aharoni" panose="02010803020104030203" pitchFamily="2" charset="-79"/>
                <a:cs typeface="Aharoni" panose="02010803020104030203" pitchFamily="2" charset="-79"/>
              </a:rPr>
              <a:t>Small group learning support and wellbeing guidance.</a:t>
            </a:r>
          </a:p>
          <a:p>
            <a:r>
              <a:rPr lang="en-US" sz="2400" dirty="0">
                <a:latin typeface="Aharoni" panose="02010803020104030203" pitchFamily="2" charset="-79"/>
                <a:cs typeface="Aharoni" panose="02010803020104030203" pitchFamily="2" charset="-79"/>
              </a:rPr>
              <a:t>Communication help for students who struggle with English.</a:t>
            </a:r>
          </a:p>
          <a:p>
            <a:r>
              <a:rPr lang="en-US" sz="2400" dirty="0">
                <a:latin typeface="Aharoni" panose="02010803020104030203" pitchFamily="2" charset="-79"/>
                <a:cs typeface="Aharoni" panose="02010803020104030203" pitchFamily="2" charset="-79"/>
              </a:rPr>
              <a:t>Learning resources: worksheets, vocabulary cards and cultural guides.</a:t>
            </a:r>
          </a:p>
          <a:p>
            <a:r>
              <a:rPr lang="en-US" sz="2400" dirty="0">
                <a:latin typeface="Aharoni" panose="02010803020104030203" pitchFamily="2" charset="-79"/>
                <a:cs typeface="Aharoni" panose="02010803020104030203" pitchFamily="2" charset="-79"/>
              </a:rPr>
              <a:t>Every activity is planned with a full risk assessment.</a:t>
            </a:r>
          </a:p>
        </p:txBody>
      </p:sp>
    </p:spTree>
    <p:extLst>
      <p:ext uri="{BB962C8B-B14F-4D97-AF65-F5344CB8AC3E}">
        <p14:creationId xmlns:p14="http://schemas.microsoft.com/office/powerpoint/2010/main" val="1899385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4" name="TextBox 3">
            <a:extLst>
              <a:ext uri="{FF2B5EF4-FFF2-40B4-BE49-F238E27FC236}">
                <a16:creationId xmlns:a16="http://schemas.microsoft.com/office/drawing/2014/main" id="{0A16EA78-2872-4151-ACDE-85DE92917660}"/>
              </a:ext>
            </a:extLst>
          </p:cNvPr>
          <p:cNvSpPr txBox="1"/>
          <p:nvPr/>
        </p:nvSpPr>
        <p:spPr>
          <a:xfrm>
            <a:off x="547688" y="365126"/>
            <a:ext cx="11093450" cy="461352"/>
          </a:xfrm>
          <a:prstGeom prst="rect">
            <a:avLst/>
          </a:prstGeom>
        </p:spPr>
        <p:txBody>
          <a:bodyPr vert="horz" lIns="91440" tIns="45720" rIns="91440" bIns="45720" rtlCol="0" anchor="ctr">
            <a:normAutofit fontScale="77500" lnSpcReduction="20000"/>
          </a:bodyPr>
          <a:lstStyle/>
          <a:p>
            <a:pPr>
              <a:lnSpc>
                <a:spcPct val="90000"/>
              </a:lnSpc>
              <a:spcBef>
                <a:spcPct val="0"/>
              </a:spcBef>
              <a:spcAft>
                <a:spcPts val="600"/>
              </a:spcAft>
            </a:pPr>
            <a:r>
              <a:rPr lang="en-US" sz="4000" b="1" kern="1200" dirty="0">
                <a:solidFill>
                  <a:schemeClr val="tx1"/>
                </a:solidFill>
                <a:latin typeface="Aharoni" panose="02010803020104030203" pitchFamily="2" charset="-79"/>
                <a:ea typeface="+mj-ea"/>
                <a:cs typeface="Aharoni" panose="02010803020104030203" pitchFamily="2" charset="-79"/>
              </a:rPr>
              <a:t>Business Objectives (SMART)</a:t>
            </a:r>
          </a:p>
        </p:txBody>
      </p:sp>
      <p:graphicFrame>
        <p:nvGraphicFramePr>
          <p:cNvPr id="6" name="Content Placeholder 2">
            <a:extLst>
              <a:ext uri="{FF2B5EF4-FFF2-40B4-BE49-F238E27FC236}">
                <a16:creationId xmlns:a16="http://schemas.microsoft.com/office/drawing/2014/main" id="{811F15C2-EA77-30E4-EF42-B5EAE7FB03E7}"/>
              </a:ext>
            </a:extLst>
          </p:cNvPr>
          <p:cNvGraphicFramePr>
            <a:graphicFrameLocks noGrp="1"/>
          </p:cNvGraphicFramePr>
          <p:nvPr>
            <p:ph idx="1"/>
            <p:extLst>
              <p:ext uri="{D42A27DB-BD31-4B8C-83A1-F6EECF244321}">
                <p14:modId xmlns:p14="http://schemas.microsoft.com/office/powerpoint/2010/main" val="3572313055"/>
              </p:ext>
            </p:extLst>
          </p:nvPr>
        </p:nvGraphicFramePr>
        <p:xfrm>
          <a:off x="228599" y="826478"/>
          <a:ext cx="11960223" cy="60315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004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941669" y="170602"/>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2"/>
                </a:solidFill>
                <a:latin typeface="Aharoni" panose="02010803020104030203" pitchFamily="2" charset="-79"/>
                <a:ea typeface="+mj-ea"/>
                <a:cs typeface="Aharoni" panose="02010803020104030203" pitchFamily="2" charset="-79"/>
              </a:rPr>
              <a:t>Short and Long-Term Objectives</a:t>
            </a: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140677" y="1459523"/>
            <a:ext cx="6276989" cy="5324403"/>
          </a:xfrm>
        </p:spPr>
        <p:txBody>
          <a:bodyPr vert="horz" lIns="91440" tIns="45720" rIns="91440" bIns="45720" rtlCol="0" anchor="ctr">
            <a:noAutofit/>
          </a:bodyPr>
          <a:lstStyle/>
          <a:p>
            <a:r>
              <a:rPr lang="en-US" sz="2400" dirty="0">
                <a:solidFill>
                  <a:schemeClr val="tx2"/>
                </a:solidFill>
                <a:latin typeface="Aharoni" panose="02010803020104030203" pitchFamily="2" charset="-79"/>
                <a:cs typeface="Aharoni" panose="02010803020104030203" pitchFamily="2" charset="-79"/>
              </a:rPr>
              <a:t>Short term (under one year): register the CIC, create weekly activity plans and risk assessments, build relationships with schools, host families and agencies, promote through flyers, social media and school visits, train staff, and run a first pilot programmer.</a:t>
            </a:r>
          </a:p>
          <a:p>
            <a:r>
              <a:rPr lang="en-US" sz="2400" dirty="0">
                <a:solidFill>
                  <a:schemeClr val="tx2"/>
                </a:solidFill>
                <a:latin typeface="Aharoni" panose="02010803020104030203" pitchFamily="2" charset="-79"/>
                <a:cs typeface="Aharoni" panose="02010803020104030203" pitchFamily="2" charset="-79"/>
              </a:rPr>
              <a:t>Long term (beyond one year): expand to other cities in Cambridgeshire, add weekend trips and holiday programmers, develop online support sessions, secure long term contracts with schools and agencies, and grow a team of trained leaders and volunteers.</a:t>
            </a: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Schoolhouse">
            <a:extLst>
              <a:ext uri="{FF2B5EF4-FFF2-40B4-BE49-F238E27FC236}">
                <a16:creationId xmlns:a16="http://schemas.microsoft.com/office/drawing/2014/main" id="{DB11BA8A-013B-D3BA-AEB2-8E85189EDFC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195335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38CF1678-841D-FF67-7665-F47F5E4A5D5C}"/>
              </a:ext>
            </a:extLst>
          </p:cNvPr>
          <p:cNvGraphicFramePr>
            <a:graphicFrameLocks noGrp="1"/>
          </p:cNvGraphicFramePr>
          <p:nvPr>
            <p:ph idx="1"/>
            <p:extLst>
              <p:ext uri="{D42A27DB-BD31-4B8C-83A1-F6EECF244321}">
                <p14:modId xmlns:p14="http://schemas.microsoft.com/office/powerpoint/2010/main" val="2065865613"/>
              </p:ext>
            </p:extLst>
          </p:nvPr>
        </p:nvGraphicFramePr>
        <p:xfrm>
          <a:off x="732064" y="1352096"/>
          <a:ext cx="10515600" cy="4739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latin typeface="Aharoni" panose="02010803020104030203" pitchFamily="2" charset="-79"/>
                <a:cs typeface="Aharoni" panose="02010803020104030203" pitchFamily="2" charset="-79"/>
              </a:rPr>
              <a:t> </a:t>
            </a:r>
            <a:r>
              <a:rPr lang="en-GB" sz="3200" dirty="0">
                <a:latin typeface="Aharoni" panose="02010803020104030203" pitchFamily="2" charset="-79"/>
                <a:cs typeface="Aharoni" panose="02010803020104030203" pitchFamily="2" charset="-79"/>
              </a:rPr>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189A063B-746F-7203-828A-27CC97F14479}"/>
              </a:ext>
            </a:extLst>
          </p:cNvPr>
          <p:cNvGraphicFramePr>
            <a:graphicFrameLocks noGrp="1"/>
          </p:cNvGraphicFramePr>
          <p:nvPr>
            <p:ph idx="1"/>
            <p:extLst>
              <p:ext uri="{D42A27DB-BD31-4B8C-83A1-F6EECF244321}">
                <p14:modId xmlns:p14="http://schemas.microsoft.com/office/powerpoint/2010/main" val="4052321364"/>
              </p:ext>
            </p:extLst>
          </p:nvPr>
        </p:nvGraphicFramePr>
        <p:xfrm>
          <a:off x="263769" y="193431"/>
          <a:ext cx="11728939" cy="6453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A16EA78-2872-4151-ACDE-85DE92917660}"/>
              </a:ext>
            </a:extLst>
          </p:cNvPr>
          <p:cNvSpPr txBox="1"/>
          <p:nvPr/>
        </p:nvSpPr>
        <p:spPr>
          <a:xfrm>
            <a:off x="263769" y="211015"/>
            <a:ext cx="7458009" cy="584775"/>
          </a:xfrm>
          <a:prstGeom prst="rect">
            <a:avLst/>
          </a:prstGeom>
          <a:noFill/>
        </p:spPr>
        <p:txBody>
          <a:bodyPr wrap="square" rtlCol="0">
            <a:spAutoFit/>
          </a:bodyPr>
          <a:lstStyle/>
          <a:p>
            <a:r>
              <a:rPr lang="en-US" sz="3200" b="1" dirty="0">
                <a:latin typeface="Aharoni" panose="02010803020104030203" pitchFamily="2" charset="-79"/>
                <a:cs typeface="Aharoni" panose="02010803020104030203" pitchFamily="2" charset="-79"/>
              </a:rPr>
              <a:t>Management Team</a:t>
            </a:r>
            <a:endParaRPr lang="en-GB" sz="3200" b="1"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047355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0" y="365126"/>
            <a:ext cx="10238117" cy="855146"/>
          </a:xfrm>
        </p:spPr>
        <p:txBody>
          <a:bodyPr>
            <a:normAutofit/>
          </a:bodyPr>
          <a:lstStyle/>
          <a:p>
            <a:pPr algn="l"/>
            <a:endParaRPr lang="en-GB" sz="3600" dirty="0"/>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10</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922564" y="5270336"/>
            <a:ext cx="6915150" cy="367393"/>
          </a:xfrm>
          <a:prstGeom prst="rect">
            <a:avLst/>
          </a:prstGeom>
          <a:noFill/>
        </p:spPr>
        <p:txBody>
          <a:bodyPr wrap="square" rtlCol="0">
            <a:spAutoFit/>
          </a:bodyPr>
          <a:lstStyle/>
          <a:p>
            <a:r>
              <a:rPr lang="en-GB" dirty="0"/>
              <a:t>Created using MS Visio – refer to week 3 lecture recording</a:t>
            </a:r>
          </a:p>
        </p:txBody>
      </p:sp>
      <p:pic>
        <p:nvPicPr>
          <p:cNvPr id="7" name="Content Placeholder 6" descr="Organisational chart for Bridge the Gap showing Director, Programme Coordinator, Activity Leaders, Volunteers, and Administration and Communication Support">
            <a:extLst>
              <a:ext uri="{FF2B5EF4-FFF2-40B4-BE49-F238E27FC236}">
                <a16:creationId xmlns:a16="http://schemas.microsoft.com/office/drawing/2014/main" id="{32589715-DA0E-8DC9-33E2-9DCC1C527F5D}"/>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38022" y="0"/>
            <a:ext cx="12330022" cy="7246352"/>
          </a:xfrm>
          <a:prstGeom prst="rect">
            <a:avLst/>
          </a:prstGeom>
          <a:noFill/>
          <a:ln>
            <a:noFill/>
          </a:ln>
        </p:spPr>
      </p:pic>
    </p:spTree>
    <p:extLst>
      <p:ext uri="{BB962C8B-B14F-4D97-AF65-F5344CB8AC3E}">
        <p14:creationId xmlns:p14="http://schemas.microsoft.com/office/powerpoint/2010/main" val="3648504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6717323" y="281355"/>
            <a:ext cx="5187461" cy="451566"/>
          </a:xfrm>
          <a:prstGeom prst="rect">
            <a:avLst/>
          </a:prstGeom>
        </p:spPr>
        <p:txBody>
          <a:bodyPr vert="horz" lIns="91440" tIns="45720" rIns="91440" bIns="45720" rtlCol="0" anchor="ctr">
            <a:normAutofit fontScale="55000" lnSpcReduction="20000"/>
          </a:bodyPr>
          <a:lstStyle/>
          <a:p>
            <a:pPr>
              <a:lnSpc>
                <a:spcPct val="90000"/>
              </a:lnSpc>
              <a:spcBef>
                <a:spcPct val="0"/>
              </a:spcBef>
              <a:spcAft>
                <a:spcPts val="600"/>
              </a:spcAft>
            </a:pPr>
            <a:endParaRPr lang="en-US" sz="5200" b="1" kern="1200" dirty="0">
              <a:solidFill>
                <a:schemeClr val="tx1"/>
              </a:solidFill>
              <a:latin typeface="Aharoni" panose="02010803020104030203" pitchFamily="2" charset="-79"/>
              <a:ea typeface="+mj-ea"/>
              <a:cs typeface="Aharoni" panose="02010803020104030203" pitchFamily="2" charset="-79"/>
            </a:endParaRPr>
          </a:p>
        </p:txBody>
      </p:sp>
      <p:graphicFrame>
        <p:nvGraphicFramePr>
          <p:cNvPr id="6" name="TextBox 2">
            <a:extLst>
              <a:ext uri="{FF2B5EF4-FFF2-40B4-BE49-F238E27FC236}">
                <a16:creationId xmlns:a16="http://schemas.microsoft.com/office/drawing/2014/main" id="{6443CF26-FBDF-31E9-05AC-263A30759A43}"/>
              </a:ext>
            </a:extLst>
          </p:cNvPr>
          <p:cNvGraphicFramePr/>
          <p:nvPr>
            <p:extLst>
              <p:ext uri="{D42A27DB-BD31-4B8C-83A1-F6EECF244321}">
                <p14:modId xmlns:p14="http://schemas.microsoft.com/office/powerpoint/2010/main" val="440566268"/>
              </p:ext>
            </p:extLst>
          </p:nvPr>
        </p:nvGraphicFramePr>
        <p:xfrm>
          <a:off x="158262" y="281355"/>
          <a:ext cx="11430000" cy="6295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2B3338C3-3549-0F90-7C42-E7F0DDB1D25C}"/>
              </a:ext>
            </a:extLst>
          </p:cNvPr>
          <p:cNvSpPr txBox="1"/>
          <p:nvPr/>
        </p:nvSpPr>
        <p:spPr>
          <a:xfrm>
            <a:off x="896815" y="507138"/>
            <a:ext cx="3113353" cy="523220"/>
          </a:xfrm>
          <a:prstGeom prst="rect">
            <a:avLst/>
          </a:prstGeom>
          <a:noFill/>
        </p:spPr>
        <p:txBody>
          <a:bodyPr wrap="none" rtlCol="0">
            <a:spAutoFit/>
          </a:bodyPr>
          <a:lstStyle/>
          <a:p>
            <a:r>
              <a:rPr lang="en-GB" sz="2800" dirty="0">
                <a:latin typeface="Aharoni" panose="02010803020104030203" pitchFamily="2" charset="-79"/>
                <a:cs typeface="Aharoni" panose="02010803020104030203" pitchFamily="2" charset="-79"/>
              </a:rPr>
              <a:t>PESTEL ANALYSIS</a:t>
            </a:r>
          </a:p>
        </p:txBody>
      </p:sp>
    </p:spTree>
    <p:extLst>
      <p:ext uri="{BB962C8B-B14F-4D97-AF65-F5344CB8AC3E}">
        <p14:creationId xmlns:p14="http://schemas.microsoft.com/office/powerpoint/2010/main" val="1524246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557188"/>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Aharoni" panose="02010803020104030203" pitchFamily="2" charset="-79"/>
                <a:ea typeface="+mj-ea"/>
                <a:cs typeface="Aharoni" panose="02010803020104030203" pitchFamily="2" charset="-79"/>
              </a:rPr>
              <a:t>Market Analysis and Marketing</a:t>
            </a:r>
          </a:p>
        </p:txBody>
      </p:sp>
      <p:graphicFrame>
        <p:nvGraphicFramePr>
          <p:cNvPr id="6" name="Content Placeholder 2">
            <a:extLst>
              <a:ext uri="{FF2B5EF4-FFF2-40B4-BE49-F238E27FC236}">
                <a16:creationId xmlns:a16="http://schemas.microsoft.com/office/drawing/2014/main" id="{DF730E35-4B17-00B7-C5EB-357963DBCC73}"/>
              </a:ext>
            </a:extLst>
          </p:cNvPr>
          <p:cNvGraphicFramePr>
            <a:graphicFrameLocks noGrp="1"/>
          </p:cNvGraphicFramePr>
          <p:nvPr>
            <p:ph idx="1"/>
            <p:extLst>
              <p:ext uri="{D42A27DB-BD31-4B8C-83A1-F6EECF244321}">
                <p14:modId xmlns:p14="http://schemas.microsoft.com/office/powerpoint/2010/main" val="40775707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1281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4" name="TextBox 3">
            <a:extLst>
              <a:ext uri="{FF2B5EF4-FFF2-40B4-BE49-F238E27FC236}">
                <a16:creationId xmlns:a16="http://schemas.microsoft.com/office/drawing/2014/main" id="{0A16EA78-2872-4151-ACDE-85DE92917660}"/>
              </a:ext>
            </a:extLst>
          </p:cNvPr>
          <p:cNvSpPr txBox="1"/>
          <p:nvPr/>
        </p:nvSpPr>
        <p:spPr>
          <a:xfrm>
            <a:off x="550864" y="365125"/>
            <a:ext cx="11090274"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1"/>
                </a:solidFill>
                <a:latin typeface="Aharoni" panose="02010803020104030203" pitchFamily="2" charset="-79"/>
                <a:ea typeface="+mj-ea"/>
                <a:cs typeface="Aharoni" panose="02010803020104030203" pitchFamily="2" charset="-79"/>
              </a:rPr>
              <a:t>Marketing Mix (4Ps)</a:t>
            </a:r>
            <a:endParaRPr lang="en-US" sz="4000" b="1" kern="1200" dirty="0">
              <a:solidFill>
                <a:schemeClr val="tx1"/>
              </a:solidFill>
              <a:latin typeface="Aharoni" panose="02010803020104030203" pitchFamily="2" charset="-79"/>
              <a:ea typeface="+mj-ea"/>
              <a:cs typeface="Aharoni" panose="02010803020104030203" pitchFamily="2" charset="-79"/>
            </a:endParaRPr>
          </a:p>
        </p:txBody>
      </p:sp>
      <p:graphicFrame>
        <p:nvGraphicFramePr>
          <p:cNvPr id="6" name="Content Placeholder 2">
            <a:extLst>
              <a:ext uri="{FF2B5EF4-FFF2-40B4-BE49-F238E27FC236}">
                <a16:creationId xmlns:a16="http://schemas.microsoft.com/office/drawing/2014/main" id="{88CCD423-3C95-A2FD-8949-65222FC86FE2}"/>
              </a:ext>
            </a:extLst>
          </p:cNvPr>
          <p:cNvGraphicFramePr>
            <a:graphicFrameLocks noGrp="1"/>
          </p:cNvGraphicFramePr>
          <p:nvPr>
            <p:ph idx="1"/>
            <p:extLst>
              <p:ext uri="{D42A27DB-BD31-4B8C-83A1-F6EECF244321}">
                <p14:modId xmlns:p14="http://schemas.microsoft.com/office/powerpoint/2010/main" val="1328685643"/>
              </p:ext>
            </p:extLst>
          </p:nvPr>
        </p:nvGraphicFramePr>
        <p:xfrm>
          <a:off x="547688" y="1283677"/>
          <a:ext cx="11093450" cy="52091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1949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841248" y="256032"/>
            <a:ext cx="10506456" cy="10149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dirty="0">
                <a:solidFill>
                  <a:schemeClr val="tx1"/>
                </a:solidFill>
                <a:latin typeface="Aharoni" panose="02010803020104030203" pitchFamily="2" charset="-79"/>
                <a:ea typeface="+mj-ea"/>
                <a:cs typeface="Aharoni" panose="02010803020104030203" pitchFamily="2" charset="-79"/>
              </a:rPr>
              <a:t>SWOT Analysis</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09DCD63F-42B0-45A6-9FE4-F6D10B5B87EC}"/>
              </a:ext>
            </a:extLst>
          </p:cNvPr>
          <p:cNvGraphicFramePr>
            <a:graphicFrameLocks noGrp="1"/>
          </p:cNvGraphicFramePr>
          <p:nvPr>
            <p:ph idx="1"/>
            <p:extLst>
              <p:ext uri="{D42A27DB-BD31-4B8C-83A1-F6EECF244321}">
                <p14:modId xmlns:p14="http://schemas.microsoft.com/office/powerpoint/2010/main" val="365784581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6483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841248" y="256032"/>
            <a:ext cx="10506456" cy="10149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dirty="0">
                <a:solidFill>
                  <a:schemeClr val="tx1"/>
                </a:solidFill>
                <a:latin typeface="Aharoni" panose="02010803020104030203" pitchFamily="2" charset="-79"/>
                <a:ea typeface="+mj-ea"/>
                <a:cs typeface="Aharoni" panose="02010803020104030203" pitchFamily="2" charset="-79"/>
              </a:rPr>
              <a:t>Key Milestones</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E89AEF18-F89B-3D61-1170-7870CFF81FAA}"/>
              </a:ext>
            </a:extLst>
          </p:cNvPr>
          <p:cNvGraphicFramePr>
            <a:graphicFrameLocks noGrp="1"/>
          </p:cNvGraphicFramePr>
          <p:nvPr>
            <p:ph idx="1"/>
            <p:extLst>
              <p:ext uri="{D42A27DB-BD31-4B8C-83A1-F6EECF244321}">
                <p14:modId xmlns:p14="http://schemas.microsoft.com/office/powerpoint/2010/main" val="406318038"/>
              </p:ext>
            </p:extLst>
          </p:nvPr>
        </p:nvGraphicFramePr>
        <p:xfrm>
          <a:off x="286130" y="1634502"/>
          <a:ext cx="11513147" cy="4949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9899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52FF6E62-25C7-C343-3325-98C6E83E767D}"/>
              </a:ext>
            </a:extLst>
          </p:cNvPr>
          <p:cNvGraphicFramePr>
            <a:graphicFrameLocks noGrp="1"/>
          </p:cNvGraphicFramePr>
          <p:nvPr>
            <p:ph idx="1"/>
            <p:extLst>
              <p:ext uri="{D42A27DB-BD31-4B8C-83A1-F6EECF244321}">
                <p14:modId xmlns:p14="http://schemas.microsoft.com/office/powerpoint/2010/main" val="3206346936"/>
              </p:ext>
            </p:extLst>
          </p:nvPr>
        </p:nvGraphicFramePr>
        <p:xfrm>
          <a:off x="838200" y="1175112"/>
          <a:ext cx="10515600" cy="5383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latin typeface="Aharoni" panose="02010803020104030203" pitchFamily="2" charset="-79"/>
                <a:cs typeface="Aharoni" panose="02010803020104030203" pitchFamily="2" charset="-79"/>
              </a:rPr>
              <a:t> </a:t>
            </a:r>
            <a:r>
              <a:rPr lang="en-GB" sz="3200" b="1" i="0" dirty="0">
                <a:solidFill>
                  <a:srgbClr val="374151"/>
                </a:solidFill>
                <a:effectLst/>
                <a:latin typeface="Aharoni" panose="02010803020104030203" pitchFamily="2" charset="-79"/>
                <a:cs typeface="Aharoni" panose="02010803020104030203" pitchFamily="2" charset="-79"/>
              </a:rPr>
              <a:t>Funding Requirements and Allocation</a:t>
            </a:r>
            <a:endParaRPr lang="en-GB" sz="3200" b="1" dirty="0">
              <a:latin typeface="Aharoni" panose="02010803020104030203" pitchFamily="2" charset="-79"/>
              <a:cs typeface="Aharoni" panose="02010803020104030203" pitchFamily="2" charset="-79"/>
            </a:endParaRPr>
          </a:p>
        </p:txBody>
      </p:sp>
      <p:sp>
        <p:nvSpPr>
          <p:cNvPr id="2" name="TextBox 1">
            <a:extLst>
              <a:ext uri="{FF2B5EF4-FFF2-40B4-BE49-F238E27FC236}">
                <a16:creationId xmlns:a16="http://schemas.microsoft.com/office/drawing/2014/main" id="{8F1A7612-3640-8A46-6C53-23859B0F0D09}"/>
              </a:ext>
            </a:extLst>
          </p:cNvPr>
          <p:cNvSpPr txBox="1"/>
          <p:nvPr/>
        </p:nvSpPr>
        <p:spPr>
          <a:xfrm>
            <a:off x="1151926" y="5206748"/>
            <a:ext cx="10716986" cy="369332"/>
          </a:xfrm>
          <a:prstGeom prst="rect">
            <a:avLst/>
          </a:prstGeom>
          <a:noFill/>
        </p:spPr>
        <p:txBody>
          <a:bodyPr wrap="square" rtlCol="0">
            <a:spAutoFit/>
          </a:bodyPr>
          <a:lstStyle/>
          <a:p>
            <a:r>
              <a:rPr lang="en-GB">
                <a:highlight>
                  <a:srgbClr val="FFFF00"/>
                </a:highlight>
              </a:rPr>
              <a:t>Cash flow is monitored monthly</a:t>
            </a:r>
            <a:r>
              <a:rPr lang="en-GB" dirty="0">
                <a:highlight>
                  <a:srgbClr val="FFFF00"/>
                </a:highlight>
              </a:rPr>
              <a:t>.</a:t>
            </a:r>
          </a:p>
        </p:txBody>
      </p:sp>
    </p:spTree>
    <p:extLst>
      <p:ext uri="{BB962C8B-B14F-4D97-AF65-F5344CB8AC3E}">
        <p14:creationId xmlns:p14="http://schemas.microsoft.com/office/powerpoint/2010/main" val="3278303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555905219"/>
              </p:ext>
            </p:extLst>
          </p:nvPr>
        </p:nvGraphicFramePr>
        <p:xfrm>
          <a:off x="6096000" y="351690"/>
          <a:ext cx="5744308" cy="6527960"/>
        </p:xfrm>
        <a:graphic>
          <a:graphicData uri="http://schemas.openxmlformats.org/drawingml/2006/table">
            <a:tbl>
              <a:tblPr bandRow="1">
                <a:tableStyleId>{5C22544A-7EE6-4342-B048-85BDC9FD1C3A}</a:tableStyleId>
              </a:tblPr>
              <a:tblGrid>
                <a:gridCol w="3937093">
                  <a:extLst>
                    <a:ext uri="{9D8B030D-6E8A-4147-A177-3AD203B41FA5}">
                      <a16:colId xmlns:a16="http://schemas.microsoft.com/office/drawing/2014/main" val="4078324115"/>
                    </a:ext>
                  </a:extLst>
                </a:gridCol>
                <a:gridCol w="1807215">
                  <a:extLst>
                    <a:ext uri="{9D8B030D-6E8A-4147-A177-3AD203B41FA5}">
                      <a16:colId xmlns:a16="http://schemas.microsoft.com/office/drawing/2014/main" val="3261734122"/>
                    </a:ext>
                  </a:extLst>
                </a:gridCol>
              </a:tblGrid>
              <a:tr h="776341">
                <a:tc>
                  <a:txBody>
                    <a:bodyPr/>
                    <a:lstStyle/>
                    <a:p>
                      <a:pPr algn="l" rtl="0" fontAlgn="ctr"/>
                      <a:r>
                        <a:rPr lang="en-GB" sz="2400" u="none" strike="noStrike" dirty="0">
                          <a:effectLst/>
                        </a:rPr>
                        <a:t>Expenses</a:t>
                      </a:r>
                      <a:endParaRPr lang="en-GB" sz="24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2400" u="none" strike="noStrike">
                          <a:effectLst/>
                        </a:rPr>
                        <a:t>per year</a:t>
                      </a:r>
                      <a:endParaRPr lang="en-GB" sz="2400" b="0" i="0" u="none" strike="noStrike">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944513">
                <a:tc>
                  <a:txBody>
                    <a:bodyPr/>
                    <a:lstStyle/>
                    <a:p>
                      <a:pPr algn="l" rtl="0" fontAlgn="ctr"/>
                      <a:r>
                        <a:rPr lang="en-GB" sz="2400" u="none" strike="noStrike" dirty="0">
                          <a:effectLst/>
                        </a:rPr>
                        <a:t>Staff wages</a:t>
                      </a:r>
                      <a:endParaRPr lang="en-GB" sz="24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a:effectLst/>
                        </a:rPr>
                        <a:t>£6,000–£8,000</a:t>
                      </a:r>
                      <a:endParaRPr lang="en-GB" sz="24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944513">
                <a:tc>
                  <a:txBody>
                    <a:bodyPr/>
                    <a:lstStyle/>
                    <a:p>
                      <a:pPr algn="l" rtl="0" fontAlgn="ctr"/>
                      <a:r>
                        <a:rPr lang="en-GB" sz="2400" u="none" strike="noStrike" dirty="0">
                          <a:effectLst/>
                        </a:rPr>
                        <a:t>Transport &amp; trips</a:t>
                      </a:r>
                      <a:endParaRPr lang="en-GB" sz="24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a:effectLst/>
                        </a:rPr>
                        <a:t>£2,000–£3,000</a:t>
                      </a:r>
                      <a:endParaRPr lang="en-GB" sz="24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944513">
                <a:tc>
                  <a:txBody>
                    <a:bodyPr/>
                    <a:lstStyle/>
                    <a:p>
                      <a:pPr algn="l" rtl="0" fontAlgn="ctr"/>
                      <a:r>
                        <a:rPr lang="en-GB" sz="2400" u="none" strike="noStrike" dirty="0">
                          <a:effectLst/>
                        </a:rPr>
                        <a:t>Insurance &amp; admin</a:t>
                      </a:r>
                      <a:endParaRPr lang="en-GB" sz="24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a:effectLst/>
                        </a:rPr>
                        <a:t>£1,000–£1,500</a:t>
                      </a:r>
                      <a:endParaRPr lang="en-GB" sz="24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944513">
                <a:tc>
                  <a:txBody>
                    <a:bodyPr/>
                    <a:lstStyle/>
                    <a:p>
                      <a:pPr algn="l" rtl="0" fontAlgn="ctr"/>
                      <a:r>
                        <a:rPr lang="en-GB" sz="2400" u="none" strike="noStrike" dirty="0">
                          <a:effectLst/>
                        </a:rPr>
                        <a:t>Materials &amp; marketing</a:t>
                      </a:r>
                      <a:endParaRPr lang="en-GB" sz="24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dirty="0">
                          <a:effectLst/>
                        </a:rPr>
                        <a:t>£1,500–£2,000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944513">
                <a:tc>
                  <a:txBody>
                    <a:bodyPr/>
                    <a:lstStyle/>
                    <a:p>
                      <a:pPr algn="l" rtl="0" fontAlgn="ctr"/>
                      <a:r>
                        <a:rPr lang="en-GB" sz="2400" u="none" strike="noStrike" dirty="0">
                          <a:effectLst/>
                        </a:rPr>
                        <a:t>Venue hire</a:t>
                      </a:r>
                      <a:endParaRPr lang="en-GB" sz="24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dirty="0">
                          <a:effectLst/>
                        </a:rPr>
                        <a:t>£1,500–£2,000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1029054">
                <a:tc>
                  <a:txBody>
                    <a:bodyPr/>
                    <a:lstStyle/>
                    <a:p>
                      <a:pPr algn="l" rtl="0" fontAlgn="ctr"/>
                      <a:r>
                        <a:rPr lang="en-GB" sz="2400" u="none" strike="noStrike" dirty="0">
                          <a:effectLst/>
                        </a:rPr>
                        <a:t>Total costs</a:t>
                      </a:r>
                      <a:endParaRPr lang="en-GB" sz="24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2400" u="none" strike="noStrike" dirty="0">
                          <a:effectLst/>
                        </a:rPr>
                        <a:t>£12,000–£18,000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2859161886"/>
              </p:ext>
            </p:extLst>
          </p:nvPr>
        </p:nvGraphicFramePr>
        <p:xfrm>
          <a:off x="351692" y="228600"/>
          <a:ext cx="5191422" cy="6527958"/>
        </p:xfrm>
        <a:graphic>
          <a:graphicData uri="http://schemas.openxmlformats.org/drawingml/2006/table">
            <a:tbl>
              <a:tblPr firstRow="1"/>
              <a:tblGrid>
                <a:gridCol w="2994487">
                  <a:extLst>
                    <a:ext uri="{9D8B030D-6E8A-4147-A177-3AD203B41FA5}">
                      <a16:colId xmlns:a16="http://schemas.microsoft.com/office/drawing/2014/main" val="3173173661"/>
                    </a:ext>
                  </a:extLst>
                </a:gridCol>
                <a:gridCol w="2196935">
                  <a:extLst>
                    <a:ext uri="{9D8B030D-6E8A-4147-A177-3AD203B41FA5}">
                      <a16:colId xmlns:a16="http://schemas.microsoft.com/office/drawing/2014/main" val="896379705"/>
                    </a:ext>
                  </a:extLst>
                </a:gridCol>
              </a:tblGrid>
              <a:tr h="1087993">
                <a:tc>
                  <a:txBody>
                    <a:bodyPr/>
                    <a:lstStyle/>
                    <a:p>
                      <a:pPr algn="l" rtl="0" fontAlgn="ctr">
                        <a:spcBef>
                          <a:spcPts val="0"/>
                        </a:spcBef>
                        <a:spcAft>
                          <a:spcPts val="0"/>
                        </a:spcAft>
                      </a:pPr>
                      <a:r>
                        <a:rPr lang="en-US" sz="3300" b="1" i="0" u="none" strike="noStrike">
                          <a:solidFill>
                            <a:srgbClr val="000000"/>
                          </a:solidFill>
                          <a:effectLst/>
                          <a:highlight>
                            <a:srgbClr val="83CCEB"/>
                          </a:highlight>
                          <a:latin typeface="Calibri" panose="020F0502020204030204" pitchFamily="34" charset="0"/>
                        </a:rPr>
                        <a:t>Income Sources</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Estimate</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108799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Programme fees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£15,000–£25,000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108799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CIC start up grants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£2,000–£5,000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108799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Local council support</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£1,000–£3,000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108799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Donations &amp; fundraising</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£500–£1,000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1087993">
                <a:tc>
                  <a:txBody>
                    <a:bodyPr/>
                    <a:lstStyle/>
                    <a:p>
                      <a:pPr algn="l" rtl="0" fontAlgn="ctr">
                        <a:spcBef>
                          <a:spcPts val="0"/>
                        </a:spcBef>
                        <a:spcAft>
                          <a:spcPts val="0"/>
                        </a:spcAft>
                      </a:pPr>
                      <a:r>
                        <a:rPr lang="en-GB" sz="3300" b="1" i="0" u="none" strike="noStrike">
                          <a:solidFill>
                            <a:srgbClr val="000000"/>
                          </a:solidFill>
                          <a:effectLst/>
                          <a:highlight>
                            <a:srgbClr val="FFFF00"/>
                          </a:highlight>
                          <a:latin typeface="Calibri" panose="020F0502020204030204" pitchFamily="34" charset="0"/>
                        </a:rPr>
                        <a:t>Total income</a:t>
                      </a:r>
                      <a:endParaRPr lang="en-GB" sz="2500" b="0" i="0" u="none" strike="noStrike">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£18,500–£34,000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1215362712"/>
              </p:ext>
            </p:extLst>
          </p:nvPr>
        </p:nvGraphicFramePr>
        <p:xfrm>
          <a:off x="546470" y="322111"/>
          <a:ext cx="11097905" cy="6043519"/>
        </p:xfrm>
        <a:graphic>
          <a:graphicData uri="http://schemas.openxmlformats.org/drawingml/2006/table">
            <a:tbl>
              <a:tblPr firstRow="1" bandRow="1"/>
              <a:tblGrid>
                <a:gridCol w="2309363">
                  <a:extLst>
                    <a:ext uri="{9D8B030D-6E8A-4147-A177-3AD203B41FA5}">
                      <a16:colId xmlns:a16="http://schemas.microsoft.com/office/drawing/2014/main" val="2167734324"/>
                    </a:ext>
                  </a:extLst>
                </a:gridCol>
                <a:gridCol w="1182912">
                  <a:extLst>
                    <a:ext uri="{9D8B030D-6E8A-4147-A177-3AD203B41FA5}">
                      <a16:colId xmlns:a16="http://schemas.microsoft.com/office/drawing/2014/main" val="2955019756"/>
                    </a:ext>
                  </a:extLst>
                </a:gridCol>
                <a:gridCol w="1521126">
                  <a:extLst>
                    <a:ext uri="{9D8B030D-6E8A-4147-A177-3AD203B41FA5}">
                      <a16:colId xmlns:a16="http://schemas.microsoft.com/office/drawing/2014/main" val="4290968929"/>
                    </a:ext>
                  </a:extLst>
                </a:gridCol>
                <a:gridCol w="1521126">
                  <a:extLst>
                    <a:ext uri="{9D8B030D-6E8A-4147-A177-3AD203B41FA5}">
                      <a16:colId xmlns:a16="http://schemas.microsoft.com/office/drawing/2014/main" val="1994572689"/>
                    </a:ext>
                  </a:extLst>
                </a:gridCol>
                <a:gridCol w="1521126">
                  <a:extLst>
                    <a:ext uri="{9D8B030D-6E8A-4147-A177-3AD203B41FA5}">
                      <a16:colId xmlns:a16="http://schemas.microsoft.com/office/drawing/2014/main" val="2634358367"/>
                    </a:ext>
                  </a:extLst>
                </a:gridCol>
                <a:gridCol w="1521126">
                  <a:extLst>
                    <a:ext uri="{9D8B030D-6E8A-4147-A177-3AD203B41FA5}">
                      <a16:colId xmlns:a16="http://schemas.microsoft.com/office/drawing/2014/main" val="1333549612"/>
                    </a:ext>
                  </a:extLst>
                </a:gridCol>
                <a:gridCol w="1521126">
                  <a:extLst>
                    <a:ext uri="{9D8B030D-6E8A-4147-A177-3AD203B41FA5}">
                      <a16:colId xmlns:a16="http://schemas.microsoft.com/office/drawing/2014/main" val="2091956516"/>
                    </a:ext>
                  </a:extLst>
                </a:gridCol>
              </a:tblGrid>
              <a:tr h="1220154">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1162903">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Transport &amp; trips</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1220154">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Activity materials</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£80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120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180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1220154">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Sessional staff</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250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220154">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£180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£350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£470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£600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£780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92004538"/>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£850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£850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£850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£850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£850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£850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£180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£350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£470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£600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£700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panose="020B0004020202020204" pitchFamily="34" charset="0"/>
                        </a:rPr>
                        <a:t>£780</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£1,030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£1,200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£1,320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£1,450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£1,550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panose="020B0004020202020204" pitchFamily="34" charset="0"/>
                        </a:rPr>
                        <a:t>£1,630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£600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£1,000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£1,400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£1,800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£2,200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£2,600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-£430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-£200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£80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£350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£650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£970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US" sz="4000" b="1" i="0" u="none" strike="noStrike">
                <a:solidFill>
                  <a:srgbClr val="000000"/>
                </a:solidFill>
                <a:effectLst/>
                <a:latin typeface="Aptos Narrow" panose="020B0004020202020204" pitchFamily="34" charset="0"/>
              </a:rPr>
              <a:t>Investment capital needed = £25,000</a:t>
            </a:r>
            <a:r>
              <a:rPr lang="en-US" sz="4000"/>
              <a:t>      </a:t>
            </a:r>
            <a:r>
              <a:rPr lang="en-US" sz="1800" b="0" i="0" u="none" strike="noStrike">
                <a:solidFill>
                  <a:srgbClr val="000000"/>
                </a:solidFill>
                <a:effectLst/>
                <a:latin typeface="Aptos Narrow" panose="020B0004020202020204" pitchFamily="34" charset="0"/>
              </a:rPr>
              <a:t>(start up costs + operating shortfall up to break-even)</a:t>
            </a:r>
            <a:r>
              <a:rPr lang="en-US"/>
              <a:t> </a:t>
            </a:r>
            <a:endParaRPr lang="en-GB" dirty="0"/>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0A16EA78-2872-4151-ACDE-85DE92917660}"/>
              </a:ext>
            </a:extLst>
          </p:cNvPr>
          <p:cNvSpPr txBox="1"/>
          <p:nvPr/>
        </p:nvSpPr>
        <p:spPr>
          <a:xfrm>
            <a:off x="550863" y="365125"/>
            <a:ext cx="11090274"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1"/>
                </a:solidFill>
                <a:latin typeface="Aharoni" panose="02010803020104030203" pitchFamily="2" charset="-79"/>
                <a:ea typeface="+mj-ea"/>
                <a:cs typeface="Aharoni" panose="02010803020104030203" pitchFamily="2" charset="-79"/>
              </a:rPr>
              <a:t>Operations and Management Plan</a:t>
            </a:r>
            <a:endParaRPr lang="en-US" sz="4000" b="1" kern="1200" dirty="0">
              <a:solidFill>
                <a:schemeClr val="tx1"/>
              </a:solidFill>
              <a:latin typeface="Aharoni" panose="02010803020104030203" pitchFamily="2" charset="-79"/>
              <a:ea typeface="+mj-ea"/>
              <a:cs typeface="Aharoni" panose="02010803020104030203" pitchFamily="2" charset="-79"/>
            </a:endParaRPr>
          </a:p>
        </p:txBody>
      </p:sp>
      <p:graphicFrame>
        <p:nvGraphicFramePr>
          <p:cNvPr id="6" name="Content Placeholder 2">
            <a:extLst>
              <a:ext uri="{FF2B5EF4-FFF2-40B4-BE49-F238E27FC236}">
                <a16:creationId xmlns:a16="http://schemas.microsoft.com/office/drawing/2014/main" id="{B5731344-33A0-765C-A36E-5EEBAA706671}"/>
              </a:ext>
            </a:extLst>
          </p:cNvPr>
          <p:cNvGraphicFramePr>
            <a:graphicFrameLocks noGrp="1"/>
          </p:cNvGraphicFramePr>
          <p:nvPr>
            <p:ph idx="1"/>
            <p:extLst>
              <p:ext uri="{D42A27DB-BD31-4B8C-83A1-F6EECF244321}">
                <p14:modId xmlns:p14="http://schemas.microsoft.com/office/powerpoint/2010/main" val="4245193533"/>
              </p:ext>
            </p:extLst>
          </p:nvPr>
        </p:nvGraphicFramePr>
        <p:xfrm>
          <a:off x="547688" y="1283677"/>
          <a:ext cx="11093450" cy="52091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5225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0A16EA78-2872-4151-ACDE-85DE92917660}"/>
              </a:ext>
            </a:extLst>
          </p:cNvPr>
          <p:cNvSpPr txBox="1"/>
          <p:nvPr/>
        </p:nvSpPr>
        <p:spPr>
          <a:xfrm>
            <a:off x="550863" y="365125"/>
            <a:ext cx="11090274" cy="7778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chemeClr val="tx1"/>
                </a:solidFill>
                <a:latin typeface="Aharoni" panose="02010803020104030203" pitchFamily="2" charset="-79"/>
                <a:ea typeface="+mj-ea"/>
                <a:cs typeface="Aharoni" panose="02010803020104030203" pitchFamily="2" charset="-79"/>
              </a:rPr>
              <a:t>Reference List</a:t>
            </a:r>
          </a:p>
        </p:txBody>
      </p:sp>
      <p:graphicFrame>
        <p:nvGraphicFramePr>
          <p:cNvPr id="6" name="Content Placeholder 2">
            <a:extLst>
              <a:ext uri="{FF2B5EF4-FFF2-40B4-BE49-F238E27FC236}">
                <a16:creationId xmlns:a16="http://schemas.microsoft.com/office/drawing/2014/main" id="{B4B9D04C-2C96-6965-98ED-354DF102F0D2}"/>
              </a:ext>
            </a:extLst>
          </p:cNvPr>
          <p:cNvGraphicFramePr>
            <a:graphicFrameLocks noGrp="1"/>
          </p:cNvGraphicFramePr>
          <p:nvPr>
            <p:ph idx="1"/>
            <p:extLst>
              <p:ext uri="{D42A27DB-BD31-4B8C-83A1-F6EECF244321}">
                <p14:modId xmlns:p14="http://schemas.microsoft.com/office/powerpoint/2010/main" val="306733758"/>
              </p:ext>
            </p:extLst>
          </p:nvPr>
        </p:nvGraphicFramePr>
        <p:xfrm>
          <a:off x="550863" y="1143001"/>
          <a:ext cx="11093450" cy="5349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6726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28344</TotalTime>
  <Words>2221</Words>
  <Application>Microsoft Office PowerPoint</Application>
  <PresentationFormat>Widescreen</PresentationFormat>
  <Paragraphs>292</Paragraphs>
  <Slides>22</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Meiryo</vt:lpstr>
      <vt:lpstr>Aharoni</vt:lpstr>
      <vt:lpstr>Aptos</vt:lpstr>
      <vt:lpstr>Aptos Narrow</vt:lpstr>
      <vt:lpstr>Arial</vt:lpstr>
      <vt:lpstr>Blackadder ITC</vt:lpstr>
      <vt:lpstr>Calibri</vt:lpstr>
      <vt:lpstr>Calibri Light</vt:lpstr>
      <vt:lpstr>Söhne</vt:lpstr>
      <vt:lpstr>Office Theme</vt:lpstr>
      <vt:lpstr>Empowering Growth Together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Irina bilichenko</cp:lastModifiedBy>
  <cp:revision>54</cp:revision>
  <dcterms:created xsi:type="dcterms:W3CDTF">2023-07-31T07:37:43Z</dcterms:created>
  <dcterms:modified xsi:type="dcterms:W3CDTF">2026-08-07T08:15:45Z</dcterms:modified>
</cp:coreProperties>
</file>