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6" r:id="rId3"/>
    <p:sldId id="257" r:id="rId4"/>
    <p:sldId id="267" r:id="rId5"/>
    <p:sldId id="258" r:id="rId6"/>
    <p:sldId id="259" r:id="rId7"/>
    <p:sldId id="260" r:id="rId8"/>
    <p:sldId id="261" r:id="rId9"/>
    <p:sldId id="262" r:id="rId10"/>
    <p:sldId id="263"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7" d="100"/>
          <a:sy n="67" d="100"/>
        </p:scale>
        <p:origin x="6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05A594-8DD5-4114-BB6F-65558FDB438F}" type="datetimeFigureOut">
              <a:rPr lang="en-GB" smtClean="0"/>
              <a:t>17/07/2023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5E9929-1A02-428F-801D-C0DCD869068D}" type="slidenum">
              <a:rPr lang="en-GB" smtClean="0"/>
              <a:t>‹#›</a:t>
            </a:fld>
            <a:endParaRPr lang="en-GB"/>
          </a:p>
        </p:txBody>
      </p:sp>
    </p:spTree>
    <p:extLst>
      <p:ext uri="{BB962C8B-B14F-4D97-AF65-F5344CB8AC3E}">
        <p14:creationId xmlns:p14="http://schemas.microsoft.com/office/powerpoint/2010/main" val="692055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5E9929-1A02-428F-801D-C0DCD869068D}" type="slidenum">
              <a:rPr lang="en-GB" smtClean="0"/>
              <a:t>4</a:t>
            </a:fld>
            <a:endParaRPr lang="en-GB"/>
          </a:p>
        </p:txBody>
      </p:sp>
    </p:spTree>
    <p:extLst>
      <p:ext uri="{BB962C8B-B14F-4D97-AF65-F5344CB8AC3E}">
        <p14:creationId xmlns:p14="http://schemas.microsoft.com/office/powerpoint/2010/main" val="564448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DAC14-13BE-0317-F73B-2BF0D2CD6E35}"/>
              </a:ext>
            </a:extLst>
          </p:cNvPr>
          <p:cNvSpPr txBox="1">
            <a:spLocks noGrp="1"/>
          </p:cNvSpPr>
          <p:nvPr>
            <p:ph type="ctrTitle"/>
          </p:nvPr>
        </p:nvSpPr>
        <p:spPr>
          <a:xfrm>
            <a:off x="2417783" y="802294"/>
            <a:ext cx="8637074" cy="2541428"/>
          </a:xfrm>
        </p:spPr>
        <p:txBody>
          <a:bodyPr bIns="0" anchor="b"/>
          <a:lstStyle>
            <a:lvl1pPr>
              <a:defRPr sz="6600"/>
            </a:lvl1pPr>
          </a:lstStyle>
          <a:p>
            <a:pPr lvl="0"/>
            <a:r>
              <a:rPr lang="en-US"/>
              <a:t>Click to edit Master title style</a:t>
            </a:r>
          </a:p>
        </p:txBody>
      </p:sp>
      <p:sp>
        <p:nvSpPr>
          <p:cNvPr id="3" name="Subtitle 2">
            <a:extLst>
              <a:ext uri="{FF2B5EF4-FFF2-40B4-BE49-F238E27FC236}">
                <a16:creationId xmlns:a16="http://schemas.microsoft.com/office/drawing/2014/main" id="{E16B2FDD-FFE8-A443-F4D6-5A51C01DF38F}"/>
              </a:ext>
            </a:extLst>
          </p:cNvPr>
          <p:cNvSpPr txBox="1">
            <a:spLocks noGrp="1"/>
          </p:cNvSpPr>
          <p:nvPr>
            <p:ph type="subTitle" idx="1"/>
          </p:nvPr>
        </p:nvSpPr>
        <p:spPr>
          <a:xfrm>
            <a:off x="2417783" y="3531202"/>
            <a:ext cx="8637074" cy="977621"/>
          </a:xfrm>
        </p:spPr>
        <p:txBody>
          <a:bodyPr tIns="91440" bIns="91440"/>
          <a:lstStyle>
            <a:lvl1pPr marL="0" indent="0">
              <a:buNone/>
              <a:defRPr sz="1800" cap="all"/>
            </a:lvl1pPr>
          </a:lstStyle>
          <a:p>
            <a:pPr lvl="0"/>
            <a:r>
              <a:rPr lang="en-US"/>
              <a:t>Click to edit Master subtitle style</a:t>
            </a:r>
          </a:p>
        </p:txBody>
      </p:sp>
      <p:sp>
        <p:nvSpPr>
          <p:cNvPr id="4" name="Date Placeholder 3">
            <a:extLst>
              <a:ext uri="{FF2B5EF4-FFF2-40B4-BE49-F238E27FC236}">
                <a16:creationId xmlns:a16="http://schemas.microsoft.com/office/drawing/2014/main" id="{E35FB7A9-3A6A-CF79-E4D8-FBFE82D5EAF3}"/>
              </a:ext>
            </a:extLst>
          </p:cNvPr>
          <p:cNvSpPr txBox="1">
            <a:spLocks noGrp="1"/>
          </p:cNvSpPr>
          <p:nvPr>
            <p:ph type="dt" sz="half" idx="7"/>
          </p:nvPr>
        </p:nvSpPr>
        <p:spPr/>
        <p:txBody>
          <a:bodyPr/>
          <a:lstStyle>
            <a:lvl1pPr>
              <a:defRPr/>
            </a:lvl1pPr>
          </a:lstStyle>
          <a:p>
            <a:pPr lvl="0"/>
            <a:fld id="{2ACBC0FB-5696-4908-958B-3C69CE11F50C}" type="datetime1">
              <a:rPr lang="en-US"/>
              <a:pPr lvl="0"/>
              <a:t>7/16/2023</a:t>
            </a:fld>
            <a:endParaRPr lang="en-US"/>
          </a:p>
        </p:txBody>
      </p:sp>
      <p:sp>
        <p:nvSpPr>
          <p:cNvPr id="5" name="Footer Placeholder 4">
            <a:extLst>
              <a:ext uri="{FF2B5EF4-FFF2-40B4-BE49-F238E27FC236}">
                <a16:creationId xmlns:a16="http://schemas.microsoft.com/office/drawing/2014/main" id="{589B37F3-BB74-430C-9E9B-5BE5EF06721D}"/>
              </a:ext>
            </a:extLst>
          </p:cNvPr>
          <p:cNvSpPr txBox="1">
            <a:spLocks noGrp="1"/>
          </p:cNvSpPr>
          <p:nvPr>
            <p:ph type="ftr" sz="quarter" idx="9"/>
          </p:nvPr>
        </p:nvSpPr>
        <p:spPr>
          <a:xfrm>
            <a:off x="2416503" y="329302"/>
            <a:ext cx="4973915" cy="309204"/>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22370C5-13CD-A69B-E612-6A7B91DB5427}"/>
              </a:ext>
            </a:extLst>
          </p:cNvPr>
          <p:cNvSpPr txBox="1">
            <a:spLocks noGrp="1"/>
          </p:cNvSpPr>
          <p:nvPr>
            <p:ph type="sldNum" sz="quarter" idx="8"/>
          </p:nvPr>
        </p:nvSpPr>
        <p:spPr>
          <a:xfrm>
            <a:off x="1437665" y="798975"/>
            <a:ext cx="811017" cy="503578"/>
          </a:xfrm>
        </p:spPr>
        <p:txBody>
          <a:bodyPr/>
          <a:lstStyle>
            <a:lvl1pPr>
              <a:defRPr/>
            </a:lvl1pPr>
          </a:lstStyle>
          <a:p>
            <a:pPr lvl="0"/>
            <a:fld id="{29A795B6-5B4C-40C8-97FC-2891BF3E3054}" type="slidenum">
              <a:t>‹#›</a:t>
            </a:fld>
            <a:endParaRPr lang="en-US"/>
          </a:p>
        </p:txBody>
      </p:sp>
      <p:cxnSp>
        <p:nvCxnSpPr>
          <p:cNvPr id="7" name="Straight Connector 14">
            <a:extLst>
              <a:ext uri="{FF2B5EF4-FFF2-40B4-BE49-F238E27FC236}">
                <a16:creationId xmlns:a16="http://schemas.microsoft.com/office/drawing/2014/main" id="{DD663EB1-90B5-4963-F2E1-274D6B000782}"/>
              </a:ext>
            </a:extLst>
          </p:cNvPr>
          <p:cNvCxnSpPr/>
          <p:nvPr/>
        </p:nvCxnSpPr>
        <p:spPr>
          <a:xfrm>
            <a:off x="2417783" y="3528541"/>
            <a:ext cx="8637066"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33696305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C3A43-8CFF-9F88-344A-3C312C556AF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155BB428-03E3-23A9-36F6-8B16EDAE03FF}"/>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73F8069-0A4E-F07A-E61B-48CB07AF156B}"/>
              </a:ext>
            </a:extLst>
          </p:cNvPr>
          <p:cNvSpPr txBox="1">
            <a:spLocks noGrp="1"/>
          </p:cNvSpPr>
          <p:nvPr>
            <p:ph type="dt" sz="half" idx="7"/>
          </p:nvPr>
        </p:nvSpPr>
        <p:spPr/>
        <p:txBody>
          <a:bodyPr/>
          <a:lstStyle>
            <a:lvl1pPr>
              <a:defRPr/>
            </a:lvl1pPr>
          </a:lstStyle>
          <a:p>
            <a:pPr lvl="0"/>
            <a:fld id="{4997F76B-E57E-4A27-A569-299132641E76}" type="datetime1">
              <a:rPr lang="en-US"/>
              <a:pPr lvl="0"/>
              <a:t>7/16/2023</a:t>
            </a:fld>
            <a:endParaRPr lang="en-US"/>
          </a:p>
        </p:txBody>
      </p:sp>
      <p:sp>
        <p:nvSpPr>
          <p:cNvPr id="5" name="Footer Placeholder 4">
            <a:extLst>
              <a:ext uri="{FF2B5EF4-FFF2-40B4-BE49-F238E27FC236}">
                <a16:creationId xmlns:a16="http://schemas.microsoft.com/office/drawing/2014/main" id="{C171E4BA-62D0-6E0C-21AC-9DAEE0FBB7C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2F4DC74-1416-03B0-7C61-2221745DD1C1}"/>
              </a:ext>
            </a:extLst>
          </p:cNvPr>
          <p:cNvSpPr txBox="1">
            <a:spLocks noGrp="1"/>
          </p:cNvSpPr>
          <p:nvPr>
            <p:ph type="sldNum" sz="quarter" idx="8"/>
          </p:nvPr>
        </p:nvSpPr>
        <p:spPr/>
        <p:txBody>
          <a:bodyPr/>
          <a:lstStyle>
            <a:lvl1pPr>
              <a:defRPr/>
            </a:lvl1pPr>
          </a:lstStyle>
          <a:p>
            <a:pPr lvl="0"/>
            <a:fld id="{C33EBD08-08CF-4D60-9C90-A7017F946AC9}" type="slidenum">
              <a:t>‹#›</a:t>
            </a:fld>
            <a:endParaRPr lang="en-US"/>
          </a:p>
        </p:txBody>
      </p:sp>
      <p:cxnSp>
        <p:nvCxnSpPr>
          <p:cNvPr id="7" name="Straight Connector 32">
            <a:extLst>
              <a:ext uri="{FF2B5EF4-FFF2-40B4-BE49-F238E27FC236}">
                <a16:creationId xmlns:a16="http://schemas.microsoft.com/office/drawing/2014/main" id="{96494AC7-BADC-F457-E922-B948660204C8}"/>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86970405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46D30-6AEC-6CDF-AB12-0A9613723012}"/>
              </a:ext>
            </a:extLst>
          </p:cNvPr>
          <p:cNvSpPr txBox="1">
            <a:spLocks noGrp="1"/>
          </p:cNvSpPr>
          <p:nvPr>
            <p:ph type="title"/>
          </p:nvPr>
        </p:nvSpPr>
        <p:spPr>
          <a:xfrm>
            <a:off x="1454243" y="1756132"/>
            <a:ext cx="8643155" cy="1887952"/>
          </a:xfrm>
        </p:spPr>
        <p:txBody>
          <a:bodyPr anchor="b"/>
          <a:lstStyle>
            <a:lvl1pPr>
              <a:defRPr sz="3600"/>
            </a:lvl1pPr>
          </a:lstStyle>
          <a:p>
            <a:pPr lvl="0"/>
            <a:r>
              <a:rPr lang="en-US"/>
              <a:t>Click to edit Master title style</a:t>
            </a:r>
          </a:p>
        </p:txBody>
      </p:sp>
      <p:sp>
        <p:nvSpPr>
          <p:cNvPr id="3" name="Text Placeholder 2">
            <a:extLst>
              <a:ext uri="{FF2B5EF4-FFF2-40B4-BE49-F238E27FC236}">
                <a16:creationId xmlns:a16="http://schemas.microsoft.com/office/drawing/2014/main" id="{0946B2B3-0FE2-21DA-4D1A-84C7E81BFBBA}"/>
              </a:ext>
            </a:extLst>
          </p:cNvPr>
          <p:cNvSpPr txBox="1">
            <a:spLocks noGrp="1"/>
          </p:cNvSpPr>
          <p:nvPr>
            <p:ph type="body" idx="1"/>
          </p:nvPr>
        </p:nvSpPr>
        <p:spPr>
          <a:xfrm>
            <a:off x="1454243" y="3806199"/>
            <a:ext cx="8630445" cy="1012926"/>
          </a:xfrm>
        </p:spPr>
        <p:txBody>
          <a:bodyPr tIns="91440"/>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1B194495-2C72-8FE1-4BFD-1D92760A8371}"/>
              </a:ext>
            </a:extLst>
          </p:cNvPr>
          <p:cNvSpPr txBox="1">
            <a:spLocks noGrp="1"/>
          </p:cNvSpPr>
          <p:nvPr>
            <p:ph type="dt" sz="half" idx="7"/>
          </p:nvPr>
        </p:nvSpPr>
        <p:spPr/>
        <p:txBody>
          <a:bodyPr/>
          <a:lstStyle>
            <a:lvl1pPr>
              <a:defRPr/>
            </a:lvl1pPr>
          </a:lstStyle>
          <a:p>
            <a:pPr lvl="0"/>
            <a:fld id="{FF5F612B-34A9-4D95-9DF2-56ADF41E8D6D}" type="datetime1">
              <a:rPr lang="en-US"/>
              <a:pPr lvl="0"/>
              <a:t>7/16/2023</a:t>
            </a:fld>
            <a:endParaRPr lang="en-US"/>
          </a:p>
        </p:txBody>
      </p:sp>
      <p:sp>
        <p:nvSpPr>
          <p:cNvPr id="5" name="Footer Placeholder 4">
            <a:extLst>
              <a:ext uri="{FF2B5EF4-FFF2-40B4-BE49-F238E27FC236}">
                <a16:creationId xmlns:a16="http://schemas.microsoft.com/office/drawing/2014/main" id="{6AB0590D-AF2C-C610-E654-DE485E60D85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7C6ACD6-2A0F-C564-A397-7A0354E08844}"/>
              </a:ext>
            </a:extLst>
          </p:cNvPr>
          <p:cNvSpPr txBox="1">
            <a:spLocks noGrp="1"/>
          </p:cNvSpPr>
          <p:nvPr>
            <p:ph type="sldNum" sz="quarter" idx="8"/>
          </p:nvPr>
        </p:nvSpPr>
        <p:spPr/>
        <p:txBody>
          <a:bodyPr/>
          <a:lstStyle>
            <a:lvl1pPr>
              <a:defRPr/>
            </a:lvl1pPr>
          </a:lstStyle>
          <a:p>
            <a:pPr lvl="0"/>
            <a:fld id="{E55D1826-9AE6-4676-BDB1-FA55D526EF26}" type="slidenum">
              <a:t>‹#›</a:t>
            </a:fld>
            <a:endParaRPr lang="en-US"/>
          </a:p>
        </p:txBody>
      </p:sp>
      <p:cxnSp>
        <p:nvCxnSpPr>
          <p:cNvPr id="7" name="Straight Connector 14">
            <a:extLst>
              <a:ext uri="{FF2B5EF4-FFF2-40B4-BE49-F238E27FC236}">
                <a16:creationId xmlns:a16="http://schemas.microsoft.com/office/drawing/2014/main" id="{A623973B-D23C-68A6-F4CF-6AD35066D27B}"/>
              </a:ext>
            </a:extLst>
          </p:cNvPr>
          <p:cNvCxnSpPr/>
          <p:nvPr/>
        </p:nvCxnSpPr>
        <p:spPr>
          <a:xfrm>
            <a:off x="1454243" y="3804982"/>
            <a:ext cx="8630445"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896640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06A22-C408-7CF8-4FC8-1CDF9DDF46A5}"/>
              </a:ext>
            </a:extLst>
          </p:cNvPr>
          <p:cNvSpPr txBox="1">
            <a:spLocks noGrp="1"/>
          </p:cNvSpPr>
          <p:nvPr>
            <p:ph type="title"/>
          </p:nvPr>
        </p:nvSpPr>
        <p:spPr>
          <a:xfrm>
            <a:off x="1449214" y="804891"/>
            <a:ext cx="9605634" cy="1059304"/>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E3E1DA6-855D-2013-14AD-A2232E8184F6}"/>
              </a:ext>
            </a:extLst>
          </p:cNvPr>
          <p:cNvSpPr txBox="1">
            <a:spLocks noGrp="1"/>
          </p:cNvSpPr>
          <p:nvPr>
            <p:ph idx="1"/>
          </p:nvPr>
        </p:nvSpPr>
        <p:spPr>
          <a:xfrm>
            <a:off x="1447330" y="2010875"/>
            <a:ext cx="4645152" cy="34485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C34B428-82B2-8903-9EEE-A04F8FDFD8B8}"/>
              </a:ext>
            </a:extLst>
          </p:cNvPr>
          <p:cNvSpPr txBox="1">
            <a:spLocks noGrp="1"/>
          </p:cNvSpPr>
          <p:nvPr>
            <p:ph idx="2"/>
          </p:nvPr>
        </p:nvSpPr>
        <p:spPr>
          <a:xfrm>
            <a:off x="6413775" y="2017340"/>
            <a:ext cx="4645152" cy="34415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BD52894-757B-4E8A-C3DA-73391CF8B1AD}"/>
              </a:ext>
            </a:extLst>
          </p:cNvPr>
          <p:cNvSpPr txBox="1">
            <a:spLocks noGrp="1"/>
          </p:cNvSpPr>
          <p:nvPr>
            <p:ph type="dt" sz="half" idx="7"/>
          </p:nvPr>
        </p:nvSpPr>
        <p:spPr/>
        <p:txBody>
          <a:bodyPr/>
          <a:lstStyle>
            <a:lvl1pPr>
              <a:defRPr/>
            </a:lvl1pPr>
          </a:lstStyle>
          <a:p>
            <a:pPr lvl="0"/>
            <a:fld id="{7E1ABA47-9FF7-4A6E-A401-2186A07DAB46}" type="datetime1">
              <a:rPr lang="en-US"/>
              <a:pPr lvl="0"/>
              <a:t>7/16/2023</a:t>
            </a:fld>
            <a:endParaRPr lang="en-US"/>
          </a:p>
        </p:txBody>
      </p:sp>
      <p:sp>
        <p:nvSpPr>
          <p:cNvPr id="6" name="Footer Placeholder 5">
            <a:extLst>
              <a:ext uri="{FF2B5EF4-FFF2-40B4-BE49-F238E27FC236}">
                <a16:creationId xmlns:a16="http://schemas.microsoft.com/office/drawing/2014/main" id="{C107FEE1-B64E-A864-B48D-FE04F7F93B52}"/>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109B23F-7F99-E197-556D-0C7BCB2E2450}"/>
              </a:ext>
            </a:extLst>
          </p:cNvPr>
          <p:cNvSpPr txBox="1">
            <a:spLocks noGrp="1"/>
          </p:cNvSpPr>
          <p:nvPr>
            <p:ph type="sldNum" sz="quarter" idx="8"/>
          </p:nvPr>
        </p:nvSpPr>
        <p:spPr/>
        <p:txBody>
          <a:bodyPr/>
          <a:lstStyle>
            <a:lvl1pPr>
              <a:defRPr/>
            </a:lvl1pPr>
          </a:lstStyle>
          <a:p>
            <a:pPr lvl="0"/>
            <a:fld id="{4DDC2448-2AC1-46B1-B889-8CD1BEF7B1C8}" type="slidenum">
              <a:t>‹#›</a:t>
            </a:fld>
            <a:endParaRPr lang="en-US"/>
          </a:p>
        </p:txBody>
      </p:sp>
      <p:cxnSp>
        <p:nvCxnSpPr>
          <p:cNvPr id="8" name="Straight Connector 34">
            <a:extLst>
              <a:ext uri="{FF2B5EF4-FFF2-40B4-BE49-F238E27FC236}">
                <a16:creationId xmlns:a16="http://schemas.microsoft.com/office/drawing/2014/main" id="{FDCA0D17-38A8-7AB6-E442-3FCF109D3AF3}"/>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520676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57F3F-C159-202A-9AD5-9FE69B0E7588}"/>
              </a:ext>
            </a:extLst>
          </p:cNvPr>
          <p:cNvSpPr txBox="1">
            <a:spLocks noGrp="1"/>
          </p:cNvSpPr>
          <p:nvPr>
            <p:ph type="title"/>
          </p:nvPr>
        </p:nvSpPr>
        <p:spPr>
          <a:xfrm>
            <a:off x="1447193" y="804159"/>
            <a:ext cx="9607664" cy="1056314"/>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95101284-834B-ABF8-5771-DEF6AC3E762F}"/>
              </a:ext>
            </a:extLst>
          </p:cNvPr>
          <p:cNvSpPr txBox="1">
            <a:spLocks noGrp="1"/>
          </p:cNvSpPr>
          <p:nvPr>
            <p:ph type="body" idx="1"/>
          </p:nvPr>
        </p:nvSpPr>
        <p:spPr>
          <a:xfrm>
            <a:off x="1447193" y="2019552"/>
            <a:ext cx="4645152" cy="801947"/>
          </a:xfrm>
        </p:spPr>
        <p:txBody>
          <a:bodyPr anchor="b"/>
          <a:lstStyle>
            <a:lvl1pPr marL="0" indent="0">
              <a:lnSpc>
                <a:spcPct val="100000"/>
              </a:lnSpc>
              <a:buNone/>
              <a:defRPr sz="2200" cap="all">
                <a:solidFill>
                  <a:srgbClr val="B71E42"/>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1755B4D7-A57A-AA92-68E9-87804174F7D5}"/>
              </a:ext>
            </a:extLst>
          </p:cNvPr>
          <p:cNvSpPr txBox="1">
            <a:spLocks noGrp="1"/>
          </p:cNvSpPr>
          <p:nvPr>
            <p:ph idx="2"/>
          </p:nvPr>
        </p:nvSpPr>
        <p:spPr>
          <a:xfrm>
            <a:off x="1447193" y="2824270"/>
            <a:ext cx="4645152" cy="2644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A86351A-01D4-1558-EEB3-7F74D2769514}"/>
              </a:ext>
            </a:extLst>
          </p:cNvPr>
          <p:cNvSpPr txBox="1">
            <a:spLocks noGrp="1"/>
          </p:cNvSpPr>
          <p:nvPr>
            <p:ph type="body" idx="3"/>
          </p:nvPr>
        </p:nvSpPr>
        <p:spPr>
          <a:xfrm>
            <a:off x="6412358" y="2023000"/>
            <a:ext cx="4645152" cy="802239"/>
          </a:xfrm>
        </p:spPr>
        <p:txBody>
          <a:bodyPr anchor="b"/>
          <a:lstStyle>
            <a:lvl1pPr marL="0" indent="0">
              <a:lnSpc>
                <a:spcPct val="100000"/>
              </a:lnSpc>
              <a:buNone/>
              <a:defRPr sz="2200" cap="all">
                <a:solidFill>
                  <a:srgbClr val="B71E42"/>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FA90BBE4-B20B-8D60-7AF9-B998BE080F67}"/>
              </a:ext>
            </a:extLst>
          </p:cNvPr>
          <p:cNvSpPr txBox="1">
            <a:spLocks noGrp="1"/>
          </p:cNvSpPr>
          <p:nvPr>
            <p:ph idx="4"/>
          </p:nvPr>
        </p:nvSpPr>
        <p:spPr>
          <a:xfrm>
            <a:off x="6412358" y="2821490"/>
            <a:ext cx="4645152" cy="263736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964C6B3-3E7F-E39B-08C9-6E807381DC41}"/>
              </a:ext>
            </a:extLst>
          </p:cNvPr>
          <p:cNvSpPr txBox="1">
            <a:spLocks noGrp="1"/>
          </p:cNvSpPr>
          <p:nvPr>
            <p:ph type="dt" sz="half" idx="7"/>
          </p:nvPr>
        </p:nvSpPr>
        <p:spPr/>
        <p:txBody>
          <a:bodyPr/>
          <a:lstStyle>
            <a:lvl1pPr>
              <a:defRPr/>
            </a:lvl1pPr>
          </a:lstStyle>
          <a:p>
            <a:pPr lvl="0"/>
            <a:fld id="{211900A9-50F6-41C1-B42F-E708E8AB6E3C}" type="datetime1">
              <a:rPr lang="en-US"/>
              <a:pPr lvl="0"/>
              <a:t>7/16/2023</a:t>
            </a:fld>
            <a:endParaRPr lang="en-US"/>
          </a:p>
        </p:txBody>
      </p:sp>
      <p:sp>
        <p:nvSpPr>
          <p:cNvPr id="8" name="Footer Placeholder 7">
            <a:extLst>
              <a:ext uri="{FF2B5EF4-FFF2-40B4-BE49-F238E27FC236}">
                <a16:creationId xmlns:a16="http://schemas.microsoft.com/office/drawing/2014/main" id="{158EDC08-0C39-1D5B-BEBF-117DBE7C076C}"/>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CF671C78-00DE-09F4-5A72-71C228CD0AB5}"/>
              </a:ext>
            </a:extLst>
          </p:cNvPr>
          <p:cNvSpPr txBox="1">
            <a:spLocks noGrp="1"/>
          </p:cNvSpPr>
          <p:nvPr>
            <p:ph type="sldNum" sz="quarter" idx="8"/>
          </p:nvPr>
        </p:nvSpPr>
        <p:spPr/>
        <p:txBody>
          <a:bodyPr/>
          <a:lstStyle>
            <a:lvl1pPr>
              <a:defRPr/>
            </a:lvl1pPr>
          </a:lstStyle>
          <a:p>
            <a:pPr lvl="0"/>
            <a:fld id="{164F0D81-451B-4AFD-A75F-8BAB0E7D10A3}" type="slidenum">
              <a:t>‹#›</a:t>
            </a:fld>
            <a:endParaRPr lang="en-US"/>
          </a:p>
        </p:txBody>
      </p:sp>
      <p:cxnSp>
        <p:nvCxnSpPr>
          <p:cNvPr id="10" name="Straight Connector 28">
            <a:extLst>
              <a:ext uri="{FF2B5EF4-FFF2-40B4-BE49-F238E27FC236}">
                <a16:creationId xmlns:a16="http://schemas.microsoft.com/office/drawing/2014/main" id="{E4F36E0F-F9DD-9BD5-D70C-06A1CDF3DFCA}"/>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930381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5858F-2014-5B12-B4DE-EE33AF18A478}"/>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BF20ADB-CD35-5650-8811-B96D65ECB8B2}"/>
              </a:ext>
            </a:extLst>
          </p:cNvPr>
          <p:cNvSpPr txBox="1">
            <a:spLocks noGrp="1"/>
          </p:cNvSpPr>
          <p:nvPr>
            <p:ph type="dt" sz="half" idx="7"/>
          </p:nvPr>
        </p:nvSpPr>
        <p:spPr/>
        <p:txBody>
          <a:bodyPr/>
          <a:lstStyle>
            <a:lvl1pPr>
              <a:defRPr/>
            </a:lvl1pPr>
          </a:lstStyle>
          <a:p>
            <a:pPr lvl="0"/>
            <a:fld id="{E00FA9F5-89B9-4A63-936D-B817125FBA89}" type="datetime1">
              <a:rPr lang="en-US"/>
              <a:pPr lvl="0"/>
              <a:t>7/16/2023</a:t>
            </a:fld>
            <a:endParaRPr lang="en-US"/>
          </a:p>
        </p:txBody>
      </p:sp>
      <p:sp>
        <p:nvSpPr>
          <p:cNvPr id="4" name="Footer Placeholder 3">
            <a:extLst>
              <a:ext uri="{FF2B5EF4-FFF2-40B4-BE49-F238E27FC236}">
                <a16:creationId xmlns:a16="http://schemas.microsoft.com/office/drawing/2014/main" id="{E8A1C7F5-0E6A-8CF9-FF22-B20FD3E0AA65}"/>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CBB4BDB3-08FF-A248-BC6B-213996A6C7F9}"/>
              </a:ext>
            </a:extLst>
          </p:cNvPr>
          <p:cNvSpPr txBox="1">
            <a:spLocks noGrp="1"/>
          </p:cNvSpPr>
          <p:nvPr>
            <p:ph type="sldNum" sz="quarter" idx="8"/>
          </p:nvPr>
        </p:nvSpPr>
        <p:spPr/>
        <p:txBody>
          <a:bodyPr/>
          <a:lstStyle>
            <a:lvl1pPr>
              <a:defRPr/>
            </a:lvl1pPr>
          </a:lstStyle>
          <a:p>
            <a:pPr lvl="0"/>
            <a:fld id="{D58651EB-E7B9-4511-BEC1-5171F0363558}" type="slidenum">
              <a:t>‹#›</a:t>
            </a:fld>
            <a:endParaRPr lang="en-US"/>
          </a:p>
        </p:txBody>
      </p:sp>
      <p:cxnSp>
        <p:nvCxnSpPr>
          <p:cNvPr id="6" name="Straight Connector 24">
            <a:extLst>
              <a:ext uri="{FF2B5EF4-FFF2-40B4-BE49-F238E27FC236}">
                <a16:creationId xmlns:a16="http://schemas.microsoft.com/office/drawing/2014/main" id="{57BAD75E-4350-B7B3-1986-2ABC5783964D}"/>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711083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175D16-D623-0561-C406-050B432B477A}"/>
              </a:ext>
            </a:extLst>
          </p:cNvPr>
          <p:cNvSpPr txBox="1">
            <a:spLocks noGrp="1"/>
          </p:cNvSpPr>
          <p:nvPr>
            <p:ph type="dt" sz="half" idx="7"/>
          </p:nvPr>
        </p:nvSpPr>
        <p:spPr/>
        <p:txBody>
          <a:bodyPr/>
          <a:lstStyle>
            <a:lvl1pPr>
              <a:defRPr/>
            </a:lvl1pPr>
          </a:lstStyle>
          <a:p>
            <a:pPr lvl="0"/>
            <a:fld id="{69414CFA-99BB-4C09-A2B8-B21F76FFCDD3}" type="datetime1">
              <a:rPr lang="en-US"/>
              <a:pPr lvl="0"/>
              <a:t>7/16/2023</a:t>
            </a:fld>
            <a:endParaRPr lang="en-US"/>
          </a:p>
        </p:txBody>
      </p:sp>
      <p:sp>
        <p:nvSpPr>
          <p:cNvPr id="3" name="Footer Placeholder 2">
            <a:extLst>
              <a:ext uri="{FF2B5EF4-FFF2-40B4-BE49-F238E27FC236}">
                <a16:creationId xmlns:a16="http://schemas.microsoft.com/office/drawing/2014/main" id="{DC699D35-9BFB-E202-D76D-2EA97272F317}"/>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3FE7840D-BF62-856F-99FA-5024BE442CA6}"/>
              </a:ext>
            </a:extLst>
          </p:cNvPr>
          <p:cNvSpPr txBox="1">
            <a:spLocks noGrp="1"/>
          </p:cNvSpPr>
          <p:nvPr>
            <p:ph type="sldNum" sz="quarter" idx="8"/>
          </p:nvPr>
        </p:nvSpPr>
        <p:spPr/>
        <p:txBody>
          <a:bodyPr/>
          <a:lstStyle>
            <a:lvl1pPr>
              <a:defRPr/>
            </a:lvl1pPr>
          </a:lstStyle>
          <a:p>
            <a:pPr lvl="0"/>
            <a:fld id="{C00F6519-514C-48EA-9A93-70C208AFC255}" type="slidenum">
              <a:t>‹#›</a:t>
            </a:fld>
            <a:endParaRPr lang="en-US"/>
          </a:p>
        </p:txBody>
      </p:sp>
    </p:spTree>
    <p:extLst>
      <p:ext uri="{BB962C8B-B14F-4D97-AF65-F5344CB8AC3E}">
        <p14:creationId xmlns:p14="http://schemas.microsoft.com/office/powerpoint/2010/main" val="2092808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060D8-67E6-5FD4-824C-9556E7CAA647}"/>
              </a:ext>
            </a:extLst>
          </p:cNvPr>
          <p:cNvSpPr txBox="1">
            <a:spLocks noGrp="1"/>
          </p:cNvSpPr>
          <p:nvPr>
            <p:ph type="title"/>
          </p:nvPr>
        </p:nvSpPr>
        <p:spPr>
          <a:xfrm>
            <a:off x="1444669" y="798975"/>
            <a:ext cx="3273094" cy="2247119"/>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BBBB54BE-D5ED-C1D5-C1B0-76088B4B586D}"/>
              </a:ext>
            </a:extLst>
          </p:cNvPr>
          <p:cNvSpPr txBox="1">
            <a:spLocks noGrp="1"/>
          </p:cNvSpPr>
          <p:nvPr>
            <p:ph idx="1"/>
          </p:nvPr>
        </p:nvSpPr>
        <p:spPr>
          <a:xfrm>
            <a:off x="5043711" y="798975"/>
            <a:ext cx="6012472" cy="4658822"/>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6FA8CBE-C3C9-A965-3955-B174611629F8}"/>
              </a:ext>
            </a:extLst>
          </p:cNvPr>
          <p:cNvSpPr txBox="1">
            <a:spLocks noGrp="1"/>
          </p:cNvSpPr>
          <p:nvPr>
            <p:ph type="body" idx="2"/>
          </p:nvPr>
        </p:nvSpPr>
        <p:spPr>
          <a:xfrm>
            <a:off x="1444669" y="3205493"/>
            <a:ext cx="3275015" cy="2248180"/>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DEDC1A5-20D0-6EDC-9CA4-B9892F49F26B}"/>
              </a:ext>
            </a:extLst>
          </p:cNvPr>
          <p:cNvSpPr txBox="1">
            <a:spLocks noGrp="1"/>
          </p:cNvSpPr>
          <p:nvPr>
            <p:ph type="dt" sz="half" idx="7"/>
          </p:nvPr>
        </p:nvSpPr>
        <p:spPr/>
        <p:txBody>
          <a:bodyPr/>
          <a:lstStyle>
            <a:lvl1pPr>
              <a:defRPr/>
            </a:lvl1pPr>
          </a:lstStyle>
          <a:p>
            <a:pPr lvl="0"/>
            <a:fld id="{DEEE8E57-935B-43E8-AE93-5FA0820F8571}" type="datetime1">
              <a:rPr lang="en-US"/>
              <a:pPr lvl="0"/>
              <a:t>7/16/2023</a:t>
            </a:fld>
            <a:endParaRPr lang="en-US"/>
          </a:p>
        </p:txBody>
      </p:sp>
      <p:sp>
        <p:nvSpPr>
          <p:cNvPr id="6" name="Footer Placeholder 5">
            <a:extLst>
              <a:ext uri="{FF2B5EF4-FFF2-40B4-BE49-F238E27FC236}">
                <a16:creationId xmlns:a16="http://schemas.microsoft.com/office/drawing/2014/main" id="{463A63EC-7E8A-79BA-0D02-F0CE316D4FE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D73F966-9796-C4D3-2E7E-4F0F2AA26E5D}"/>
              </a:ext>
            </a:extLst>
          </p:cNvPr>
          <p:cNvSpPr txBox="1">
            <a:spLocks noGrp="1"/>
          </p:cNvSpPr>
          <p:nvPr>
            <p:ph type="sldNum" sz="quarter" idx="8"/>
          </p:nvPr>
        </p:nvSpPr>
        <p:spPr/>
        <p:txBody>
          <a:bodyPr/>
          <a:lstStyle>
            <a:lvl1pPr>
              <a:defRPr/>
            </a:lvl1pPr>
          </a:lstStyle>
          <a:p>
            <a:pPr lvl="0"/>
            <a:fld id="{3E822E28-CF55-44D7-BE17-1B3092B9F44C}" type="slidenum">
              <a:t>‹#›</a:t>
            </a:fld>
            <a:endParaRPr lang="en-US"/>
          </a:p>
        </p:txBody>
      </p:sp>
      <p:cxnSp>
        <p:nvCxnSpPr>
          <p:cNvPr id="8" name="Straight Connector 16">
            <a:extLst>
              <a:ext uri="{FF2B5EF4-FFF2-40B4-BE49-F238E27FC236}">
                <a16:creationId xmlns:a16="http://schemas.microsoft.com/office/drawing/2014/main" id="{DDE8FF98-CE45-422B-D4A1-564062A32A6F}"/>
              </a:ext>
            </a:extLst>
          </p:cNvPr>
          <p:cNvCxnSpPr/>
          <p:nvPr/>
        </p:nvCxnSpPr>
        <p:spPr>
          <a:xfrm>
            <a:off x="1448281" y="3205493"/>
            <a:ext cx="3269492"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52687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4603C814-FAFE-6652-4C2B-C5BBD366E82E}"/>
              </a:ext>
            </a:extLst>
          </p:cNvPr>
          <p:cNvGrpSpPr/>
          <p:nvPr/>
        </p:nvGrpSpPr>
        <p:grpSpPr>
          <a:xfrm>
            <a:off x="7477387" y="482172"/>
            <a:ext cx="4074529" cy="5149105"/>
            <a:chOff x="7477387" y="482172"/>
            <a:chExt cx="4074529" cy="5149105"/>
          </a:xfrm>
        </p:grpSpPr>
        <p:sp>
          <p:nvSpPr>
            <p:cNvPr id="3" name="Rectangle 17">
              <a:extLst>
                <a:ext uri="{FF2B5EF4-FFF2-40B4-BE49-F238E27FC236}">
                  <a16:creationId xmlns:a16="http://schemas.microsoft.com/office/drawing/2014/main" id="{42FD54C2-FE1D-525F-E9FE-4338009EECF9}"/>
                </a:ext>
              </a:extLst>
            </p:cNvPr>
            <p:cNvSpPr/>
            <p:nvPr/>
          </p:nvSpPr>
          <p:spPr>
            <a:xfrm>
              <a:off x="7477387" y="482172"/>
              <a:ext cx="4074529" cy="5149105"/>
            </a:xfrm>
            <a:prstGeom prst="rect">
              <a:avLst/>
            </a:prstGeom>
            <a:gradFill>
              <a:gsLst>
                <a:gs pos="0">
                  <a:srgbClr val="000001"/>
                </a:gs>
                <a:gs pos="100000">
                  <a:srgbClr val="191919"/>
                </a:gs>
              </a:gsLst>
              <a:lin ang="5400000"/>
            </a:gradFill>
            <a:ln cap="flat">
              <a:noFill/>
              <a:prstDash val="solid"/>
            </a:ln>
            <a:effectLst>
              <a:outerShdw dist="228601" dir="4740049" algn="tl">
                <a:srgbClr val="000000">
                  <a:alpha val="34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8">
              <a:extLst>
                <a:ext uri="{FF2B5EF4-FFF2-40B4-BE49-F238E27FC236}">
                  <a16:creationId xmlns:a16="http://schemas.microsoft.com/office/drawing/2014/main" id="{99AD531A-808F-9702-3383-649EC815E241}"/>
                </a:ext>
              </a:extLst>
            </p:cNvPr>
            <p:cNvSpPr/>
            <p:nvPr/>
          </p:nvSpPr>
          <p:spPr>
            <a:xfrm>
              <a:off x="7790450" y="812508"/>
              <a:ext cx="3450287" cy="4466450"/>
            </a:xfrm>
            <a:prstGeom prst="rect">
              <a:avLst/>
            </a:prstGeom>
            <a:gradFill>
              <a:gsLst>
                <a:gs pos="0">
                  <a:srgbClr val="DADADA"/>
                </a:gs>
                <a:gs pos="100000">
                  <a:srgbClr val="FFFFFE"/>
                </a:gs>
              </a:gsLst>
              <a:lin ang="16200000"/>
            </a:gradFill>
            <a:ln w="50804" cap="flat">
              <a:solidFill>
                <a:srgbClr val="19191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Title 1">
            <a:extLst>
              <a:ext uri="{FF2B5EF4-FFF2-40B4-BE49-F238E27FC236}">
                <a16:creationId xmlns:a16="http://schemas.microsoft.com/office/drawing/2014/main" id="{1D648AAC-4917-5031-0E5D-51E93C30B33E}"/>
              </a:ext>
            </a:extLst>
          </p:cNvPr>
          <p:cNvSpPr txBox="1">
            <a:spLocks noGrp="1"/>
          </p:cNvSpPr>
          <p:nvPr>
            <p:ph type="title"/>
          </p:nvPr>
        </p:nvSpPr>
        <p:spPr>
          <a:xfrm>
            <a:off x="1451207" y="1129512"/>
            <a:ext cx="5532330" cy="1830583"/>
          </a:xfrm>
        </p:spPr>
        <p:txBody>
          <a:bodyPr anchor="b"/>
          <a:lstStyle>
            <a:lvl1pPr>
              <a:defRPr/>
            </a:lvl1pPr>
          </a:lstStyle>
          <a:p>
            <a:pPr lvl="0"/>
            <a:r>
              <a:rPr lang="en-US"/>
              <a:t>Click to edit Master title style</a:t>
            </a:r>
          </a:p>
        </p:txBody>
      </p:sp>
      <p:sp>
        <p:nvSpPr>
          <p:cNvPr id="6" name="Picture Placeholder 2">
            <a:extLst>
              <a:ext uri="{FF2B5EF4-FFF2-40B4-BE49-F238E27FC236}">
                <a16:creationId xmlns:a16="http://schemas.microsoft.com/office/drawing/2014/main" id="{8DEB7696-C5AD-ABDD-9E05-CE63D17B6A42}"/>
              </a:ext>
            </a:extLst>
          </p:cNvPr>
          <p:cNvSpPr txBox="1">
            <a:spLocks noGrp="1"/>
          </p:cNvSpPr>
          <p:nvPr>
            <p:ph type="pic" idx="1"/>
          </p:nvPr>
        </p:nvSpPr>
        <p:spPr>
          <a:xfrm>
            <a:off x="8124389" y="1122544"/>
            <a:ext cx="2791169" cy="3866330"/>
          </a:xfrm>
          <a:solidFill>
            <a:srgbClr val="D9D9D9"/>
          </a:solidFill>
        </p:spPr>
        <p:txBody>
          <a:bodyPr anchorCtr="1"/>
          <a:lstStyle>
            <a:lvl1pPr marL="0" indent="0" algn="ctr">
              <a:buNone/>
              <a:defRPr sz="3200"/>
            </a:lvl1pPr>
          </a:lstStyle>
          <a:p>
            <a:pPr lvl="0"/>
            <a:r>
              <a:rPr lang="en-US"/>
              <a:t>Click icon to add picture</a:t>
            </a:r>
          </a:p>
        </p:txBody>
      </p:sp>
      <p:sp>
        <p:nvSpPr>
          <p:cNvPr id="7" name="Text Placeholder 3">
            <a:extLst>
              <a:ext uri="{FF2B5EF4-FFF2-40B4-BE49-F238E27FC236}">
                <a16:creationId xmlns:a16="http://schemas.microsoft.com/office/drawing/2014/main" id="{80EF7D90-21B3-FF7A-3077-E5FF747DE3D5}"/>
              </a:ext>
            </a:extLst>
          </p:cNvPr>
          <p:cNvSpPr txBox="1">
            <a:spLocks noGrp="1"/>
          </p:cNvSpPr>
          <p:nvPr>
            <p:ph type="body" idx="2"/>
          </p:nvPr>
        </p:nvSpPr>
        <p:spPr>
          <a:xfrm>
            <a:off x="1450329" y="3145993"/>
            <a:ext cx="5524402" cy="2003743"/>
          </a:xfrm>
        </p:spPr>
        <p:txBody>
          <a:bodyPr/>
          <a:lstStyle>
            <a:lvl1pPr marL="0" indent="0">
              <a:buNone/>
              <a:defRPr sz="1800"/>
            </a:lvl1pPr>
          </a:lstStyle>
          <a:p>
            <a:pPr lvl="0"/>
            <a:r>
              <a:rPr lang="en-US"/>
              <a:t>Click to edit Master text styles</a:t>
            </a:r>
          </a:p>
        </p:txBody>
      </p:sp>
      <p:sp>
        <p:nvSpPr>
          <p:cNvPr id="8" name="Date Placeholder 4">
            <a:extLst>
              <a:ext uri="{FF2B5EF4-FFF2-40B4-BE49-F238E27FC236}">
                <a16:creationId xmlns:a16="http://schemas.microsoft.com/office/drawing/2014/main" id="{422C20D4-0862-41D5-7FB0-CD9422CECC72}"/>
              </a:ext>
            </a:extLst>
          </p:cNvPr>
          <p:cNvSpPr txBox="1">
            <a:spLocks noGrp="1"/>
          </p:cNvSpPr>
          <p:nvPr>
            <p:ph type="dt" sz="half" idx="7"/>
          </p:nvPr>
        </p:nvSpPr>
        <p:spPr>
          <a:xfrm>
            <a:off x="1447385" y="5469858"/>
            <a:ext cx="5527346" cy="320122"/>
          </a:xfrm>
        </p:spPr>
        <p:txBody>
          <a:bodyPr/>
          <a:lstStyle>
            <a:lvl1pPr algn="l">
              <a:defRPr/>
            </a:lvl1pPr>
          </a:lstStyle>
          <a:p>
            <a:pPr lvl="0"/>
            <a:fld id="{46E83159-9E9A-42C1-BDAB-AB88D0C5426C}" type="datetime1">
              <a:rPr lang="en-US"/>
              <a:pPr lvl="0"/>
              <a:t>7/16/2023</a:t>
            </a:fld>
            <a:endParaRPr lang="en-US"/>
          </a:p>
        </p:txBody>
      </p:sp>
      <p:sp>
        <p:nvSpPr>
          <p:cNvPr id="9" name="Footer Placeholder 5">
            <a:extLst>
              <a:ext uri="{FF2B5EF4-FFF2-40B4-BE49-F238E27FC236}">
                <a16:creationId xmlns:a16="http://schemas.microsoft.com/office/drawing/2014/main" id="{E7C05087-29AF-0EA4-67FA-3853EE2D970F}"/>
              </a:ext>
            </a:extLst>
          </p:cNvPr>
          <p:cNvSpPr txBox="1">
            <a:spLocks noGrp="1"/>
          </p:cNvSpPr>
          <p:nvPr>
            <p:ph type="ftr" sz="quarter" idx="9"/>
          </p:nvPr>
        </p:nvSpPr>
        <p:spPr>
          <a:xfrm>
            <a:off x="1447385" y="318640"/>
            <a:ext cx="5541007" cy="320926"/>
          </a:xfrm>
        </p:spPr>
        <p:txBody>
          <a:bodyPr/>
          <a:lstStyle>
            <a:lvl1pPr>
              <a:defRPr/>
            </a:lvl1pPr>
          </a:lstStyle>
          <a:p>
            <a:pPr lvl="0"/>
            <a:endParaRPr lang="en-US"/>
          </a:p>
        </p:txBody>
      </p:sp>
      <p:sp>
        <p:nvSpPr>
          <p:cNvPr id="10" name="Slide Number Placeholder 6">
            <a:extLst>
              <a:ext uri="{FF2B5EF4-FFF2-40B4-BE49-F238E27FC236}">
                <a16:creationId xmlns:a16="http://schemas.microsoft.com/office/drawing/2014/main" id="{CE9A2562-CA50-5515-78FC-A769BB853334}"/>
              </a:ext>
            </a:extLst>
          </p:cNvPr>
          <p:cNvSpPr txBox="1">
            <a:spLocks noGrp="1"/>
          </p:cNvSpPr>
          <p:nvPr>
            <p:ph type="sldNum" sz="quarter" idx="8"/>
          </p:nvPr>
        </p:nvSpPr>
        <p:spPr/>
        <p:txBody>
          <a:bodyPr/>
          <a:lstStyle>
            <a:lvl1pPr>
              <a:defRPr/>
            </a:lvl1pPr>
          </a:lstStyle>
          <a:p>
            <a:pPr lvl="0"/>
            <a:fld id="{E202E8F9-1501-445C-B8A0-A67D65F13DB7}" type="slidenum">
              <a:t>‹#›</a:t>
            </a:fld>
            <a:endParaRPr lang="en-US"/>
          </a:p>
        </p:txBody>
      </p:sp>
      <p:cxnSp>
        <p:nvCxnSpPr>
          <p:cNvPr id="11" name="Straight Connector 30">
            <a:extLst>
              <a:ext uri="{FF2B5EF4-FFF2-40B4-BE49-F238E27FC236}">
                <a16:creationId xmlns:a16="http://schemas.microsoft.com/office/drawing/2014/main" id="{0CD7C586-0AD4-CA35-B723-26CB3EAEF4C7}"/>
              </a:ext>
            </a:extLst>
          </p:cNvPr>
          <p:cNvCxnSpPr/>
          <p:nvPr/>
        </p:nvCxnSpPr>
        <p:spPr>
          <a:xfrm>
            <a:off x="1447385" y="3143606"/>
            <a:ext cx="5527347"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879277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DD4A9-783A-2925-719D-A3E67396F10A}"/>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D2036DE-AAFE-B655-2377-20DCB71AE91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CE0E00-0B41-A552-EC66-93139DB7F274}"/>
              </a:ext>
            </a:extLst>
          </p:cNvPr>
          <p:cNvSpPr txBox="1">
            <a:spLocks noGrp="1"/>
          </p:cNvSpPr>
          <p:nvPr>
            <p:ph type="dt" sz="half" idx="7"/>
          </p:nvPr>
        </p:nvSpPr>
        <p:spPr/>
        <p:txBody>
          <a:bodyPr/>
          <a:lstStyle>
            <a:lvl1pPr>
              <a:defRPr/>
            </a:lvl1pPr>
          </a:lstStyle>
          <a:p>
            <a:pPr lvl="0"/>
            <a:fld id="{2CD788DA-6C15-4D54-B346-6A4123B7BAE6}" type="datetime1">
              <a:rPr lang="en-US"/>
              <a:pPr lvl="0"/>
              <a:t>7/16/2023</a:t>
            </a:fld>
            <a:endParaRPr lang="en-US"/>
          </a:p>
        </p:txBody>
      </p:sp>
      <p:sp>
        <p:nvSpPr>
          <p:cNvPr id="5" name="Footer Placeholder 4">
            <a:extLst>
              <a:ext uri="{FF2B5EF4-FFF2-40B4-BE49-F238E27FC236}">
                <a16:creationId xmlns:a16="http://schemas.microsoft.com/office/drawing/2014/main" id="{95A90EC0-D9DB-336C-9E4B-F549EC00786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84122BC-D97A-E684-6C68-D503188D61EA}"/>
              </a:ext>
            </a:extLst>
          </p:cNvPr>
          <p:cNvSpPr txBox="1">
            <a:spLocks noGrp="1"/>
          </p:cNvSpPr>
          <p:nvPr>
            <p:ph type="sldNum" sz="quarter" idx="8"/>
          </p:nvPr>
        </p:nvSpPr>
        <p:spPr/>
        <p:txBody>
          <a:bodyPr/>
          <a:lstStyle>
            <a:lvl1pPr>
              <a:defRPr/>
            </a:lvl1pPr>
          </a:lstStyle>
          <a:p>
            <a:pPr lvl="0"/>
            <a:fld id="{C46D2585-3807-4B63-AC1B-511C80E16EE3}" type="slidenum">
              <a:t>‹#›</a:t>
            </a:fld>
            <a:endParaRPr lang="en-US"/>
          </a:p>
        </p:txBody>
      </p:sp>
      <p:cxnSp>
        <p:nvCxnSpPr>
          <p:cNvPr id="7" name="Straight Connector 25">
            <a:extLst>
              <a:ext uri="{FF2B5EF4-FFF2-40B4-BE49-F238E27FC236}">
                <a16:creationId xmlns:a16="http://schemas.microsoft.com/office/drawing/2014/main" id="{66BA3E41-6DCB-E72F-65B2-01C0A67578CC}"/>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824134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A9770A-AAC1-7CF1-25D6-3005BB8D6A99}"/>
              </a:ext>
            </a:extLst>
          </p:cNvPr>
          <p:cNvSpPr txBox="1">
            <a:spLocks noGrp="1"/>
          </p:cNvSpPr>
          <p:nvPr>
            <p:ph type="title" orient="vert"/>
          </p:nvPr>
        </p:nvSpPr>
        <p:spPr>
          <a:xfrm>
            <a:off x="9439113" y="798975"/>
            <a:ext cx="1615744" cy="4659892"/>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6F32D22-32F9-F9A6-6342-F5719ADDA5E2}"/>
              </a:ext>
            </a:extLst>
          </p:cNvPr>
          <p:cNvSpPr txBox="1">
            <a:spLocks noGrp="1"/>
          </p:cNvSpPr>
          <p:nvPr>
            <p:ph type="body" orient="vert" idx="1"/>
          </p:nvPr>
        </p:nvSpPr>
        <p:spPr>
          <a:xfrm>
            <a:off x="1444669" y="798975"/>
            <a:ext cx="7828827" cy="4659892"/>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D547BB-142D-1459-C345-260942D01C28}"/>
              </a:ext>
            </a:extLst>
          </p:cNvPr>
          <p:cNvSpPr txBox="1">
            <a:spLocks noGrp="1"/>
          </p:cNvSpPr>
          <p:nvPr>
            <p:ph type="dt" sz="half" idx="7"/>
          </p:nvPr>
        </p:nvSpPr>
        <p:spPr/>
        <p:txBody>
          <a:bodyPr/>
          <a:lstStyle>
            <a:lvl1pPr>
              <a:defRPr/>
            </a:lvl1pPr>
          </a:lstStyle>
          <a:p>
            <a:pPr lvl="0"/>
            <a:fld id="{48D76915-9865-4C27-8C62-C4863FC11F7C}" type="datetime1">
              <a:rPr lang="en-US"/>
              <a:pPr lvl="0"/>
              <a:t>7/16/2023</a:t>
            </a:fld>
            <a:endParaRPr lang="en-US"/>
          </a:p>
        </p:txBody>
      </p:sp>
      <p:sp>
        <p:nvSpPr>
          <p:cNvPr id="5" name="Footer Placeholder 4">
            <a:extLst>
              <a:ext uri="{FF2B5EF4-FFF2-40B4-BE49-F238E27FC236}">
                <a16:creationId xmlns:a16="http://schemas.microsoft.com/office/drawing/2014/main" id="{F324A71C-7302-B172-621A-C121465B270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5E56B8B-1DB6-9385-B6A7-6A557F16E833}"/>
              </a:ext>
            </a:extLst>
          </p:cNvPr>
          <p:cNvSpPr txBox="1">
            <a:spLocks noGrp="1"/>
          </p:cNvSpPr>
          <p:nvPr>
            <p:ph type="sldNum" sz="quarter" idx="8"/>
          </p:nvPr>
        </p:nvSpPr>
        <p:spPr/>
        <p:txBody>
          <a:bodyPr/>
          <a:lstStyle>
            <a:lvl1pPr>
              <a:defRPr/>
            </a:lvl1pPr>
          </a:lstStyle>
          <a:p>
            <a:pPr lvl="0"/>
            <a:fld id="{7C77C020-4825-4CCE-A8C1-4B4301EF665A}" type="slidenum">
              <a:t>‹#›</a:t>
            </a:fld>
            <a:endParaRPr lang="en-US"/>
          </a:p>
        </p:txBody>
      </p:sp>
      <p:cxnSp>
        <p:nvCxnSpPr>
          <p:cNvPr id="7" name="Straight Connector 14">
            <a:extLst>
              <a:ext uri="{FF2B5EF4-FFF2-40B4-BE49-F238E27FC236}">
                <a16:creationId xmlns:a16="http://schemas.microsoft.com/office/drawing/2014/main" id="{662D24FC-14B6-57C6-DC66-B38015C650D5}"/>
              </a:ext>
            </a:extLst>
          </p:cNvPr>
          <p:cNvCxnSpPr/>
          <p:nvPr/>
        </p:nvCxnSpPr>
        <p:spPr>
          <a:xfrm>
            <a:off x="9439113" y="798975"/>
            <a:ext cx="0" cy="4659883"/>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402404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ECEAE7"/>
            </a:gs>
            <a:gs pos="100000">
              <a:srgbClr val="CAC6C1"/>
            </a:gs>
          </a:gsLst>
          <a:path path="circle">
            <a:fillToRect l="43000" r="57000" b="100000"/>
          </a:path>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E7696F08-E753-D037-2F56-EBB45B170672}"/>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3" name="Picture 6">
            <a:extLst>
              <a:ext uri="{FF2B5EF4-FFF2-40B4-BE49-F238E27FC236}">
                <a16:creationId xmlns:a16="http://schemas.microsoft.com/office/drawing/2014/main" id="{9870962B-666B-1145-199F-94E8E09E0154}"/>
              </a:ext>
            </a:extLst>
          </p:cNvPr>
          <p:cNvPicPr>
            <a:picLocks noChangeAspect="1"/>
          </p:cNvPicPr>
          <p:nvPr/>
        </p:nvPicPr>
        <p:blipFill>
          <a:blip r:embed="rId13"/>
          <a:srcRect t="1538" b="-1538"/>
          <a:stretch>
            <a:fillRect/>
          </a:stretch>
        </p:blipFill>
        <p:spPr>
          <a:xfrm>
            <a:off x="0" y="6126480"/>
            <a:ext cx="12191996" cy="742950"/>
          </a:xfrm>
          <a:prstGeom prst="rect">
            <a:avLst/>
          </a:prstGeom>
          <a:noFill/>
          <a:ln cap="flat">
            <a:noFill/>
          </a:ln>
        </p:spPr>
      </p:pic>
      <p:sp>
        <p:nvSpPr>
          <p:cNvPr id="4" name="Title Placeholder 1">
            <a:extLst>
              <a:ext uri="{FF2B5EF4-FFF2-40B4-BE49-F238E27FC236}">
                <a16:creationId xmlns:a16="http://schemas.microsoft.com/office/drawing/2014/main" id="{FB8D7FF1-5602-2296-E7AF-56763A734807}"/>
              </a:ext>
            </a:extLst>
          </p:cNvPr>
          <p:cNvSpPr txBox="1">
            <a:spLocks noGrp="1"/>
          </p:cNvSpPr>
          <p:nvPr>
            <p:ph type="title"/>
          </p:nvPr>
        </p:nvSpPr>
        <p:spPr>
          <a:xfrm>
            <a:off x="1451582" y="804516"/>
            <a:ext cx="9603275" cy="104923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67C996CB-6F35-A9AC-503D-972D221E4355}"/>
              </a:ext>
            </a:extLst>
          </p:cNvPr>
          <p:cNvSpPr txBox="1">
            <a:spLocks noGrp="1"/>
          </p:cNvSpPr>
          <p:nvPr>
            <p:ph type="body" idx="1"/>
          </p:nvPr>
        </p:nvSpPr>
        <p:spPr>
          <a:xfrm>
            <a:off x="1451582" y="2015730"/>
            <a:ext cx="9603275" cy="345061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C05471EF-F885-BDDE-23BB-1D4E6EBC60BD}"/>
              </a:ext>
            </a:extLst>
          </p:cNvPr>
          <p:cNvSpPr txBox="1">
            <a:spLocks noGrp="1"/>
          </p:cNvSpPr>
          <p:nvPr>
            <p:ph type="dt" sz="half" idx="2"/>
          </p:nvPr>
        </p:nvSpPr>
        <p:spPr>
          <a:xfrm>
            <a:off x="7554141" y="330372"/>
            <a:ext cx="3500716" cy="3092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898989"/>
                </a:solidFill>
                <a:uFillTx/>
                <a:latin typeface="Gill Sans MT"/>
              </a:defRPr>
            </a:lvl1pPr>
          </a:lstStyle>
          <a:p>
            <a:pPr lvl="0"/>
            <a:fld id="{B33B2B75-6420-42A4-9D7D-24AA75BB1C86}" type="datetime1">
              <a:rPr lang="en-US"/>
              <a:pPr lvl="0"/>
              <a:t>7/16/2023</a:t>
            </a:fld>
            <a:endParaRPr lang="en-US"/>
          </a:p>
        </p:txBody>
      </p:sp>
      <p:sp>
        <p:nvSpPr>
          <p:cNvPr id="7" name="Footer Placeholder 4">
            <a:extLst>
              <a:ext uri="{FF2B5EF4-FFF2-40B4-BE49-F238E27FC236}">
                <a16:creationId xmlns:a16="http://schemas.microsoft.com/office/drawing/2014/main" id="{EE553264-3F37-B602-83F2-6756E214B2FB}"/>
              </a:ext>
            </a:extLst>
          </p:cNvPr>
          <p:cNvSpPr txBox="1">
            <a:spLocks noGrp="1"/>
          </p:cNvSpPr>
          <p:nvPr>
            <p:ph type="ftr" sz="quarter" idx="3"/>
          </p:nvPr>
        </p:nvSpPr>
        <p:spPr>
          <a:xfrm>
            <a:off x="1451582" y="329302"/>
            <a:ext cx="5938835" cy="3092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898989"/>
                </a:solidFill>
                <a:uFillTx/>
                <a:latin typeface="Gill Sans MT"/>
              </a:defRPr>
            </a:lvl1pPr>
          </a:lstStyle>
          <a:p>
            <a:pPr lvl="0"/>
            <a:endParaRPr lang="en-US"/>
          </a:p>
        </p:txBody>
      </p:sp>
      <p:sp>
        <p:nvSpPr>
          <p:cNvPr id="8" name="Slide Number Placeholder 5">
            <a:extLst>
              <a:ext uri="{FF2B5EF4-FFF2-40B4-BE49-F238E27FC236}">
                <a16:creationId xmlns:a16="http://schemas.microsoft.com/office/drawing/2014/main" id="{A4C9ECAB-5D63-1AF8-A5C3-9CFFC017C09D}"/>
              </a:ext>
            </a:extLst>
          </p:cNvPr>
          <p:cNvSpPr txBox="1">
            <a:spLocks noGrp="1"/>
          </p:cNvSpPr>
          <p:nvPr>
            <p:ph type="sldNum" sz="quarter" idx="4"/>
          </p:nvPr>
        </p:nvSpPr>
        <p:spPr>
          <a:xfrm>
            <a:off x="480060" y="798975"/>
            <a:ext cx="811017" cy="503578"/>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2800" b="0" i="0" u="none" strike="noStrike" kern="1200" cap="none" spc="0" baseline="0">
                <a:solidFill>
                  <a:srgbClr val="B71E42"/>
                </a:solidFill>
                <a:uFillTx/>
                <a:latin typeface="Gill Sans MT"/>
              </a:defRPr>
            </a:lvl1pPr>
          </a:lstStyle>
          <a:p>
            <a:pPr lvl="0"/>
            <a:fld id="{4F37B734-04F8-45DC-8A54-44953A23FC4F}" type="slidenum">
              <a:t>‹#›</a:t>
            </a:fld>
            <a:endParaRPr lang="en-US"/>
          </a:p>
        </p:txBody>
      </p:sp>
      <p:cxnSp>
        <p:nvCxnSpPr>
          <p:cNvPr id="9" name="Straight Connector 9">
            <a:extLst>
              <a:ext uri="{FF2B5EF4-FFF2-40B4-BE49-F238E27FC236}">
                <a16:creationId xmlns:a16="http://schemas.microsoft.com/office/drawing/2014/main" id="{0DF5A771-3CFC-4EBC-E46E-9A5B4E268AD7}"/>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3200" b="0" i="0" u="none" strike="noStrike" kern="1200" cap="all" spc="0" baseline="0">
          <a:solidFill>
            <a:srgbClr val="000000"/>
          </a:solidFill>
          <a:uFillTx/>
          <a:latin typeface="Gill Sans MT"/>
        </a:defRPr>
      </a:lvl1pPr>
    </p:titleStyle>
    <p:bodyStyle>
      <a:lvl1pPr marL="228600" marR="0" lvl="0" indent="-228600" algn="l" defTabSz="914400" rtl="0" fontAlgn="auto" hangingPunct="1">
        <a:lnSpc>
          <a:spcPct val="120000"/>
        </a:lnSpc>
        <a:spcBef>
          <a:spcPts val="1000"/>
        </a:spcBef>
        <a:spcAft>
          <a:spcPts val="0"/>
        </a:spcAft>
        <a:buClr>
          <a:srgbClr val="B71E42"/>
        </a:buClr>
        <a:buSzPct val="100000"/>
        <a:buFont typeface="Arial" pitchFamily="34"/>
        <a:buChar char="•"/>
        <a:tabLst/>
        <a:defRPr lang="en-US" sz="2000" b="0" i="0" u="none" strike="noStrike" kern="1200" cap="none" spc="0" baseline="0">
          <a:solidFill>
            <a:srgbClr val="000000"/>
          </a:solidFill>
          <a:uFillTx/>
          <a:latin typeface="Gill Sans MT"/>
        </a:defRPr>
      </a:lvl1pPr>
      <a:lvl2pPr marL="685800" marR="0" lvl="1"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800" b="0" i="0" u="none" strike="noStrike" kern="1200" cap="none" spc="0" baseline="0">
          <a:solidFill>
            <a:srgbClr val="000000"/>
          </a:solidFill>
          <a:uFillTx/>
          <a:latin typeface="Gill Sans MT"/>
        </a:defRPr>
      </a:lvl2pPr>
      <a:lvl3pPr marL="1143000" marR="0" lvl="2"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600" b="0" i="0" u="none" strike="noStrike" kern="1200" cap="none" spc="0" baseline="0">
          <a:solidFill>
            <a:srgbClr val="000000"/>
          </a:solidFill>
          <a:uFillTx/>
          <a:latin typeface="Gill Sans MT"/>
        </a:defRPr>
      </a:lvl3pPr>
      <a:lvl4pPr marL="1600200" marR="0" lvl="3"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400" b="0" i="0" u="none" strike="noStrike" kern="1200" cap="none" spc="0" baseline="0">
          <a:solidFill>
            <a:srgbClr val="000000"/>
          </a:solidFill>
          <a:uFillTx/>
          <a:latin typeface="Gill Sans MT"/>
        </a:defRPr>
      </a:lvl4pPr>
      <a:lvl5pPr marL="2057400" marR="0" lvl="4"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200" b="0" i="0" u="none" strike="noStrike" kern="1200" cap="none" spc="0" baseline="0">
          <a:solidFill>
            <a:srgbClr val="000000"/>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zoo-tycoon-movie.fandom.com/wiki/Tufted_Capuchin" TargetMode="External"/><Relationship Id="rId3" Type="http://schemas.openxmlformats.org/officeDocument/2006/relationships/hyperlink" Target="https://www.indeed.com/career-advice/career-development/business-purpose-examples/" TargetMode="External"/><Relationship Id="rId7" Type="http://schemas.openxmlformats.org/officeDocument/2006/relationships/hyperlink" Target="https://www.healthcentre.org.uk/laser-hair-removal/lhr-legal-requirements.html" TargetMode="External"/><Relationship Id="rId2" Type="http://schemas.openxmlformats.org/officeDocument/2006/relationships/hyperlink" Target="https://www.plumplot.co.uk/Milton-Keynes-population.html" TargetMode="External"/><Relationship Id="rId1" Type="http://schemas.openxmlformats.org/officeDocument/2006/relationships/slideLayout" Target="../slideLayouts/slideLayout2.xml"/><Relationship Id="rId6" Type="http://schemas.openxmlformats.org/officeDocument/2006/relationships/hyperlink" Target="https://salonplaza.com/salon-business-how-to-craft-promote-your-unique-selling-promise/" TargetMode="External"/><Relationship Id="rId5" Type="http://schemas.openxmlformats.org/officeDocument/2006/relationships/hyperlink" Target="https://www.nhs.uk/conditions/cosmetic-procedures/non-surgical-cosmetic-procedures/laser-hair-removal/" TargetMode="External"/><Relationship Id="rId4" Type="http://schemas.openxmlformats.org/officeDocument/2006/relationships/hyperlink" Target="https://www.bing.com/search?q=hair+removal++Milton+Keynes&amp;form/"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gradFill>
          <a:gsLst>
            <a:gs pos="0">
              <a:srgbClr val="ECEAE7"/>
            </a:gs>
            <a:gs pos="100000">
              <a:srgbClr val="CAC6C1"/>
            </a:gs>
          </a:gsLst>
          <a:path path="circle">
            <a:fillToRect l="43000" r="57000" b="100000"/>
          </a:path>
        </a:gra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0129C1B7-6D80-ECC7-0195-E99B803D7D4F}"/>
              </a:ext>
            </a:extLst>
          </p:cNvPr>
          <p:cNvSpPr>
            <a:spLocks noMove="1" noResize="1"/>
          </p:cNvSpPr>
          <p:nvPr/>
        </p:nvSpPr>
        <p:spPr>
          <a:xfrm>
            <a:off x="0" y="0"/>
            <a:ext cx="12191695" cy="6858000"/>
          </a:xfrm>
          <a:prstGeom prst="rect">
            <a:avLst/>
          </a:prstGeom>
          <a:gradFill>
            <a:gsLst>
              <a:gs pos="0">
                <a:srgbClr val="ECEAE7"/>
              </a:gs>
              <a:gs pos="100000">
                <a:srgbClr val="CAC6C1"/>
              </a:gs>
            </a:gsLst>
            <a:path path="circle">
              <a:fillToRect l="43001" r="56999" b="100000"/>
            </a:path>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pic>
        <p:nvPicPr>
          <p:cNvPr id="3" name="Picture 3" descr="Connected sticks shaping polygons background">
            <a:extLst>
              <a:ext uri="{FF2B5EF4-FFF2-40B4-BE49-F238E27FC236}">
                <a16:creationId xmlns:a16="http://schemas.microsoft.com/office/drawing/2014/main" id="{E7333B08-C5BB-A046-B366-E5A7DEDD3026}"/>
              </a:ext>
            </a:extLst>
          </p:cNvPr>
          <p:cNvPicPr>
            <a:picLocks noChangeAspect="1"/>
          </p:cNvPicPr>
          <p:nvPr/>
        </p:nvPicPr>
        <p:blipFill>
          <a:blip r:embed="rId2">
            <a:alphaModFix amt="50000"/>
          </a:blip>
          <a:srcRect t="10028" r="-1" b="5721"/>
          <a:stretch>
            <a:fillRect/>
          </a:stretch>
        </p:blipFill>
        <p:spPr>
          <a:xfrm>
            <a:off x="0" y="-965185"/>
            <a:ext cx="12191996" cy="6857990"/>
          </a:xfrm>
          <a:prstGeom prst="rect">
            <a:avLst/>
          </a:prstGeom>
          <a:noFill/>
          <a:ln cap="flat">
            <a:noFill/>
          </a:ln>
        </p:spPr>
      </p:pic>
      <p:sp>
        <p:nvSpPr>
          <p:cNvPr id="4" name="Rectangle 10">
            <a:extLst>
              <a:ext uri="{FF2B5EF4-FFF2-40B4-BE49-F238E27FC236}">
                <a16:creationId xmlns:a16="http://schemas.microsoft.com/office/drawing/2014/main" id="{DD35108E-53B3-B838-0C5B-642400FAA07B}"/>
              </a:ext>
            </a:extLst>
          </p:cNvPr>
          <p:cNvSpPr>
            <a:spLocks noMove="1" noResize="1"/>
          </p:cNvSpPr>
          <p:nvPr/>
        </p:nvSpPr>
        <p:spPr>
          <a:xfrm>
            <a:off x="0" y="2019479"/>
            <a:ext cx="12191996" cy="4105939"/>
          </a:xfrm>
          <a:prstGeom prst="rect">
            <a:avLst/>
          </a:prstGeom>
          <a:gradFill>
            <a:gsLst>
              <a:gs pos="0">
                <a:srgbClr val="DFDBD5">
                  <a:alpha val="0"/>
                </a:srgbClr>
              </a:gs>
              <a:gs pos="100000">
                <a:srgbClr val="DFDBD5">
                  <a:alpha val="80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5" name="Title 1">
            <a:extLst>
              <a:ext uri="{FF2B5EF4-FFF2-40B4-BE49-F238E27FC236}">
                <a16:creationId xmlns:a16="http://schemas.microsoft.com/office/drawing/2014/main" id="{1F3870FE-34CC-A5AA-B0B0-0ABAC06CA552}"/>
              </a:ext>
            </a:extLst>
          </p:cNvPr>
          <p:cNvSpPr txBox="1">
            <a:spLocks noGrp="1"/>
          </p:cNvSpPr>
          <p:nvPr>
            <p:ph type="ctrTitle"/>
          </p:nvPr>
        </p:nvSpPr>
        <p:spPr>
          <a:xfrm>
            <a:off x="1595719" y="-201"/>
            <a:ext cx="9379650" cy="2541428"/>
          </a:xfrm>
        </p:spPr>
        <p:txBody>
          <a:bodyPr anchorCtr="1"/>
          <a:lstStyle/>
          <a:p>
            <a:pPr lvl="0" algn="ctr">
              <a:lnSpc>
                <a:spcPct val="150000"/>
              </a:lnSpc>
              <a:spcAft>
                <a:spcPts val="800"/>
              </a:spcAft>
            </a:pPr>
            <a:r>
              <a:rPr lang="en-GB" sz="1800" b="1">
                <a:latin typeface="Arial" pitchFamily="34"/>
                <a:ea typeface="Calibri" pitchFamily="34"/>
                <a:cs typeface="Times New Roman" pitchFamily="18"/>
              </a:rPr>
              <a:t>Programme: BA Business Management</a:t>
            </a:r>
            <a:br>
              <a:rPr lang="en-GB" sz="1800">
                <a:latin typeface="Calibri" pitchFamily="34"/>
                <a:ea typeface="Calibri" pitchFamily="34"/>
                <a:cs typeface="Times New Roman" pitchFamily="18"/>
              </a:rPr>
            </a:br>
            <a:r>
              <a:rPr lang="en-GB" sz="1800" b="1">
                <a:latin typeface="Arial" pitchFamily="34"/>
                <a:ea typeface="Calibri" pitchFamily="34"/>
                <a:cs typeface="Times New Roman" pitchFamily="18"/>
              </a:rPr>
              <a:t>Module: Entrepreneurship</a:t>
            </a:r>
            <a:br>
              <a:rPr lang="en-GB" sz="1800">
                <a:latin typeface="Calibri" pitchFamily="34"/>
                <a:ea typeface="Calibri" pitchFamily="34"/>
                <a:cs typeface="Times New Roman" pitchFamily="18"/>
              </a:rPr>
            </a:br>
            <a:r>
              <a:rPr lang="en-GB" sz="1800" b="1">
                <a:latin typeface="Arial" pitchFamily="34"/>
                <a:ea typeface="Calibri" pitchFamily="34"/>
                <a:cs typeface="Times New Roman" pitchFamily="18"/>
              </a:rPr>
              <a:t>Module code: LCBB5001</a:t>
            </a:r>
            <a:br>
              <a:rPr lang="en-GB" sz="1800">
                <a:latin typeface="Calibri" pitchFamily="34"/>
                <a:ea typeface="Calibri" pitchFamily="34"/>
                <a:cs typeface="Times New Roman" pitchFamily="18"/>
              </a:rPr>
            </a:br>
            <a:r>
              <a:rPr lang="en-GB" sz="1800" b="1">
                <a:latin typeface="Arial" pitchFamily="34"/>
                <a:ea typeface="Calibri" pitchFamily="34"/>
              </a:rPr>
              <a:t>Assignment Component 2: Permanent Hair removal mk-presentation</a:t>
            </a:r>
            <a:endParaRPr lang="en-GB" sz="1600">
              <a:latin typeface="Arial" pitchFamily="34"/>
              <a:cs typeface="Arial" pitchFamily="34"/>
            </a:endParaRPr>
          </a:p>
        </p:txBody>
      </p:sp>
      <p:sp>
        <p:nvSpPr>
          <p:cNvPr id="6" name="Subtitle 2">
            <a:extLst>
              <a:ext uri="{FF2B5EF4-FFF2-40B4-BE49-F238E27FC236}">
                <a16:creationId xmlns:a16="http://schemas.microsoft.com/office/drawing/2014/main" id="{1957BE68-6A34-7977-A4B0-1BC127B798A0}"/>
              </a:ext>
            </a:extLst>
          </p:cNvPr>
          <p:cNvSpPr txBox="1">
            <a:spLocks noGrp="1"/>
          </p:cNvSpPr>
          <p:nvPr>
            <p:ph type="subTitle" idx="1"/>
          </p:nvPr>
        </p:nvSpPr>
        <p:spPr>
          <a:xfrm>
            <a:off x="2417472" y="3531202"/>
            <a:ext cx="8637376" cy="1155371"/>
          </a:xfrm>
        </p:spPr>
        <p:txBody>
          <a:bodyPr/>
          <a:lstStyle/>
          <a:p>
            <a:pPr lvl="0" algn="just">
              <a:spcAft>
                <a:spcPts val="800"/>
              </a:spcAft>
            </a:pPr>
            <a:r>
              <a:rPr lang="en-GB" sz="1100" dirty="0">
                <a:latin typeface="Arial" pitchFamily="34"/>
                <a:ea typeface="Calibri" pitchFamily="34"/>
                <a:cs typeface="Times New Roman" pitchFamily="18"/>
              </a:rPr>
              <a:t>Module Leader: Vasilios </a:t>
            </a:r>
            <a:r>
              <a:rPr lang="en-GB" sz="1100" dirty="0" err="1">
                <a:latin typeface="Arial" pitchFamily="34"/>
                <a:ea typeface="Calibri" pitchFamily="34"/>
                <a:cs typeface="Times New Roman" pitchFamily="18"/>
              </a:rPr>
              <a:t>Tavlaridis</a:t>
            </a:r>
            <a:r>
              <a:rPr lang="en-GB" sz="1100" dirty="0">
                <a:latin typeface="Arial" pitchFamily="34"/>
                <a:ea typeface="Calibri" pitchFamily="34"/>
                <a:cs typeface="Times New Roman" pitchFamily="18"/>
              </a:rPr>
              <a:t>			          Submission deadlines: 17/07/2023</a:t>
            </a:r>
            <a:endParaRPr lang="en-GB" sz="1100" dirty="0">
              <a:latin typeface="Calibri" pitchFamily="34"/>
              <a:ea typeface="Calibri" pitchFamily="34"/>
              <a:cs typeface="Times New Roman" pitchFamily="18"/>
            </a:endParaRPr>
          </a:p>
          <a:p>
            <a:pPr lvl="0">
              <a:lnSpc>
                <a:spcPct val="90000"/>
              </a:lnSpc>
            </a:pPr>
            <a:endParaRPr lang="en-GB" sz="1100" dirty="0"/>
          </a:p>
        </p:txBody>
      </p:sp>
      <p:cxnSp>
        <p:nvCxnSpPr>
          <p:cNvPr id="7" name="Straight Connector 12">
            <a:extLst>
              <a:ext uri="{FF2B5EF4-FFF2-40B4-BE49-F238E27FC236}">
                <a16:creationId xmlns:a16="http://schemas.microsoft.com/office/drawing/2014/main" id="{7E69841A-37DC-9E2E-844A-4061E48904F1}"/>
              </a:ext>
            </a:extLst>
          </p:cNvPr>
          <p:cNvCxnSpPr>
            <a:cxnSpLocks noMove="1" noResize="1"/>
          </p:cNvCxnSpPr>
          <p:nvPr/>
        </p:nvCxnSpPr>
        <p:spPr>
          <a:xfrm>
            <a:off x="2417783" y="3528541"/>
            <a:ext cx="8637066" cy="0"/>
          </a:xfrm>
          <a:prstGeom prst="straightConnector1">
            <a:avLst/>
          </a:prstGeom>
          <a:noFill/>
          <a:ln w="31747" cap="flat">
            <a:solidFill>
              <a:srgbClr val="B71E42"/>
            </a:solidFill>
            <a:prstDash val="solid"/>
            <a:miter/>
          </a:ln>
        </p:spPr>
      </p:cxnSp>
      <p:pic>
        <p:nvPicPr>
          <p:cNvPr id="8" name="Picture 14">
            <a:extLst>
              <a:ext uri="{FF2B5EF4-FFF2-40B4-BE49-F238E27FC236}">
                <a16:creationId xmlns:a16="http://schemas.microsoft.com/office/drawing/2014/main" id="{CD67D875-3EDB-648A-B9C2-385E6E314A21}"/>
              </a:ext>
            </a:extLst>
          </p:cNvPr>
          <p:cNvPicPr>
            <a:picLocks noMove="1" noResize="1"/>
          </p:cNvPicPr>
          <p:nvPr/>
        </p:nvPicPr>
        <p:blipFill>
          <a:blip r:embed="rId3"/>
          <a:srcRect t="1538" b="-1538"/>
          <a:stretch>
            <a:fillRect/>
          </a:stretch>
        </p:blipFill>
        <p:spPr>
          <a:xfrm>
            <a:off x="0" y="6126480"/>
            <a:ext cx="12191996" cy="742950"/>
          </a:xfrm>
          <a:prstGeom prst="rect">
            <a:avLst/>
          </a:prstGeom>
          <a:noFill/>
          <a:ln cap="flat">
            <a:noFill/>
          </a:ln>
        </p:spPr>
      </p:pic>
      <p:cxnSp>
        <p:nvCxnSpPr>
          <p:cNvPr id="9" name="Straight Connector 16">
            <a:extLst>
              <a:ext uri="{FF2B5EF4-FFF2-40B4-BE49-F238E27FC236}">
                <a16:creationId xmlns:a16="http://schemas.microsoft.com/office/drawing/2014/main" id="{7E328489-AC00-E506-1CB8-48C67F9C67D0}"/>
              </a:ext>
            </a:extLst>
          </p:cNvPr>
          <p:cNvCxnSpPr>
            <a:cxnSpLocks noMove="1" noResize="1"/>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10" name="TextBox 33">
            <a:extLst>
              <a:ext uri="{FF2B5EF4-FFF2-40B4-BE49-F238E27FC236}">
                <a16:creationId xmlns:a16="http://schemas.microsoft.com/office/drawing/2014/main" id="{A750D41B-BB17-6850-DB84-D6001FF6969D}"/>
              </a:ext>
            </a:extLst>
          </p:cNvPr>
          <p:cNvSpPr txBox="1"/>
          <p:nvPr/>
        </p:nvSpPr>
        <p:spPr>
          <a:xfrm>
            <a:off x="2417472" y="3136611"/>
            <a:ext cx="8731623" cy="58477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ea typeface="Calibri" pitchFamily="34"/>
                <a:cs typeface="Times New Roman" pitchFamily="18"/>
              </a:rPr>
              <a:t>Student name: Ecaterina Jelamschi                         		    Student ID number: 2124147</a:t>
            </a:r>
            <a:endParaRPr lang="en-GB" sz="1600" b="0" i="0" u="none" strike="noStrike" kern="120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26E00-EB8D-0A7F-9B02-0AC12F6D46DB}"/>
              </a:ext>
            </a:extLst>
          </p:cNvPr>
          <p:cNvSpPr txBox="1">
            <a:spLocks noGrp="1"/>
          </p:cNvSpPr>
          <p:nvPr>
            <p:ph type="title"/>
          </p:nvPr>
        </p:nvSpPr>
        <p:spPr/>
        <p:txBody>
          <a:bodyPr/>
          <a:lstStyle/>
          <a:p>
            <a:pPr lvl="0"/>
            <a:r>
              <a:rPr lang="en-GB" sz="2400" dirty="0"/>
              <a:t>If you don’t want to be a monkey , come to permanent hair removal mk.</a:t>
            </a:r>
          </a:p>
        </p:txBody>
      </p:sp>
      <p:pic>
        <p:nvPicPr>
          <p:cNvPr id="3" name="Picture 2" descr="Ar putea fi o imagine cu 1 persoană şi text">
            <a:extLst>
              <a:ext uri="{FF2B5EF4-FFF2-40B4-BE49-F238E27FC236}">
                <a16:creationId xmlns:a16="http://schemas.microsoft.com/office/drawing/2014/main" id="{8E3D77B0-DA48-A41F-5296-3F6A4793FC79}"/>
              </a:ext>
            </a:extLst>
          </p:cNvPr>
          <p:cNvPicPr>
            <a:picLocks noChangeAspect="1"/>
          </p:cNvPicPr>
          <p:nvPr/>
        </p:nvPicPr>
        <p:blipFill>
          <a:blip r:embed="rId2"/>
          <a:srcRect r="353" b="9800"/>
          <a:stretch>
            <a:fillRect/>
          </a:stretch>
        </p:blipFill>
        <p:spPr>
          <a:xfrm>
            <a:off x="4912376" y="2016123"/>
            <a:ext cx="3038926" cy="3722184"/>
          </a:xfrm>
          <a:prstGeom prst="rect">
            <a:avLst/>
          </a:prstGeom>
          <a:noFill/>
          <a:ln cap="flat">
            <a:noFill/>
          </a:ln>
        </p:spPr>
      </p:pic>
      <p:pic>
        <p:nvPicPr>
          <p:cNvPr id="4" name="Picture 4" descr="Ar putea fi o imagine cu 1 persoană">
            <a:extLst>
              <a:ext uri="{FF2B5EF4-FFF2-40B4-BE49-F238E27FC236}">
                <a16:creationId xmlns:a16="http://schemas.microsoft.com/office/drawing/2014/main" id="{8F576D50-7C8D-4E83-0DA5-2B79B83C24E4}"/>
              </a:ext>
            </a:extLst>
          </p:cNvPr>
          <p:cNvPicPr>
            <a:picLocks noChangeAspect="1"/>
          </p:cNvPicPr>
          <p:nvPr/>
        </p:nvPicPr>
        <p:blipFill>
          <a:blip r:embed="rId3"/>
          <a:srcRect/>
          <a:stretch>
            <a:fillRect/>
          </a:stretch>
        </p:blipFill>
        <p:spPr>
          <a:xfrm>
            <a:off x="8748878" y="2016123"/>
            <a:ext cx="2925001" cy="3691515"/>
          </a:xfrm>
          <a:prstGeom prst="rect">
            <a:avLst/>
          </a:prstGeom>
          <a:noFill/>
          <a:ln cap="flat">
            <a:noFill/>
          </a:ln>
        </p:spPr>
      </p:pic>
      <p:pic>
        <p:nvPicPr>
          <p:cNvPr id="5" name="Picture 6" descr="Tufted Capuchin | Zoo tycoon movie Wikia | Fandom">
            <a:extLst>
              <a:ext uri="{FF2B5EF4-FFF2-40B4-BE49-F238E27FC236}">
                <a16:creationId xmlns:a16="http://schemas.microsoft.com/office/drawing/2014/main" id="{C67ED951-E195-FB4B-1533-8071F561B47B}"/>
              </a:ext>
            </a:extLst>
          </p:cNvPr>
          <p:cNvPicPr>
            <a:picLocks noGrp="1" noChangeAspect="1"/>
          </p:cNvPicPr>
          <p:nvPr>
            <p:ph idx="1"/>
          </p:nvPr>
        </p:nvPicPr>
        <p:blipFill>
          <a:blip r:embed="rId4"/>
          <a:srcRect/>
          <a:stretch>
            <a:fillRect/>
          </a:stretch>
        </p:blipFill>
        <p:spPr>
          <a:xfrm>
            <a:off x="1451582" y="2016123"/>
            <a:ext cx="2663217" cy="3722184"/>
          </a:xfrm>
        </p:spPr>
      </p:pic>
      <p:sp>
        <p:nvSpPr>
          <p:cNvPr id="6" name="Arrow: Right 3">
            <a:extLst>
              <a:ext uri="{FF2B5EF4-FFF2-40B4-BE49-F238E27FC236}">
                <a16:creationId xmlns:a16="http://schemas.microsoft.com/office/drawing/2014/main" id="{C8233623-0A17-6A74-047A-3B490AFA4938}"/>
              </a:ext>
            </a:extLst>
          </p:cNvPr>
          <p:cNvSpPr/>
          <p:nvPr/>
        </p:nvSpPr>
        <p:spPr>
          <a:xfrm>
            <a:off x="4190567" y="3553769"/>
            <a:ext cx="646041" cy="421885"/>
          </a:xfrm>
          <a:custGeom>
            <a:avLst>
              <a:gd name="f0" fmla="val 14547"/>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FFFFF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Arrow: Right 4">
            <a:extLst>
              <a:ext uri="{FF2B5EF4-FFF2-40B4-BE49-F238E27FC236}">
                <a16:creationId xmlns:a16="http://schemas.microsoft.com/office/drawing/2014/main" id="{2AA69211-63E2-9EE4-9BF5-55EEDFBA5D27}"/>
              </a:ext>
            </a:extLst>
          </p:cNvPr>
          <p:cNvSpPr/>
          <p:nvPr/>
        </p:nvSpPr>
        <p:spPr>
          <a:xfrm>
            <a:off x="8102836" y="3553769"/>
            <a:ext cx="646041" cy="421885"/>
          </a:xfrm>
          <a:custGeom>
            <a:avLst>
              <a:gd name="f0" fmla="val 14547"/>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FFFFF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extBox 7">
            <a:extLst>
              <a:ext uri="{FF2B5EF4-FFF2-40B4-BE49-F238E27FC236}">
                <a16:creationId xmlns:a16="http://schemas.microsoft.com/office/drawing/2014/main" id="{A32EF583-149E-FFE0-CDA2-BF5F01B00A7F}"/>
              </a:ext>
            </a:extLst>
          </p:cNvPr>
          <p:cNvSpPr txBox="1"/>
          <p:nvPr/>
        </p:nvSpPr>
        <p:spPr>
          <a:xfrm>
            <a:off x="581025" y="5738307"/>
            <a:ext cx="3809567" cy="369332"/>
          </a:xfrm>
          <a:prstGeom prst="rect">
            <a:avLst/>
          </a:prstGeom>
          <a:noFill/>
        </p:spPr>
        <p:txBody>
          <a:bodyPr wrap="square" rtlCol="0">
            <a:spAutoFit/>
          </a:bodyPr>
          <a:lstStyle/>
          <a:p>
            <a:r>
              <a:rPr lang="en-GB" b="0" i="0" dirty="0">
                <a:effectLst/>
                <a:latin typeface="Arial" panose="020B0604020202020204" pitchFamily="34" charset="0"/>
                <a:cs typeface="Arial" panose="020B0604020202020204" pitchFamily="34" charset="0"/>
              </a:rPr>
              <a:t>Zoo tycoon movie </a:t>
            </a:r>
            <a:r>
              <a:rPr lang="en-GB" b="0" i="0" dirty="0" err="1">
                <a:effectLst/>
                <a:latin typeface="Arial" panose="020B0604020202020204" pitchFamily="34" charset="0"/>
                <a:cs typeface="Arial" panose="020B0604020202020204" pitchFamily="34" charset="0"/>
              </a:rPr>
              <a:t>Wikia</a:t>
            </a:r>
            <a:r>
              <a:rPr lang="en-GB" b="0" i="0" dirty="0">
                <a:effectLst/>
                <a:latin typeface="Arial" panose="020B0604020202020204" pitchFamily="34" charset="0"/>
                <a:cs typeface="Arial" panose="020B0604020202020204" pitchFamily="34" charset="0"/>
              </a:rPr>
              <a:t> ( no data)</a:t>
            </a:r>
            <a:endParaRPr lang="en-GB"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54FD1FB-7515-5577-F64C-048EF1E2F32D}"/>
              </a:ext>
            </a:extLst>
          </p:cNvPr>
          <p:cNvSpPr txBox="1"/>
          <p:nvPr/>
        </p:nvSpPr>
        <p:spPr>
          <a:xfrm>
            <a:off x="5102193" y="5654745"/>
            <a:ext cx="3038926" cy="369332"/>
          </a:xfrm>
          <a:prstGeom prst="rect">
            <a:avLst/>
          </a:prstGeom>
          <a:noFill/>
        </p:spPr>
        <p:txBody>
          <a:bodyPr wrap="square" rtlCol="0">
            <a:spAutoFit/>
          </a:bodyPr>
          <a:lstStyle/>
          <a:p>
            <a:r>
              <a:rPr lang="en-GB" sz="1800" dirty="0">
                <a:effectLst/>
                <a:latin typeface="Arial" panose="020B0604020202020204" pitchFamily="34" charset="0"/>
                <a:ea typeface="Calibri" panose="020F0502020204030204" pitchFamily="34" charset="0"/>
              </a:rPr>
              <a:t>(UK Health Centre 2023).</a:t>
            </a:r>
            <a:endParaRPr lang="en-GB" sz="1800" dirty="0">
              <a:latin typeface="Symbol" pitchFamily="18"/>
              <a:ea typeface="Calibri" pitchFamily="34"/>
              <a:cs typeface="Times New Roman" pitchFamily="18"/>
            </a:endParaRPr>
          </a:p>
        </p:txBody>
      </p:sp>
      <p:sp>
        <p:nvSpPr>
          <p:cNvPr id="10" name="TextBox 9">
            <a:extLst>
              <a:ext uri="{FF2B5EF4-FFF2-40B4-BE49-F238E27FC236}">
                <a16:creationId xmlns:a16="http://schemas.microsoft.com/office/drawing/2014/main" id="{3A96E198-5BEA-0206-A2B7-23CA24A3C43D}"/>
              </a:ext>
            </a:extLst>
          </p:cNvPr>
          <p:cNvSpPr txBox="1"/>
          <p:nvPr/>
        </p:nvSpPr>
        <p:spPr>
          <a:xfrm>
            <a:off x="9166820" y="5707638"/>
            <a:ext cx="2925001" cy="646331"/>
          </a:xfrm>
          <a:prstGeom prst="rect">
            <a:avLst/>
          </a:prstGeom>
          <a:noFill/>
        </p:spPr>
        <p:txBody>
          <a:bodyPr wrap="square" rtlCol="0">
            <a:spAutoFit/>
          </a:bodyPr>
          <a:lstStyle/>
          <a:p>
            <a:r>
              <a:rPr lang="en-GB" sz="1800" dirty="0">
                <a:effectLst/>
                <a:latin typeface="Arial" panose="020B0604020202020204" pitchFamily="34" charset="0"/>
                <a:ea typeface="Calibri" panose="020F0502020204030204" pitchFamily="34" charset="0"/>
              </a:rPr>
              <a:t>(UK Health Centre, 2023).</a:t>
            </a:r>
            <a:endParaRPr lang="en-GB" sz="1800" dirty="0">
              <a:latin typeface="Symbol" pitchFamily="18"/>
              <a:ea typeface="Calibri" pitchFamily="34"/>
              <a:cs typeface="Times New Roman" pitchFamily="18"/>
            </a:endParaRP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E4D3D59-849E-2178-4DBF-DC2A7A0C594E}"/>
              </a:ext>
            </a:extLst>
          </p:cNvPr>
          <p:cNvSpPr txBox="1">
            <a:spLocks noGrp="1"/>
          </p:cNvSpPr>
          <p:nvPr>
            <p:ph idx="1"/>
          </p:nvPr>
        </p:nvSpPr>
        <p:spPr>
          <a:xfrm>
            <a:off x="4536137" y="2041708"/>
            <a:ext cx="5379388" cy="4045323"/>
          </a:xfrm>
        </p:spPr>
        <p:txBody>
          <a:bodyPr>
            <a:normAutofit/>
          </a:bodyPr>
          <a:lstStyle/>
          <a:p>
            <a:pPr algn="just"/>
            <a:r>
              <a:rPr lang="en-GB" sz="1600" dirty="0">
                <a:latin typeface="Arial" panose="020B0604020202020204" pitchFamily="34" charset="0"/>
                <a:ea typeface="Calibri" panose="020F0502020204030204" pitchFamily="34" charset="0"/>
              </a:rPr>
              <a:t>The </a:t>
            </a:r>
            <a:r>
              <a:rPr lang="en-GB" sz="1600" dirty="0" err="1">
                <a:latin typeface="Arial" panose="020B0604020202020204" pitchFamily="34" charset="0"/>
                <a:ea typeface="Calibri" panose="020F0502020204030204" pitchFamily="34" charset="0"/>
              </a:rPr>
              <a:t>DiolazeTM</a:t>
            </a:r>
            <a:r>
              <a:rPr lang="en-GB" sz="1600" dirty="0">
                <a:latin typeface="Arial" panose="020B0604020202020204" pitchFamily="34" charset="0"/>
                <a:ea typeface="Calibri" panose="020F0502020204030204" pitchFamily="34" charset="0"/>
              </a:rPr>
              <a:t> laser is the fastest, most powerful, and biggest spot size laser available for hair removal, and it also has a cooling effect.</a:t>
            </a:r>
            <a:r>
              <a:rPr lang="en-GB" sz="1800" dirty="0">
                <a:latin typeface="Arial" panose="020B0604020202020204" pitchFamily="34" charset="0"/>
                <a:ea typeface="Calibri" panose="020F0502020204030204" pitchFamily="34" charset="0"/>
              </a:rPr>
              <a:t> </a:t>
            </a:r>
            <a:r>
              <a:rPr lang="en-GB" sz="1600" dirty="0">
                <a:latin typeface="Arial" panose="020B0604020202020204" pitchFamily="34" charset="0"/>
                <a:ea typeface="Calibri" panose="020F0502020204030204" pitchFamily="34" charset="0"/>
              </a:rPr>
              <a:t>The outer layer of skin is unharmed as the diode laser penetrates deep into the dermis to reach the hair follicles. Heating the hair follicle causes its destruction and stops it from producing new hair (NHS, 2022). </a:t>
            </a:r>
            <a:endParaRPr lang="en-GB" sz="1600" dirty="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p:txBody>
      </p:sp>
      <p:sp>
        <p:nvSpPr>
          <p:cNvPr id="3" name="Title 5">
            <a:extLst>
              <a:ext uri="{FF2B5EF4-FFF2-40B4-BE49-F238E27FC236}">
                <a16:creationId xmlns:a16="http://schemas.microsoft.com/office/drawing/2014/main" id="{81C133B8-1490-A55E-D459-D16F5D7B5302}"/>
              </a:ext>
            </a:extLst>
          </p:cNvPr>
          <p:cNvSpPr txBox="1">
            <a:spLocks noGrp="1"/>
          </p:cNvSpPr>
          <p:nvPr>
            <p:ph type="title"/>
          </p:nvPr>
        </p:nvSpPr>
        <p:spPr>
          <a:xfrm>
            <a:off x="1451582" y="268943"/>
            <a:ext cx="9603275" cy="1255059"/>
          </a:xfrm>
        </p:spPr>
        <p:txBody>
          <a:bodyPr anchorCtr="1"/>
          <a:lstStyle/>
          <a:p>
            <a:pPr lvl="0" algn="ctr"/>
            <a:r>
              <a:rPr lang="en-GB">
                <a:cs typeface="Arial" pitchFamily="34"/>
              </a:rPr>
              <a:t>Permanent</a:t>
            </a:r>
            <a:r>
              <a:rPr lang="en-GB" b="1">
                <a:cs typeface="Arial" pitchFamily="34"/>
              </a:rPr>
              <a:t> </a:t>
            </a:r>
            <a:r>
              <a:rPr lang="en-GB">
                <a:cs typeface="Arial" pitchFamily="34"/>
              </a:rPr>
              <a:t>hair</a:t>
            </a:r>
            <a:r>
              <a:rPr lang="en-GB" b="1">
                <a:cs typeface="Arial" pitchFamily="34"/>
              </a:rPr>
              <a:t> </a:t>
            </a:r>
            <a:r>
              <a:rPr lang="en-GB">
                <a:cs typeface="Arial" pitchFamily="34"/>
              </a:rPr>
              <a:t>removal</a:t>
            </a:r>
            <a:r>
              <a:rPr lang="en-GB" b="1">
                <a:cs typeface="Arial" pitchFamily="34"/>
              </a:rPr>
              <a:t> </a:t>
            </a:r>
            <a:r>
              <a:rPr lang="en-GB">
                <a:cs typeface="Arial" pitchFamily="34"/>
              </a:rPr>
              <a:t>mk</a:t>
            </a:r>
            <a:r>
              <a:rPr lang="en-GB" b="1">
                <a:cs typeface="Arial" pitchFamily="34"/>
              </a:rPr>
              <a:t> </a:t>
            </a:r>
            <a:br>
              <a:rPr lang="en-GB" sz="1600" b="1">
                <a:latin typeface="Arial" pitchFamily="34"/>
                <a:cs typeface="Arial" pitchFamily="34"/>
              </a:rPr>
            </a:br>
            <a:br>
              <a:rPr lang="en-GB" sz="2000" b="1">
                <a:cs typeface="Arial" pitchFamily="34"/>
              </a:rPr>
            </a:br>
            <a:r>
              <a:rPr lang="en-GB" sz="2000">
                <a:cs typeface="Arial" pitchFamily="34"/>
              </a:rPr>
              <a:t>(</a:t>
            </a:r>
            <a:r>
              <a:rPr lang="en-GB" sz="2000" cap="none">
                <a:cs typeface="Arial" pitchFamily="34"/>
              </a:rPr>
              <a:t>Salon for permanent hair removal in Milton Keynes)</a:t>
            </a:r>
            <a:endParaRPr lang="en-GB" sz="2000">
              <a:cs typeface="Arial" pitchFamily="34"/>
            </a:endParaRPr>
          </a:p>
        </p:txBody>
      </p:sp>
      <p:pic>
        <p:nvPicPr>
          <p:cNvPr id="4" name="Picture 2">
            <a:extLst>
              <a:ext uri="{FF2B5EF4-FFF2-40B4-BE49-F238E27FC236}">
                <a16:creationId xmlns:a16="http://schemas.microsoft.com/office/drawing/2014/main" id="{D7739AEB-EE48-6AA4-12CD-D4CB932C1631}"/>
              </a:ext>
            </a:extLst>
          </p:cNvPr>
          <p:cNvPicPr>
            <a:picLocks noChangeAspect="1"/>
          </p:cNvPicPr>
          <p:nvPr/>
        </p:nvPicPr>
        <p:blipFill>
          <a:blip r:embed="rId2"/>
          <a:srcRect/>
          <a:stretch>
            <a:fillRect/>
          </a:stretch>
        </p:blipFill>
        <p:spPr>
          <a:xfrm>
            <a:off x="253813" y="2041708"/>
            <a:ext cx="4045323" cy="3701867"/>
          </a:xfrm>
          <a:prstGeom prst="rect">
            <a:avLst/>
          </a:prstGeom>
          <a:noFill/>
          <a:ln cap="flat">
            <a:noFill/>
          </a:ln>
        </p:spPr>
      </p:pic>
      <p:sp>
        <p:nvSpPr>
          <p:cNvPr id="5" name="TextBox 4">
            <a:extLst>
              <a:ext uri="{FF2B5EF4-FFF2-40B4-BE49-F238E27FC236}">
                <a16:creationId xmlns:a16="http://schemas.microsoft.com/office/drawing/2014/main" id="{CB33C276-A4A0-8AF0-F30C-22AB840548E8}"/>
              </a:ext>
            </a:extLst>
          </p:cNvPr>
          <p:cNvSpPr txBox="1"/>
          <p:nvPr/>
        </p:nvSpPr>
        <p:spPr>
          <a:xfrm>
            <a:off x="614361" y="5695950"/>
            <a:ext cx="3324225" cy="438150"/>
          </a:xfrm>
          <a:prstGeom prst="rect">
            <a:avLst/>
          </a:prstGeom>
          <a:noFill/>
        </p:spPr>
        <p:txBody>
          <a:bodyPr wrap="square" rtlCol="0">
            <a:spAutoFit/>
          </a:bodyPr>
          <a:lstStyle/>
          <a:p>
            <a:pPr lvl="0" algn="just">
              <a:lnSpc>
                <a:spcPct val="140000"/>
              </a:lnSpc>
              <a:spcAft>
                <a:spcPts val="800"/>
              </a:spcAft>
            </a:pPr>
            <a:r>
              <a:rPr lang="en-GB" sz="1800">
                <a:effectLst/>
                <a:latin typeface="Arial" panose="020B0604020202020204" pitchFamily="34" charset="0"/>
                <a:ea typeface="Calibri" panose="020F0502020204030204" pitchFamily="34" charset="0"/>
              </a:rPr>
              <a:t>(UK Health Centre, 2023).</a:t>
            </a:r>
            <a:endParaRPr lang="en-GB" sz="1800" dirty="0">
              <a:latin typeface="Symbol" pitchFamily="18"/>
              <a:ea typeface="Calibri" pitchFamily="34"/>
              <a:cs typeface="Times New Roman" pitchFamily="1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5238F-9813-258C-8864-1248D29B0050}"/>
              </a:ext>
            </a:extLst>
          </p:cNvPr>
          <p:cNvSpPr>
            <a:spLocks noGrp="1"/>
          </p:cNvSpPr>
          <p:nvPr>
            <p:ph type="title"/>
          </p:nvPr>
        </p:nvSpPr>
        <p:spPr/>
        <p:txBody>
          <a:bodyPr>
            <a:normAutofit fontScale="90000"/>
          </a:bodyPr>
          <a:lstStyle/>
          <a:p>
            <a:r>
              <a:rPr lang="en-GB" sz="2700" b="0" i="0" dirty="0">
                <a:solidFill>
                  <a:srgbClr val="212529"/>
                </a:solidFill>
                <a:effectLst/>
                <a:latin typeface="Roboto" panose="02000000000000000000" pitchFamily="2" charset="0"/>
              </a:rPr>
              <a:t>The population in </a:t>
            </a:r>
            <a:r>
              <a:rPr lang="en-GB" sz="2700" b="1" i="0" dirty="0">
                <a:solidFill>
                  <a:srgbClr val="212529"/>
                </a:solidFill>
                <a:effectLst/>
                <a:latin typeface="Roboto" panose="02000000000000000000" pitchFamily="2" charset="0"/>
              </a:rPr>
              <a:t>Milton Keynes</a:t>
            </a:r>
            <a:r>
              <a:rPr lang="en-GB" sz="2700" b="0" i="0" dirty="0">
                <a:solidFill>
                  <a:srgbClr val="212529"/>
                </a:solidFill>
                <a:effectLst/>
                <a:latin typeface="Roboto" panose="02000000000000000000" pitchFamily="2" charset="0"/>
              </a:rPr>
              <a:t> for 2023 is </a:t>
            </a:r>
            <a:r>
              <a:rPr lang="en-GB" sz="2700" b="1" i="0" dirty="0">
                <a:effectLst/>
                <a:latin typeface="Roboto" panose="02000000000000000000" pitchFamily="2" charset="0"/>
              </a:rPr>
              <a:t>192 000 </a:t>
            </a:r>
            <a:r>
              <a:rPr lang="en-GB" sz="2700" i="0" dirty="0">
                <a:effectLst/>
                <a:latin typeface="Roboto" panose="02000000000000000000" pitchFamily="2" charset="0"/>
              </a:rPr>
              <a:t>(Census, 2021)</a:t>
            </a:r>
            <a:br>
              <a:rPr lang="en-GB" dirty="0"/>
            </a:br>
            <a:endParaRPr lang="en-GB" dirty="0"/>
          </a:p>
        </p:txBody>
      </p:sp>
      <p:pic>
        <p:nvPicPr>
          <p:cNvPr id="5" name="Content Placeholder 4">
            <a:extLst>
              <a:ext uri="{FF2B5EF4-FFF2-40B4-BE49-F238E27FC236}">
                <a16:creationId xmlns:a16="http://schemas.microsoft.com/office/drawing/2014/main" id="{9759F6B0-68B3-8645-0719-D7C0F38D9167}"/>
              </a:ext>
            </a:extLst>
          </p:cNvPr>
          <p:cNvPicPr>
            <a:picLocks noGrp="1" noChangeAspect="1"/>
          </p:cNvPicPr>
          <p:nvPr>
            <p:ph idx="1"/>
          </p:nvPr>
        </p:nvPicPr>
        <p:blipFill rotWithShape="1">
          <a:blip r:embed="rId3"/>
          <a:srcRect t="18165" r="4508" b="11771"/>
          <a:stretch/>
        </p:blipFill>
        <p:spPr>
          <a:xfrm>
            <a:off x="7106477" y="1853753"/>
            <a:ext cx="4997017" cy="3868525"/>
          </a:xfrm>
        </p:spPr>
      </p:pic>
      <p:pic>
        <p:nvPicPr>
          <p:cNvPr id="1026" name="Picture 2" descr="Milton Keynes population pyramid by year">
            <a:extLst>
              <a:ext uri="{FF2B5EF4-FFF2-40B4-BE49-F238E27FC236}">
                <a16:creationId xmlns:a16="http://schemas.microsoft.com/office/drawing/2014/main" id="{E957672A-9BA5-C3BC-6CA5-5566FE7AD9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8198" y="1877913"/>
            <a:ext cx="4480759" cy="386852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9C274C7-58DB-EFBD-F30E-AC1156C028D2}"/>
              </a:ext>
            </a:extLst>
          </p:cNvPr>
          <p:cNvSpPr txBox="1"/>
          <p:nvPr/>
        </p:nvSpPr>
        <p:spPr>
          <a:xfrm>
            <a:off x="5068957" y="2454965"/>
            <a:ext cx="1931918" cy="923330"/>
          </a:xfrm>
          <a:prstGeom prst="rect">
            <a:avLst/>
          </a:prstGeom>
          <a:noFill/>
        </p:spPr>
        <p:txBody>
          <a:bodyPr wrap="square" rtlCol="0">
            <a:spAutoFit/>
          </a:bodyPr>
          <a:lstStyle/>
          <a:p>
            <a:r>
              <a:rPr lang="en-GB" dirty="0"/>
              <a:t>10-49 years-50.9% </a:t>
            </a:r>
            <a:r>
              <a:rPr lang="en-GB" sz="1800" i="0" dirty="0">
                <a:effectLst/>
                <a:latin typeface="Roboto" panose="02000000000000000000" pitchFamily="2" charset="0"/>
              </a:rPr>
              <a:t>(Census, 2021)</a:t>
            </a:r>
            <a:endParaRPr lang="en-GB" dirty="0"/>
          </a:p>
          <a:p>
            <a:endParaRPr lang="en-GB" dirty="0"/>
          </a:p>
        </p:txBody>
      </p:sp>
      <p:sp>
        <p:nvSpPr>
          <p:cNvPr id="9" name="TextBox 8">
            <a:extLst>
              <a:ext uri="{FF2B5EF4-FFF2-40B4-BE49-F238E27FC236}">
                <a16:creationId xmlns:a16="http://schemas.microsoft.com/office/drawing/2014/main" id="{83D0DB09-7EE9-74D1-237F-8A2EDB56CA7D}"/>
              </a:ext>
            </a:extLst>
          </p:cNvPr>
          <p:cNvSpPr txBox="1"/>
          <p:nvPr/>
        </p:nvSpPr>
        <p:spPr>
          <a:xfrm>
            <a:off x="1451582" y="5770597"/>
            <a:ext cx="3234718" cy="369332"/>
          </a:xfrm>
          <a:prstGeom prst="rect">
            <a:avLst/>
          </a:prstGeom>
          <a:noFill/>
        </p:spPr>
        <p:txBody>
          <a:bodyPr wrap="square" rtlCol="0">
            <a:spAutoFit/>
          </a:bodyPr>
          <a:lstStyle/>
          <a:p>
            <a:r>
              <a:rPr lang="en-GB" sz="1800" i="0">
                <a:effectLst/>
                <a:latin typeface="Roboto" panose="02000000000000000000" pitchFamily="2" charset="0"/>
              </a:rPr>
              <a:t>(Census, 2021)</a:t>
            </a:r>
            <a:endParaRPr lang="en-GB" dirty="0"/>
          </a:p>
        </p:txBody>
      </p:sp>
      <p:sp>
        <p:nvSpPr>
          <p:cNvPr id="10" name="TextBox 9">
            <a:extLst>
              <a:ext uri="{FF2B5EF4-FFF2-40B4-BE49-F238E27FC236}">
                <a16:creationId xmlns:a16="http://schemas.microsoft.com/office/drawing/2014/main" id="{3C031DA7-B772-D790-5B73-6F97093CCC31}"/>
              </a:ext>
            </a:extLst>
          </p:cNvPr>
          <p:cNvSpPr txBox="1"/>
          <p:nvPr/>
        </p:nvSpPr>
        <p:spPr>
          <a:xfrm>
            <a:off x="7376135" y="5770597"/>
            <a:ext cx="4457700" cy="369332"/>
          </a:xfrm>
          <a:prstGeom prst="rect">
            <a:avLst/>
          </a:prstGeom>
          <a:noFill/>
        </p:spPr>
        <p:txBody>
          <a:bodyPr wrap="square" rtlCol="0">
            <a:spAutoFit/>
          </a:bodyPr>
          <a:lstStyle/>
          <a:p>
            <a:r>
              <a:rPr lang="en-GB" dirty="0"/>
              <a:t>(Microsoft Bing, 2023)</a:t>
            </a:r>
          </a:p>
        </p:txBody>
      </p:sp>
    </p:spTree>
    <p:extLst>
      <p:ext uri="{BB962C8B-B14F-4D97-AF65-F5344CB8AC3E}">
        <p14:creationId xmlns:p14="http://schemas.microsoft.com/office/powerpoint/2010/main" val="3486969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70F3F-E5E4-B22F-2A3D-4F0AD9445737}"/>
              </a:ext>
            </a:extLst>
          </p:cNvPr>
          <p:cNvSpPr txBox="1">
            <a:spLocks noGrp="1"/>
          </p:cNvSpPr>
          <p:nvPr>
            <p:ph type="title"/>
          </p:nvPr>
        </p:nvSpPr>
        <p:spPr/>
        <p:txBody>
          <a:bodyPr anchorCtr="1">
            <a:normAutofit/>
          </a:bodyPr>
          <a:lstStyle/>
          <a:p>
            <a:pPr lvl="0" algn="ctr">
              <a:lnSpc>
                <a:spcPct val="100000"/>
              </a:lnSpc>
            </a:pPr>
            <a:r>
              <a:rPr lang="en-GB" sz="2800" dirty="0"/>
              <a:t>Sole Trader Company</a:t>
            </a:r>
          </a:p>
        </p:txBody>
      </p:sp>
      <p:sp>
        <p:nvSpPr>
          <p:cNvPr id="3" name="Content Placeholder 2">
            <a:extLst>
              <a:ext uri="{FF2B5EF4-FFF2-40B4-BE49-F238E27FC236}">
                <a16:creationId xmlns:a16="http://schemas.microsoft.com/office/drawing/2014/main" id="{5474A079-D6EF-24CD-19F1-903AC9402A2E}"/>
              </a:ext>
            </a:extLst>
          </p:cNvPr>
          <p:cNvSpPr txBox="1">
            <a:spLocks noGrp="1"/>
          </p:cNvSpPr>
          <p:nvPr>
            <p:ph idx="1"/>
          </p:nvPr>
        </p:nvSpPr>
        <p:spPr/>
        <p:txBody>
          <a:bodyPr/>
          <a:lstStyle/>
          <a:p>
            <a:pPr marL="0" lvl="0" indent="0">
              <a:buNone/>
            </a:pPr>
            <a:r>
              <a:rPr lang="en-GB" dirty="0"/>
              <a:t>        Ecaterina Jelamschi</a:t>
            </a:r>
          </a:p>
          <a:p>
            <a:pPr marL="342900" lvl="0" indent="-342900">
              <a:buAutoNum type="arabicPeriod"/>
            </a:pPr>
            <a:r>
              <a:rPr lang="en-GB" sz="1800" dirty="0">
                <a:latin typeface="Arial" pitchFamily="34"/>
                <a:ea typeface="Calibri" pitchFamily="34"/>
              </a:rPr>
              <a:t>Have a good experience in work with people ;</a:t>
            </a:r>
          </a:p>
          <a:p>
            <a:pPr marL="342900" lvl="0" indent="-342900">
              <a:buAutoNum type="arabicPeriod"/>
            </a:pPr>
            <a:r>
              <a:rPr lang="en-GB" sz="1800" dirty="0">
                <a:latin typeface="Arial" pitchFamily="34"/>
                <a:ea typeface="Calibri" pitchFamily="34"/>
              </a:rPr>
              <a:t>She complete the degree in Business management;</a:t>
            </a:r>
          </a:p>
          <a:p>
            <a:pPr marL="342900" lvl="0" indent="-342900">
              <a:buAutoNum type="arabicPeriod"/>
            </a:pPr>
            <a:r>
              <a:rPr lang="en-GB" sz="1800" dirty="0">
                <a:latin typeface="Arial" pitchFamily="34"/>
                <a:ea typeface="Calibri" pitchFamily="34"/>
              </a:rPr>
              <a:t>She already has the Diploma in Permanent hair Removal with Laser;</a:t>
            </a:r>
          </a:p>
          <a:p>
            <a:pPr marL="342900" lvl="0" indent="-342900">
              <a:buAutoNum type="arabicPeriod"/>
            </a:pPr>
            <a:r>
              <a:rPr lang="en-GB" sz="1800" dirty="0">
                <a:latin typeface="Arial" pitchFamily="34"/>
                <a:ea typeface="Calibri" pitchFamily="34"/>
              </a:rPr>
              <a:t>She have the good feedback about the hair removal services;</a:t>
            </a:r>
          </a:p>
          <a:p>
            <a:pPr marL="342900" lvl="0" indent="-342900">
              <a:buAutoNum type="arabicPeriod"/>
            </a:pPr>
            <a:r>
              <a:rPr lang="en-GB" sz="1800" dirty="0">
                <a:latin typeface="Arial" pitchFamily="34"/>
                <a:ea typeface="Calibri" pitchFamily="34"/>
              </a:rPr>
              <a:t>She is doing the procedures for customers.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59215-9205-23F3-EE62-E8EB1F760C05}"/>
              </a:ext>
            </a:extLst>
          </p:cNvPr>
          <p:cNvSpPr txBox="1">
            <a:spLocks noGrp="1"/>
          </p:cNvSpPr>
          <p:nvPr>
            <p:ph type="title"/>
          </p:nvPr>
        </p:nvSpPr>
        <p:spPr/>
        <p:txBody>
          <a:bodyPr anchorCtr="1"/>
          <a:lstStyle/>
          <a:p>
            <a:pPr lvl="0" algn="ctr"/>
            <a:r>
              <a:rPr lang="en-GB"/>
              <a:t>Legal format</a:t>
            </a:r>
          </a:p>
        </p:txBody>
      </p:sp>
      <p:sp>
        <p:nvSpPr>
          <p:cNvPr id="3" name="Content Placeholder 2">
            <a:extLst>
              <a:ext uri="{FF2B5EF4-FFF2-40B4-BE49-F238E27FC236}">
                <a16:creationId xmlns:a16="http://schemas.microsoft.com/office/drawing/2014/main" id="{F17CC088-DBE8-F2AC-7961-CEF162BCB10C}"/>
              </a:ext>
            </a:extLst>
          </p:cNvPr>
          <p:cNvSpPr txBox="1">
            <a:spLocks noGrp="1"/>
          </p:cNvSpPr>
          <p:nvPr>
            <p:ph idx="1"/>
          </p:nvPr>
        </p:nvSpPr>
        <p:spPr>
          <a:xfrm>
            <a:off x="1451582" y="2015730"/>
            <a:ext cx="4930170" cy="3861191"/>
          </a:xfrm>
        </p:spPr>
        <p:txBody>
          <a:bodyPr>
            <a:normAutofit fontScale="92500"/>
          </a:bodyPr>
          <a:lstStyle/>
          <a:p>
            <a:pPr marL="0" lvl="0" indent="0" algn="just">
              <a:lnSpc>
                <a:spcPct val="140000"/>
              </a:lnSpc>
              <a:spcAft>
                <a:spcPts val="800"/>
              </a:spcAft>
              <a:buNone/>
            </a:pPr>
            <a:r>
              <a:rPr lang="en-GB" sz="1800" dirty="0">
                <a:latin typeface="Arial" pitchFamily="34"/>
                <a:ea typeface="Calibri" pitchFamily="34"/>
                <a:cs typeface="Times New Roman" pitchFamily="18"/>
              </a:rPr>
              <a:t> Those who offer laser hair removal services out of their homes or places of business must have the appropriate licencing to do so:</a:t>
            </a:r>
            <a:endParaRPr lang="en-GB" sz="1800" dirty="0">
              <a:latin typeface="Calibri" pitchFamily="34"/>
              <a:ea typeface="Calibri" pitchFamily="34"/>
              <a:cs typeface="Times New Roman" pitchFamily="18"/>
            </a:endParaRPr>
          </a:p>
          <a:p>
            <a:pPr lvl="0" algn="just">
              <a:lnSpc>
                <a:spcPct val="140000"/>
              </a:lnSpc>
              <a:spcAft>
                <a:spcPts val="800"/>
              </a:spcAft>
            </a:pPr>
            <a:r>
              <a:rPr lang="en-GB" sz="1800" dirty="0">
                <a:latin typeface="Arial" pitchFamily="34"/>
                <a:ea typeface="Calibri" pitchFamily="34"/>
                <a:cs typeface="Times New Roman" pitchFamily="18"/>
              </a:rPr>
              <a:t>Office of the Professional</a:t>
            </a:r>
          </a:p>
          <a:p>
            <a:pPr lvl="0" algn="just">
              <a:lnSpc>
                <a:spcPct val="140000"/>
              </a:lnSpc>
              <a:spcAft>
                <a:spcPts val="800"/>
              </a:spcAft>
            </a:pPr>
            <a:r>
              <a:rPr lang="en-GB" sz="1800" dirty="0">
                <a:latin typeface="Arial" pitchFamily="34"/>
                <a:ea typeface="Calibri" pitchFamily="34"/>
              </a:rPr>
              <a:t>Health Documents</a:t>
            </a:r>
            <a:endParaRPr lang="en-GB" sz="1800" dirty="0">
              <a:latin typeface="Arial" pitchFamily="34"/>
              <a:ea typeface="Calibri" pitchFamily="34"/>
              <a:cs typeface="Times New Roman" pitchFamily="18"/>
            </a:endParaRPr>
          </a:p>
          <a:p>
            <a:pPr lvl="0" algn="just">
              <a:lnSpc>
                <a:spcPct val="140000"/>
              </a:lnSpc>
              <a:spcAft>
                <a:spcPts val="800"/>
              </a:spcAft>
            </a:pPr>
            <a:r>
              <a:rPr lang="en-GB" sz="1800" dirty="0">
                <a:latin typeface="Arial" pitchFamily="34"/>
                <a:ea typeface="Calibri" pitchFamily="34"/>
              </a:rPr>
              <a:t>Needs of Practitioners</a:t>
            </a:r>
            <a:endParaRPr lang="en-GB" sz="1800" dirty="0">
              <a:latin typeface="Arial" pitchFamily="34"/>
              <a:ea typeface="Calibri" pitchFamily="34"/>
              <a:cs typeface="Times New Roman" pitchFamily="18"/>
            </a:endParaRPr>
          </a:p>
          <a:p>
            <a:pPr lvl="0" algn="just">
              <a:lnSpc>
                <a:spcPct val="140000"/>
              </a:lnSpc>
              <a:spcAft>
                <a:spcPts val="800"/>
              </a:spcAft>
            </a:pPr>
            <a:r>
              <a:rPr lang="en-GB" sz="1800" dirty="0">
                <a:latin typeface="Arial" pitchFamily="34"/>
                <a:ea typeface="Calibri" pitchFamily="34"/>
              </a:rPr>
              <a:t>Insurance coverage </a:t>
            </a:r>
            <a:r>
              <a:rPr lang="en-GB" sz="1800" dirty="0">
                <a:effectLst/>
                <a:latin typeface="Arial" panose="020B0604020202020204" pitchFamily="34" charset="0"/>
                <a:ea typeface="Calibri" panose="020F0502020204030204" pitchFamily="34" charset="0"/>
              </a:rPr>
              <a:t>(UK Health Centre, 2023).</a:t>
            </a:r>
            <a:endParaRPr lang="en-GB" sz="1800" dirty="0">
              <a:latin typeface="Symbol" pitchFamily="18"/>
              <a:ea typeface="Calibri" pitchFamily="34"/>
              <a:cs typeface="Times New Roman" pitchFamily="18"/>
            </a:endParaRPr>
          </a:p>
          <a:p>
            <a:pPr lvl="0">
              <a:lnSpc>
                <a:spcPct val="110000"/>
              </a:lnSpc>
            </a:pPr>
            <a:endParaRPr lang="en-GB" dirty="0"/>
          </a:p>
        </p:txBody>
      </p:sp>
      <p:pic>
        <p:nvPicPr>
          <p:cNvPr id="4" name="Picture 4" descr="Nu este disponibilă nicio descriere pentru fotografie.">
            <a:extLst>
              <a:ext uri="{FF2B5EF4-FFF2-40B4-BE49-F238E27FC236}">
                <a16:creationId xmlns:a16="http://schemas.microsoft.com/office/drawing/2014/main" id="{A194C1AE-72AD-EDF6-C3F3-4D7CB0AD8E70}"/>
              </a:ext>
            </a:extLst>
          </p:cNvPr>
          <p:cNvPicPr>
            <a:picLocks noChangeAspect="1"/>
          </p:cNvPicPr>
          <p:nvPr/>
        </p:nvPicPr>
        <p:blipFill>
          <a:blip r:embed="rId2"/>
          <a:srcRect/>
          <a:stretch>
            <a:fillRect/>
          </a:stretch>
        </p:blipFill>
        <p:spPr>
          <a:xfrm>
            <a:off x="6953253" y="2015730"/>
            <a:ext cx="3787170" cy="3670695"/>
          </a:xfrm>
          <a:prstGeom prst="rect">
            <a:avLst/>
          </a:prstGeom>
          <a:noFill/>
          <a:ln cap="flat">
            <a:noFill/>
          </a:ln>
        </p:spPr>
      </p:pic>
      <p:sp>
        <p:nvSpPr>
          <p:cNvPr id="5" name="TextBox 4">
            <a:extLst>
              <a:ext uri="{FF2B5EF4-FFF2-40B4-BE49-F238E27FC236}">
                <a16:creationId xmlns:a16="http://schemas.microsoft.com/office/drawing/2014/main" id="{3390326B-519B-A107-47AD-E99974556F5F}"/>
              </a:ext>
            </a:extLst>
          </p:cNvPr>
          <p:cNvSpPr txBox="1"/>
          <p:nvPr/>
        </p:nvSpPr>
        <p:spPr>
          <a:xfrm>
            <a:off x="7267575" y="5686425"/>
            <a:ext cx="3705225" cy="369332"/>
          </a:xfrm>
          <a:prstGeom prst="rect">
            <a:avLst/>
          </a:prstGeom>
          <a:noFill/>
        </p:spPr>
        <p:txBody>
          <a:bodyPr wrap="square" rtlCol="0">
            <a:spAutoFit/>
          </a:bodyPr>
          <a:lstStyle/>
          <a:p>
            <a:r>
              <a:rPr lang="en-GB" dirty="0"/>
              <a:t>(Personal source,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21DBA-4CD0-89E7-D70A-A44EC4D3B066}"/>
              </a:ext>
            </a:extLst>
          </p:cNvPr>
          <p:cNvSpPr txBox="1">
            <a:spLocks noGrp="1"/>
          </p:cNvSpPr>
          <p:nvPr>
            <p:ph type="title"/>
          </p:nvPr>
        </p:nvSpPr>
        <p:spPr/>
        <p:txBody>
          <a:bodyPr anchorCtr="1"/>
          <a:lstStyle/>
          <a:p>
            <a:pPr lvl="0" algn="ctr"/>
            <a:r>
              <a:rPr lang="en-GB" sz="2800"/>
              <a:t>Management of “permanent hair removal mk”</a:t>
            </a:r>
          </a:p>
        </p:txBody>
      </p:sp>
      <p:sp>
        <p:nvSpPr>
          <p:cNvPr id="3" name="Content Placeholder 2">
            <a:extLst>
              <a:ext uri="{FF2B5EF4-FFF2-40B4-BE49-F238E27FC236}">
                <a16:creationId xmlns:a16="http://schemas.microsoft.com/office/drawing/2014/main" id="{1103F64C-D1C2-5062-6A5A-1198DEA83E12}"/>
              </a:ext>
            </a:extLst>
          </p:cNvPr>
          <p:cNvSpPr txBox="1">
            <a:spLocks noGrp="1"/>
          </p:cNvSpPr>
          <p:nvPr>
            <p:ph idx="1"/>
          </p:nvPr>
        </p:nvSpPr>
        <p:spPr/>
        <p:txBody>
          <a:bodyPr/>
          <a:lstStyle/>
          <a:p>
            <a:pPr lvl="0"/>
            <a:r>
              <a:rPr lang="en-GB"/>
              <a:t>Ecaterina Jelamschi</a:t>
            </a:r>
          </a:p>
          <a:p>
            <a:pPr lvl="0"/>
            <a:r>
              <a:rPr lang="en-GB"/>
              <a:t>Victor Carp- salon manager</a:t>
            </a:r>
          </a:p>
          <a:p>
            <a:pPr lvl="0"/>
            <a:r>
              <a:rPr lang="en-GB"/>
              <a:t>The accountant</a:t>
            </a:r>
          </a:p>
          <a:p>
            <a:pPr lvl="0"/>
            <a:r>
              <a:rPr lang="en-GB"/>
              <a:t>The specialist in permanent hair removal with laser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5030A-E4A0-942F-DE2E-1467D9E5F1CE}"/>
              </a:ext>
            </a:extLst>
          </p:cNvPr>
          <p:cNvSpPr txBox="1">
            <a:spLocks noGrp="1"/>
          </p:cNvSpPr>
          <p:nvPr>
            <p:ph type="title"/>
          </p:nvPr>
        </p:nvSpPr>
        <p:spPr>
          <a:xfrm>
            <a:off x="1451582" y="804517"/>
            <a:ext cx="9603275" cy="890934"/>
          </a:xfrm>
        </p:spPr>
        <p:txBody>
          <a:bodyPr anchorCtr="1">
            <a:normAutofit fontScale="90000"/>
          </a:bodyPr>
          <a:lstStyle/>
          <a:p>
            <a:pPr lvl="0" algn="ctr"/>
            <a:r>
              <a:rPr lang="en-GB" dirty="0" err="1"/>
              <a:t>Usp</a:t>
            </a:r>
            <a:r>
              <a:rPr lang="en-GB" dirty="0"/>
              <a:t> of the business</a:t>
            </a:r>
            <a:br>
              <a:rPr lang="en-GB" dirty="0"/>
            </a:br>
            <a:r>
              <a:rPr lang="en-GB" dirty="0"/>
              <a:t>“Be different or die”</a:t>
            </a:r>
          </a:p>
        </p:txBody>
      </p:sp>
      <p:sp>
        <p:nvSpPr>
          <p:cNvPr id="3" name="Content Placeholder 2">
            <a:extLst>
              <a:ext uri="{FF2B5EF4-FFF2-40B4-BE49-F238E27FC236}">
                <a16:creationId xmlns:a16="http://schemas.microsoft.com/office/drawing/2014/main" id="{AE9E1731-E845-4005-365D-23B9F9FD567A}"/>
              </a:ext>
            </a:extLst>
          </p:cNvPr>
          <p:cNvSpPr txBox="1">
            <a:spLocks noGrp="1"/>
          </p:cNvSpPr>
          <p:nvPr>
            <p:ph idx="1"/>
          </p:nvPr>
        </p:nvSpPr>
        <p:spPr>
          <a:xfrm>
            <a:off x="4857751" y="2038350"/>
            <a:ext cx="3429000" cy="4015134"/>
          </a:xfrm>
        </p:spPr>
        <p:txBody>
          <a:bodyPr>
            <a:normAutofit/>
          </a:bodyPr>
          <a:lstStyle/>
          <a:p>
            <a:r>
              <a:rPr lang="en-GB" sz="1400" dirty="0">
                <a:latin typeface="Arial" panose="020B0604020202020204" pitchFamily="34" charset="0"/>
                <a:cs typeface="Arial" panose="020B0604020202020204" pitchFamily="34" charset="0"/>
              </a:rPr>
              <a:t>What service or product do you provide that no one else offers, at least not in your immediate area? </a:t>
            </a:r>
          </a:p>
          <a:p>
            <a:pPr marL="0" indent="0">
              <a:buNone/>
            </a:pP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Be sure to provide them with an irresistible offer. Why should they come in your salon for the first time, and what can you provide them? </a:t>
            </a:r>
          </a:p>
          <a:p>
            <a:pPr marL="0" indent="0">
              <a:buNone/>
            </a:pP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Find a shocking idea to grab people's attention. (Salon Plaza, 2023).</a:t>
            </a:r>
          </a:p>
        </p:txBody>
      </p:sp>
      <p:pic>
        <p:nvPicPr>
          <p:cNvPr id="4" name="Picture 2" descr="salon plaza unique selling promise USP resized 600">
            <a:extLst>
              <a:ext uri="{FF2B5EF4-FFF2-40B4-BE49-F238E27FC236}">
                <a16:creationId xmlns:a16="http://schemas.microsoft.com/office/drawing/2014/main" id="{F8A67C42-295D-0206-2C0C-187E81AED3FB}"/>
              </a:ext>
            </a:extLst>
          </p:cNvPr>
          <p:cNvPicPr>
            <a:picLocks noChangeAspect="1"/>
          </p:cNvPicPr>
          <p:nvPr/>
        </p:nvPicPr>
        <p:blipFill rotWithShape="1">
          <a:blip r:embed="rId2"/>
          <a:srcRect l="3515" t="12537" r="10938" b="9162"/>
          <a:stretch/>
        </p:blipFill>
        <p:spPr>
          <a:xfrm>
            <a:off x="485776" y="1914525"/>
            <a:ext cx="4371974" cy="3743326"/>
          </a:xfrm>
          <a:prstGeom prst="rect">
            <a:avLst/>
          </a:prstGeom>
          <a:noFill/>
          <a:ln cap="flat">
            <a:noFill/>
          </a:ln>
        </p:spPr>
      </p:pic>
      <p:sp>
        <p:nvSpPr>
          <p:cNvPr id="5" name="TextBox 4">
            <a:extLst>
              <a:ext uri="{FF2B5EF4-FFF2-40B4-BE49-F238E27FC236}">
                <a16:creationId xmlns:a16="http://schemas.microsoft.com/office/drawing/2014/main" id="{C90A4E3A-2B4E-C9FA-4C0C-26C0976F8B62}"/>
              </a:ext>
            </a:extLst>
          </p:cNvPr>
          <p:cNvSpPr txBox="1"/>
          <p:nvPr/>
        </p:nvSpPr>
        <p:spPr>
          <a:xfrm>
            <a:off x="8677275" y="1914525"/>
            <a:ext cx="3200400" cy="923330"/>
          </a:xfrm>
          <a:prstGeom prst="rect">
            <a:avLst/>
          </a:prstGeom>
          <a:noFill/>
        </p:spPr>
        <p:txBody>
          <a:bodyPr wrap="square" rtlCol="0">
            <a:spAutoFit/>
          </a:bodyPr>
          <a:lstStyle/>
          <a:p>
            <a:r>
              <a:rPr lang="en-GB" dirty="0"/>
              <a:t>Laser Hair Removal Diode –the most performer Laser; High quality; High Hygiene.</a:t>
            </a:r>
          </a:p>
        </p:txBody>
      </p:sp>
      <p:sp>
        <p:nvSpPr>
          <p:cNvPr id="6" name="TextBox 5">
            <a:extLst>
              <a:ext uri="{FF2B5EF4-FFF2-40B4-BE49-F238E27FC236}">
                <a16:creationId xmlns:a16="http://schemas.microsoft.com/office/drawing/2014/main" id="{640B6656-9F02-0DA1-7BC3-46DA97A5C997}"/>
              </a:ext>
            </a:extLst>
          </p:cNvPr>
          <p:cNvSpPr txBox="1"/>
          <p:nvPr/>
        </p:nvSpPr>
        <p:spPr>
          <a:xfrm>
            <a:off x="8791574" y="3114854"/>
            <a:ext cx="3200400" cy="1200329"/>
          </a:xfrm>
          <a:prstGeom prst="rect">
            <a:avLst/>
          </a:prstGeom>
          <a:noFill/>
        </p:spPr>
        <p:txBody>
          <a:bodyPr wrap="square" rtlCol="0">
            <a:spAutoFit/>
          </a:bodyPr>
          <a:lstStyle/>
          <a:p>
            <a:r>
              <a:rPr lang="en-GB" dirty="0"/>
              <a:t>The first 10 customers will have some offers; Once per month will be some gifts( free session, holiday, or gift cards) </a:t>
            </a:r>
          </a:p>
        </p:txBody>
      </p:sp>
      <p:sp>
        <p:nvSpPr>
          <p:cNvPr id="7" name="TextBox 6">
            <a:extLst>
              <a:ext uri="{FF2B5EF4-FFF2-40B4-BE49-F238E27FC236}">
                <a16:creationId xmlns:a16="http://schemas.microsoft.com/office/drawing/2014/main" id="{7D963790-90D9-29A7-1AC7-84D3E7005C95}"/>
              </a:ext>
            </a:extLst>
          </p:cNvPr>
          <p:cNvSpPr txBox="1"/>
          <p:nvPr/>
        </p:nvSpPr>
        <p:spPr>
          <a:xfrm>
            <a:off x="8791575" y="4592182"/>
            <a:ext cx="3200400" cy="646331"/>
          </a:xfrm>
          <a:prstGeom prst="rect">
            <a:avLst/>
          </a:prstGeom>
          <a:noFill/>
        </p:spPr>
        <p:txBody>
          <a:bodyPr wrap="square" rtlCol="0">
            <a:spAutoFit/>
          </a:bodyPr>
          <a:lstStyle/>
          <a:p>
            <a:r>
              <a:rPr lang="en-GB" dirty="0"/>
              <a:t>Nice atmosphere, music, tea , coffee, relax room.</a:t>
            </a:r>
          </a:p>
        </p:txBody>
      </p:sp>
      <p:sp>
        <p:nvSpPr>
          <p:cNvPr id="8" name="Arrow: Right 7">
            <a:extLst>
              <a:ext uri="{FF2B5EF4-FFF2-40B4-BE49-F238E27FC236}">
                <a16:creationId xmlns:a16="http://schemas.microsoft.com/office/drawing/2014/main" id="{CB32D8DE-E34E-67C2-7A57-74232968A809}"/>
              </a:ext>
            </a:extLst>
          </p:cNvPr>
          <p:cNvSpPr/>
          <p:nvPr/>
        </p:nvSpPr>
        <p:spPr>
          <a:xfrm>
            <a:off x="8286751" y="2376190"/>
            <a:ext cx="266699" cy="186035"/>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 name="Arrow: Right 8">
            <a:extLst>
              <a:ext uri="{FF2B5EF4-FFF2-40B4-BE49-F238E27FC236}">
                <a16:creationId xmlns:a16="http://schemas.microsoft.com/office/drawing/2014/main" id="{41A87CFA-6C98-BD65-7B54-74B88C572F36}"/>
              </a:ext>
            </a:extLst>
          </p:cNvPr>
          <p:cNvSpPr/>
          <p:nvPr/>
        </p:nvSpPr>
        <p:spPr>
          <a:xfrm>
            <a:off x="8286751" y="3581400"/>
            <a:ext cx="266699" cy="186035"/>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Arrow: Right 9">
            <a:extLst>
              <a:ext uri="{FF2B5EF4-FFF2-40B4-BE49-F238E27FC236}">
                <a16:creationId xmlns:a16="http://schemas.microsoft.com/office/drawing/2014/main" id="{7B635990-815A-80B1-ACB0-B520EA372B85}"/>
              </a:ext>
            </a:extLst>
          </p:cNvPr>
          <p:cNvSpPr/>
          <p:nvPr/>
        </p:nvSpPr>
        <p:spPr>
          <a:xfrm>
            <a:off x="8286750" y="4857750"/>
            <a:ext cx="266699" cy="186035"/>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1" name="TextBox 10">
            <a:extLst>
              <a:ext uri="{FF2B5EF4-FFF2-40B4-BE49-F238E27FC236}">
                <a16:creationId xmlns:a16="http://schemas.microsoft.com/office/drawing/2014/main" id="{CB939CCD-C3D4-A6C9-01B1-AF6617A61A2A}"/>
              </a:ext>
            </a:extLst>
          </p:cNvPr>
          <p:cNvSpPr txBox="1"/>
          <p:nvPr/>
        </p:nvSpPr>
        <p:spPr>
          <a:xfrm>
            <a:off x="1200150" y="5657851"/>
            <a:ext cx="3390902" cy="369332"/>
          </a:xfrm>
          <a:prstGeom prst="rect">
            <a:avLst/>
          </a:prstGeom>
          <a:noFill/>
        </p:spPr>
        <p:txBody>
          <a:bodyPr wrap="square" rtlCol="0">
            <a:spAutoFit/>
          </a:bodyPr>
          <a:lstStyle/>
          <a:p>
            <a:r>
              <a:rPr lang="en-GB" sz="1800">
                <a:latin typeface="Arial" panose="020B0604020202020204" pitchFamily="34" charset="0"/>
                <a:cs typeface="Arial" panose="020B0604020202020204" pitchFamily="34" charset="0"/>
              </a:rPr>
              <a:t>(Salon Plaza, 2023).</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6F806-0DDF-E59B-976A-141E985BAF62}"/>
              </a:ext>
            </a:extLst>
          </p:cNvPr>
          <p:cNvSpPr txBox="1">
            <a:spLocks noGrp="1"/>
          </p:cNvSpPr>
          <p:nvPr>
            <p:ph type="title"/>
          </p:nvPr>
        </p:nvSpPr>
        <p:spPr/>
        <p:txBody>
          <a:bodyPr anchorCtr="1"/>
          <a:lstStyle/>
          <a:p>
            <a:pPr lvl="0" algn="ctr"/>
            <a:r>
              <a:rPr lang="en-GB"/>
              <a:t>Reason of the business</a:t>
            </a:r>
          </a:p>
        </p:txBody>
      </p:sp>
      <p:sp>
        <p:nvSpPr>
          <p:cNvPr id="3" name="Content Placeholder 2">
            <a:extLst>
              <a:ext uri="{FF2B5EF4-FFF2-40B4-BE49-F238E27FC236}">
                <a16:creationId xmlns:a16="http://schemas.microsoft.com/office/drawing/2014/main" id="{A9C18746-E538-E950-1152-1812E303BE21}"/>
              </a:ext>
            </a:extLst>
          </p:cNvPr>
          <p:cNvSpPr txBox="1">
            <a:spLocks noGrp="1"/>
          </p:cNvSpPr>
          <p:nvPr>
            <p:ph idx="1"/>
          </p:nvPr>
        </p:nvSpPr>
        <p:spPr>
          <a:xfrm>
            <a:off x="1543050" y="1981201"/>
            <a:ext cx="9334499" cy="3485146"/>
          </a:xfrm>
        </p:spPr>
        <p:txBody>
          <a:bodyPr>
            <a:normAutofit fontScale="70000" lnSpcReduction="20000"/>
          </a:bodyPr>
          <a:lstStyle/>
          <a:p>
            <a:pPr marL="0" indent="0">
              <a:buNone/>
            </a:pPr>
            <a:r>
              <a:rPr lang="en-GB" dirty="0"/>
              <a:t>The purpose of Permanent Hair Removal MK is to give the general people with access to licenced specialists and retailing beauty items.</a:t>
            </a:r>
          </a:p>
          <a:p>
            <a:pPr marL="0" indent="0">
              <a:buNone/>
            </a:pPr>
            <a:r>
              <a:rPr lang="en-GB" dirty="0"/>
              <a:t>Reasons :</a:t>
            </a:r>
          </a:p>
          <a:p>
            <a:pPr marL="457200" indent="-457200">
              <a:buAutoNum type="arabicPeriod"/>
            </a:pPr>
            <a:r>
              <a:rPr lang="en-GB" dirty="0"/>
              <a:t>Money</a:t>
            </a:r>
          </a:p>
          <a:p>
            <a:pPr marL="457200" indent="-457200">
              <a:buAutoNum type="arabicPeriod"/>
            </a:pPr>
            <a:r>
              <a:rPr lang="en-GB" dirty="0"/>
              <a:t>work from anywhere</a:t>
            </a:r>
          </a:p>
          <a:p>
            <a:pPr marL="457200" indent="-457200">
              <a:buAutoNum type="arabicPeriod"/>
            </a:pPr>
            <a:r>
              <a:rPr lang="en-GB" dirty="0"/>
              <a:t>it’s in your blood</a:t>
            </a:r>
          </a:p>
          <a:p>
            <a:pPr marL="457200" indent="-457200">
              <a:buAutoNum type="arabicPeriod"/>
            </a:pPr>
            <a:r>
              <a:rPr lang="en-GB" dirty="0"/>
              <a:t>experience freedom</a:t>
            </a:r>
          </a:p>
          <a:p>
            <a:pPr marL="457200" indent="-457200">
              <a:buAutoNum type="arabicPeriod"/>
            </a:pPr>
            <a:r>
              <a:rPr lang="en-GB" dirty="0"/>
              <a:t>create jobs</a:t>
            </a:r>
          </a:p>
          <a:p>
            <a:pPr marL="457200" indent="-457200">
              <a:buAutoNum type="arabicPeriod"/>
            </a:pPr>
            <a:r>
              <a:rPr lang="en-GB" dirty="0"/>
              <a:t>quit a job you hate</a:t>
            </a:r>
          </a:p>
          <a:p>
            <a:pPr marL="457200" indent="-457200">
              <a:buAutoNum type="arabicPeriod"/>
            </a:pPr>
            <a:r>
              <a:rPr lang="en-GB" dirty="0"/>
              <a:t>travel when and where you want.</a:t>
            </a:r>
          </a:p>
          <a:p>
            <a:pPr marL="0" indent="0">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B1D49-DD8A-6E70-F1B2-4C9E5A81305B}"/>
              </a:ext>
            </a:extLst>
          </p:cNvPr>
          <p:cNvSpPr txBox="1">
            <a:spLocks noGrp="1"/>
          </p:cNvSpPr>
          <p:nvPr>
            <p:ph type="title"/>
          </p:nvPr>
        </p:nvSpPr>
        <p:spPr/>
        <p:txBody>
          <a:bodyPr anchorCtr="1"/>
          <a:lstStyle/>
          <a:p>
            <a:pPr lvl="0" algn="ctr"/>
            <a:r>
              <a:rPr lang="en-GB"/>
              <a:t>Investment required</a:t>
            </a:r>
          </a:p>
        </p:txBody>
      </p:sp>
      <p:sp>
        <p:nvSpPr>
          <p:cNvPr id="3" name="Content Placeholder 2">
            <a:extLst>
              <a:ext uri="{FF2B5EF4-FFF2-40B4-BE49-F238E27FC236}">
                <a16:creationId xmlns:a16="http://schemas.microsoft.com/office/drawing/2014/main" id="{BBF767F5-20BB-8532-5649-A482776503BD}"/>
              </a:ext>
            </a:extLst>
          </p:cNvPr>
          <p:cNvSpPr txBox="1">
            <a:spLocks noGrp="1"/>
          </p:cNvSpPr>
          <p:nvPr>
            <p:ph idx="1"/>
          </p:nvPr>
        </p:nvSpPr>
        <p:spPr/>
        <p:txBody>
          <a:bodyPr/>
          <a:lstStyle/>
          <a:p>
            <a:pPr marL="0" lvl="0" indent="0">
              <a:buNone/>
            </a:pPr>
            <a:r>
              <a:rPr lang="en-GB" sz="1800" dirty="0">
                <a:latin typeface="Arial" pitchFamily="34"/>
                <a:ea typeface="Calibri" pitchFamily="34"/>
                <a:cs typeface="Times New Roman" pitchFamily="18"/>
              </a:rPr>
              <a:t>The sources: Own finance and Family.</a:t>
            </a:r>
            <a:endParaRPr lang="en-GB" sz="1800" dirty="0">
              <a:latin typeface="Calibri" pitchFamily="34"/>
              <a:ea typeface="Calibri" pitchFamily="34"/>
              <a:cs typeface="Times New Roman" pitchFamily="18"/>
            </a:endParaRPr>
          </a:p>
          <a:p>
            <a:pPr marL="0" lvl="0" indent="0">
              <a:buNone/>
            </a:pPr>
            <a:endParaRPr lang="en-GB" sz="1800" dirty="0">
              <a:latin typeface="Calibri" pitchFamily="34"/>
              <a:ea typeface="Calibri" pitchFamily="34"/>
              <a:cs typeface="Times New Roman" pitchFamily="18"/>
            </a:endParaRPr>
          </a:p>
        </p:txBody>
      </p:sp>
      <p:graphicFrame>
        <p:nvGraphicFramePr>
          <p:cNvPr id="4" name="Table 4">
            <a:extLst>
              <a:ext uri="{FF2B5EF4-FFF2-40B4-BE49-F238E27FC236}">
                <a16:creationId xmlns:a16="http://schemas.microsoft.com/office/drawing/2014/main" id="{BBA61BD1-DCE0-185C-B381-2753DE910C34}"/>
              </a:ext>
            </a:extLst>
          </p:cNvPr>
          <p:cNvGraphicFramePr>
            <a:graphicFrameLocks noGrp="1"/>
          </p:cNvGraphicFramePr>
          <p:nvPr>
            <p:extLst>
              <p:ext uri="{D42A27DB-BD31-4B8C-83A1-F6EECF244321}">
                <p14:modId xmlns:p14="http://schemas.microsoft.com/office/powerpoint/2010/main" val="2000227650"/>
              </p:ext>
            </p:extLst>
          </p:nvPr>
        </p:nvGraphicFramePr>
        <p:xfrm>
          <a:off x="1555750" y="2669116"/>
          <a:ext cx="8127999" cy="3119276"/>
        </p:xfrm>
        <a:graphic>
          <a:graphicData uri="http://schemas.openxmlformats.org/drawingml/2006/table">
            <a:tbl>
              <a:tblPr firstRow="1" bandRow="1">
                <a:tableStyleId>{5940675A-B579-460E-94D1-54222C63F5DA}</a:tableStyleId>
              </a:tblPr>
              <a:tblGrid>
                <a:gridCol w="673100">
                  <a:extLst>
                    <a:ext uri="{9D8B030D-6E8A-4147-A177-3AD203B41FA5}">
                      <a16:colId xmlns:a16="http://schemas.microsoft.com/office/drawing/2014/main" val="4008518688"/>
                    </a:ext>
                  </a:extLst>
                </a:gridCol>
                <a:gridCol w="5686425">
                  <a:extLst>
                    <a:ext uri="{9D8B030D-6E8A-4147-A177-3AD203B41FA5}">
                      <a16:colId xmlns:a16="http://schemas.microsoft.com/office/drawing/2014/main" val="1153585491"/>
                    </a:ext>
                  </a:extLst>
                </a:gridCol>
                <a:gridCol w="1768474">
                  <a:extLst>
                    <a:ext uri="{9D8B030D-6E8A-4147-A177-3AD203B41FA5}">
                      <a16:colId xmlns:a16="http://schemas.microsoft.com/office/drawing/2014/main" val="1665164688"/>
                    </a:ext>
                  </a:extLst>
                </a:gridCol>
              </a:tblGrid>
              <a:tr h="513931">
                <a:tc>
                  <a:txBody>
                    <a:bodyPr/>
                    <a:lstStyle/>
                    <a:p>
                      <a:r>
                        <a:rPr lang="en-GB" dirty="0"/>
                        <a:t>Nr.</a:t>
                      </a:r>
                    </a:p>
                  </a:txBody>
                  <a:tcPr/>
                </a:tc>
                <a:tc>
                  <a:txBody>
                    <a:bodyPr/>
                    <a:lstStyle/>
                    <a:p>
                      <a:r>
                        <a:rPr lang="en-GB" dirty="0"/>
                        <a:t>Description of costs</a:t>
                      </a:r>
                    </a:p>
                  </a:txBody>
                  <a:tcPr/>
                </a:tc>
                <a:tc>
                  <a:txBody>
                    <a:bodyPr/>
                    <a:lstStyle/>
                    <a:p>
                      <a:r>
                        <a:rPr lang="en-GB" dirty="0"/>
                        <a:t>Price (£)</a:t>
                      </a:r>
                    </a:p>
                  </a:txBody>
                  <a:tcPr/>
                </a:tc>
                <a:extLst>
                  <a:ext uri="{0D108BD9-81ED-4DB2-BD59-A6C34878D82A}">
                    <a16:rowId xmlns:a16="http://schemas.microsoft.com/office/drawing/2014/main" val="2629840597"/>
                  </a:ext>
                </a:extLst>
              </a:tr>
              <a:tr h="521069">
                <a:tc>
                  <a:txBody>
                    <a:bodyPr/>
                    <a:lstStyle/>
                    <a:p>
                      <a:r>
                        <a:rPr lang="en-GB" dirty="0"/>
                        <a:t>1</a:t>
                      </a:r>
                    </a:p>
                  </a:txBody>
                  <a:tcPr/>
                </a:tc>
                <a:tc>
                  <a:txBody>
                    <a:bodyPr/>
                    <a:lstStyle/>
                    <a:p>
                      <a:r>
                        <a:rPr lang="en-GB" dirty="0"/>
                        <a:t>Cost of Laser(equipment)</a:t>
                      </a:r>
                    </a:p>
                  </a:txBody>
                  <a:tcPr/>
                </a:tc>
                <a:tc>
                  <a:txBody>
                    <a:bodyPr/>
                    <a:lstStyle/>
                    <a:p>
                      <a:r>
                        <a:rPr lang="en-GB" dirty="0"/>
                        <a:t>8,000.00</a:t>
                      </a:r>
                    </a:p>
                  </a:txBody>
                  <a:tcPr/>
                </a:tc>
                <a:extLst>
                  <a:ext uri="{0D108BD9-81ED-4DB2-BD59-A6C34878D82A}">
                    <a16:rowId xmlns:a16="http://schemas.microsoft.com/office/drawing/2014/main" val="3797592989"/>
                  </a:ext>
                </a:extLst>
              </a:tr>
              <a:tr h="521069">
                <a:tc>
                  <a:txBody>
                    <a:bodyPr/>
                    <a:lstStyle/>
                    <a:p>
                      <a:r>
                        <a:rPr lang="en-GB" dirty="0"/>
                        <a:t>2</a:t>
                      </a:r>
                    </a:p>
                  </a:txBody>
                  <a:tcPr/>
                </a:tc>
                <a:tc>
                  <a:txBody>
                    <a:bodyPr/>
                    <a:lstStyle/>
                    <a:p>
                      <a:r>
                        <a:rPr lang="en-GB" dirty="0"/>
                        <a:t>Cost of </a:t>
                      </a:r>
                      <a:r>
                        <a:rPr lang="en-GB" dirty="0" err="1"/>
                        <a:t>Licesing</a:t>
                      </a:r>
                      <a:endParaRPr lang="en-GB" dirty="0"/>
                    </a:p>
                  </a:txBody>
                  <a:tcPr/>
                </a:tc>
                <a:tc>
                  <a:txBody>
                    <a:bodyPr/>
                    <a:lstStyle/>
                    <a:p>
                      <a:r>
                        <a:rPr lang="en-GB" dirty="0"/>
                        <a:t>285.00</a:t>
                      </a:r>
                    </a:p>
                  </a:txBody>
                  <a:tcPr/>
                </a:tc>
                <a:extLst>
                  <a:ext uri="{0D108BD9-81ED-4DB2-BD59-A6C34878D82A}">
                    <a16:rowId xmlns:a16="http://schemas.microsoft.com/office/drawing/2014/main" val="4155616008"/>
                  </a:ext>
                </a:extLst>
              </a:tr>
              <a:tr h="521069">
                <a:tc>
                  <a:txBody>
                    <a:bodyPr/>
                    <a:lstStyle/>
                    <a:p>
                      <a:r>
                        <a:rPr lang="en-GB" dirty="0"/>
                        <a:t>3</a:t>
                      </a:r>
                    </a:p>
                  </a:txBody>
                  <a:tcPr/>
                </a:tc>
                <a:tc>
                  <a:txBody>
                    <a:bodyPr/>
                    <a:lstStyle/>
                    <a:p>
                      <a:r>
                        <a:rPr lang="en-GB" dirty="0"/>
                        <a:t>Cost of renting</a:t>
                      </a:r>
                    </a:p>
                  </a:txBody>
                  <a:tcPr/>
                </a:tc>
                <a:tc>
                  <a:txBody>
                    <a:bodyPr/>
                    <a:lstStyle/>
                    <a:p>
                      <a:r>
                        <a:rPr lang="en-GB" dirty="0"/>
                        <a:t>800.00</a:t>
                      </a:r>
                    </a:p>
                  </a:txBody>
                  <a:tcPr/>
                </a:tc>
                <a:extLst>
                  <a:ext uri="{0D108BD9-81ED-4DB2-BD59-A6C34878D82A}">
                    <a16:rowId xmlns:a16="http://schemas.microsoft.com/office/drawing/2014/main" val="1493444514"/>
                  </a:ext>
                </a:extLst>
              </a:tr>
              <a:tr h="521069">
                <a:tc>
                  <a:txBody>
                    <a:bodyPr/>
                    <a:lstStyle/>
                    <a:p>
                      <a:r>
                        <a:rPr lang="en-GB" dirty="0"/>
                        <a:t>4</a:t>
                      </a:r>
                    </a:p>
                  </a:txBody>
                  <a:tcPr/>
                </a:tc>
                <a:tc>
                  <a:txBody>
                    <a:bodyPr/>
                    <a:lstStyle/>
                    <a:p>
                      <a:r>
                        <a:rPr lang="en-GB" dirty="0"/>
                        <a:t>Cost of the suppliers</a:t>
                      </a:r>
                    </a:p>
                  </a:txBody>
                  <a:tcPr/>
                </a:tc>
                <a:tc>
                  <a:txBody>
                    <a:bodyPr/>
                    <a:lstStyle/>
                    <a:p>
                      <a:r>
                        <a:rPr lang="en-GB" dirty="0"/>
                        <a:t>1,700.00</a:t>
                      </a:r>
                    </a:p>
                  </a:txBody>
                  <a:tcPr/>
                </a:tc>
                <a:extLst>
                  <a:ext uri="{0D108BD9-81ED-4DB2-BD59-A6C34878D82A}">
                    <a16:rowId xmlns:a16="http://schemas.microsoft.com/office/drawing/2014/main" val="3163840666"/>
                  </a:ext>
                </a:extLst>
              </a:tr>
              <a:tr h="521069">
                <a:tc>
                  <a:txBody>
                    <a:bodyPr/>
                    <a:lstStyle/>
                    <a:p>
                      <a:r>
                        <a:rPr lang="en-GB" dirty="0"/>
                        <a:t>5</a:t>
                      </a:r>
                    </a:p>
                  </a:txBody>
                  <a:tcPr>
                    <a:solidFill>
                      <a:schemeClr val="accent4"/>
                    </a:solidFill>
                  </a:tcPr>
                </a:tc>
                <a:tc>
                  <a:txBody>
                    <a:bodyPr/>
                    <a:lstStyle/>
                    <a:p>
                      <a:r>
                        <a:rPr lang="en-GB" dirty="0"/>
                        <a:t>Total</a:t>
                      </a:r>
                    </a:p>
                  </a:txBody>
                  <a:tcPr>
                    <a:solidFill>
                      <a:schemeClr val="accent4"/>
                    </a:solidFill>
                  </a:tcPr>
                </a:tc>
                <a:tc>
                  <a:txBody>
                    <a:bodyPr/>
                    <a:lstStyle/>
                    <a:p>
                      <a:r>
                        <a:rPr lang="en-GB" dirty="0"/>
                        <a:t>10,785.00</a:t>
                      </a:r>
                    </a:p>
                  </a:txBody>
                  <a:tcPr>
                    <a:solidFill>
                      <a:schemeClr val="accent4"/>
                    </a:solidFill>
                  </a:tcPr>
                </a:tc>
                <a:extLst>
                  <a:ext uri="{0D108BD9-81ED-4DB2-BD59-A6C34878D82A}">
                    <a16:rowId xmlns:a16="http://schemas.microsoft.com/office/drawing/2014/main" val="1235438674"/>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84915-6ACA-A2B7-B6E4-2248562C3ED5}"/>
              </a:ext>
            </a:extLst>
          </p:cNvPr>
          <p:cNvSpPr txBox="1">
            <a:spLocks noGrp="1"/>
          </p:cNvSpPr>
          <p:nvPr>
            <p:ph type="title"/>
          </p:nvPr>
        </p:nvSpPr>
        <p:spPr/>
        <p:txBody>
          <a:bodyPr anchorCtr="1"/>
          <a:lstStyle/>
          <a:p>
            <a:pPr lvl="0" algn="ctr"/>
            <a:r>
              <a:rPr lang="en-GB"/>
              <a:t>Competitors</a:t>
            </a:r>
          </a:p>
        </p:txBody>
      </p:sp>
      <p:sp>
        <p:nvSpPr>
          <p:cNvPr id="3" name="Content Placeholder 2">
            <a:extLst>
              <a:ext uri="{FF2B5EF4-FFF2-40B4-BE49-F238E27FC236}">
                <a16:creationId xmlns:a16="http://schemas.microsoft.com/office/drawing/2014/main" id="{0E21E2B6-1BFA-6416-D105-4C9038EB3FAF}"/>
              </a:ext>
            </a:extLst>
          </p:cNvPr>
          <p:cNvSpPr txBox="1">
            <a:spLocks noGrp="1"/>
          </p:cNvSpPr>
          <p:nvPr>
            <p:ph idx="1"/>
          </p:nvPr>
        </p:nvSpPr>
        <p:spPr>
          <a:xfrm>
            <a:off x="1451582" y="1853753"/>
            <a:ext cx="5777893" cy="4199731"/>
          </a:xfrm>
        </p:spPr>
        <p:txBody>
          <a:bodyPr>
            <a:normAutofit/>
          </a:bodyPr>
          <a:lstStyle/>
          <a:p>
            <a:pPr marL="0" indent="0">
              <a:buNone/>
            </a:pPr>
            <a:r>
              <a:rPr lang="en-GB" sz="2000" dirty="0">
                <a:latin typeface="Arial" panose="020B0604020202020204" pitchFamily="34" charset="0"/>
                <a:cs typeface="Arial" panose="020B0604020202020204" pitchFamily="34" charset="0"/>
              </a:rPr>
              <a:t>					</a:t>
            </a:r>
          </a:p>
          <a:p>
            <a:r>
              <a:rPr lang="en-GB" sz="2000" dirty="0" err="1">
                <a:latin typeface="Arial" panose="020B0604020202020204" pitchFamily="34" charset="0"/>
                <a:cs typeface="Arial" panose="020B0604020202020204" pitchFamily="34" charset="0"/>
              </a:rPr>
              <a:t>LasaDerm</a:t>
            </a:r>
            <a:r>
              <a:rPr lang="en-GB" sz="2000" dirty="0">
                <a:latin typeface="Arial" panose="020B0604020202020204" pitchFamily="34" charset="0"/>
                <a:cs typeface="Arial" panose="020B0604020202020204" pitchFamily="34" charset="0"/>
              </a:rPr>
              <a:t>, The Hub (MK9 2GA);</a:t>
            </a:r>
          </a:p>
          <a:p>
            <a:r>
              <a:rPr lang="en-GB" sz="2000" dirty="0">
                <a:latin typeface="Arial" panose="020B0604020202020204" pitchFamily="34" charset="0"/>
                <a:cs typeface="Arial" panose="020B0604020202020204" pitchFamily="34" charset="0"/>
              </a:rPr>
              <a:t> Feather Skin Clinic (MK12 5LJ);</a:t>
            </a:r>
          </a:p>
          <a:p>
            <a:r>
              <a:rPr lang="en-GB" sz="2000" dirty="0">
                <a:latin typeface="Arial" panose="020B0604020202020204" pitchFamily="34" charset="0"/>
                <a:cs typeface="Arial" panose="020B0604020202020204" pitchFamily="34" charset="0"/>
              </a:rPr>
              <a:t> Gallery Aesthetics </a:t>
            </a:r>
            <a:r>
              <a:rPr lang="en-GB" sz="2000" dirty="0" err="1">
                <a:latin typeface="Arial" panose="020B0604020202020204" pitchFamily="34" charset="0"/>
                <a:cs typeface="Arial" panose="020B0604020202020204" pitchFamily="34" charset="0"/>
              </a:rPr>
              <a:t>Medispa</a:t>
            </a:r>
            <a:r>
              <a:rPr lang="en-GB" sz="2000" dirty="0">
                <a:latin typeface="Arial" panose="020B0604020202020204" pitchFamily="34" charset="0"/>
                <a:cs typeface="Arial" panose="020B0604020202020204" pitchFamily="34" charset="0"/>
              </a:rPr>
              <a:t> Clinic (MK12 5LJ);</a:t>
            </a:r>
          </a:p>
          <a:p>
            <a:r>
              <a:rPr lang="en-GB" sz="2000" dirty="0">
                <a:latin typeface="Arial" panose="020B0604020202020204" pitchFamily="34" charset="0"/>
                <a:cs typeface="Arial" panose="020B0604020202020204" pitchFamily="34" charset="0"/>
              </a:rPr>
              <a:t>Love My Skin Clinic (MK5 7FJ); </a:t>
            </a:r>
          </a:p>
          <a:p>
            <a:r>
              <a:rPr lang="en-GB" sz="2000" dirty="0">
                <a:latin typeface="Arial" panose="020B0604020202020204" pitchFamily="34" charset="0"/>
                <a:cs typeface="Arial" panose="020B0604020202020204" pitchFamily="34" charset="0"/>
              </a:rPr>
              <a:t>Beauty by Rajni (MK14 7DH)  </a:t>
            </a:r>
          </a:p>
          <a:p>
            <a:r>
              <a:rPr lang="en-GB" dirty="0">
                <a:solidFill>
                  <a:srgbClr val="FF0000"/>
                </a:solidFill>
                <a:latin typeface="Arial" panose="020B0604020202020204" pitchFamily="34" charset="0"/>
                <a:cs typeface="Arial" panose="020B0604020202020204" pitchFamily="34" charset="0"/>
              </a:rPr>
              <a:t>Permanent Hair Removal MK - MK14 7QL</a:t>
            </a:r>
            <a:endParaRPr lang="en-GB" sz="20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3686CFB-2921-5668-232E-9951BBC2337D}"/>
              </a:ext>
            </a:extLst>
          </p:cNvPr>
          <p:cNvSpPr txBox="1"/>
          <p:nvPr/>
        </p:nvSpPr>
        <p:spPr>
          <a:xfrm>
            <a:off x="7762875" y="2828835"/>
            <a:ext cx="4133849" cy="2246769"/>
          </a:xfrm>
          <a:prstGeom prst="rect">
            <a:avLst/>
          </a:prstGeom>
          <a:noFill/>
        </p:spPr>
        <p:txBody>
          <a:bodyPr wrap="square" rtlCol="0">
            <a:spAutoFit/>
          </a:bodyPr>
          <a:lstStyle/>
          <a:p>
            <a:r>
              <a:rPr lang="en-GB" sz="2800" dirty="0"/>
              <a:t>Other competitors: </a:t>
            </a:r>
          </a:p>
          <a:p>
            <a:pPr marL="514350" indent="-514350">
              <a:buAutoNum type="arabicPeriod"/>
            </a:pPr>
            <a:r>
              <a:rPr lang="en-GB" sz="2800" dirty="0"/>
              <a:t>Creams</a:t>
            </a:r>
          </a:p>
          <a:p>
            <a:pPr marL="514350" indent="-514350">
              <a:buAutoNum type="arabicPeriod"/>
            </a:pPr>
            <a:r>
              <a:rPr lang="en-GB" sz="2800" dirty="0"/>
              <a:t>Tweezing</a:t>
            </a:r>
          </a:p>
          <a:p>
            <a:pPr marL="514350" indent="-514350">
              <a:buAutoNum type="arabicPeriod"/>
            </a:pPr>
            <a:r>
              <a:rPr lang="en-GB" sz="2800" dirty="0"/>
              <a:t>Waxing</a:t>
            </a:r>
          </a:p>
          <a:p>
            <a:pPr marL="514350" indent="-514350">
              <a:buAutoNum type="arabicPeriod"/>
            </a:pPr>
            <a:r>
              <a:rPr lang="en-GB" sz="2800" dirty="0"/>
              <a:t>Shaving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99ED5-01FB-C215-C36B-9F22D8EF5B09}"/>
              </a:ext>
            </a:extLst>
          </p:cNvPr>
          <p:cNvSpPr txBox="1">
            <a:spLocks noGrp="1"/>
          </p:cNvSpPr>
          <p:nvPr>
            <p:ph type="title"/>
          </p:nvPr>
        </p:nvSpPr>
        <p:spPr/>
        <p:txBody>
          <a:bodyPr anchorCtr="1"/>
          <a:lstStyle/>
          <a:p>
            <a:pPr lvl="0" algn="ctr"/>
            <a:r>
              <a:rPr lang="en-GB" dirty="0"/>
              <a:t>References:</a:t>
            </a:r>
          </a:p>
        </p:txBody>
      </p:sp>
      <p:sp>
        <p:nvSpPr>
          <p:cNvPr id="3" name="Content Placeholder 2">
            <a:extLst>
              <a:ext uri="{FF2B5EF4-FFF2-40B4-BE49-F238E27FC236}">
                <a16:creationId xmlns:a16="http://schemas.microsoft.com/office/drawing/2014/main" id="{DB128DEA-C64A-EFE2-FCF0-D4D6628A4025}"/>
              </a:ext>
            </a:extLst>
          </p:cNvPr>
          <p:cNvSpPr txBox="1">
            <a:spLocks noGrp="1"/>
          </p:cNvSpPr>
          <p:nvPr>
            <p:ph idx="1"/>
          </p:nvPr>
        </p:nvSpPr>
        <p:spPr>
          <a:xfrm>
            <a:off x="333375" y="1853753"/>
            <a:ext cx="11058525" cy="4280347"/>
          </a:xfrm>
        </p:spPr>
        <p:txBody>
          <a:bodyPr>
            <a:normAutofit fontScale="85000" lnSpcReduction="20000"/>
          </a:bodyPr>
          <a:lstStyle/>
          <a:p>
            <a:pPr marL="342900" indent="-342900">
              <a:buFont typeface="Arial" pitchFamily="34"/>
              <a:buAutoNum type="arabicPeriod"/>
            </a:pPr>
            <a:r>
              <a:rPr lang="en-GB" sz="18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Census (2021) </a:t>
            </a:r>
            <a:r>
              <a:rPr lang="en-GB" sz="1800" i="1"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Milton Keynes Population Statistics. </a:t>
            </a:r>
            <a:r>
              <a:rPr lang="en-GB" sz="18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https://www.plumplot.co.uk/Milton-Keynes-population.html</a:t>
            </a:r>
            <a:r>
              <a:rPr lang="en-GB" sz="18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(Accessed: 16 July 2023).</a:t>
            </a:r>
          </a:p>
          <a:p>
            <a:pPr marL="342900" indent="-342900">
              <a:buFont typeface="Arial" pitchFamily="34"/>
              <a:buAutoNum type="arabicPeriod"/>
            </a:pPr>
            <a:r>
              <a:rPr lang="en-GB" sz="1800" kern="150" dirty="0">
                <a:solidFill>
                  <a:schemeClr val="tx1"/>
                </a:solidFill>
                <a:latin typeface="Calibri" panose="020F0502020204030204" pitchFamily="34" charset="0"/>
                <a:ea typeface="Calibri" panose="020F0502020204030204" pitchFamily="34" charset="0"/>
                <a:cs typeface="Times New Roman" panose="02020603050405020304" pitchFamily="18" charset="0"/>
              </a:rPr>
              <a:t>Indeed (2023) </a:t>
            </a:r>
            <a:r>
              <a:rPr lang="en-GB" sz="1800" i="1" dirty="0">
                <a:solidFill>
                  <a:srgbClr val="2D2D2D"/>
                </a:solidFill>
                <a:effectLst/>
                <a:latin typeface="+mn-lt"/>
              </a:rPr>
              <a:t>Business Purpose Examples: When and How To Write One for an LLC. </a:t>
            </a:r>
            <a:r>
              <a:rPr lang="en-GB" sz="1800" dirty="0">
                <a:solidFill>
                  <a:srgbClr val="2D2D2D"/>
                </a:solidFill>
                <a:effectLst/>
                <a:latin typeface="+mn-lt"/>
              </a:rPr>
              <a:t>Available at: </a:t>
            </a:r>
            <a:r>
              <a:rPr lang="en-GB" sz="1800" dirty="0">
                <a:solidFill>
                  <a:srgbClr val="2D2D2D"/>
                </a:solidFill>
                <a:effectLst/>
                <a:latin typeface="+mn-lt"/>
                <a:hlinkClick r:id="rId3"/>
              </a:rPr>
              <a:t>https://www.indeed.com/career-advice/career-development/business-purpose-examples/</a:t>
            </a:r>
            <a:r>
              <a:rPr lang="en-GB" sz="1800" dirty="0">
                <a:solidFill>
                  <a:srgbClr val="2D2D2D"/>
                </a:solidFill>
                <a:effectLst/>
                <a:latin typeface="+mn-lt"/>
              </a:rPr>
              <a:t> </a:t>
            </a:r>
            <a:r>
              <a:rPr lang="en-GB" sz="18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16 July 2023).</a:t>
            </a:r>
          </a:p>
          <a:p>
            <a:pPr marL="342900" indent="-342900">
              <a:buFont typeface="Arial" pitchFamily="34"/>
              <a:buAutoNum type="arabicPeriod"/>
            </a:pPr>
            <a:r>
              <a:rPr lang="en-GB" sz="1800" kern="150" dirty="0">
                <a:solidFill>
                  <a:schemeClr val="tx1"/>
                </a:solidFill>
                <a:latin typeface="Calibri" panose="020F0502020204030204" pitchFamily="34" charset="0"/>
                <a:ea typeface="Calibri" panose="020F0502020204030204" pitchFamily="34" charset="0"/>
                <a:cs typeface="Times New Roman" panose="02020603050405020304" pitchFamily="18" charset="0"/>
              </a:rPr>
              <a:t>Microsoft Bing (2023) </a:t>
            </a:r>
            <a:r>
              <a:rPr lang="en-GB" sz="1800" i="1" kern="150" dirty="0">
                <a:solidFill>
                  <a:schemeClr val="tx1"/>
                </a:solidFill>
                <a:latin typeface="Calibri" panose="020F0502020204030204" pitchFamily="34" charset="0"/>
                <a:ea typeface="Calibri" panose="020F0502020204030204" pitchFamily="34" charset="0"/>
                <a:cs typeface="Times New Roman" panose="02020603050405020304" pitchFamily="18" charset="0"/>
              </a:rPr>
              <a:t>Hair Removal Milton Keynes. </a:t>
            </a:r>
            <a:r>
              <a:rPr lang="en-GB" sz="1800" kern="150" dirty="0">
                <a:solidFill>
                  <a:schemeClr val="tx1"/>
                </a:solidFill>
                <a:latin typeface="Calibri" panose="020F0502020204030204" pitchFamily="34" charset="0"/>
                <a:ea typeface="Calibri" panose="020F0502020204030204" pitchFamily="34" charset="0"/>
                <a:cs typeface="Times New Roman" panose="02020603050405020304" pitchFamily="18" charset="0"/>
              </a:rPr>
              <a:t>Available at: </a:t>
            </a:r>
            <a:r>
              <a:rPr lang="en-GB" sz="1800" kern="150" dirty="0">
                <a:solidFill>
                  <a:schemeClr val="tx1"/>
                </a:solidFill>
                <a:latin typeface="Calibri" panose="020F0502020204030204" pitchFamily="34" charset="0"/>
                <a:ea typeface="Calibri" panose="020F0502020204030204" pitchFamily="34" charset="0"/>
                <a:cs typeface="Times New Roman" panose="02020603050405020304" pitchFamily="18" charset="0"/>
                <a:hlinkClick r:id="rId4"/>
              </a:rPr>
              <a:t>https://www.bing.com/search?q=hair+removal++Milton+Keynes&amp;form/</a:t>
            </a:r>
            <a:r>
              <a:rPr lang="en-GB" sz="1800" kern="150" dirty="0">
                <a:solidFill>
                  <a:schemeClr val="tx1"/>
                </a:solidFill>
                <a:latin typeface="Calibri" panose="020F0502020204030204" pitchFamily="34" charset="0"/>
                <a:ea typeface="Calibri" panose="020F0502020204030204" pitchFamily="34" charset="0"/>
                <a:cs typeface="Times New Roman" panose="02020603050405020304" pitchFamily="18" charset="0"/>
              </a:rPr>
              <a:t> </a:t>
            </a:r>
            <a:r>
              <a:rPr lang="en-GB" sz="18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16 July 2023).</a:t>
            </a:r>
          </a:p>
          <a:p>
            <a:pPr marL="342900" indent="-342900">
              <a:buFont typeface="Arial" pitchFamily="34"/>
              <a:buAutoNum type="arabicPeriod"/>
            </a:pPr>
            <a:r>
              <a:rPr lang="en-GB" sz="1800" kern="150" dirty="0">
                <a:solidFill>
                  <a:schemeClr val="tx1"/>
                </a:solidFill>
                <a:latin typeface="Calibri" panose="020F0502020204030204" pitchFamily="34" charset="0"/>
                <a:ea typeface="Calibri" panose="020F0502020204030204" pitchFamily="34" charset="0"/>
                <a:cs typeface="Times New Roman" panose="02020603050405020304" pitchFamily="18" charset="0"/>
              </a:rPr>
              <a:t>NHS (2022) </a:t>
            </a:r>
            <a:r>
              <a:rPr lang="en-GB" sz="1800" i="1" kern="150" dirty="0">
                <a:solidFill>
                  <a:schemeClr val="tx1"/>
                </a:solidFill>
                <a:latin typeface="Calibri" panose="020F0502020204030204" pitchFamily="34" charset="0"/>
                <a:ea typeface="Calibri" panose="020F0502020204030204" pitchFamily="34" charset="0"/>
                <a:cs typeface="Times New Roman" panose="02020603050405020304" pitchFamily="18" charset="0"/>
              </a:rPr>
              <a:t>Laser Hair Removal. </a:t>
            </a:r>
            <a:r>
              <a:rPr lang="en-GB" sz="1800" kern="150" dirty="0">
                <a:solidFill>
                  <a:schemeClr val="tx1"/>
                </a:solidFill>
                <a:latin typeface="Calibri" panose="020F0502020204030204" pitchFamily="34" charset="0"/>
                <a:ea typeface="Calibri" panose="020F0502020204030204" pitchFamily="34" charset="0"/>
                <a:cs typeface="Times New Roman" panose="02020603050405020304" pitchFamily="18" charset="0"/>
              </a:rPr>
              <a:t>Available at: </a:t>
            </a:r>
            <a:r>
              <a:rPr lang="en-GB" sz="1800" kern="150" dirty="0">
                <a:solidFill>
                  <a:schemeClr val="tx1"/>
                </a:solidFill>
                <a:latin typeface="Calibri" panose="020F0502020204030204" pitchFamily="34" charset="0"/>
                <a:ea typeface="Calibri" panose="020F0502020204030204" pitchFamily="34" charset="0"/>
                <a:cs typeface="Times New Roman" panose="02020603050405020304" pitchFamily="18" charset="0"/>
                <a:hlinkClick r:id="rId5"/>
              </a:rPr>
              <a:t>https://www.nhs.uk/conditions/cosmetic-procedures/non-surgical-cosmetic-procedures/laser-hair-removal/</a:t>
            </a:r>
            <a:r>
              <a:rPr lang="en-GB" sz="1800" kern="150" dirty="0">
                <a:solidFill>
                  <a:schemeClr val="tx1"/>
                </a:solidFill>
                <a:latin typeface="Calibri" panose="020F0502020204030204" pitchFamily="34" charset="0"/>
                <a:ea typeface="Calibri" panose="020F0502020204030204" pitchFamily="34" charset="0"/>
                <a:cs typeface="Times New Roman" panose="02020603050405020304" pitchFamily="18" charset="0"/>
              </a:rPr>
              <a:t> </a:t>
            </a:r>
            <a:r>
              <a:rPr lang="en-GB" sz="18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16 July 2023).</a:t>
            </a:r>
          </a:p>
          <a:p>
            <a:pPr marL="342900" indent="-342900">
              <a:buFont typeface="Arial" pitchFamily="34"/>
              <a:buAutoNum type="arabicPeriod"/>
            </a:pPr>
            <a:r>
              <a:rPr lang="en-GB" sz="1600" kern="150" dirty="0">
                <a:solidFill>
                  <a:schemeClr val="tx1"/>
                </a:solidFill>
                <a:latin typeface="Calibri" panose="020F0502020204030204" pitchFamily="34" charset="0"/>
                <a:ea typeface="Calibri" panose="020F0502020204030204" pitchFamily="34" charset="0"/>
                <a:cs typeface="Times New Roman" panose="02020603050405020304" pitchFamily="18" charset="0"/>
              </a:rPr>
              <a:t>Salon Plaza (2013) </a:t>
            </a:r>
            <a:r>
              <a:rPr lang="en-GB" sz="1800" i="1" kern="150" dirty="0">
                <a:solidFill>
                  <a:schemeClr val="tx1"/>
                </a:solidFill>
                <a:latin typeface="+mn-lt"/>
                <a:ea typeface="Calibri" panose="020F0502020204030204" pitchFamily="34" charset="0"/>
                <a:cs typeface="Times New Roman" panose="02020603050405020304" pitchFamily="18" charset="0"/>
              </a:rPr>
              <a:t>S</a:t>
            </a:r>
            <a:r>
              <a:rPr lang="en-GB" sz="1800" i="1" dirty="0">
                <a:solidFill>
                  <a:schemeClr val="tx1"/>
                </a:solidFill>
                <a:latin typeface="+mn-lt"/>
              </a:rPr>
              <a:t>alon Business: How to Craft &amp; Promote Your Unique Selling Promise.  </a:t>
            </a:r>
            <a:r>
              <a:rPr lang="en-GB" sz="1800" dirty="0">
                <a:solidFill>
                  <a:schemeClr val="tx1"/>
                </a:solidFill>
                <a:latin typeface="+mn-lt"/>
              </a:rPr>
              <a:t>Available at: </a:t>
            </a:r>
            <a:r>
              <a:rPr lang="en-GB" sz="1800" dirty="0">
                <a:solidFill>
                  <a:schemeClr val="tx1"/>
                </a:solidFill>
                <a:latin typeface="+mn-lt"/>
                <a:hlinkClick r:id="rId6"/>
              </a:rPr>
              <a:t>https://salonplaza.com/salon-business-how-to-craft-promote-your-unique-selling-promise/</a:t>
            </a:r>
            <a:r>
              <a:rPr lang="en-GB" sz="1800" dirty="0">
                <a:solidFill>
                  <a:schemeClr val="tx1"/>
                </a:solidFill>
                <a:latin typeface="+mn-lt"/>
              </a:rPr>
              <a:t> </a:t>
            </a:r>
            <a:r>
              <a:rPr lang="en-GB" sz="18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16 July 2023).</a:t>
            </a:r>
          </a:p>
          <a:p>
            <a:pPr marL="342900" indent="-342900">
              <a:buAutoNum type="arabicPeriod"/>
            </a:pPr>
            <a:r>
              <a:rPr lang="en-GB" sz="1800" kern="150" dirty="0">
                <a:effectLst/>
                <a:latin typeface="Calibri" panose="020F0502020204030204" pitchFamily="34" charset="0"/>
                <a:ea typeface="Calibri" panose="020F0502020204030204" pitchFamily="34" charset="0"/>
                <a:cs typeface="Times New Roman" panose="02020603050405020304" pitchFamily="18" charset="0"/>
              </a:rPr>
              <a:t>UK Health Centre (2023) </a:t>
            </a:r>
            <a:r>
              <a:rPr lang="en-GB" sz="1800" i="1" kern="150" dirty="0">
                <a:effectLst/>
                <a:latin typeface="Calibri" panose="020F0502020204030204" pitchFamily="34" charset="0"/>
                <a:ea typeface="Calibri" panose="020F0502020204030204" pitchFamily="34" charset="0"/>
                <a:cs typeface="Times New Roman" panose="02020603050405020304" pitchFamily="18" charset="0"/>
              </a:rPr>
              <a:t>Legal Requirements for Carrying Out Laser Hair Removal.</a:t>
            </a:r>
            <a:r>
              <a:rPr lang="en-GB" sz="1800" kern="15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hlinkClick r:id="rId7"/>
              </a:rPr>
              <a:t>https://www.healthcentre.org.uk/laser-hair-removal/lhr-legal-requirements.html</a:t>
            </a:r>
            <a:r>
              <a:rPr lang="en-GB" sz="1800"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rPr>
              <a:t>  </a:t>
            </a:r>
            <a:r>
              <a:rPr lang="en-GB" sz="1800" kern="150" dirty="0">
                <a:solidFill>
                  <a:schemeClr val="tx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rPr>
              <a:t>(Accessed: 17 June 2023).</a:t>
            </a:r>
          </a:p>
          <a:p>
            <a:pPr marL="342900" indent="-342900">
              <a:buFont typeface="Arial" pitchFamily="34"/>
              <a:buAutoNum type="arabicPeriod"/>
            </a:pPr>
            <a:r>
              <a:rPr lang="en-GB" sz="1600" b="0" i="0" dirty="0">
                <a:effectLst/>
                <a:latin typeface="Arial" panose="020B0604020202020204" pitchFamily="34" charset="0"/>
                <a:cs typeface="Arial" panose="020B0604020202020204" pitchFamily="34" charset="0"/>
              </a:rPr>
              <a:t>Zoo tycoon movie </a:t>
            </a:r>
            <a:r>
              <a:rPr lang="en-GB" sz="1600" b="0" i="0" dirty="0" err="1">
                <a:effectLst/>
                <a:latin typeface="Arial" panose="020B0604020202020204" pitchFamily="34" charset="0"/>
                <a:cs typeface="Arial" panose="020B0604020202020204" pitchFamily="34" charset="0"/>
              </a:rPr>
              <a:t>Wikia</a:t>
            </a:r>
            <a:r>
              <a:rPr lang="en-GB" sz="1600" b="0" i="0" dirty="0">
                <a:effectLst/>
                <a:latin typeface="Arial" panose="020B0604020202020204" pitchFamily="34" charset="0"/>
                <a:cs typeface="Arial" panose="020B0604020202020204" pitchFamily="34" charset="0"/>
              </a:rPr>
              <a:t> ( no data) </a:t>
            </a:r>
            <a:r>
              <a:rPr lang="en-GB" sz="1600" b="0" i="1" dirty="0">
                <a:effectLst/>
                <a:latin typeface="Arial" panose="020B0604020202020204" pitchFamily="34" charset="0"/>
                <a:cs typeface="Arial" panose="020B0604020202020204" pitchFamily="34" charset="0"/>
              </a:rPr>
              <a:t>Tufted Capuchin. </a:t>
            </a:r>
            <a:r>
              <a:rPr lang="en-GB" sz="1600" b="0" dirty="0">
                <a:effectLst/>
                <a:latin typeface="Arial" panose="020B0604020202020204" pitchFamily="34" charset="0"/>
                <a:cs typeface="Arial" panose="020B0604020202020204" pitchFamily="34" charset="0"/>
              </a:rPr>
              <a:t>Available at: </a:t>
            </a:r>
            <a:r>
              <a:rPr lang="en-GB" sz="1600" b="0" dirty="0">
                <a:effectLst/>
                <a:latin typeface="Arial" panose="020B0604020202020204" pitchFamily="34" charset="0"/>
                <a:cs typeface="Arial" panose="020B0604020202020204" pitchFamily="34" charset="0"/>
                <a:hlinkClick r:id="rId8"/>
              </a:rPr>
              <a:t>https://zoo-tycoon-movie.fandom.com/wiki/Tufted_Capuchin</a:t>
            </a:r>
            <a:r>
              <a:rPr lang="en-GB" sz="1600" b="0" dirty="0">
                <a:effectLst/>
                <a:latin typeface="Arial" panose="020B0604020202020204" pitchFamily="34" charset="0"/>
                <a:cs typeface="Arial" panose="020B0604020202020204" pitchFamily="34" charset="0"/>
              </a:rPr>
              <a:t> </a:t>
            </a:r>
            <a:r>
              <a:rPr lang="en-GB" sz="16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16 July 2023).</a:t>
            </a:r>
          </a:p>
          <a:p>
            <a:pPr marL="342900" indent="-342900">
              <a:buFont typeface="Arial" pitchFamily="34"/>
              <a:buAutoNum type="arabicPeriod"/>
            </a:pPr>
            <a:endParaRPr lang="en-GB" sz="1600" dirty="0">
              <a:latin typeface="Arial" panose="020B0604020202020204" pitchFamily="34" charset="0"/>
              <a:cs typeface="Arial" panose="020B0604020202020204" pitchFamily="34" charset="0"/>
            </a:endParaRPr>
          </a:p>
          <a:p>
            <a:pPr marL="342900" indent="-342900">
              <a:buFont typeface="Arial" pitchFamily="34"/>
              <a:buAutoNum type="arabicPeriod"/>
            </a:pPr>
            <a:endParaRPr lang="en-GB" sz="1900" b="0" dirty="0">
              <a:solidFill>
                <a:schemeClr val="tx1"/>
              </a:solidFill>
              <a:effectLst/>
              <a:latin typeface="+mn-lt"/>
            </a:endParaRPr>
          </a:p>
          <a:p>
            <a:pPr marL="342900" indent="-342900">
              <a:buFont typeface="Arial" pitchFamily="34"/>
              <a:buAutoNum type="arabicPeriod"/>
            </a:pPr>
            <a:endParaRPr lang="en-GB" sz="1800" dirty="0">
              <a:solidFill>
                <a:srgbClr val="2D2D2D"/>
              </a:solidFill>
              <a:effectLst/>
              <a:latin typeface="+mn-lt"/>
            </a:endParaRPr>
          </a:p>
          <a:p>
            <a:pPr marL="342900" indent="-342900">
              <a:buFont typeface="Arial" pitchFamily="34"/>
              <a:buAutoNum type="arabicPeriod"/>
            </a:pPr>
            <a:endParaRPr lang="en-GB" sz="18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AutoNum type="arabicPeriod"/>
            </a:pPr>
            <a:endParaRPr lang="en-GB" sz="18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AutoNum type="arabicPeriod"/>
            </a:pPr>
            <a:endParaRPr lang="en-GB" sz="18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latin typeface="Bierstadt Display" panose="020F0502020204030204" pitchFamily="34" charset="0"/>
            </a:endParaRPr>
          </a:p>
        </p:txBody>
      </p:sp>
    </p:spTree>
  </p:cSld>
  <p:clrMapOvr>
    <a:masterClrMapping/>
  </p:clrMapOvr>
</p:sld>
</file>

<file path=ppt/theme/theme1.xml><?xml version="1.0" encoding="utf-8"?>
<a:theme xmlns:a="http://schemas.openxmlformats.org/drawingml/2006/main" name="Galle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1385</TotalTime>
  <Words>904</Words>
  <Application>Microsoft Office PowerPoint</Application>
  <PresentationFormat>Widescreen</PresentationFormat>
  <Paragraphs>101</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Bierstadt Display</vt:lpstr>
      <vt:lpstr>Calibri</vt:lpstr>
      <vt:lpstr>Gill Sans MT</vt:lpstr>
      <vt:lpstr>Roboto</vt:lpstr>
      <vt:lpstr>Symbol</vt:lpstr>
      <vt:lpstr>Gallery</vt:lpstr>
      <vt:lpstr>Programme: BA Business Management Module: Entrepreneurship Module code: LCBB5001 Assignment Component 2: Permanent Hair removal mk-presentation</vt:lpstr>
      <vt:lpstr>If you don’t want to be a monkey , come to permanent hair removal mk.</vt:lpstr>
      <vt:lpstr>Permanent hair removal mk   (Salon for permanent hair removal in Milton Keynes)</vt:lpstr>
      <vt:lpstr>The population in Milton Keynes for 2023 is 192 000 (Census, 2021) </vt:lpstr>
      <vt:lpstr>Sole Trader Company</vt:lpstr>
      <vt:lpstr>Legal format</vt:lpstr>
      <vt:lpstr>Management of “permanent hair removal mk”</vt:lpstr>
      <vt:lpstr>Usp of the business “Be different or die”</vt:lpstr>
      <vt:lpstr>Reason of the business</vt:lpstr>
      <vt:lpstr>Investment required</vt:lpstr>
      <vt:lpstr>Competitors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Business Management Module: Entrepreneurship Module code: LCBB5001 Assignment Component 2: Permanent Hair removal mk-presentation</dc:title>
  <dc:creator>Ecaterina Jelamschi</dc:creator>
  <cp:lastModifiedBy>Ecaterina Jelamschi</cp:lastModifiedBy>
  <cp:revision>30</cp:revision>
  <dcterms:created xsi:type="dcterms:W3CDTF">2023-07-10T10:17:43Z</dcterms:created>
  <dcterms:modified xsi:type="dcterms:W3CDTF">2023-07-17T12:39:17Z</dcterms:modified>
</cp:coreProperties>
</file>