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 r:id="rId5"/>
    <p:sldId id="259" r:id="rId6"/>
    <p:sldId id="270" r:id="rId7"/>
    <p:sldId id="264" r:id="rId8"/>
    <p:sldId id="272" r:id="rId9"/>
    <p:sldId id="261" r:id="rId10"/>
    <p:sldId id="263" r:id="rId11"/>
    <p:sldId id="262" r:id="rId12"/>
    <p:sldId id="265" r:id="rId13"/>
    <p:sldId id="258"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BB51E9-90A7-4EE4-AA38-80F6ED8233CE}" v="8" dt="2025-12-25T22:08:34.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ony Dibble-Chwistek (2506612)" userId="7a1069da-97d1-4f18-86e3-41ab66972bba" providerId="ADAL" clId="{9209E597-C57D-4A0D-91BD-899693D0BABE}"/>
    <pc:docChg chg="undo redo custSel addSld delSld modSld sldOrd">
      <pc:chgData name="Ebony Dibble-Chwistek (2506612)" userId="7a1069da-97d1-4f18-86e3-41ab66972bba" providerId="ADAL" clId="{9209E597-C57D-4A0D-91BD-899693D0BABE}" dt="2025-12-28T13:18:46.919" v="4109" actId="1076"/>
      <pc:docMkLst>
        <pc:docMk/>
      </pc:docMkLst>
      <pc:sldChg chg="addSp delSp modSp mod">
        <pc:chgData name="Ebony Dibble-Chwistek (2506612)" userId="7a1069da-97d1-4f18-86e3-41ab66972bba" providerId="ADAL" clId="{9209E597-C57D-4A0D-91BD-899693D0BABE}" dt="2025-12-15T22:49:22.182" v="3595" actId="1076"/>
        <pc:sldMkLst>
          <pc:docMk/>
          <pc:sldMk cId="228690325" sldId="258"/>
        </pc:sldMkLst>
        <pc:spChg chg="add mod">
          <ac:chgData name="Ebony Dibble-Chwistek (2506612)" userId="7a1069da-97d1-4f18-86e3-41ab66972bba" providerId="ADAL" clId="{9209E597-C57D-4A0D-91BD-899693D0BABE}" dt="2025-12-15T22:45:40.820" v="3567" actId="1076"/>
          <ac:spMkLst>
            <pc:docMk/>
            <pc:sldMk cId="228690325" sldId="258"/>
            <ac:spMk id="2" creationId="{A9E42CFF-FF13-69B1-1884-9F731F28A852}"/>
          </ac:spMkLst>
        </pc:spChg>
        <pc:spChg chg="add mod">
          <ac:chgData name="Ebony Dibble-Chwistek (2506612)" userId="7a1069da-97d1-4f18-86e3-41ab66972bba" providerId="ADAL" clId="{9209E597-C57D-4A0D-91BD-899693D0BABE}" dt="2025-12-15T22:45:15.466" v="3563" actId="1076"/>
          <ac:spMkLst>
            <pc:docMk/>
            <pc:sldMk cId="228690325" sldId="258"/>
            <ac:spMk id="3" creationId="{82558FD7-D9B4-B596-84F0-B823F9F9545D}"/>
          </ac:spMkLst>
        </pc:spChg>
        <pc:spChg chg="add mod">
          <ac:chgData name="Ebony Dibble-Chwistek (2506612)" userId="7a1069da-97d1-4f18-86e3-41ab66972bba" providerId="ADAL" clId="{9209E597-C57D-4A0D-91BD-899693D0BABE}" dt="2025-12-15T22:46:35.952" v="3572" actId="1076"/>
          <ac:spMkLst>
            <pc:docMk/>
            <pc:sldMk cId="228690325" sldId="258"/>
            <ac:spMk id="4" creationId="{B450E4D9-A9BE-034D-50CA-C153BABEAD17}"/>
          </ac:spMkLst>
        </pc:spChg>
        <pc:spChg chg="add mod">
          <ac:chgData name="Ebony Dibble-Chwistek (2506612)" userId="7a1069da-97d1-4f18-86e3-41ab66972bba" providerId="ADAL" clId="{9209E597-C57D-4A0D-91BD-899693D0BABE}" dt="2025-12-15T22:49:12.723" v="3593" actId="1076"/>
          <ac:spMkLst>
            <pc:docMk/>
            <pc:sldMk cId="228690325" sldId="258"/>
            <ac:spMk id="5" creationId="{9E9CA1CD-123D-9D27-C8FD-0C7A81FE15FF}"/>
          </ac:spMkLst>
        </pc:spChg>
        <pc:spChg chg="add mod">
          <ac:chgData name="Ebony Dibble-Chwistek (2506612)" userId="7a1069da-97d1-4f18-86e3-41ab66972bba" providerId="ADAL" clId="{9209E597-C57D-4A0D-91BD-899693D0BABE}" dt="2025-12-15T22:47:05.975" v="3577" actId="1076"/>
          <ac:spMkLst>
            <pc:docMk/>
            <pc:sldMk cId="228690325" sldId="258"/>
            <ac:spMk id="6" creationId="{ECE008FF-2776-8A37-E1AD-2C4E1F0B91C5}"/>
          </ac:spMkLst>
        </pc:spChg>
        <pc:spChg chg="add mod">
          <ac:chgData name="Ebony Dibble-Chwistek (2506612)" userId="7a1069da-97d1-4f18-86e3-41ab66972bba" providerId="ADAL" clId="{9209E597-C57D-4A0D-91BD-899693D0BABE}" dt="2025-12-15T22:45:35.580" v="3566" actId="1076"/>
          <ac:spMkLst>
            <pc:docMk/>
            <pc:sldMk cId="228690325" sldId="258"/>
            <ac:spMk id="7" creationId="{C9E66BA6-5DF1-7CB5-3893-1ECA7F08CCEC}"/>
          </ac:spMkLst>
        </pc:spChg>
        <pc:spChg chg="add mod">
          <ac:chgData name="Ebony Dibble-Chwistek (2506612)" userId="7a1069da-97d1-4f18-86e3-41ab66972bba" providerId="ADAL" clId="{9209E597-C57D-4A0D-91BD-899693D0BABE}" dt="2025-12-15T22:49:15.986" v="3594" actId="1076"/>
          <ac:spMkLst>
            <pc:docMk/>
            <pc:sldMk cId="228690325" sldId="258"/>
            <ac:spMk id="8" creationId="{74181500-9C8E-EF0A-5994-7D162E906F1B}"/>
          </ac:spMkLst>
        </pc:spChg>
        <pc:spChg chg="add mod">
          <ac:chgData name="Ebony Dibble-Chwistek (2506612)" userId="7a1069da-97d1-4f18-86e3-41ab66972bba" providerId="ADAL" clId="{9209E597-C57D-4A0D-91BD-899693D0BABE}" dt="2025-12-15T22:44:57.931" v="3559" actId="1076"/>
          <ac:spMkLst>
            <pc:docMk/>
            <pc:sldMk cId="228690325" sldId="258"/>
            <ac:spMk id="9" creationId="{4172A0D5-4C6F-908E-BBC1-BF893B22B3E6}"/>
          </ac:spMkLst>
        </pc:spChg>
        <pc:spChg chg="add mod">
          <ac:chgData name="Ebony Dibble-Chwistek (2506612)" userId="7a1069da-97d1-4f18-86e3-41ab66972bba" providerId="ADAL" clId="{9209E597-C57D-4A0D-91BD-899693D0BABE}" dt="2025-12-15T22:46:49.798" v="3574" actId="1076"/>
          <ac:spMkLst>
            <pc:docMk/>
            <pc:sldMk cId="228690325" sldId="258"/>
            <ac:spMk id="11" creationId="{5937E568-EF28-5FB9-B2D9-BAAD7AB5703A}"/>
          </ac:spMkLst>
        </pc:spChg>
        <pc:spChg chg="add mod">
          <ac:chgData name="Ebony Dibble-Chwistek (2506612)" userId="7a1069da-97d1-4f18-86e3-41ab66972bba" providerId="ADAL" clId="{9209E597-C57D-4A0D-91BD-899693D0BABE}" dt="2025-12-15T22:46:02.959" v="3571" actId="1076"/>
          <ac:spMkLst>
            <pc:docMk/>
            <pc:sldMk cId="228690325" sldId="258"/>
            <ac:spMk id="12" creationId="{B1E33325-B6F9-42A0-B54B-1F1F99623E49}"/>
          </ac:spMkLst>
        </pc:spChg>
        <pc:spChg chg="add mod">
          <ac:chgData name="Ebony Dibble-Chwistek (2506612)" userId="7a1069da-97d1-4f18-86e3-41ab66972bba" providerId="ADAL" clId="{9209E597-C57D-4A0D-91BD-899693D0BABE}" dt="2025-12-15T22:49:22.182" v="3595" actId="1076"/>
          <ac:spMkLst>
            <pc:docMk/>
            <pc:sldMk cId="228690325" sldId="258"/>
            <ac:spMk id="13" creationId="{20F0CEBC-4E8E-4E50-944D-92CF3F0E66DE}"/>
          </ac:spMkLst>
        </pc:spChg>
      </pc:sldChg>
      <pc:sldChg chg="addSp delSp modSp mod setBg">
        <pc:chgData name="Ebony Dibble-Chwistek (2506612)" userId="7a1069da-97d1-4f18-86e3-41ab66972bba" providerId="ADAL" clId="{9209E597-C57D-4A0D-91BD-899693D0BABE}" dt="2025-12-09T21:15:19.962" v="2031" actId="404"/>
        <pc:sldMkLst>
          <pc:docMk/>
          <pc:sldMk cId="1009406750" sldId="259"/>
        </pc:sldMkLst>
        <pc:spChg chg="mod">
          <ac:chgData name="Ebony Dibble-Chwistek (2506612)" userId="7a1069da-97d1-4f18-86e3-41ab66972bba" providerId="ADAL" clId="{9209E597-C57D-4A0D-91BD-899693D0BABE}" dt="2025-12-06T22:58:13.620" v="856" actId="403"/>
          <ac:spMkLst>
            <pc:docMk/>
            <pc:sldMk cId="1009406750" sldId="259"/>
            <ac:spMk id="2" creationId="{0669093D-5BF2-460B-52F8-76E9AFA6BBA9}"/>
          </ac:spMkLst>
        </pc:spChg>
        <pc:spChg chg="mod ord">
          <ac:chgData name="Ebony Dibble-Chwistek (2506612)" userId="7a1069da-97d1-4f18-86e3-41ab66972bba" providerId="ADAL" clId="{9209E597-C57D-4A0D-91BD-899693D0BABE}" dt="2025-12-09T21:15:19.962" v="2031" actId="404"/>
          <ac:spMkLst>
            <pc:docMk/>
            <pc:sldMk cId="1009406750" sldId="259"/>
            <ac:spMk id="3" creationId="{864F22E9-3078-5E81-6111-EBA9F264B940}"/>
          </ac:spMkLst>
        </pc:spChg>
        <pc:spChg chg="add mod">
          <ac:chgData name="Ebony Dibble-Chwistek (2506612)" userId="7a1069da-97d1-4f18-86e3-41ab66972bba" providerId="ADAL" clId="{9209E597-C57D-4A0D-91BD-899693D0BABE}" dt="2025-12-09T21:15:13.884" v="2030" actId="404"/>
          <ac:spMkLst>
            <pc:docMk/>
            <pc:sldMk cId="1009406750" sldId="259"/>
            <ac:spMk id="5" creationId="{9B717658-B601-B5AC-1743-E574E616461F}"/>
          </ac:spMkLst>
        </pc:spChg>
        <pc:spChg chg="add">
          <ac:chgData name="Ebony Dibble-Chwistek (2506612)" userId="7a1069da-97d1-4f18-86e3-41ab66972bba" providerId="ADAL" clId="{9209E597-C57D-4A0D-91BD-899693D0BABE}" dt="2025-12-06T22:53:46.220" v="808" actId="26606"/>
          <ac:spMkLst>
            <pc:docMk/>
            <pc:sldMk cId="1009406750" sldId="259"/>
            <ac:spMk id="32" creationId="{284B70D5-875B-433D-BDBD-1522A85D6C1D}"/>
          </ac:spMkLst>
        </pc:spChg>
        <pc:spChg chg="add">
          <ac:chgData name="Ebony Dibble-Chwistek (2506612)" userId="7a1069da-97d1-4f18-86e3-41ab66972bba" providerId="ADAL" clId="{9209E597-C57D-4A0D-91BD-899693D0BABE}" dt="2025-12-06T22:53:46.220" v="808" actId="26606"/>
          <ac:spMkLst>
            <pc:docMk/>
            <pc:sldMk cId="1009406750" sldId="259"/>
            <ac:spMk id="34" creationId="{1E299956-A9E7-4FC1-A0B1-D590CA9730E8}"/>
          </ac:spMkLst>
        </pc:spChg>
        <pc:spChg chg="add">
          <ac:chgData name="Ebony Dibble-Chwistek (2506612)" userId="7a1069da-97d1-4f18-86e3-41ab66972bba" providerId="ADAL" clId="{9209E597-C57D-4A0D-91BD-899693D0BABE}" dt="2025-12-06T22:53:46.220" v="808" actId="26606"/>
          <ac:spMkLst>
            <pc:docMk/>
            <pc:sldMk cId="1009406750" sldId="259"/>
            <ac:spMk id="35" creationId="{17FC539C-B783-4B03-9F9E-D13430F3F64F}"/>
          </ac:spMkLst>
        </pc:spChg>
        <pc:picChg chg="add mod">
          <ac:chgData name="Ebony Dibble-Chwistek (2506612)" userId="7a1069da-97d1-4f18-86e3-41ab66972bba" providerId="ADAL" clId="{9209E597-C57D-4A0D-91BD-899693D0BABE}" dt="2025-12-09T21:14:51.839" v="2026" actId="1076"/>
          <ac:picMkLst>
            <pc:docMk/>
            <pc:sldMk cId="1009406750" sldId="259"/>
            <ac:picMk id="4" creationId="{57479241-46E3-FE85-C164-AD7C7D4DBF4E}"/>
          </ac:picMkLst>
        </pc:picChg>
        <pc:cxnChg chg="add">
          <ac:chgData name="Ebony Dibble-Chwistek (2506612)" userId="7a1069da-97d1-4f18-86e3-41ab66972bba" providerId="ADAL" clId="{9209E597-C57D-4A0D-91BD-899693D0BABE}" dt="2025-12-06T22:53:46.220" v="808" actId="26606"/>
          <ac:cxnSpMkLst>
            <pc:docMk/>
            <pc:sldMk cId="1009406750" sldId="259"/>
            <ac:cxnSpMk id="33" creationId="{C947DF4A-614C-4B4C-8B80-E5B9D8E8CFED}"/>
          </ac:cxnSpMkLst>
        </pc:cxnChg>
      </pc:sldChg>
      <pc:sldChg chg="addSp modSp mod setBg">
        <pc:chgData name="Ebony Dibble-Chwistek (2506612)" userId="7a1069da-97d1-4f18-86e3-41ab66972bba" providerId="ADAL" clId="{9209E597-C57D-4A0D-91BD-899693D0BABE}" dt="2025-12-25T22:11:09.377" v="4091" actId="404"/>
        <pc:sldMkLst>
          <pc:docMk/>
          <pc:sldMk cId="4104998004" sldId="261"/>
        </pc:sldMkLst>
        <pc:spChg chg="mod">
          <ac:chgData name="Ebony Dibble-Chwistek (2506612)" userId="7a1069da-97d1-4f18-86e3-41ab66972bba" providerId="ADAL" clId="{9209E597-C57D-4A0D-91BD-899693D0BABE}" dt="2025-12-09T21:13:57.525" v="2020" actId="962"/>
          <ac:spMkLst>
            <pc:docMk/>
            <pc:sldMk cId="4104998004" sldId="261"/>
            <ac:spMk id="2" creationId="{7F555898-BF9B-F2E8-EDE3-A017FA436201}"/>
          </ac:spMkLst>
        </pc:spChg>
        <pc:spChg chg="mod ord">
          <ac:chgData name="Ebony Dibble-Chwistek (2506612)" userId="7a1069da-97d1-4f18-86e3-41ab66972bba" providerId="ADAL" clId="{9209E597-C57D-4A0D-91BD-899693D0BABE}" dt="2025-12-25T22:11:09.377" v="4091" actId="404"/>
          <ac:spMkLst>
            <pc:docMk/>
            <pc:sldMk cId="4104998004" sldId="261"/>
            <ac:spMk id="3" creationId="{A8C378B8-C639-F015-9070-41B0E3B76934}"/>
          </ac:spMkLst>
        </pc:spChg>
        <pc:spChg chg="add mod">
          <ac:chgData name="Ebony Dibble-Chwistek (2506612)" userId="7a1069da-97d1-4f18-86e3-41ab66972bba" providerId="ADAL" clId="{9209E597-C57D-4A0D-91BD-899693D0BABE}" dt="2025-12-09T21:18:45.523" v="2057" actId="1076"/>
          <ac:spMkLst>
            <pc:docMk/>
            <pc:sldMk cId="4104998004" sldId="261"/>
            <ac:spMk id="5" creationId="{B7925660-BC95-1A8F-A402-AEE9A7349FA0}"/>
          </ac:spMkLst>
        </pc:spChg>
        <pc:spChg chg="add">
          <ac:chgData name="Ebony Dibble-Chwistek (2506612)" userId="7a1069da-97d1-4f18-86e3-41ab66972bba" providerId="ADAL" clId="{9209E597-C57D-4A0D-91BD-899693D0BABE}" dt="2025-12-09T21:13:48.791" v="2017" actId="26606"/>
          <ac:spMkLst>
            <pc:docMk/>
            <pc:sldMk cId="4104998004" sldId="261"/>
            <ac:spMk id="9" creationId="{52ABB703-2B0E-4C3B-B4A2-F3973548E561}"/>
          </ac:spMkLst>
        </pc:spChg>
        <pc:spChg chg="add">
          <ac:chgData name="Ebony Dibble-Chwistek (2506612)" userId="7a1069da-97d1-4f18-86e3-41ab66972bba" providerId="ADAL" clId="{9209E597-C57D-4A0D-91BD-899693D0BABE}" dt="2025-12-09T21:13:48.791" v="2017" actId="26606"/>
          <ac:spMkLst>
            <pc:docMk/>
            <pc:sldMk cId="4104998004" sldId="261"/>
            <ac:spMk id="13" creationId="{E95DA498-D9A2-4DA9-B9DA-B3776E08CF7E}"/>
          </ac:spMkLst>
        </pc:spChg>
        <pc:spChg chg="add">
          <ac:chgData name="Ebony Dibble-Chwistek (2506612)" userId="7a1069da-97d1-4f18-86e3-41ab66972bba" providerId="ADAL" clId="{9209E597-C57D-4A0D-91BD-899693D0BABE}" dt="2025-12-09T21:13:48.791" v="2017" actId="26606"/>
          <ac:spMkLst>
            <pc:docMk/>
            <pc:sldMk cId="4104998004" sldId="261"/>
            <ac:spMk id="15" creationId="{82A73093-4B9D-420D-B17E-52293703A1D4}"/>
          </ac:spMkLst>
        </pc:spChg>
        <pc:picChg chg="add mod">
          <ac:chgData name="Ebony Dibble-Chwistek (2506612)" userId="7a1069da-97d1-4f18-86e3-41ab66972bba" providerId="ADAL" clId="{9209E597-C57D-4A0D-91BD-899693D0BABE}" dt="2025-12-09T21:13:57.525" v="2019" actId="27614"/>
          <ac:picMkLst>
            <pc:docMk/>
            <pc:sldMk cId="4104998004" sldId="261"/>
            <ac:picMk id="4" creationId="{13066B7E-3D8B-57BC-1E54-F2833674B3BB}"/>
          </ac:picMkLst>
        </pc:picChg>
        <pc:cxnChg chg="add">
          <ac:chgData name="Ebony Dibble-Chwistek (2506612)" userId="7a1069da-97d1-4f18-86e3-41ab66972bba" providerId="ADAL" clId="{9209E597-C57D-4A0D-91BD-899693D0BABE}" dt="2025-12-09T21:13:48.791" v="2017" actId="26606"/>
          <ac:cxnSpMkLst>
            <pc:docMk/>
            <pc:sldMk cId="4104998004" sldId="261"/>
            <ac:cxnSpMk id="11" creationId="{9C21570E-E159-49A6-9891-FA397B7A92D3}"/>
          </ac:cxnSpMkLst>
        </pc:cxnChg>
      </pc:sldChg>
      <pc:sldChg chg="addSp delSp modSp mod ord setBg">
        <pc:chgData name="Ebony Dibble-Chwistek (2506612)" userId="7a1069da-97d1-4f18-86e3-41ab66972bba" providerId="ADAL" clId="{9209E597-C57D-4A0D-91BD-899693D0BABE}" dt="2025-12-25T22:20:17.248" v="4098" actId="1076"/>
        <pc:sldMkLst>
          <pc:docMk/>
          <pc:sldMk cId="1711691714" sldId="262"/>
        </pc:sldMkLst>
        <pc:spChg chg="mod">
          <ac:chgData name="Ebony Dibble-Chwistek (2506612)" userId="7a1069da-97d1-4f18-86e3-41ab66972bba" providerId="ADAL" clId="{9209E597-C57D-4A0D-91BD-899693D0BABE}" dt="2025-12-23T11:03:39.352" v="3843" actId="122"/>
          <ac:spMkLst>
            <pc:docMk/>
            <pc:sldMk cId="1711691714" sldId="262"/>
            <ac:spMk id="2" creationId="{7EE25F96-308C-2C72-39A8-25C1DE47353F}"/>
          </ac:spMkLst>
        </pc:spChg>
        <pc:spChg chg="mod ord">
          <ac:chgData name="Ebony Dibble-Chwistek (2506612)" userId="7a1069da-97d1-4f18-86e3-41ab66972bba" providerId="ADAL" clId="{9209E597-C57D-4A0D-91BD-899693D0BABE}" dt="2025-12-25T22:20:17.248" v="4098" actId="1076"/>
          <ac:spMkLst>
            <pc:docMk/>
            <pc:sldMk cId="1711691714" sldId="262"/>
            <ac:spMk id="3" creationId="{9AB922C8-41B9-9299-1AF3-45099E9BFCB7}"/>
          </ac:spMkLst>
        </pc:spChg>
        <pc:picChg chg="add mod">
          <ac:chgData name="Ebony Dibble-Chwistek (2506612)" userId="7a1069da-97d1-4f18-86e3-41ab66972bba" providerId="ADAL" clId="{9209E597-C57D-4A0D-91BD-899693D0BABE}" dt="2025-12-25T22:20:13.011" v="4097" actId="1076"/>
          <ac:picMkLst>
            <pc:docMk/>
            <pc:sldMk cId="1711691714" sldId="262"/>
            <ac:picMk id="4" creationId="{F8B4CACB-764B-16DA-B880-CF0264D1567C}"/>
          </ac:picMkLst>
        </pc:picChg>
      </pc:sldChg>
      <pc:sldChg chg="addSp delSp modSp mod setBg">
        <pc:chgData name="Ebony Dibble-Chwistek (2506612)" userId="7a1069da-97d1-4f18-86e3-41ab66972bba" providerId="ADAL" clId="{9209E597-C57D-4A0D-91BD-899693D0BABE}" dt="2025-12-25T22:11:13.098" v="4093" actId="1076"/>
        <pc:sldMkLst>
          <pc:docMk/>
          <pc:sldMk cId="2478327270" sldId="263"/>
        </pc:sldMkLst>
        <pc:spChg chg="mod">
          <ac:chgData name="Ebony Dibble-Chwistek (2506612)" userId="7a1069da-97d1-4f18-86e3-41ab66972bba" providerId="ADAL" clId="{9209E597-C57D-4A0D-91BD-899693D0BABE}" dt="2025-12-25T22:02:43.149" v="4029" actId="26606"/>
          <ac:spMkLst>
            <pc:docMk/>
            <pc:sldMk cId="2478327270" sldId="263"/>
            <ac:spMk id="2" creationId="{91B04B23-467C-BBEC-6F53-547E83BBBAFD}"/>
          </ac:spMkLst>
        </pc:spChg>
        <pc:spChg chg="add mod">
          <ac:chgData name="Ebony Dibble-Chwistek (2506612)" userId="7a1069da-97d1-4f18-86e3-41ab66972bba" providerId="ADAL" clId="{9209E597-C57D-4A0D-91BD-899693D0BABE}" dt="2025-12-25T22:06:22.432" v="4053" actId="1076"/>
          <ac:spMkLst>
            <pc:docMk/>
            <pc:sldMk cId="2478327270" sldId="263"/>
            <ac:spMk id="4" creationId="{C88C3C93-D40A-52C4-76C5-F82381AEDB41}"/>
          </ac:spMkLst>
        </pc:spChg>
        <pc:spChg chg="add mod ord">
          <ac:chgData name="Ebony Dibble-Chwistek (2506612)" userId="7a1069da-97d1-4f18-86e3-41ab66972bba" providerId="ADAL" clId="{9209E597-C57D-4A0D-91BD-899693D0BABE}" dt="2025-12-25T22:02:43.149" v="4029" actId="26606"/>
          <ac:spMkLst>
            <pc:docMk/>
            <pc:sldMk cId="2478327270" sldId="263"/>
            <ac:spMk id="6" creationId="{50995347-F1A3-6C74-9E0C-3627C7FB9582}"/>
          </ac:spMkLst>
        </pc:spChg>
        <pc:picChg chg="add mod ord modCrop">
          <ac:chgData name="Ebony Dibble-Chwistek (2506612)" userId="7a1069da-97d1-4f18-86e3-41ab66972bba" providerId="ADAL" clId="{9209E597-C57D-4A0D-91BD-899693D0BABE}" dt="2025-12-25T22:11:13.098" v="4093" actId="1076"/>
          <ac:picMkLst>
            <pc:docMk/>
            <pc:sldMk cId="2478327270" sldId="263"/>
            <ac:picMk id="3" creationId="{253DE9A4-7F94-08B4-05E9-AD98CB94AA56}"/>
          </ac:picMkLst>
        </pc:picChg>
      </pc:sldChg>
      <pc:sldChg chg="addSp delSp modSp mod ord setBg">
        <pc:chgData name="Ebony Dibble-Chwistek (2506612)" userId="7a1069da-97d1-4f18-86e3-41ab66972bba" providerId="ADAL" clId="{9209E597-C57D-4A0D-91BD-899693D0BABE}" dt="2025-12-25T22:10:31.522" v="4086" actId="14100"/>
        <pc:sldMkLst>
          <pc:docMk/>
          <pc:sldMk cId="2544681675" sldId="264"/>
        </pc:sldMkLst>
        <pc:spChg chg="mod">
          <ac:chgData name="Ebony Dibble-Chwistek (2506612)" userId="7a1069da-97d1-4f18-86e3-41ab66972bba" providerId="ADAL" clId="{9209E597-C57D-4A0D-91BD-899693D0BABE}" dt="2025-12-15T22:37:43.035" v="3444" actId="962"/>
          <ac:spMkLst>
            <pc:docMk/>
            <pc:sldMk cId="2544681675" sldId="264"/>
            <ac:spMk id="2" creationId="{758939AB-71E8-D778-AEAA-245E4046E5AA}"/>
          </ac:spMkLst>
        </pc:spChg>
        <pc:spChg chg="mod ord">
          <ac:chgData name="Ebony Dibble-Chwistek (2506612)" userId="7a1069da-97d1-4f18-86e3-41ab66972bba" providerId="ADAL" clId="{9209E597-C57D-4A0D-91BD-899693D0BABE}" dt="2025-12-25T22:10:31.522" v="4086" actId="14100"/>
          <ac:spMkLst>
            <pc:docMk/>
            <pc:sldMk cId="2544681675" sldId="264"/>
            <ac:spMk id="3" creationId="{107348C5-C827-03C2-6A34-5D76238A89D6}"/>
          </ac:spMkLst>
        </pc:spChg>
        <pc:spChg chg="add mod">
          <ac:chgData name="Ebony Dibble-Chwistek (2506612)" userId="7a1069da-97d1-4f18-86e3-41ab66972bba" providerId="ADAL" clId="{9209E597-C57D-4A0D-91BD-899693D0BABE}" dt="2025-12-15T22:52:40.110" v="3614" actId="1076"/>
          <ac:spMkLst>
            <pc:docMk/>
            <pc:sldMk cId="2544681675" sldId="264"/>
            <ac:spMk id="5" creationId="{4F4CB762-F5C1-BF09-B728-31477F9B45A5}"/>
          </ac:spMkLst>
        </pc:spChg>
        <pc:spChg chg="add">
          <ac:chgData name="Ebony Dibble-Chwistek (2506612)" userId="7a1069da-97d1-4f18-86e3-41ab66972bba" providerId="ADAL" clId="{9209E597-C57D-4A0D-91BD-899693D0BABE}" dt="2025-12-15T22:37:30.517" v="3441" actId="26606"/>
          <ac:spMkLst>
            <pc:docMk/>
            <pc:sldMk cId="2544681675" sldId="264"/>
            <ac:spMk id="9" creationId="{284B70D5-875B-433D-BDBD-1522A85D6C1D}"/>
          </ac:spMkLst>
        </pc:spChg>
        <pc:spChg chg="add">
          <ac:chgData name="Ebony Dibble-Chwistek (2506612)" userId="7a1069da-97d1-4f18-86e3-41ab66972bba" providerId="ADAL" clId="{9209E597-C57D-4A0D-91BD-899693D0BABE}" dt="2025-12-15T22:37:30.517" v="3441" actId="26606"/>
          <ac:spMkLst>
            <pc:docMk/>
            <pc:sldMk cId="2544681675" sldId="264"/>
            <ac:spMk id="13" creationId="{1E299956-A9E7-4FC1-A0B1-D590CA9730E8}"/>
          </ac:spMkLst>
        </pc:spChg>
        <pc:spChg chg="add">
          <ac:chgData name="Ebony Dibble-Chwistek (2506612)" userId="7a1069da-97d1-4f18-86e3-41ab66972bba" providerId="ADAL" clId="{9209E597-C57D-4A0D-91BD-899693D0BABE}" dt="2025-12-15T22:37:30.517" v="3441" actId="26606"/>
          <ac:spMkLst>
            <pc:docMk/>
            <pc:sldMk cId="2544681675" sldId="264"/>
            <ac:spMk id="15" creationId="{17FC539C-B783-4B03-9F9E-D13430F3F64F}"/>
          </ac:spMkLst>
        </pc:spChg>
        <pc:picChg chg="add mod">
          <ac:chgData name="Ebony Dibble-Chwistek (2506612)" userId="7a1069da-97d1-4f18-86e3-41ab66972bba" providerId="ADAL" clId="{9209E597-C57D-4A0D-91BD-899693D0BABE}" dt="2025-12-15T22:37:43.019" v="3443" actId="27614"/>
          <ac:picMkLst>
            <pc:docMk/>
            <pc:sldMk cId="2544681675" sldId="264"/>
            <ac:picMk id="4" creationId="{CA68F78A-1FDF-2C38-9A9D-E3328D4BCE2A}"/>
          </ac:picMkLst>
        </pc:picChg>
        <pc:cxnChg chg="add">
          <ac:chgData name="Ebony Dibble-Chwistek (2506612)" userId="7a1069da-97d1-4f18-86e3-41ab66972bba" providerId="ADAL" clId="{9209E597-C57D-4A0D-91BD-899693D0BABE}" dt="2025-12-15T22:37:30.517" v="3441" actId="26606"/>
          <ac:cxnSpMkLst>
            <pc:docMk/>
            <pc:sldMk cId="2544681675" sldId="264"/>
            <ac:cxnSpMk id="11" creationId="{C947DF4A-614C-4B4C-8B80-E5B9D8E8CFED}"/>
          </ac:cxnSpMkLst>
        </pc:cxnChg>
      </pc:sldChg>
      <pc:sldChg chg="addSp delSp modSp mod setBg">
        <pc:chgData name="Ebony Dibble-Chwistek (2506612)" userId="7a1069da-97d1-4f18-86e3-41ab66972bba" providerId="ADAL" clId="{9209E597-C57D-4A0D-91BD-899693D0BABE}" dt="2025-12-23T10:27:22.566" v="3656" actId="1076"/>
        <pc:sldMkLst>
          <pc:docMk/>
          <pc:sldMk cId="3538574666" sldId="265"/>
        </pc:sldMkLst>
        <pc:spChg chg="mod">
          <ac:chgData name="Ebony Dibble-Chwistek (2506612)" userId="7a1069da-97d1-4f18-86e3-41ab66972bba" providerId="ADAL" clId="{9209E597-C57D-4A0D-91BD-899693D0BABE}" dt="2025-12-15T21:11:04.561" v="3111" actId="122"/>
          <ac:spMkLst>
            <pc:docMk/>
            <pc:sldMk cId="3538574666" sldId="265"/>
            <ac:spMk id="2" creationId="{8752186D-FE04-A1CF-95F6-69F046510829}"/>
          </ac:spMkLst>
        </pc:spChg>
        <pc:spChg chg="add mod">
          <ac:chgData name="Ebony Dibble-Chwistek (2506612)" userId="7a1069da-97d1-4f18-86e3-41ab66972bba" providerId="ADAL" clId="{9209E597-C57D-4A0D-91BD-899693D0BABE}" dt="2025-12-23T10:27:22.566" v="3656" actId="1076"/>
          <ac:spMkLst>
            <pc:docMk/>
            <pc:sldMk cId="3538574666" sldId="265"/>
            <ac:spMk id="5" creationId="{FCE0A7BB-917C-798E-16E6-1B1707ECD790}"/>
          </ac:spMkLst>
        </pc:spChg>
        <pc:spChg chg="add">
          <ac:chgData name="Ebony Dibble-Chwistek (2506612)" userId="7a1069da-97d1-4f18-86e3-41ab66972bba" providerId="ADAL" clId="{9209E597-C57D-4A0D-91BD-899693D0BABE}" dt="2025-12-15T21:10:35.087" v="3107" actId="26606"/>
          <ac:spMkLst>
            <pc:docMk/>
            <pc:sldMk cId="3538574666" sldId="265"/>
            <ac:spMk id="9" creationId="{4E4490D0-3672-446A-AC12-B4830333BDDD}"/>
          </ac:spMkLst>
        </pc:spChg>
        <pc:spChg chg="add">
          <ac:chgData name="Ebony Dibble-Chwistek (2506612)" userId="7a1069da-97d1-4f18-86e3-41ab66972bba" providerId="ADAL" clId="{9209E597-C57D-4A0D-91BD-899693D0BABE}" dt="2025-12-15T21:10:35.087" v="3107" actId="26606"/>
          <ac:spMkLst>
            <pc:docMk/>
            <pc:sldMk cId="3538574666" sldId="265"/>
            <ac:spMk id="11" creationId="{39CB82C2-DF65-4EC1-8280-F201D50F570B}"/>
          </ac:spMkLst>
        </pc:spChg>
        <pc:spChg chg="add">
          <ac:chgData name="Ebony Dibble-Chwistek (2506612)" userId="7a1069da-97d1-4f18-86e3-41ab66972bba" providerId="ADAL" clId="{9209E597-C57D-4A0D-91BD-899693D0BABE}" dt="2025-12-15T21:10:35.087" v="3107" actId="26606"/>
          <ac:spMkLst>
            <pc:docMk/>
            <pc:sldMk cId="3538574666" sldId="265"/>
            <ac:spMk id="15" creationId="{C4AAA502-5435-489E-9538-3A40E6C71461}"/>
          </ac:spMkLst>
        </pc:spChg>
        <pc:spChg chg="add">
          <ac:chgData name="Ebony Dibble-Chwistek (2506612)" userId="7a1069da-97d1-4f18-86e3-41ab66972bba" providerId="ADAL" clId="{9209E597-C57D-4A0D-91BD-899693D0BABE}" dt="2025-12-15T21:10:35.087" v="3107" actId="26606"/>
          <ac:spMkLst>
            <pc:docMk/>
            <pc:sldMk cId="3538574666" sldId="265"/>
            <ac:spMk id="19" creationId="{DE42378B-2E28-4810-8421-7A473A40E376}"/>
          </ac:spMkLst>
        </pc:spChg>
        <pc:spChg chg="add">
          <ac:chgData name="Ebony Dibble-Chwistek (2506612)" userId="7a1069da-97d1-4f18-86e3-41ab66972bba" providerId="ADAL" clId="{9209E597-C57D-4A0D-91BD-899693D0BABE}" dt="2025-12-15T21:10:35.087" v="3107" actId="26606"/>
          <ac:spMkLst>
            <pc:docMk/>
            <pc:sldMk cId="3538574666" sldId="265"/>
            <ac:spMk id="21" creationId="{0D91DD17-237F-4811-BC0E-128EB1BD7CFE}"/>
          </ac:spMkLst>
        </pc:spChg>
        <pc:picChg chg="add mod">
          <ac:chgData name="Ebony Dibble-Chwistek (2506612)" userId="7a1069da-97d1-4f18-86e3-41ab66972bba" providerId="ADAL" clId="{9209E597-C57D-4A0D-91BD-899693D0BABE}" dt="2025-12-15T21:10:45.148" v="3108" actId="1076"/>
          <ac:picMkLst>
            <pc:docMk/>
            <pc:sldMk cId="3538574666" sldId="265"/>
            <ac:picMk id="4" creationId="{2D50E10E-F9CF-CE06-D408-0F6C24B931EE}"/>
          </ac:picMkLst>
        </pc:picChg>
        <pc:cxnChg chg="add">
          <ac:chgData name="Ebony Dibble-Chwistek (2506612)" userId="7a1069da-97d1-4f18-86e3-41ab66972bba" providerId="ADAL" clId="{9209E597-C57D-4A0D-91BD-899693D0BABE}" dt="2025-12-15T21:10:35.087" v="3107" actId="26606"/>
          <ac:cxnSpMkLst>
            <pc:docMk/>
            <pc:sldMk cId="3538574666" sldId="265"/>
            <ac:cxnSpMk id="13" creationId="{7E1D4427-852B-4B37-8E76-0E9F1810BA2A}"/>
          </ac:cxnSpMkLst>
        </pc:cxnChg>
        <pc:cxnChg chg="add">
          <ac:chgData name="Ebony Dibble-Chwistek (2506612)" userId="7a1069da-97d1-4f18-86e3-41ab66972bba" providerId="ADAL" clId="{9209E597-C57D-4A0D-91BD-899693D0BABE}" dt="2025-12-15T21:10:35.087" v="3107" actId="26606"/>
          <ac:cxnSpMkLst>
            <pc:docMk/>
            <pc:sldMk cId="3538574666" sldId="265"/>
            <ac:cxnSpMk id="17" creationId="{C9AC0290-4702-4519-B0F4-C2A46880997B}"/>
          </ac:cxnSpMkLst>
        </pc:cxnChg>
      </pc:sldChg>
      <pc:sldChg chg="addSp delSp modSp new mod">
        <pc:chgData name="Ebony Dibble-Chwistek (2506612)" userId="7a1069da-97d1-4f18-86e3-41ab66972bba" providerId="ADAL" clId="{9209E597-C57D-4A0D-91BD-899693D0BABE}" dt="2025-12-15T21:28:37.620" v="3318" actId="20577"/>
        <pc:sldMkLst>
          <pc:docMk/>
          <pc:sldMk cId="3324901138" sldId="270"/>
        </pc:sldMkLst>
        <pc:spChg chg="mod">
          <ac:chgData name="Ebony Dibble-Chwistek (2506612)" userId="7a1069da-97d1-4f18-86e3-41ab66972bba" providerId="ADAL" clId="{9209E597-C57D-4A0D-91BD-899693D0BABE}" dt="2025-12-07T17:49:12.546" v="1208" actId="122"/>
          <ac:spMkLst>
            <pc:docMk/>
            <pc:sldMk cId="3324901138" sldId="270"/>
            <ac:spMk id="2" creationId="{C3C5B2A9-5248-58AB-2AF2-17E1EFC8CA56}"/>
          </ac:spMkLst>
        </pc:spChg>
        <pc:spChg chg="mod">
          <ac:chgData name="Ebony Dibble-Chwistek (2506612)" userId="7a1069da-97d1-4f18-86e3-41ab66972bba" providerId="ADAL" clId="{9209E597-C57D-4A0D-91BD-899693D0BABE}" dt="2025-12-15T21:28:37.620" v="3318" actId="20577"/>
          <ac:spMkLst>
            <pc:docMk/>
            <pc:sldMk cId="3324901138" sldId="270"/>
            <ac:spMk id="3" creationId="{D311D82C-B8E2-A469-8DF3-E1262EDAB86C}"/>
          </ac:spMkLst>
        </pc:spChg>
        <pc:spChg chg="add mod">
          <ac:chgData name="Ebony Dibble-Chwistek (2506612)" userId="7a1069da-97d1-4f18-86e3-41ab66972bba" providerId="ADAL" clId="{9209E597-C57D-4A0D-91BD-899693D0BABE}" dt="2025-12-15T21:28:26.579" v="3314" actId="1076"/>
          <ac:spMkLst>
            <pc:docMk/>
            <pc:sldMk cId="3324901138" sldId="270"/>
            <ac:spMk id="5" creationId="{3706C61B-FDA1-1BCC-01E9-C522F537B256}"/>
          </ac:spMkLst>
        </pc:spChg>
        <pc:spChg chg="add del mod">
          <ac:chgData name="Ebony Dibble-Chwistek (2506612)" userId="7a1069da-97d1-4f18-86e3-41ab66972bba" providerId="ADAL" clId="{9209E597-C57D-4A0D-91BD-899693D0BABE}" dt="2025-12-15T21:27:17.527" v="3309" actId="1076"/>
          <ac:spMkLst>
            <pc:docMk/>
            <pc:sldMk cId="3324901138" sldId="270"/>
            <ac:spMk id="6" creationId="{188FA87D-88FE-D0B5-5FD3-A7DCF49C6D5B}"/>
          </ac:spMkLst>
        </pc:spChg>
        <pc:picChg chg="add mod">
          <ac:chgData name="Ebony Dibble-Chwistek (2506612)" userId="7a1069da-97d1-4f18-86e3-41ab66972bba" providerId="ADAL" clId="{9209E597-C57D-4A0D-91BD-899693D0BABE}" dt="2025-12-15T21:27:28.768" v="3312" actId="14100"/>
          <ac:picMkLst>
            <pc:docMk/>
            <pc:sldMk cId="3324901138" sldId="270"/>
            <ac:picMk id="4" creationId="{6E2D8699-D199-1ACF-CFCF-7766C19DB7C8}"/>
          </ac:picMkLst>
        </pc:picChg>
      </pc:sldChg>
      <pc:sldChg chg="addSp delSp modSp new mod">
        <pc:chgData name="Ebony Dibble-Chwistek (2506612)" userId="7a1069da-97d1-4f18-86e3-41ab66972bba" providerId="ADAL" clId="{9209E597-C57D-4A0D-91BD-899693D0BABE}" dt="2025-12-28T13:18:46.919" v="4109" actId="1076"/>
        <pc:sldMkLst>
          <pc:docMk/>
          <pc:sldMk cId="2213143923" sldId="271"/>
        </pc:sldMkLst>
        <pc:spChg chg="add mod">
          <ac:chgData name="Ebony Dibble-Chwistek (2506612)" userId="7a1069da-97d1-4f18-86e3-41ab66972bba" providerId="ADAL" clId="{9209E597-C57D-4A0D-91BD-899693D0BABE}" dt="2025-12-28T13:17:51.976" v="4103" actId="1076"/>
          <ac:spMkLst>
            <pc:docMk/>
            <pc:sldMk cId="2213143923" sldId="271"/>
            <ac:spMk id="2" creationId="{79AB0D9F-E662-C4BF-5EE2-BE0B192D0487}"/>
          </ac:spMkLst>
        </pc:spChg>
        <pc:spChg chg="add mod">
          <ac:chgData name="Ebony Dibble-Chwistek (2506612)" userId="7a1069da-97d1-4f18-86e3-41ab66972bba" providerId="ADAL" clId="{9209E597-C57D-4A0D-91BD-899693D0BABE}" dt="2025-12-28T13:17:47.931" v="4102" actId="1076"/>
          <ac:spMkLst>
            <pc:docMk/>
            <pc:sldMk cId="2213143923" sldId="271"/>
            <ac:spMk id="3" creationId="{8AA592A3-F5A0-6FE0-B783-5D2371566087}"/>
          </ac:spMkLst>
        </pc:spChg>
        <pc:spChg chg="add mod">
          <ac:chgData name="Ebony Dibble-Chwistek (2506612)" userId="7a1069da-97d1-4f18-86e3-41ab66972bba" providerId="ADAL" clId="{9209E597-C57D-4A0D-91BD-899693D0BABE}" dt="2025-12-28T13:17:57.419" v="4104" actId="1076"/>
          <ac:spMkLst>
            <pc:docMk/>
            <pc:sldMk cId="2213143923" sldId="271"/>
            <ac:spMk id="4" creationId="{7E1B0D33-01CA-C512-1EBB-84D5B2C70A2D}"/>
          </ac:spMkLst>
        </pc:spChg>
        <pc:spChg chg="add mod">
          <ac:chgData name="Ebony Dibble-Chwistek (2506612)" userId="7a1069da-97d1-4f18-86e3-41ab66972bba" providerId="ADAL" clId="{9209E597-C57D-4A0D-91BD-899693D0BABE}" dt="2025-12-15T22:50:43.002" v="3608" actId="1076"/>
          <ac:spMkLst>
            <pc:docMk/>
            <pc:sldMk cId="2213143923" sldId="271"/>
            <ac:spMk id="5" creationId="{9F169A99-8345-9C9A-854B-EDFF0A976BC6}"/>
          </ac:spMkLst>
        </pc:spChg>
        <pc:spChg chg="add mod">
          <ac:chgData name="Ebony Dibble-Chwistek (2506612)" userId="7a1069da-97d1-4f18-86e3-41ab66972bba" providerId="ADAL" clId="{9209E597-C57D-4A0D-91BD-899693D0BABE}" dt="2025-12-28T13:18:46.919" v="4109" actId="1076"/>
          <ac:spMkLst>
            <pc:docMk/>
            <pc:sldMk cId="2213143923" sldId="271"/>
            <ac:spMk id="6" creationId="{E0C9384F-A2BE-9F58-367E-5532A876C11D}"/>
          </ac:spMkLst>
        </pc:spChg>
      </pc:sldChg>
      <pc:sldChg chg="addSp modSp new mod setBg">
        <pc:chgData name="Ebony Dibble-Chwistek (2506612)" userId="7a1069da-97d1-4f18-86e3-41ab66972bba" providerId="ADAL" clId="{9209E597-C57D-4A0D-91BD-899693D0BABE}" dt="2025-12-25T22:09:44.530" v="4084" actId="1076"/>
        <pc:sldMkLst>
          <pc:docMk/>
          <pc:sldMk cId="2791343910" sldId="272"/>
        </pc:sldMkLst>
        <pc:spChg chg="mod">
          <ac:chgData name="Ebony Dibble-Chwistek (2506612)" userId="7a1069da-97d1-4f18-86e3-41ab66972bba" providerId="ADAL" clId="{9209E597-C57D-4A0D-91BD-899693D0BABE}" dt="2025-12-25T22:09:44.530" v="4084" actId="1076"/>
          <ac:spMkLst>
            <pc:docMk/>
            <pc:sldMk cId="2791343910" sldId="272"/>
            <ac:spMk id="2" creationId="{5DF43C6E-2240-5EC5-5734-68705EBA23B5}"/>
          </ac:spMkLst>
        </pc:spChg>
        <pc:spChg chg="add mod">
          <ac:chgData name="Ebony Dibble-Chwistek (2506612)" userId="7a1069da-97d1-4f18-86e3-41ab66972bba" providerId="ADAL" clId="{9209E597-C57D-4A0D-91BD-899693D0BABE}" dt="2025-12-15T22:54:59.019" v="3634" actId="1076"/>
          <ac:spMkLst>
            <pc:docMk/>
            <pc:sldMk cId="2791343910" sldId="272"/>
            <ac:spMk id="5" creationId="{5B31DE8F-7B4F-DFAD-3B61-6396B55B1BF6}"/>
          </ac:spMkLst>
        </pc:spChg>
        <pc:spChg chg="add mod">
          <ac:chgData name="Ebony Dibble-Chwistek (2506612)" userId="7a1069da-97d1-4f18-86e3-41ab66972bba" providerId="ADAL" clId="{9209E597-C57D-4A0D-91BD-899693D0BABE}" dt="2025-12-15T22:55:08.741" v="3635" actId="1076"/>
          <ac:spMkLst>
            <pc:docMk/>
            <pc:sldMk cId="2791343910" sldId="272"/>
            <ac:spMk id="7" creationId="{1247D9F5-1923-D037-802C-3ECABE42BAB0}"/>
          </ac:spMkLst>
        </pc:spChg>
        <pc:spChg chg="add">
          <ac:chgData name="Ebony Dibble-Chwistek (2506612)" userId="7a1069da-97d1-4f18-86e3-41ab66972bba" providerId="ADAL" clId="{9209E597-C57D-4A0D-91BD-899693D0BABE}" dt="2025-12-15T22:53:30.090" v="3618" actId="26606"/>
          <ac:spMkLst>
            <pc:docMk/>
            <pc:sldMk cId="2791343910" sldId="272"/>
            <ac:spMk id="8" creationId="{4E4490D0-3672-446A-AC12-B4830333BDDD}"/>
          </ac:spMkLst>
        </pc:spChg>
        <pc:spChg chg="add">
          <ac:chgData name="Ebony Dibble-Chwistek (2506612)" userId="7a1069da-97d1-4f18-86e3-41ab66972bba" providerId="ADAL" clId="{9209E597-C57D-4A0D-91BD-899693D0BABE}" dt="2025-12-15T22:53:30.090" v="3618" actId="26606"/>
          <ac:spMkLst>
            <pc:docMk/>
            <pc:sldMk cId="2791343910" sldId="272"/>
            <ac:spMk id="10" creationId="{39CB82C2-DF65-4EC1-8280-F201D50F570B}"/>
          </ac:spMkLst>
        </pc:spChg>
        <pc:spChg chg="add mod">
          <ac:chgData name="Ebony Dibble-Chwistek (2506612)" userId="7a1069da-97d1-4f18-86e3-41ab66972bba" providerId="ADAL" clId="{9209E597-C57D-4A0D-91BD-899693D0BABE}" dt="2025-12-15T22:56:43.670" v="3642" actId="1076"/>
          <ac:spMkLst>
            <pc:docMk/>
            <pc:sldMk cId="2791343910" sldId="272"/>
            <ac:spMk id="11" creationId="{0351C44B-3593-E1BE-B33B-9ED94F74B19E}"/>
          </ac:spMkLst>
        </pc:spChg>
        <pc:spChg chg="add">
          <ac:chgData name="Ebony Dibble-Chwistek (2506612)" userId="7a1069da-97d1-4f18-86e3-41ab66972bba" providerId="ADAL" clId="{9209E597-C57D-4A0D-91BD-899693D0BABE}" dt="2025-12-15T22:53:30.090" v="3618" actId="26606"/>
          <ac:spMkLst>
            <pc:docMk/>
            <pc:sldMk cId="2791343910" sldId="272"/>
            <ac:spMk id="14" creationId="{C4AAA502-5435-489E-9538-3A40E6C71461}"/>
          </ac:spMkLst>
        </pc:spChg>
        <pc:spChg chg="add">
          <ac:chgData name="Ebony Dibble-Chwistek (2506612)" userId="7a1069da-97d1-4f18-86e3-41ab66972bba" providerId="ADAL" clId="{9209E597-C57D-4A0D-91BD-899693D0BABE}" dt="2025-12-15T22:53:30.090" v="3618" actId="26606"/>
          <ac:spMkLst>
            <pc:docMk/>
            <pc:sldMk cId="2791343910" sldId="272"/>
            <ac:spMk id="18" creationId="{DE42378B-2E28-4810-8421-7A473A40E376}"/>
          </ac:spMkLst>
        </pc:spChg>
        <pc:spChg chg="add">
          <ac:chgData name="Ebony Dibble-Chwistek (2506612)" userId="7a1069da-97d1-4f18-86e3-41ab66972bba" providerId="ADAL" clId="{9209E597-C57D-4A0D-91BD-899693D0BABE}" dt="2025-12-15T22:53:30.090" v="3618" actId="26606"/>
          <ac:spMkLst>
            <pc:docMk/>
            <pc:sldMk cId="2791343910" sldId="272"/>
            <ac:spMk id="20" creationId="{0D91DD17-237F-4811-BC0E-128EB1BD7CFE}"/>
          </ac:spMkLst>
        </pc:spChg>
        <pc:picChg chg="add mod">
          <ac:chgData name="Ebony Dibble-Chwistek (2506612)" userId="7a1069da-97d1-4f18-86e3-41ab66972bba" providerId="ADAL" clId="{9209E597-C57D-4A0D-91BD-899693D0BABE}" dt="2025-12-15T22:53:30.090" v="3618" actId="26606"/>
          <ac:picMkLst>
            <pc:docMk/>
            <pc:sldMk cId="2791343910" sldId="272"/>
            <ac:picMk id="3" creationId="{0610B1B6-A244-5BB2-1850-F28F7804FE25}"/>
          </ac:picMkLst>
        </pc:picChg>
        <pc:cxnChg chg="add">
          <ac:chgData name="Ebony Dibble-Chwistek (2506612)" userId="7a1069da-97d1-4f18-86e3-41ab66972bba" providerId="ADAL" clId="{9209E597-C57D-4A0D-91BD-899693D0BABE}" dt="2025-12-15T22:53:30.090" v="3618" actId="26606"/>
          <ac:cxnSpMkLst>
            <pc:docMk/>
            <pc:sldMk cId="2791343910" sldId="272"/>
            <ac:cxnSpMk id="12" creationId="{7E1D4427-852B-4B37-8E76-0E9F1810BA2A}"/>
          </ac:cxnSpMkLst>
        </pc:cxnChg>
        <pc:cxnChg chg="add">
          <ac:chgData name="Ebony Dibble-Chwistek (2506612)" userId="7a1069da-97d1-4f18-86e3-41ab66972bba" providerId="ADAL" clId="{9209E597-C57D-4A0D-91BD-899693D0BABE}" dt="2025-12-15T22:53:30.090" v="3618" actId="26606"/>
          <ac:cxnSpMkLst>
            <pc:docMk/>
            <pc:sldMk cId="2791343910" sldId="272"/>
            <ac:cxnSpMk id="16" creationId="{C9AC0290-4702-4519-B0F4-C2A46880997B}"/>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A741AF-7085-42D8-840F-C465F7205750}" type="datetimeFigureOut">
              <a:rPr lang="en-GB" smtClean="0"/>
              <a:t>28/12/2025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F2B15-8023-4A2B-A329-F4C102621392}" type="slidenum">
              <a:rPr lang="en-GB" smtClean="0"/>
              <a:t>‹#›</a:t>
            </a:fld>
            <a:endParaRPr lang="en-GB"/>
          </a:p>
        </p:txBody>
      </p:sp>
    </p:spTree>
    <p:extLst>
      <p:ext uri="{BB962C8B-B14F-4D97-AF65-F5344CB8AC3E}">
        <p14:creationId xmlns:p14="http://schemas.microsoft.com/office/powerpoint/2010/main" val="3415109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28/12/2025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4275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28/12/2025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45141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A4DBF2-E814-419F-940B-58F2DC0403EC}" type="datetimeFigureOut">
              <a:rPr lang="en-GB" smtClean="0"/>
              <a:t>28/12/2025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07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A4DBF2-E814-419F-940B-58F2DC0403EC}" type="datetimeFigureOut">
              <a:rPr lang="en-GB" smtClean="0"/>
              <a:t>28/12/2025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1755152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A4DBF2-E814-419F-940B-58F2DC0403EC}" type="datetimeFigureOut">
              <a:rPr lang="en-GB" smtClean="0"/>
              <a:t>28/12/2025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385835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A4DBF2-E814-419F-940B-58F2DC0403EC}" type="datetimeFigureOut">
              <a:rPr lang="en-GB" smtClean="0"/>
              <a:t>28/12/2025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2032188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18A4DBF2-E814-419F-940B-58F2DC0403EC}" type="datetimeFigureOut">
              <a:rPr lang="en-GB" smtClean="0"/>
              <a:t>28/12/2025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3516875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A4DBF2-E814-419F-940B-58F2DC0403EC}" type="datetimeFigureOut">
              <a:rPr lang="en-GB" smtClean="0"/>
              <a:t>28/12/2025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AC4E6E7-6F49-43B5-8A61-1A947D377BBD}" type="slidenum">
              <a:rPr lang="en-GB" smtClean="0"/>
              <a:t>‹#›</a:t>
            </a:fld>
            <a:endParaRPr lang="en-GB"/>
          </a:p>
        </p:txBody>
      </p:sp>
    </p:spTree>
    <p:extLst>
      <p:ext uri="{BB962C8B-B14F-4D97-AF65-F5344CB8AC3E}">
        <p14:creationId xmlns:p14="http://schemas.microsoft.com/office/powerpoint/2010/main" val="2979055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A4DBF2-E814-419F-940B-58F2DC0403EC}" type="datetimeFigureOut">
              <a:rPr lang="en-GB" smtClean="0"/>
              <a:t>28/12/2025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1018808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28/12/2025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888806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28/12/2025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3699716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A4DBF2-E814-419F-940B-58F2DC0403EC}" type="datetimeFigureOut">
              <a:rPr lang="en-GB" smtClean="0"/>
              <a:t>28/12/2025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AC4E6E7-6F49-43B5-8A61-1A947D377BB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98847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phw.nhs.wales/news/rise-in-mental-health-difficulties-among-children-and-young-people-highlight-need-for-early-action/" TargetMode="External"/><Relationship Id="rId3" Type="http://schemas.openxmlformats.org/officeDocument/2006/relationships/hyperlink" Target="https://fiveable.me/key-terms/foundations-education/systemic-barriers" TargetMode="External"/><Relationship Id="rId7" Type="http://schemas.openxmlformats.org/officeDocument/2006/relationships/hyperlink" Target="https://about.labxchange.org/blog/inclusive-classrooms-what-is-an-inclusive-classroom" TargetMode="External"/><Relationship Id="rId12" Type="http://schemas.openxmlformats.org/officeDocument/2006/relationships/hyperlink" Target="https://neu.org.uk/latest/press-releases/crisis-funding-schools-and-colleges-wales-motion-22" TargetMode="External"/><Relationship Id="rId2" Type="http://schemas.openxmlformats.org/officeDocument/2006/relationships/hyperlink" Target="https://start-teaching.com/why-it-is-important-to-identify-and-meet-the-individual-needs-of-learners/" TargetMode="External"/><Relationship Id="rId1" Type="http://schemas.openxmlformats.org/officeDocument/2006/relationships/slideLayout" Target="../slideLayouts/slideLayout7.xml"/><Relationship Id="rId6" Type="http://schemas.openxmlformats.org/officeDocument/2006/relationships/hyperlink" Target="https://ndna.org.uk/wp-content/uploads/2025/04/FACTALN-WALES-The-Additional-Learning-Needs-System-in-Wales-CURRICULUM-FOR-WALES.pdf" TargetMode="External"/><Relationship Id="rId11" Type="http://schemas.openxmlformats.org/officeDocument/2006/relationships/hyperlink" Target="https://www.c3oregon.org/10-major-challenges-in-the-education-system/" TargetMode="External"/><Relationship Id="rId5" Type="http://schemas.openxmlformats.org/officeDocument/2006/relationships/hyperlink" Target="https://www.brown.edu/news/2022-11-15/children-learning" TargetMode="External"/><Relationship Id="rId10" Type="http://schemas.openxmlformats.org/officeDocument/2006/relationships/hyperlink" Target="https://www.allwalesforum.org.uk/social-services-well-wales-act-comes-force-6-april/" TargetMode="External"/><Relationship Id="rId4" Type="http://schemas.openxmlformats.org/officeDocument/2006/relationships/hyperlink" Target="https://www.thinkific.com/blog/barriers-to-learning/" TargetMode="External"/><Relationship Id="rId9" Type="http://schemas.openxmlformats.org/officeDocument/2006/relationships/hyperlink" Target="https://www.simplypsychology.org/maslow.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hooliofoundation.org/lack-of-infrastructure-and-resources-a-major-barrier-to-education/" TargetMode="External"/><Relationship Id="rId2" Type="http://schemas.openxmlformats.org/officeDocument/2006/relationships/hyperlink" Target="https://www.gov.wales/sites/default/files/publications/2024-04/220622-the-additional-learning-needs-code-for-wales-2021%20%282%29.pdf" TargetMode="External"/><Relationship Id="rId1" Type="http://schemas.openxmlformats.org/officeDocument/2006/relationships/slideLayout" Target="../slideLayouts/slideLayout7.xml"/><Relationship Id="rId6" Type="http://schemas.openxmlformats.org/officeDocument/2006/relationships/hyperlink" Target="https://www.happiesthealth.com/articles/mental-health/behavioural-disorders-catch-them-young" TargetMode="External"/><Relationship Id="rId5" Type="http://schemas.openxmlformats.org/officeDocument/2006/relationships/hyperlink" Target="https://www.gov.wales/sites/default/files/statistics-and-research/2025-05/behaviours-that-challenge-and-disrupt-in-schools-across-wales-effective-strategies-and-mitigations-694.pdf" TargetMode="External"/><Relationship Id="rId4" Type="http://schemas.openxmlformats.org/officeDocument/2006/relationships/hyperlink" Target="https://nfil.net/parenting/how-to-talk-to-your-child-about-a-learning-differ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8E7B-2CC9-C958-3210-9F602FD3450D}"/>
              </a:ext>
            </a:extLst>
          </p:cNvPr>
          <p:cNvSpPr>
            <a:spLocks noGrp="1"/>
          </p:cNvSpPr>
          <p:nvPr>
            <p:ph type="ctrTitle"/>
          </p:nvPr>
        </p:nvSpPr>
        <p:spPr/>
        <p:txBody>
          <a:bodyPr>
            <a:normAutofit/>
          </a:bodyPr>
          <a:lstStyle/>
          <a:p>
            <a:pPr algn="ctr"/>
            <a:r>
              <a:rPr lang="en-GB" sz="4800" dirty="0">
                <a:latin typeface="+mn-lt"/>
              </a:rPr>
              <a:t>Challenges Faced by Learners in Welsh Educational Settings</a:t>
            </a:r>
          </a:p>
        </p:txBody>
      </p:sp>
      <p:sp>
        <p:nvSpPr>
          <p:cNvPr id="3" name="Subtitle 2">
            <a:extLst>
              <a:ext uri="{FF2B5EF4-FFF2-40B4-BE49-F238E27FC236}">
                <a16:creationId xmlns:a16="http://schemas.microsoft.com/office/drawing/2014/main" id="{569293A4-F47E-21FB-F8D2-C481ADE48234}"/>
              </a:ext>
            </a:extLst>
          </p:cNvPr>
          <p:cNvSpPr>
            <a:spLocks noGrp="1"/>
          </p:cNvSpPr>
          <p:nvPr>
            <p:ph type="subTitle" idx="1"/>
          </p:nvPr>
        </p:nvSpPr>
        <p:spPr/>
        <p:txBody>
          <a:bodyPr/>
          <a:lstStyle/>
          <a:p>
            <a:pPr algn="ctr"/>
            <a:r>
              <a:rPr lang="en-GB" dirty="0"/>
              <a:t>By Ebony Dibble-Chwistek </a:t>
            </a:r>
          </a:p>
          <a:p>
            <a:pPr algn="ctr"/>
            <a:r>
              <a:rPr lang="en-GB" dirty="0"/>
              <a:t>ECIE4001</a:t>
            </a:r>
          </a:p>
        </p:txBody>
      </p:sp>
    </p:spTree>
    <p:extLst>
      <p:ext uri="{BB962C8B-B14F-4D97-AF65-F5344CB8AC3E}">
        <p14:creationId xmlns:p14="http://schemas.microsoft.com/office/powerpoint/2010/main" val="641023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9093D-5BF2-460B-52F8-76E9AFA6BBA9}"/>
              </a:ext>
            </a:extLst>
          </p:cNvPr>
          <p:cNvSpPr>
            <a:spLocks noGrp="1"/>
          </p:cNvSpPr>
          <p:nvPr>
            <p:ph type="title"/>
          </p:nvPr>
        </p:nvSpPr>
        <p:spPr>
          <a:xfrm>
            <a:off x="7859485" y="634947"/>
            <a:ext cx="3690257" cy="1323076"/>
          </a:xfrm>
        </p:spPr>
        <p:txBody>
          <a:bodyPr>
            <a:normAutofit fontScale="90000"/>
          </a:bodyPr>
          <a:lstStyle/>
          <a:p>
            <a:pPr algn="ctr"/>
            <a:r>
              <a:rPr lang="en-GB" sz="4000" b="1" dirty="0"/>
              <a:t>Understanding Learners Challenges</a:t>
            </a:r>
          </a:p>
        </p:txBody>
      </p:sp>
      <p:pic>
        <p:nvPicPr>
          <p:cNvPr id="4" name="Picture 3">
            <a:extLst>
              <a:ext uri="{FF2B5EF4-FFF2-40B4-BE49-F238E27FC236}">
                <a16:creationId xmlns:a16="http://schemas.microsoft.com/office/drawing/2014/main" id="{57479241-46E3-FE85-C164-AD7C7D4DBF4E}"/>
              </a:ext>
            </a:extLst>
          </p:cNvPr>
          <p:cNvPicPr>
            <a:picLocks noChangeAspect="1"/>
          </p:cNvPicPr>
          <p:nvPr/>
        </p:nvPicPr>
        <p:blipFill>
          <a:blip r:embed="rId2"/>
          <a:stretch>
            <a:fillRect/>
          </a:stretch>
        </p:blipFill>
        <p:spPr>
          <a:xfrm>
            <a:off x="633999" y="1353903"/>
            <a:ext cx="6909801" cy="3886762"/>
          </a:xfrm>
          <a:prstGeom prst="rect">
            <a:avLst/>
          </a:prstGeom>
        </p:spPr>
      </p:pic>
      <p:cxnSp>
        <p:nvCxnSpPr>
          <p:cNvPr id="33" name="Straight Connector 3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4F22E9-3078-5E81-6111-EBA9F264B940}"/>
              </a:ext>
            </a:extLst>
          </p:cNvPr>
          <p:cNvSpPr>
            <a:spLocks noGrp="1"/>
          </p:cNvSpPr>
          <p:nvPr>
            <p:ph idx="1"/>
          </p:nvPr>
        </p:nvSpPr>
        <p:spPr>
          <a:xfrm>
            <a:off x="7892143" y="2415223"/>
            <a:ext cx="3690257" cy="2491073"/>
          </a:xfrm>
        </p:spPr>
        <p:txBody>
          <a:bodyPr>
            <a:normAutofit/>
          </a:bodyPr>
          <a:lstStyle/>
          <a:p>
            <a:r>
              <a:rPr lang="en-GB" sz="1800" dirty="0"/>
              <a:t>Addressing individual learner needs underscores the holistic approach to education, which emphasises the value and potential of every student, ensuring they are equipped with the necessary tools and support to thrive in their educational journey</a:t>
            </a:r>
            <a:r>
              <a:rPr lang="en-GB" dirty="0"/>
              <a:t>.</a:t>
            </a:r>
          </a:p>
          <a:p>
            <a:r>
              <a:rPr lang="en-GB" sz="1200" dirty="0"/>
              <a:t>(Barron, 2025)</a:t>
            </a:r>
          </a:p>
        </p:txBody>
      </p:sp>
      <p:sp>
        <p:nvSpPr>
          <p:cNvPr id="34" name="Rectangle 33">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9B717658-B601-B5AC-1743-E574E616461F}"/>
              </a:ext>
            </a:extLst>
          </p:cNvPr>
          <p:cNvSpPr txBox="1"/>
          <p:nvPr/>
        </p:nvSpPr>
        <p:spPr>
          <a:xfrm>
            <a:off x="3205316" y="5307149"/>
            <a:ext cx="1995949" cy="276999"/>
          </a:xfrm>
          <a:prstGeom prst="rect">
            <a:avLst/>
          </a:prstGeom>
          <a:noFill/>
        </p:spPr>
        <p:txBody>
          <a:bodyPr wrap="square" rtlCol="0">
            <a:spAutoFit/>
          </a:bodyPr>
          <a:lstStyle/>
          <a:p>
            <a:r>
              <a:rPr lang="en-GB" sz="1200" dirty="0"/>
              <a:t>(Brown University, 2022)</a:t>
            </a:r>
          </a:p>
        </p:txBody>
      </p:sp>
    </p:spTree>
    <p:extLst>
      <p:ext uri="{BB962C8B-B14F-4D97-AF65-F5344CB8AC3E}">
        <p14:creationId xmlns:p14="http://schemas.microsoft.com/office/powerpoint/2010/main" val="1009406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5B2A9-5248-58AB-2AF2-17E1EFC8CA56}"/>
              </a:ext>
            </a:extLst>
          </p:cNvPr>
          <p:cNvSpPr>
            <a:spLocks noGrp="1"/>
          </p:cNvSpPr>
          <p:nvPr>
            <p:ph type="title"/>
          </p:nvPr>
        </p:nvSpPr>
        <p:spPr/>
        <p:txBody>
          <a:bodyPr/>
          <a:lstStyle/>
          <a:p>
            <a:pPr algn="ctr"/>
            <a:r>
              <a:rPr lang="en-GB" dirty="0"/>
              <a:t>Personal Barriers </a:t>
            </a:r>
          </a:p>
        </p:txBody>
      </p:sp>
      <p:sp>
        <p:nvSpPr>
          <p:cNvPr id="3" name="Content Placeholder 2">
            <a:extLst>
              <a:ext uri="{FF2B5EF4-FFF2-40B4-BE49-F238E27FC236}">
                <a16:creationId xmlns:a16="http://schemas.microsoft.com/office/drawing/2014/main" id="{D311D82C-B8E2-A469-8DF3-E1262EDAB86C}"/>
              </a:ext>
            </a:extLst>
          </p:cNvPr>
          <p:cNvSpPr>
            <a:spLocks noGrp="1"/>
          </p:cNvSpPr>
          <p:nvPr>
            <p:ph idx="1"/>
          </p:nvPr>
        </p:nvSpPr>
        <p:spPr>
          <a:xfrm>
            <a:off x="1097280" y="1845734"/>
            <a:ext cx="10058400" cy="1583266"/>
          </a:xfrm>
        </p:spPr>
        <p:txBody>
          <a:bodyPr/>
          <a:lstStyle/>
          <a:p>
            <a:r>
              <a:rPr lang="en-GB" sz="1800" dirty="0"/>
              <a:t>Personal barriers are the past or current challenges that make it difficult for a person to learn at the same pace as their peers. </a:t>
            </a:r>
          </a:p>
          <a:p>
            <a:r>
              <a:rPr lang="en-GB" sz="1200" dirty="0"/>
              <a:t>(Rice, 2023)</a:t>
            </a:r>
          </a:p>
          <a:p>
            <a:endParaRPr lang="en-GB" dirty="0"/>
          </a:p>
        </p:txBody>
      </p:sp>
      <p:pic>
        <p:nvPicPr>
          <p:cNvPr id="4" name="Picture 3">
            <a:extLst>
              <a:ext uri="{FF2B5EF4-FFF2-40B4-BE49-F238E27FC236}">
                <a16:creationId xmlns:a16="http://schemas.microsoft.com/office/drawing/2014/main" id="{6E2D8699-D199-1ACF-CFCF-7766C19DB7C8}"/>
              </a:ext>
            </a:extLst>
          </p:cNvPr>
          <p:cNvPicPr>
            <a:picLocks noChangeAspect="1"/>
          </p:cNvPicPr>
          <p:nvPr/>
        </p:nvPicPr>
        <p:blipFill>
          <a:blip r:embed="rId2"/>
          <a:stretch>
            <a:fillRect/>
          </a:stretch>
        </p:blipFill>
        <p:spPr>
          <a:xfrm>
            <a:off x="2526889" y="2458065"/>
            <a:ext cx="7524627" cy="3380058"/>
          </a:xfrm>
          <a:prstGeom prst="rect">
            <a:avLst/>
          </a:prstGeom>
        </p:spPr>
      </p:pic>
      <p:sp>
        <p:nvSpPr>
          <p:cNvPr id="5" name="TextBox 4">
            <a:extLst>
              <a:ext uri="{FF2B5EF4-FFF2-40B4-BE49-F238E27FC236}">
                <a16:creationId xmlns:a16="http://schemas.microsoft.com/office/drawing/2014/main" id="{3706C61B-FDA1-1BCC-01E9-C522F537B256}"/>
              </a:ext>
            </a:extLst>
          </p:cNvPr>
          <p:cNvSpPr txBox="1"/>
          <p:nvPr/>
        </p:nvSpPr>
        <p:spPr>
          <a:xfrm>
            <a:off x="5472636" y="5606322"/>
            <a:ext cx="4192475" cy="276999"/>
          </a:xfrm>
          <a:prstGeom prst="rect">
            <a:avLst/>
          </a:prstGeom>
          <a:noFill/>
        </p:spPr>
        <p:txBody>
          <a:bodyPr wrap="square" rtlCol="0">
            <a:spAutoFit/>
          </a:bodyPr>
          <a:lstStyle/>
          <a:p>
            <a:r>
              <a:rPr lang="en-GB" sz="1200" dirty="0"/>
              <a:t>(</a:t>
            </a:r>
            <a:r>
              <a:rPr lang="en-GB" sz="1200" dirty="0" err="1"/>
              <a:t>LabXchange</a:t>
            </a:r>
            <a:r>
              <a:rPr lang="en-GB" sz="1200" dirty="0"/>
              <a:t>, 2023)</a:t>
            </a:r>
            <a:endParaRPr lang="en-GB" dirty="0"/>
          </a:p>
        </p:txBody>
      </p:sp>
      <p:sp>
        <p:nvSpPr>
          <p:cNvPr id="6" name="TextBox 5">
            <a:extLst>
              <a:ext uri="{FF2B5EF4-FFF2-40B4-BE49-F238E27FC236}">
                <a16:creationId xmlns:a16="http://schemas.microsoft.com/office/drawing/2014/main" id="{188FA87D-88FE-D0B5-5FD3-A7DCF49C6D5B}"/>
              </a:ext>
            </a:extLst>
          </p:cNvPr>
          <p:cNvSpPr txBox="1"/>
          <p:nvPr/>
        </p:nvSpPr>
        <p:spPr>
          <a:xfrm>
            <a:off x="2631112" y="5928519"/>
            <a:ext cx="7151985" cy="338554"/>
          </a:xfrm>
          <a:prstGeom prst="rect">
            <a:avLst/>
          </a:prstGeom>
          <a:noFill/>
        </p:spPr>
        <p:txBody>
          <a:bodyPr wrap="square" rtlCol="0">
            <a:spAutoFit/>
          </a:bodyPr>
          <a:lstStyle/>
          <a:p>
            <a:r>
              <a:rPr lang="en-GB" sz="1600" dirty="0"/>
              <a:t>Personal Barriers include, Physical, Cognitive, Emotional, Social, Cultural &amp; Language</a:t>
            </a:r>
          </a:p>
        </p:txBody>
      </p:sp>
    </p:spTree>
    <p:extLst>
      <p:ext uri="{BB962C8B-B14F-4D97-AF65-F5344CB8AC3E}">
        <p14:creationId xmlns:p14="http://schemas.microsoft.com/office/powerpoint/2010/main" val="3324901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939AB-71E8-D778-AEAA-245E4046E5AA}"/>
              </a:ext>
            </a:extLst>
          </p:cNvPr>
          <p:cNvSpPr>
            <a:spLocks noGrp="1"/>
          </p:cNvSpPr>
          <p:nvPr>
            <p:ph type="title"/>
          </p:nvPr>
        </p:nvSpPr>
        <p:spPr>
          <a:xfrm>
            <a:off x="7859485" y="634946"/>
            <a:ext cx="3690257" cy="1450757"/>
          </a:xfrm>
        </p:spPr>
        <p:txBody>
          <a:bodyPr>
            <a:normAutofit/>
          </a:bodyPr>
          <a:lstStyle/>
          <a:p>
            <a:pPr algn="ctr"/>
            <a:r>
              <a:rPr lang="en-GB" dirty="0"/>
              <a:t>Systemic Barriers </a:t>
            </a:r>
          </a:p>
        </p:txBody>
      </p:sp>
      <p:pic>
        <p:nvPicPr>
          <p:cNvPr id="4" name="Picture 3" descr="An open book with drawings on it&#10;&#10;AI-generated content may be incorrect.">
            <a:extLst>
              <a:ext uri="{FF2B5EF4-FFF2-40B4-BE49-F238E27FC236}">
                <a16:creationId xmlns:a16="http://schemas.microsoft.com/office/drawing/2014/main" id="{CA68F78A-1FDF-2C38-9A9D-E3328D4BCE2A}"/>
              </a:ext>
            </a:extLst>
          </p:cNvPr>
          <p:cNvPicPr>
            <a:picLocks noChangeAspect="1"/>
          </p:cNvPicPr>
          <p:nvPr/>
        </p:nvPicPr>
        <p:blipFill>
          <a:blip r:embed="rId2"/>
          <a:stretch>
            <a:fillRect/>
          </a:stretch>
        </p:blipFill>
        <p:spPr>
          <a:xfrm>
            <a:off x="633999" y="688835"/>
            <a:ext cx="6909801" cy="5216898"/>
          </a:xfrm>
          <a:prstGeom prst="rect">
            <a:avLst/>
          </a:prstGeom>
        </p:spPr>
      </p:pic>
      <p:cxnSp>
        <p:nvCxnSpPr>
          <p:cNvPr id="11" name="Straight Connector 10">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7348C5-C827-03C2-6A34-5D76238A89D6}"/>
              </a:ext>
            </a:extLst>
          </p:cNvPr>
          <p:cNvSpPr>
            <a:spLocks noGrp="1"/>
          </p:cNvSpPr>
          <p:nvPr>
            <p:ph idx="1"/>
          </p:nvPr>
        </p:nvSpPr>
        <p:spPr>
          <a:xfrm>
            <a:off x="7859485" y="2198914"/>
            <a:ext cx="3840902" cy="3670180"/>
          </a:xfrm>
        </p:spPr>
        <p:txBody>
          <a:bodyPr>
            <a:normAutofit/>
          </a:bodyPr>
          <a:lstStyle/>
          <a:p>
            <a:r>
              <a:rPr lang="en-GB" sz="1800" dirty="0"/>
              <a:t>Systemic barriers are obstacles that are built into the structures, policies, and practices of organizations and institutions, which prevent certain groups from accessing opportunities and resources. </a:t>
            </a:r>
          </a:p>
          <a:p>
            <a:r>
              <a:rPr lang="en-GB" sz="1200" dirty="0"/>
              <a:t>(</a:t>
            </a:r>
            <a:r>
              <a:rPr lang="en-GB" sz="1200" dirty="0" err="1"/>
              <a:t>Fiveable</a:t>
            </a:r>
            <a:r>
              <a:rPr lang="en-GB" sz="1200" dirty="0"/>
              <a:t> Content Team, 2025)</a:t>
            </a:r>
          </a:p>
        </p:txBody>
      </p:sp>
      <p:sp>
        <p:nvSpPr>
          <p:cNvPr id="13" name="Rectangle 12">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4F4CB762-F5C1-BF09-B728-31477F9B45A5}"/>
              </a:ext>
            </a:extLst>
          </p:cNvPr>
          <p:cNvSpPr txBox="1"/>
          <p:nvPr/>
        </p:nvSpPr>
        <p:spPr>
          <a:xfrm>
            <a:off x="3513221" y="5833717"/>
            <a:ext cx="2582779" cy="276999"/>
          </a:xfrm>
          <a:prstGeom prst="rect">
            <a:avLst/>
          </a:prstGeom>
          <a:noFill/>
        </p:spPr>
        <p:txBody>
          <a:bodyPr wrap="square" rtlCol="0">
            <a:spAutoFit/>
          </a:bodyPr>
          <a:lstStyle/>
          <a:p>
            <a:r>
              <a:rPr lang="en-GB" sz="1200" dirty="0"/>
              <a:t>(C3 Oregon, 2021)</a:t>
            </a:r>
          </a:p>
        </p:txBody>
      </p:sp>
    </p:spTree>
    <p:extLst>
      <p:ext uri="{BB962C8B-B14F-4D97-AF65-F5344CB8AC3E}">
        <p14:creationId xmlns:p14="http://schemas.microsoft.com/office/powerpoint/2010/main" val="2544681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43C6E-2240-5EC5-5734-68705EBA23B5}"/>
              </a:ext>
            </a:extLst>
          </p:cNvPr>
          <p:cNvSpPr>
            <a:spLocks noGrp="1"/>
          </p:cNvSpPr>
          <p:nvPr>
            <p:ph type="title"/>
          </p:nvPr>
        </p:nvSpPr>
        <p:spPr>
          <a:xfrm>
            <a:off x="1910698" y="4527873"/>
            <a:ext cx="8136376" cy="1057655"/>
          </a:xfrm>
        </p:spPr>
        <p:txBody>
          <a:bodyPr vert="horz" lIns="91440" tIns="45720" rIns="91440" bIns="45720" rtlCol="0" anchor="b">
            <a:normAutofit/>
          </a:bodyPr>
          <a:lstStyle/>
          <a:p>
            <a:r>
              <a:rPr lang="en-US" dirty="0">
                <a:solidFill>
                  <a:schemeClr val="tx1">
                    <a:lumMod val="85000"/>
                    <a:lumOff val="15000"/>
                  </a:schemeClr>
                </a:solidFill>
              </a:rPr>
              <a:t>Additional Learning Needs (ALN)</a:t>
            </a:r>
          </a:p>
        </p:txBody>
      </p:sp>
      <p:pic>
        <p:nvPicPr>
          <p:cNvPr id="3" name="Picture 2">
            <a:extLst>
              <a:ext uri="{FF2B5EF4-FFF2-40B4-BE49-F238E27FC236}">
                <a16:creationId xmlns:a16="http://schemas.microsoft.com/office/drawing/2014/main" id="{0610B1B6-A244-5BB2-1850-F28F7804FE25}"/>
              </a:ext>
            </a:extLst>
          </p:cNvPr>
          <p:cNvPicPr>
            <a:picLocks noChangeAspect="1"/>
          </p:cNvPicPr>
          <p:nvPr/>
        </p:nvPicPr>
        <p:blipFill>
          <a:blip r:embed="rId2"/>
          <a:stretch>
            <a:fillRect/>
          </a:stretch>
        </p:blipFill>
        <p:spPr>
          <a:xfrm>
            <a:off x="635457" y="640080"/>
            <a:ext cx="6004558" cy="3602736"/>
          </a:xfrm>
          <a:prstGeom prst="rect">
            <a:avLst/>
          </a:prstGeom>
        </p:spPr>
      </p:pic>
      <p:cxnSp>
        <p:nvCxnSpPr>
          <p:cNvPr id="16" name="Straight Connector 15">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5B31DE8F-7B4F-DFAD-3B61-6396B55B1BF6}"/>
              </a:ext>
            </a:extLst>
          </p:cNvPr>
          <p:cNvSpPr txBox="1"/>
          <p:nvPr/>
        </p:nvSpPr>
        <p:spPr>
          <a:xfrm>
            <a:off x="6679193" y="566955"/>
            <a:ext cx="5023437" cy="1138773"/>
          </a:xfrm>
          <a:prstGeom prst="rect">
            <a:avLst/>
          </a:prstGeom>
          <a:noFill/>
        </p:spPr>
        <p:txBody>
          <a:bodyPr wrap="square">
            <a:spAutoFit/>
          </a:bodyPr>
          <a:lstStyle/>
          <a:p>
            <a:r>
              <a:rPr lang="en-GB" dirty="0"/>
              <a:t>Welsh Government aims to ensure all learners with ALN are supported to overcome barriers to learning and that they can achieve their full potential.</a:t>
            </a:r>
          </a:p>
          <a:p>
            <a:r>
              <a:rPr lang="en-GB" sz="1200" dirty="0"/>
              <a:t>(NDNA, 2025)</a:t>
            </a:r>
          </a:p>
        </p:txBody>
      </p:sp>
      <p:sp>
        <p:nvSpPr>
          <p:cNvPr id="7" name="TextBox 6">
            <a:extLst>
              <a:ext uri="{FF2B5EF4-FFF2-40B4-BE49-F238E27FC236}">
                <a16:creationId xmlns:a16="http://schemas.microsoft.com/office/drawing/2014/main" id="{1247D9F5-1923-D037-802C-3ECABE42BAB0}"/>
              </a:ext>
            </a:extLst>
          </p:cNvPr>
          <p:cNvSpPr txBox="1"/>
          <p:nvPr/>
        </p:nvSpPr>
        <p:spPr>
          <a:xfrm>
            <a:off x="6621408" y="2432160"/>
            <a:ext cx="5564391" cy="1138773"/>
          </a:xfrm>
          <a:prstGeom prst="rect">
            <a:avLst/>
          </a:prstGeom>
          <a:noFill/>
        </p:spPr>
        <p:txBody>
          <a:bodyPr wrap="square">
            <a:spAutoFit/>
          </a:bodyPr>
          <a:lstStyle/>
          <a:p>
            <a:r>
              <a:rPr lang="en-GB" dirty="0"/>
              <a:t>The ALN Code for Wales (2021) places a legal duty on schools to provide learner-centred support through Individual Development Plans (IDPs)</a:t>
            </a:r>
          </a:p>
          <a:p>
            <a:r>
              <a:rPr lang="en-GB" sz="1200" dirty="0"/>
              <a:t>(Welsh Government, 2021)</a:t>
            </a:r>
          </a:p>
        </p:txBody>
      </p:sp>
      <p:sp>
        <p:nvSpPr>
          <p:cNvPr id="11" name="TextBox 10">
            <a:extLst>
              <a:ext uri="{FF2B5EF4-FFF2-40B4-BE49-F238E27FC236}">
                <a16:creationId xmlns:a16="http://schemas.microsoft.com/office/drawing/2014/main" id="{0351C44B-3593-E1BE-B33B-9ED94F74B19E}"/>
              </a:ext>
            </a:extLst>
          </p:cNvPr>
          <p:cNvSpPr txBox="1"/>
          <p:nvPr/>
        </p:nvSpPr>
        <p:spPr>
          <a:xfrm>
            <a:off x="633999" y="3962987"/>
            <a:ext cx="6094324" cy="276999"/>
          </a:xfrm>
          <a:prstGeom prst="rect">
            <a:avLst/>
          </a:prstGeom>
          <a:noFill/>
        </p:spPr>
        <p:txBody>
          <a:bodyPr wrap="square">
            <a:spAutoFit/>
          </a:bodyPr>
          <a:lstStyle/>
          <a:p>
            <a:r>
              <a:rPr lang="en-GB" sz="1200" dirty="0"/>
              <a:t>(Schmalacker, 2023)</a:t>
            </a:r>
            <a:endParaRPr lang="en-GB" dirty="0"/>
          </a:p>
        </p:txBody>
      </p:sp>
    </p:spTree>
    <p:extLst>
      <p:ext uri="{BB962C8B-B14F-4D97-AF65-F5344CB8AC3E}">
        <p14:creationId xmlns:p14="http://schemas.microsoft.com/office/powerpoint/2010/main" val="2791343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55898-BF9B-F2E8-EDE3-A017FA436201}"/>
              </a:ext>
            </a:extLst>
          </p:cNvPr>
          <p:cNvSpPr>
            <a:spLocks noGrp="1"/>
          </p:cNvSpPr>
          <p:nvPr>
            <p:ph type="title"/>
          </p:nvPr>
        </p:nvSpPr>
        <p:spPr>
          <a:xfrm>
            <a:off x="6411685" y="634946"/>
            <a:ext cx="5127171" cy="1450757"/>
          </a:xfrm>
        </p:spPr>
        <p:txBody>
          <a:bodyPr>
            <a:normAutofit/>
          </a:bodyPr>
          <a:lstStyle/>
          <a:p>
            <a:pPr algn="ctr"/>
            <a:r>
              <a:rPr lang="en-GB" dirty="0"/>
              <a:t>Mental Health &amp; Wellbeing</a:t>
            </a:r>
          </a:p>
        </p:txBody>
      </p:sp>
      <p:pic>
        <p:nvPicPr>
          <p:cNvPr id="4" name="Picture 3" descr="A rainbow pyramid with text&#10;&#10;AI-generated content may be incorrect.">
            <a:extLst>
              <a:ext uri="{FF2B5EF4-FFF2-40B4-BE49-F238E27FC236}">
                <a16:creationId xmlns:a16="http://schemas.microsoft.com/office/drawing/2014/main" id="{13066B7E-3D8B-57BC-1E54-F2833674B3BB}"/>
              </a:ext>
            </a:extLst>
          </p:cNvPr>
          <p:cNvPicPr>
            <a:picLocks noChangeAspect="1"/>
          </p:cNvPicPr>
          <p:nvPr/>
        </p:nvPicPr>
        <p:blipFill>
          <a:blip r:embed="rId2"/>
          <a:stretch>
            <a:fillRect/>
          </a:stretch>
        </p:blipFill>
        <p:spPr>
          <a:xfrm>
            <a:off x="745132" y="645106"/>
            <a:ext cx="5247747" cy="5247747"/>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C378B8-C639-F015-9070-41B0E3B76934}"/>
              </a:ext>
            </a:extLst>
          </p:cNvPr>
          <p:cNvSpPr>
            <a:spLocks noGrp="1"/>
          </p:cNvSpPr>
          <p:nvPr>
            <p:ph idx="1"/>
          </p:nvPr>
        </p:nvSpPr>
        <p:spPr>
          <a:xfrm>
            <a:off x="6411684" y="2198914"/>
            <a:ext cx="5127172" cy="3670180"/>
          </a:xfrm>
        </p:spPr>
        <p:txBody>
          <a:bodyPr>
            <a:normAutofit/>
          </a:bodyPr>
          <a:lstStyle/>
          <a:p>
            <a:r>
              <a:rPr lang="en-GB" sz="1800" dirty="0"/>
              <a:t>New evidence has shown a continuing rise in mental health difficulties among children and young people in Wales, underlining the need for early intervention, prevention, and collaborative action across all sectors.</a:t>
            </a:r>
          </a:p>
          <a:p>
            <a:r>
              <a:rPr lang="en-GB" sz="1200" dirty="0"/>
              <a:t>(Public Health Wales, 2025)</a:t>
            </a:r>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B7925660-BC95-1A8F-A402-AEE9A7349FA0}"/>
              </a:ext>
            </a:extLst>
          </p:cNvPr>
          <p:cNvSpPr txBox="1"/>
          <p:nvPr/>
        </p:nvSpPr>
        <p:spPr>
          <a:xfrm>
            <a:off x="2733368" y="5668239"/>
            <a:ext cx="1474838" cy="276999"/>
          </a:xfrm>
          <a:prstGeom prst="rect">
            <a:avLst/>
          </a:prstGeom>
          <a:noFill/>
        </p:spPr>
        <p:txBody>
          <a:bodyPr wrap="square" rtlCol="0">
            <a:spAutoFit/>
          </a:bodyPr>
          <a:lstStyle/>
          <a:p>
            <a:r>
              <a:rPr lang="en-GB" sz="1200" dirty="0"/>
              <a:t>(McLeod, 2025)</a:t>
            </a:r>
          </a:p>
        </p:txBody>
      </p:sp>
    </p:spTree>
    <p:extLst>
      <p:ext uri="{BB962C8B-B14F-4D97-AF65-F5344CB8AC3E}">
        <p14:creationId xmlns:p14="http://schemas.microsoft.com/office/powerpoint/2010/main" val="4104998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4B23-467C-BBEC-6F53-547E83BBBAFD}"/>
              </a:ext>
            </a:extLst>
          </p:cNvPr>
          <p:cNvSpPr>
            <a:spLocks noGrp="1"/>
          </p:cNvSpPr>
          <p:nvPr>
            <p:ph type="title"/>
          </p:nvPr>
        </p:nvSpPr>
        <p:spPr/>
        <p:txBody>
          <a:bodyPr/>
          <a:lstStyle/>
          <a:p>
            <a:pPr algn="ctr"/>
            <a:r>
              <a:rPr lang="en-GB" dirty="0"/>
              <a:t>Behaviour as a barrier to learning </a:t>
            </a:r>
          </a:p>
        </p:txBody>
      </p:sp>
      <p:sp>
        <p:nvSpPr>
          <p:cNvPr id="6" name="Content Placeholder 5">
            <a:extLst>
              <a:ext uri="{FF2B5EF4-FFF2-40B4-BE49-F238E27FC236}">
                <a16:creationId xmlns:a16="http://schemas.microsoft.com/office/drawing/2014/main" id="{50995347-F1A3-6C74-9E0C-3627C7FB9582}"/>
              </a:ext>
            </a:extLst>
          </p:cNvPr>
          <p:cNvSpPr>
            <a:spLocks noGrp="1"/>
          </p:cNvSpPr>
          <p:nvPr>
            <p:ph idx="1"/>
          </p:nvPr>
        </p:nvSpPr>
        <p:spPr/>
        <p:txBody>
          <a:bodyPr/>
          <a:lstStyle/>
          <a:p>
            <a:r>
              <a:rPr lang="en-GB" dirty="0"/>
              <a:t>Pupils with low levels of literacy or numeracy are likely to become non attenders or develop behavioural issues.</a:t>
            </a:r>
          </a:p>
          <a:p>
            <a:r>
              <a:rPr lang="en-GB" sz="1200" dirty="0"/>
              <a:t>(Welsh Government, 2025)</a:t>
            </a:r>
          </a:p>
        </p:txBody>
      </p:sp>
      <p:pic>
        <p:nvPicPr>
          <p:cNvPr id="3" name="Picture 2">
            <a:extLst>
              <a:ext uri="{FF2B5EF4-FFF2-40B4-BE49-F238E27FC236}">
                <a16:creationId xmlns:a16="http://schemas.microsoft.com/office/drawing/2014/main" id="{253DE9A4-7F94-08B4-05E9-AD98CB94AA56}"/>
              </a:ext>
            </a:extLst>
          </p:cNvPr>
          <p:cNvPicPr>
            <a:picLocks noChangeAspect="1"/>
          </p:cNvPicPr>
          <p:nvPr/>
        </p:nvPicPr>
        <p:blipFill>
          <a:blip r:embed="rId2"/>
          <a:srcRect t="6220"/>
          <a:stretch>
            <a:fillRect/>
          </a:stretch>
        </p:blipFill>
        <p:spPr>
          <a:xfrm>
            <a:off x="3342968" y="2379406"/>
            <a:ext cx="8849032" cy="3954430"/>
          </a:xfrm>
          <a:prstGeom prst="rect">
            <a:avLst/>
          </a:prstGeom>
        </p:spPr>
      </p:pic>
      <p:sp>
        <p:nvSpPr>
          <p:cNvPr id="4" name="TextBox 3">
            <a:extLst>
              <a:ext uri="{FF2B5EF4-FFF2-40B4-BE49-F238E27FC236}">
                <a16:creationId xmlns:a16="http://schemas.microsoft.com/office/drawing/2014/main" id="{C88C3C93-D40A-52C4-76C5-F82381AEDB41}"/>
              </a:ext>
            </a:extLst>
          </p:cNvPr>
          <p:cNvSpPr txBox="1"/>
          <p:nvPr/>
        </p:nvSpPr>
        <p:spPr>
          <a:xfrm>
            <a:off x="11002296" y="6355197"/>
            <a:ext cx="1573162" cy="276999"/>
          </a:xfrm>
          <a:prstGeom prst="rect">
            <a:avLst/>
          </a:prstGeom>
          <a:noFill/>
        </p:spPr>
        <p:txBody>
          <a:bodyPr wrap="square" rtlCol="0">
            <a:spAutoFit/>
          </a:bodyPr>
          <a:lstStyle/>
          <a:p>
            <a:r>
              <a:rPr lang="en-GB" sz="1200" dirty="0"/>
              <a:t>(Thakur, 2023)</a:t>
            </a:r>
          </a:p>
        </p:txBody>
      </p:sp>
    </p:spTree>
    <p:extLst>
      <p:ext uri="{BB962C8B-B14F-4D97-AF65-F5344CB8AC3E}">
        <p14:creationId xmlns:p14="http://schemas.microsoft.com/office/powerpoint/2010/main" val="2478327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5F96-308C-2C72-39A8-25C1DE47353F}"/>
              </a:ext>
            </a:extLst>
          </p:cNvPr>
          <p:cNvSpPr>
            <a:spLocks noGrp="1"/>
          </p:cNvSpPr>
          <p:nvPr>
            <p:ph type="title"/>
          </p:nvPr>
        </p:nvSpPr>
        <p:spPr>
          <a:xfrm>
            <a:off x="1097280" y="286603"/>
            <a:ext cx="10058400" cy="1450757"/>
          </a:xfrm>
        </p:spPr>
        <p:txBody>
          <a:bodyPr>
            <a:normAutofit/>
          </a:bodyPr>
          <a:lstStyle/>
          <a:p>
            <a:pPr algn="ctr"/>
            <a:r>
              <a:rPr lang="en-GB" dirty="0"/>
              <a:t>Funding Pressures &amp; Access to Learner Support </a:t>
            </a:r>
          </a:p>
        </p:txBody>
      </p:sp>
      <p:sp>
        <p:nvSpPr>
          <p:cNvPr id="3" name="Content Placeholder 2">
            <a:extLst>
              <a:ext uri="{FF2B5EF4-FFF2-40B4-BE49-F238E27FC236}">
                <a16:creationId xmlns:a16="http://schemas.microsoft.com/office/drawing/2014/main" id="{9AB922C8-41B9-9299-1AF3-45099E9BFCB7}"/>
              </a:ext>
            </a:extLst>
          </p:cNvPr>
          <p:cNvSpPr>
            <a:spLocks noGrp="1"/>
          </p:cNvSpPr>
          <p:nvPr>
            <p:ph idx="1"/>
          </p:nvPr>
        </p:nvSpPr>
        <p:spPr>
          <a:xfrm>
            <a:off x="877037" y="2001086"/>
            <a:ext cx="10784022" cy="2108799"/>
          </a:xfrm>
        </p:spPr>
        <p:txBody>
          <a:bodyPr>
            <a:normAutofit/>
          </a:bodyPr>
          <a:lstStyle/>
          <a:p>
            <a:r>
              <a:rPr lang="en-GB" sz="1800" dirty="0"/>
              <a:t>“The Welsh Government must prioritise educational funding and investment, as a matter of urgency. The future of education is at stake and schools, educators and most importantly, students, are too important not to invest in!” </a:t>
            </a:r>
            <a:r>
              <a:rPr lang="en-GB" sz="1200" dirty="0"/>
              <a:t>(National Education Union Cymru, 2023)</a:t>
            </a:r>
            <a:endParaRPr lang="en-GB" dirty="0"/>
          </a:p>
        </p:txBody>
      </p:sp>
      <p:pic>
        <p:nvPicPr>
          <p:cNvPr id="4" name="Picture 3">
            <a:extLst>
              <a:ext uri="{FF2B5EF4-FFF2-40B4-BE49-F238E27FC236}">
                <a16:creationId xmlns:a16="http://schemas.microsoft.com/office/drawing/2014/main" id="{F8B4CACB-764B-16DA-B880-CF0264D1567C}"/>
              </a:ext>
            </a:extLst>
          </p:cNvPr>
          <p:cNvPicPr>
            <a:picLocks noChangeAspect="1"/>
          </p:cNvPicPr>
          <p:nvPr/>
        </p:nvPicPr>
        <p:blipFill>
          <a:blip r:embed="rId2"/>
          <a:stretch>
            <a:fillRect/>
          </a:stretch>
        </p:blipFill>
        <p:spPr>
          <a:xfrm>
            <a:off x="2550488" y="2839176"/>
            <a:ext cx="7151984" cy="3343552"/>
          </a:xfrm>
          <a:prstGeom prst="rect">
            <a:avLst/>
          </a:prstGeom>
        </p:spPr>
      </p:pic>
    </p:spTree>
    <p:extLst>
      <p:ext uri="{BB962C8B-B14F-4D97-AF65-F5344CB8AC3E}">
        <p14:creationId xmlns:p14="http://schemas.microsoft.com/office/powerpoint/2010/main" val="1711691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2186D-FE04-A1CF-95F6-69F046510829}"/>
              </a:ext>
            </a:extLst>
          </p:cNvPr>
          <p:cNvSpPr>
            <a:spLocks noGrp="1"/>
          </p:cNvSpPr>
          <p:nvPr>
            <p:ph type="title"/>
          </p:nvPr>
        </p:nvSpPr>
        <p:spPr>
          <a:xfrm>
            <a:off x="633999" y="4550229"/>
            <a:ext cx="10909073" cy="1057655"/>
          </a:xfrm>
        </p:spPr>
        <p:txBody>
          <a:bodyPr vert="horz" lIns="91440" tIns="45720" rIns="91440" bIns="45720" rtlCol="0" anchor="b">
            <a:normAutofit/>
          </a:bodyPr>
          <a:lstStyle/>
          <a:p>
            <a:pPr algn="ctr"/>
            <a:r>
              <a:rPr lang="en-US" sz="6000" dirty="0">
                <a:solidFill>
                  <a:schemeClr val="tx1">
                    <a:lumMod val="85000"/>
                    <a:lumOff val="15000"/>
                  </a:schemeClr>
                </a:solidFill>
              </a:rPr>
              <a:t>Conclusion </a:t>
            </a:r>
          </a:p>
        </p:txBody>
      </p:sp>
      <p:pic>
        <p:nvPicPr>
          <p:cNvPr id="4" name="Content Placeholder 3">
            <a:extLst>
              <a:ext uri="{FF2B5EF4-FFF2-40B4-BE49-F238E27FC236}">
                <a16:creationId xmlns:a16="http://schemas.microsoft.com/office/drawing/2014/main" id="{2D50E10E-F9CF-CE06-D408-0F6C24B931EE}"/>
              </a:ext>
            </a:extLst>
          </p:cNvPr>
          <p:cNvPicPr>
            <a:picLocks noGrp="1" noChangeAspect="1"/>
          </p:cNvPicPr>
          <p:nvPr>
            <p:ph idx="1"/>
          </p:nvPr>
        </p:nvPicPr>
        <p:blipFill>
          <a:blip r:embed="rId2"/>
          <a:stretch>
            <a:fillRect/>
          </a:stretch>
        </p:blipFill>
        <p:spPr>
          <a:xfrm>
            <a:off x="2271508" y="637250"/>
            <a:ext cx="7747820" cy="3602736"/>
          </a:xfrm>
          <a:prstGeom prst="rect">
            <a:avLst/>
          </a:prstGeom>
        </p:spPr>
      </p:pic>
      <p:cxnSp>
        <p:nvCxnSpPr>
          <p:cNvPr id="17" name="Straight Connector 16">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FCE0A7BB-917C-798E-16E6-1B1707ECD790}"/>
              </a:ext>
            </a:extLst>
          </p:cNvPr>
          <p:cNvSpPr txBox="1"/>
          <p:nvPr/>
        </p:nvSpPr>
        <p:spPr>
          <a:xfrm>
            <a:off x="8377341" y="4182260"/>
            <a:ext cx="1641987" cy="276999"/>
          </a:xfrm>
          <a:prstGeom prst="rect">
            <a:avLst/>
          </a:prstGeom>
          <a:noFill/>
        </p:spPr>
        <p:txBody>
          <a:bodyPr wrap="square" rtlCol="0">
            <a:spAutoFit/>
          </a:bodyPr>
          <a:lstStyle/>
          <a:p>
            <a:r>
              <a:rPr lang="en-GB" sz="1200" dirty="0"/>
              <a:t>(All Wales Forum,2016)</a:t>
            </a:r>
          </a:p>
        </p:txBody>
      </p:sp>
    </p:spTree>
    <p:extLst>
      <p:ext uri="{BB962C8B-B14F-4D97-AF65-F5344CB8AC3E}">
        <p14:creationId xmlns:p14="http://schemas.microsoft.com/office/powerpoint/2010/main" val="3538574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E42CFF-FF13-69B1-1884-9F731F28A852}"/>
              </a:ext>
            </a:extLst>
          </p:cNvPr>
          <p:cNvSpPr txBox="1"/>
          <p:nvPr/>
        </p:nvSpPr>
        <p:spPr>
          <a:xfrm>
            <a:off x="1214283" y="571529"/>
            <a:ext cx="10402529" cy="584775"/>
          </a:xfrm>
          <a:prstGeom prst="rect">
            <a:avLst/>
          </a:prstGeom>
          <a:noFill/>
        </p:spPr>
        <p:txBody>
          <a:bodyPr wrap="square" rtlCol="0">
            <a:spAutoFit/>
          </a:bodyPr>
          <a:lstStyle/>
          <a:p>
            <a:r>
              <a:rPr lang="en-GB" sz="1400" dirty="0"/>
              <a:t>Barron, J (2025) Why it is important to identify and meet the individual needs of learners.</a:t>
            </a:r>
          </a:p>
          <a:p>
            <a:r>
              <a:rPr lang="en-GB" sz="1400" dirty="0">
                <a:hlinkClick r:id="rId2"/>
              </a:rPr>
              <a:t>https://start-teaching.com/why-it-is-important-to-identify-and-meet-the-individual-needs-of-learners</a:t>
            </a:r>
            <a:r>
              <a:rPr lang="en-GB" dirty="0">
                <a:hlinkClick r:id="rId2"/>
              </a:rPr>
              <a:t>/</a:t>
            </a:r>
            <a:r>
              <a:rPr lang="en-GB" dirty="0"/>
              <a:t> </a:t>
            </a:r>
          </a:p>
        </p:txBody>
      </p:sp>
      <p:sp>
        <p:nvSpPr>
          <p:cNvPr id="4" name="TextBox 3">
            <a:extLst>
              <a:ext uri="{FF2B5EF4-FFF2-40B4-BE49-F238E27FC236}">
                <a16:creationId xmlns:a16="http://schemas.microsoft.com/office/drawing/2014/main" id="{B450E4D9-A9BE-034D-50CA-C153BABEAD17}"/>
              </a:ext>
            </a:extLst>
          </p:cNvPr>
          <p:cNvSpPr txBox="1"/>
          <p:nvPr/>
        </p:nvSpPr>
        <p:spPr>
          <a:xfrm>
            <a:off x="1220982" y="2190878"/>
            <a:ext cx="8996517" cy="523220"/>
          </a:xfrm>
          <a:prstGeom prst="rect">
            <a:avLst/>
          </a:prstGeom>
          <a:noFill/>
        </p:spPr>
        <p:txBody>
          <a:bodyPr wrap="square" rtlCol="0">
            <a:spAutoFit/>
          </a:bodyPr>
          <a:lstStyle/>
          <a:p>
            <a:r>
              <a:rPr lang="en-GB" sz="1400" dirty="0" err="1"/>
              <a:t>Fiveable</a:t>
            </a:r>
            <a:r>
              <a:rPr lang="en-GB" sz="1400" dirty="0"/>
              <a:t> Content Team (2025) Systemic barriers.</a:t>
            </a:r>
          </a:p>
          <a:p>
            <a:r>
              <a:rPr lang="en-GB" sz="1400" dirty="0">
                <a:hlinkClick r:id="rId3"/>
              </a:rPr>
              <a:t>https://fiveable.me/key-terms/foundations-education/systemic-barriers</a:t>
            </a:r>
            <a:r>
              <a:rPr lang="en-GB" sz="1400" dirty="0"/>
              <a:t> </a:t>
            </a:r>
          </a:p>
        </p:txBody>
      </p:sp>
      <p:sp>
        <p:nvSpPr>
          <p:cNvPr id="5" name="TextBox 4">
            <a:extLst>
              <a:ext uri="{FF2B5EF4-FFF2-40B4-BE49-F238E27FC236}">
                <a16:creationId xmlns:a16="http://schemas.microsoft.com/office/drawing/2014/main" id="{9E9CA1CD-123D-9D27-C8FD-0C7A81FE15FF}"/>
              </a:ext>
            </a:extLst>
          </p:cNvPr>
          <p:cNvSpPr txBox="1"/>
          <p:nvPr/>
        </p:nvSpPr>
        <p:spPr>
          <a:xfrm>
            <a:off x="1214283" y="5677607"/>
            <a:ext cx="9901083" cy="523220"/>
          </a:xfrm>
          <a:prstGeom prst="rect">
            <a:avLst/>
          </a:prstGeom>
          <a:noFill/>
        </p:spPr>
        <p:txBody>
          <a:bodyPr wrap="square" rtlCol="0">
            <a:spAutoFit/>
          </a:bodyPr>
          <a:lstStyle/>
          <a:p>
            <a:r>
              <a:rPr lang="en-GB" sz="1400" dirty="0"/>
              <a:t>Rice, G (2023) The most common barriers to learning-and how to overcome them </a:t>
            </a:r>
          </a:p>
          <a:p>
            <a:r>
              <a:rPr lang="en-GB" sz="1400" dirty="0">
                <a:hlinkClick r:id="rId4"/>
              </a:rPr>
              <a:t>https://www.thinkific.com/blog/barriers-to-learning/</a:t>
            </a:r>
            <a:r>
              <a:rPr lang="en-GB" sz="1400" dirty="0"/>
              <a:t> </a:t>
            </a:r>
          </a:p>
        </p:txBody>
      </p:sp>
      <p:sp>
        <p:nvSpPr>
          <p:cNvPr id="7" name="TextBox 6">
            <a:extLst>
              <a:ext uri="{FF2B5EF4-FFF2-40B4-BE49-F238E27FC236}">
                <a16:creationId xmlns:a16="http://schemas.microsoft.com/office/drawing/2014/main" id="{C9E66BA6-5DF1-7CB5-3893-1ECA7F08CCEC}"/>
              </a:ext>
            </a:extLst>
          </p:cNvPr>
          <p:cNvSpPr txBox="1"/>
          <p:nvPr/>
        </p:nvSpPr>
        <p:spPr>
          <a:xfrm>
            <a:off x="1214283" y="1122985"/>
            <a:ext cx="10215716" cy="523220"/>
          </a:xfrm>
          <a:prstGeom prst="rect">
            <a:avLst/>
          </a:prstGeom>
          <a:noFill/>
        </p:spPr>
        <p:txBody>
          <a:bodyPr wrap="square" rtlCol="0">
            <a:spAutoFit/>
          </a:bodyPr>
          <a:lstStyle/>
          <a:p>
            <a:r>
              <a:rPr lang="en-GB" sz="1400" dirty="0"/>
              <a:t>Brown University (2022) Why do children learn more quickly than adults? Online image. </a:t>
            </a:r>
          </a:p>
          <a:p>
            <a:r>
              <a:rPr lang="en-GB" sz="1400" dirty="0">
                <a:hlinkClick r:id="rId5"/>
              </a:rPr>
              <a:t>https://www.brown.edu/news/2022-11-15/children-learning</a:t>
            </a:r>
            <a:r>
              <a:rPr lang="en-GB" sz="1400" dirty="0"/>
              <a:t> </a:t>
            </a:r>
          </a:p>
        </p:txBody>
      </p:sp>
      <p:sp>
        <p:nvSpPr>
          <p:cNvPr id="6" name="TextBox 5">
            <a:extLst>
              <a:ext uri="{FF2B5EF4-FFF2-40B4-BE49-F238E27FC236}">
                <a16:creationId xmlns:a16="http://schemas.microsoft.com/office/drawing/2014/main" id="{ECE008FF-2776-8A37-E1AD-2C4E1F0B91C5}"/>
              </a:ext>
            </a:extLst>
          </p:cNvPr>
          <p:cNvSpPr txBox="1"/>
          <p:nvPr/>
        </p:nvSpPr>
        <p:spPr>
          <a:xfrm>
            <a:off x="1214283" y="3860487"/>
            <a:ext cx="10844981" cy="738664"/>
          </a:xfrm>
          <a:prstGeom prst="rect">
            <a:avLst/>
          </a:prstGeom>
          <a:noFill/>
        </p:spPr>
        <p:txBody>
          <a:bodyPr wrap="square" rtlCol="0">
            <a:spAutoFit/>
          </a:bodyPr>
          <a:lstStyle/>
          <a:p>
            <a:r>
              <a:rPr lang="en-GB" sz="1400" dirty="0"/>
              <a:t>National Day Nurseries Association (2025) The Additional Learning Needs System in Wales</a:t>
            </a:r>
          </a:p>
          <a:p>
            <a:r>
              <a:rPr lang="en-GB" sz="1400" dirty="0">
                <a:hlinkClick r:id="rId6"/>
              </a:rPr>
              <a:t>https://ndna.org.uk/wp-content/uploads/2025/04/FACTALN-WALES-The-Additional-Learning-Needs-System-in-Wales-CURRICULUM-FOR-WALES.pdf</a:t>
            </a:r>
            <a:r>
              <a:rPr lang="en-GB" sz="1400" dirty="0"/>
              <a:t> </a:t>
            </a:r>
          </a:p>
        </p:txBody>
      </p:sp>
      <p:sp>
        <p:nvSpPr>
          <p:cNvPr id="9" name="TextBox 8">
            <a:extLst>
              <a:ext uri="{FF2B5EF4-FFF2-40B4-BE49-F238E27FC236}">
                <a16:creationId xmlns:a16="http://schemas.microsoft.com/office/drawing/2014/main" id="{4172A0D5-4C6F-908E-BBC1-BF893B22B3E6}"/>
              </a:ext>
            </a:extLst>
          </p:cNvPr>
          <p:cNvSpPr txBox="1"/>
          <p:nvPr/>
        </p:nvSpPr>
        <p:spPr>
          <a:xfrm>
            <a:off x="1214283" y="2798803"/>
            <a:ext cx="8947355" cy="523220"/>
          </a:xfrm>
          <a:prstGeom prst="rect">
            <a:avLst/>
          </a:prstGeom>
          <a:noFill/>
        </p:spPr>
        <p:txBody>
          <a:bodyPr wrap="square" rtlCol="0">
            <a:spAutoFit/>
          </a:bodyPr>
          <a:lstStyle/>
          <a:p>
            <a:r>
              <a:rPr lang="en-GB" sz="1400" dirty="0" err="1"/>
              <a:t>LabXchange</a:t>
            </a:r>
            <a:r>
              <a:rPr lang="en-GB" sz="1400" dirty="0"/>
              <a:t> (2023) What is an inclusive classroom? Online image.</a:t>
            </a:r>
          </a:p>
          <a:p>
            <a:r>
              <a:rPr lang="en-GB" sz="1400" dirty="0">
                <a:hlinkClick r:id="rId7"/>
              </a:rPr>
              <a:t>https://about.labxchange.org/blog/inclusive-classrooms-what-is-an-inclusive-classroom</a:t>
            </a:r>
            <a:r>
              <a:rPr lang="en-GB" sz="1400" dirty="0"/>
              <a:t> </a:t>
            </a:r>
          </a:p>
        </p:txBody>
      </p:sp>
      <p:sp>
        <p:nvSpPr>
          <p:cNvPr id="8" name="TextBox 7">
            <a:extLst>
              <a:ext uri="{FF2B5EF4-FFF2-40B4-BE49-F238E27FC236}">
                <a16:creationId xmlns:a16="http://schemas.microsoft.com/office/drawing/2014/main" id="{74181500-9C8E-EF0A-5994-7D162E906F1B}"/>
              </a:ext>
            </a:extLst>
          </p:cNvPr>
          <p:cNvSpPr txBox="1"/>
          <p:nvPr/>
        </p:nvSpPr>
        <p:spPr>
          <a:xfrm>
            <a:off x="1220982" y="5167648"/>
            <a:ext cx="10451690" cy="523220"/>
          </a:xfrm>
          <a:prstGeom prst="rect">
            <a:avLst/>
          </a:prstGeom>
          <a:noFill/>
        </p:spPr>
        <p:txBody>
          <a:bodyPr wrap="square" rtlCol="0">
            <a:spAutoFit/>
          </a:bodyPr>
          <a:lstStyle/>
          <a:p>
            <a:r>
              <a:rPr lang="en-GB" sz="1400" dirty="0"/>
              <a:t>Public Health Wales (2025) Rise in mental health difficulties among children and young people highlight need for early action</a:t>
            </a:r>
          </a:p>
          <a:p>
            <a:r>
              <a:rPr lang="en-GB" sz="1400" dirty="0">
                <a:hlinkClick r:id="rId8"/>
              </a:rPr>
              <a:t>https://phw.nhs.wales/news/rise-in-mental-health-difficulties-among-children-and-young-people-highlight-need-for-early-action/</a:t>
            </a:r>
            <a:r>
              <a:rPr lang="en-GB" sz="1400" dirty="0"/>
              <a:t> </a:t>
            </a:r>
          </a:p>
        </p:txBody>
      </p:sp>
      <p:sp>
        <p:nvSpPr>
          <p:cNvPr id="11" name="TextBox 10">
            <a:extLst>
              <a:ext uri="{FF2B5EF4-FFF2-40B4-BE49-F238E27FC236}">
                <a16:creationId xmlns:a16="http://schemas.microsoft.com/office/drawing/2014/main" id="{5937E568-EF28-5FB9-B2D9-BAAD7AB5703A}"/>
              </a:ext>
            </a:extLst>
          </p:cNvPr>
          <p:cNvSpPr txBox="1"/>
          <p:nvPr/>
        </p:nvSpPr>
        <p:spPr>
          <a:xfrm>
            <a:off x="1220982" y="3336010"/>
            <a:ext cx="5624051" cy="800219"/>
          </a:xfrm>
          <a:prstGeom prst="rect">
            <a:avLst/>
          </a:prstGeom>
          <a:noFill/>
        </p:spPr>
        <p:txBody>
          <a:bodyPr wrap="square" rtlCol="0">
            <a:spAutoFit/>
          </a:bodyPr>
          <a:lstStyle/>
          <a:p>
            <a:r>
              <a:rPr lang="en-GB" sz="1400" dirty="0"/>
              <a:t>McLeod, S (2025) Maslow’s hierarchy of need, online image. </a:t>
            </a:r>
            <a:r>
              <a:rPr lang="en-GB" sz="1400" dirty="0">
                <a:hlinkClick r:id="rId9"/>
              </a:rPr>
              <a:t>https://www.simplypsychology.org/maslow.html</a:t>
            </a:r>
            <a:r>
              <a:rPr lang="en-GB" sz="1400" dirty="0"/>
              <a:t> </a:t>
            </a:r>
          </a:p>
          <a:p>
            <a:endParaRPr lang="en-GB" dirty="0"/>
          </a:p>
        </p:txBody>
      </p:sp>
      <p:sp>
        <p:nvSpPr>
          <p:cNvPr id="3" name="TextBox 2">
            <a:extLst>
              <a:ext uri="{FF2B5EF4-FFF2-40B4-BE49-F238E27FC236}">
                <a16:creationId xmlns:a16="http://schemas.microsoft.com/office/drawing/2014/main" id="{82558FD7-D9B4-B596-84F0-B823F9F9545D}"/>
              </a:ext>
            </a:extLst>
          </p:cNvPr>
          <p:cNvSpPr txBox="1"/>
          <p:nvPr/>
        </p:nvSpPr>
        <p:spPr>
          <a:xfrm>
            <a:off x="1214283" y="89806"/>
            <a:ext cx="8637639" cy="523220"/>
          </a:xfrm>
          <a:prstGeom prst="rect">
            <a:avLst/>
          </a:prstGeom>
          <a:noFill/>
        </p:spPr>
        <p:txBody>
          <a:bodyPr wrap="square" rtlCol="0">
            <a:spAutoFit/>
          </a:bodyPr>
          <a:lstStyle/>
          <a:p>
            <a:r>
              <a:rPr lang="en-GB" sz="1400" dirty="0"/>
              <a:t>All Wales Forum (2016) The Social Services and Well-being, online image.</a:t>
            </a:r>
          </a:p>
          <a:p>
            <a:r>
              <a:rPr lang="en-GB" sz="1400" dirty="0">
                <a:hlinkClick r:id="rId10"/>
              </a:rPr>
              <a:t>https://www.allwalesforum.org.uk/social-services-well-wales-act-comes-force-6-april/</a:t>
            </a:r>
            <a:r>
              <a:rPr lang="en-GB" sz="1400" dirty="0"/>
              <a:t> </a:t>
            </a:r>
          </a:p>
        </p:txBody>
      </p:sp>
      <p:sp>
        <p:nvSpPr>
          <p:cNvPr id="12" name="TextBox 11">
            <a:extLst>
              <a:ext uri="{FF2B5EF4-FFF2-40B4-BE49-F238E27FC236}">
                <a16:creationId xmlns:a16="http://schemas.microsoft.com/office/drawing/2014/main" id="{B1E33325-B6F9-42A0-B54B-1F1F99623E49}"/>
              </a:ext>
            </a:extLst>
          </p:cNvPr>
          <p:cNvSpPr txBox="1"/>
          <p:nvPr/>
        </p:nvSpPr>
        <p:spPr>
          <a:xfrm>
            <a:off x="1220982" y="1642321"/>
            <a:ext cx="7095364" cy="523220"/>
          </a:xfrm>
          <a:prstGeom prst="rect">
            <a:avLst/>
          </a:prstGeom>
          <a:noFill/>
        </p:spPr>
        <p:txBody>
          <a:bodyPr wrap="square" rtlCol="0">
            <a:spAutoFit/>
          </a:bodyPr>
          <a:lstStyle/>
          <a:p>
            <a:r>
              <a:rPr lang="en-GB" sz="1400" dirty="0"/>
              <a:t>C3 Oregon (2021) 10 Major Challenges in the Education System, online image.</a:t>
            </a:r>
          </a:p>
          <a:p>
            <a:r>
              <a:rPr lang="en-GB" sz="1400" dirty="0">
                <a:hlinkClick r:id="rId11"/>
              </a:rPr>
              <a:t>https://www.c3oregon.org/10-major-challenges-in-the-education-system/</a:t>
            </a:r>
            <a:r>
              <a:rPr lang="en-GB" sz="1400" dirty="0"/>
              <a:t> </a:t>
            </a:r>
          </a:p>
        </p:txBody>
      </p:sp>
      <p:sp>
        <p:nvSpPr>
          <p:cNvPr id="13" name="TextBox 12">
            <a:extLst>
              <a:ext uri="{FF2B5EF4-FFF2-40B4-BE49-F238E27FC236}">
                <a16:creationId xmlns:a16="http://schemas.microsoft.com/office/drawing/2014/main" id="{20F0CEBC-4E8E-4E50-944D-92CF3F0E66DE}"/>
              </a:ext>
            </a:extLst>
          </p:cNvPr>
          <p:cNvSpPr txBox="1"/>
          <p:nvPr/>
        </p:nvSpPr>
        <p:spPr>
          <a:xfrm>
            <a:off x="1204451" y="4614395"/>
            <a:ext cx="8957187" cy="523220"/>
          </a:xfrm>
          <a:prstGeom prst="rect">
            <a:avLst/>
          </a:prstGeom>
          <a:noFill/>
        </p:spPr>
        <p:txBody>
          <a:bodyPr wrap="square" rtlCol="0">
            <a:spAutoFit/>
          </a:bodyPr>
          <a:lstStyle/>
          <a:p>
            <a:r>
              <a:rPr lang="en-GB" sz="1400" dirty="0"/>
              <a:t>National Education Union Cymru (2023) Crisis in funding for schools and colleges in Wales</a:t>
            </a:r>
          </a:p>
          <a:p>
            <a:r>
              <a:rPr lang="en-GB" sz="1400" dirty="0">
                <a:hlinkClick r:id="rId12"/>
              </a:rPr>
              <a:t>https://neu.org.uk/latest/press-releases/crisis-funding-schools-and-colleges-wales-motion-22</a:t>
            </a:r>
            <a:r>
              <a:rPr lang="en-GB" sz="1400" dirty="0"/>
              <a:t> </a:t>
            </a:r>
          </a:p>
        </p:txBody>
      </p:sp>
    </p:spTree>
    <p:extLst>
      <p:ext uri="{BB962C8B-B14F-4D97-AF65-F5344CB8AC3E}">
        <p14:creationId xmlns:p14="http://schemas.microsoft.com/office/powerpoint/2010/main" val="228690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1B0D33-01CA-C512-1EBB-84D5B2C70A2D}"/>
              </a:ext>
            </a:extLst>
          </p:cNvPr>
          <p:cNvSpPr txBox="1"/>
          <p:nvPr/>
        </p:nvSpPr>
        <p:spPr>
          <a:xfrm>
            <a:off x="1233948" y="2055317"/>
            <a:ext cx="9999406" cy="738664"/>
          </a:xfrm>
          <a:prstGeom prst="rect">
            <a:avLst/>
          </a:prstGeom>
          <a:noFill/>
        </p:spPr>
        <p:txBody>
          <a:bodyPr wrap="square">
            <a:spAutoFit/>
          </a:bodyPr>
          <a:lstStyle/>
          <a:p>
            <a:r>
              <a:rPr lang="en-GB" sz="1400" dirty="0"/>
              <a:t>Welsh Government (2021) Additional Learning Needs Code for Wales.</a:t>
            </a:r>
          </a:p>
          <a:p>
            <a:r>
              <a:rPr lang="en-GB" sz="1400" dirty="0">
                <a:hlinkClick r:id="rId2"/>
              </a:rPr>
              <a:t>https://www.gov.wales/sites/default/files/publications/2024-04/220622-the-additional-learning-needs-code-for-wales-2021%20%282%29.pdf</a:t>
            </a:r>
            <a:r>
              <a:rPr lang="en-GB" sz="1400" dirty="0"/>
              <a:t>  </a:t>
            </a:r>
          </a:p>
        </p:txBody>
      </p:sp>
      <p:sp>
        <p:nvSpPr>
          <p:cNvPr id="5" name="TextBox 4">
            <a:extLst>
              <a:ext uri="{FF2B5EF4-FFF2-40B4-BE49-F238E27FC236}">
                <a16:creationId xmlns:a16="http://schemas.microsoft.com/office/drawing/2014/main" id="{9F169A99-8345-9C9A-854B-EDFF0A976BC6}"/>
              </a:ext>
            </a:extLst>
          </p:cNvPr>
          <p:cNvSpPr txBox="1"/>
          <p:nvPr/>
        </p:nvSpPr>
        <p:spPr>
          <a:xfrm>
            <a:off x="1219200" y="903513"/>
            <a:ext cx="9082845" cy="523220"/>
          </a:xfrm>
          <a:prstGeom prst="rect">
            <a:avLst/>
          </a:prstGeom>
          <a:noFill/>
        </p:spPr>
        <p:txBody>
          <a:bodyPr wrap="square" rtlCol="0">
            <a:spAutoFit/>
          </a:bodyPr>
          <a:lstStyle/>
          <a:p>
            <a:r>
              <a:rPr lang="en-GB" sz="1400" dirty="0" err="1"/>
              <a:t>Schoolio</a:t>
            </a:r>
            <a:r>
              <a:rPr lang="en-GB" sz="1400" dirty="0"/>
              <a:t> Foundation (2024) Lack of infrastructure and resources, online image.</a:t>
            </a:r>
          </a:p>
          <a:p>
            <a:r>
              <a:rPr lang="en-GB" sz="1400" dirty="0">
                <a:hlinkClick r:id="rId3"/>
              </a:rPr>
              <a:t>https://schooliofoundation.org/lack-of-infrastructure-and-resources-a-major-barrier-to-education/</a:t>
            </a:r>
            <a:r>
              <a:rPr lang="en-GB" sz="1400" dirty="0"/>
              <a:t> </a:t>
            </a:r>
          </a:p>
        </p:txBody>
      </p:sp>
      <p:sp>
        <p:nvSpPr>
          <p:cNvPr id="6" name="TextBox 5">
            <a:extLst>
              <a:ext uri="{FF2B5EF4-FFF2-40B4-BE49-F238E27FC236}">
                <a16:creationId xmlns:a16="http://schemas.microsoft.com/office/drawing/2014/main" id="{E0C9384F-A2BE-9F58-367E-5532A876C11D}"/>
              </a:ext>
            </a:extLst>
          </p:cNvPr>
          <p:cNvSpPr txBox="1"/>
          <p:nvPr/>
        </p:nvSpPr>
        <p:spPr>
          <a:xfrm>
            <a:off x="1233948" y="234820"/>
            <a:ext cx="9999407" cy="584775"/>
          </a:xfrm>
          <a:prstGeom prst="rect">
            <a:avLst/>
          </a:prstGeom>
          <a:noFill/>
        </p:spPr>
        <p:txBody>
          <a:bodyPr wrap="square" rtlCol="0">
            <a:spAutoFit/>
          </a:bodyPr>
          <a:lstStyle/>
          <a:p>
            <a:r>
              <a:rPr lang="en-GB" sz="1400" dirty="0"/>
              <a:t>Schmalacker, C (2023) How to talk to your child about a learning difference, online image.</a:t>
            </a:r>
          </a:p>
          <a:p>
            <a:r>
              <a:rPr lang="en-GB" sz="1400" dirty="0">
                <a:hlinkClick r:id="rId4"/>
              </a:rPr>
              <a:t>https://nfil.net/parenting/how-to-talk-to-your-child-about-a-learning-difference</a:t>
            </a:r>
            <a:r>
              <a:rPr lang="en-GB" dirty="0">
                <a:hlinkClick r:id="rId4"/>
              </a:rPr>
              <a:t>/</a:t>
            </a:r>
            <a:r>
              <a:rPr lang="en-GB" dirty="0"/>
              <a:t> </a:t>
            </a:r>
          </a:p>
        </p:txBody>
      </p:sp>
      <p:sp>
        <p:nvSpPr>
          <p:cNvPr id="2" name="TextBox 1">
            <a:extLst>
              <a:ext uri="{FF2B5EF4-FFF2-40B4-BE49-F238E27FC236}">
                <a16:creationId xmlns:a16="http://schemas.microsoft.com/office/drawing/2014/main" id="{79AB0D9F-E662-C4BF-5EE2-BE0B192D0487}"/>
              </a:ext>
            </a:extLst>
          </p:cNvPr>
          <p:cNvSpPr txBox="1"/>
          <p:nvPr/>
        </p:nvSpPr>
        <p:spPr>
          <a:xfrm>
            <a:off x="1233948" y="2772743"/>
            <a:ext cx="10274709" cy="738664"/>
          </a:xfrm>
          <a:prstGeom prst="rect">
            <a:avLst/>
          </a:prstGeom>
          <a:noFill/>
        </p:spPr>
        <p:txBody>
          <a:bodyPr wrap="square" rtlCol="0">
            <a:spAutoFit/>
          </a:bodyPr>
          <a:lstStyle/>
          <a:p>
            <a:r>
              <a:rPr lang="en-GB" sz="1400" dirty="0"/>
              <a:t>Welsh Government (2025) Behaviours that challenge and disrupt in schools across Wales</a:t>
            </a:r>
          </a:p>
          <a:p>
            <a:r>
              <a:rPr lang="en-GB" sz="1400" dirty="0">
                <a:hlinkClick r:id="rId5"/>
              </a:rPr>
              <a:t>https://www.gov.wales/sites/default/files/statistics-and-research/2025-05/behaviours-that-challenge-and-disrupt-in-schools-across-wales-effective-strategies-and-mitigations-694.pdf</a:t>
            </a:r>
            <a:r>
              <a:rPr lang="en-GB" sz="1400" dirty="0"/>
              <a:t> </a:t>
            </a:r>
          </a:p>
        </p:txBody>
      </p:sp>
      <p:sp>
        <p:nvSpPr>
          <p:cNvPr id="3" name="TextBox 2">
            <a:extLst>
              <a:ext uri="{FF2B5EF4-FFF2-40B4-BE49-F238E27FC236}">
                <a16:creationId xmlns:a16="http://schemas.microsoft.com/office/drawing/2014/main" id="{8AA592A3-F5A0-6FE0-B783-5D2371566087}"/>
              </a:ext>
            </a:extLst>
          </p:cNvPr>
          <p:cNvSpPr txBox="1"/>
          <p:nvPr/>
        </p:nvSpPr>
        <p:spPr>
          <a:xfrm>
            <a:off x="1233948" y="1470695"/>
            <a:ext cx="9969910" cy="523220"/>
          </a:xfrm>
          <a:prstGeom prst="rect">
            <a:avLst/>
          </a:prstGeom>
          <a:noFill/>
        </p:spPr>
        <p:txBody>
          <a:bodyPr wrap="square" rtlCol="0">
            <a:spAutoFit/>
          </a:bodyPr>
          <a:lstStyle/>
          <a:p>
            <a:r>
              <a:rPr lang="en-GB" sz="1400" dirty="0"/>
              <a:t>Thakur, B (2023) Behavioural disorders &amp; how to catch them young, online image.</a:t>
            </a:r>
          </a:p>
          <a:p>
            <a:r>
              <a:rPr lang="en-GB" sz="1400" dirty="0">
                <a:hlinkClick r:id="rId6"/>
              </a:rPr>
              <a:t>https://www.happiesthealth.com/articles/mental-health/behavioural-disorders-catch-them-young</a:t>
            </a:r>
            <a:r>
              <a:rPr lang="en-GB" sz="1400" dirty="0"/>
              <a:t> </a:t>
            </a:r>
          </a:p>
        </p:txBody>
      </p:sp>
    </p:spTree>
    <p:extLst>
      <p:ext uri="{BB962C8B-B14F-4D97-AF65-F5344CB8AC3E}">
        <p14:creationId xmlns:p14="http://schemas.microsoft.com/office/powerpoint/2010/main" val="2213143923"/>
      </p:ext>
    </p:extLst>
  </p:cSld>
  <p:clrMapOvr>
    <a:masterClrMapping/>
  </p:clrMapOvr>
</p:sld>
</file>

<file path=ppt/theme/theme1.xml><?xml version="1.0" encoding="utf-8"?>
<a:theme xmlns:a="http://schemas.openxmlformats.org/drawingml/2006/main" name="Retrospec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9796a7883c1be49a4dd9b8df07be63">
  <xsd:schema xmlns:xsd="http://www.w3.org/2001/XMLSchema" xmlns:xs="http://www.w3.org/2001/XMLSchema" xmlns:p="http://schemas.microsoft.com/office/2006/metadata/properties" xmlns:ns3="3ef5847a-e696-4fee-a2c0-6c3f87568321" targetNamespace="http://schemas.microsoft.com/office/2006/metadata/properties" ma:root="true" ma:fieldsID="d0f11cd1398480569e1fee6daa306d0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07D0608D-742E-4B07-A502-4D391C067AD4}">
  <ds:schemaRefs>
    <ds:schemaRef ds:uri="http://schemas.microsoft.com/sharepoint/v3/contenttype/forms"/>
  </ds:schemaRefs>
</ds:datastoreItem>
</file>

<file path=customXml/itemProps2.xml><?xml version="1.0" encoding="utf-8"?>
<ds:datastoreItem xmlns:ds="http://schemas.openxmlformats.org/officeDocument/2006/customXml" ds:itemID="{E22E78D3-0CEF-4563-8BC5-74EBC75090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942746-F529-4A64-B4DC-F34C16A7CCED}">
  <ds:schemaRefs>
    <ds:schemaRef ds:uri="http://schemas.openxmlformats.org/package/2006/metadata/core-properties"/>
    <ds:schemaRef ds:uri="http://schemas.microsoft.com/office/2006/documentManagement/types"/>
    <ds:schemaRef ds:uri="http://purl.org/dc/dcmitype/"/>
    <ds:schemaRef ds:uri="3ef5847a-e696-4fee-a2c0-6c3f87568321"/>
    <ds:schemaRef ds:uri="http://purl.org/dc/terms/"/>
    <ds:schemaRef ds:uri="http://purl.org/dc/elements/1.1/"/>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TotalTime>20296</TotalTime>
  <Words>835</Words>
  <Application>Microsoft Office PowerPoint</Application>
  <PresentationFormat>Widescreen</PresentationFormat>
  <Paragraphs>65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Calibri</vt:lpstr>
      <vt:lpstr>Calibri Light</vt:lpstr>
      <vt:lpstr>Retrospect</vt:lpstr>
      <vt:lpstr>Challenges Faced by Learners in Welsh Educational Settings</vt:lpstr>
      <vt:lpstr>Understanding Learners Challenges</vt:lpstr>
      <vt:lpstr>Personal Barriers </vt:lpstr>
      <vt:lpstr>Systemic Barriers </vt:lpstr>
      <vt:lpstr>Additional Learning Needs (ALN)</vt:lpstr>
      <vt:lpstr>Mental Health &amp; Wellbeing</vt:lpstr>
      <vt:lpstr>Behaviour as a barrier to learning </vt:lpstr>
      <vt:lpstr>Funding Pressures &amp; Access to Learner Support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Ebony Dibble-Chwistek (2506612)</dc:creator>
  <cp:lastModifiedBy>Ebony Dibble-Chwistek (2506612)</cp:lastModifiedBy>
  <cp:revision>2</cp:revision>
  <dcterms:created xsi:type="dcterms:W3CDTF">2025-11-21T19:23:29Z</dcterms:created>
  <dcterms:modified xsi:type="dcterms:W3CDTF">2025-12-28T13:18:51Z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