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3"/>
  </p:notesMasterIdLst>
  <p:handoutMasterIdLst>
    <p:handoutMasterId r:id="rId24"/>
  </p:handoutMasterIdLst>
  <p:sldIdLst>
    <p:sldId id="272" r:id="rId2"/>
    <p:sldId id="278" r:id="rId3"/>
    <p:sldId id="273" r:id="rId4"/>
    <p:sldId id="259" r:id="rId5"/>
    <p:sldId id="283" r:id="rId6"/>
    <p:sldId id="261" r:id="rId7"/>
    <p:sldId id="262" r:id="rId8"/>
    <p:sldId id="268" r:id="rId9"/>
    <p:sldId id="282" r:id="rId10"/>
    <p:sldId id="290" r:id="rId11"/>
    <p:sldId id="291" r:id="rId12"/>
    <p:sldId id="292" r:id="rId13"/>
    <p:sldId id="293" r:id="rId14"/>
    <p:sldId id="280" r:id="rId15"/>
    <p:sldId id="267" r:id="rId16"/>
    <p:sldId id="284" r:id="rId17"/>
    <p:sldId id="285" r:id="rId18"/>
    <p:sldId id="286" r:id="rId19"/>
    <p:sldId id="287" r:id="rId20"/>
    <p:sldId id="288" r:id="rId21"/>
    <p:sldId id="294" r:id="rId2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7CE213-A6B8-D543-8B88-B2ACE2B8B7F6}" v="33" dt="2025-04-28T19:11:05.712"/>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528"/>
        <p:guide pos="3864"/>
        <p:guide orient="horz" pos="1272"/>
        <p:guide orient="horz" pos="2312"/>
        <p:guide orient="horz" pos="1944"/>
        <p:guide orient="horz" pos="232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ber Mole (2403613)" userId="ac77122a-b3bc-4c08-97b0-7efbd950c800" providerId="ADAL" clId="{F7979183-5595-0F49-80E9-60C2AC86130C}"/>
    <pc:docChg chg="undo redo custSel addSld modSld">
      <pc:chgData name="Amber Mole (2403613)" userId="ac77122a-b3bc-4c08-97b0-7efbd950c800" providerId="ADAL" clId="{F7979183-5595-0F49-80E9-60C2AC86130C}" dt="2025-04-24T15:54:38.653" v="3301" actId="20577"/>
      <pc:docMkLst>
        <pc:docMk/>
      </pc:docMkLst>
      <pc:sldChg chg="addSp delSp modSp mod setBg modClrScheme chgLayout modNotesTx">
        <pc:chgData name="Amber Mole (2403613)" userId="ac77122a-b3bc-4c08-97b0-7efbd950c800" providerId="ADAL" clId="{F7979183-5595-0F49-80E9-60C2AC86130C}" dt="2025-04-23T13:21:49.895" v="3272" actId="20577"/>
        <pc:sldMkLst>
          <pc:docMk/>
          <pc:sldMk cId="2752853293" sldId="262"/>
        </pc:sldMkLst>
        <pc:spChg chg="mod ord">
          <ac:chgData name="Amber Mole (2403613)" userId="ac77122a-b3bc-4c08-97b0-7efbd950c800" providerId="ADAL" clId="{F7979183-5595-0F49-80E9-60C2AC86130C}" dt="2025-04-21T11:58:58.967" v="72" actId="26606"/>
          <ac:spMkLst>
            <pc:docMk/>
            <pc:sldMk cId="2752853293" sldId="262"/>
            <ac:spMk id="3" creationId="{79D4ADC4-01B6-AA8C-9B56-49464B100BE3}"/>
          </ac:spMkLst>
        </pc:spChg>
        <pc:spChg chg="add mod">
          <ac:chgData name="Amber Mole (2403613)" userId="ac77122a-b3bc-4c08-97b0-7efbd950c800" providerId="ADAL" clId="{F7979183-5595-0F49-80E9-60C2AC86130C}" dt="2025-04-21T11:59:08.281" v="73"/>
          <ac:spMkLst>
            <pc:docMk/>
            <pc:sldMk cId="2752853293" sldId="262"/>
            <ac:spMk id="4" creationId="{85EE034E-0B43-5468-4C9F-91246947704D}"/>
          </ac:spMkLst>
        </pc:spChg>
        <pc:spChg chg="add mod">
          <ac:chgData name="Amber Mole (2403613)" userId="ac77122a-b3bc-4c08-97b0-7efbd950c800" providerId="ADAL" clId="{F7979183-5595-0F49-80E9-60C2AC86130C}" dt="2025-04-23T13:20:36.653" v="3270" actId="20577"/>
          <ac:spMkLst>
            <pc:docMk/>
            <pc:sldMk cId="2752853293" sldId="262"/>
            <ac:spMk id="6" creationId="{24F9B435-5A11-629C-A2F7-C6835C1A5B3B}"/>
          </ac:spMkLst>
        </pc:spChg>
        <pc:spChg chg="mod">
          <ac:chgData name="Amber Mole (2403613)" userId="ac77122a-b3bc-4c08-97b0-7efbd950c800" providerId="ADAL" clId="{F7979183-5595-0F49-80E9-60C2AC86130C}" dt="2025-04-21T11:58:58.967" v="72" actId="26606"/>
          <ac:spMkLst>
            <pc:docMk/>
            <pc:sldMk cId="2752853293" sldId="262"/>
            <ac:spMk id="8" creationId="{4F0540EB-6A4B-28A8-564F-BC45DFDE0883}"/>
          </ac:spMkLst>
        </pc:spChg>
        <pc:spChg chg="add mod">
          <ac:chgData name="Amber Mole (2403613)" userId="ac77122a-b3bc-4c08-97b0-7efbd950c800" providerId="ADAL" clId="{F7979183-5595-0F49-80E9-60C2AC86130C}" dt="2025-04-21T12:00:52.811" v="107" actId="1076"/>
          <ac:spMkLst>
            <pc:docMk/>
            <pc:sldMk cId="2752853293" sldId="262"/>
            <ac:spMk id="19" creationId="{1CB699FF-BE50-74DB-AF69-C61EF8C7F080}"/>
          </ac:spMkLst>
        </pc:spChg>
        <pc:grpChg chg="add mod">
          <ac:chgData name="Amber Mole (2403613)" userId="ac77122a-b3bc-4c08-97b0-7efbd950c800" providerId="ADAL" clId="{F7979183-5595-0F49-80E9-60C2AC86130C}" dt="2025-04-23T13:17:15.750" v="3246" actId="14100"/>
          <ac:grpSpMkLst>
            <pc:docMk/>
            <pc:sldMk cId="2752853293" sldId="262"/>
            <ac:grpSpMk id="2" creationId="{6F1923E5-0E3A-9491-8468-26D7C0A9A366}"/>
          </ac:grpSpMkLst>
        </pc:grpChg>
        <pc:graphicFrameChg chg="add mod modGraphic">
          <ac:chgData name="Amber Mole (2403613)" userId="ac77122a-b3bc-4c08-97b0-7efbd950c800" providerId="ADAL" clId="{F7979183-5595-0F49-80E9-60C2AC86130C}" dt="2025-04-23T13:18:09.498" v="3255" actId="255"/>
          <ac:graphicFrameMkLst>
            <pc:docMk/>
            <pc:sldMk cId="2752853293" sldId="262"/>
            <ac:graphicFrameMk id="17" creationId="{676EA570-6913-B324-C6B3-ED61B2D0AB71}"/>
          </ac:graphicFrameMkLst>
        </pc:graphicFrameChg>
      </pc:sldChg>
      <pc:sldChg chg="modSp mod">
        <pc:chgData name="Amber Mole (2403613)" userId="ac77122a-b3bc-4c08-97b0-7efbd950c800" providerId="ADAL" clId="{F7979183-5595-0F49-80E9-60C2AC86130C}" dt="2025-04-24T15:54:38.653" v="3301" actId="20577"/>
        <pc:sldMkLst>
          <pc:docMk/>
          <pc:sldMk cId="3474133943" sldId="273"/>
        </pc:sldMkLst>
        <pc:graphicFrameChg chg="modGraphic">
          <ac:chgData name="Amber Mole (2403613)" userId="ac77122a-b3bc-4c08-97b0-7efbd950c800" providerId="ADAL" clId="{F7979183-5595-0F49-80E9-60C2AC86130C}" dt="2025-04-24T15:54:38.653" v="3301" actId="20577"/>
          <ac:graphicFrameMkLst>
            <pc:docMk/>
            <pc:sldMk cId="3474133943" sldId="273"/>
            <ac:graphicFrameMk id="2" creationId="{14883AB6-E6D8-70A9-3CCB-61E120FC6000}"/>
          </ac:graphicFrameMkLst>
        </pc:graphicFrameChg>
      </pc:sldChg>
      <pc:sldChg chg="modSp new mod">
        <pc:chgData name="Amber Mole (2403613)" userId="ac77122a-b3bc-4c08-97b0-7efbd950c800" providerId="ADAL" clId="{F7979183-5595-0F49-80E9-60C2AC86130C}" dt="2025-04-23T12:55:37.683" v="1764" actId="114"/>
        <pc:sldMkLst>
          <pc:docMk/>
          <pc:sldMk cId="2198566058" sldId="285"/>
        </pc:sldMkLst>
        <pc:spChg chg="mod">
          <ac:chgData name="Amber Mole (2403613)" userId="ac77122a-b3bc-4c08-97b0-7efbd950c800" providerId="ADAL" clId="{F7979183-5595-0F49-80E9-60C2AC86130C}" dt="2025-04-23T12:03:44.101" v="542" actId="20577"/>
          <ac:spMkLst>
            <pc:docMk/>
            <pc:sldMk cId="2198566058" sldId="285"/>
            <ac:spMk id="5" creationId="{49C425B4-5B01-DC6C-06BD-5ABBE4BF6120}"/>
          </ac:spMkLst>
        </pc:spChg>
        <pc:spChg chg="mod">
          <ac:chgData name="Amber Mole (2403613)" userId="ac77122a-b3bc-4c08-97b0-7efbd950c800" providerId="ADAL" clId="{F7979183-5595-0F49-80E9-60C2AC86130C}" dt="2025-04-23T12:55:37.683" v="1764" actId="114"/>
          <ac:spMkLst>
            <pc:docMk/>
            <pc:sldMk cId="2198566058" sldId="285"/>
            <ac:spMk id="6" creationId="{CD8B6777-0424-D443-5632-93A259265AE4}"/>
          </ac:spMkLst>
        </pc:spChg>
      </pc:sldChg>
      <pc:sldChg chg="addSp delSp modSp new mod">
        <pc:chgData name="Amber Mole (2403613)" userId="ac77122a-b3bc-4c08-97b0-7efbd950c800" providerId="ADAL" clId="{F7979183-5595-0F49-80E9-60C2AC86130C}" dt="2025-04-23T13:08:06.241" v="2634" actId="207"/>
        <pc:sldMkLst>
          <pc:docMk/>
          <pc:sldMk cId="485935483" sldId="286"/>
        </pc:sldMkLst>
        <pc:spChg chg="mod">
          <ac:chgData name="Amber Mole (2403613)" userId="ac77122a-b3bc-4c08-97b0-7efbd950c800" providerId="ADAL" clId="{F7979183-5595-0F49-80E9-60C2AC86130C}" dt="2025-04-23T12:58:05.686" v="1789" actId="20577"/>
          <ac:spMkLst>
            <pc:docMk/>
            <pc:sldMk cId="485935483" sldId="286"/>
            <ac:spMk id="5" creationId="{BE5DE10A-5FF8-E3F0-ECF7-5D565D3A2D86}"/>
          </ac:spMkLst>
        </pc:spChg>
        <pc:spChg chg="del mod">
          <ac:chgData name="Amber Mole (2403613)" userId="ac77122a-b3bc-4c08-97b0-7efbd950c800" providerId="ADAL" clId="{F7979183-5595-0F49-80E9-60C2AC86130C}" dt="2025-04-23T12:58:40.196" v="1791" actId="478"/>
          <ac:spMkLst>
            <pc:docMk/>
            <pc:sldMk cId="485935483" sldId="286"/>
            <ac:spMk id="6" creationId="{D0962D90-0A6D-CF39-0598-66ED5B16B883}"/>
          </ac:spMkLst>
        </pc:spChg>
        <pc:spChg chg="add del mod">
          <ac:chgData name="Amber Mole (2403613)" userId="ac77122a-b3bc-4c08-97b0-7efbd950c800" providerId="ADAL" clId="{F7979183-5595-0F49-80E9-60C2AC86130C}" dt="2025-04-23T12:59:11.071" v="1798"/>
          <ac:spMkLst>
            <pc:docMk/>
            <pc:sldMk cId="485935483" sldId="286"/>
            <ac:spMk id="7" creationId="{05A93B26-F570-2785-CFB2-BB103395C7AA}"/>
          </ac:spMkLst>
        </pc:spChg>
        <pc:spChg chg="add del mod">
          <ac:chgData name="Amber Mole (2403613)" userId="ac77122a-b3bc-4c08-97b0-7efbd950c800" providerId="ADAL" clId="{F7979183-5595-0F49-80E9-60C2AC86130C}" dt="2025-04-23T13:05:16.878" v="2599" actId="12084"/>
          <ac:spMkLst>
            <pc:docMk/>
            <pc:sldMk cId="485935483" sldId="286"/>
            <ac:spMk id="8" creationId="{92EBFC66-448D-B1DB-36BE-20034B8257EF}"/>
          </ac:spMkLst>
        </pc:spChg>
        <pc:spChg chg="add del mod">
          <ac:chgData name="Amber Mole (2403613)" userId="ac77122a-b3bc-4c08-97b0-7efbd950c800" providerId="ADAL" clId="{F7979183-5595-0F49-80E9-60C2AC86130C}" dt="2025-04-23T13:05:20.265" v="2600" actId="12084"/>
          <ac:spMkLst>
            <pc:docMk/>
            <pc:sldMk cId="485935483" sldId="286"/>
            <ac:spMk id="9" creationId="{6B4292D1-FA0E-3DF3-0101-A7869D0116D7}"/>
          </ac:spMkLst>
        </pc:spChg>
        <pc:spChg chg="add del mod">
          <ac:chgData name="Amber Mole (2403613)" userId="ac77122a-b3bc-4c08-97b0-7efbd950c800" providerId="ADAL" clId="{F7979183-5595-0F49-80E9-60C2AC86130C}" dt="2025-04-23T13:05:24.188" v="2601" actId="12084"/>
          <ac:spMkLst>
            <pc:docMk/>
            <pc:sldMk cId="485935483" sldId="286"/>
            <ac:spMk id="10" creationId="{03A6568C-21CD-473E-79E2-776358BE07B1}"/>
          </ac:spMkLst>
        </pc:spChg>
        <pc:spChg chg="add del mod">
          <ac:chgData name="Amber Mole (2403613)" userId="ac77122a-b3bc-4c08-97b0-7efbd950c800" providerId="ADAL" clId="{F7979183-5595-0F49-80E9-60C2AC86130C}" dt="2025-04-23T13:05:28.065" v="2602" actId="12084"/>
          <ac:spMkLst>
            <pc:docMk/>
            <pc:sldMk cId="485935483" sldId="286"/>
            <ac:spMk id="11" creationId="{364A95A6-B10C-D188-C00A-E65D7278CFBB}"/>
          </ac:spMkLst>
        </pc:spChg>
        <pc:spChg chg="add del mod">
          <ac:chgData name="Amber Mole (2403613)" userId="ac77122a-b3bc-4c08-97b0-7efbd950c800" providerId="ADAL" clId="{F7979183-5595-0F49-80E9-60C2AC86130C}" dt="2025-04-23T13:05:05.083" v="2598" actId="12084"/>
          <ac:spMkLst>
            <pc:docMk/>
            <pc:sldMk cId="485935483" sldId="286"/>
            <ac:spMk id="12" creationId="{5B109412-9E88-358E-0D67-8F339F122FE3}"/>
          </ac:spMkLst>
        </pc:spChg>
        <pc:graphicFrameChg chg="add mod">
          <ac:chgData name="Amber Mole (2403613)" userId="ac77122a-b3bc-4c08-97b0-7efbd950c800" providerId="ADAL" clId="{F7979183-5595-0F49-80E9-60C2AC86130C}" dt="2025-04-23T13:05:49.193" v="2610" actId="12100"/>
          <ac:graphicFrameMkLst>
            <pc:docMk/>
            <pc:sldMk cId="485935483" sldId="286"/>
            <ac:graphicFrameMk id="13" creationId="{4D979555-7364-99D8-8982-99B2D675ED6A}"/>
          </ac:graphicFrameMkLst>
        </pc:graphicFrameChg>
        <pc:graphicFrameChg chg="add mod">
          <ac:chgData name="Amber Mole (2403613)" userId="ac77122a-b3bc-4c08-97b0-7efbd950c800" providerId="ADAL" clId="{F7979183-5595-0F49-80E9-60C2AC86130C}" dt="2025-04-23T13:05:45.331" v="2609" actId="12100"/>
          <ac:graphicFrameMkLst>
            <pc:docMk/>
            <pc:sldMk cId="485935483" sldId="286"/>
            <ac:graphicFrameMk id="14" creationId="{8C6C84B9-2B6A-6129-A224-819C394EC957}"/>
          </ac:graphicFrameMkLst>
        </pc:graphicFrameChg>
        <pc:graphicFrameChg chg="add mod">
          <ac:chgData name="Amber Mole (2403613)" userId="ac77122a-b3bc-4c08-97b0-7efbd950c800" providerId="ADAL" clId="{F7979183-5595-0F49-80E9-60C2AC86130C}" dt="2025-04-23T13:05:52.003" v="2611" actId="12100"/>
          <ac:graphicFrameMkLst>
            <pc:docMk/>
            <pc:sldMk cId="485935483" sldId="286"/>
            <ac:graphicFrameMk id="15" creationId="{AF31FDE3-A867-B92B-0E86-D7AD99D71F5F}"/>
          </ac:graphicFrameMkLst>
        </pc:graphicFrameChg>
        <pc:graphicFrameChg chg="add mod">
          <ac:chgData name="Amber Mole (2403613)" userId="ac77122a-b3bc-4c08-97b0-7efbd950c800" providerId="ADAL" clId="{F7979183-5595-0F49-80E9-60C2AC86130C}" dt="2025-04-23T13:06:09.355" v="2615" actId="12100"/>
          <ac:graphicFrameMkLst>
            <pc:docMk/>
            <pc:sldMk cId="485935483" sldId="286"/>
            <ac:graphicFrameMk id="16" creationId="{EF009357-3131-D391-3D6A-BE4B2916613E}"/>
          </ac:graphicFrameMkLst>
        </pc:graphicFrameChg>
        <pc:graphicFrameChg chg="add mod">
          <ac:chgData name="Amber Mole (2403613)" userId="ac77122a-b3bc-4c08-97b0-7efbd950c800" providerId="ADAL" clId="{F7979183-5595-0F49-80E9-60C2AC86130C}" dt="2025-04-23T13:06:16.885" v="2616" actId="12100"/>
          <ac:graphicFrameMkLst>
            <pc:docMk/>
            <pc:sldMk cId="485935483" sldId="286"/>
            <ac:graphicFrameMk id="17" creationId="{34A45574-123B-8238-F6B8-5C679FFE3C46}"/>
          </ac:graphicFrameMkLst>
        </pc:graphicFrameChg>
        <pc:picChg chg="add mod">
          <ac:chgData name="Amber Mole (2403613)" userId="ac77122a-b3bc-4c08-97b0-7efbd950c800" providerId="ADAL" clId="{F7979183-5595-0F49-80E9-60C2AC86130C}" dt="2025-04-23T13:07:51.814" v="2629" actId="207"/>
          <ac:picMkLst>
            <pc:docMk/>
            <pc:sldMk cId="485935483" sldId="286"/>
            <ac:picMk id="21" creationId="{A5E8DE5F-791A-49A8-FE7C-128497E41ADD}"/>
          </ac:picMkLst>
        </pc:picChg>
        <pc:picChg chg="add mod">
          <ac:chgData name="Amber Mole (2403613)" userId="ac77122a-b3bc-4c08-97b0-7efbd950c800" providerId="ADAL" clId="{F7979183-5595-0F49-80E9-60C2AC86130C}" dt="2025-04-23T13:07:58.454" v="2631" actId="207"/>
          <ac:picMkLst>
            <pc:docMk/>
            <pc:sldMk cId="485935483" sldId="286"/>
            <ac:picMk id="22" creationId="{73D11166-3C45-8E05-4EC2-DCECC16E8307}"/>
          </ac:picMkLst>
        </pc:picChg>
        <pc:picChg chg="add mod">
          <ac:chgData name="Amber Mole (2403613)" userId="ac77122a-b3bc-4c08-97b0-7efbd950c800" providerId="ADAL" clId="{F7979183-5595-0F49-80E9-60C2AC86130C}" dt="2025-04-23T13:08:06.241" v="2634" actId="207"/>
          <ac:picMkLst>
            <pc:docMk/>
            <pc:sldMk cId="485935483" sldId="286"/>
            <ac:picMk id="23" creationId="{981816BE-1BE6-CC9C-A79D-164263E74833}"/>
          </ac:picMkLst>
        </pc:picChg>
        <pc:cxnChg chg="add del mod">
          <ac:chgData name="Amber Mole (2403613)" userId="ac77122a-b3bc-4c08-97b0-7efbd950c800" providerId="ADAL" clId="{F7979183-5595-0F49-80E9-60C2AC86130C}" dt="2025-04-23T13:06:45.732" v="2620" actId="478"/>
          <ac:cxnSpMkLst>
            <pc:docMk/>
            <pc:sldMk cId="485935483" sldId="286"/>
            <ac:cxnSpMk id="19" creationId="{FF729CB9-6491-3083-B6B3-696C8585DAEC}"/>
          </ac:cxnSpMkLst>
        </pc:cxnChg>
      </pc:sldChg>
      <pc:sldChg chg="modSp new mod">
        <pc:chgData name="Amber Mole (2403613)" userId="ac77122a-b3bc-4c08-97b0-7efbd950c800" providerId="ADAL" clId="{F7979183-5595-0F49-80E9-60C2AC86130C}" dt="2025-04-24T15:53:45.901" v="3297" actId="1076"/>
        <pc:sldMkLst>
          <pc:docMk/>
          <pc:sldMk cId="1302885885" sldId="295"/>
        </pc:sldMkLst>
        <pc:spChg chg="mod">
          <ac:chgData name="Amber Mole (2403613)" userId="ac77122a-b3bc-4c08-97b0-7efbd950c800" providerId="ADAL" clId="{F7979183-5595-0F49-80E9-60C2AC86130C}" dt="2025-04-24T15:53:09.860" v="3288" actId="20577"/>
          <ac:spMkLst>
            <pc:docMk/>
            <pc:sldMk cId="1302885885" sldId="295"/>
            <ac:spMk id="5" creationId="{9D499222-A1C7-A0E1-0955-6C184BA4EF45}"/>
          </ac:spMkLst>
        </pc:spChg>
        <pc:spChg chg="mod">
          <ac:chgData name="Amber Mole (2403613)" userId="ac77122a-b3bc-4c08-97b0-7efbd950c800" providerId="ADAL" clId="{F7979183-5595-0F49-80E9-60C2AC86130C}" dt="2025-04-24T15:53:45.901" v="3297" actId="1076"/>
          <ac:spMkLst>
            <pc:docMk/>
            <pc:sldMk cId="1302885885" sldId="295"/>
            <ac:spMk id="6" creationId="{B262AE7D-51BD-05CA-453D-E6D80AE32B0D}"/>
          </ac:spMkLst>
        </pc:spChg>
      </pc:sldChg>
    </pc:docChg>
  </pc:docChgLst>
  <pc:docChgLst>
    <pc:chgData name="Lauren Wright (2004543)" userId="S::2004543@student.uwtsd.ac.uk::9354f391-7c97-4111-a4a4-8fc06c36bb7d" providerId="AD" clId="Web-{717C2C23-AED0-B5A2-67CE-7D884898CC94}"/>
    <pc:docChg chg="modSld">
      <pc:chgData name="Lauren Wright (2004543)" userId="S::2004543@student.uwtsd.ac.uk::9354f391-7c97-4111-a4a4-8fc06c36bb7d" providerId="AD" clId="Web-{717C2C23-AED0-B5A2-67CE-7D884898CC94}" dt="2025-04-25T21:22:12.053" v="58" actId="20577"/>
      <pc:docMkLst>
        <pc:docMk/>
      </pc:docMkLst>
      <pc:sldChg chg="modSp">
        <pc:chgData name="Lauren Wright (2004543)" userId="S::2004543@student.uwtsd.ac.uk::9354f391-7c97-4111-a4a4-8fc06c36bb7d" providerId="AD" clId="Web-{717C2C23-AED0-B5A2-67CE-7D884898CC94}" dt="2025-04-25T21:22:12.053" v="58" actId="20577"/>
        <pc:sldMkLst>
          <pc:docMk/>
          <pc:sldMk cId="113122320" sldId="296"/>
        </pc:sldMkLst>
        <pc:spChg chg="mod">
          <ac:chgData name="Lauren Wright (2004543)" userId="S::2004543@student.uwtsd.ac.uk::9354f391-7c97-4111-a4a4-8fc06c36bb7d" providerId="AD" clId="Web-{717C2C23-AED0-B5A2-67CE-7D884898CC94}" dt="2025-04-25T21:22:12.053" v="58" actId="20577"/>
          <ac:spMkLst>
            <pc:docMk/>
            <pc:sldMk cId="113122320" sldId="296"/>
            <ac:spMk id="5" creationId="{0AF79E4C-176D-5A5C-B338-06466F880E72}"/>
          </ac:spMkLst>
        </pc:spChg>
        <pc:spChg chg="mod">
          <ac:chgData name="Lauren Wright (2004543)" userId="S::2004543@student.uwtsd.ac.uk::9354f391-7c97-4111-a4a4-8fc06c36bb7d" providerId="AD" clId="Web-{717C2C23-AED0-B5A2-67CE-7D884898CC94}" dt="2025-04-25T21:22:04.819" v="56" actId="20577"/>
          <ac:spMkLst>
            <pc:docMk/>
            <pc:sldMk cId="113122320" sldId="296"/>
            <ac:spMk id="6" creationId="{D9586943-5E14-1AE4-4B04-602C39148194}"/>
          </ac:spMkLst>
        </pc:spChg>
      </pc:sldChg>
    </pc:docChg>
  </pc:docChgLst>
  <pc:docChgLst>
    <pc:chgData name="Lauren Wright (2004543)" userId="S::2004543@student.uwtsd.ac.uk::9354f391-7c97-4111-a4a4-8fc06c36bb7d" providerId="AD" clId="Web-{CEF91DF6-C0F2-F5AA-A910-7F9C2AE3EF6E}"/>
    <pc:docChg chg="addSld delSld modSld">
      <pc:chgData name="Lauren Wright (2004543)" userId="S::2004543@student.uwtsd.ac.uk::9354f391-7c97-4111-a4a4-8fc06c36bb7d" providerId="AD" clId="Web-{CEF91DF6-C0F2-F5AA-A910-7F9C2AE3EF6E}" dt="2025-04-24T11:07:26.311" v="110" actId="20577"/>
      <pc:docMkLst>
        <pc:docMk/>
      </pc:docMkLst>
      <pc:sldChg chg="addSp modSp">
        <pc:chgData name="Lauren Wright (2004543)" userId="S::2004543@student.uwtsd.ac.uk::9354f391-7c97-4111-a4a4-8fc06c36bb7d" providerId="AD" clId="Web-{CEF91DF6-C0F2-F5AA-A910-7F9C2AE3EF6E}" dt="2025-04-24T10:46:25.105" v="17" actId="1076"/>
        <pc:sldMkLst>
          <pc:docMk/>
          <pc:sldMk cId="1699088621" sldId="261"/>
        </pc:sldMkLst>
        <pc:spChg chg="add mod">
          <ac:chgData name="Lauren Wright (2004543)" userId="S::2004543@student.uwtsd.ac.uk::9354f391-7c97-4111-a4a4-8fc06c36bb7d" providerId="AD" clId="Web-{CEF91DF6-C0F2-F5AA-A910-7F9C2AE3EF6E}" dt="2025-04-24T10:46:25.105" v="17" actId="1076"/>
          <ac:spMkLst>
            <pc:docMk/>
            <pc:sldMk cId="1699088621" sldId="261"/>
            <ac:spMk id="2" creationId="{5F674699-7699-F46B-8EBC-FB5F3823419B}"/>
          </ac:spMkLst>
        </pc:spChg>
      </pc:sldChg>
      <pc:sldChg chg="delSp modSp new">
        <pc:chgData name="Lauren Wright (2004543)" userId="S::2004543@student.uwtsd.ac.uk::9354f391-7c97-4111-a4a4-8fc06c36bb7d" providerId="AD" clId="Web-{CEF91DF6-C0F2-F5AA-A910-7F9C2AE3EF6E}" dt="2025-04-24T11:03:53.344" v="95" actId="20577"/>
        <pc:sldMkLst>
          <pc:docMk/>
          <pc:sldMk cId="3516066402" sldId="287"/>
        </pc:sldMkLst>
        <pc:spChg chg="del mod">
          <ac:chgData name="Lauren Wright (2004543)" userId="S::2004543@student.uwtsd.ac.uk::9354f391-7c97-4111-a4a4-8fc06c36bb7d" providerId="AD" clId="Web-{CEF91DF6-C0F2-F5AA-A910-7F9C2AE3EF6E}" dt="2025-04-24T10:49:01.099" v="39"/>
          <ac:spMkLst>
            <pc:docMk/>
            <pc:sldMk cId="3516066402" sldId="287"/>
            <ac:spMk id="3" creationId="{CE6EA116-6F52-4B39-8168-D5880CB16E9F}"/>
          </ac:spMkLst>
        </pc:spChg>
        <pc:spChg chg="mod">
          <ac:chgData name="Lauren Wright (2004543)" userId="S::2004543@student.uwtsd.ac.uk::9354f391-7c97-4111-a4a4-8fc06c36bb7d" providerId="AD" clId="Web-{CEF91DF6-C0F2-F5AA-A910-7F9C2AE3EF6E}" dt="2025-04-24T10:44:28.097" v="5" actId="20577"/>
          <ac:spMkLst>
            <pc:docMk/>
            <pc:sldMk cId="3516066402" sldId="287"/>
            <ac:spMk id="5" creationId="{E10A5D59-D10E-D1A4-94C4-51BAEFECD24A}"/>
          </ac:spMkLst>
        </pc:spChg>
        <pc:spChg chg="mod">
          <ac:chgData name="Lauren Wright (2004543)" userId="S::2004543@student.uwtsd.ac.uk::9354f391-7c97-4111-a4a4-8fc06c36bb7d" providerId="AD" clId="Web-{CEF91DF6-C0F2-F5AA-A910-7F9C2AE3EF6E}" dt="2025-04-24T11:03:53.344" v="95" actId="20577"/>
          <ac:spMkLst>
            <pc:docMk/>
            <pc:sldMk cId="3516066402" sldId="287"/>
            <ac:spMk id="6" creationId="{0674203E-2947-3B14-F6EF-FB9D26D55A93}"/>
          </ac:spMkLst>
        </pc:spChg>
      </pc:sldChg>
      <pc:sldChg chg="modSp new">
        <pc:chgData name="Lauren Wright (2004543)" userId="S::2004543@student.uwtsd.ac.uk::9354f391-7c97-4111-a4a4-8fc06c36bb7d" providerId="AD" clId="Web-{CEF91DF6-C0F2-F5AA-A910-7F9C2AE3EF6E}" dt="2025-04-24T11:07:26.311" v="110" actId="20577"/>
        <pc:sldMkLst>
          <pc:docMk/>
          <pc:sldMk cId="110557604" sldId="288"/>
        </pc:sldMkLst>
        <pc:spChg chg="mod">
          <ac:chgData name="Lauren Wright (2004543)" userId="S::2004543@student.uwtsd.ac.uk::9354f391-7c97-4111-a4a4-8fc06c36bb7d" providerId="AD" clId="Web-{CEF91DF6-C0F2-F5AA-A910-7F9C2AE3EF6E}" dt="2025-04-24T11:06:45.152" v="108" actId="20577"/>
          <ac:spMkLst>
            <pc:docMk/>
            <pc:sldMk cId="110557604" sldId="288"/>
            <ac:spMk id="5" creationId="{A3FFA9B9-C90E-FC0F-5AC2-07152FFE586F}"/>
          </ac:spMkLst>
        </pc:spChg>
        <pc:spChg chg="mod">
          <ac:chgData name="Lauren Wright (2004543)" userId="S::2004543@student.uwtsd.ac.uk::9354f391-7c97-4111-a4a4-8fc06c36bb7d" providerId="AD" clId="Web-{CEF91DF6-C0F2-F5AA-A910-7F9C2AE3EF6E}" dt="2025-04-24T11:07:26.311" v="110" actId="20577"/>
          <ac:spMkLst>
            <pc:docMk/>
            <pc:sldMk cId="110557604" sldId="288"/>
            <ac:spMk id="6" creationId="{03722323-949B-A2E4-F1E3-80956ABE79E1}"/>
          </ac:spMkLst>
        </pc:spChg>
      </pc:sldChg>
      <pc:sldChg chg="delSp modSp new del">
        <pc:chgData name="Lauren Wright (2004543)" userId="S::2004543@student.uwtsd.ac.uk::9354f391-7c97-4111-a4a4-8fc06c36bb7d" providerId="AD" clId="Web-{CEF91DF6-C0F2-F5AA-A910-7F9C2AE3EF6E}" dt="2025-04-24T11:06:31.339" v="106"/>
        <pc:sldMkLst>
          <pc:docMk/>
          <pc:sldMk cId="1376165730" sldId="288"/>
        </pc:sldMkLst>
        <pc:spChg chg="mod">
          <ac:chgData name="Lauren Wright (2004543)" userId="S::2004543@student.uwtsd.ac.uk::9354f391-7c97-4111-a4a4-8fc06c36bb7d" providerId="AD" clId="Web-{CEF91DF6-C0F2-F5AA-A910-7F9C2AE3EF6E}" dt="2025-04-24T11:05:21.600" v="104" actId="20577"/>
          <ac:spMkLst>
            <pc:docMk/>
            <pc:sldMk cId="1376165730" sldId="288"/>
            <ac:spMk id="5" creationId="{B08586AB-43AB-0860-2CAD-941B5A9279FB}"/>
          </ac:spMkLst>
        </pc:spChg>
        <pc:spChg chg="del">
          <ac:chgData name="Lauren Wright (2004543)" userId="S::2004543@student.uwtsd.ac.uk::9354f391-7c97-4111-a4a4-8fc06c36bb7d" providerId="AD" clId="Web-{CEF91DF6-C0F2-F5AA-A910-7F9C2AE3EF6E}" dt="2025-04-24T11:05:26.741" v="105"/>
          <ac:spMkLst>
            <pc:docMk/>
            <pc:sldMk cId="1376165730" sldId="288"/>
            <ac:spMk id="6" creationId="{9D82567A-5AD0-5FAF-13B0-DA9949005561}"/>
          </ac:spMkLst>
        </pc:spChg>
      </pc:sldChg>
    </pc:docChg>
  </pc:docChgLst>
  <pc:docChgLst>
    <pc:chgData name="Hollie-Marie Barfoot (2405227)" userId="47f1ca02-b668-426f-97e1-59c70247fa43" providerId="ADAL" clId="{447CE213-A6B8-D543-8B88-B2ACE2B8B7F6}"/>
    <pc:docChg chg="undo custSel addSld delSld modSld sldOrd">
      <pc:chgData name="Hollie-Marie Barfoot (2405227)" userId="47f1ca02-b668-426f-97e1-59c70247fa43" providerId="ADAL" clId="{447CE213-A6B8-D543-8B88-B2ACE2B8B7F6}" dt="2025-04-28T19:11:05.712" v="6527" actId="1076"/>
      <pc:docMkLst>
        <pc:docMk/>
      </pc:docMkLst>
      <pc:sldChg chg="addSp delSp modSp mod setBg modNotesTx">
        <pc:chgData name="Hollie-Marie Barfoot (2405227)" userId="47f1ca02-b668-426f-97e1-59c70247fa43" providerId="ADAL" clId="{447CE213-A6B8-D543-8B88-B2ACE2B8B7F6}" dt="2025-04-24T13:00:58.681" v="3071" actId="20577"/>
        <pc:sldMkLst>
          <pc:docMk/>
          <pc:sldMk cId="3435077016" sldId="259"/>
        </pc:sldMkLst>
        <pc:spChg chg="mod ord">
          <ac:chgData name="Hollie-Marie Barfoot (2405227)" userId="47f1ca02-b668-426f-97e1-59c70247fa43" providerId="ADAL" clId="{447CE213-A6B8-D543-8B88-B2ACE2B8B7F6}" dt="2025-04-19T16:17:29.446" v="791" actId="26606"/>
          <ac:spMkLst>
            <pc:docMk/>
            <pc:sldMk cId="3435077016" sldId="259"/>
            <ac:spMk id="4" creationId="{3324E804-5D73-9996-1913-1EF77F2E53C5}"/>
          </ac:spMkLst>
        </pc:spChg>
        <pc:spChg chg="add mod">
          <ac:chgData name="Hollie-Marie Barfoot (2405227)" userId="47f1ca02-b668-426f-97e1-59c70247fa43" providerId="ADAL" clId="{447CE213-A6B8-D543-8B88-B2ACE2B8B7F6}" dt="2025-04-19T16:17:47.572" v="808" actId="1076"/>
          <ac:spMkLst>
            <pc:docMk/>
            <pc:sldMk cId="3435077016" sldId="259"/>
            <ac:spMk id="5" creationId="{C7983B72-5693-594C-7DC2-12B70FED7165}"/>
          </ac:spMkLst>
        </pc:spChg>
        <pc:spChg chg="add mod">
          <ac:chgData name="Hollie-Marie Barfoot (2405227)" userId="47f1ca02-b668-426f-97e1-59c70247fa43" providerId="ADAL" clId="{447CE213-A6B8-D543-8B88-B2ACE2B8B7F6}" dt="2025-04-19T16:39:54.503" v="1849" actId="1076"/>
          <ac:spMkLst>
            <pc:docMk/>
            <pc:sldMk cId="3435077016" sldId="259"/>
            <ac:spMk id="6" creationId="{F6308D3F-B0E4-E9C3-6845-C6BF242B6ADA}"/>
          </ac:spMkLst>
        </pc:spChg>
        <pc:spChg chg="mod">
          <ac:chgData name="Hollie-Marie Barfoot (2405227)" userId="47f1ca02-b668-426f-97e1-59c70247fa43" providerId="ADAL" clId="{447CE213-A6B8-D543-8B88-B2ACE2B8B7F6}" dt="2025-04-19T16:17:29.446" v="791" actId="26606"/>
          <ac:spMkLst>
            <pc:docMk/>
            <pc:sldMk cId="3435077016" sldId="259"/>
            <ac:spMk id="26" creationId="{70BA96D9-2E56-3DBD-6315-048A1B2800FB}"/>
          </ac:spMkLst>
        </pc:spChg>
        <pc:spChg chg="add mod">
          <ac:chgData name="Hollie-Marie Barfoot (2405227)" userId="47f1ca02-b668-426f-97e1-59c70247fa43" providerId="ADAL" clId="{447CE213-A6B8-D543-8B88-B2ACE2B8B7F6}" dt="2025-04-19T16:34:40.183" v="1662" actId="20577"/>
          <ac:spMkLst>
            <pc:docMk/>
            <pc:sldMk cId="3435077016" sldId="259"/>
            <ac:spMk id="32" creationId="{9DA1EEEB-4406-4102-002F-1CDA77A0C4A1}"/>
          </ac:spMkLst>
        </pc:spChg>
        <pc:picChg chg="add mod ord">
          <ac:chgData name="Hollie-Marie Barfoot (2405227)" userId="47f1ca02-b668-426f-97e1-59c70247fa43" providerId="ADAL" clId="{447CE213-A6B8-D543-8B88-B2ACE2B8B7F6}" dt="2025-04-19T16:17:29.446" v="791" actId="26606"/>
          <ac:picMkLst>
            <pc:docMk/>
            <pc:sldMk cId="3435077016" sldId="259"/>
            <ac:picMk id="2" creationId="{C1768763-DD59-7D76-C7BB-E7F376D1DFDC}"/>
          </ac:picMkLst>
        </pc:picChg>
      </pc:sldChg>
      <pc:sldChg chg="modSp">
        <pc:chgData name="Hollie-Marie Barfoot (2405227)" userId="47f1ca02-b668-426f-97e1-59c70247fa43" providerId="ADAL" clId="{447CE213-A6B8-D543-8B88-B2ACE2B8B7F6}" dt="2025-04-19T16:39:32.488" v="1846" actId="20577"/>
        <pc:sldMkLst>
          <pc:docMk/>
          <pc:sldMk cId="1699088621" sldId="261"/>
        </pc:sldMkLst>
        <pc:spChg chg="mod">
          <ac:chgData name="Hollie-Marie Barfoot (2405227)" userId="47f1ca02-b668-426f-97e1-59c70247fa43" providerId="ADAL" clId="{447CE213-A6B8-D543-8B88-B2ACE2B8B7F6}" dt="2025-04-19T16:39:32.488" v="1846" actId="20577"/>
          <ac:spMkLst>
            <pc:docMk/>
            <pc:sldMk cId="1699088621" sldId="261"/>
            <ac:spMk id="12" creationId="{CC9F1BB4-C64E-8100-B9F7-852D18FEF8D5}"/>
          </ac:spMkLst>
        </pc:spChg>
      </pc:sldChg>
      <pc:sldChg chg="delSp modSp">
        <pc:chgData name="Hollie-Marie Barfoot (2405227)" userId="47f1ca02-b668-426f-97e1-59c70247fa43" providerId="ADAL" clId="{447CE213-A6B8-D543-8B88-B2ACE2B8B7F6}" dt="2025-04-23T14:06:24.091" v="3070" actId="207"/>
        <pc:sldMkLst>
          <pc:docMk/>
          <pc:sldMk cId="2752853293" sldId="262"/>
        </pc:sldMkLst>
        <pc:spChg chg="mod">
          <ac:chgData name="Hollie-Marie Barfoot (2405227)" userId="47f1ca02-b668-426f-97e1-59c70247fa43" providerId="ADAL" clId="{447CE213-A6B8-D543-8B88-B2ACE2B8B7F6}" dt="2025-04-23T14:06:24.091" v="3070" actId="207"/>
          <ac:spMkLst>
            <pc:docMk/>
            <pc:sldMk cId="2752853293" sldId="262"/>
            <ac:spMk id="6" creationId="{24F9B435-5A11-629C-A2F7-C6835C1A5B3B}"/>
          </ac:spMkLst>
        </pc:spChg>
        <pc:graphicFrameChg chg="modGraphic">
          <ac:chgData name="Hollie-Marie Barfoot (2405227)" userId="47f1ca02-b668-426f-97e1-59c70247fa43" providerId="ADAL" clId="{447CE213-A6B8-D543-8B88-B2ACE2B8B7F6}" dt="2025-04-23T14:06:15.340" v="3069" actId="207"/>
          <ac:graphicFrameMkLst>
            <pc:docMk/>
            <pc:sldMk cId="2752853293" sldId="262"/>
            <ac:graphicFrameMk id="17" creationId="{676EA570-6913-B324-C6B3-ED61B2D0AB71}"/>
          </ac:graphicFrameMkLst>
        </pc:graphicFrameChg>
      </pc:sldChg>
      <pc:sldChg chg="modSp del">
        <pc:chgData name="Hollie-Marie Barfoot (2405227)" userId="47f1ca02-b668-426f-97e1-59c70247fa43" providerId="ADAL" clId="{447CE213-A6B8-D543-8B88-B2ACE2B8B7F6}" dt="2025-04-24T13:01:22.413" v="3072" actId="2696"/>
        <pc:sldMkLst>
          <pc:docMk/>
          <pc:sldMk cId="1096717490" sldId="263"/>
        </pc:sldMkLst>
      </pc:sldChg>
      <pc:sldChg chg="modSp">
        <pc:chgData name="Hollie-Marie Barfoot (2405227)" userId="47f1ca02-b668-426f-97e1-59c70247fa43" providerId="ADAL" clId="{447CE213-A6B8-D543-8B88-B2ACE2B8B7F6}" dt="2025-04-23T13:50:27.296" v="2909" actId="1076"/>
        <pc:sldMkLst>
          <pc:docMk/>
          <pc:sldMk cId="327257719" sldId="267"/>
        </pc:sldMkLst>
        <pc:spChg chg="mod">
          <ac:chgData name="Hollie-Marie Barfoot (2405227)" userId="47f1ca02-b668-426f-97e1-59c70247fa43" providerId="ADAL" clId="{447CE213-A6B8-D543-8B88-B2ACE2B8B7F6}" dt="2025-04-23T13:50:27.296" v="2909" actId="1076"/>
          <ac:spMkLst>
            <pc:docMk/>
            <pc:sldMk cId="327257719" sldId="267"/>
            <ac:spMk id="2" creationId="{BFD7679D-DC49-184B-33D7-D460C700C85D}"/>
          </ac:spMkLst>
        </pc:spChg>
        <pc:spChg chg="mod">
          <ac:chgData name="Hollie-Marie Barfoot (2405227)" userId="47f1ca02-b668-426f-97e1-59c70247fa43" providerId="ADAL" clId="{447CE213-A6B8-D543-8B88-B2ACE2B8B7F6}" dt="2025-04-23T13:42:57.677" v="2271" actId="20577"/>
          <ac:spMkLst>
            <pc:docMk/>
            <pc:sldMk cId="327257719" sldId="267"/>
            <ac:spMk id="8" creationId="{955CC3A7-DD9A-E887-A929-DE6D4C1E47B9}"/>
          </ac:spMkLst>
        </pc:spChg>
        <pc:spChg chg="mod">
          <ac:chgData name="Hollie-Marie Barfoot (2405227)" userId="47f1ca02-b668-426f-97e1-59c70247fa43" providerId="ADAL" clId="{447CE213-A6B8-D543-8B88-B2ACE2B8B7F6}" dt="2025-04-23T13:46:00.028" v="2576" actId="20577"/>
          <ac:spMkLst>
            <pc:docMk/>
            <pc:sldMk cId="327257719" sldId="267"/>
            <ac:spMk id="9" creationId="{EE754D37-3AA6-7249-76D8-52F85F4C158A}"/>
          </ac:spMkLst>
        </pc:spChg>
        <pc:spChg chg="mod">
          <ac:chgData name="Hollie-Marie Barfoot (2405227)" userId="47f1ca02-b668-426f-97e1-59c70247fa43" providerId="ADAL" clId="{447CE213-A6B8-D543-8B88-B2ACE2B8B7F6}" dt="2025-04-23T13:44:04.446" v="2374" actId="20577"/>
          <ac:spMkLst>
            <pc:docMk/>
            <pc:sldMk cId="327257719" sldId="267"/>
            <ac:spMk id="17" creationId="{21A076CC-9414-293E-8AB1-B8C2EA1C5FEE}"/>
          </ac:spMkLst>
        </pc:spChg>
        <pc:spChg chg="mod">
          <ac:chgData name="Hollie-Marie Barfoot (2405227)" userId="47f1ca02-b668-426f-97e1-59c70247fa43" providerId="ADAL" clId="{447CE213-A6B8-D543-8B88-B2ACE2B8B7F6}" dt="2025-04-23T13:50:18.925" v="2908" actId="20577"/>
          <ac:spMkLst>
            <pc:docMk/>
            <pc:sldMk cId="327257719" sldId="267"/>
            <ac:spMk id="18" creationId="{871694C6-64CB-2042-D079-8D98D610EDB0}"/>
          </ac:spMkLst>
        </pc:spChg>
        <pc:spChg chg="mod">
          <ac:chgData name="Hollie-Marie Barfoot (2405227)" userId="47f1ca02-b668-426f-97e1-59c70247fa43" providerId="ADAL" clId="{447CE213-A6B8-D543-8B88-B2ACE2B8B7F6}" dt="2025-04-23T13:47:46.102" v="2759" actId="20577"/>
          <ac:spMkLst>
            <pc:docMk/>
            <pc:sldMk cId="327257719" sldId="267"/>
            <ac:spMk id="26" creationId="{FFCA4FA2-1095-105E-5606-3D90E73136C3}"/>
          </ac:spMkLst>
        </pc:spChg>
      </pc:sldChg>
      <pc:sldChg chg="addSp delSp modSp">
        <pc:chgData name="Hollie-Marie Barfoot (2405227)" userId="47f1ca02-b668-426f-97e1-59c70247fa43" providerId="ADAL" clId="{447CE213-A6B8-D543-8B88-B2ACE2B8B7F6}" dt="2025-04-24T13:54:57.271" v="3968" actId="1076"/>
        <pc:sldMkLst>
          <pc:docMk/>
          <pc:sldMk cId="2759600390" sldId="268"/>
        </pc:sldMkLst>
        <pc:spChg chg="mod">
          <ac:chgData name="Hollie-Marie Barfoot (2405227)" userId="47f1ca02-b668-426f-97e1-59c70247fa43" providerId="ADAL" clId="{447CE213-A6B8-D543-8B88-B2ACE2B8B7F6}" dt="2025-04-24T13:45:18.150" v="3177" actId="20577"/>
          <ac:spMkLst>
            <pc:docMk/>
            <pc:sldMk cId="2759600390" sldId="268"/>
            <ac:spMk id="2" creationId="{6C47DC31-1488-8091-935A-1B03A14A5CD8}"/>
          </ac:spMkLst>
        </pc:spChg>
        <pc:spChg chg="mod">
          <ac:chgData name="Hollie-Marie Barfoot (2405227)" userId="47f1ca02-b668-426f-97e1-59c70247fa43" providerId="ADAL" clId="{447CE213-A6B8-D543-8B88-B2ACE2B8B7F6}" dt="2025-04-24T13:54:57.271" v="3968" actId="1076"/>
          <ac:spMkLst>
            <pc:docMk/>
            <pc:sldMk cId="2759600390" sldId="268"/>
            <ac:spMk id="4" creationId="{45A9ECAA-48CB-8CE7-4844-AA2C77D9E359}"/>
          </ac:spMkLst>
        </pc:spChg>
      </pc:sldChg>
      <pc:sldChg chg="modSp">
        <pc:chgData name="Hollie-Marie Barfoot (2405227)" userId="47f1ca02-b668-426f-97e1-59c70247fa43" providerId="ADAL" clId="{447CE213-A6B8-D543-8B88-B2ACE2B8B7F6}" dt="2025-04-19T19:03:15.136" v="1851" actId="207"/>
        <pc:sldMkLst>
          <pc:docMk/>
          <pc:sldMk cId="417536504" sldId="272"/>
        </pc:sldMkLst>
        <pc:spChg chg="mod">
          <ac:chgData name="Hollie-Marie Barfoot (2405227)" userId="47f1ca02-b668-426f-97e1-59c70247fa43" providerId="ADAL" clId="{447CE213-A6B8-D543-8B88-B2ACE2B8B7F6}" dt="2025-04-19T19:03:15.136" v="1851" actId="207"/>
          <ac:spMkLst>
            <pc:docMk/>
            <pc:sldMk cId="417536504" sldId="272"/>
            <ac:spMk id="3" creationId="{CA0D2251-7AFE-1B36-778C-D116EDBB7FDE}"/>
          </ac:spMkLst>
        </pc:spChg>
      </pc:sldChg>
      <pc:sldChg chg="modSp">
        <pc:chgData name="Hollie-Marie Barfoot (2405227)" userId="47f1ca02-b668-426f-97e1-59c70247fa43" providerId="ADAL" clId="{447CE213-A6B8-D543-8B88-B2ACE2B8B7F6}" dt="2025-04-12T16:28:57.748" v="45" actId="20577"/>
        <pc:sldMkLst>
          <pc:docMk/>
          <pc:sldMk cId="3474133943" sldId="273"/>
        </pc:sldMkLst>
        <pc:graphicFrameChg chg="modGraphic">
          <ac:chgData name="Hollie-Marie Barfoot (2405227)" userId="47f1ca02-b668-426f-97e1-59c70247fa43" providerId="ADAL" clId="{447CE213-A6B8-D543-8B88-B2ACE2B8B7F6}" dt="2025-04-12T16:28:57.748" v="45" actId="20577"/>
          <ac:graphicFrameMkLst>
            <pc:docMk/>
            <pc:sldMk cId="3474133943" sldId="273"/>
            <ac:graphicFrameMk id="2" creationId="{14883AB6-E6D8-70A9-3CCB-61E120FC6000}"/>
          </ac:graphicFrameMkLst>
        </pc:graphicFrameChg>
      </pc:sldChg>
      <pc:sldChg chg="addSp delSp modSp mod ord modClrScheme chgLayout">
        <pc:chgData name="Hollie-Marie Barfoot (2405227)" userId="47f1ca02-b668-426f-97e1-59c70247fa43" providerId="ADAL" clId="{447CE213-A6B8-D543-8B88-B2ACE2B8B7F6}" dt="2025-04-19T16:15:26.219" v="789" actId="1076"/>
        <pc:sldMkLst>
          <pc:docMk/>
          <pc:sldMk cId="520000563" sldId="278"/>
        </pc:sldMkLst>
        <pc:spChg chg="mod">
          <ac:chgData name="Hollie-Marie Barfoot (2405227)" userId="47f1ca02-b668-426f-97e1-59c70247fa43" providerId="ADAL" clId="{447CE213-A6B8-D543-8B88-B2ACE2B8B7F6}" dt="2025-04-19T15:57:55.916" v="788" actId="20577"/>
          <ac:spMkLst>
            <pc:docMk/>
            <pc:sldMk cId="520000563" sldId="278"/>
            <ac:spMk id="3" creationId="{61377AF6-2477-81EC-D1BC-43FD72DF18F6}"/>
          </ac:spMkLst>
        </pc:spChg>
        <pc:spChg chg="mod">
          <ac:chgData name="Hollie-Marie Barfoot (2405227)" userId="47f1ca02-b668-426f-97e1-59c70247fa43" providerId="ADAL" clId="{447CE213-A6B8-D543-8B88-B2ACE2B8B7F6}" dt="2025-04-12T16:29:41.592" v="62" actId="20577"/>
          <ac:spMkLst>
            <pc:docMk/>
            <pc:sldMk cId="520000563" sldId="278"/>
            <ac:spMk id="8" creationId="{37EE5836-EA89-2D4A-1C86-D07A8F2557B1}"/>
          </ac:spMkLst>
        </pc:spChg>
        <pc:spChg chg="add mod ord">
          <ac:chgData name="Hollie-Marie Barfoot (2405227)" userId="47f1ca02-b668-426f-97e1-59c70247fa43" providerId="ADAL" clId="{447CE213-A6B8-D543-8B88-B2ACE2B8B7F6}" dt="2025-04-12T16:29:45.276" v="67" actId="20577"/>
          <ac:spMkLst>
            <pc:docMk/>
            <pc:sldMk cId="520000563" sldId="278"/>
            <ac:spMk id="9" creationId="{90A20BCE-20E9-679A-4C27-24D1898552F9}"/>
          </ac:spMkLst>
        </pc:spChg>
        <pc:spChg chg="add mod ord">
          <ac:chgData name="Hollie-Marie Barfoot (2405227)" userId="47f1ca02-b668-426f-97e1-59c70247fa43" providerId="ADAL" clId="{447CE213-A6B8-D543-8B88-B2ACE2B8B7F6}" dt="2025-04-12T16:29:49.352" v="74" actId="20577"/>
          <ac:spMkLst>
            <pc:docMk/>
            <pc:sldMk cId="520000563" sldId="278"/>
            <ac:spMk id="10" creationId="{B0AC8685-68DA-4012-09D6-E0AF0A13E733}"/>
          </ac:spMkLst>
        </pc:spChg>
        <pc:spChg chg="add mod ord">
          <ac:chgData name="Hollie-Marie Barfoot (2405227)" userId="47f1ca02-b668-426f-97e1-59c70247fa43" providerId="ADAL" clId="{447CE213-A6B8-D543-8B88-B2ACE2B8B7F6}" dt="2025-04-12T16:30:06.737" v="80" actId="20577"/>
          <ac:spMkLst>
            <pc:docMk/>
            <pc:sldMk cId="520000563" sldId="278"/>
            <ac:spMk id="11" creationId="{4B2299F4-D945-F99D-F685-734176BDE797}"/>
          </ac:spMkLst>
        </pc:spChg>
        <pc:picChg chg="add mod ord modCrop">
          <ac:chgData name="Hollie-Marie Barfoot (2405227)" userId="47f1ca02-b668-426f-97e1-59c70247fa43" providerId="ADAL" clId="{447CE213-A6B8-D543-8B88-B2ACE2B8B7F6}" dt="2025-04-12T17:26:31.454" v="747" actId="18131"/>
          <ac:picMkLst>
            <pc:docMk/>
            <pc:sldMk cId="520000563" sldId="278"/>
            <ac:picMk id="2" creationId="{1ABAC75F-690D-BB2F-60A6-574788FBED9A}"/>
          </ac:picMkLst>
        </pc:picChg>
        <pc:picChg chg="add mod ord">
          <ac:chgData name="Hollie-Marie Barfoot (2405227)" userId="47f1ca02-b668-426f-97e1-59c70247fa43" providerId="ADAL" clId="{447CE213-A6B8-D543-8B88-B2ACE2B8B7F6}" dt="2025-04-13T18:46:53.515" v="748" actId="931"/>
          <ac:picMkLst>
            <pc:docMk/>
            <pc:sldMk cId="520000563" sldId="278"/>
            <ac:picMk id="4" creationId="{AD092099-32D3-170D-E72B-2F0C781B520E}"/>
          </ac:picMkLst>
        </pc:picChg>
        <pc:picChg chg="add mod ord">
          <ac:chgData name="Hollie-Marie Barfoot (2405227)" userId="47f1ca02-b668-426f-97e1-59c70247fa43" providerId="ADAL" clId="{447CE213-A6B8-D543-8B88-B2ACE2B8B7F6}" dt="2025-04-13T18:46:59.629" v="749" actId="931"/>
          <ac:picMkLst>
            <pc:docMk/>
            <pc:sldMk cId="520000563" sldId="278"/>
            <ac:picMk id="12" creationId="{99DCC733-ED31-95E8-618D-15BB9D8AD079}"/>
          </ac:picMkLst>
        </pc:picChg>
        <pc:picChg chg="add mod ord">
          <ac:chgData name="Hollie-Marie Barfoot (2405227)" userId="47f1ca02-b668-426f-97e1-59c70247fa43" providerId="ADAL" clId="{447CE213-A6B8-D543-8B88-B2ACE2B8B7F6}" dt="2025-04-13T18:47:03.970" v="750" actId="931"/>
          <ac:picMkLst>
            <pc:docMk/>
            <pc:sldMk cId="520000563" sldId="278"/>
            <ac:picMk id="13" creationId="{08F03733-75AE-C5D8-AE44-64FA4880EFD6}"/>
          </ac:picMkLst>
        </pc:picChg>
      </pc:sldChg>
      <pc:sldChg chg="addSp delSp modSp mod modClrScheme chgLayout">
        <pc:chgData name="Hollie-Marie Barfoot (2405227)" userId="47f1ca02-b668-426f-97e1-59c70247fa43" providerId="ADAL" clId="{447CE213-A6B8-D543-8B88-B2ACE2B8B7F6}" dt="2025-04-25T21:00:57.565" v="6484" actId="255"/>
        <pc:sldMkLst>
          <pc:docMk/>
          <pc:sldMk cId="3418206844" sldId="280"/>
        </pc:sldMkLst>
        <pc:spChg chg="mod">
          <ac:chgData name="Hollie-Marie Barfoot (2405227)" userId="47f1ca02-b668-426f-97e1-59c70247fa43" providerId="ADAL" clId="{447CE213-A6B8-D543-8B88-B2ACE2B8B7F6}" dt="2025-04-24T15:37:58.649" v="6331" actId="26606"/>
          <ac:spMkLst>
            <pc:docMk/>
            <pc:sldMk cId="3418206844" sldId="280"/>
            <ac:spMk id="3" creationId="{FA7AB109-D696-F27C-BD95-5BEBCF3AC000}"/>
          </ac:spMkLst>
        </pc:spChg>
        <pc:spChg chg="mod ord">
          <ac:chgData name="Hollie-Marie Barfoot (2405227)" userId="47f1ca02-b668-426f-97e1-59c70247fa43" providerId="ADAL" clId="{447CE213-A6B8-D543-8B88-B2ACE2B8B7F6}" dt="2025-04-24T15:37:58.649" v="6331" actId="26606"/>
          <ac:spMkLst>
            <pc:docMk/>
            <pc:sldMk cId="3418206844" sldId="280"/>
            <ac:spMk id="6" creationId="{18B697A5-63AE-CFF2-701C-13C0448CEBA9}"/>
          </ac:spMkLst>
        </pc:spChg>
        <pc:spChg chg="add mod">
          <ac:chgData name="Hollie-Marie Barfoot (2405227)" userId="47f1ca02-b668-426f-97e1-59c70247fa43" providerId="ADAL" clId="{447CE213-A6B8-D543-8B88-B2ACE2B8B7F6}" dt="2025-04-25T21:00:57.565" v="6484" actId="255"/>
          <ac:spMkLst>
            <pc:docMk/>
            <pc:sldMk cId="3418206844" sldId="280"/>
            <ac:spMk id="11" creationId="{BD5AA1C6-58A6-6E2D-FC65-5DC731A82B41}"/>
          </ac:spMkLst>
        </pc:spChg>
        <pc:picChg chg="add mod ord">
          <ac:chgData name="Hollie-Marie Barfoot (2405227)" userId="47f1ca02-b668-426f-97e1-59c70247fa43" providerId="ADAL" clId="{447CE213-A6B8-D543-8B88-B2ACE2B8B7F6}" dt="2025-04-24T15:37:58.649" v="6331" actId="26606"/>
          <ac:picMkLst>
            <pc:docMk/>
            <pc:sldMk cId="3418206844" sldId="280"/>
            <ac:picMk id="4" creationId="{357847A6-2312-076C-FF81-1EE8B951CD5B}"/>
          </ac:picMkLst>
        </pc:picChg>
      </pc:sldChg>
      <pc:sldChg chg="modSp del">
        <pc:chgData name="Hollie-Marie Barfoot (2405227)" userId="47f1ca02-b668-426f-97e1-59c70247fa43" providerId="ADAL" clId="{447CE213-A6B8-D543-8B88-B2ACE2B8B7F6}" dt="2025-04-28T00:52:50.633" v="6493" actId="2696"/>
        <pc:sldMkLst>
          <pc:docMk/>
          <pc:sldMk cId="2577936335" sldId="281"/>
        </pc:sldMkLst>
      </pc:sldChg>
      <pc:sldChg chg="addSp delSp modSp">
        <pc:chgData name="Hollie-Marie Barfoot (2405227)" userId="47f1ca02-b668-426f-97e1-59c70247fa43" providerId="ADAL" clId="{447CE213-A6B8-D543-8B88-B2ACE2B8B7F6}" dt="2025-04-24T14:04:21.565" v="4587" actId="478"/>
        <pc:sldMkLst>
          <pc:docMk/>
          <pc:sldMk cId="1164941242" sldId="282"/>
        </pc:sldMkLst>
        <pc:spChg chg="mod">
          <ac:chgData name="Hollie-Marie Barfoot (2405227)" userId="47f1ca02-b668-426f-97e1-59c70247fa43" providerId="ADAL" clId="{447CE213-A6B8-D543-8B88-B2ACE2B8B7F6}" dt="2025-04-24T13:55:51.328" v="4034" actId="27636"/>
          <ac:spMkLst>
            <pc:docMk/>
            <pc:sldMk cId="1164941242" sldId="282"/>
            <ac:spMk id="2" creationId="{F1B8956B-A56B-EDCF-EBC0-2683C44A22AF}"/>
          </ac:spMkLst>
        </pc:spChg>
        <pc:spChg chg="mod">
          <ac:chgData name="Hollie-Marie Barfoot (2405227)" userId="47f1ca02-b668-426f-97e1-59c70247fa43" providerId="ADAL" clId="{447CE213-A6B8-D543-8B88-B2ACE2B8B7F6}" dt="2025-04-24T13:56:47.781" v="4190" actId="20577"/>
          <ac:spMkLst>
            <pc:docMk/>
            <pc:sldMk cId="1164941242" sldId="282"/>
            <ac:spMk id="3" creationId="{D92BF9C1-9009-C934-C11C-54570A5234B7}"/>
          </ac:spMkLst>
        </pc:spChg>
        <pc:spChg chg="mod">
          <ac:chgData name="Hollie-Marie Barfoot (2405227)" userId="47f1ca02-b668-426f-97e1-59c70247fa43" providerId="ADAL" clId="{447CE213-A6B8-D543-8B88-B2ACE2B8B7F6}" dt="2025-04-24T13:56:58.209" v="4209" actId="20577"/>
          <ac:spMkLst>
            <pc:docMk/>
            <pc:sldMk cId="1164941242" sldId="282"/>
            <ac:spMk id="4" creationId="{7027F3E1-56D0-3EB8-15CC-D50D6E0645C4}"/>
          </ac:spMkLst>
        </pc:spChg>
        <pc:spChg chg="mod">
          <ac:chgData name="Hollie-Marie Barfoot (2405227)" userId="47f1ca02-b668-426f-97e1-59c70247fa43" providerId="ADAL" clId="{447CE213-A6B8-D543-8B88-B2ACE2B8B7F6}" dt="2025-04-24T13:57:26.049" v="4296" actId="20577"/>
          <ac:spMkLst>
            <pc:docMk/>
            <pc:sldMk cId="1164941242" sldId="282"/>
            <ac:spMk id="5" creationId="{A45EB57E-48A5-AA9B-7682-56298F1431CB}"/>
          </ac:spMkLst>
        </pc:spChg>
        <pc:spChg chg="mod">
          <ac:chgData name="Hollie-Marie Barfoot (2405227)" userId="47f1ca02-b668-426f-97e1-59c70247fa43" providerId="ADAL" clId="{447CE213-A6B8-D543-8B88-B2ACE2B8B7F6}" dt="2025-04-24T13:55:37.999" v="4006" actId="255"/>
          <ac:spMkLst>
            <pc:docMk/>
            <pc:sldMk cId="1164941242" sldId="282"/>
            <ac:spMk id="6" creationId="{147179F7-8740-03DE-F133-BBA41988A64A}"/>
          </ac:spMkLst>
        </pc:spChg>
        <pc:spChg chg="mod">
          <ac:chgData name="Hollie-Marie Barfoot (2405227)" userId="47f1ca02-b668-426f-97e1-59c70247fa43" providerId="ADAL" clId="{447CE213-A6B8-D543-8B88-B2ACE2B8B7F6}" dt="2025-04-24T13:57:39.373" v="4326" actId="27636"/>
          <ac:spMkLst>
            <pc:docMk/>
            <pc:sldMk cId="1164941242" sldId="282"/>
            <ac:spMk id="7" creationId="{94BC0BBB-72F7-8CAB-4F61-F84474773790}"/>
          </ac:spMkLst>
        </pc:spChg>
        <pc:spChg chg="mod">
          <ac:chgData name="Hollie-Marie Barfoot (2405227)" userId="47f1ca02-b668-426f-97e1-59c70247fa43" providerId="ADAL" clId="{447CE213-A6B8-D543-8B88-B2ACE2B8B7F6}" dt="2025-04-24T13:58:01.807" v="4394" actId="20577"/>
          <ac:spMkLst>
            <pc:docMk/>
            <pc:sldMk cId="1164941242" sldId="282"/>
            <ac:spMk id="8" creationId="{98D6AC14-9AD9-9C42-046A-6E2B3E9561B7}"/>
          </ac:spMkLst>
        </pc:spChg>
      </pc:sldChg>
      <pc:sldChg chg="addSp delSp modSp modNotesTx">
        <pc:chgData name="Hollie-Marie Barfoot (2405227)" userId="47f1ca02-b668-426f-97e1-59c70247fa43" providerId="ADAL" clId="{447CE213-A6B8-D543-8B88-B2ACE2B8B7F6}" dt="2025-04-24T13:02:36.662" v="3073" actId="20577"/>
        <pc:sldMkLst>
          <pc:docMk/>
          <pc:sldMk cId="771475631" sldId="283"/>
        </pc:sldMkLst>
        <pc:spChg chg="mod">
          <ac:chgData name="Hollie-Marie Barfoot (2405227)" userId="47f1ca02-b668-426f-97e1-59c70247fa43" providerId="ADAL" clId="{447CE213-A6B8-D543-8B88-B2ACE2B8B7F6}" dt="2025-04-23T13:55:22.439" v="3049" actId="20577"/>
          <ac:spMkLst>
            <pc:docMk/>
            <pc:sldMk cId="771475631" sldId="283"/>
            <ac:spMk id="3" creationId="{A2A4802C-CF20-2671-9D7B-E7D13D5ABB5C}"/>
          </ac:spMkLst>
        </pc:spChg>
        <pc:spChg chg="add mod">
          <ac:chgData name="Hollie-Marie Barfoot (2405227)" userId="47f1ca02-b668-426f-97e1-59c70247fa43" providerId="ADAL" clId="{447CE213-A6B8-D543-8B88-B2ACE2B8B7F6}" dt="2025-04-23T13:39:03.107" v="2067" actId="20577"/>
          <ac:spMkLst>
            <pc:docMk/>
            <pc:sldMk cId="771475631" sldId="283"/>
            <ac:spMk id="5" creationId="{0B02FA20-BBDC-DB19-E7C3-8F47E8600DD4}"/>
          </ac:spMkLst>
        </pc:spChg>
        <pc:spChg chg="add mod">
          <ac:chgData name="Hollie-Marie Barfoot (2405227)" userId="47f1ca02-b668-426f-97e1-59c70247fa43" providerId="ADAL" clId="{447CE213-A6B8-D543-8B88-B2ACE2B8B7F6}" dt="2025-04-12T16:57:06.094" v="725" actId="1076"/>
          <ac:spMkLst>
            <pc:docMk/>
            <pc:sldMk cId="771475631" sldId="283"/>
            <ac:spMk id="8" creationId="{7451E6C4-2425-F538-E038-7FF602D5F5C8}"/>
          </ac:spMkLst>
        </pc:spChg>
        <pc:picChg chg="add mod ord">
          <ac:chgData name="Hollie-Marie Barfoot (2405227)" userId="47f1ca02-b668-426f-97e1-59c70247fa43" providerId="ADAL" clId="{447CE213-A6B8-D543-8B88-B2ACE2B8B7F6}" dt="2025-04-12T16:56:44.815" v="709" actId="931"/>
          <ac:picMkLst>
            <pc:docMk/>
            <pc:sldMk cId="771475631" sldId="283"/>
            <ac:picMk id="6" creationId="{9866CB52-1F73-1B95-475B-6B74E5B74112}"/>
          </ac:picMkLst>
        </pc:picChg>
      </pc:sldChg>
      <pc:sldChg chg="addSp delSp modSp mod modClrScheme chgLayout">
        <pc:chgData name="Hollie-Marie Barfoot (2405227)" userId="47f1ca02-b668-426f-97e1-59c70247fa43" providerId="ADAL" clId="{447CE213-A6B8-D543-8B88-B2ACE2B8B7F6}" dt="2025-04-23T14:03:55.851" v="3058" actId="20577"/>
        <pc:sldMkLst>
          <pc:docMk/>
          <pc:sldMk cId="2065563692" sldId="284"/>
        </pc:sldMkLst>
        <pc:spChg chg="mod ord">
          <ac:chgData name="Hollie-Marie Barfoot (2405227)" userId="47f1ca02-b668-426f-97e1-59c70247fa43" providerId="ADAL" clId="{447CE213-A6B8-D543-8B88-B2ACE2B8B7F6}" dt="2025-04-23T14:03:55.851" v="3058" actId="20577"/>
          <ac:spMkLst>
            <pc:docMk/>
            <pc:sldMk cId="2065563692" sldId="284"/>
            <ac:spMk id="2" creationId="{4A2BF590-8876-13F7-95ED-E56AAEBF21D4}"/>
          </ac:spMkLst>
        </pc:spChg>
        <pc:spChg chg="mod">
          <ac:chgData name="Hollie-Marie Barfoot (2405227)" userId="47f1ca02-b668-426f-97e1-59c70247fa43" providerId="ADAL" clId="{447CE213-A6B8-D543-8B88-B2ACE2B8B7F6}" dt="2025-04-19T16:38:57.260" v="1824" actId="26606"/>
          <ac:spMkLst>
            <pc:docMk/>
            <pc:sldMk cId="2065563692" sldId="284"/>
            <ac:spMk id="5" creationId="{3A2D9B22-4C2D-AB20-DEC4-202493C6782A}"/>
          </ac:spMkLst>
        </pc:spChg>
        <pc:spChg chg="mod">
          <ac:chgData name="Hollie-Marie Barfoot (2405227)" userId="47f1ca02-b668-426f-97e1-59c70247fa43" providerId="ADAL" clId="{447CE213-A6B8-D543-8B88-B2ACE2B8B7F6}" dt="2025-04-23T13:40:23.051" v="2093" actId="20577"/>
          <ac:spMkLst>
            <pc:docMk/>
            <pc:sldMk cId="2065563692" sldId="284"/>
            <ac:spMk id="6" creationId="{9EBFC825-B2B4-8EA0-7F54-045E0E9D5DB5}"/>
          </ac:spMkLst>
        </pc:spChg>
      </pc:sldChg>
      <pc:sldChg chg="delSp">
        <pc:chgData name="Hollie-Marie Barfoot (2405227)" userId="47f1ca02-b668-426f-97e1-59c70247fa43" providerId="ADAL" clId="{447CE213-A6B8-D543-8B88-B2ACE2B8B7F6}" dt="2025-04-23T13:50:57.757" v="2913" actId="21"/>
        <pc:sldMkLst>
          <pc:docMk/>
          <pc:sldMk cId="2198566058" sldId="285"/>
        </pc:sldMkLst>
      </pc:sldChg>
      <pc:sldChg chg="delSp">
        <pc:chgData name="Hollie-Marie Barfoot (2405227)" userId="47f1ca02-b668-426f-97e1-59c70247fa43" providerId="ADAL" clId="{447CE213-A6B8-D543-8B88-B2ACE2B8B7F6}" dt="2025-04-23T13:51:01.954" v="2915" actId="21"/>
        <pc:sldMkLst>
          <pc:docMk/>
          <pc:sldMk cId="485935483" sldId="286"/>
        </pc:sldMkLst>
      </pc:sldChg>
      <pc:sldChg chg="delSp">
        <pc:chgData name="Hollie-Marie Barfoot (2405227)" userId="47f1ca02-b668-426f-97e1-59c70247fa43" providerId="ADAL" clId="{447CE213-A6B8-D543-8B88-B2ACE2B8B7F6}" dt="2025-04-28T00:50:03.772" v="6488" actId="478"/>
        <pc:sldMkLst>
          <pc:docMk/>
          <pc:sldMk cId="3516066402" sldId="287"/>
        </pc:sldMkLst>
        <pc:spChg chg="del">
          <ac:chgData name="Hollie-Marie Barfoot (2405227)" userId="47f1ca02-b668-426f-97e1-59c70247fa43" providerId="ADAL" clId="{447CE213-A6B8-D543-8B88-B2ACE2B8B7F6}" dt="2025-04-28T00:50:03.772" v="6488" actId="478"/>
          <ac:spMkLst>
            <pc:docMk/>
            <pc:sldMk cId="3516066402" sldId="287"/>
            <ac:spMk id="2" creationId="{2C834B8D-EE4B-D6D9-D320-F7746555EB96}"/>
          </ac:spMkLst>
        </pc:spChg>
      </pc:sldChg>
      <pc:sldChg chg="delSp">
        <pc:chgData name="Hollie-Marie Barfoot (2405227)" userId="47f1ca02-b668-426f-97e1-59c70247fa43" providerId="ADAL" clId="{447CE213-A6B8-D543-8B88-B2ACE2B8B7F6}" dt="2025-04-28T00:50:01.180" v="6487" actId="478"/>
        <pc:sldMkLst>
          <pc:docMk/>
          <pc:sldMk cId="110557604" sldId="288"/>
        </pc:sldMkLst>
        <pc:spChg chg="del">
          <ac:chgData name="Hollie-Marie Barfoot (2405227)" userId="47f1ca02-b668-426f-97e1-59c70247fa43" providerId="ADAL" clId="{447CE213-A6B8-D543-8B88-B2ACE2B8B7F6}" dt="2025-04-28T00:50:01.180" v="6487" actId="478"/>
          <ac:spMkLst>
            <pc:docMk/>
            <pc:sldMk cId="110557604" sldId="288"/>
            <ac:spMk id="2" creationId="{2B315009-6D4F-A9CF-40FF-15947A913690}"/>
          </ac:spMkLst>
        </pc:spChg>
      </pc:sldChg>
      <pc:sldChg chg="addSp delSp modSp new del ord">
        <pc:chgData name="Hollie-Marie Barfoot (2405227)" userId="47f1ca02-b668-426f-97e1-59c70247fa43" providerId="ADAL" clId="{447CE213-A6B8-D543-8B88-B2ACE2B8B7F6}" dt="2025-04-28T00:52:50.633" v="6493" actId="2696"/>
        <pc:sldMkLst>
          <pc:docMk/>
          <pc:sldMk cId="870773770" sldId="289"/>
        </pc:sldMkLst>
      </pc:sldChg>
      <pc:sldChg chg="delSp modSp new">
        <pc:chgData name="Hollie-Marie Barfoot (2405227)" userId="47f1ca02-b668-426f-97e1-59c70247fa43" providerId="ADAL" clId="{447CE213-A6B8-D543-8B88-B2ACE2B8B7F6}" dt="2025-04-24T14:10:59.227" v="5169" actId="20577"/>
        <pc:sldMkLst>
          <pc:docMk/>
          <pc:sldMk cId="1481446682" sldId="290"/>
        </pc:sldMkLst>
        <pc:spChg chg="mod">
          <ac:chgData name="Hollie-Marie Barfoot (2405227)" userId="47f1ca02-b668-426f-97e1-59c70247fa43" providerId="ADAL" clId="{447CE213-A6B8-D543-8B88-B2ACE2B8B7F6}" dt="2025-04-24T14:10:59.227" v="5169" actId="20577"/>
          <ac:spMkLst>
            <pc:docMk/>
            <pc:sldMk cId="1481446682" sldId="290"/>
            <ac:spMk id="3" creationId="{FA51F3D2-445D-0989-DEAF-849787B4ABD3}"/>
          </ac:spMkLst>
        </pc:spChg>
        <pc:spChg chg="mod">
          <ac:chgData name="Hollie-Marie Barfoot (2405227)" userId="47f1ca02-b668-426f-97e1-59c70247fa43" providerId="ADAL" clId="{447CE213-A6B8-D543-8B88-B2ACE2B8B7F6}" dt="2025-04-24T14:06:12.363" v="4629" actId="20577"/>
          <ac:spMkLst>
            <pc:docMk/>
            <pc:sldMk cId="1481446682" sldId="290"/>
            <ac:spMk id="9" creationId="{38D4526E-2557-4A37-F2CD-F93847E2C72D}"/>
          </ac:spMkLst>
        </pc:spChg>
      </pc:sldChg>
      <pc:sldChg chg="addSp delSp modSp new ord">
        <pc:chgData name="Hollie-Marie Barfoot (2405227)" userId="47f1ca02-b668-426f-97e1-59c70247fa43" providerId="ADAL" clId="{447CE213-A6B8-D543-8B88-B2ACE2B8B7F6}" dt="2025-04-24T14:20:40.073" v="5620" actId="1076"/>
        <pc:sldMkLst>
          <pc:docMk/>
          <pc:sldMk cId="3149711480" sldId="291"/>
        </pc:sldMkLst>
        <pc:spChg chg="mod">
          <ac:chgData name="Hollie-Marie Barfoot (2405227)" userId="47f1ca02-b668-426f-97e1-59c70247fa43" providerId="ADAL" clId="{447CE213-A6B8-D543-8B88-B2ACE2B8B7F6}" dt="2025-04-24T14:12:06.425" v="5212" actId="25668"/>
          <ac:spMkLst>
            <pc:docMk/>
            <pc:sldMk cId="3149711480" sldId="291"/>
            <ac:spMk id="2" creationId="{2CD3DAA5-3CB0-38F6-2EEE-5616E1BFE671}"/>
          </ac:spMkLst>
        </pc:spChg>
        <pc:spChg chg="mod">
          <ac:chgData name="Hollie-Marie Barfoot (2405227)" userId="47f1ca02-b668-426f-97e1-59c70247fa43" providerId="ADAL" clId="{447CE213-A6B8-D543-8B88-B2ACE2B8B7F6}" dt="2025-04-24T14:20:40.073" v="5620" actId="1076"/>
          <ac:spMkLst>
            <pc:docMk/>
            <pc:sldMk cId="3149711480" sldId="291"/>
            <ac:spMk id="3" creationId="{581963D8-F4E7-7721-1F2B-CA640DE2CD06}"/>
          </ac:spMkLst>
        </pc:spChg>
        <pc:spChg chg="add mod">
          <ac:chgData name="Hollie-Marie Barfoot (2405227)" userId="47f1ca02-b668-426f-97e1-59c70247fa43" providerId="ADAL" clId="{447CE213-A6B8-D543-8B88-B2ACE2B8B7F6}" dt="2025-04-24T14:20:24.041" v="5617" actId="1076"/>
          <ac:spMkLst>
            <pc:docMk/>
            <pc:sldMk cId="3149711480" sldId="291"/>
            <ac:spMk id="8" creationId="{9E8D83E7-9364-09BE-5ACB-F267FBA7D529}"/>
          </ac:spMkLst>
        </pc:spChg>
        <pc:spChg chg="add mod">
          <ac:chgData name="Hollie-Marie Barfoot (2405227)" userId="47f1ca02-b668-426f-97e1-59c70247fa43" providerId="ADAL" clId="{447CE213-A6B8-D543-8B88-B2ACE2B8B7F6}" dt="2025-04-24T14:20:30.968" v="5618" actId="1076"/>
          <ac:spMkLst>
            <pc:docMk/>
            <pc:sldMk cId="3149711480" sldId="291"/>
            <ac:spMk id="9" creationId="{AEB6E67C-8C81-96C4-46E9-B4AE31CA0A26}"/>
          </ac:spMkLst>
        </pc:spChg>
        <pc:spChg chg="add mod">
          <ac:chgData name="Hollie-Marie Barfoot (2405227)" userId="47f1ca02-b668-426f-97e1-59c70247fa43" providerId="ADAL" clId="{447CE213-A6B8-D543-8B88-B2ACE2B8B7F6}" dt="2025-04-24T14:20:35.960" v="5619" actId="1076"/>
          <ac:spMkLst>
            <pc:docMk/>
            <pc:sldMk cId="3149711480" sldId="291"/>
            <ac:spMk id="10" creationId="{8F0A3B01-6F26-8160-7353-362385F162EE}"/>
          </ac:spMkLst>
        </pc:spChg>
        <pc:picChg chg="add mod ord">
          <ac:chgData name="Hollie-Marie Barfoot (2405227)" userId="47f1ca02-b668-426f-97e1-59c70247fa43" providerId="ADAL" clId="{447CE213-A6B8-D543-8B88-B2ACE2B8B7F6}" dt="2025-04-24T14:20:14.303" v="5616" actId="931"/>
          <ac:picMkLst>
            <pc:docMk/>
            <pc:sldMk cId="3149711480" sldId="291"/>
            <ac:picMk id="11" creationId="{D1B91BD9-5D9C-5D6C-017B-198DEB816949}"/>
          </ac:picMkLst>
        </pc:picChg>
      </pc:sldChg>
      <pc:sldChg chg="addSp delSp modSp new ord">
        <pc:chgData name="Hollie-Marie Barfoot (2405227)" userId="47f1ca02-b668-426f-97e1-59c70247fa43" providerId="ADAL" clId="{447CE213-A6B8-D543-8B88-B2ACE2B8B7F6}" dt="2025-04-24T14:25:17.649" v="5840" actId="478"/>
        <pc:sldMkLst>
          <pc:docMk/>
          <pc:sldMk cId="335477977" sldId="292"/>
        </pc:sldMkLst>
        <pc:spChg chg="mod">
          <ac:chgData name="Hollie-Marie Barfoot (2405227)" userId="47f1ca02-b668-426f-97e1-59c70247fa43" providerId="ADAL" clId="{447CE213-A6B8-D543-8B88-B2ACE2B8B7F6}" dt="2025-04-24T14:21:13.978" v="5653" actId="20577"/>
          <ac:spMkLst>
            <pc:docMk/>
            <pc:sldMk cId="335477977" sldId="292"/>
            <ac:spMk id="2" creationId="{FAE6E263-999A-2E4C-53C9-0C952034E4B4}"/>
          </ac:spMkLst>
        </pc:spChg>
        <pc:graphicFrameChg chg="add mod ord modGraphic">
          <ac:chgData name="Hollie-Marie Barfoot (2405227)" userId="47f1ca02-b668-426f-97e1-59c70247fa43" providerId="ADAL" clId="{447CE213-A6B8-D543-8B88-B2ACE2B8B7F6}" dt="2025-04-24T14:24:47.890" v="5838" actId="207"/>
          <ac:graphicFrameMkLst>
            <pc:docMk/>
            <pc:sldMk cId="335477977" sldId="292"/>
            <ac:graphicFrameMk id="8" creationId="{F1086695-85D2-A586-48CD-A4F18A9DD2AE}"/>
          </ac:graphicFrameMkLst>
        </pc:graphicFrameChg>
      </pc:sldChg>
      <pc:sldChg chg="delSp modSp new">
        <pc:chgData name="Hollie-Marie Barfoot (2405227)" userId="47f1ca02-b668-426f-97e1-59c70247fa43" providerId="ADAL" clId="{447CE213-A6B8-D543-8B88-B2ACE2B8B7F6}" dt="2025-04-24T15:34:59.137" v="6296" actId="478"/>
        <pc:sldMkLst>
          <pc:docMk/>
          <pc:sldMk cId="2371150251" sldId="293"/>
        </pc:sldMkLst>
        <pc:spChg chg="mod">
          <ac:chgData name="Hollie-Marie Barfoot (2405227)" userId="47f1ca02-b668-426f-97e1-59c70247fa43" providerId="ADAL" clId="{447CE213-A6B8-D543-8B88-B2ACE2B8B7F6}" dt="2025-04-24T15:34:48.152" v="6294" actId="20577"/>
          <ac:spMkLst>
            <pc:docMk/>
            <pc:sldMk cId="2371150251" sldId="293"/>
            <ac:spMk id="2" creationId="{77FEC464-E696-6E1B-A611-4A62C5632B64}"/>
          </ac:spMkLst>
        </pc:spChg>
        <pc:spChg chg="mod">
          <ac:chgData name="Hollie-Marie Barfoot (2405227)" userId="47f1ca02-b668-426f-97e1-59c70247fa43" providerId="ADAL" clId="{447CE213-A6B8-D543-8B88-B2ACE2B8B7F6}" dt="2025-04-24T15:34:38.065" v="6279" actId="20577"/>
          <ac:spMkLst>
            <pc:docMk/>
            <pc:sldMk cId="2371150251" sldId="293"/>
            <ac:spMk id="3" creationId="{8B90E543-71F3-2881-E4B8-D0F802EDFFE5}"/>
          </ac:spMkLst>
        </pc:spChg>
      </pc:sldChg>
      <pc:sldChg chg="delSp modSp new ord">
        <pc:chgData name="Hollie-Marie Barfoot (2405227)" userId="47f1ca02-b668-426f-97e1-59c70247fa43" providerId="ADAL" clId="{447CE213-A6B8-D543-8B88-B2ACE2B8B7F6}" dt="2025-04-28T19:11:05.712" v="6527" actId="1076"/>
        <pc:sldMkLst>
          <pc:docMk/>
          <pc:sldMk cId="1042468480" sldId="294"/>
        </pc:sldMkLst>
        <pc:spChg chg="del">
          <ac:chgData name="Hollie-Marie Barfoot (2405227)" userId="47f1ca02-b668-426f-97e1-59c70247fa43" providerId="ADAL" clId="{447CE213-A6B8-D543-8B88-B2ACE2B8B7F6}" dt="2025-04-28T19:10:23.992" v="6526" actId="478"/>
          <ac:spMkLst>
            <pc:docMk/>
            <pc:sldMk cId="1042468480" sldId="294"/>
            <ac:spMk id="2" creationId="{1397C512-DDF1-4F4B-B531-1760345ED2D7}"/>
          </ac:spMkLst>
        </pc:spChg>
        <pc:spChg chg="del">
          <ac:chgData name="Hollie-Marie Barfoot (2405227)" userId="47f1ca02-b668-426f-97e1-59c70247fa43" providerId="ADAL" clId="{447CE213-A6B8-D543-8B88-B2ACE2B8B7F6}" dt="2025-04-28T19:10:22.966" v="6525" actId="478"/>
          <ac:spMkLst>
            <pc:docMk/>
            <pc:sldMk cId="1042468480" sldId="294"/>
            <ac:spMk id="3" creationId="{D35D0DEE-706E-F331-4ED9-6376C6100FFF}"/>
          </ac:spMkLst>
        </pc:spChg>
        <pc:spChg chg="mod">
          <ac:chgData name="Hollie-Marie Barfoot (2405227)" userId="47f1ca02-b668-426f-97e1-59c70247fa43" providerId="ADAL" clId="{447CE213-A6B8-D543-8B88-B2ACE2B8B7F6}" dt="2025-04-28T19:09:27.706" v="6519" actId="20577"/>
          <ac:spMkLst>
            <pc:docMk/>
            <pc:sldMk cId="1042468480" sldId="294"/>
            <ac:spMk id="5" creationId="{A42C529F-7EE6-B636-F760-EBFB8F0F4DAC}"/>
          </ac:spMkLst>
        </pc:spChg>
        <pc:spChg chg="mod">
          <ac:chgData name="Hollie-Marie Barfoot (2405227)" userId="47f1ca02-b668-426f-97e1-59c70247fa43" providerId="ADAL" clId="{447CE213-A6B8-D543-8B88-B2ACE2B8B7F6}" dt="2025-04-28T19:10:20.227" v="6524" actId="255"/>
          <ac:spMkLst>
            <pc:docMk/>
            <pc:sldMk cId="1042468480" sldId="294"/>
            <ac:spMk id="6" creationId="{7BB43E94-D750-CF5F-71B6-18B84A489862}"/>
          </ac:spMkLst>
        </pc:spChg>
      </pc:sldChg>
      <pc:sldChg chg="delSp modSp new del ord">
        <pc:chgData name="Hollie-Marie Barfoot (2405227)" userId="47f1ca02-b668-426f-97e1-59c70247fa43" providerId="ADAL" clId="{447CE213-A6B8-D543-8B88-B2ACE2B8B7F6}" dt="2025-04-28T00:52:50.633" v="6493" actId="2696"/>
        <pc:sldMkLst>
          <pc:docMk/>
          <pc:sldMk cId="1367855885" sldId="294"/>
        </pc:sldMkLst>
      </pc:sldChg>
      <pc:sldChg chg="delSp del">
        <pc:chgData name="Hollie-Marie Barfoot (2405227)" userId="47f1ca02-b668-426f-97e1-59c70247fa43" providerId="ADAL" clId="{447CE213-A6B8-D543-8B88-B2ACE2B8B7F6}" dt="2025-04-28T00:52:24.054" v="6491" actId="2696"/>
        <pc:sldMkLst>
          <pc:docMk/>
          <pc:sldMk cId="1302885885" sldId="295"/>
        </pc:sldMkLst>
        <pc:spChg chg="del">
          <ac:chgData name="Hollie-Marie Barfoot (2405227)" userId="47f1ca02-b668-426f-97e1-59c70247fa43" providerId="ADAL" clId="{447CE213-A6B8-D543-8B88-B2ACE2B8B7F6}" dt="2025-04-28T00:50:08.079" v="6490" actId="478"/>
          <ac:spMkLst>
            <pc:docMk/>
            <pc:sldMk cId="1302885885" sldId="295"/>
            <ac:spMk id="2" creationId="{7501A090-B94A-22B4-5B5F-B8494F7A5F84}"/>
          </ac:spMkLst>
        </pc:spChg>
        <pc:spChg chg="del">
          <ac:chgData name="Hollie-Marie Barfoot (2405227)" userId="47f1ca02-b668-426f-97e1-59c70247fa43" providerId="ADAL" clId="{447CE213-A6B8-D543-8B88-B2ACE2B8B7F6}" dt="2025-04-28T00:50:06.389" v="6489" actId="478"/>
          <ac:spMkLst>
            <pc:docMk/>
            <pc:sldMk cId="1302885885" sldId="295"/>
            <ac:spMk id="3" creationId="{EB040D9C-54E7-79AD-6930-DFBC64B9DB1C}"/>
          </ac:spMkLst>
        </pc:spChg>
      </pc:sldChg>
      <pc:sldChg chg="delSp del">
        <pc:chgData name="Hollie-Marie Barfoot (2405227)" userId="47f1ca02-b668-426f-97e1-59c70247fa43" providerId="ADAL" clId="{447CE213-A6B8-D543-8B88-B2ACE2B8B7F6}" dt="2025-04-28T00:52:40.058" v="6492" actId="2696"/>
        <pc:sldMkLst>
          <pc:docMk/>
          <pc:sldMk cId="113122320" sldId="296"/>
        </pc:sldMkLst>
        <pc:spChg chg="del">
          <ac:chgData name="Hollie-Marie Barfoot (2405227)" userId="47f1ca02-b668-426f-97e1-59c70247fa43" providerId="ADAL" clId="{447CE213-A6B8-D543-8B88-B2ACE2B8B7F6}" dt="2025-04-28T00:49:57.363" v="6486" actId="478"/>
          <ac:spMkLst>
            <pc:docMk/>
            <pc:sldMk cId="113122320" sldId="296"/>
            <ac:spMk id="2" creationId="{D3FF0C28-6BF3-1E9D-2429-075DE478A8E9}"/>
          </ac:spMkLst>
        </pc:spChg>
        <pc:spChg chg="del">
          <ac:chgData name="Hollie-Marie Barfoot (2405227)" userId="47f1ca02-b668-426f-97e1-59c70247fa43" providerId="ADAL" clId="{447CE213-A6B8-D543-8B88-B2ACE2B8B7F6}" dt="2025-04-28T00:49:55.602" v="6485" actId="478"/>
          <ac:spMkLst>
            <pc:docMk/>
            <pc:sldMk cId="113122320" sldId="296"/>
            <ac:spMk id="3" creationId="{70DAF6E1-1D79-4B45-7D2A-55E8A699802F}"/>
          </ac:spMkLst>
        </pc:spChg>
      </pc:sldChg>
    </pc:docChg>
  </pc:docChgLst>
  <pc:docChgLst>
    <pc:chgData name="Lauren Wright (2004543)" userId="S::2004543@student.uwtsd.ac.uk::9354f391-7c97-4111-a4a4-8fc06c36bb7d" providerId="AD" clId="Web-{A1A48553-6F56-2DAE-6CBB-D4230DE63C2F}"/>
    <pc:docChg chg="addSld modSld">
      <pc:chgData name="Lauren Wright (2004543)" userId="S::2004543@student.uwtsd.ac.uk::9354f391-7c97-4111-a4a4-8fc06c36bb7d" providerId="AD" clId="Web-{A1A48553-6F56-2DAE-6CBB-D4230DE63C2F}" dt="2025-04-25T21:14:07.854" v="2" actId="20577"/>
      <pc:docMkLst>
        <pc:docMk/>
      </pc:docMkLst>
      <pc:sldChg chg="modSp new">
        <pc:chgData name="Lauren Wright (2004543)" userId="S::2004543@student.uwtsd.ac.uk::9354f391-7c97-4111-a4a4-8fc06c36bb7d" providerId="AD" clId="Web-{A1A48553-6F56-2DAE-6CBB-D4230DE63C2F}" dt="2025-04-25T21:14:07.854" v="2" actId="20577"/>
        <pc:sldMkLst>
          <pc:docMk/>
          <pc:sldMk cId="113122320" sldId="296"/>
        </pc:sldMkLst>
        <pc:spChg chg="mod">
          <ac:chgData name="Lauren Wright (2004543)" userId="S::2004543@student.uwtsd.ac.uk::9354f391-7c97-4111-a4a4-8fc06c36bb7d" providerId="AD" clId="Web-{A1A48553-6F56-2DAE-6CBB-D4230DE63C2F}" dt="2025-04-25T21:14:07.854" v="2" actId="20577"/>
          <ac:spMkLst>
            <pc:docMk/>
            <pc:sldMk cId="113122320" sldId="296"/>
            <ac:spMk id="6" creationId="{D9586943-5E14-1AE4-4B04-602C39148194}"/>
          </ac:spMkLst>
        </pc:spChg>
      </pc:sldChg>
    </pc:docChg>
  </pc:docChgLst>
  <pc:docChgLst>
    <pc:chgData name="Amber Mole (2403613)" userId="ac77122a-b3bc-4c08-97b0-7efbd950c800" providerId="ADAL" clId="{BC0D81AE-5540-1448-802F-1DB898753369}"/>
    <pc:docChg chg="modSld">
      <pc:chgData name="Amber Mole (2403613)" userId="ac77122a-b3bc-4c08-97b0-7efbd950c800" providerId="ADAL" clId="{BC0D81AE-5540-1448-802F-1DB898753369}" dt="2025-04-25T21:12:58.432" v="3" actId="20577"/>
      <pc:docMkLst>
        <pc:docMk/>
      </pc:docMkLst>
      <pc:sldChg chg="modSp">
        <pc:chgData name="Amber Mole (2403613)" userId="ac77122a-b3bc-4c08-97b0-7efbd950c800" providerId="ADAL" clId="{BC0D81AE-5540-1448-802F-1DB898753369}" dt="2025-04-25T21:12:58.432" v="3" actId="20577"/>
        <pc:sldMkLst>
          <pc:docMk/>
          <pc:sldMk cId="1302885885" sldId="295"/>
        </pc:sldMkLst>
        <pc:spChg chg="mod">
          <ac:chgData name="Amber Mole (2403613)" userId="ac77122a-b3bc-4c08-97b0-7efbd950c800" providerId="ADAL" clId="{BC0D81AE-5540-1448-802F-1DB898753369}" dt="2025-04-25T21:12:58.432" v="3" actId="20577"/>
          <ac:spMkLst>
            <pc:docMk/>
            <pc:sldMk cId="1302885885" sldId="295"/>
            <ac:spMk id="6" creationId="{B262AE7D-51BD-05CA-453D-E6D80AE32B0D}"/>
          </ac:spMkLst>
        </pc:spChg>
      </pc:sldChg>
    </pc:docChg>
  </pc:docChgLst>
  <pc:docChgLst>
    <pc:chgData name="Lauren Wright (2004543)" userId="S::2004543@student.uwtsd.ac.uk::9354f391-7c97-4111-a4a4-8fc06c36bb7d" providerId="AD" clId="Web-{EC0F271D-46CA-3B89-3899-76FDDA52C0E7}"/>
    <pc:docChg chg="modSld">
      <pc:chgData name="Lauren Wright (2004543)" userId="S::2004543@student.uwtsd.ac.uk::9354f391-7c97-4111-a4a4-8fc06c36bb7d" providerId="AD" clId="Web-{EC0F271D-46CA-3B89-3899-76FDDA52C0E7}" dt="2025-04-14T09:12:51.589" v="902" actId="1076"/>
      <pc:docMkLst>
        <pc:docMk/>
      </pc:docMkLst>
      <pc:sldChg chg="addSp delSp modSp">
        <pc:chgData name="Lauren Wright (2004543)" userId="S::2004543@student.uwtsd.ac.uk::9354f391-7c97-4111-a4a4-8fc06c36bb7d" providerId="AD" clId="Web-{EC0F271D-46CA-3B89-3899-76FDDA52C0E7}" dt="2025-04-14T09:12:51.589" v="902" actId="1076"/>
        <pc:sldMkLst>
          <pc:docMk/>
          <pc:sldMk cId="1699088621" sldId="261"/>
        </pc:sldMkLst>
        <pc:spChg chg="mod">
          <ac:chgData name="Lauren Wright (2004543)" userId="S::2004543@student.uwtsd.ac.uk::9354f391-7c97-4111-a4a4-8fc06c36bb7d" providerId="AD" clId="Web-{EC0F271D-46CA-3B89-3899-76FDDA52C0E7}" dt="2025-04-14T09:12:44.760" v="901" actId="20577"/>
          <ac:spMkLst>
            <pc:docMk/>
            <pc:sldMk cId="1699088621" sldId="261"/>
            <ac:spMk id="3" creationId="{8882063F-B8D9-925E-D07A-F16C7FF9D572}"/>
          </ac:spMkLst>
        </pc:spChg>
        <pc:spChg chg="mod">
          <ac:chgData name="Lauren Wright (2004543)" userId="S::2004543@student.uwtsd.ac.uk::9354f391-7c97-4111-a4a4-8fc06c36bb7d" providerId="AD" clId="Web-{EC0F271D-46CA-3B89-3899-76FDDA52C0E7}" dt="2025-04-14T08:45:22.350" v="362" actId="1076"/>
          <ac:spMkLst>
            <pc:docMk/>
            <pc:sldMk cId="1699088621" sldId="261"/>
            <ac:spMk id="4" creationId="{BCD1D6FF-1122-B11D-0CE3-E62BA27376FA}"/>
          </ac:spMkLst>
        </pc:spChg>
        <pc:spChg chg="add mod">
          <ac:chgData name="Lauren Wright (2004543)" userId="S::2004543@student.uwtsd.ac.uk::9354f391-7c97-4111-a4a4-8fc06c36bb7d" providerId="AD" clId="Web-{EC0F271D-46CA-3B89-3899-76FDDA52C0E7}" dt="2025-04-14T09:12:51.589" v="902" actId="1076"/>
          <ac:spMkLst>
            <pc:docMk/>
            <pc:sldMk cId="1699088621" sldId="261"/>
            <ac:spMk id="5" creationId="{04E723C0-2CDE-42CD-4190-DB3335259C5D}"/>
          </ac:spMkLst>
        </pc:spChg>
        <pc:spChg chg="add mod">
          <ac:chgData name="Lauren Wright (2004543)" userId="S::2004543@student.uwtsd.ac.uk::9354f391-7c97-4111-a4a4-8fc06c36bb7d" providerId="AD" clId="Web-{EC0F271D-46CA-3B89-3899-76FDDA52C0E7}" dt="2025-04-14T09:12:37.682" v="899" actId="20577"/>
          <ac:spMkLst>
            <pc:docMk/>
            <pc:sldMk cId="1699088621" sldId="261"/>
            <ac:spMk id="7" creationId="{855EEB45-9E17-167C-2A21-374E594562CF}"/>
          </ac:spMkLst>
        </pc:spChg>
        <pc:spChg chg="add mod">
          <ac:chgData name="Lauren Wright (2004543)" userId="S::2004543@student.uwtsd.ac.uk::9354f391-7c97-4111-a4a4-8fc06c36bb7d" providerId="AD" clId="Web-{EC0F271D-46CA-3B89-3899-76FDDA52C0E7}" dt="2025-04-14T08:43:12.815" v="306" actId="20577"/>
          <ac:spMkLst>
            <pc:docMk/>
            <pc:sldMk cId="1699088621" sldId="261"/>
            <ac:spMk id="12" creationId="{CC9F1BB4-C64E-8100-B9F7-852D18FEF8D5}"/>
          </ac:spMkLst>
        </pc:spChg>
      </pc:sldChg>
      <pc:sldChg chg="addSp delSp modSp">
        <pc:chgData name="Lauren Wright (2004543)" userId="S::2004543@student.uwtsd.ac.uk::9354f391-7c97-4111-a4a4-8fc06c36bb7d" providerId="AD" clId="Web-{EC0F271D-46CA-3B89-3899-76FDDA52C0E7}" dt="2025-04-14T09:01:46.443" v="595"/>
        <pc:sldMkLst>
          <pc:docMk/>
          <pc:sldMk cId="3418206844" sldId="280"/>
        </pc:sldMkLst>
      </pc:sldChg>
      <pc:sldChg chg="modSp">
        <pc:chgData name="Lauren Wright (2004543)" userId="S::2004543@student.uwtsd.ac.uk::9354f391-7c97-4111-a4a4-8fc06c36bb7d" providerId="AD" clId="Web-{EC0F271D-46CA-3B89-3899-76FDDA52C0E7}" dt="2025-04-14T08:59:43.799" v="593" actId="20577"/>
        <pc:sldMkLst>
          <pc:docMk/>
          <pc:sldMk cId="2065563692" sldId="284"/>
        </pc:sldMkLst>
        <pc:spChg chg="mod">
          <ac:chgData name="Lauren Wright (2004543)" userId="S::2004543@student.uwtsd.ac.uk::9354f391-7c97-4111-a4a4-8fc06c36bb7d" providerId="AD" clId="Web-{EC0F271D-46CA-3B89-3899-76FDDA52C0E7}" dt="2025-04-14T08:59:43.799" v="593" actId="20577"/>
          <ac:spMkLst>
            <pc:docMk/>
            <pc:sldMk cId="2065563692" sldId="284"/>
            <ac:spMk id="2" creationId="{4A2BF590-8876-13F7-95ED-E56AAEBF21D4}"/>
          </ac:spMkLst>
        </pc:spChg>
      </pc:sldChg>
    </pc:docChg>
  </pc:docChgLst>
  <pc:docChgLst>
    <pc:chgData name="Lauren Wright (2004543)" userId="S::2004543@student.uwtsd.ac.uk::9354f391-7c97-4111-a4a4-8fc06c36bb7d" providerId="AD" clId="Web-{B71CCB77-8AD2-A4FC-1B64-C44479D64750}"/>
    <pc:docChg chg="modSld">
      <pc:chgData name="Lauren Wright (2004543)" userId="S::2004543@student.uwtsd.ac.uk::9354f391-7c97-4111-a4a4-8fc06c36bb7d" providerId="AD" clId="Web-{B71CCB77-8AD2-A4FC-1B64-C44479D64750}" dt="2025-04-24T11:39:10.444" v="538"/>
      <pc:docMkLst>
        <pc:docMk/>
      </pc:docMkLst>
      <pc:sldChg chg="addSp delSp modSp">
        <pc:chgData name="Lauren Wright (2004543)" userId="S::2004543@student.uwtsd.ac.uk::9354f391-7c97-4111-a4a4-8fc06c36bb7d" providerId="AD" clId="Web-{B71CCB77-8AD2-A4FC-1B64-C44479D64750}" dt="2025-04-24T11:10:28.827" v="7"/>
        <pc:sldMkLst>
          <pc:docMk/>
          <pc:sldMk cId="3516066402" sldId="287"/>
        </pc:sldMkLst>
        <pc:spChg chg="add del mod">
          <ac:chgData name="Lauren Wright (2004543)" userId="S::2004543@student.uwtsd.ac.uk::9354f391-7c97-4111-a4a4-8fc06c36bb7d" providerId="AD" clId="Web-{B71CCB77-8AD2-A4FC-1B64-C44479D64750}" dt="2025-04-24T11:10:28.827" v="7"/>
          <ac:spMkLst>
            <pc:docMk/>
            <pc:sldMk cId="3516066402" sldId="287"/>
            <ac:spMk id="7" creationId="{7C83F804-E9BC-2BBC-EC3F-5C72D8DC1CD7}"/>
          </ac:spMkLst>
        </pc:spChg>
      </pc:sldChg>
      <pc:sldChg chg="addSp delSp modSp">
        <pc:chgData name="Lauren Wright (2004543)" userId="S::2004543@student.uwtsd.ac.uk::9354f391-7c97-4111-a4a4-8fc06c36bb7d" providerId="AD" clId="Web-{B71CCB77-8AD2-A4FC-1B64-C44479D64750}" dt="2025-04-24T11:39:10.444" v="538"/>
        <pc:sldMkLst>
          <pc:docMk/>
          <pc:sldMk cId="110557604" sldId="288"/>
        </pc:sldMkLst>
        <pc:spChg chg="del">
          <ac:chgData name="Lauren Wright (2004543)" userId="S::2004543@student.uwtsd.ac.uk::9354f391-7c97-4111-a4a4-8fc06c36bb7d" providerId="AD" clId="Web-{B71CCB77-8AD2-A4FC-1B64-C44479D64750}" dt="2025-04-24T11:39:10.444" v="538"/>
          <ac:spMkLst>
            <pc:docMk/>
            <pc:sldMk cId="110557604" sldId="288"/>
            <ac:spMk id="3" creationId="{32FF38D8-DF02-377C-F4D6-60401B6E9196}"/>
          </ac:spMkLst>
        </pc:spChg>
        <pc:spChg chg="del">
          <ac:chgData name="Lauren Wright (2004543)" userId="S::2004543@student.uwtsd.ac.uk::9354f391-7c97-4111-a4a4-8fc06c36bb7d" providerId="AD" clId="Web-{B71CCB77-8AD2-A4FC-1B64-C44479D64750}" dt="2025-04-24T11:09:41.542" v="1"/>
          <ac:spMkLst>
            <pc:docMk/>
            <pc:sldMk cId="110557604" sldId="288"/>
            <ac:spMk id="6" creationId="{03722323-949B-A2E4-F1E3-80956ABE79E1}"/>
          </ac:spMkLst>
        </pc:spChg>
        <pc:spChg chg="add mod ord">
          <ac:chgData name="Lauren Wright (2004543)" userId="S::2004543@student.uwtsd.ac.uk::9354f391-7c97-4111-a4a4-8fc06c36bb7d" providerId="AD" clId="Web-{B71CCB77-8AD2-A4FC-1B64-C44479D64750}" dt="2025-04-24T11:29:32.550" v="316" actId="20577"/>
          <ac:spMkLst>
            <pc:docMk/>
            <pc:sldMk cId="110557604" sldId="288"/>
            <ac:spMk id="7" creationId="{E91606C4-6736-79F5-F55C-AB55547DC9BF}"/>
          </ac:spMkLst>
        </pc:spChg>
        <pc:spChg chg="add mod ord">
          <ac:chgData name="Lauren Wright (2004543)" userId="S::2004543@student.uwtsd.ac.uk::9354f391-7c97-4111-a4a4-8fc06c36bb7d" providerId="AD" clId="Web-{B71CCB77-8AD2-A4FC-1B64-C44479D64750}" dt="2025-04-24T11:36:33.493" v="471" actId="14100"/>
          <ac:spMkLst>
            <pc:docMk/>
            <pc:sldMk cId="110557604" sldId="288"/>
            <ac:spMk id="8" creationId="{26F69EE5-13F3-7D6D-8238-77353D999312}"/>
          </ac:spMkLst>
        </pc:spChg>
        <pc:spChg chg="add del mod ord">
          <ac:chgData name="Lauren Wright (2004543)" userId="S::2004543@student.uwtsd.ac.uk::9354f391-7c97-4111-a4a4-8fc06c36bb7d" providerId="AD" clId="Web-{B71CCB77-8AD2-A4FC-1B64-C44479D64750}" dt="2025-04-24T11:39:05.521" v="537" actId="14100"/>
          <ac:spMkLst>
            <pc:docMk/>
            <pc:sldMk cId="110557604" sldId="288"/>
            <ac:spMk id="9" creationId="{6137FEFF-BE90-AEA4-67F8-EFB607699A12}"/>
          </ac:spMkLst>
        </pc:spChg>
        <pc:spChg chg="add mod ord">
          <ac:chgData name="Lauren Wright (2004543)" userId="S::2004543@student.uwtsd.ac.uk::9354f391-7c97-4111-a4a4-8fc06c36bb7d" providerId="AD" clId="Web-{B71CCB77-8AD2-A4FC-1B64-C44479D64750}" dt="2025-04-24T11:29:48.270" v="319" actId="14100"/>
          <ac:spMkLst>
            <pc:docMk/>
            <pc:sldMk cId="110557604" sldId="288"/>
            <ac:spMk id="10" creationId="{358D7278-3D97-89B8-BC3D-B963B19753B8}"/>
          </ac:spMkLst>
        </pc:spChg>
        <pc:spChg chg="add mod ord">
          <ac:chgData name="Lauren Wright (2004543)" userId="S::2004543@student.uwtsd.ac.uk::9354f391-7c97-4111-a4a4-8fc06c36bb7d" providerId="AD" clId="Web-{B71CCB77-8AD2-A4FC-1B64-C44479D64750}" dt="2025-04-24T11:35:23.940" v="438" actId="20577"/>
          <ac:spMkLst>
            <pc:docMk/>
            <pc:sldMk cId="110557604" sldId="288"/>
            <ac:spMk id="11" creationId="{C979C9AF-8F2D-90E3-9FF4-B023265C78E9}"/>
          </ac:spMkLst>
        </pc:spChg>
        <pc:cxnChg chg="add mod">
          <ac:chgData name="Lauren Wright (2004543)" userId="S::2004543@student.uwtsd.ac.uk::9354f391-7c97-4111-a4a4-8fc06c36bb7d" providerId="AD" clId="Web-{B71CCB77-8AD2-A4FC-1B64-C44479D64750}" dt="2025-04-24T11:18:11.789" v="57" actId="14100"/>
          <ac:cxnSpMkLst>
            <pc:docMk/>
            <pc:sldMk cId="110557604" sldId="288"/>
            <ac:cxnSpMk id="12" creationId="{588127BC-F6B7-B7EA-F7FB-6548652108DE}"/>
          </ac:cxnSpMkLst>
        </pc:cxnChg>
        <pc:cxnChg chg="add mod">
          <ac:chgData name="Lauren Wright (2004543)" userId="S::2004543@student.uwtsd.ac.uk::9354f391-7c97-4111-a4a4-8fc06c36bb7d" providerId="AD" clId="Web-{B71CCB77-8AD2-A4FC-1B64-C44479D64750}" dt="2025-04-24T11:18:07.679" v="56" actId="14100"/>
          <ac:cxnSpMkLst>
            <pc:docMk/>
            <pc:sldMk cId="110557604" sldId="288"/>
            <ac:cxnSpMk id="13" creationId="{77DD944C-205E-3129-73B1-94AD35083F3C}"/>
          </ac:cxnSpMkLst>
        </pc:cxnChg>
        <pc:cxnChg chg="add mod">
          <ac:chgData name="Lauren Wright (2004543)" userId="S::2004543@student.uwtsd.ac.uk::9354f391-7c97-4111-a4a4-8fc06c36bb7d" providerId="AD" clId="Web-{B71CCB77-8AD2-A4FC-1B64-C44479D64750}" dt="2025-04-24T11:19:11.138" v="65" actId="14100"/>
          <ac:cxnSpMkLst>
            <pc:docMk/>
            <pc:sldMk cId="110557604" sldId="288"/>
            <ac:cxnSpMk id="14" creationId="{D9A4D731-A1ED-5945-3680-EB139D446AA4}"/>
          </ac:cxnSpMkLst>
        </pc:cxnChg>
        <pc:cxnChg chg="add mod">
          <ac:chgData name="Lauren Wright (2004543)" userId="S::2004543@student.uwtsd.ac.uk::9354f391-7c97-4111-a4a4-8fc06c36bb7d" providerId="AD" clId="Web-{B71CCB77-8AD2-A4FC-1B64-C44479D64750}" dt="2025-04-24T11:19:33.264" v="69" actId="1076"/>
          <ac:cxnSpMkLst>
            <pc:docMk/>
            <pc:sldMk cId="110557604" sldId="288"/>
            <ac:cxnSpMk id="15" creationId="{268A1F1F-9BD5-6C90-0EFC-FCC99F3A1AA6}"/>
          </ac:cxnSpMkLst>
        </pc:cxnChg>
      </pc:sldChg>
    </pc:docChg>
  </pc:docChgLst>
  <pc:docChgLst>
    <pc:chgData name="Lauren Wright (2004543)" userId="S::2004543@student.uwtsd.ac.uk::9354f391-7c97-4111-a4a4-8fc06c36bb7d" providerId="AD" clId="Web-{AC8EF243-4546-0FCD-222F-BF31EF045B80}"/>
    <pc:docChg chg="modSld">
      <pc:chgData name="Lauren Wright (2004543)" userId="S::2004543@student.uwtsd.ac.uk::9354f391-7c97-4111-a4a4-8fc06c36bb7d" providerId="AD" clId="Web-{AC8EF243-4546-0FCD-222F-BF31EF045B80}" dt="2025-04-24T12:27:56.736" v="991"/>
      <pc:docMkLst>
        <pc:docMk/>
      </pc:docMkLst>
      <pc:sldChg chg="modNotes">
        <pc:chgData name="Lauren Wright (2004543)" userId="S::2004543@student.uwtsd.ac.uk::9354f391-7c97-4111-a4a4-8fc06c36bb7d" providerId="AD" clId="Web-{AC8EF243-4546-0FCD-222F-BF31EF045B80}" dt="2025-04-24T12:27:56.736" v="991"/>
        <pc:sldMkLst>
          <pc:docMk/>
          <pc:sldMk cId="1699088621" sldId="261"/>
        </pc:sldMkLst>
      </pc:sldChg>
    </pc:docChg>
  </pc:docChgLst>
  <pc:docChgLst>
    <pc:chgData name="Natalie Skalkosova (2212439)" userId="S::2212439@student.uwtsd.ac.uk::33576d9e-b212-43a8-8f36-c9ccf9ebaaeb" providerId="AD" clId="Web-{47E03E63-52F3-A66D-9E02-9C63F7B049D9}"/>
    <pc:docChg chg="modSld">
      <pc:chgData name="Natalie Skalkosova (2212439)" userId="S::2212439@student.uwtsd.ac.uk::33576d9e-b212-43a8-8f36-c9ccf9ebaaeb" providerId="AD" clId="Web-{47E03E63-52F3-A66D-9E02-9C63F7B049D9}" dt="2025-04-18T12:35:32.022" v="551" actId="20577"/>
      <pc:docMkLst>
        <pc:docMk/>
      </pc:docMkLst>
      <pc:sldChg chg="addSp delSp modSp">
        <pc:chgData name="Natalie Skalkosova (2212439)" userId="S::2212439@student.uwtsd.ac.uk::33576d9e-b212-43a8-8f36-c9ccf9ebaaeb" providerId="AD" clId="Web-{47E03E63-52F3-A66D-9E02-9C63F7B049D9}" dt="2025-04-18T12:35:32.022" v="551" actId="20577"/>
        <pc:sldMkLst>
          <pc:docMk/>
          <pc:sldMk cId="1164941242" sldId="282"/>
        </pc:sldMkLst>
        <pc:spChg chg="mod">
          <ac:chgData name="Natalie Skalkosova (2212439)" userId="S::2212439@student.uwtsd.ac.uk::33576d9e-b212-43a8-8f36-c9ccf9ebaaeb" providerId="AD" clId="Web-{47E03E63-52F3-A66D-9E02-9C63F7B049D9}" dt="2025-04-18T12:35:32.022" v="551" actId="20577"/>
          <ac:spMkLst>
            <pc:docMk/>
            <pc:sldMk cId="1164941242" sldId="282"/>
            <ac:spMk id="3" creationId="{D92BF9C1-9009-C934-C11C-54570A5234B7}"/>
          </ac:spMkLst>
        </pc:spChg>
        <pc:spChg chg="mod">
          <ac:chgData name="Natalie Skalkosova (2212439)" userId="S::2212439@student.uwtsd.ac.uk::33576d9e-b212-43a8-8f36-c9ccf9ebaaeb" providerId="AD" clId="Web-{47E03E63-52F3-A66D-9E02-9C63F7B049D9}" dt="2025-04-18T12:34:19.159" v="533" actId="20577"/>
          <ac:spMkLst>
            <pc:docMk/>
            <pc:sldMk cId="1164941242" sldId="282"/>
            <ac:spMk id="5" creationId="{A45EB57E-48A5-AA9B-7682-56298F1431C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C31C17-0DDE-4B59-A16A-F717A2F49235}" type="doc">
      <dgm:prSet loTypeId="urn:microsoft.com/office/officeart/2016/7/layout/BasicProcessNew" loCatId="process" qsTypeId="urn:microsoft.com/office/officeart/2005/8/quickstyle/simple1" qsCatId="simple" csTypeId="urn:microsoft.com/office/officeart/2005/8/colors/accent3_2" csCatId="accent3" phldr="1"/>
      <dgm:spPr/>
      <dgm:t>
        <a:bodyPr/>
        <a:lstStyle/>
        <a:p>
          <a:endParaRPr lang="en-US"/>
        </a:p>
      </dgm:t>
    </dgm:pt>
    <dgm:pt modelId="{8BBCD276-9D9E-41C2-AEEA-5D9FF5283A62}">
      <dgm:prSet/>
      <dgm:spPr/>
      <dgm:t>
        <a:bodyPr/>
        <a:lstStyle/>
        <a:p>
          <a:r>
            <a:rPr lang="en-US">
              <a:solidFill>
                <a:schemeClr val="bg1">
                  <a:lumMod val="25000"/>
                </a:schemeClr>
              </a:solidFill>
            </a:rPr>
            <a:t>Race:</a:t>
          </a:r>
        </a:p>
      </dgm:t>
    </dgm:pt>
    <dgm:pt modelId="{78C241A9-5CE6-44BE-B1B4-096B64D89069}" type="parTrans" cxnId="{986EC637-4AEB-45CC-A533-F27004BE2E33}">
      <dgm:prSet/>
      <dgm:spPr/>
      <dgm:t>
        <a:bodyPr/>
        <a:lstStyle/>
        <a:p>
          <a:endParaRPr lang="en-US"/>
        </a:p>
      </dgm:t>
    </dgm:pt>
    <dgm:pt modelId="{34B7CC99-AD0C-4689-862E-B60858E43CA3}" type="sibTrans" cxnId="{986EC637-4AEB-45CC-A533-F27004BE2E33}">
      <dgm:prSet/>
      <dgm:spPr/>
      <dgm:t>
        <a:bodyPr/>
        <a:lstStyle/>
        <a:p>
          <a:endParaRPr lang="en-US"/>
        </a:p>
      </dgm:t>
    </dgm:pt>
    <dgm:pt modelId="{CDD98DDA-4668-4787-9882-730D25E1A944}">
      <dgm:prSet custT="1"/>
      <dgm:spPr/>
      <dgm:t>
        <a:bodyPr/>
        <a:lstStyle/>
        <a:p>
          <a:r>
            <a:rPr lang="en-US" sz="1100">
              <a:solidFill>
                <a:schemeClr val="bg1">
                  <a:lumMod val="25000"/>
                </a:schemeClr>
              </a:solidFill>
            </a:rPr>
            <a:t>In 2025, 19% of all solicitors were from the BAME (Black, Asian, Minority Ethnic) community, increased by 1% since 2021. </a:t>
          </a:r>
        </a:p>
        <a:p>
          <a:r>
            <a:rPr lang="en-US" sz="900">
              <a:solidFill>
                <a:schemeClr val="bg1">
                  <a:lumMod val="25000"/>
                </a:schemeClr>
              </a:solidFill>
            </a:rPr>
            <a:t>(Solicitors Regulation Authority, 2025).</a:t>
          </a:r>
        </a:p>
      </dgm:t>
    </dgm:pt>
    <dgm:pt modelId="{C7C505A7-9750-4DD9-BE83-FB8175965E49}" type="parTrans" cxnId="{21C767D5-63A9-4D7B-AA6F-3A4759EF1C31}">
      <dgm:prSet/>
      <dgm:spPr/>
      <dgm:t>
        <a:bodyPr/>
        <a:lstStyle/>
        <a:p>
          <a:endParaRPr lang="en-US"/>
        </a:p>
      </dgm:t>
    </dgm:pt>
    <dgm:pt modelId="{B2112241-2D11-46BC-B547-D51101A72A30}" type="sibTrans" cxnId="{21C767D5-63A9-4D7B-AA6F-3A4759EF1C31}">
      <dgm:prSet/>
      <dgm:spPr/>
      <dgm:t>
        <a:bodyPr/>
        <a:lstStyle/>
        <a:p>
          <a:endParaRPr lang="en-US"/>
        </a:p>
      </dgm:t>
    </dgm:pt>
    <dgm:pt modelId="{9EA75FE0-8373-4134-A6D3-100EF8E1568E}">
      <dgm:prSet custT="1"/>
      <dgm:spPr/>
      <dgm:t>
        <a:bodyPr/>
        <a:lstStyle/>
        <a:p>
          <a:r>
            <a:rPr lang="en-US" sz="1100">
              <a:solidFill>
                <a:schemeClr val="bg1">
                  <a:lumMod val="25000"/>
                </a:schemeClr>
              </a:solidFill>
            </a:rPr>
            <a:t>Specific Ethnic groups, 12% are Asian, 3% are Black, 3% are Mixed and 1% are other. </a:t>
          </a:r>
        </a:p>
        <a:p>
          <a:r>
            <a:rPr lang="en-US" sz="900">
              <a:solidFill>
                <a:schemeClr val="bg1">
                  <a:lumMod val="25000"/>
                </a:schemeClr>
              </a:solidFill>
            </a:rPr>
            <a:t>(Solicitors Regulation Authority, 2025).</a:t>
          </a:r>
        </a:p>
      </dgm:t>
    </dgm:pt>
    <dgm:pt modelId="{F0604F80-CAF2-48EF-991E-31E8F5B74AC2}" type="parTrans" cxnId="{98837372-3A35-4046-A061-05E9D75E8616}">
      <dgm:prSet/>
      <dgm:spPr/>
      <dgm:t>
        <a:bodyPr/>
        <a:lstStyle/>
        <a:p>
          <a:endParaRPr lang="en-US"/>
        </a:p>
      </dgm:t>
    </dgm:pt>
    <dgm:pt modelId="{F71B00AF-4045-4B68-BD59-FFC99E679662}" type="sibTrans" cxnId="{98837372-3A35-4046-A061-05E9D75E8616}">
      <dgm:prSet/>
      <dgm:spPr/>
      <dgm:t>
        <a:bodyPr/>
        <a:lstStyle/>
        <a:p>
          <a:endParaRPr lang="en-US"/>
        </a:p>
      </dgm:t>
    </dgm:pt>
    <dgm:pt modelId="{F04F4735-7800-426C-BE55-A8CB141A4554}">
      <dgm:prSet/>
      <dgm:spPr/>
      <dgm:t>
        <a:bodyPr/>
        <a:lstStyle/>
        <a:p>
          <a:r>
            <a:rPr lang="en-US">
              <a:solidFill>
                <a:schemeClr val="bg1">
                  <a:lumMod val="25000"/>
                </a:schemeClr>
              </a:solidFill>
            </a:rPr>
            <a:t>Age:</a:t>
          </a:r>
        </a:p>
      </dgm:t>
    </dgm:pt>
    <dgm:pt modelId="{B84C694A-11CA-4BEA-B135-07DABF4EFA9E}" type="parTrans" cxnId="{A54C00AD-9BD7-44B4-8D62-544A6D5719BB}">
      <dgm:prSet/>
      <dgm:spPr/>
      <dgm:t>
        <a:bodyPr/>
        <a:lstStyle/>
        <a:p>
          <a:endParaRPr lang="en-US"/>
        </a:p>
      </dgm:t>
    </dgm:pt>
    <dgm:pt modelId="{478528BA-3918-4691-BF2E-8CB34A8172BE}" type="sibTrans" cxnId="{A54C00AD-9BD7-44B4-8D62-544A6D5719BB}">
      <dgm:prSet/>
      <dgm:spPr/>
      <dgm:t>
        <a:bodyPr/>
        <a:lstStyle/>
        <a:p>
          <a:endParaRPr lang="en-US"/>
        </a:p>
      </dgm:t>
    </dgm:pt>
    <dgm:pt modelId="{62CD63B4-B5D7-4B5B-AA64-B33418BC41C0}">
      <dgm:prSet custT="1"/>
      <dgm:spPr/>
      <dgm:t>
        <a:bodyPr/>
        <a:lstStyle/>
        <a:p>
          <a:r>
            <a:rPr lang="en-US" sz="1100">
              <a:solidFill>
                <a:schemeClr val="bg1">
                  <a:lumMod val="25000"/>
                </a:schemeClr>
              </a:solidFill>
            </a:rPr>
            <a:t>In 2017 the average age of newly qualified solicitors in England and Wales was 29 years old. </a:t>
          </a:r>
        </a:p>
        <a:p>
          <a:r>
            <a:rPr lang="en-US" sz="900">
              <a:solidFill>
                <a:schemeClr val="bg1">
                  <a:lumMod val="25000"/>
                </a:schemeClr>
              </a:solidFill>
            </a:rPr>
            <a:t>(Uberoi,2024).</a:t>
          </a:r>
        </a:p>
      </dgm:t>
    </dgm:pt>
    <dgm:pt modelId="{AE5874EE-2FAC-4C0E-9B00-21F3E417FBE9}" type="parTrans" cxnId="{226B4AE1-D734-40C0-A87F-436BB7B1DEEB}">
      <dgm:prSet/>
      <dgm:spPr/>
      <dgm:t>
        <a:bodyPr/>
        <a:lstStyle/>
        <a:p>
          <a:endParaRPr lang="en-US"/>
        </a:p>
      </dgm:t>
    </dgm:pt>
    <dgm:pt modelId="{9ECB75A6-5647-4644-9619-0A5AEA6731C3}" type="sibTrans" cxnId="{226B4AE1-D734-40C0-A87F-436BB7B1DEEB}">
      <dgm:prSet/>
      <dgm:spPr/>
      <dgm:t>
        <a:bodyPr/>
        <a:lstStyle/>
        <a:p>
          <a:endParaRPr lang="en-US"/>
        </a:p>
      </dgm:t>
    </dgm:pt>
    <dgm:pt modelId="{832FD86D-E2A6-49B6-A425-06246AA2E189}">
      <dgm:prSet custT="1"/>
      <dgm:spPr/>
      <dgm:t>
        <a:bodyPr/>
        <a:lstStyle/>
        <a:p>
          <a:r>
            <a:rPr lang="en-US" sz="1100">
              <a:solidFill>
                <a:schemeClr val="bg1">
                  <a:lumMod val="25000"/>
                </a:schemeClr>
              </a:solidFill>
            </a:rPr>
            <a:t>In 2021-2022 the average age for newly qualified solicitors had increased. </a:t>
          </a:r>
        </a:p>
        <a:p>
          <a:r>
            <a:rPr lang="en-US" sz="900">
              <a:solidFill>
                <a:schemeClr val="bg1">
                  <a:lumMod val="25000"/>
                </a:schemeClr>
              </a:solidFill>
            </a:rPr>
            <a:t>(The Law Society,2025).</a:t>
          </a:r>
        </a:p>
      </dgm:t>
    </dgm:pt>
    <dgm:pt modelId="{542653FB-953E-48B4-BDCD-0AB968DE10E1}" type="parTrans" cxnId="{F13612A1-BDB3-46E2-B634-71666132F49A}">
      <dgm:prSet/>
      <dgm:spPr/>
      <dgm:t>
        <a:bodyPr/>
        <a:lstStyle/>
        <a:p>
          <a:endParaRPr lang="en-US"/>
        </a:p>
      </dgm:t>
    </dgm:pt>
    <dgm:pt modelId="{CBEAD0CA-2362-4EB7-8B0F-1821AFB1C907}" type="sibTrans" cxnId="{F13612A1-BDB3-46E2-B634-71666132F49A}">
      <dgm:prSet/>
      <dgm:spPr/>
      <dgm:t>
        <a:bodyPr/>
        <a:lstStyle/>
        <a:p>
          <a:endParaRPr lang="en-US"/>
        </a:p>
      </dgm:t>
    </dgm:pt>
    <dgm:pt modelId="{91D40333-4CC8-4145-B0A2-3CEE51176843}">
      <dgm:prSet/>
      <dgm:spPr/>
      <dgm:t>
        <a:bodyPr/>
        <a:lstStyle/>
        <a:p>
          <a:r>
            <a:rPr lang="en-GB">
              <a:solidFill>
                <a:schemeClr val="bg1">
                  <a:lumMod val="25000"/>
                </a:schemeClr>
              </a:solidFill>
            </a:rPr>
            <a:t>Gender:</a:t>
          </a:r>
        </a:p>
      </dgm:t>
    </dgm:pt>
    <dgm:pt modelId="{411BD1B0-EE53-44E0-9677-DE0A3B378A83}" type="parTrans" cxnId="{F099FAB0-48B5-4113-B64B-38203FAE46A8}">
      <dgm:prSet/>
      <dgm:spPr/>
      <dgm:t>
        <a:bodyPr/>
        <a:lstStyle/>
        <a:p>
          <a:endParaRPr lang="en-US"/>
        </a:p>
      </dgm:t>
    </dgm:pt>
    <dgm:pt modelId="{8CD5CE31-7882-4C98-B59C-3EF57F9A22C3}" type="sibTrans" cxnId="{F099FAB0-48B5-4113-B64B-38203FAE46A8}">
      <dgm:prSet/>
      <dgm:spPr/>
      <dgm:t>
        <a:bodyPr/>
        <a:lstStyle/>
        <a:p>
          <a:endParaRPr lang="en-US"/>
        </a:p>
      </dgm:t>
    </dgm:pt>
    <dgm:pt modelId="{CB5F620A-F594-4906-A9B3-9829E47256A8}">
      <dgm:prSet custT="1"/>
      <dgm:spPr/>
      <dgm:t>
        <a:bodyPr/>
        <a:lstStyle/>
        <a:p>
          <a:pPr>
            <a:buFont typeface="Courier New" panose="02070309020205020404" pitchFamily="49" charset="0"/>
            <a:buChar char="o"/>
          </a:pPr>
          <a:r>
            <a:rPr lang="en-US" sz="1100">
              <a:solidFill>
                <a:schemeClr val="bg1">
                  <a:lumMod val="25000"/>
                </a:schemeClr>
              </a:solidFill>
            </a:rPr>
            <a:t>53% of all solicitors across England and Wales are female. </a:t>
          </a:r>
        </a:p>
        <a:p>
          <a:pPr>
            <a:buFont typeface="Courier New" panose="02070309020205020404" pitchFamily="49" charset="0"/>
            <a:buChar char="o"/>
          </a:pPr>
          <a:r>
            <a:rPr lang="en-US" sz="1100">
              <a:solidFill>
                <a:schemeClr val="bg1">
                  <a:lumMod val="25000"/>
                </a:schemeClr>
              </a:solidFill>
            </a:rPr>
            <a:t>1% increase in female solicitors from 2021.</a:t>
          </a:r>
          <a:r>
            <a:rPr lang="en-US" sz="900">
              <a:solidFill>
                <a:schemeClr val="bg1">
                  <a:lumMod val="25000"/>
                </a:schemeClr>
              </a:solidFill>
            </a:rPr>
            <a:t> </a:t>
          </a:r>
        </a:p>
        <a:p>
          <a:pPr>
            <a:buFont typeface="Courier New" panose="02070309020205020404" pitchFamily="49" charset="0"/>
            <a:buChar char="o"/>
          </a:pPr>
          <a:r>
            <a:rPr lang="en-US" sz="900">
              <a:solidFill>
                <a:schemeClr val="bg1">
                  <a:lumMod val="25000"/>
                </a:schemeClr>
              </a:solidFill>
            </a:rPr>
            <a:t>(Solicitors Regulation Authority, 2023).</a:t>
          </a:r>
        </a:p>
      </dgm:t>
    </dgm:pt>
    <dgm:pt modelId="{DF825D14-53EF-421F-A726-2905B2FF54BC}" type="parTrans" cxnId="{39BD5E34-DB8F-4EED-AF5D-6ABC9270A156}">
      <dgm:prSet/>
      <dgm:spPr/>
      <dgm:t>
        <a:bodyPr/>
        <a:lstStyle/>
        <a:p>
          <a:endParaRPr lang="en-US"/>
        </a:p>
      </dgm:t>
    </dgm:pt>
    <dgm:pt modelId="{F75FB9E5-DC7F-4E63-B1F1-A4A513E40DB9}" type="sibTrans" cxnId="{39BD5E34-DB8F-4EED-AF5D-6ABC9270A156}">
      <dgm:prSet/>
      <dgm:spPr/>
      <dgm:t>
        <a:bodyPr/>
        <a:lstStyle/>
        <a:p>
          <a:endParaRPr lang="en-US"/>
        </a:p>
      </dgm:t>
    </dgm:pt>
    <dgm:pt modelId="{B46196A2-7324-A748-BEA5-90B4455773E2}" type="pres">
      <dgm:prSet presAssocID="{4AC31C17-0DDE-4B59-A16A-F717A2F49235}" presName="Name0" presStyleCnt="0">
        <dgm:presLayoutVars>
          <dgm:dir/>
          <dgm:resizeHandles val="exact"/>
        </dgm:presLayoutVars>
      </dgm:prSet>
      <dgm:spPr/>
    </dgm:pt>
    <dgm:pt modelId="{8A9C998E-FA74-C745-BC06-F65A74FE9B28}" type="pres">
      <dgm:prSet presAssocID="{8BBCD276-9D9E-41C2-AEEA-5D9FF5283A62}" presName="node" presStyleLbl="node1" presStyleIdx="0" presStyleCnt="15">
        <dgm:presLayoutVars>
          <dgm:bulletEnabled val="1"/>
        </dgm:presLayoutVars>
      </dgm:prSet>
      <dgm:spPr/>
    </dgm:pt>
    <dgm:pt modelId="{16D00ECB-AE87-D94A-ADA0-18E847EBDE26}" type="pres">
      <dgm:prSet presAssocID="{34B7CC99-AD0C-4689-862E-B60858E43CA3}" presName="sibTransSpacerBeforeConnector" presStyleCnt="0"/>
      <dgm:spPr/>
    </dgm:pt>
    <dgm:pt modelId="{A82D8C17-90AD-1D4E-A42E-71417ADCE15A}" type="pres">
      <dgm:prSet presAssocID="{34B7CC99-AD0C-4689-862E-B60858E43CA3}" presName="sibTrans" presStyleLbl="node1" presStyleIdx="1" presStyleCnt="15"/>
      <dgm:spPr/>
    </dgm:pt>
    <dgm:pt modelId="{6443784C-942B-C14D-A81C-AA4830665ECC}" type="pres">
      <dgm:prSet presAssocID="{34B7CC99-AD0C-4689-862E-B60858E43CA3}" presName="sibTransSpacerAfterConnector" presStyleCnt="0"/>
      <dgm:spPr/>
    </dgm:pt>
    <dgm:pt modelId="{3D06B5EB-EA12-694F-9890-FCCBA2BCC0C1}" type="pres">
      <dgm:prSet presAssocID="{CDD98DDA-4668-4787-9882-730D25E1A944}" presName="node" presStyleLbl="node1" presStyleIdx="2" presStyleCnt="15">
        <dgm:presLayoutVars>
          <dgm:bulletEnabled val="1"/>
        </dgm:presLayoutVars>
      </dgm:prSet>
      <dgm:spPr/>
    </dgm:pt>
    <dgm:pt modelId="{CB54CA18-78EF-DA45-92AC-95A2CC1A66AC}" type="pres">
      <dgm:prSet presAssocID="{B2112241-2D11-46BC-B547-D51101A72A30}" presName="sibTransSpacerBeforeConnector" presStyleCnt="0"/>
      <dgm:spPr/>
    </dgm:pt>
    <dgm:pt modelId="{01971339-1A20-BD4E-9958-CE3B646DA3C3}" type="pres">
      <dgm:prSet presAssocID="{B2112241-2D11-46BC-B547-D51101A72A30}" presName="sibTrans" presStyleLbl="node1" presStyleIdx="3" presStyleCnt="15"/>
      <dgm:spPr/>
    </dgm:pt>
    <dgm:pt modelId="{697DE700-1F4A-3C42-9444-3636D55E963F}" type="pres">
      <dgm:prSet presAssocID="{B2112241-2D11-46BC-B547-D51101A72A30}" presName="sibTransSpacerAfterConnector" presStyleCnt="0"/>
      <dgm:spPr/>
    </dgm:pt>
    <dgm:pt modelId="{D27566A2-9C08-F744-AFDD-2C3C247B1279}" type="pres">
      <dgm:prSet presAssocID="{9EA75FE0-8373-4134-A6D3-100EF8E1568E}" presName="node" presStyleLbl="node1" presStyleIdx="4" presStyleCnt="15">
        <dgm:presLayoutVars>
          <dgm:bulletEnabled val="1"/>
        </dgm:presLayoutVars>
      </dgm:prSet>
      <dgm:spPr/>
    </dgm:pt>
    <dgm:pt modelId="{176857B1-46C0-2C44-8DBC-3D6EE8BB168A}" type="pres">
      <dgm:prSet presAssocID="{F71B00AF-4045-4B68-BD59-FFC99E679662}" presName="sibTransSpacerBeforeConnector" presStyleCnt="0"/>
      <dgm:spPr/>
    </dgm:pt>
    <dgm:pt modelId="{905D381E-29F0-5447-AE4C-23F2713C0942}" type="pres">
      <dgm:prSet presAssocID="{F71B00AF-4045-4B68-BD59-FFC99E679662}" presName="sibTrans" presStyleLbl="node1" presStyleIdx="5" presStyleCnt="15"/>
      <dgm:spPr/>
    </dgm:pt>
    <dgm:pt modelId="{7C379BE7-C2F7-C846-91C6-76CE27898FC8}" type="pres">
      <dgm:prSet presAssocID="{F71B00AF-4045-4B68-BD59-FFC99E679662}" presName="sibTransSpacerAfterConnector" presStyleCnt="0"/>
      <dgm:spPr/>
    </dgm:pt>
    <dgm:pt modelId="{3BD89E95-71AA-D74C-BB87-F28C5028A8F5}" type="pres">
      <dgm:prSet presAssocID="{F04F4735-7800-426C-BE55-A8CB141A4554}" presName="node" presStyleLbl="node1" presStyleIdx="6" presStyleCnt="15">
        <dgm:presLayoutVars>
          <dgm:bulletEnabled val="1"/>
        </dgm:presLayoutVars>
      </dgm:prSet>
      <dgm:spPr/>
    </dgm:pt>
    <dgm:pt modelId="{4640D95B-D89C-4944-B470-641FC7F3679A}" type="pres">
      <dgm:prSet presAssocID="{478528BA-3918-4691-BF2E-8CB34A8172BE}" presName="sibTransSpacerBeforeConnector" presStyleCnt="0"/>
      <dgm:spPr/>
    </dgm:pt>
    <dgm:pt modelId="{A99D1965-5638-6C44-9FAA-A0A87F0E091A}" type="pres">
      <dgm:prSet presAssocID="{478528BA-3918-4691-BF2E-8CB34A8172BE}" presName="sibTrans" presStyleLbl="node1" presStyleIdx="7" presStyleCnt="15"/>
      <dgm:spPr/>
    </dgm:pt>
    <dgm:pt modelId="{15267A64-C218-DA48-ACDF-002971CB052B}" type="pres">
      <dgm:prSet presAssocID="{478528BA-3918-4691-BF2E-8CB34A8172BE}" presName="sibTransSpacerAfterConnector" presStyleCnt="0"/>
      <dgm:spPr/>
    </dgm:pt>
    <dgm:pt modelId="{B3D45274-8593-7245-963A-FFEE92778C29}" type="pres">
      <dgm:prSet presAssocID="{62CD63B4-B5D7-4B5B-AA64-B33418BC41C0}" presName="node" presStyleLbl="node1" presStyleIdx="8" presStyleCnt="15">
        <dgm:presLayoutVars>
          <dgm:bulletEnabled val="1"/>
        </dgm:presLayoutVars>
      </dgm:prSet>
      <dgm:spPr/>
    </dgm:pt>
    <dgm:pt modelId="{915FCDC5-1C0F-B343-BD97-BF9BD5190A47}" type="pres">
      <dgm:prSet presAssocID="{9ECB75A6-5647-4644-9619-0A5AEA6731C3}" presName="sibTransSpacerBeforeConnector" presStyleCnt="0"/>
      <dgm:spPr/>
    </dgm:pt>
    <dgm:pt modelId="{9AAA2AD1-B81E-244E-A8D2-E9830F9549CC}" type="pres">
      <dgm:prSet presAssocID="{9ECB75A6-5647-4644-9619-0A5AEA6731C3}" presName="sibTrans" presStyleLbl="node1" presStyleIdx="9" presStyleCnt="15"/>
      <dgm:spPr/>
    </dgm:pt>
    <dgm:pt modelId="{362887B4-EE2F-A14B-8BD6-3FB4A96CB0AA}" type="pres">
      <dgm:prSet presAssocID="{9ECB75A6-5647-4644-9619-0A5AEA6731C3}" presName="sibTransSpacerAfterConnector" presStyleCnt="0"/>
      <dgm:spPr/>
    </dgm:pt>
    <dgm:pt modelId="{5182BA79-9AD8-7143-9282-D6D22B05DDEF}" type="pres">
      <dgm:prSet presAssocID="{832FD86D-E2A6-49B6-A425-06246AA2E189}" presName="node" presStyleLbl="node1" presStyleIdx="10" presStyleCnt="15">
        <dgm:presLayoutVars>
          <dgm:bulletEnabled val="1"/>
        </dgm:presLayoutVars>
      </dgm:prSet>
      <dgm:spPr/>
    </dgm:pt>
    <dgm:pt modelId="{589A88DB-DD55-1549-A0CA-9DDEE6EB2DC1}" type="pres">
      <dgm:prSet presAssocID="{CBEAD0CA-2362-4EB7-8B0F-1821AFB1C907}" presName="sibTransSpacerBeforeConnector" presStyleCnt="0"/>
      <dgm:spPr/>
    </dgm:pt>
    <dgm:pt modelId="{9702306D-64C5-4742-B3E5-9FB1FB6BE199}" type="pres">
      <dgm:prSet presAssocID="{CBEAD0CA-2362-4EB7-8B0F-1821AFB1C907}" presName="sibTrans" presStyleLbl="node1" presStyleIdx="11" presStyleCnt="15"/>
      <dgm:spPr/>
    </dgm:pt>
    <dgm:pt modelId="{89EE96E0-C07D-C746-9692-F4B212123182}" type="pres">
      <dgm:prSet presAssocID="{CBEAD0CA-2362-4EB7-8B0F-1821AFB1C907}" presName="sibTransSpacerAfterConnector" presStyleCnt="0"/>
      <dgm:spPr/>
    </dgm:pt>
    <dgm:pt modelId="{BCABD6C8-E9C5-0047-88DC-28C306E6205A}" type="pres">
      <dgm:prSet presAssocID="{91D40333-4CC8-4145-B0A2-3CEE51176843}" presName="node" presStyleLbl="node1" presStyleIdx="12" presStyleCnt="15">
        <dgm:presLayoutVars>
          <dgm:bulletEnabled val="1"/>
        </dgm:presLayoutVars>
      </dgm:prSet>
      <dgm:spPr/>
    </dgm:pt>
    <dgm:pt modelId="{19882B76-3831-1249-9B93-DD4907B6223C}" type="pres">
      <dgm:prSet presAssocID="{8CD5CE31-7882-4C98-B59C-3EF57F9A22C3}" presName="sibTransSpacerBeforeConnector" presStyleCnt="0"/>
      <dgm:spPr/>
    </dgm:pt>
    <dgm:pt modelId="{2E5E0F23-F425-D047-85DB-179847C09A5C}" type="pres">
      <dgm:prSet presAssocID="{8CD5CE31-7882-4C98-B59C-3EF57F9A22C3}" presName="sibTrans" presStyleLbl="node1" presStyleIdx="13" presStyleCnt="15"/>
      <dgm:spPr/>
    </dgm:pt>
    <dgm:pt modelId="{4BBA8BA3-8569-5E4E-A6A7-DAA820B4E109}" type="pres">
      <dgm:prSet presAssocID="{8CD5CE31-7882-4C98-B59C-3EF57F9A22C3}" presName="sibTransSpacerAfterConnector" presStyleCnt="0"/>
      <dgm:spPr/>
    </dgm:pt>
    <dgm:pt modelId="{C5CB4A9A-F28F-D84D-A2D5-BB4D71CA453C}" type="pres">
      <dgm:prSet presAssocID="{CB5F620A-F594-4906-A9B3-9829E47256A8}" presName="node" presStyleLbl="node1" presStyleIdx="14" presStyleCnt="15">
        <dgm:presLayoutVars>
          <dgm:bulletEnabled val="1"/>
        </dgm:presLayoutVars>
      </dgm:prSet>
      <dgm:spPr/>
    </dgm:pt>
  </dgm:ptLst>
  <dgm:cxnLst>
    <dgm:cxn modelId="{B2EA7A04-2724-5B44-9CB6-D577CDB20BCB}" type="presOf" srcId="{91D40333-4CC8-4145-B0A2-3CEE51176843}" destId="{BCABD6C8-E9C5-0047-88DC-28C306E6205A}" srcOrd="0" destOrd="0" presId="urn:microsoft.com/office/officeart/2016/7/layout/BasicProcessNew"/>
    <dgm:cxn modelId="{95BD9913-9E5C-EC4D-B3DA-3489EF70DC86}" type="presOf" srcId="{34B7CC99-AD0C-4689-862E-B60858E43CA3}" destId="{A82D8C17-90AD-1D4E-A42E-71417ADCE15A}" srcOrd="0" destOrd="0" presId="urn:microsoft.com/office/officeart/2016/7/layout/BasicProcessNew"/>
    <dgm:cxn modelId="{37CB4D14-9586-2C48-B9F5-944D99806CBF}" type="presOf" srcId="{F04F4735-7800-426C-BE55-A8CB141A4554}" destId="{3BD89E95-71AA-D74C-BB87-F28C5028A8F5}" srcOrd="0" destOrd="0" presId="urn:microsoft.com/office/officeart/2016/7/layout/BasicProcessNew"/>
    <dgm:cxn modelId="{7F89A316-24AB-8946-8192-1BA90653F289}" type="presOf" srcId="{8BBCD276-9D9E-41C2-AEEA-5D9FF5283A62}" destId="{8A9C998E-FA74-C745-BC06-F65A74FE9B28}" srcOrd="0" destOrd="0" presId="urn:microsoft.com/office/officeart/2016/7/layout/BasicProcessNew"/>
    <dgm:cxn modelId="{AC9A7331-2996-0F40-9DA2-D3E957482CFD}" type="presOf" srcId="{B2112241-2D11-46BC-B547-D51101A72A30}" destId="{01971339-1A20-BD4E-9958-CE3B646DA3C3}" srcOrd="0" destOrd="0" presId="urn:microsoft.com/office/officeart/2016/7/layout/BasicProcessNew"/>
    <dgm:cxn modelId="{39BD5E34-DB8F-4EED-AF5D-6ABC9270A156}" srcId="{4AC31C17-0DDE-4B59-A16A-F717A2F49235}" destId="{CB5F620A-F594-4906-A9B3-9829E47256A8}" srcOrd="7" destOrd="0" parTransId="{DF825D14-53EF-421F-A726-2905B2FF54BC}" sibTransId="{F75FB9E5-DC7F-4E63-B1F1-A4A513E40DB9}"/>
    <dgm:cxn modelId="{986EC637-4AEB-45CC-A533-F27004BE2E33}" srcId="{4AC31C17-0DDE-4B59-A16A-F717A2F49235}" destId="{8BBCD276-9D9E-41C2-AEEA-5D9FF5283A62}" srcOrd="0" destOrd="0" parTransId="{78C241A9-5CE6-44BE-B1B4-096B64D89069}" sibTransId="{34B7CC99-AD0C-4689-862E-B60858E43CA3}"/>
    <dgm:cxn modelId="{C0B25E3B-70CB-CA4B-A523-C0A26C347C70}" type="presOf" srcId="{478528BA-3918-4691-BF2E-8CB34A8172BE}" destId="{A99D1965-5638-6C44-9FAA-A0A87F0E091A}" srcOrd="0" destOrd="0" presId="urn:microsoft.com/office/officeart/2016/7/layout/BasicProcessNew"/>
    <dgm:cxn modelId="{DB20BF6A-6323-8E43-83F0-8B85F7816009}" type="presOf" srcId="{8CD5CE31-7882-4C98-B59C-3EF57F9A22C3}" destId="{2E5E0F23-F425-D047-85DB-179847C09A5C}" srcOrd="0" destOrd="0" presId="urn:microsoft.com/office/officeart/2016/7/layout/BasicProcessNew"/>
    <dgm:cxn modelId="{98837372-3A35-4046-A061-05E9D75E8616}" srcId="{4AC31C17-0DDE-4B59-A16A-F717A2F49235}" destId="{9EA75FE0-8373-4134-A6D3-100EF8E1568E}" srcOrd="2" destOrd="0" parTransId="{F0604F80-CAF2-48EF-991E-31E8F5B74AC2}" sibTransId="{F71B00AF-4045-4B68-BD59-FFC99E679662}"/>
    <dgm:cxn modelId="{1154765A-5907-A543-8710-A3B60D22D085}" type="presOf" srcId="{F71B00AF-4045-4B68-BD59-FFC99E679662}" destId="{905D381E-29F0-5447-AE4C-23F2713C0942}" srcOrd="0" destOrd="0" presId="urn:microsoft.com/office/officeart/2016/7/layout/BasicProcessNew"/>
    <dgm:cxn modelId="{5DB58080-2220-1741-BDF0-EE059EBCD761}" type="presOf" srcId="{832FD86D-E2A6-49B6-A425-06246AA2E189}" destId="{5182BA79-9AD8-7143-9282-D6D22B05DDEF}" srcOrd="0" destOrd="0" presId="urn:microsoft.com/office/officeart/2016/7/layout/BasicProcessNew"/>
    <dgm:cxn modelId="{FC792B87-8BF6-F042-890C-523AFB6112F9}" type="presOf" srcId="{9EA75FE0-8373-4134-A6D3-100EF8E1568E}" destId="{D27566A2-9C08-F744-AFDD-2C3C247B1279}" srcOrd="0" destOrd="0" presId="urn:microsoft.com/office/officeart/2016/7/layout/BasicProcessNew"/>
    <dgm:cxn modelId="{89FBB893-C9BB-9041-B6CF-63CF2C858335}" type="presOf" srcId="{9ECB75A6-5647-4644-9619-0A5AEA6731C3}" destId="{9AAA2AD1-B81E-244E-A8D2-E9830F9549CC}" srcOrd="0" destOrd="0" presId="urn:microsoft.com/office/officeart/2016/7/layout/BasicProcessNew"/>
    <dgm:cxn modelId="{50B3B097-94BF-3D48-99B1-279DDCFF0072}" type="presOf" srcId="{62CD63B4-B5D7-4B5B-AA64-B33418BC41C0}" destId="{B3D45274-8593-7245-963A-FFEE92778C29}" srcOrd="0" destOrd="0" presId="urn:microsoft.com/office/officeart/2016/7/layout/BasicProcessNew"/>
    <dgm:cxn modelId="{98738398-D6E8-6C45-9EDA-606D7938F847}" type="presOf" srcId="{CDD98DDA-4668-4787-9882-730D25E1A944}" destId="{3D06B5EB-EA12-694F-9890-FCCBA2BCC0C1}" srcOrd="0" destOrd="0" presId="urn:microsoft.com/office/officeart/2016/7/layout/BasicProcessNew"/>
    <dgm:cxn modelId="{1E98CF9D-D88B-5D4D-8BB7-D8865EB13DED}" type="presOf" srcId="{CB5F620A-F594-4906-A9B3-9829E47256A8}" destId="{C5CB4A9A-F28F-D84D-A2D5-BB4D71CA453C}" srcOrd="0" destOrd="0" presId="urn:microsoft.com/office/officeart/2016/7/layout/BasicProcessNew"/>
    <dgm:cxn modelId="{F13612A1-BDB3-46E2-B634-71666132F49A}" srcId="{4AC31C17-0DDE-4B59-A16A-F717A2F49235}" destId="{832FD86D-E2A6-49B6-A425-06246AA2E189}" srcOrd="5" destOrd="0" parTransId="{542653FB-953E-48B4-BDCD-0AB968DE10E1}" sibTransId="{CBEAD0CA-2362-4EB7-8B0F-1821AFB1C907}"/>
    <dgm:cxn modelId="{A54C00AD-9BD7-44B4-8D62-544A6D5719BB}" srcId="{4AC31C17-0DDE-4B59-A16A-F717A2F49235}" destId="{F04F4735-7800-426C-BE55-A8CB141A4554}" srcOrd="3" destOrd="0" parTransId="{B84C694A-11CA-4BEA-B135-07DABF4EFA9E}" sibTransId="{478528BA-3918-4691-BF2E-8CB34A8172BE}"/>
    <dgm:cxn modelId="{F099FAB0-48B5-4113-B64B-38203FAE46A8}" srcId="{4AC31C17-0DDE-4B59-A16A-F717A2F49235}" destId="{91D40333-4CC8-4145-B0A2-3CEE51176843}" srcOrd="6" destOrd="0" parTransId="{411BD1B0-EE53-44E0-9677-DE0A3B378A83}" sibTransId="{8CD5CE31-7882-4C98-B59C-3EF57F9A22C3}"/>
    <dgm:cxn modelId="{32D90BB5-E968-554B-B80E-3EF7D3D76F32}" type="presOf" srcId="{4AC31C17-0DDE-4B59-A16A-F717A2F49235}" destId="{B46196A2-7324-A748-BEA5-90B4455773E2}" srcOrd="0" destOrd="0" presId="urn:microsoft.com/office/officeart/2016/7/layout/BasicProcessNew"/>
    <dgm:cxn modelId="{21C767D5-63A9-4D7B-AA6F-3A4759EF1C31}" srcId="{4AC31C17-0DDE-4B59-A16A-F717A2F49235}" destId="{CDD98DDA-4668-4787-9882-730D25E1A944}" srcOrd="1" destOrd="0" parTransId="{C7C505A7-9750-4DD9-BE83-FB8175965E49}" sibTransId="{B2112241-2D11-46BC-B547-D51101A72A30}"/>
    <dgm:cxn modelId="{226B4AE1-D734-40C0-A87F-436BB7B1DEEB}" srcId="{4AC31C17-0DDE-4B59-A16A-F717A2F49235}" destId="{62CD63B4-B5D7-4B5B-AA64-B33418BC41C0}" srcOrd="4" destOrd="0" parTransId="{AE5874EE-2FAC-4C0E-9B00-21F3E417FBE9}" sibTransId="{9ECB75A6-5647-4644-9619-0A5AEA6731C3}"/>
    <dgm:cxn modelId="{4CF282FF-4086-864F-8A86-5519D03B40CA}" type="presOf" srcId="{CBEAD0CA-2362-4EB7-8B0F-1821AFB1C907}" destId="{9702306D-64C5-4742-B3E5-9FB1FB6BE199}" srcOrd="0" destOrd="0" presId="urn:microsoft.com/office/officeart/2016/7/layout/BasicProcessNew"/>
    <dgm:cxn modelId="{4FC8898A-3AA9-364F-8740-B29417BF6F76}" type="presParOf" srcId="{B46196A2-7324-A748-BEA5-90B4455773E2}" destId="{8A9C998E-FA74-C745-BC06-F65A74FE9B28}" srcOrd="0" destOrd="0" presId="urn:microsoft.com/office/officeart/2016/7/layout/BasicProcessNew"/>
    <dgm:cxn modelId="{BA02CD87-67AC-A642-8A16-BEDC06942BF4}" type="presParOf" srcId="{B46196A2-7324-A748-BEA5-90B4455773E2}" destId="{16D00ECB-AE87-D94A-ADA0-18E847EBDE26}" srcOrd="1" destOrd="0" presId="urn:microsoft.com/office/officeart/2016/7/layout/BasicProcessNew"/>
    <dgm:cxn modelId="{27BB18ED-28F3-034C-A56F-83B55826C34D}" type="presParOf" srcId="{B46196A2-7324-A748-BEA5-90B4455773E2}" destId="{A82D8C17-90AD-1D4E-A42E-71417ADCE15A}" srcOrd="2" destOrd="0" presId="urn:microsoft.com/office/officeart/2016/7/layout/BasicProcessNew"/>
    <dgm:cxn modelId="{E7C1A7C2-3B23-2D40-84D8-BC89F519EDBB}" type="presParOf" srcId="{B46196A2-7324-A748-BEA5-90B4455773E2}" destId="{6443784C-942B-C14D-A81C-AA4830665ECC}" srcOrd="3" destOrd="0" presId="urn:microsoft.com/office/officeart/2016/7/layout/BasicProcessNew"/>
    <dgm:cxn modelId="{6732EDC5-4849-314C-AAEF-47B9C3331DCD}" type="presParOf" srcId="{B46196A2-7324-A748-BEA5-90B4455773E2}" destId="{3D06B5EB-EA12-694F-9890-FCCBA2BCC0C1}" srcOrd="4" destOrd="0" presId="urn:microsoft.com/office/officeart/2016/7/layout/BasicProcessNew"/>
    <dgm:cxn modelId="{1116F5E4-B908-324E-B5B6-0640B3972F67}" type="presParOf" srcId="{B46196A2-7324-A748-BEA5-90B4455773E2}" destId="{CB54CA18-78EF-DA45-92AC-95A2CC1A66AC}" srcOrd="5" destOrd="0" presId="urn:microsoft.com/office/officeart/2016/7/layout/BasicProcessNew"/>
    <dgm:cxn modelId="{3E0658FD-9BDA-9941-A6B1-B83EC996DCB3}" type="presParOf" srcId="{B46196A2-7324-A748-BEA5-90B4455773E2}" destId="{01971339-1A20-BD4E-9958-CE3B646DA3C3}" srcOrd="6" destOrd="0" presId="urn:microsoft.com/office/officeart/2016/7/layout/BasicProcessNew"/>
    <dgm:cxn modelId="{D08160C2-E1EE-CC46-AABB-9427CDAAA653}" type="presParOf" srcId="{B46196A2-7324-A748-BEA5-90B4455773E2}" destId="{697DE700-1F4A-3C42-9444-3636D55E963F}" srcOrd="7" destOrd="0" presId="urn:microsoft.com/office/officeart/2016/7/layout/BasicProcessNew"/>
    <dgm:cxn modelId="{0A066F82-72CE-7B48-A42A-52199941019E}" type="presParOf" srcId="{B46196A2-7324-A748-BEA5-90B4455773E2}" destId="{D27566A2-9C08-F744-AFDD-2C3C247B1279}" srcOrd="8" destOrd="0" presId="urn:microsoft.com/office/officeart/2016/7/layout/BasicProcessNew"/>
    <dgm:cxn modelId="{77EA0AA4-E6C9-0147-A47C-D660EA5C96AF}" type="presParOf" srcId="{B46196A2-7324-A748-BEA5-90B4455773E2}" destId="{176857B1-46C0-2C44-8DBC-3D6EE8BB168A}" srcOrd="9" destOrd="0" presId="urn:microsoft.com/office/officeart/2016/7/layout/BasicProcessNew"/>
    <dgm:cxn modelId="{F1623FDF-C6FD-684B-8555-D77C246534FA}" type="presParOf" srcId="{B46196A2-7324-A748-BEA5-90B4455773E2}" destId="{905D381E-29F0-5447-AE4C-23F2713C0942}" srcOrd="10" destOrd="0" presId="urn:microsoft.com/office/officeart/2016/7/layout/BasicProcessNew"/>
    <dgm:cxn modelId="{2F724A24-07CB-D64E-B5A0-C5A293E3DAFC}" type="presParOf" srcId="{B46196A2-7324-A748-BEA5-90B4455773E2}" destId="{7C379BE7-C2F7-C846-91C6-76CE27898FC8}" srcOrd="11" destOrd="0" presId="urn:microsoft.com/office/officeart/2016/7/layout/BasicProcessNew"/>
    <dgm:cxn modelId="{4E655A4D-FA18-2844-8F8E-250BDFE92FF1}" type="presParOf" srcId="{B46196A2-7324-A748-BEA5-90B4455773E2}" destId="{3BD89E95-71AA-D74C-BB87-F28C5028A8F5}" srcOrd="12" destOrd="0" presId="urn:microsoft.com/office/officeart/2016/7/layout/BasicProcessNew"/>
    <dgm:cxn modelId="{DA0060D8-490F-3E4B-A253-D33271361B3D}" type="presParOf" srcId="{B46196A2-7324-A748-BEA5-90B4455773E2}" destId="{4640D95B-D89C-4944-B470-641FC7F3679A}" srcOrd="13" destOrd="0" presId="urn:microsoft.com/office/officeart/2016/7/layout/BasicProcessNew"/>
    <dgm:cxn modelId="{C9C8355B-514D-374A-A1BC-0A18C1F8359D}" type="presParOf" srcId="{B46196A2-7324-A748-BEA5-90B4455773E2}" destId="{A99D1965-5638-6C44-9FAA-A0A87F0E091A}" srcOrd="14" destOrd="0" presId="urn:microsoft.com/office/officeart/2016/7/layout/BasicProcessNew"/>
    <dgm:cxn modelId="{A18AD1EA-06FE-6D4F-834D-75EA30F2F42A}" type="presParOf" srcId="{B46196A2-7324-A748-BEA5-90B4455773E2}" destId="{15267A64-C218-DA48-ACDF-002971CB052B}" srcOrd="15" destOrd="0" presId="urn:microsoft.com/office/officeart/2016/7/layout/BasicProcessNew"/>
    <dgm:cxn modelId="{94C28B07-6457-BE4C-AB86-E5A9AC7CEE4E}" type="presParOf" srcId="{B46196A2-7324-A748-BEA5-90B4455773E2}" destId="{B3D45274-8593-7245-963A-FFEE92778C29}" srcOrd="16" destOrd="0" presId="urn:microsoft.com/office/officeart/2016/7/layout/BasicProcessNew"/>
    <dgm:cxn modelId="{A4730939-2F74-4E4B-8A17-AF1DC3DD5616}" type="presParOf" srcId="{B46196A2-7324-A748-BEA5-90B4455773E2}" destId="{915FCDC5-1C0F-B343-BD97-BF9BD5190A47}" srcOrd="17" destOrd="0" presId="urn:microsoft.com/office/officeart/2016/7/layout/BasicProcessNew"/>
    <dgm:cxn modelId="{FB240A81-D971-A546-9219-439746710243}" type="presParOf" srcId="{B46196A2-7324-A748-BEA5-90B4455773E2}" destId="{9AAA2AD1-B81E-244E-A8D2-E9830F9549CC}" srcOrd="18" destOrd="0" presId="urn:microsoft.com/office/officeart/2016/7/layout/BasicProcessNew"/>
    <dgm:cxn modelId="{3DEA7AA1-A49C-3040-A2D9-1CB92A515144}" type="presParOf" srcId="{B46196A2-7324-A748-BEA5-90B4455773E2}" destId="{362887B4-EE2F-A14B-8BD6-3FB4A96CB0AA}" srcOrd="19" destOrd="0" presId="urn:microsoft.com/office/officeart/2016/7/layout/BasicProcessNew"/>
    <dgm:cxn modelId="{7C731107-08CA-4948-97DD-1D1D535E5463}" type="presParOf" srcId="{B46196A2-7324-A748-BEA5-90B4455773E2}" destId="{5182BA79-9AD8-7143-9282-D6D22B05DDEF}" srcOrd="20" destOrd="0" presId="urn:microsoft.com/office/officeart/2016/7/layout/BasicProcessNew"/>
    <dgm:cxn modelId="{86584ED9-E773-2944-8CB7-B0C766D1B97E}" type="presParOf" srcId="{B46196A2-7324-A748-BEA5-90B4455773E2}" destId="{589A88DB-DD55-1549-A0CA-9DDEE6EB2DC1}" srcOrd="21" destOrd="0" presId="urn:microsoft.com/office/officeart/2016/7/layout/BasicProcessNew"/>
    <dgm:cxn modelId="{7DCACB31-2EAB-6642-B218-3007BE176D91}" type="presParOf" srcId="{B46196A2-7324-A748-BEA5-90B4455773E2}" destId="{9702306D-64C5-4742-B3E5-9FB1FB6BE199}" srcOrd="22" destOrd="0" presId="urn:microsoft.com/office/officeart/2016/7/layout/BasicProcessNew"/>
    <dgm:cxn modelId="{5A3FEC50-F146-6144-B952-3480EE967C03}" type="presParOf" srcId="{B46196A2-7324-A748-BEA5-90B4455773E2}" destId="{89EE96E0-C07D-C746-9692-F4B212123182}" srcOrd="23" destOrd="0" presId="urn:microsoft.com/office/officeart/2016/7/layout/BasicProcessNew"/>
    <dgm:cxn modelId="{9961F560-E81B-F449-AD57-5078C304DBFC}" type="presParOf" srcId="{B46196A2-7324-A748-BEA5-90B4455773E2}" destId="{BCABD6C8-E9C5-0047-88DC-28C306E6205A}" srcOrd="24" destOrd="0" presId="urn:microsoft.com/office/officeart/2016/7/layout/BasicProcessNew"/>
    <dgm:cxn modelId="{E58262F5-4734-FD4C-9BE0-7A18D99122B6}" type="presParOf" srcId="{B46196A2-7324-A748-BEA5-90B4455773E2}" destId="{19882B76-3831-1249-9B93-DD4907B6223C}" srcOrd="25" destOrd="0" presId="urn:microsoft.com/office/officeart/2016/7/layout/BasicProcessNew"/>
    <dgm:cxn modelId="{21E0DF22-63FD-2A41-AE77-3098C7D30BBC}" type="presParOf" srcId="{B46196A2-7324-A748-BEA5-90B4455773E2}" destId="{2E5E0F23-F425-D047-85DB-179847C09A5C}" srcOrd="26" destOrd="0" presId="urn:microsoft.com/office/officeart/2016/7/layout/BasicProcessNew"/>
    <dgm:cxn modelId="{FBEFEE5C-1E51-C746-939E-034B85DDEDCE}" type="presParOf" srcId="{B46196A2-7324-A748-BEA5-90B4455773E2}" destId="{4BBA8BA3-8569-5E4E-A6A7-DAA820B4E109}" srcOrd="27" destOrd="0" presId="urn:microsoft.com/office/officeart/2016/7/layout/BasicProcessNew"/>
    <dgm:cxn modelId="{7E587EF7-7878-574A-B102-019AC713C04A}" type="presParOf" srcId="{B46196A2-7324-A748-BEA5-90B4455773E2}" destId="{C5CB4A9A-F28F-D84D-A2D5-BB4D71CA453C}" srcOrd="28"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2821A5-2D40-7F4A-AFC9-7AEE8E17681B}"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317F163B-E1B8-0043-B571-C7317A897583}">
      <dgm:prSet phldrT="[Text]" phldr="0"/>
      <dgm:spPr/>
      <dgm:t>
        <a:bodyPr/>
        <a:lstStyle/>
        <a:p>
          <a:r>
            <a:rPr lang="en-GB">
              <a:solidFill>
                <a:schemeClr val="bg1">
                  <a:lumMod val="25000"/>
                </a:schemeClr>
              </a:solidFill>
            </a:rPr>
            <a:t>Equality Act Enhancement </a:t>
          </a:r>
        </a:p>
      </dgm:t>
    </dgm:pt>
    <dgm:pt modelId="{3533E230-D054-7C49-92B1-E9E77F1CCE7E}" type="parTrans" cxnId="{86BEE449-3DB1-F547-8897-304F15BE8EBD}">
      <dgm:prSet/>
      <dgm:spPr/>
      <dgm:t>
        <a:bodyPr/>
        <a:lstStyle/>
        <a:p>
          <a:endParaRPr lang="en-GB"/>
        </a:p>
      </dgm:t>
    </dgm:pt>
    <dgm:pt modelId="{50827163-C648-E24D-B69E-2949291CBAD5}" type="sibTrans" cxnId="{86BEE449-3DB1-F547-8897-304F15BE8EBD}">
      <dgm:prSet/>
      <dgm:spPr/>
      <dgm:t>
        <a:bodyPr/>
        <a:lstStyle/>
        <a:p>
          <a:endParaRPr lang="en-GB"/>
        </a:p>
      </dgm:t>
    </dgm:pt>
    <dgm:pt modelId="{C40479C1-50C6-3545-A812-FDA9AF838F82}">
      <dgm:prSet phldrT="[Text]" phldr="0"/>
      <dgm:spPr/>
      <dgm:t>
        <a:bodyPr/>
        <a:lstStyle/>
        <a:p>
          <a:r>
            <a:rPr lang="en-GB">
              <a:solidFill>
                <a:schemeClr val="bg1">
                  <a:lumMod val="25000"/>
                </a:schemeClr>
              </a:solidFill>
            </a:rPr>
            <a:t>Strengthening existing legislation </a:t>
          </a:r>
        </a:p>
      </dgm:t>
    </dgm:pt>
    <dgm:pt modelId="{8862DAC1-ED8E-484F-BECE-F01E51F8DDB1}" type="parTrans" cxnId="{443482E3-43C4-8F40-B1B8-4CA7216B007D}">
      <dgm:prSet/>
      <dgm:spPr/>
      <dgm:t>
        <a:bodyPr/>
        <a:lstStyle/>
        <a:p>
          <a:endParaRPr lang="en-GB"/>
        </a:p>
      </dgm:t>
    </dgm:pt>
    <dgm:pt modelId="{A80874EC-FBFD-1444-9709-7FA9BA76802B}" type="sibTrans" cxnId="{443482E3-43C4-8F40-B1B8-4CA7216B007D}">
      <dgm:prSet/>
      <dgm:spPr/>
      <dgm:t>
        <a:bodyPr/>
        <a:lstStyle/>
        <a:p>
          <a:endParaRPr lang="en-GB"/>
        </a:p>
      </dgm:t>
    </dgm:pt>
    <dgm:pt modelId="{4D1B325E-F1D8-FE41-8079-E2B0E0C18FD1}">
      <dgm:prSet phldrT="[Text]" phldr="0"/>
      <dgm:spPr/>
      <dgm:t>
        <a:bodyPr/>
        <a:lstStyle/>
        <a:p>
          <a:r>
            <a:rPr lang="en-GB">
              <a:solidFill>
                <a:schemeClr val="bg1">
                  <a:lumMod val="25000"/>
                </a:schemeClr>
              </a:solidFill>
            </a:rPr>
            <a:t>Education</a:t>
          </a:r>
          <a:r>
            <a:rPr lang="en-GB"/>
            <a:t> </a:t>
          </a:r>
        </a:p>
      </dgm:t>
    </dgm:pt>
    <dgm:pt modelId="{FB5892C5-B713-524C-9B3B-ECE4255E8673}" type="parTrans" cxnId="{2BF9AB69-5631-7B46-AE41-308DC4457D06}">
      <dgm:prSet/>
      <dgm:spPr/>
      <dgm:t>
        <a:bodyPr/>
        <a:lstStyle/>
        <a:p>
          <a:endParaRPr lang="en-GB"/>
        </a:p>
      </dgm:t>
    </dgm:pt>
    <dgm:pt modelId="{E16C70C6-DB22-9A47-A376-DA5709077846}" type="sibTrans" cxnId="{2BF9AB69-5631-7B46-AE41-308DC4457D06}">
      <dgm:prSet/>
      <dgm:spPr/>
      <dgm:t>
        <a:bodyPr/>
        <a:lstStyle/>
        <a:p>
          <a:endParaRPr lang="en-GB"/>
        </a:p>
      </dgm:t>
    </dgm:pt>
    <dgm:pt modelId="{0C791A8D-CA88-EA4B-B972-8BEC06F1FA65}">
      <dgm:prSet phldrT="[Text]" phldr="0"/>
      <dgm:spPr/>
      <dgm:t>
        <a:bodyPr/>
        <a:lstStyle/>
        <a:p>
          <a:r>
            <a:rPr lang="en-GB">
              <a:solidFill>
                <a:schemeClr val="bg1">
                  <a:lumMod val="25000"/>
                </a:schemeClr>
              </a:solidFill>
            </a:rPr>
            <a:t>Incentive programmes </a:t>
          </a:r>
        </a:p>
      </dgm:t>
    </dgm:pt>
    <dgm:pt modelId="{E5FBFDCA-F965-7C4F-B8D4-016D0D32ADC0}" type="parTrans" cxnId="{29AA179D-1A20-2846-AFCA-257F7619A215}">
      <dgm:prSet/>
      <dgm:spPr/>
      <dgm:t>
        <a:bodyPr/>
        <a:lstStyle/>
        <a:p>
          <a:endParaRPr lang="en-GB"/>
        </a:p>
      </dgm:t>
    </dgm:pt>
    <dgm:pt modelId="{1EDA06C6-731A-1F43-85A3-DAE3EFDBAB49}" type="sibTrans" cxnId="{29AA179D-1A20-2846-AFCA-257F7619A215}">
      <dgm:prSet/>
      <dgm:spPr/>
      <dgm:t>
        <a:bodyPr/>
        <a:lstStyle/>
        <a:p>
          <a:endParaRPr lang="en-GB"/>
        </a:p>
      </dgm:t>
    </dgm:pt>
    <dgm:pt modelId="{C9C8A37C-5020-0249-8471-48BC46121BCD}">
      <dgm:prSet phldrT="[Text]" phldr="0"/>
      <dgm:spPr/>
      <dgm:t>
        <a:bodyPr/>
        <a:lstStyle/>
        <a:p>
          <a:r>
            <a:rPr lang="en-GB">
              <a:solidFill>
                <a:schemeClr val="bg1">
                  <a:lumMod val="25000"/>
                </a:schemeClr>
              </a:solidFill>
            </a:rPr>
            <a:t>Regulatory framework </a:t>
          </a:r>
        </a:p>
      </dgm:t>
    </dgm:pt>
    <dgm:pt modelId="{BDC7093E-676D-B84E-8558-14ECB9850C39}" type="parTrans" cxnId="{9ABD01EA-0E58-3A40-A995-FA99C198C127}">
      <dgm:prSet/>
      <dgm:spPr/>
      <dgm:t>
        <a:bodyPr/>
        <a:lstStyle/>
        <a:p>
          <a:endParaRPr lang="en-GB"/>
        </a:p>
      </dgm:t>
    </dgm:pt>
    <dgm:pt modelId="{784AD161-D2E7-BA45-A3F9-38910EC99EF2}" type="sibTrans" cxnId="{9ABD01EA-0E58-3A40-A995-FA99C198C127}">
      <dgm:prSet/>
      <dgm:spPr/>
      <dgm:t>
        <a:bodyPr/>
        <a:lstStyle/>
        <a:p>
          <a:endParaRPr lang="en-GB"/>
        </a:p>
      </dgm:t>
    </dgm:pt>
    <dgm:pt modelId="{33EEB7F6-09D1-FB43-9402-F7F2BFA4BFDB}">
      <dgm:prSet phldrT="[Text]" phldr="0"/>
      <dgm:spPr/>
      <dgm:t>
        <a:bodyPr/>
        <a:lstStyle/>
        <a:p>
          <a:r>
            <a:rPr lang="en-GB">
              <a:solidFill>
                <a:schemeClr val="bg1">
                  <a:lumMod val="25000"/>
                </a:schemeClr>
              </a:solidFill>
            </a:rPr>
            <a:t>Stronger enforcement mechanisms </a:t>
          </a:r>
        </a:p>
      </dgm:t>
    </dgm:pt>
    <dgm:pt modelId="{05EE31C8-DFFE-FA42-B96F-41200D1745F9}" type="parTrans" cxnId="{90BD0129-A4D9-304B-874A-6B4D83E66772}">
      <dgm:prSet/>
      <dgm:spPr/>
      <dgm:t>
        <a:bodyPr/>
        <a:lstStyle/>
        <a:p>
          <a:endParaRPr lang="en-GB"/>
        </a:p>
      </dgm:t>
    </dgm:pt>
    <dgm:pt modelId="{B903CF3C-98B3-A243-8A5C-5206688567A0}" type="sibTrans" cxnId="{90BD0129-A4D9-304B-874A-6B4D83E66772}">
      <dgm:prSet/>
      <dgm:spPr/>
      <dgm:t>
        <a:bodyPr/>
        <a:lstStyle/>
        <a:p>
          <a:endParaRPr lang="en-GB"/>
        </a:p>
      </dgm:t>
    </dgm:pt>
    <dgm:pt modelId="{B59D2C92-21B8-7943-883F-66B94AF1AE79}" type="pres">
      <dgm:prSet presAssocID="{292821A5-2D40-7F4A-AFC9-7AEE8E17681B}" presName="Name0" presStyleCnt="0">
        <dgm:presLayoutVars>
          <dgm:chPref val="1"/>
          <dgm:dir/>
          <dgm:animOne val="branch"/>
          <dgm:animLvl val="lvl"/>
          <dgm:resizeHandles/>
        </dgm:presLayoutVars>
      </dgm:prSet>
      <dgm:spPr/>
    </dgm:pt>
    <dgm:pt modelId="{6AF7C9FE-D64E-DD48-8464-C34AD959A04B}" type="pres">
      <dgm:prSet presAssocID="{317F163B-E1B8-0043-B571-C7317A897583}" presName="vertOne" presStyleCnt="0"/>
      <dgm:spPr/>
    </dgm:pt>
    <dgm:pt modelId="{4ECF66C1-7EA7-9642-8CD2-CDE4E8539A30}" type="pres">
      <dgm:prSet presAssocID="{317F163B-E1B8-0043-B571-C7317A897583}" presName="txOne" presStyleLbl="node0" presStyleIdx="0" presStyleCnt="1">
        <dgm:presLayoutVars>
          <dgm:chPref val="3"/>
        </dgm:presLayoutVars>
      </dgm:prSet>
      <dgm:spPr/>
    </dgm:pt>
    <dgm:pt modelId="{A263D959-A9B2-CC44-BF34-3CCCF7D242AD}" type="pres">
      <dgm:prSet presAssocID="{317F163B-E1B8-0043-B571-C7317A897583}" presName="parTransOne" presStyleCnt="0"/>
      <dgm:spPr/>
    </dgm:pt>
    <dgm:pt modelId="{DD87C56D-5FAA-4C41-A3C1-A95A80F7E28C}" type="pres">
      <dgm:prSet presAssocID="{317F163B-E1B8-0043-B571-C7317A897583}" presName="horzOne" presStyleCnt="0"/>
      <dgm:spPr/>
    </dgm:pt>
    <dgm:pt modelId="{B572CFC6-C194-D343-839A-5B8715BBB29F}" type="pres">
      <dgm:prSet presAssocID="{C40479C1-50C6-3545-A812-FDA9AF838F82}" presName="vertTwo" presStyleCnt="0"/>
      <dgm:spPr/>
    </dgm:pt>
    <dgm:pt modelId="{FC002E3F-5B78-7C48-AC62-534132EFA2DC}" type="pres">
      <dgm:prSet presAssocID="{C40479C1-50C6-3545-A812-FDA9AF838F82}" presName="txTwo" presStyleLbl="node2" presStyleIdx="0" presStyleCnt="2">
        <dgm:presLayoutVars>
          <dgm:chPref val="3"/>
        </dgm:presLayoutVars>
      </dgm:prSet>
      <dgm:spPr/>
    </dgm:pt>
    <dgm:pt modelId="{6DB0C73D-7A4F-274D-882C-E533B3A2A32A}" type="pres">
      <dgm:prSet presAssocID="{C40479C1-50C6-3545-A812-FDA9AF838F82}" presName="parTransTwo" presStyleCnt="0"/>
      <dgm:spPr/>
    </dgm:pt>
    <dgm:pt modelId="{87BC7C46-6C9D-004D-A29E-3CBF92102857}" type="pres">
      <dgm:prSet presAssocID="{C40479C1-50C6-3545-A812-FDA9AF838F82}" presName="horzTwo" presStyleCnt="0"/>
      <dgm:spPr/>
    </dgm:pt>
    <dgm:pt modelId="{892C163D-5736-0249-AD82-6E9C18439D66}" type="pres">
      <dgm:prSet presAssocID="{4D1B325E-F1D8-FE41-8079-E2B0E0C18FD1}" presName="vertThree" presStyleCnt="0"/>
      <dgm:spPr/>
    </dgm:pt>
    <dgm:pt modelId="{0BB898B1-F968-A845-A758-15AD76003859}" type="pres">
      <dgm:prSet presAssocID="{4D1B325E-F1D8-FE41-8079-E2B0E0C18FD1}" presName="txThree" presStyleLbl="node3" presStyleIdx="0" presStyleCnt="3">
        <dgm:presLayoutVars>
          <dgm:chPref val="3"/>
        </dgm:presLayoutVars>
      </dgm:prSet>
      <dgm:spPr/>
    </dgm:pt>
    <dgm:pt modelId="{E7BD2FDE-1B0D-314D-A7B0-6E22EC404514}" type="pres">
      <dgm:prSet presAssocID="{4D1B325E-F1D8-FE41-8079-E2B0E0C18FD1}" presName="horzThree" presStyleCnt="0"/>
      <dgm:spPr/>
    </dgm:pt>
    <dgm:pt modelId="{BFC90CE1-CCF3-D04F-9FC9-2F1FCC696939}" type="pres">
      <dgm:prSet presAssocID="{E16C70C6-DB22-9A47-A376-DA5709077846}" presName="sibSpaceThree" presStyleCnt="0"/>
      <dgm:spPr/>
    </dgm:pt>
    <dgm:pt modelId="{365FC196-DB17-EB48-8D01-DC3C2F0EF9C8}" type="pres">
      <dgm:prSet presAssocID="{0C791A8D-CA88-EA4B-B972-8BEC06F1FA65}" presName="vertThree" presStyleCnt="0"/>
      <dgm:spPr/>
    </dgm:pt>
    <dgm:pt modelId="{2C54E7EF-82B3-C14B-AB79-CD5EF76D445E}" type="pres">
      <dgm:prSet presAssocID="{0C791A8D-CA88-EA4B-B972-8BEC06F1FA65}" presName="txThree" presStyleLbl="node3" presStyleIdx="1" presStyleCnt="3">
        <dgm:presLayoutVars>
          <dgm:chPref val="3"/>
        </dgm:presLayoutVars>
      </dgm:prSet>
      <dgm:spPr/>
    </dgm:pt>
    <dgm:pt modelId="{655F22F8-858F-1440-8D27-F4FC4E5AA450}" type="pres">
      <dgm:prSet presAssocID="{0C791A8D-CA88-EA4B-B972-8BEC06F1FA65}" presName="horzThree" presStyleCnt="0"/>
      <dgm:spPr/>
    </dgm:pt>
    <dgm:pt modelId="{26059AF0-2C56-A24C-94AA-62AACC6D4FD7}" type="pres">
      <dgm:prSet presAssocID="{A80874EC-FBFD-1444-9709-7FA9BA76802B}" presName="sibSpaceTwo" presStyleCnt="0"/>
      <dgm:spPr/>
    </dgm:pt>
    <dgm:pt modelId="{905F31E2-6E77-4048-8D6D-BA15E6FEAC32}" type="pres">
      <dgm:prSet presAssocID="{C9C8A37C-5020-0249-8471-48BC46121BCD}" presName="vertTwo" presStyleCnt="0"/>
      <dgm:spPr/>
    </dgm:pt>
    <dgm:pt modelId="{1F6AE08A-831C-9241-9A41-AABB6065CCC9}" type="pres">
      <dgm:prSet presAssocID="{C9C8A37C-5020-0249-8471-48BC46121BCD}" presName="txTwo" presStyleLbl="node2" presStyleIdx="1" presStyleCnt="2">
        <dgm:presLayoutVars>
          <dgm:chPref val="3"/>
        </dgm:presLayoutVars>
      </dgm:prSet>
      <dgm:spPr/>
    </dgm:pt>
    <dgm:pt modelId="{893502DC-4D75-DD4B-A2CE-DBC8EA768664}" type="pres">
      <dgm:prSet presAssocID="{C9C8A37C-5020-0249-8471-48BC46121BCD}" presName="parTransTwo" presStyleCnt="0"/>
      <dgm:spPr/>
    </dgm:pt>
    <dgm:pt modelId="{7F227EFC-8900-8042-BDDC-3991EEAC5659}" type="pres">
      <dgm:prSet presAssocID="{C9C8A37C-5020-0249-8471-48BC46121BCD}" presName="horzTwo" presStyleCnt="0"/>
      <dgm:spPr/>
    </dgm:pt>
    <dgm:pt modelId="{7529EF48-D736-B041-A0BE-07EB60DE4B0B}" type="pres">
      <dgm:prSet presAssocID="{33EEB7F6-09D1-FB43-9402-F7F2BFA4BFDB}" presName="vertThree" presStyleCnt="0"/>
      <dgm:spPr/>
    </dgm:pt>
    <dgm:pt modelId="{F3FD409A-8E62-2C4C-A86E-3273F67015C5}" type="pres">
      <dgm:prSet presAssocID="{33EEB7F6-09D1-FB43-9402-F7F2BFA4BFDB}" presName="txThree" presStyleLbl="node3" presStyleIdx="2" presStyleCnt="3">
        <dgm:presLayoutVars>
          <dgm:chPref val="3"/>
        </dgm:presLayoutVars>
      </dgm:prSet>
      <dgm:spPr/>
    </dgm:pt>
    <dgm:pt modelId="{2EC7BB20-1355-874C-97A3-16EEC9550981}" type="pres">
      <dgm:prSet presAssocID="{33EEB7F6-09D1-FB43-9402-F7F2BFA4BFDB}" presName="horzThree" presStyleCnt="0"/>
      <dgm:spPr/>
    </dgm:pt>
  </dgm:ptLst>
  <dgm:cxnLst>
    <dgm:cxn modelId="{61E96124-82F7-854C-BE62-EEBA55BED835}" type="presOf" srcId="{C40479C1-50C6-3545-A812-FDA9AF838F82}" destId="{FC002E3F-5B78-7C48-AC62-534132EFA2DC}" srcOrd="0" destOrd="0" presId="urn:microsoft.com/office/officeart/2005/8/layout/hierarchy4"/>
    <dgm:cxn modelId="{90BD0129-A4D9-304B-874A-6B4D83E66772}" srcId="{C9C8A37C-5020-0249-8471-48BC46121BCD}" destId="{33EEB7F6-09D1-FB43-9402-F7F2BFA4BFDB}" srcOrd="0" destOrd="0" parTransId="{05EE31C8-DFFE-FA42-B96F-41200D1745F9}" sibTransId="{B903CF3C-98B3-A243-8A5C-5206688567A0}"/>
    <dgm:cxn modelId="{10AED633-124F-924E-86EA-0C49EE5A3988}" type="presOf" srcId="{317F163B-E1B8-0043-B571-C7317A897583}" destId="{4ECF66C1-7EA7-9642-8CD2-CDE4E8539A30}" srcOrd="0" destOrd="0" presId="urn:microsoft.com/office/officeart/2005/8/layout/hierarchy4"/>
    <dgm:cxn modelId="{0DD0B15B-F3BD-5E4F-8512-54CF911C718C}" type="presOf" srcId="{0C791A8D-CA88-EA4B-B972-8BEC06F1FA65}" destId="{2C54E7EF-82B3-C14B-AB79-CD5EF76D445E}" srcOrd="0" destOrd="0" presId="urn:microsoft.com/office/officeart/2005/8/layout/hierarchy4"/>
    <dgm:cxn modelId="{2BF9AB69-5631-7B46-AE41-308DC4457D06}" srcId="{C40479C1-50C6-3545-A812-FDA9AF838F82}" destId="{4D1B325E-F1D8-FE41-8079-E2B0E0C18FD1}" srcOrd="0" destOrd="0" parTransId="{FB5892C5-B713-524C-9B3B-ECE4255E8673}" sibTransId="{E16C70C6-DB22-9A47-A376-DA5709077846}"/>
    <dgm:cxn modelId="{86BEE449-3DB1-F547-8897-304F15BE8EBD}" srcId="{292821A5-2D40-7F4A-AFC9-7AEE8E17681B}" destId="{317F163B-E1B8-0043-B571-C7317A897583}" srcOrd="0" destOrd="0" parTransId="{3533E230-D054-7C49-92B1-E9E77F1CCE7E}" sibTransId="{50827163-C648-E24D-B69E-2949291CBAD5}"/>
    <dgm:cxn modelId="{5900F950-572A-6E43-BAFB-B5BF0F990D96}" type="presOf" srcId="{C9C8A37C-5020-0249-8471-48BC46121BCD}" destId="{1F6AE08A-831C-9241-9A41-AABB6065CCC9}" srcOrd="0" destOrd="0" presId="urn:microsoft.com/office/officeart/2005/8/layout/hierarchy4"/>
    <dgm:cxn modelId="{29AA179D-1A20-2846-AFCA-257F7619A215}" srcId="{C40479C1-50C6-3545-A812-FDA9AF838F82}" destId="{0C791A8D-CA88-EA4B-B972-8BEC06F1FA65}" srcOrd="1" destOrd="0" parTransId="{E5FBFDCA-F965-7C4F-B8D4-016D0D32ADC0}" sibTransId="{1EDA06C6-731A-1F43-85A3-DAE3EFDBAB49}"/>
    <dgm:cxn modelId="{4584B1B5-6E6F-AB48-ADB1-DC242F6505F1}" type="presOf" srcId="{33EEB7F6-09D1-FB43-9402-F7F2BFA4BFDB}" destId="{F3FD409A-8E62-2C4C-A86E-3273F67015C5}" srcOrd="0" destOrd="0" presId="urn:microsoft.com/office/officeart/2005/8/layout/hierarchy4"/>
    <dgm:cxn modelId="{EE62A0D6-061E-244C-88B8-1CED2FE579C2}" type="presOf" srcId="{4D1B325E-F1D8-FE41-8079-E2B0E0C18FD1}" destId="{0BB898B1-F968-A845-A758-15AD76003859}" srcOrd="0" destOrd="0" presId="urn:microsoft.com/office/officeart/2005/8/layout/hierarchy4"/>
    <dgm:cxn modelId="{443482E3-43C4-8F40-B1B8-4CA7216B007D}" srcId="{317F163B-E1B8-0043-B571-C7317A897583}" destId="{C40479C1-50C6-3545-A812-FDA9AF838F82}" srcOrd="0" destOrd="0" parTransId="{8862DAC1-ED8E-484F-BECE-F01E51F8DDB1}" sibTransId="{A80874EC-FBFD-1444-9709-7FA9BA76802B}"/>
    <dgm:cxn modelId="{513B0EE7-E2C2-3943-A4F6-2C8D9B9E6DEB}" type="presOf" srcId="{292821A5-2D40-7F4A-AFC9-7AEE8E17681B}" destId="{B59D2C92-21B8-7943-883F-66B94AF1AE79}" srcOrd="0" destOrd="0" presId="urn:microsoft.com/office/officeart/2005/8/layout/hierarchy4"/>
    <dgm:cxn modelId="{9ABD01EA-0E58-3A40-A995-FA99C198C127}" srcId="{317F163B-E1B8-0043-B571-C7317A897583}" destId="{C9C8A37C-5020-0249-8471-48BC46121BCD}" srcOrd="1" destOrd="0" parTransId="{BDC7093E-676D-B84E-8558-14ECB9850C39}" sibTransId="{784AD161-D2E7-BA45-A3F9-38910EC99EF2}"/>
    <dgm:cxn modelId="{982CB4BD-7970-1645-AF9F-D0ECFAA2776B}" type="presParOf" srcId="{B59D2C92-21B8-7943-883F-66B94AF1AE79}" destId="{6AF7C9FE-D64E-DD48-8464-C34AD959A04B}" srcOrd="0" destOrd="0" presId="urn:microsoft.com/office/officeart/2005/8/layout/hierarchy4"/>
    <dgm:cxn modelId="{2D238BC8-3044-6348-B6FC-2E2863CA5F3C}" type="presParOf" srcId="{6AF7C9FE-D64E-DD48-8464-C34AD959A04B}" destId="{4ECF66C1-7EA7-9642-8CD2-CDE4E8539A30}" srcOrd="0" destOrd="0" presId="urn:microsoft.com/office/officeart/2005/8/layout/hierarchy4"/>
    <dgm:cxn modelId="{C1730937-8872-9042-9BD2-55CDE933816D}" type="presParOf" srcId="{6AF7C9FE-D64E-DD48-8464-C34AD959A04B}" destId="{A263D959-A9B2-CC44-BF34-3CCCF7D242AD}" srcOrd="1" destOrd="0" presId="urn:microsoft.com/office/officeart/2005/8/layout/hierarchy4"/>
    <dgm:cxn modelId="{5F7E85EB-B54D-C546-B930-A5843751BE11}" type="presParOf" srcId="{6AF7C9FE-D64E-DD48-8464-C34AD959A04B}" destId="{DD87C56D-5FAA-4C41-A3C1-A95A80F7E28C}" srcOrd="2" destOrd="0" presId="urn:microsoft.com/office/officeart/2005/8/layout/hierarchy4"/>
    <dgm:cxn modelId="{CF71522F-5B45-BB44-A645-FCE69C51A55E}" type="presParOf" srcId="{DD87C56D-5FAA-4C41-A3C1-A95A80F7E28C}" destId="{B572CFC6-C194-D343-839A-5B8715BBB29F}" srcOrd="0" destOrd="0" presId="urn:microsoft.com/office/officeart/2005/8/layout/hierarchy4"/>
    <dgm:cxn modelId="{95FB1410-9218-6045-888D-E0E23A9BFBA1}" type="presParOf" srcId="{B572CFC6-C194-D343-839A-5B8715BBB29F}" destId="{FC002E3F-5B78-7C48-AC62-534132EFA2DC}" srcOrd="0" destOrd="0" presId="urn:microsoft.com/office/officeart/2005/8/layout/hierarchy4"/>
    <dgm:cxn modelId="{EAE8F765-3B1B-B448-9E54-33262B224CC4}" type="presParOf" srcId="{B572CFC6-C194-D343-839A-5B8715BBB29F}" destId="{6DB0C73D-7A4F-274D-882C-E533B3A2A32A}" srcOrd="1" destOrd="0" presId="urn:microsoft.com/office/officeart/2005/8/layout/hierarchy4"/>
    <dgm:cxn modelId="{8530512B-5432-7F4C-84A5-6715F184D257}" type="presParOf" srcId="{B572CFC6-C194-D343-839A-5B8715BBB29F}" destId="{87BC7C46-6C9D-004D-A29E-3CBF92102857}" srcOrd="2" destOrd="0" presId="urn:microsoft.com/office/officeart/2005/8/layout/hierarchy4"/>
    <dgm:cxn modelId="{2AFA6E6B-2567-0444-8DE1-18C71E51AC8B}" type="presParOf" srcId="{87BC7C46-6C9D-004D-A29E-3CBF92102857}" destId="{892C163D-5736-0249-AD82-6E9C18439D66}" srcOrd="0" destOrd="0" presId="urn:microsoft.com/office/officeart/2005/8/layout/hierarchy4"/>
    <dgm:cxn modelId="{8F78E858-49B4-D248-9D71-2BFE30816F4A}" type="presParOf" srcId="{892C163D-5736-0249-AD82-6E9C18439D66}" destId="{0BB898B1-F968-A845-A758-15AD76003859}" srcOrd="0" destOrd="0" presId="urn:microsoft.com/office/officeart/2005/8/layout/hierarchy4"/>
    <dgm:cxn modelId="{47300FEB-397F-A840-88AA-39AE5C1A7775}" type="presParOf" srcId="{892C163D-5736-0249-AD82-6E9C18439D66}" destId="{E7BD2FDE-1B0D-314D-A7B0-6E22EC404514}" srcOrd="1" destOrd="0" presId="urn:microsoft.com/office/officeart/2005/8/layout/hierarchy4"/>
    <dgm:cxn modelId="{4CA2940E-F6CE-5F41-9E7D-3935C4FC9A81}" type="presParOf" srcId="{87BC7C46-6C9D-004D-A29E-3CBF92102857}" destId="{BFC90CE1-CCF3-D04F-9FC9-2F1FCC696939}" srcOrd="1" destOrd="0" presId="urn:microsoft.com/office/officeart/2005/8/layout/hierarchy4"/>
    <dgm:cxn modelId="{09882835-A084-9E47-9A31-7DF6D6EE701C}" type="presParOf" srcId="{87BC7C46-6C9D-004D-A29E-3CBF92102857}" destId="{365FC196-DB17-EB48-8D01-DC3C2F0EF9C8}" srcOrd="2" destOrd="0" presId="urn:microsoft.com/office/officeart/2005/8/layout/hierarchy4"/>
    <dgm:cxn modelId="{D869F2BF-2F6B-1740-B09A-BC473D98DEAB}" type="presParOf" srcId="{365FC196-DB17-EB48-8D01-DC3C2F0EF9C8}" destId="{2C54E7EF-82B3-C14B-AB79-CD5EF76D445E}" srcOrd="0" destOrd="0" presId="urn:microsoft.com/office/officeart/2005/8/layout/hierarchy4"/>
    <dgm:cxn modelId="{D54B050F-5FF0-924E-AC74-2D86891154B6}" type="presParOf" srcId="{365FC196-DB17-EB48-8D01-DC3C2F0EF9C8}" destId="{655F22F8-858F-1440-8D27-F4FC4E5AA450}" srcOrd="1" destOrd="0" presId="urn:microsoft.com/office/officeart/2005/8/layout/hierarchy4"/>
    <dgm:cxn modelId="{4E262FE4-9762-2D49-BEBD-611497B57E91}" type="presParOf" srcId="{DD87C56D-5FAA-4C41-A3C1-A95A80F7E28C}" destId="{26059AF0-2C56-A24C-94AA-62AACC6D4FD7}" srcOrd="1" destOrd="0" presId="urn:microsoft.com/office/officeart/2005/8/layout/hierarchy4"/>
    <dgm:cxn modelId="{17E7A38C-5456-A142-86A2-646E4BBDAD68}" type="presParOf" srcId="{DD87C56D-5FAA-4C41-A3C1-A95A80F7E28C}" destId="{905F31E2-6E77-4048-8D6D-BA15E6FEAC32}" srcOrd="2" destOrd="0" presId="urn:microsoft.com/office/officeart/2005/8/layout/hierarchy4"/>
    <dgm:cxn modelId="{FD4BDE08-CB37-C948-B13F-DDE02957D37C}" type="presParOf" srcId="{905F31E2-6E77-4048-8D6D-BA15E6FEAC32}" destId="{1F6AE08A-831C-9241-9A41-AABB6065CCC9}" srcOrd="0" destOrd="0" presId="urn:microsoft.com/office/officeart/2005/8/layout/hierarchy4"/>
    <dgm:cxn modelId="{C84E28B9-FAC8-1B4D-A0B8-9C685EBA7A32}" type="presParOf" srcId="{905F31E2-6E77-4048-8D6D-BA15E6FEAC32}" destId="{893502DC-4D75-DD4B-A2CE-DBC8EA768664}" srcOrd="1" destOrd="0" presId="urn:microsoft.com/office/officeart/2005/8/layout/hierarchy4"/>
    <dgm:cxn modelId="{F85AEA27-C6B6-A24C-AF49-43DBB695475B}" type="presParOf" srcId="{905F31E2-6E77-4048-8D6D-BA15E6FEAC32}" destId="{7F227EFC-8900-8042-BDDC-3991EEAC5659}" srcOrd="2" destOrd="0" presId="urn:microsoft.com/office/officeart/2005/8/layout/hierarchy4"/>
    <dgm:cxn modelId="{9CF106B2-5366-AD4A-9E38-98EACC1CEBAD}" type="presParOf" srcId="{7F227EFC-8900-8042-BDDC-3991EEAC5659}" destId="{7529EF48-D736-B041-A0BE-07EB60DE4B0B}" srcOrd="0" destOrd="0" presId="urn:microsoft.com/office/officeart/2005/8/layout/hierarchy4"/>
    <dgm:cxn modelId="{D233B796-6BF7-4B42-B057-18F36B655ACE}" type="presParOf" srcId="{7529EF48-D736-B041-A0BE-07EB60DE4B0B}" destId="{F3FD409A-8E62-2C4C-A86E-3273F67015C5}" srcOrd="0" destOrd="0" presId="urn:microsoft.com/office/officeart/2005/8/layout/hierarchy4"/>
    <dgm:cxn modelId="{C3C3C00C-9136-CB4C-92AE-1A93F8312994}" type="presParOf" srcId="{7529EF48-D736-B041-A0BE-07EB60DE4B0B}" destId="{2EC7BB20-1355-874C-97A3-16EEC9550981}"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A5BEF5-D336-5944-BA3A-6AA23F9E54D1}" type="doc">
      <dgm:prSet loTypeId="urn:microsoft.com/office/officeart/2005/8/layout/cycle2" loCatId="cycle" qsTypeId="urn:microsoft.com/office/officeart/2005/8/quickstyle/simple1" qsCatId="simple" csTypeId="urn:microsoft.com/office/officeart/2005/8/colors/colorful3" csCatId="colorful"/>
      <dgm:spPr/>
      <dgm:t>
        <a:bodyPr/>
        <a:lstStyle/>
        <a:p>
          <a:endParaRPr lang="en-GB"/>
        </a:p>
      </dgm:t>
    </dgm:pt>
    <dgm:pt modelId="{AA4FDE42-DF07-8E47-B9ED-27ED7017F5F6}">
      <dgm:prSet/>
      <dgm:spPr/>
      <dgm:t>
        <a:bodyPr/>
        <a:lstStyle/>
        <a:p>
          <a:r>
            <a:rPr lang="en-GB"/>
            <a:t>11</a:t>
          </a:r>
          <a:r>
            <a:rPr lang="en-GB" baseline="30000"/>
            <a:t>th</a:t>
          </a:r>
          <a:r>
            <a:rPr lang="en-GB"/>
            <a:t> April 2025: I narrowed down my resources so only concise information was utilised to support my points made.</a:t>
          </a:r>
        </a:p>
      </dgm:t>
    </dgm:pt>
    <dgm:pt modelId="{7FF91066-CFEC-054A-804D-C75363583F52}" type="parTrans" cxnId="{96412F73-7CDD-E849-B67C-7705D91BFA29}">
      <dgm:prSet/>
      <dgm:spPr/>
      <dgm:t>
        <a:bodyPr/>
        <a:lstStyle/>
        <a:p>
          <a:endParaRPr lang="en-GB"/>
        </a:p>
      </dgm:t>
    </dgm:pt>
    <dgm:pt modelId="{28272AE2-E3DB-0142-93AD-039A46516811}" type="sibTrans" cxnId="{96412F73-7CDD-E849-B67C-7705D91BFA29}">
      <dgm:prSet/>
      <dgm:spPr/>
      <dgm:t>
        <a:bodyPr/>
        <a:lstStyle/>
        <a:p>
          <a:endParaRPr lang="en-GB"/>
        </a:p>
      </dgm:t>
    </dgm:pt>
    <dgm:pt modelId="{238F5EA5-F63D-834B-AFFB-E0F6D7E827AA}" type="pres">
      <dgm:prSet presAssocID="{11A5BEF5-D336-5944-BA3A-6AA23F9E54D1}" presName="cycle" presStyleCnt="0">
        <dgm:presLayoutVars>
          <dgm:dir/>
          <dgm:resizeHandles val="exact"/>
        </dgm:presLayoutVars>
      </dgm:prSet>
      <dgm:spPr/>
    </dgm:pt>
    <dgm:pt modelId="{19E53360-A51B-9D44-B5FE-1A9C001ED7B4}" type="pres">
      <dgm:prSet presAssocID="{AA4FDE42-DF07-8E47-B9ED-27ED7017F5F6}" presName="node" presStyleLbl="node1" presStyleIdx="0" presStyleCnt="1">
        <dgm:presLayoutVars>
          <dgm:bulletEnabled val="1"/>
        </dgm:presLayoutVars>
      </dgm:prSet>
      <dgm:spPr/>
    </dgm:pt>
  </dgm:ptLst>
  <dgm:cxnLst>
    <dgm:cxn modelId="{74D53B43-AE92-C244-97A5-5D743F576619}" type="presOf" srcId="{AA4FDE42-DF07-8E47-B9ED-27ED7017F5F6}" destId="{19E53360-A51B-9D44-B5FE-1A9C001ED7B4}" srcOrd="0" destOrd="0" presId="urn:microsoft.com/office/officeart/2005/8/layout/cycle2"/>
    <dgm:cxn modelId="{4F308064-47E0-8F48-8F2D-8FD6B7275526}" type="presOf" srcId="{11A5BEF5-D336-5944-BA3A-6AA23F9E54D1}" destId="{238F5EA5-F63D-834B-AFFB-E0F6D7E827AA}" srcOrd="0" destOrd="0" presId="urn:microsoft.com/office/officeart/2005/8/layout/cycle2"/>
    <dgm:cxn modelId="{96412F73-7CDD-E849-B67C-7705D91BFA29}" srcId="{11A5BEF5-D336-5944-BA3A-6AA23F9E54D1}" destId="{AA4FDE42-DF07-8E47-B9ED-27ED7017F5F6}" srcOrd="0" destOrd="0" parTransId="{7FF91066-CFEC-054A-804D-C75363583F52}" sibTransId="{28272AE2-E3DB-0142-93AD-039A46516811}"/>
    <dgm:cxn modelId="{117FAC9A-7A3E-E74F-AB4D-4EA8473076D3}" type="presParOf" srcId="{238F5EA5-F63D-834B-AFFB-E0F6D7E827AA}" destId="{19E53360-A51B-9D44-B5FE-1A9C001ED7B4}"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B260D3-2BAD-AF48-8891-A01BC4AEC300}" type="doc">
      <dgm:prSet loTypeId="urn:microsoft.com/office/officeart/2005/8/layout/cycle2" loCatId="cycle" qsTypeId="urn:microsoft.com/office/officeart/2005/8/quickstyle/simple1" qsCatId="simple" csTypeId="urn:microsoft.com/office/officeart/2005/8/colors/colorful2" csCatId="colorful"/>
      <dgm:spPr/>
      <dgm:t>
        <a:bodyPr/>
        <a:lstStyle/>
        <a:p>
          <a:endParaRPr lang="en-GB"/>
        </a:p>
      </dgm:t>
    </dgm:pt>
    <dgm:pt modelId="{4B050209-6407-4442-A6C5-C5B73EC5779A}">
      <dgm:prSet/>
      <dgm:spPr/>
      <dgm:t>
        <a:bodyPr/>
        <a:lstStyle/>
        <a:p>
          <a:r>
            <a:rPr lang="en-GB"/>
            <a:t>14</a:t>
          </a:r>
          <a:r>
            <a:rPr lang="en-GB" baseline="30000"/>
            <a:t>th</a:t>
          </a:r>
          <a:r>
            <a:rPr lang="en-GB"/>
            <a:t> April 2025: I structured my presentation slide in order of how and when I found the resources to reinforce my points made with each category.</a:t>
          </a:r>
        </a:p>
      </dgm:t>
    </dgm:pt>
    <dgm:pt modelId="{D4E12B8E-EE2D-B445-B511-DDDF4486DD52}" type="parTrans" cxnId="{6CC7E863-14BB-D148-BA76-CA8B718A34CE}">
      <dgm:prSet/>
      <dgm:spPr/>
      <dgm:t>
        <a:bodyPr/>
        <a:lstStyle/>
        <a:p>
          <a:endParaRPr lang="en-GB"/>
        </a:p>
      </dgm:t>
    </dgm:pt>
    <dgm:pt modelId="{463F6882-622B-044E-92BC-E71C2F2E9D88}" type="sibTrans" cxnId="{6CC7E863-14BB-D148-BA76-CA8B718A34CE}">
      <dgm:prSet/>
      <dgm:spPr/>
      <dgm:t>
        <a:bodyPr/>
        <a:lstStyle/>
        <a:p>
          <a:endParaRPr lang="en-GB"/>
        </a:p>
      </dgm:t>
    </dgm:pt>
    <dgm:pt modelId="{2712CD56-C3D0-CA49-94B2-AF8C96B19232}" type="pres">
      <dgm:prSet presAssocID="{29B260D3-2BAD-AF48-8891-A01BC4AEC300}" presName="cycle" presStyleCnt="0">
        <dgm:presLayoutVars>
          <dgm:dir/>
          <dgm:resizeHandles val="exact"/>
        </dgm:presLayoutVars>
      </dgm:prSet>
      <dgm:spPr/>
    </dgm:pt>
    <dgm:pt modelId="{C85F1C20-FC3D-BE48-9768-8686A51E2B1E}" type="pres">
      <dgm:prSet presAssocID="{4B050209-6407-4442-A6C5-C5B73EC5779A}" presName="node" presStyleLbl="node1" presStyleIdx="0" presStyleCnt="1">
        <dgm:presLayoutVars>
          <dgm:bulletEnabled val="1"/>
        </dgm:presLayoutVars>
      </dgm:prSet>
      <dgm:spPr/>
    </dgm:pt>
  </dgm:ptLst>
  <dgm:cxnLst>
    <dgm:cxn modelId="{06DF2D06-109B-9144-BD97-12A1DF850893}" type="presOf" srcId="{29B260D3-2BAD-AF48-8891-A01BC4AEC300}" destId="{2712CD56-C3D0-CA49-94B2-AF8C96B19232}" srcOrd="0" destOrd="0" presId="urn:microsoft.com/office/officeart/2005/8/layout/cycle2"/>
    <dgm:cxn modelId="{F1CB9910-07D8-E640-9D4C-AFD3710EC799}" type="presOf" srcId="{4B050209-6407-4442-A6C5-C5B73EC5779A}" destId="{C85F1C20-FC3D-BE48-9768-8686A51E2B1E}" srcOrd="0" destOrd="0" presId="urn:microsoft.com/office/officeart/2005/8/layout/cycle2"/>
    <dgm:cxn modelId="{6CC7E863-14BB-D148-BA76-CA8B718A34CE}" srcId="{29B260D3-2BAD-AF48-8891-A01BC4AEC300}" destId="{4B050209-6407-4442-A6C5-C5B73EC5779A}" srcOrd="0" destOrd="0" parTransId="{D4E12B8E-EE2D-B445-B511-DDDF4486DD52}" sibTransId="{463F6882-622B-044E-92BC-E71C2F2E9D88}"/>
    <dgm:cxn modelId="{84C152CA-4DCA-B341-80C9-2F96B07785C9}" type="presParOf" srcId="{2712CD56-C3D0-CA49-94B2-AF8C96B19232}" destId="{C85F1C20-FC3D-BE48-9768-8686A51E2B1E}"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0FBA51-65C4-7B49-AE86-9367F68B30CD}" type="doc">
      <dgm:prSet loTypeId="urn:microsoft.com/office/officeart/2005/8/layout/cycle2" loCatId="cycle" qsTypeId="urn:microsoft.com/office/officeart/2005/8/quickstyle/simple1" qsCatId="simple" csTypeId="urn:microsoft.com/office/officeart/2005/8/colors/accent1_4" csCatId="accent1"/>
      <dgm:spPr/>
      <dgm:t>
        <a:bodyPr/>
        <a:lstStyle/>
        <a:p>
          <a:endParaRPr lang="en-GB"/>
        </a:p>
      </dgm:t>
    </dgm:pt>
    <dgm:pt modelId="{FC57EE1F-A857-D549-BA8B-49CE083634C7}">
      <dgm:prSet/>
      <dgm:spPr/>
      <dgm:t>
        <a:bodyPr/>
        <a:lstStyle/>
        <a:p>
          <a:r>
            <a:rPr lang="en-GB"/>
            <a:t>15</a:t>
          </a:r>
          <a:r>
            <a:rPr lang="en-GB" baseline="30000"/>
            <a:t>th</a:t>
          </a:r>
          <a:r>
            <a:rPr lang="en-GB"/>
            <a:t> April 2025: I completed wider reading to further understand the argument I was trying to make, especially when assembling my script.</a:t>
          </a:r>
        </a:p>
      </dgm:t>
    </dgm:pt>
    <dgm:pt modelId="{D5A0BB2D-0131-2E46-AD5F-176130C105EE}" type="parTrans" cxnId="{31DF8713-0FBA-7D40-BF46-B9E716FF6DB8}">
      <dgm:prSet/>
      <dgm:spPr/>
      <dgm:t>
        <a:bodyPr/>
        <a:lstStyle/>
        <a:p>
          <a:endParaRPr lang="en-GB"/>
        </a:p>
      </dgm:t>
    </dgm:pt>
    <dgm:pt modelId="{D4B9AC8C-D308-9142-9CF3-EBBADFDA522F}" type="sibTrans" cxnId="{31DF8713-0FBA-7D40-BF46-B9E716FF6DB8}">
      <dgm:prSet/>
      <dgm:spPr/>
      <dgm:t>
        <a:bodyPr/>
        <a:lstStyle/>
        <a:p>
          <a:endParaRPr lang="en-GB"/>
        </a:p>
      </dgm:t>
    </dgm:pt>
    <dgm:pt modelId="{B863B801-D759-F744-86A6-ADD1507F8C69}" type="pres">
      <dgm:prSet presAssocID="{A70FBA51-65C4-7B49-AE86-9367F68B30CD}" presName="cycle" presStyleCnt="0">
        <dgm:presLayoutVars>
          <dgm:dir/>
          <dgm:resizeHandles val="exact"/>
        </dgm:presLayoutVars>
      </dgm:prSet>
      <dgm:spPr/>
    </dgm:pt>
    <dgm:pt modelId="{F3078571-0032-4E40-9CC3-2FD2AAA61DBC}" type="pres">
      <dgm:prSet presAssocID="{FC57EE1F-A857-D549-BA8B-49CE083634C7}" presName="node" presStyleLbl="node1" presStyleIdx="0" presStyleCnt="1">
        <dgm:presLayoutVars>
          <dgm:bulletEnabled val="1"/>
        </dgm:presLayoutVars>
      </dgm:prSet>
      <dgm:spPr/>
    </dgm:pt>
  </dgm:ptLst>
  <dgm:cxnLst>
    <dgm:cxn modelId="{31DF8713-0FBA-7D40-BF46-B9E716FF6DB8}" srcId="{A70FBA51-65C4-7B49-AE86-9367F68B30CD}" destId="{FC57EE1F-A857-D549-BA8B-49CE083634C7}" srcOrd="0" destOrd="0" parTransId="{D5A0BB2D-0131-2E46-AD5F-176130C105EE}" sibTransId="{D4B9AC8C-D308-9142-9CF3-EBBADFDA522F}"/>
    <dgm:cxn modelId="{BAED4C75-859C-CB48-8765-87B7F4A3C29D}" type="presOf" srcId="{FC57EE1F-A857-D549-BA8B-49CE083634C7}" destId="{F3078571-0032-4E40-9CC3-2FD2AAA61DBC}" srcOrd="0" destOrd="0" presId="urn:microsoft.com/office/officeart/2005/8/layout/cycle2"/>
    <dgm:cxn modelId="{63344EA1-F52D-4B44-BA8D-843E77FB7E4B}" type="presOf" srcId="{A70FBA51-65C4-7B49-AE86-9367F68B30CD}" destId="{B863B801-D759-F744-86A6-ADD1507F8C69}" srcOrd="0" destOrd="0" presId="urn:microsoft.com/office/officeart/2005/8/layout/cycle2"/>
    <dgm:cxn modelId="{112B4732-8596-2541-A22C-65969CA67B21}" type="presParOf" srcId="{B863B801-D759-F744-86A6-ADD1507F8C69}" destId="{F3078571-0032-4E40-9CC3-2FD2AAA61DBC}" srcOrd="0" destOrd="0" presId="urn:microsoft.com/office/officeart/2005/8/layout/cycle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A22652A-064E-7C43-B90E-52BFFABD6441}" type="doc">
      <dgm:prSet loTypeId="urn:microsoft.com/office/officeart/2005/8/layout/cycle2" loCatId="cycle" qsTypeId="urn:microsoft.com/office/officeart/2005/8/quickstyle/simple1" qsCatId="simple" csTypeId="urn:microsoft.com/office/officeart/2005/8/colors/accent0_3" csCatId="mainScheme"/>
      <dgm:spPr/>
      <dgm:t>
        <a:bodyPr/>
        <a:lstStyle/>
        <a:p>
          <a:endParaRPr lang="en-GB"/>
        </a:p>
      </dgm:t>
    </dgm:pt>
    <dgm:pt modelId="{E7B6D4AA-EF3B-1849-822F-FD327CD3B05B}">
      <dgm:prSet/>
      <dgm:spPr/>
      <dgm:t>
        <a:bodyPr/>
        <a:lstStyle/>
        <a:p>
          <a:r>
            <a:rPr lang="en-GB"/>
            <a:t>20</a:t>
          </a:r>
          <a:r>
            <a:rPr lang="en-GB" baseline="30000"/>
            <a:t>th</a:t>
          </a:r>
          <a:r>
            <a:rPr lang="en-GB"/>
            <a:t> April 2025: Upon reflection I could complete more wider reading in order to have compiled a larger pool of information and resources.</a:t>
          </a:r>
        </a:p>
      </dgm:t>
    </dgm:pt>
    <dgm:pt modelId="{0C8B0F69-647F-C24A-844B-95A72E55E59F}" type="parTrans" cxnId="{FC4950A3-24EF-8244-992D-E1B0E2927C32}">
      <dgm:prSet/>
      <dgm:spPr/>
      <dgm:t>
        <a:bodyPr/>
        <a:lstStyle/>
        <a:p>
          <a:endParaRPr lang="en-GB"/>
        </a:p>
      </dgm:t>
    </dgm:pt>
    <dgm:pt modelId="{6C1C066E-CCA1-1844-9BBD-873059A2A0B5}" type="sibTrans" cxnId="{FC4950A3-24EF-8244-992D-E1B0E2927C32}">
      <dgm:prSet/>
      <dgm:spPr/>
      <dgm:t>
        <a:bodyPr/>
        <a:lstStyle/>
        <a:p>
          <a:endParaRPr lang="en-GB"/>
        </a:p>
      </dgm:t>
    </dgm:pt>
    <dgm:pt modelId="{D8B8B4C6-B7F9-FB4F-8CD7-4378C177546C}" type="pres">
      <dgm:prSet presAssocID="{7A22652A-064E-7C43-B90E-52BFFABD6441}" presName="cycle" presStyleCnt="0">
        <dgm:presLayoutVars>
          <dgm:dir/>
          <dgm:resizeHandles val="exact"/>
        </dgm:presLayoutVars>
      </dgm:prSet>
      <dgm:spPr/>
    </dgm:pt>
    <dgm:pt modelId="{DDE899B6-CA77-EE45-91D2-573FF16967FC}" type="pres">
      <dgm:prSet presAssocID="{E7B6D4AA-EF3B-1849-822F-FD327CD3B05B}" presName="node" presStyleLbl="node1" presStyleIdx="0" presStyleCnt="1">
        <dgm:presLayoutVars>
          <dgm:bulletEnabled val="1"/>
        </dgm:presLayoutVars>
      </dgm:prSet>
      <dgm:spPr/>
    </dgm:pt>
  </dgm:ptLst>
  <dgm:cxnLst>
    <dgm:cxn modelId="{01808A38-AC36-BB43-9840-A26E7F7E5C22}" type="presOf" srcId="{E7B6D4AA-EF3B-1849-822F-FD327CD3B05B}" destId="{DDE899B6-CA77-EE45-91D2-573FF16967FC}" srcOrd="0" destOrd="0" presId="urn:microsoft.com/office/officeart/2005/8/layout/cycle2"/>
    <dgm:cxn modelId="{FC4950A3-24EF-8244-992D-E1B0E2927C32}" srcId="{7A22652A-064E-7C43-B90E-52BFFABD6441}" destId="{E7B6D4AA-EF3B-1849-822F-FD327CD3B05B}" srcOrd="0" destOrd="0" parTransId="{0C8B0F69-647F-C24A-844B-95A72E55E59F}" sibTransId="{6C1C066E-CCA1-1844-9BBD-873059A2A0B5}"/>
    <dgm:cxn modelId="{74F06FF4-716E-C841-AB18-02A07B85DE8A}" type="presOf" srcId="{7A22652A-064E-7C43-B90E-52BFFABD6441}" destId="{D8B8B4C6-B7F9-FB4F-8CD7-4378C177546C}" srcOrd="0" destOrd="0" presId="urn:microsoft.com/office/officeart/2005/8/layout/cycle2"/>
    <dgm:cxn modelId="{1E75339D-17D1-D840-BDDB-011CEBC40857}" type="presParOf" srcId="{D8B8B4C6-B7F9-FB4F-8CD7-4378C177546C}" destId="{DDE899B6-CA77-EE45-91D2-573FF16967FC}" srcOrd="0" destOrd="0" presId="urn:microsoft.com/office/officeart/2005/8/layout/cycle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85D01E8-7038-A74A-86D9-C9A23B9738F7}" type="doc">
      <dgm:prSet loTypeId="urn:microsoft.com/office/officeart/2005/8/layout/cycle2" loCatId="cycle" qsTypeId="urn:microsoft.com/office/officeart/2005/8/quickstyle/simple1" qsCatId="simple" csTypeId="urn:microsoft.com/office/officeart/2005/8/colors/colorful5" csCatId="colorful"/>
      <dgm:spPr/>
      <dgm:t>
        <a:bodyPr/>
        <a:lstStyle/>
        <a:p>
          <a:endParaRPr lang="en-GB"/>
        </a:p>
      </dgm:t>
    </dgm:pt>
    <dgm:pt modelId="{1B3DDF09-3C94-0042-830D-73CF660C535A}">
      <dgm:prSet/>
      <dgm:spPr/>
      <dgm:t>
        <a:bodyPr/>
        <a:lstStyle/>
        <a:p>
          <a:r>
            <a:rPr lang="en-GB"/>
            <a:t>9</a:t>
          </a:r>
          <a:r>
            <a:rPr lang="en-GB" baseline="30000"/>
            <a:t>th</a:t>
          </a:r>
          <a:r>
            <a:rPr lang="en-GB"/>
            <a:t> April 2025: Initial reading began and accessed sources which were suggested to be used for this assignment</a:t>
          </a:r>
        </a:p>
      </dgm:t>
    </dgm:pt>
    <dgm:pt modelId="{262C97FE-4705-4041-BFD6-762D7FD45BA0}" type="parTrans" cxnId="{BE70C005-D96C-E541-9991-FB73633417DC}">
      <dgm:prSet/>
      <dgm:spPr/>
      <dgm:t>
        <a:bodyPr/>
        <a:lstStyle/>
        <a:p>
          <a:endParaRPr lang="en-GB"/>
        </a:p>
      </dgm:t>
    </dgm:pt>
    <dgm:pt modelId="{3B534DC4-C700-794A-8922-CDB9CF7C578E}" type="sibTrans" cxnId="{BE70C005-D96C-E541-9991-FB73633417DC}">
      <dgm:prSet/>
      <dgm:spPr/>
      <dgm:t>
        <a:bodyPr/>
        <a:lstStyle/>
        <a:p>
          <a:endParaRPr lang="en-GB"/>
        </a:p>
      </dgm:t>
    </dgm:pt>
    <dgm:pt modelId="{C93FDCC6-F1B9-C945-BCFB-DC60B6501C27}" type="pres">
      <dgm:prSet presAssocID="{185D01E8-7038-A74A-86D9-C9A23B9738F7}" presName="cycle" presStyleCnt="0">
        <dgm:presLayoutVars>
          <dgm:dir/>
          <dgm:resizeHandles val="exact"/>
        </dgm:presLayoutVars>
      </dgm:prSet>
      <dgm:spPr/>
    </dgm:pt>
    <dgm:pt modelId="{B7ABEA44-4B43-9941-A179-4F7E0D296DAA}" type="pres">
      <dgm:prSet presAssocID="{1B3DDF09-3C94-0042-830D-73CF660C535A}" presName="node" presStyleLbl="node1" presStyleIdx="0" presStyleCnt="1">
        <dgm:presLayoutVars>
          <dgm:bulletEnabled val="1"/>
        </dgm:presLayoutVars>
      </dgm:prSet>
      <dgm:spPr/>
    </dgm:pt>
  </dgm:ptLst>
  <dgm:cxnLst>
    <dgm:cxn modelId="{BE70C005-D96C-E541-9991-FB73633417DC}" srcId="{185D01E8-7038-A74A-86D9-C9A23B9738F7}" destId="{1B3DDF09-3C94-0042-830D-73CF660C535A}" srcOrd="0" destOrd="0" parTransId="{262C97FE-4705-4041-BFD6-762D7FD45BA0}" sibTransId="{3B534DC4-C700-794A-8922-CDB9CF7C578E}"/>
    <dgm:cxn modelId="{6AAA1017-34DE-3A4C-AF04-C133D05CE64B}" type="presOf" srcId="{1B3DDF09-3C94-0042-830D-73CF660C535A}" destId="{B7ABEA44-4B43-9941-A179-4F7E0D296DAA}" srcOrd="0" destOrd="0" presId="urn:microsoft.com/office/officeart/2005/8/layout/cycle2"/>
    <dgm:cxn modelId="{477ED4CF-562A-0F47-BBBC-7873AFA6BC19}" type="presOf" srcId="{185D01E8-7038-A74A-86D9-C9A23B9738F7}" destId="{C93FDCC6-F1B9-C945-BCFB-DC60B6501C27}" srcOrd="0" destOrd="0" presId="urn:microsoft.com/office/officeart/2005/8/layout/cycle2"/>
    <dgm:cxn modelId="{8857580C-90B1-8C43-ADA8-97954B3EB393}" type="presParOf" srcId="{C93FDCC6-F1B9-C945-BCFB-DC60B6501C27}" destId="{B7ABEA44-4B43-9941-A179-4F7E0D296DAA}" srcOrd="0" destOrd="0" presId="urn:microsoft.com/office/officeart/2005/8/layout/cycle2"/>
  </dgm:cxnLst>
  <dgm:bg/>
  <dgm:whole/>
  <dgm:extLst>
    <a:ext uri="http://schemas.microsoft.com/office/drawing/2008/diagram">
      <dsp:dataModelExt xmlns:dsp="http://schemas.microsoft.com/office/drawing/2008/diagram" relId="rId2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9C998E-FA74-C745-BC06-F65A74FE9B28}">
      <dsp:nvSpPr>
        <dsp:cNvPr id="0" name=""/>
        <dsp:cNvSpPr/>
      </dsp:nvSpPr>
      <dsp:spPr>
        <a:xfrm>
          <a:off x="3175"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bg1">
                  <a:lumMod val="25000"/>
                </a:schemeClr>
              </a:solidFill>
            </a:rPr>
            <a:t>Race:</a:t>
          </a:r>
        </a:p>
      </dsp:txBody>
      <dsp:txXfrm>
        <a:off x="3175" y="498856"/>
        <a:ext cx="1006983" cy="2879342"/>
      </dsp:txXfrm>
    </dsp:sp>
    <dsp:sp modelId="{A82D8C17-90AD-1D4E-A42E-71417ADCE15A}">
      <dsp:nvSpPr>
        <dsp:cNvPr id="0" name=""/>
        <dsp:cNvSpPr/>
      </dsp:nvSpPr>
      <dsp:spPr>
        <a:xfrm>
          <a:off x="1027580" y="1817028"/>
          <a:ext cx="151047"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06B5EB-EA12-694F-9890-FCCBA2BCC0C1}">
      <dsp:nvSpPr>
        <dsp:cNvPr id="0" name=""/>
        <dsp:cNvSpPr/>
      </dsp:nvSpPr>
      <dsp:spPr>
        <a:xfrm>
          <a:off x="1196049"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solidFill>
                <a:schemeClr val="bg1">
                  <a:lumMod val="25000"/>
                </a:schemeClr>
              </a:solidFill>
            </a:rPr>
            <a:t>In 2025, 19% of all solicitors were from the BAME (Black, Asian, Minority Ethnic) community, increased by 1% since 2021. </a:t>
          </a:r>
        </a:p>
        <a:p>
          <a:pPr marL="0" lvl="0" indent="0" algn="ctr" defTabSz="488950">
            <a:lnSpc>
              <a:spcPct val="90000"/>
            </a:lnSpc>
            <a:spcBef>
              <a:spcPct val="0"/>
            </a:spcBef>
            <a:spcAft>
              <a:spcPct val="35000"/>
            </a:spcAft>
            <a:buNone/>
          </a:pPr>
          <a:r>
            <a:rPr lang="en-US" sz="900" kern="1200">
              <a:solidFill>
                <a:schemeClr val="bg1">
                  <a:lumMod val="25000"/>
                </a:schemeClr>
              </a:solidFill>
            </a:rPr>
            <a:t>(Solicitors Regulation Authority, 2025).</a:t>
          </a:r>
        </a:p>
      </dsp:txBody>
      <dsp:txXfrm>
        <a:off x="1196049" y="498856"/>
        <a:ext cx="1006983" cy="2879342"/>
      </dsp:txXfrm>
    </dsp:sp>
    <dsp:sp modelId="{01971339-1A20-BD4E-9958-CE3B646DA3C3}">
      <dsp:nvSpPr>
        <dsp:cNvPr id="0" name=""/>
        <dsp:cNvSpPr/>
      </dsp:nvSpPr>
      <dsp:spPr>
        <a:xfrm>
          <a:off x="2220454" y="1817028"/>
          <a:ext cx="151047"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7566A2-9C08-F744-AFDD-2C3C247B1279}">
      <dsp:nvSpPr>
        <dsp:cNvPr id="0" name=""/>
        <dsp:cNvSpPr/>
      </dsp:nvSpPr>
      <dsp:spPr>
        <a:xfrm>
          <a:off x="2388924"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solidFill>
                <a:schemeClr val="bg1">
                  <a:lumMod val="25000"/>
                </a:schemeClr>
              </a:solidFill>
            </a:rPr>
            <a:t>Specific Ethnic groups, 12% are Asian, 3% are Black, 3% are Mixed and 1% are other. </a:t>
          </a:r>
        </a:p>
        <a:p>
          <a:pPr marL="0" lvl="0" indent="0" algn="ctr" defTabSz="488950">
            <a:lnSpc>
              <a:spcPct val="90000"/>
            </a:lnSpc>
            <a:spcBef>
              <a:spcPct val="0"/>
            </a:spcBef>
            <a:spcAft>
              <a:spcPct val="35000"/>
            </a:spcAft>
            <a:buNone/>
          </a:pPr>
          <a:r>
            <a:rPr lang="en-US" sz="900" kern="1200">
              <a:solidFill>
                <a:schemeClr val="bg1">
                  <a:lumMod val="25000"/>
                </a:schemeClr>
              </a:solidFill>
            </a:rPr>
            <a:t>(Solicitors Regulation Authority, 2025).</a:t>
          </a:r>
        </a:p>
      </dsp:txBody>
      <dsp:txXfrm>
        <a:off x="2388924" y="498856"/>
        <a:ext cx="1006983" cy="2879342"/>
      </dsp:txXfrm>
    </dsp:sp>
    <dsp:sp modelId="{905D381E-29F0-5447-AE4C-23F2713C0942}">
      <dsp:nvSpPr>
        <dsp:cNvPr id="0" name=""/>
        <dsp:cNvSpPr/>
      </dsp:nvSpPr>
      <dsp:spPr>
        <a:xfrm>
          <a:off x="3413329" y="1817028"/>
          <a:ext cx="151047"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D89E95-71AA-D74C-BB87-F28C5028A8F5}">
      <dsp:nvSpPr>
        <dsp:cNvPr id="0" name=""/>
        <dsp:cNvSpPr/>
      </dsp:nvSpPr>
      <dsp:spPr>
        <a:xfrm>
          <a:off x="3581799"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US" sz="1700" kern="1200">
              <a:solidFill>
                <a:schemeClr val="bg1">
                  <a:lumMod val="25000"/>
                </a:schemeClr>
              </a:solidFill>
            </a:rPr>
            <a:t>Age:</a:t>
          </a:r>
        </a:p>
      </dsp:txBody>
      <dsp:txXfrm>
        <a:off x="3581799" y="498856"/>
        <a:ext cx="1006983" cy="2879342"/>
      </dsp:txXfrm>
    </dsp:sp>
    <dsp:sp modelId="{A99D1965-5638-6C44-9FAA-A0A87F0E091A}">
      <dsp:nvSpPr>
        <dsp:cNvPr id="0" name=""/>
        <dsp:cNvSpPr/>
      </dsp:nvSpPr>
      <dsp:spPr>
        <a:xfrm>
          <a:off x="4606204" y="1817028"/>
          <a:ext cx="151047"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D45274-8593-7245-963A-FFEE92778C29}">
      <dsp:nvSpPr>
        <dsp:cNvPr id="0" name=""/>
        <dsp:cNvSpPr/>
      </dsp:nvSpPr>
      <dsp:spPr>
        <a:xfrm>
          <a:off x="4774673"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solidFill>
                <a:schemeClr val="bg1">
                  <a:lumMod val="25000"/>
                </a:schemeClr>
              </a:solidFill>
            </a:rPr>
            <a:t>In 2017 the average age of newly qualified solicitors in England and Wales was 29 years old. </a:t>
          </a:r>
        </a:p>
        <a:p>
          <a:pPr marL="0" lvl="0" indent="0" algn="ctr" defTabSz="488950">
            <a:lnSpc>
              <a:spcPct val="90000"/>
            </a:lnSpc>
            <a:spcBef>
              <a:spcPct val="0"/>
            </a:spcBef>
            <a:spcAft>
              <a:spcPct val="35000"/>
            </a:spcAft>
            <a:buNone/>
          </a:pPr>
          <a:r>
            <a:rPr lang="en-US" sz="900" kern="1200">
              <a:solidFill>
                <a:schemeClr val="bg1">
                  <a:lumMod val="25000"/>
                </a:schemeClr>
              </a:solidFill>
            </a:rPr>
            <a:t>(Uberoi,2024).</a:t>
          </a:r>
        </a:p>
      </dsp:txBody>
      <dsp:txXfrm>
        <a:off x="4774673" y="498856"/>
        <a:ext cx="1006983" cy="2879342"/>
      </dsp:txXfrm>
    </dsp:sp>
    <dsp:sp modelId="{9AAA2AD1-B81E-244E-A8D2-E9830F9549CC}">
      <dsp:nvSpPr>
        <dsp:cNvPr id="0" name=""/>
        <dsp:cNvSpPr/>
      </dsp:nvSpPr>
      <dsp:spPr>
        <a:xfrm>
          <a:off x="5799078" y="1817028"/>
          <a:ext cx="151047"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82BA79-9AD8-7143-9282-D6D22B05DDEF}">
      <dsp:nvSpPr>
        <dsp:cNvPr id="0" name=""/>
        <dsp:cNvSpPr/>
      </dsp:nvSpPr>
      <dsp:spPr>
        <a:xfrm>
          <a:off x="5967548"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None/>
          </a:pPr>
          <a:r>
            <a:rPr lang="en-US" sz="1100" kern="1200">
              <a:solidFill>
                <a:schemeClr val="bg1">
                  <a:lumMod val="25000"/>
                </a:schemeClr>
              </a:solidFill>
            </a:rPr>
            <a:t>In 2021-2022 the average age for newly qualified solicitors had increased. </a:t>
          </a:r>
        </a:p>
        <a:p>
          <a:pPr marL="0" lvl="0" indent="0" algn="ctr" defTabSz="488950">
            <a:lnSpc>
              <a:spcPct val="90000"/>
            </a:lnSpc>
            <a:spcBef>
              <a:spcPct val="0"/>
            </a:spcBef>
            <a:spcAft>
              <a:spcPct val="35000"/>
            </a:spcAft>
            <a:buNone/>
          </a:pPr>
          <a:r>
            <a:rPr lang="en-US" sz="900" kern="1200">
              <a:solidFill>
                <a:schemeClr val="bg1">
                  <a:lumMod val="25000"/>
                </a:schemeClr>
              </a:solidFill>
            </a:rPr>
            <a:t>(The Law Society,2025).</a:t>
          </a:r>
        </a:p>
      </dsp:txBody>
      <dsp:txXfrm>
        <a:off x="5967548" y="498856"/>
        <a:ext cx="1006983" cy="2879342"/>
      </dsp:txXfrm>
    </dsp:sp>
    <dsp:sp modelId="{9702306D-64C5-4742-B3E5-9FB1FB6BE199}">
      <dsp:nvSpPr>
        <dsp:cNvPr id="0" name=""/>
        <dsp:cNvSpPr/>
      </dsp:nvSpPr>
      <dsp:spPr>
        <a:xfrm>
          <a:off x="6991953" y="1817028"/>
          <a:ext cx="151047"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ABD6C8-E9C5-0047-88DC-28C306E6205A}">
      <dsp:nvSpPr>
        <dsp:cNvPr id="0" name=""/>
        <dsp:cNvSpPr/>
      </dsp:nvSpPr>
      <dsp:spPr>
        <a:xfrm>
          <a:off x="7160423"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GB" sz="1700" kern="1200">
              <a:solidFill>
                <a:schemeClr val="bg1">
                  <a:lumMod val="25000"/>
                </a:schemeClr>
              </a:solidFill>
            </a:rPr>
            <a:t>Gender:</a:t>
          </a:r>
        </a:p>
      </dsp:txBody>
      <dsp:txXfrm>
        <a:off x="7160423" y="498856"/>
        <a:ext cx="1006983" cy="2879342"/>
      </dsp:txXfrm>
    </dsp:sp>
    <dsp:sp modelId="{2E5E0F23-F425-D047-85DB-179847C09A5C}">
      <dsp:nvSpPr>
        <dsp:cNvPr id="0" name=""/>
        <dsp:cNvSpPr/>
      </dsp:nvSpPr>
      <dsp:spPr>
        <a:xfrm>
          <a:off x="8184828" y="1817028"/>
          <a:ext cx="151047" cy="243000"/>
        </a:xfrm>
        <a:prstGeom prst="rightArrow">
          <a:avLst>
            <a:gd name="adj1" fmla="val 50000"/>
            <a:gd name="adj2" fmla="val 5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CB4A9A-F28F-D84D-A2D5-BB4D71CA453C}">
      <dsp:nvSpPr>
        <dsp:cNvPr id="0" name=""/>
        <dsp:cNvSpPr/>
      </dsp:nvSpPr>
      <dsp:spPr>
        <a:xfrm>
          <a:off x="8353297" y="498856"/>
          <a:ext cx="1006983" cy="287934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488950">
            <a:lnSpc>
              <a:spcPct val="90000"/>
            </a:lnSpc>
            <a:spcBef>
              <a:spcPct val="0"/>
            </a:spcBef>
            <a:spcAft>
              <a:spcPct val="35000"/>
            </a:spcAft>
            <a:buFont typeface="Courier New" panose="02070309020205020404" pitchFamily="49" charset="0"/>
            <a:buNone/>
          </a:pPr>
          <a:r>
            <a:rPr lang="en-US" sz="1100" kern="1200">
              <a:solidFill>
                <a:schemeClr val="bg1">
                  <a:lumMod val="25000"/>
                </a:schemeClr>
              </a:solidFill>
            </a:rPr>
            <a:t>53% of all solicitors across England and Wales are female. </a:t>
          </a:r>
        </a:p>
        <a:p>
          <a:pPr marL="0" lvl="0" indent="0" algn="ctr" defTabSz="488950">
            <a:lnSpc>
              <a:spcPct val="90000"/>
            </a:lnSpc>
            <a:spcBef>
              <a:spcPct val="0"/>
            </a:spcBef>
            <a:spcAft>
              <a:spcPct val="35000"/>
            </a:spcAft>
            <a:buFont typeface="Courier New" panose="02070309020205020404" pitchFamily="49" charset="0"/>
            <a:buNone/>
          </a:pPr>
          <a:r>
            <a:rPr lang="en-US" sz="1100" kern="1200">
              <a:solidFill>
                <a:schemeClr val="bg1">
                  <a:lumMod val="25000"/>
                </a:schemeClr>
              </a:solidFill>
            </a:rPr>
            <a:t>1% increase in female solicitors from 2021.</a:t>
          </a:r>
          <a:r>
            <a:rPr lang="en-US" sz="900" kern="1200">
              <a:solidFill>
                <a:schemeClr val="bg1">
                  <a:lumMod val="25000"/>
                </a:schemeClr>
              </a:solidFill>
            </a:rPr>
            <a:t> </a:t>
          </a:r>
        </a:p>
        <a:p>
          <a:pPr marL="0" lvl="0" indent="0" algn="ctr" defTabSz="488950">
            <a:lnSpc>
              <a:spcPct val="90000"/>
            </a:lnSpc>
            <a:spcBef>
              <a:spcPct val="0"/>
            </a:spcBef>
            <a:spcAft>
              <a:spcPct val="35000"/>
            </a:spcAft>
            <a:buFont typeface="Courier New" panose="02070309020205020404" pitchFamily="49" charset="0"/>
            <a:buNone/>
          </a:pPr>
          <a:r>
            <a:rPr lang="en-US" sz="900" kern="1200">
              <a:solidFill>
                <a:schemeClr val="bg1">
                  <a:lumMod val="25000"/>
                </a:schemeClr>
              </a:solidFill>
            </a:rPr>
            <a:t>(Solicitors Regulation Authority, 2023).</a:t>
          </a:r>
        </a:p>
      </dsp:txBody>
      <dsp:txXfrm>
        <a:off x="8353297" y="498856"/>
        <a:ext cx="1006983" cy="28793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F66C1-7EA7-9642-8CD2-CDE4E8539A30}">
      <dsp:nvSpPr>
        <dsp:cNvPr id="0" name=""/>
        <dsp:cNvSpPr/>
      </dsp:nvSpPr>
      <dsp:spPr>
        <a:xfrm>
          <a:off x="1074" y="627"/>
          <a:ext cx="9360926" cy="11849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ctr" defTabSz="2178050">
            <a:lnSpc>
              <a:spcPct val="90000"/>
            </a:lnSpc>
            <a:spcBef>
              <a:spcPct val="0"/>
            </a:spcBef>
            <a:spcAft>
              <a:spcPct val="35000"/>
            </a:spcAft>
            <a:buNone/>
          </a:pPr>
          <a:r>
            <a:rPr lang="en-GB" sz="4900" kern="1200">
              <a:solidFill>
                <a:schemeClr val="bg1">
                  <a:lumMod val="25000"/>
                </a:schemeClr>
              </a:solidFill>
            </a:rPr>
            <a:t>Equality Act Enhancement </a:t>
          </a:r>
        </a:p>
      </dsp:txBody>
      <dsp:txXfrm>
        <a:off x="35780" y="35333"/>
        <a:ext cx="9291514" cy="1115548"/>
      </dsp:txXfrm>
    </dsp:sp>
    <dsp:sp modelId="{FC002E3F-5B78-7C48-AC62-534132EFA2DC}">
      <dsp:nvSpPr>
        <dsp:cNvPr id="0" name=""/>
        <dsp:cNvSpPr/>
      </dsp:nvSpPr>
      <dsp:spPr>
        <a:xfrm>
          <a:off x="1074" y="1345857"/>
          <a:ext cx="6114846" cy="11849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solidFill>
                <a:schemeClr val="bg1">
                  <a:lumMod val="25000"/>
                </a:schemeClr>
              </a:solidFill>
            </a:rPr>
            <a:t>Strengthening existing legislation </a:t>
          </a:r>
        </a:p>
      </dsp:txBody>
      <dsp:txXfrm>
        <a:off x="35780" y="1380563"/>
        <a:ext cx="6045434" cy="1115548"/>
      </dsp:txXfrm>
    </dsp:sp>
    <dsp:sp modelId="{0BB898B1-F968-A845-A758-15AD76003859}">
      <dsp:nvSpPr>
        <dsp:cNvPr id="0" name=""/>
        <dsp:cNvSpPr/>
      </dsp:nvSpPr>
      <dsp:spPr>
        <a:xfrm>
          <a:off x="1074" y="2691087"/>
          <a:ext cx="2994538" cy="11849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solidFill>
                <a:schemeClr val="bg1">
                  <a:lumMod val="25000"/>
                </a:schemeClr>
              </a:solidFill>
            </a:rPr>
            <a:t>Education</a:t>
          </a:r>
          <a:r>
            <a:rPr lang="en-GB" sz="2500" kern="1200"/>
            <a:t> </a:t>
          </a:r>
        </a:p>
      </dsp:txBody>
      <dsp:txXfrm>
        <a:off x="35780" y="2725793"/>
        <a:ext cx="2925126" cy="1115548"/>
      </dsp:txXfrm>
    </dsp:sp>
    <dsp:sp modelId="{2C54E7EF-82B3-C14B-AB79-CD5EF76D445E}">
      <dsp:nvSpPr>
        <dsp:cNvPr id="0" name=""/>
        <dsp:cNvSpPr/>
      </dsp:nvSpPr>
      <dsp:spPr>
        <a:xfrm>
          <a:off x="3121383" y="2691087"/>
          <a:ext cx="2994538" cy="11849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solidFill>
                <a:schemeClr val="bg1">
                  <a:lumMod val="25000"/>
                </a:schemeClr>
              </a:solidFill>
            </a:rPr>
            <a:t>Incentive programmes </a:t>
          </a:r>
        </a:p>
      </dsp:txBody>
      <dsp:txXfrm>
        <a:off x="3156089" y="2725793"/>
        <a:ext cx="2925126" cy="1115548"/>
      </dsp:txXfrm>
    </dsp:sp>
    <dsp:sp modelId="{1F6AE08A-831C-9241-9A41-AABB6065CCC9}">
      <dsp:nvSpPr>
        <dsp:cNvPr id="0" name=""/>
        <dsp:cNvSpPr/>
      </dsp:nvSpPr>
      <dsp:spPr>
        <a:xfrm>
          <a:off x="6367462" y="1345857"/>
          <a:ext cx="2994538" cy="11849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solidFill>
                <a:schemeClr val="bg1">
                  <a:lumMod val="25000"/>
                </a:schemeClr>
              </a:solidFill>
            </a:rPr>
            <a:t>Regulatory framework </a:t>
          </a:r>
        </a:p>
      </dsp:txBody>
      <dsp:txXfrm>
        <a:off x="6402168" y="1380563"/>
        <a:ext cx="2925126" cy="1115548"/>
      </dsp:txXfrm>
    </dsp:sp>
    <dsp:sp modelId="{F3FD409A-8E62-2C4C-A86E-3273F67015C5}">
      <dsp:nvSpPr>
        <dsp:cNvPr id="0" name=""/>
        <dsp:cNvSpPr/>
      </dsp:nvSpPr>
      <dsp:spPr>
        <a:xfrm>
          <a:off x="6367462" y="2691087"/>
          <a:ext cx="2994538" cy="11849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solidFill>
                <a:schemeClr val="bg1">
                  <a:lumMod val="25000"/>
                </a:schemeClr>
              </a:solidFill>
            </a:rPr>
            <a:t>Stronger enforcement mechanisms </a:t>
          </a:r>
        </a:p>
      </dsp:txBody>
      <dsp:txXfrm>
        <a:off x="6402168" y="2725793"/>
        <a:ext cx="2925126" cy="11155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53360-A51B-9D44-B5FE-1A9C001ED7B4}">
      <dsp:nvSpPr>
        <dsp:cNvPr id="0" name=""/>
        <dsp:cNvSpPr/>
      </dsp:nvSpPr>
      <dsp:spPr>
        <a:xfrm>
          <a:off x="25411" y="214"/>
          <a:ext cx="2030896" cy="2030896"/>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11</a:t>
          </a:r>
          <a:r>
            <a:rPr lang="en-GB" sz="1300" kern="1200" baseline="30000"/>
            <a:t>th</a:t>
          </a:r>
          <a:r>
            <a:rPr lang="en-GB" sz="1300" kern="1200"/>
            <a:t> April 2025: I narrowed down my resources so only concise information was utilised to support my points made.</a:t>
          </a:r>
        </a:p>
      </dsp:txBody>
      <dsp:txXfrm>
        <a:off x="322829" y="297632"/>
        <a:ext cx="1436060" cy="14360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F1C20-FC3D-BE48-9768-8686A51E2B1E}">
      <dsp:nvSpPr>
        <dsp:cNvPr id="0" name=""/>
        <dsp:cNvSpPr/>
      </dsp:nvSpPr>
      <dsp:spPr>
        <a:xfrm>
          <a:off x="0" y="251801"/>
          <a:ext cx="2081720" cy="2081720"/>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14</a:t>
          </a:r>
          <a:r>
            <a:rPr lang="en-GB" sz="1200" kern="1200" baseline="30000"/>
            <a:t>th</a:t>
          </a:r>
          <a:r>
            <a:rPr lang="en-GB" sz="1200" kern="1200"/>
            <a:t> April 2025: I structured my presentation slide in order of how and when I found the resources to reinforce my points made with each category.</a:t>
          </a:r>
        </a:p>
      </dsp:txBody>
      <dsp:txXfrm>
        <a:off x="304861" y="556662"/>
        <a:ext cx="1471998" cy="14719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078571-0032-4E40-9CC3-2FD2AAA61DBC}">
      <dsp:nvSpPr>
        <dsp:cNvPr id="0" name=""/>
        <dsp:cNvSpPr/>
      </dsp:nvSpPr>
      <dsp:spPr>
        <a:xfrm>
          <a:off x="0" y="113302"/>
          <a:ext cx="2081720" cy="2081720"/>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15</a:t>
          </a:r>
          <a:r>
            <a:rPr lang="en-GB" sz="1200" kern="1200" baseline="30000"/>
            <a:t>th</a:t>
          </a:r>
          <a:r>
            <a:rPr lang="en-GB" sz="1200" kern="1200"/>
            <a:t> April 2025: I completed wider reading to further understand the argument I was trying to make, especially when assembling my script.</a:t>
          </a:r>
        </a:p>
      </dsp:txBody>
      <dsp:txXfrm>
        <a:off x="304861" y="418163"/>
        <a:ext cx="1471998" cy="147199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899B6-CA77-EE45-91D2-573FF16967FC}">
      <dsp:nvSpPr>
        <dsp:cNvPr id="0" name=""/>
        <dsp:cNvSpPr/>
      </dsp:nvSpPr>
      <dsp:spPr>
        <a:xfrm>
          <a:off x="0" y="113302"/>
          <a:ext cx="2081720" cy="2081720"/>
        </a:xfrm>
        <a:prstGeom prst="ellipse">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a:t>20</a:t>
          </a:r>
          <a:r>
            <a:rPr lang="en-GB" sz="1300" kern="1200" baseline="30000"/>
            <a:t>th</a:t>
          </a:r>
          <a:r>
            <a:rPr lang="en-GB" sz="1300" kern="1200"/>
            <a:t> April 2025: Upon reflection I could complete more wider reading in order to have compiled a larger pool of information and resources.</a:t>
          </a:r>
        </a:p>
      </dsp:txBody>
      <dsp:txXfrm>
        <a:off x="304861" y="418163"/>
        <a:ext cx="1471998" cy="14719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ABEA44-4B43-9941-A179-4F7E0D296DAA}">
      <dsp:nvSpPr>
        <dsp:cNvPr id="0" name=""/>
        <dsp:cNvSpPr/>
      </dsp:nvSpPr>
      <dsp:spPr>
        <a:xfrm>
          <a:off x="164667" y="970"/>
          <a:ext cx="1752385" cy="1752385"/>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a:t>9</a:t>
          </a:r>
          <a:r>
            <a:rPr lang="en-GB" sz="1100" kern="1200" baseline="30000"/>
            <a:t>th</a:t>
          </a:r>
          <a:r>
            <a:rPr lang="en-GB" sz="1100" kern="1200"/>
            <a:t> April 2025: Initial reading began and accessed sources which were suggested to be used for this assignment</a:t>
          </a:r>
        </a:p>
      </dsp:txBody>
      <dsp:txXfrm>
        <a:off x="421298" y="257601"/>
        <a:ext cx="1239123" cy="1239123"/>
      </dsp:txXfrm>
    </dsp:sp>
  </dsp:spTree>
</dsp:drawing>
</file>

<file path=ppt/diagrams/layout1.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28/04/2025</a:t>
            </a:fld>
            <a:endParaRPr lang="en-GB"/>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28/04/2025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2915729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a:solidFill>
                <a:srgbClr val="000000"/>
              </a:solidFill>
              <a:effectLst/>
              <a:latin typeface="Montserrat" pitchFamily="2" charset="77"/>
            </a:endParaRPr>
          </a:p>
          <a:p>
            <a:endParaRPr lang="en-GB" b="0" i="0" u="none" strike="noStrike">
              <a:solidFill>
                <a:srgbClr val="000000"/>
              </a:solidFill>
              <a:effectLst/>
              <a:latin typeface="Montserrat" pitchFamily="2" charset="77"/>
            </a:endParaRPr>
          </a:p>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rtl="0">
              <a:buFont typeface="Wingdings" pitchFamily="2" charset="2"/>
              <a:buChar char="Ø"/>
            </a:pPr>
            <a:endParaRPr lang="en-GB" sz="1200"/>
          </a:p>
          <a:p>
            <a:endParaRPr lang="en-US" sz="1200"/>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5</a:t>
            </a:fld>
            <a:endParaRPr lang="en-GB" noProof="0"/>
          </a:p>
        </p:txBody>
      </p:sp>
    </p:spTree>
    <p:extLst>
      <p:ext uri="{BB962C8B-B14F-4D97-AF65-F5344CB8AC3E}">
        <p14:creationId xmlns:p14="http://schemas.microsoft.com/office/powerpoint/2010/main" val="17624760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Statistics of the make up of solicitor profession that were looked at were age, gender and ethnicity. The </a:t>
            </a:r>
            <a:r>
              <a:rPr lang="en-GB"/>
              <a:t>statistics for age of solicitors within Wales which were looked at ranged from 16 to 65 and the highest age range is 25-34 at 37%. </a:t>
            </a:r>
            <a:r>
              <a:rPr lang="en-GB">
                <a:ea typeface="Calibri"/>
                <a:cs typeface="Calibri"/>
              </a:rPr>
              <a:t>The age range looked at for within England was the same and the highest age range is also the same. However it is higher than within Wales at 44%. The lowest age range is 16-24 within both Wales and England at 1%. </a:t>
            </a:r>
            <a:endParaRPr lang="en-US">
              <a:ea typeface="Calibri"/>
              <a:cs typeface="Calibri"/>
            </a:endParaRPr>
          </a:p>
          <a:p>
            <a:endParaRPr lang="en-GB">
              <a:ea typeface="Calibri"/>
              <a:cs typeface="Calibri"/>
            </a:endParaRPr>
          </a:p>
          <a:p>
            <a:r>
              <a:rPr lang="en-GB"/>
              <a:t>Statistics for gender that were looked focused on males and females. The statistics for gender within Wales were males which is 29% and females which is 68%, with 2% who preferred not to disclose. The statistics for gender within England were male at 37% which is higher than within Wales and females at 62% which is lower than within Wales. Overall, the statistics within England and Wales for solicitors is more dominated by females by 39% within Wales and by 25% within England.</a:t>
            </a:r>
            <a:endParaRPr lang="en-GB">
              <a:ea typeface="Calibri"/>
              <a:cs typeface="Calibri"/>
            </a:endParaRPr>
          </a:p>
          <a:p>
            <a:endParaRPr lang="en-GB">
              <a:ea typeface="Calibri"/>
              <a:cs typeface="Calibri"/>
            </a:endParaRPr>
          </a:p>
          <a:p>
            <a:r>
              <a:rPr lang="en-GB"/>
              <a:t>Statistics for ethnicity of solicitors within Wales looked at people from the BAME community which includes Asian ethnic background with 3%, Black ethnic background with 1% and multiple ethnic group 2%. Overall, BAME community within solicitors within Wales makes up 6%. The statistics for ethnicity of solicitors within England also looked at people from the BAME community which includes Asian ethnic background with 13%, Black ethnic background with 3% and multiple ethnic group 3%. Overall, the ethnic group within solicitors within both England and Wales with the highest percentage is the White ethnic background with 76% in England and 91% in Wales. </a:t>
            </a:r>
            <a:endParaRPr lang="en-GB">
              <a:ea typeface="Calibri"/>
              <a:cs typeface="Calibri"/>
            </a:endParaRPr>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According to the Solicitors Regulation Authority (2025), from the latest reports, 19% of solicitors in England and Wales are from the BAME community. This figure has increased by 1% since 2021. Due to this figure increasing, this reflects the societal changes and efforts from law firms to promote and instil diversity in the legal profession. </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In terms of specific ethnic groups, Black, Asian and Minority Ethnic (BAME), solicitors make up a large portion of this diversity. For example, in 2023, about 12% of the total is accounted for by Asian solicitors, while Black solicitors only account for 3%. Even though there is a steady increase surrounding Ethnic diversity, inequalities still exist as this statistic has increased less than a percent point since 2021. (SRA, 2025).</a:t>
            </a:r>
          </a:p>
          <a:p>
            <a:pPr>
              <a:lnSpc>
                <a:spcPct val="115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The legal profession continues to implement initiatives aimed at improving diversity and inclusion in law firms. For example, initiatives focused on reducing barriers to diversity at entry to the legal profession and initiatives to target retention and progression of under-represented groups within the legal profession focus on making the employees feel supported and represented. </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800" kern="100">
                <a:effectLst/>
                <a:latin typeface="Aptos" panose="020B0004020202020204" pitchFamily="34" charset="0"/>
                <a:ea typeface="Aptos" panose="020B0004020202020204" pitchFamily="34" charset="0"/>
                <a:cs typeface="Times New Roman" panose="02020603050405020304" pitchFamily="18" charset="0"/>
              </a:rPr>
              <a:t>Comparative statistics of ethnic diversity amongst solicitors in the UK indicate that there has been a gradual improvement in the representation of solicitors who identify as being from an ethnic minority background. </a:t>
            </a:r>
          </a:p>
          <a:p>
            <a:pPr>
              <a:lnSpc>
                <a:spcPct val="115000"/>
              </a:lnSpc>
              <a:spcAft>
                <a:spcPts val="800"/>
              </a:spcAft>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Age diversity in senior roles within legal firms can vary significantly across different regions and firms. Generally, many legal firms are recognising the importance of age diversity, as it brings a range of perspectives and experiences that can enhance decision-making and client relations.</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800" kern="100">
                <a:effectLst/>
                <a:latin typeface="Aptos" panose="020B0004020202020204" pitchFamily="34" charset="0"/>
                <a:ea typeface="Aptos" panose="020B0004020202020204" pitchFamily="34" charset="0"/>
                <a:cs typeface="Times New Roman" panose="02020603050405020304" pitchFamily="18" charset="0"/>
              </a:rPr>
              <a:t>In 2017, the average age of a newly qualified solicitor in England and Wales was 29 years old. </a:t>
            </a:r>
            <a:r>
              <a:rPr lang="en-US" sz="1800"/>
              <a:t>In 2021-2022 the average age for newly qualified solicitors had increased to 30 years old across both males and females. </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Today the age of new solicitors is increasing, which creates more confusion with the terms ‘young’ and ‘junior’ solicitor, which then highlights bigger issues for junior solicitors as it can lead to age discrimination, (when people are treated unfairly due to their age). This issue can lead to the mental health of newly qualified solicitors being harmed in England and Wales.</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If newly qualified solicitors are referred to as young, it may lead to others believing that they are ‘young and carefree’ and that they do not carry as much stress , work weight or care as older solicitors.</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In 2018, the Junior Solicitors Network survey revealed that 83% of the respondents thought that their employer could do more concerning mental health at work.</a:t>
            </a:r>
          </a:p>
          <a:p>
            <a:pPr>
              <a:lnSpc>
                <a:spcPct val="115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This statistic makes it clear that junior solicitors are not receiving the levels of support required which may be due to the age discrimination they are experiencing in the workplace and that this problem may not be in the front of law firms minds therefore receiving less attention and is not being looked at to be solved.</a:t>
            </a:r>
          </a:p>
          <a:p>
            <a:pPr>
              <a:lnSpc>
                <a:spcPct val="115000"/>
              </a:lnSpc>
              <a:spcAft>
                <a:spcPts val="800"/>
              </a:spcAft>
              <a:buNone/>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800" kern="100">
                <a:effectLst/>
                <a:latin typeface="Aptos" panose="020B0004020202020204" pitchFamily="34" charset="0"/>
                <a:ea typeface="Aptos" panose="020B0004020202020204" pitchFamily="34" charset="0"/>
                <a:cs typeface="Times New Roman" panose="02020603050405020304" pitchFamily="18" charset="0"/>
              </a:rPr>
              <a:t>Comparative statistics for gender diversity among solicitors in the UK show significant progress towards gender equality in the legal field. According to SRA’s latest data, in 2023, 53% of all solicitors across England and Wales are women. This marks a 1% increase over the past 2 years. From this comparison, it reflects the positive changes taking place in society as well as the legal career pathway for women.</a:t>
            </a:r>
          </a:p>
          <a:p>
            <a:pPr>
              <a:lnSpc>
                <a:spcPct val="115000"/>
              </a:lnSpc>
              <a:spcAft>
                <a:spcPts val="800"/>
              </a:spcAft>
              <a:buNone/>
            </a:pPr>
            <a:r>
              <a:rPr lang="en-GB" sz="1800" kern="100">
                <a:effectLst/>
                <a:latin typeface="Aptos" panose="020B0004020202020204" pitchFamily="34" charset="0"/>
                <a:ea typeface="Aptos" panose="020B0004020202020204" pitchFamily="34" charset="0"/>
                <a:cs typeface="Times New Roman" panose="02020603050405020304" pitchFamily="18" charset="0"/>
              </a:rPr>
              <a:t>Furthermore, in terms of leadership, women only make up 32% of full-equity partners in law firms, and this statistic has increased since 2021, where the statistic were 25%. This magnifies the gradual increase that is being seen in society and the legal industry to improve and ensure gender equality in senior and solicitor roles.</a:t>
            </a:r>
          </a:p>
          <a:p>
            <a:pPr>
              <a:lnSpc>
                <a:spcPct val="115000"/>
              </a:lnSpc>
              <a:spcAft>
                <a:spcPts val="800"/>
              </a:spcAft>
            </a:pPr>
            <a:r>
              <a:rPr lang="en-GB" sz="1800" kern="100">
                <a:effectLst/>
                <a:latin typeface="Aptos" panose="020B0004020202020204" pitchFamily="34" charset="0"/>
                <a:ea typeface="Aptos" panose="020B0004020202020204" pitchFamily="34" charset="0"/>
                <a:cs typeface="Times New Roman" panose="02020603050405020304" pitchFamily="18" charset="0"/>
              </a:rPr>
              <a:t>Efforts to improve gender diversity at senior levels include initiatives aimed at promoting women’s leadership and policies to support a work-life balance. Implementing these measures is crucial for creating a more unprejudiced environment within the legal profession and ensuring that women can advance in more senior roles. (Quinn et al, 2021).</a:t>
            </a:r>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150707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191939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14</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15</a:t>
            </a:fld>
            <a:endParaRPr lang="en-GB"/>
          </a:p>
        </p:txBody>
      </p:sp>
    </p:spTree>
    <p:extLst>
      <p:ext uri="{BB962C8B-B14F-4D97-AF65-F5344CB8AC3E}">
        <p14:creationId xmlns:p14="http://schemas.microsoft.com/office/powerpoint/2010/main" val="3277221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rtl="0"/>
              <a:t>‹#›</a:t>
            </a:fld>
            <a:endParaRPr lang="en-GB"/>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rtl="0"/>
              <a:t>‹#›</a:t>
            </a:fld>
            <a:endParaRPr lang="en-GB"/>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rtl="0"/>
              <a:t>‹#›</a:t>
            </a:fld>
            <a:endParaRPr lang="en-GB"/>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3" Type="http://schemas.openxmlformats.org/officeDocument/2006/relationships/hyperlink" Target="https://www.sra.org.uk/solicitors/resources/equality-diversity/law-firm-diversity-tool/" TargetMode="External"/><Relationship Id="rId7" Type="http://schemas.openxmlformats.org/officeDocument/2006/relationships/hyperlink" Target="https://pin.it/6scCVjFsm" TargetMode="External"/><Relationship Id="rId2" Type="http://schemas.openxmlformats.org/officeDocument/2006/relationships/hyperlink" Target="https://dictionary.cambridge.org/dictionary/english/solicitor" TargetMode="External"/><Relationship Id="rId1" Type="http://schemas.openxmlformats.org/officeDocument/2006/relationships/slideLayout" Target="../slideLayouts/slideLayout7.xml"/><Relationship Id="rId6" Type="http://schemas.openxmlformats.org/officeDocument/2006/relationships/hyperlink" Target="https://www.thelawyerportal.com/solicitor/what-is-a-solicitor/" TargetMode="External"/><Relationship Id="rId5" Type="http://schemas.openxmlformats.org/officeDocument/2006/relationships/hyperlink" Target="https://www.lawsociety.org.uk/career-advice/becoming-a-solicitor" TargetMode="External"/><Relationship Id="rId4" Type="http://schemas.openxmlformats.org/officeDocument/2006/relationships/hyperlink" Target="https://www.thelegists.co.uk/solicitors-roles-and-responsibilities"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18" Type="http://schemas.openxmlformats.org/officeDocument/2006/relationships/diagramLayout" Target="../diagrams/layout6.xml"/><Relationship Id="rId26" Type="http://schemas.microsoft.com/office/2007/relationships/diagramDrawing" Target="../diagrams/drawing7.xml"/><Relationship Id="rId3" Type="http://schemas.openxmlformats.org/officeDocument/2006/relationships/diagramLayout" Target="../diagrams/layout3.xml"/><Relationship Id="rId21" Type="http://schemas.microsoft.com/office/2007/relationships/diagramDrawing" Target="../diagrams/drawing6.xml"/><Relationship Id="rId7" Type="http://schemas.openxmlformats.org/officeDocument/2006/relationships/diagramData" Target="../diagrams/data4.xml"/><Relationship Id="rId12" Type="http://schemas.openxmlformats.org/officeDocument/2006/relationships/diagramData" Target="../diagrams/data5.xml"/><Relationship Id="rId17" Type="http://schemas.openxmlformats.org/officeDocument/2006/relationships/diagramData" Target="../diagrams/data6.xml"/><Relationship Id="rId25" Type="http://schemas.openxmlformats.org/officeDocument/2006/relationships/diagramColors" Target="../diagrams/colors7.xml"/><Relationship Id="rId2" Type="http://schemas.openxmlformats.org/officeDocument/2006/relationships/diagramData" Target="../diagrams/data3.xml"/><Relationship Id="rId16" Type="http://schemas.microsoft.com/office/2007/relationships/diagramDrawing" Target="../diagrams/drawing5.xml"/><Relationship Id="rId20" Type="http://schemas.openxmlformats.org/officeDocument/2006/relationships/diagramColors" Target="../diagrams/colors6.xml"/><Relationship Id="rId29" Type="http://schemas.openxmlformats.org/officeDocument/2006/relationships/image" Target="../media/image14.png"/><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24" Type="http://schemas.openxmlformats.org/officeDocument/2006/relationships/diagramQuickStyle" Target="../diagrams/quickStyle7.xml"/><Relationship Id="rId32" Type="http://schemas.openxmlformats.org/officeDocument/2006/relationships/image" Target="../media/image17.svg"/><Relationship Id="rId5" Type="http://schemas.openxmlformats.org/officeDocument/2006/relationships/diagramColors" Target="../diagrams/colors3.xml"/><Relationship Id="rId15" Type="http://schemas.openxmlformats.org/officeDocument/2006/relationships/diagramColors" Target="../diagrams/colors5.xml"/><Relationship Id="rId23" Type="http://schemas.openxmlformats.org/officeDocument/2006/relationships/diagramLayout" Target="../diagrams/layout7.xml"/><Relationship Id="rId28" Type="http://schemas.openxmlformats.org/officeDocument/2006/relationships/image" Target="../media/image13.svg"/><Relationship Id="rId10" Type="http://schemas.openxmlformats.org/officeDocument/2006/relationships/diagramColors" Target="../diagrams/colors4.xml"/><Relationship Id="rId19" Type="http://schemas.openxmlformats.org/officeDocument/2006/relationships/diagramQuickStyle" Target="../diagrams/quickStyle6.xml"/><Relationship Id="rId31" Type="http://schemas.openxmlformats.org/officeDocument/2006/relationships/image" Target="../media/image16.png"/><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diagramQuickStyle" Target="../diagrams/quickStyle5.xml"/><Relationship Id="rId22" Type="http://schemas.openxmlformats.org/officeDocument/2006/relationships/diagramData" Target="../diagrams/data7.xml"/><Relationship Id="rId27" Type="http://schemas.openxmlformats.org/officeDocument/2006/relationships/image" Target="../media/image12.png"/><Relationship Id="rId30" Type="http://schemas.openxmlformats.org/officeDocument/2006/relationships/image" Target="../media/image15.svg"/></Relationships>
</file>

<file path=ppt/slides/_rels/slide19.xml.rels><?xml version="1.0" encoding="UTF-8" standalone="yes"?>
<Relationships xmlns="http://schemas.openxmlformats.org/package/2006/relationships"><Relationship Id="rId3" Type="http://schemas.openxmlformats.org/officeDocument/2006/relationships/hyperlink" Target="https://www.sra.org.uk/solicitors/resources/equality-diversity/law-firm-diversity-tool/" TargetMode="External"/><Relationship Id="rId2" Type="http://schemas.openxmlformats.org/officeDocument/2006/relationships/hyperlink" Target="https://www.sra.org.uk/sra/equality-diversity/diversity-profession/diverse-legal-profession/breakdown-welsh-law-firms-workforce-diversity/#:~:text=Age,45%2D54%20(21%25" TargetMode="External"/><Relationship Id="rId1" Type="http://schemas.openxmlformats.org/officeDocument/2006/relationships/slideLayout" Target="../slideLayouts/slideLayout7.xml"/><Relationship Id="rId6" Type="http://schemas.openxmlformats.org/officeDocument/2006/relationships/hyperlink" Target="https://www.sra.org.uk/sra/research-publications/regulated-community-statistics/data/population_solicitors/" TargetMode="External"/><Relationship Id="rId5" Type="http://schemas.openxmlformats.org/officeDocument/2006/relationships/hyperlink" Target="https://www.lawsociety.org.uk/topics/research/annual-statistics-report-2022" TargetMode="External"/><Relationship Id="rId4" Type="http://schemas.openxmlformats.org/officeDocument/2006/relationships/hyperlink" Target="https://www.sra.org.uk/sra/equality-diversity/diversity-profession/diverse-legal-profession/#:~:text=Wales%20compared%20to%20England,compared%20to%2037%25%20in%20Englan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a:t>Lack of diversity regarding solicitors in the UK</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5202238"/>
            <a:ext cx="9144000" cy="1655762"/>
          </a:xfrm>
        </p:spPr>
        <p:txBody>
          <a:bodyPr rtlCol="0"/>
          <a:lstStyle>
            <a:defPPr>
              <a:defRPr lang="en-GB"/>
            </a:defPPr>
          </a:lstStyle>
          <a:p>
            <a:pPr rtl="0"/>
            <a:r>
              <a:rPr lang="en-GB">
                <a:solidFill>
                  <a:srgbClr val="000000"/>
                </a:solidFill>
              </a:rPr>
              <a:t>Hollie-Marie Barfoot (2405227), Amber Mole (2403613), Lauren Wright (2004543) and Natalie </a:t>
            </a:r>
            <a:r>
              <a:rPr lang="en-GB" err="1">
                <a:solidFill>
                  <a:srgbClr val="000000"/>
                </a:solidFill>
              </a:rPr>
              <a:t>Skalkos</a:t>
            </a:r>
            <a:r>
              <a:rPr lang="en-GB">
                <a:solidFill>
                  <a:srgbClr val="000000"/>
                </a:solidFill>
              </a:rPr>
              <a:t> (2212439). </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p:txBody>
          <a:bodyPr rtlCol="0"/>
          <a:lstStyle>
            <a:defPPr>
              <a:defRPr lang="en-GB"/>
            </a:defPPr>
          </a:lstStyle>
          <a:p>
            <a:pPr rtl="0"/>
            <a:r>
              <a:rPr lang="en-GB">
                <a:solidFill>
                  <a:srgbClr val="000000"/>
                </a:solidFill>
              </a:rPr>
              <a:t>Who are we?</a:t>
            </a:r>
            <a:r>
              <a:rPr lang="en-GB"/>
              <a:t> </a:t>
            </a:r>
          </a:p>
        </p:txBody>
      </p:sp>
      <p:pic>
        <p:nvPicPr>
          <p:cNvPr id="2" name="Picture Placeholder 1">
            <a:extLst>
              <a:ext uri="{FF2B5EF4-FFF2-40B4-BE49-F238E27FC236}">
                <a16:creationId xmlns:a16="http://schemas.microsoft.com/office/drawing/2014/main" id="{1ABAC75F-690D-BB2F-60A6-574788FBED9A}"/>
              </a:ext>
            </a:extLst>
          </p:cNvPr>
          <p:cNvPicPr>
            <a:picLocks noGrp="1" noChangeAspect="1"/>
          </p:cNvPicPr>
          <p:nvPr>
            <p:ph type="pic" sz="quarter" idx="13"/>
          </p:nvPr>
        </p:nvPicPr>
        <p:blipFill>
          <a:blip r:embed="rId3"/>
          <a:srcRect l="2840" t="16371" r="39675" b="37900"/>
          <a:stretch/>
        </p:blipFill>
        <p:spPr>
          <a:xfrm>
            <a:off x="506277" y="1691640"/>
            <a:ext cx="2455029" cy="3343204"/>
          </a:xfrm>
        </p:spPr>
      </p:pic>
      <p:pic>
        <p:nvPicPr>
          <p:cNvPr id="4" name="Picture Placeholder 3">
            <a:extLst>
              <a:ext uri="{FF2B5EF4-FFF2-40B4-BE49-F238E27FC236}">
                <a16:creationId xmlns:a16="http://schemas.microsoft.com/office/drawing/2014/main" id="{AD092099-32D3-170D-E72B-2F0C781B520E}"/>
              </a:ext>
            </a:extLst>
          </p:cNvPr>
          <p:cNvPicPr>
            <a:picLocks noGrp="1" noChangeAspect="1"/>
          </p:cNvPicPr>
          <p:nvPr>
            <p:ph type="pic" sz="quarter" idx="14"/>
          </p:nvPr>
        </p:nvPicPr>
        <p:blipFill>
          <a:blip r:embed="rId4"/>
          <a:srcRect t="11211" b="11211"/>
          <a:stretch/>
        </p:blipFill>
        <p:spPr/>
      </p:pic>
      <p:pic>
        <p:nvPicPr>
          <p:cNvPr id="12" name="Picture Placeholder 11">
            <a:extLst>
              <a:ext uri="{FF2B5EF4-FFF2-40B4-BE49-F238E27FC236}">
                <a16:creationId xmlns:a16="http://schemas.microsoft.com/office/drawing/2014/main" id="{99DCC733-ED31-95E8-618D-15BB9D8AD079}"/>
              </a:ext>
            </a:extLst>
          </p:cNvPr>
          <p:cNvPicPr>
            <a:picLocks noGrp="1" noChangeAspect="1"/>
          </p:cNvPicPr>
          <p:nvPr>
            <p:ph type="pic" sz="quarter" idx="15"/>
          </p:nvPr>
        </p:nvPicPr>
        <p:blipFill>
          <a:blip r:embed="rId5"/>
          <a:srcRect l="827" r="827"/>
          <a:stretch/>
        </p:blipFill>
        <p:spPr/>
      </p:pic>
      <p:pic>
        <p:nvPicPr>
          <p:cNvPr id="13" name="Picture Placeholder 12">
            <a:extLst>
              <a:ext uri="{FF2B5EF4-FFF2-40B4-BE49-F238E27FC236}">
                <a16:creationId xmlns:a16="http://schemas.microsoft.com/office/drawing/2014/main" id="{08F03733-75AE-C5D8-AE44-64FA4880EFD6}"/>
              </a:ext>
            </a:extLst>
          </p:cNvPr>
          <p:cNvPicPr>
            <a:picLocks noGrp="1" noChangeAspect="1"/>
          </p:cNvPicPr>
          <p:nvPr>
            <p:ph type="pic" sz="quarter" idx="16"/>
          </p:nvPr>
        </p:nvPicPr>
        <p:blipFill>
          <a:blip r:embed="rId6"/>
          <a:srcRect l="17208" r="17208"/>
          <a:stretch/>
        </p:blipFill>
        <p:spPr/>
      </p:pic>
      <p:sp>
        <p:nvSpPr>
          <p:cNvPr id="8" name="Text Placeholder 7">
            <a:extLst>
              <a:ext uri="{FF2B5EF4-FFF2-40B4-BE49-F238E27FC236}">
                <a16:creationId xmlns:a16="http://schemas.microsoft.com/office/drawing/2014/main" id="{37EE5836-EA89-2D4A-1C86-D07A8F2557B1}"/>
              </a:ext>
            </a:extLst>
          </p:cNvPr>
          <p:cNvSpPr>
            <a:spLocks noGrp="1"/>
          </p:cNvSpPr>
          <p:nvPr>
            <p:ph type="body" sz="quarter" idx="17"/>
          </p:nvPr>
        </p:nvSpPr>
        <p:spPr/>
        <p:txBody>
          <a:bodyPr/>
          <a:lstStyle/>
          <a:p>
            <a:r>
              <a:rPr lang="en-GB"/>
              <a:t>Hollie-Marie</a:t>
            </a:r>
            <a:endParaRPr lang="en-US"/>
          </a:p>
        </p:txBody>
      </p:sp>
      <p:sp>
        <p:nvSpPr>
          <p:cNvPr id="9" name="Text Placeholder 8">
            <a:extLst>
              <a:ext uri="{FF2B5EF4-FFF2-40B4-BE49-F238E27FC236}">
                <a16:creationId xmlns:a16="http://schemas.microsoft.com/office/drawing/2014/main" id="{90A20BCE-20E9-679A-4C27-24D1898552F9}"/>
              </a:ext>
            </a:extLst>
          </p:cNvPr>
          <p:cNvSpPr>
            <a:spLocks noGrp="1"/>
          </p:cNvSpPr>
          <p:nvPr>
            <p:ph type="body" sz="quarter" idx="18"/>
          </p:nvPr>
        </p:nvSpPr>
        <p:spPr/>
        <p:txBody>
          <a:bodyPr/>
          <a:lstStyle/>
          <a:p>
            <a:r>
              <a:rPr lang="en-GB"/>
              <a:t>Amber</a:t>
            </a:r>
            <a:endParaRPr lang="en-US"/>
          </a:p>
        </p:txBody>
      </p:sp>
      <p:sp>
        <p:nvSpPr>
          <p:cNvPr id="10" name="Text Placeholder 9">
            <a:extLst>
              <a:ext uri="{FF2B5EF4-FFF2-40B4-BE49-F238E27FC236}">
                <a16:creationId xmlns:a16="http://schemas.microsoft.com/office/drawing/2014/main" id="{B0AC8685-68DA-4012-09D6-E0AF0A13E733}"/>
              </a:ext>
            </a:extLst>
          </p:cNvPr>
          <p:cNvSpPr>
            <a:spLocks noGrp="1"/>
          </p:cNvSpPr>
          <p:nvPr>
            <p:ph type="body" sz="quarter" idx="19"/>
          </p:nvPr>
        </p:nvSpPr>
        <p:spPr/>
        <p:txBody>
          <a:bodyPr/>
          <a:lstStyle/>
          <a:p>
            <a:r>
              <a:rPr lang="en-GB"/>
              <a:t>Natalie</a:t>
            </a:r>
            <a:endParaRPr lang="en-US"/>
          </a:p>
        </p:txBody>
      </p:sp>
      <p:sp>
        <p:nvSpPr>
          <p:cNvPr id="11" name="Text Placeholder 10">
            <a:extLst>
              <a:ext uri="{FF2B5EF4-FFF2-40B4-BE49-F238E27FC236}">
                <a16:creationId xmlns:a16="http://schemas.microsoft.com/office/drawing/2014/main" id="{4B2299F4-D945-F99D-F685-734176BDE797}"/>
              </a:ext>
            </a:extLst>
          </p:cNvPr>
          <p:cNvSpPr>
            <a:spLocks noGrp="1"/>
          </p:cNvSpPr>
          <p:nvPr>
            <p:ph type="body" sz="quarter" idx="20"/>
          </p:nvPr>
        </p:nvSpPr>
        <p:spPr/>
        <p:txBody>
          <a:bodyPr/>
          <a:lstStyle/>
          <a:p>
            <a:r>
              <a:rPr lang="en-GB"/>
              <a:t>Lauren</a:t>
            </a:r>
            <a:endParaRPr lang="en-US"/>
          </a:p>
        </p:txBody>
      </p:sp>
    </p:spTree>
    <p:extLst>
      <p:ext uri="{BB962C8B-B14F-4D97-AF65-F5344CB8AC3E}">
        <p14:creationId xmlns:p14="http://schemas.microsoft.com/office/powerpoint/2010/main" val="520000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p:txBody>
          <a:bodyPr rtlCol="0"/>
          <a:lstStyle>
            <a:defPPr>
              <a:defRPr lang="en-GB"/>
            </a:defPPr>
          </a:lstStyle>
          <a:p>
            <a:pPr rtl="0"/>
            <a:r>
              <a:rPr lang="en-GB"/>
              <a:t>What we will be discussing today.. </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2948427770"/>
              </p:ext>
            </p:extLst>
          </p:nvPr>
        </p:nvGraphicFramePr>
        <p:xfrm>
          <a:off x="7791450" y="1169988"/>
          <a:ext cx="4132263" cy="4838913"/>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a:latin typeface="+mn-lt"/>
                          <a:cs typeface="Gill Sans Light" panose="020B0302020104020203" pitchFamily="34" charset="-79"/>
                        </a:rPr>
                        <a:t>What is a Solicitor?</a:t>
                      </a:r>
                    </a:p>
                    <a:p>
                      <a:pPr algn="r" rtl="0"/>
                      <a:r>
                        <a:rPr lang="en-GB" sz="1800">
                          <a:latin typeface="+mj-lt"/>
                        </a:rPr>
                        <a:t>4</a:t>
                      </a: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a:latin typeface="+mn-lt"/>
                          <a:cs typeface="Gill Sans Light" panose="020B0302020104020203" pitchFamily="34" charset="-79"/>
                        </a:rPr>
                        <a:t>What is the role of a Solicitor?</a:t>
                      </a:r>
                    </a:p>
                    <a:p>
                      <a:pPr marL="0" algn="r" defTabSz="914400" rtl="0" eaLnBrk="1" latinLnBrk="0" hangingPunct="1"/>
                      <a:r>
                        <a:rPr lang="en-GB" sz="1800" kern="1200">
                          <a:solidFill>
                            <a:schemeClr val="tx1"/>
                          </a:solidFill>
                          <a:latin typeface="+mj-lt"/>
                          <a:ea typeface="+mn-ea"/>
                          <a:cs typeface="+mn-cs"/>
                        </a:rPr>
                        <a:t>5</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a:latin typeface="+mn-lt"/>
                          <a:cs typeface="Gill Sans Light" panose="020B0302020104020203" pitchFamily="34" charset="-79"/>
                        </a:rPr>
                        <a:t>Statistics and Comparisons </a:t>
                      </a:r>
                    </a:p>
                    <a:p>
                      <a:pPr marL="0" algn="r" defTabSz="914400" rtl="0" eaLnBrk="1" latinLnBrk="0" hangingPunct="1"/>
                      <a:r>
                        <a:rPr lang="en-GB" sz="1800" kern="1200">
                          <a:solidFill>
                            <a:schemeClr val="tx1"/>
                          </a:solidFill>
                          <a:latin typeface="+mj-lt"/>
                          <a:ea typeface="+mn-ea"/>
                          <a:cs typeface="+mn-cs"/>
                        </a:rPr>
                        <a:t>7</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a:latin typeface="+mn-lt"/>
                          <a:cs typeface="Gill Sans Light" panose="020B0302020104020203" pitchFamily="34" charset="-79"/>
                        </a:rPr>
                        <a:t>Analysis</a:t>
                      </a:r>
                    </a:p>
                    <a:p>
                      <a:pPr marL="0" algn="r" defTabSz="914400" rtl="0" eaLnBrk="1" latinLnBrk="0" hangingPunct="1"/>
                      <a:r>
                        <a:rPr lang="en-GB" sz="1800" kern="1200">
                          <a:solidFill>
                            <a:schemeClr val="tx1"/>
                          </a:solidFill>
                          <a:latin typeface="+mj-lt"/>
                          <a:ea typeface="+mn-ea"/>
                          <a:cs typeface="+mn-cs"/>
                        </a:rPr>
                        <a:t>7</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400">
                          <a:latin typeface="+mn-lt"/>
                          <a:cs typeface="Gill Sans Light" panose="020B0302020104020203" pitchFamily="34" charset="-79"/>
                        </a:rPr>
                        <a:t>Reform suggestion</a:t>
                      </a:r>
                    </a:p>
                    <a:p>
                      <a:pPr marL="0" algn="r" defTabSz="914400" rtl="0" eaLnBrk="1" latinLnBrk="0" hangingPunct="1"/>
                      <a:r>
                        <a:rPr lang="en-GB" sz="1800" kern="1200">
                          <a:solidFill>
                            <a:schemeClr val="tx1"/>
                          </a:solidFill>
                          <a:latin typeface="+mj-lt"/>
                          <a:ea typeface="+mn-ea"/>
                          <a:cs typeface="+mn-cs"/>
                        </a:rPr>
                        <a:t>10</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576071" y="704088"/>
            <a:ext cx="6502620" cy="676656"/>
          </a:xfrm>
        </p:spPr>
        <p:txBody>
          <a:bodyPr rtlCol="0" anchor="b">
            <a:normAutofit/>
          </a:bodyPr>
          <a:lstStyle>
            <a:defPPr>
              <a:defRPr lang="en-GB"/>
            </a:defPPr>
          </a:lstStyle>
          <a:p>
            <a:pPr rtl="0"/>
            <a:r>
              <a:rPr lang="en-GB" sz="4100"/>
              <a:t>What is a Solicitor? </a:t>
            </a:r>
          </a:p>
        </p:txBody>
      </p:sp>
      <p:sp>
        <p:nvSpPr>
          <p:cNvPr id="32" name="Text Placeholder 2">
            <a:extLst>
              <a:ext uri="{FF2B5EF4-FFF2-40B4-BE49-F238E27FC236}">
                <a16:creationId xmlns:a16="http://schemas.microsoft.com/office/drawing/2014/main" id="{9DA1EEEB-4406-4102-002F-1CDA77A0C4A1}"/>
              </a:ext>
            </a:extLst>
          </p:cNvPr>
          <p:cNvSpPr>
            <a:spLocks noGrp="1"/>
          </p:cNvSpPr>
          <p:nvPr>
            <p:ph type="body" sz="half" idx="2"/>
          </p:nvPr>
        </p:nvSpPr>
        <p:spPr>
          <a:xfrm>
            <a:off x="148515" y="1681003"/>
            <a:ext cx="6502619" cy="4522063"/>
          </a:xfrm>
        </p:spPr>
        <p:txBody>
          <a:bodyPr>
            <a:normAutofit/>
          </a:bodyPr>
          <a:lstStyle/>
          <a:p>
            <a:pPr marL="285750" indent="-285750">
              <a:buFont typeface="Wingdings" pitchFamily="2" charset="2"/>
              <a:buChar char="Ø"/>
            </a:pPr>
            <a:r>
              <a:rPr lang="en-GB" sz="2400"/>
              <a:t>A qualified legal professional who mainly gives advice on legal matters, represents clients and prepares cases. </a:t>
            </a:r>
          </a:p>
          <a:p>
            <a:pPr marL="285750" indent="-285750">
              <a:buFont typeface="Wingdings" pitchFamily="2" charset="2"/>
              <a:buChar char="Ø"/>
            </a:pPr>
            <a:endParaRPr lang="en-GB" sz="2400"/>
          </a:p>
          <a:p>
            <a:pPr marL="285750" indent="-285750">
              <a:buFont typeface="Wingdings" pitchFamily="2" charset="2"/>
              <a:buChar char="Ø"/>
            </a:pPr>
            <a:r>
              <a:rPr lang="en-GB" sz="2400"/>
              <a:t>A solicitor must go through a plentiful of training and education to get to their end goal of becoming a solicitor. </a:t>
            </a:r>
          </a:p>
          <a:p>
            <a:pPr marL="285750" indent="-285750">
              <a:buFont typeface="Wingdings" pitchFamily="2" charset="2"/>
              <a:buChar char="Ø"/>
            </a:pPr>
            <a:endParaRPr lang="en-GB" sz="2400"/>
          </a:p>
          <a:p>
            <a:pPr marL="285750" indent="-285750">
              <a:buFont typeface="Wingdings" pitchFamily="2" charset="2"/>
              <a:buChar char="Ø"/>
            </a:pPr>
            <a:r>
              <a:rPr lang="en-GB" sz="2400"/>
              <a:t>Many skills are required to become a solicitor, for example intellectual ability and much more. </a:t>
            </a:r>
          </a:p>
        </p:txBody>
      </p:sp>
      <p:pic>
        <p:nvPicPr>
          <p:cNvPr id="2" name="Picture Placeholder 1">
            <a:extLst>
              <a:ext uri="{FF2B5EF4-FFF2-40B4-BE49-F238E27FC236}">
                <a16:creationId xmlns:a16="http://schemas.microsoft.com/office/drawing/2014/main" id="{C1768763-DD59-7D76-C7BB-E7F376D1DFDC}"/>
              </a:ext>
            </a:extLst>
          </p:cNvPr>
          <p:cNvPicPr>
            <a:picLocks noGrp="1" noChangeAspect="1"/>
          </p:cNvPicPr>
          <p:nvPr>
            <p:ph type="pic" idx="1"/>
          </p:nvPr>
        </p:nvPicPr>
        <p:blipFill>
          <a:blip r:embed="rId3"/>
          <a:srcRect l="7503" r="19778"/>
          <a:stretch/>
        </p:blipFill>
        <p:spPr>
          <a:xfrm>
            <a:off x="7815470" y="10"/>
            <a:ext cx="4376530" cy="6018391"/>
          </a:xfrm>
          <a:noFill/>
        </p:spPr>
      </p:pic>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4</a:t>
            </a:fld>
            <a:endParaRPr lang="en-GB"/>
          </a:p>
        </p:txBody>
      </p:sp>
      <p:sp>
        <p:nvSpPr>
          <p:cNvPr id="5" name="TextBox 4">
            <a:extLst>
              <a:ext uri="{FF2B5EF4-FFF2-40B4-BE49-F238E27FC236}">
                <a16:creationId xmlns:a16="http://schemas.microsoft.com/office/drawing/2014/main" id="{C7983B72-5693-594C-7DC2-12B70FED7165}"/>
              </a:ext>
            </a:extLst>
          </p:cNvPr>
          <p:cNvSpPr txBox="1"/>
          <p:nvPr/>
        </p:nvSpPr>
        <p:spPr>
          <a:xfrm>
            <a:off x="9198864" y="6018400"/>
            <a:ext cx="1828800" cy="369332"/>
          </a:xfrm>
          <a:prstGeom prst="rect">
            <a:avLst/>
          </a:prstGeom>
          <a:noFill/>
        </p:spPr>
        <p:txBody>
          <a:bodyPr wrap="square" rtlCol="0">
            <a:spAutoFit/>
          </a:bodyPr>
          <a:lstStyle/>
          <a:p>
            <a:pPr algn="l"/>
            <a:r>
              <a:rPr lang="en-GB"/>
              <a:t>(Writing, 2025)</a:t>
            </a:r>
            <a:endParaRPr lang="en-US"/>
          </a:p>
        </p:txBody>
      </p:sp>
      <p:sp>
        <p:nvSpPr>
          <p:cNvPr id="6" name="TextBox 5">
            <a:extLst>
              <a:ext uri="{FF2B5EF4-FFF2-40B4-BE49-F238E27FC236}">
                <a16:creationId xmlns:a16="http://schemas.microsoft.com/office/drawing/2014/main" id="{F6308D3F-B0E4-E9C3-6845-C6BF242B6ADA}"/>
              </a:ext>
            </a:extLst>
          </p:cNvPr>
          <p:cNvSpPr txBox="1"/>
          <p:nvPr/>
        </p:nvSpPr>
        <p:spPr>
          <a:xfrm>
            <a:off x="0" y="5464402"/>
            <a:ext cx="9750943" cy="923330"/>
          </a:xfrm>
          <a:prstGeom prst="rect">
            <a:avLst/>
          </a:prstGeom>
          <a:noFill/>
        </p:spPr>
        <p:txBody>
          <a:bodyPr wrap="square" rtlCol="0">
            <a:spAutoFit/>
          </a:bodyPr>
          <a:lstStyle/>
          <a:p>
            <a:pPr algn="l"/>
            <a:r>
              <a:rPr lang="en-GB"/>
              <a:t>(The Lawyer Portal, 2025)</a:t>
            </a:r>
          </a:p>
          <a:p>
            <a:pPr algn="l"/>
            <a:r>
              <a:rPr lang="en-GB"/>
              <a:t>(Cambridge Dictionary, 2025)</a:t>
            </a:r>
          </a:p>
          <a:p>
            <a:pPr algn="l"/>
            <a:r>
              <a:rPr lang="en-GB"/>
              <a:t>(The Law Society, 2025)</a:t>
            </a:r>
          </a:p>
        </p:txBody>
      </p:sp>
    </p:spTree>
    <p:extLst>
      <p:ext uri="{BB962C8B-B14F-4D97-AF65-F5344CB8AC3E}">
        <p14:creationId xmlns:p14="http://schemas.microsoft.com/office/powerpoint/2010/main" val="343507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35DF5-3FD2-68E0-ADC5-561AA1C3AA17}"/>
              </a:ext>
            </a:extLst>
          </p:cNvPr>
          <p:cNvSpPr>
            <a:spLocks noGrp="1"/>
          </p:cNvSpPr>
          <p:nvPr>
            <p:ph type="title"/>
          </p:nvPr>
        </p:nvSpPr>
        <p:spPr>
          <a:xfrm>
            <a:off x="151103" y="839599"/>
            <a:ext cx="8450855" cy="858733"/>
          </a:xfrm>
        </p:spPr>
        <p:txBody>
          <a:bodyPr/>
          <a:lstStyle/>
          <a:p>
            <a:r>
              <a:rPr lang="en-GB"/>
              <a:t>What is the role of a Solicitor?</a:t>
            </a:r>
            <a:endParaRPr lang="en-US"/>
          </a:p>
        </p:txBody>
      </p:sp>
      <p:sp>
        <p:nvSpPr>
          <p:cNvPr id="3" name="Text Placeholder 2">
            <a:extLst>
              <a:ext uri="{FF2B5EF4-FFF2-40B4-BE49-F238E27FC236}">
                <a16:creationId xmlns:a16="http://schemas.microsoft.com/office/drawing/2014/main" id="{A2A4802C-CF20-2671-9D7B-E7D13D5ABB5C}"/>
              </a:ext>
            </a:extLst>
          </p:cNvPr>
          <p:cNvSpPr>
            <a:spLocks noGrp="1"/>
          </p:cNvSpPr>
          <p:nvPr>
            <p:ph type="body" sz="half" idx="2"/>
          </p:nvPr>
        </p:nvSpPr>
        <p:spPr>
          <a:xfrm>
            <a:off x="576072" y="1947671"/>
            <a:ext cx="7482940" cy="4070729"/>
          </a:xfrm>
        </p:spPr>
        <p:txBody>
          <a:bodyPr>
            <a:normAutofit/>
          </a:bodyPr>
          <a:lstStyle/>
          <a:p>
            <a:pPr marL="285750" indent="-285750" rtl="0">
              <a:buFont typeface="Wingdings" pitchFamily="2" charset="2"/>
              <a:buChar char="Ø"/>
            </a:pPr>
            <a:r>
              <a:rPr lang="en-GB" sz="2400"/>
              <a:t>Day to day life of a solicitor – </a:t>
            </a:r>
          </a:p>
          <a:p>
            <a:pPr marL="285750" indent="-285750" rtl="0">
              <a:buFont typeface="Wingdings" pitchFamily="2" charset="2"/>
              <a:buChar char="Ø"/>
            </a:pPr>
            <a:endParaRPr lang="en-GB" sz="2400"/>
          </a:p>
          <a:p>
            <a:pPr marL="285750" indent="-285750" rtl="0">
              <a:buFont typeface="Wingdings" pitchFamily="2" charset="2"/>
              <a:buChar char="Ø"/>
            </a:pPr>
            <a:r>
              <a:rPr lang="en-GB" sz="2400"/>
              <a:t>Expert advice applied to common issues</a:t>
            </a:r>
          </a:p>
          <a:p>
            <a:pPr marL="285750" indent="-285750" rtl="0">
              <a:buFont typeface="Wingdings" pitchFamily="2" charset="2"/>
              <a:buChar char="Ø"/>
            </a:pPr>
            <a:r>
              <a:rPr lang="en-GB" sz="2400"/>
              <a:t>Meeting with clientele </a:t>
            </a:r>
          </a:p>
          <a:p>
            <a:pPr marL="285750" indent="-285750" rtl="0">
              <a:buFont typeface="Wingdings" pitchFamily="2" charset="2"/>
              <a:buChar char="Ø"/>
            </a:pPr>
            <a:r>
              <a:rPr lang="en-GB" sz="2400"/>
              <a:t>Supporting people no matter their financial situation </a:t>
            </a:r>
          </a:p>
          <a:p>
            <a:pPr marL="285750" indent="-285750" rtl="0">
              <a:buFont typeface="Wingdings" pitchFamily="2" charset="2"/>
              <a:buChar char="Ø"/>
            </a:pPr>
            <a:r>
              <a:rPr lang="en-GB" sz="2400"/>
              <a:t>Keeping up to date with latest case law and legislation</a:t>
            </a:r>
          </a:p>
          <a:p>
            <a:pPr marL="285750" indent="-285750" rtl="0">
              <a:buFont typeface="Wingdings" pitchFamily="2" charset="2"/>
              <a:buChar char="Ø"/>
            </a:pPr>
            <a:r>
              <a:rPr lang="en-GB" sz="2400"/>
              <a:t>Drafting legal documents for all cases </a:t>
            </a:r>
          </a:p>
          <a:p>
            <a:pPr marL="285750" indent="-285750" rtl="0">
              <a:buFont typeface="Wingdings" pitchFamily="2" charset="2"/>
              <a:buChar char="Ø"/>
            </a:pPr>
            <a:r>
              <a:rPr lang="en-GB" sz="2400"/>
              <a:t>Negotiating legal documents  </a:t>
            </a:r>
          </a:p>
          <a:p>
            <a:endParaRPr lang="en-US" sz="2400"/>
          </a:p>
        </p:txBody>
      </p:sp>
      <p:pic>
        <p:nvPicPr>
          <p:cNvPr id="6" name="Picture Placeholder 5">
            <a:extLst>
              <a:ext uri="{FF2B5EF4-FFF2-40B4-BE49-F238E27FC236}">
                <a16:creationId xmlns:a16="http://schemas.microsoft.com/office/drawing/2014/main" id="{9866CB52-1F73-1B95-475B-6B74E5B74112}"/>
              </a:ext>
            </a:extLst>
          </p:cNvPr>
          <p:cNvPicPr>
            <a:picLocks noGrp="1" noChangeAspect="1"/>
          </p:cNvPicPr>
          <p:nvPr>
            <p:ph type="pic" idx="1"/>
          </p:nvPr>
        </p:nvPicPr>
        <p:blipFill>
          <a:blip r:embed="rId3"/>
          <a:srcRect t="4280" b="4280"/>
          <a:stretch/>
        </p:blipFill>
        <p:spPr/>
      </p:pic>
      <p:sp>
        <p:nvSpPr>
          <p:cNvPr id="7" name="Slide Number Placeholder 6">
            <a:extLst>
              <a:ext uri="{FF2B5EF4-FFF2-40B4-BE49-F238E27FC236}">
                <a16:creationId xmlns:a16="http://schemas.microsoft.com/office/drawing/2014/main" id="{22BA2EE0-8402-ABD7-E380-965999424C06}"/>
              </a:ext>
            </a:extLst>
          </p:cNvPr>
          <p:cNvSpPr>
            <a:spLocks noGrp="1"/>
          </p:cNvSpPr>
          <p:nvPr>
            <p:ph type="sldNum" sz="quarter" idx="12"/>
          </p:nvPr>
        </p:nvSpPr>
        <p:spPr/>
        <p:txBody>
          <a:bodyPr/>
          <a:lstStyle/>
          <a:p>
            <a:pPr rtl="0"/>
            <a:fld id="{58FB4751-880F-D840-AAA9-3A15815CC996}" type="slidenum">
              <a:rPr lang="en-GB" smtClean="0"/>
              <a:t>5</a:t>
            </a:fld>
            <a:endParaRPr lang="en-GB"/>
          </a:p>
        </p:txBody>
      </p:sp>
      <p:sp>
        <p:nvSpPr>
          <p:cNvPr id="5" name="TextBox 4">
            <a:extLst>
              <a:ext uri="{FF2B5EF4-FFF2-40B4-BE49-F238E27FC236}">
                <a16:creationId xmlns:a16="http://schemas.microsoft.com/office/drawing/2014/main" id="{0B02FA20-BBDC-DB19-E7C3-8F47E8600DD4}"/>
              </a:ext>
            </a:extLst>
          </p:cNvPr>
          <p:cNvSpPr txBox="1"/>
          <p:nvPr/>
        </p:nvSpPr>
        <p:spPr>
          <a:xfrm>
            <a:off x="576072" y="6018400"/>
            <a:ext cx="2929153" cy="646331"/>
          </a:xfrm>
          <a:prstGeom prst="rect">
            <a:avLst/>
          </a:prstGeom>
          <a:noFill/>
        </p:spPr>
        <p:txBody>
          <a:bodyPr wrap="square" rtlCol="0">
            <a:spAutoFit/>
          </a:bodyPr>
          <a:lstStyle/>
          <a:p>
            <a:pPr algn="l"/>
            <a:r>
              <a:rPr lang="en-GB"/>
              <a:t>(The Law Society, 2025) (</a:t>
            </a:r>
            <a:r>
              <a:rPr lang="en-GB" err="1"/>
              <a:t>Legists</a:t>
            </a:r>
            <a:r>
              <a:rPr lang="en-GB"/>
              <a:t>, 2024) </a:t>
            </a:r>
            <a:endParaRPr lang="en-US"/>
          </a:p>
        </p:txBody>
      </p:sp>
      <p:sp>
        <p:nvSpPr>
          <p:cNvPr id="8" name="TextBox 7">
            <a:extLst>
              <a:ext uri="{FF2B5EF4-FFF2-40B4-BE49-F238E27FC236}">
                <a16:creationId xmlns:a16="http://schemas.microsoft.com/office/drawing/2014/main" id="{7451E6C4-2425-F538-E038-7FF602D5F5C8}"/>
              </a:ext>
            </a:extLst>
          </p:cNvPr>
          <p:cNvSpPr txBox="1"/>
          <p:nvPr/>
        </p:nvSpPr>
        <p:spPr>
          <a:xfrm>
            <a:off x="10540457" y="6004001"/>
            <a:ext cx="1828800" cy="369332"/>
          </a:xfrm>
          <a:prstGeom prst="rect">
            <a:avLst/>
          </a:prstGeom>
          <a:noFill/>
        </p:spPr>
        <p:txBody>
          <a:bodyPr wrap="square" rtlCol="0">
            <a:spAutoFit/>
          </a:bodyPr>
          <a:lstStyle/>
          <a:p>
            <a:pPr algn="l"/>
            <a:r>
              <a:rPr lang="en-GB"/>
              <a:t>(Soon, 2024)</a:t>
            </a:r>
            <a:endParaRPr lang="en-US"/>
          </a:p>
        </p:txBody>
      </p:sp>
    </p:spTree>
    <p:extLst>
      <p:ext uri="{BB962C8B-B14F-4D97-AF65-F5344CB8AC3E}">
        <p14:creationId xmlns:p14="http://schemas.microsoft.com/office/powerpoint/2010/main" val="771475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245393" y="143372"/>
            <a:ext cx="7740771" cy="1107976"/>
          </a:xfrm>
        </p:spPr>
        <p:txBody>
          <a:bodyPr rtlCol="0"/>
          <a:lstStyle>
            <a:defPPr>
              <a:defRPr lang="en-GB"/>
            </a:defPPr>
          </a:lstStyle>
          <a:p>
            <a:pPr rtl="0"/>
            <a:r>
              <a:rPr lang="en-GB" sz="4400"/>
              <a:t>Statistics on the Solicitors profession </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a:p>
        </p:txBody>
      </p:sp>
      <p:sp>
        <p:nvSpPr>
          <p:cNvPr id="3" name="Content Placeholder 2">
            <a:extLst>
              <a:ext uri="{FF2B5EF4-FFF2-40B4-BE49-F238E27FC236}">
                <a16:creationId xmlns:a16="http://schemas.microsoft.com/office/drawing/2014/main" id="{8882063F-B8D9-925E-D07A-F16C7FF9D572}"/>
              </a:ext>
            </a:extLst>
          </p:cNvPr>
          <p:cNvSpPr>
            <a:spLocks noGrp="1"/>
          </p:cNvSpPr>
          <p:nvPr>
            <p:ph idx="1"/>
          </p:nvPr>
        </p:nvSpPr>
        <p:spPr>
          <a:xfrm>
            <a:off x="245393" y="1413122"/>
            <a:ext cx="3238702" cy="4869093"/>
          </a:xfrm>
        </p:spPr>
        <p:txBody>
          <a:bodyPr vert="horz" lIns="91440" tIns="45720" rIns="91440" bIns="45720" rtlCol="0" anchor="t">
            <a:normAutofit/>
          </a:bodyPr>
          <a:lstStyle/>
          <a:p>
            <a:pPr marL="0" indent="0">
              <a:buNone/>
            </a:pPr>
            <a:r>
              <a:rPr lang="en-US" sz="2400" b="1">
                <a:solidFill>
                  <a:srgbClr val="000000"/>
                </a:solidFill>
              </a:rPr>
              <a:t>Age </a:t>
            </a:r>
          </a:p>
          <a:p>
            <a:pPr>
              <a:buFont typeface="Wingdings" panose="020B0604020202020204" pitchFamily="34" charset="0"/>
              <a:buChar char="v"/>
            </a:pPr>
            <a:r>
              <a:rPr lang="en-US" sz="2000">
                <a:solidFill>
                  <a:srgbClr val="000000"/>
                </a:solidFill>
              </a:rPr>
              <a:t>Age range looked at was between 16 to 65+.</a:t>
            </a:r>
            <a:endParaRPr lang="en-US" sz="2000" b="1">
              <a:solidFill>
                <a:srgbClr val="000000"/>
              </a:solidFill>
            </a:endParaRPr>
          </a:p>
          <a:p>
            <a:pPr>
              <a:buFont typeface="Wingdings" panose="020B0604020202020204" pitchFamily="34" charset="0"/>
              <a:buChar char="v"/>
            </a:pPr>
            <a:r>
              <a:rPr lang="en-US" sz="2000" b="1">
                <a:solidFill>
                  <a:srgbClr val="000000"/>
                </a:solidFill>
              </a:rPr>
              <a:t>Wales:</a:t>
            </a:r>
            <a:r>
              <a:rPr lang="en-US" sz="2000">
                <a:solidFill>
                  <a:srgbClr val="000000"/>
                </a:solidFill>
              </a:rPr>
              <a:t> Highest age range within solicitors is 25-34 at 37%.</a:t>
            </a:r>
            <a:endParaRPr lang="en-US" sz="2000"/>
          </a:p>
          <a:p>
            <a:pPr>
              <a:buFont typeface="Wingdings" panose="020B0604020202020204" pitchFamily="34" charset="0"/>
              <a:buChar char="v"/>
            </a:pPr>
            <a:r>
              <a:rPr lang="en-US" sz="2000" b="1">
                <a:solidFill>
                  <a:srgbClr val="000000"/>
                </a:solidFill>
              </a:rPr>
              <a:t>England: </a:t>
            </a:r>
            <a:r>
              <a:rPr lang="en-US" sz="2000">
                <a:solidFill>
                  <a:srgbClr val="000000"/>
                </a:solidFill>
              </a:rPr>
              <a:t>Highest age range was found to be the same as Wales. However, it is higher with a percentage of 44%.</a:t>
            </a:r>
          </a:p>
          <a:p>
            <a:pPr>
              <a:buFont typeface="Wingdings" panose="020B0604020202020204" pitchFamily="34" charset="0"/>
              <a:buChar char="v"/>
            </a:pPr>
            <a:r>
              <a:rPr lang="en-US" sz="2000">
                <a:solidFill>
                  <a:srgbClr val="000000"/>
                </a:solidFill>
              </a:rPr>
              <a:t>Lowest age ranges was found to be 16-24 within England and Wales with a percentage of 1%.</a:t>
            </a:r>
          </a:p>
          <a:p>
            <a:pPr>
              <a:buFont typeface="Wingdings" panose="020B0604020202020204" pitchFamily="34" charset="0"/>
              <a:buChar char="v"/>
            </a:pPr>
            <a:endParaRPr lang="en-US" sz="2000">
              <a:solidFill>
                <a:srgbClr val="000000"/>
              </a:solidFill>
            </a:endParaRPr>
          </a:p>
        </p:txBody>
      </p:sp>
      <p:sp>
        <p:nvSpPr>
          <p:cNvPr id="5" name="Content Placeholder 2">
            <a:extLst>
              <a:ext uri="{FF2B5EF4-FFF2-40B4-BE49-F238E27FC236}">
                <a16:creationId xmlns:a16="http://schemas.microsoft.com/office/drawing/2014/main" id="{04E723C0-2CDE-42CD-4190-DB3335259C5D}"/>
              </a:ext>
            </a:extLst>
          </p:cNvPr>
          <p:cNvSpPr txBox="1">
            <a:spLocks/>
          </p:cNvSpPr>
          <p:nvPr/>
        </p:nvSpPr>
        <p:spPr>
          <a:xfrm>
            <a:off x="4107152" y="1421748"/>
            <a:ext cx="3238702" cy="4869093"/>
          </a:xfrm>
          <a:prstGeom prst="rect">
            <a:avLst/>
          </a:prstGeom>
        </p:spPr>
        <p:txBody>
          <a:bodyPr vert="horz" lIns="91440" tIns="45720" rIns="91440" bIns="45720" rtlCol="0" anchor="t">
            <a:normAutofit/>
          </a:bodyPr>
          <a:lstStyle>
            <a:defPPr>
              <a:defRPr lang="en-GB"/>
            </a:defPPr>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None/>
            </a:pPr>
            <a:r>
              <a:rPr lang="en-US" sz="2400" b="1">
                <a:solidFill>
                  <a:srgbClr val="000000"/>
                </a:solidFill>
              </a:rPr>
              <a:t>Gender</a:t>
            </a:r>
          </a:p>
          <a:p>
            <a:pPr>
              <a:buFont typeface="Wingdings" panose="020B0604020202020204" pitchFamily="34" charset="0"/>
              <a:buChar char="v"/>
            </a:pPr>
            <a:r>
              <a:rPr lang="en-US" sz="2000" b="1">
                <a:solidFill>
                  <a:srgbClr val="000000"/>
                </a:solidFill>
              </a:rPr>
              <a:t>Wales:</a:t>
            </a:r>
            <a:r>
              <a:rPr lang="en-US" sz="2000">
                <a:solidFill>
                  <a:srgbClr val="000000"/>
                </a:solidFill>
              </a:rPr>
              <a:t> Within Wales the percentage of males withing solicitors is 29% and the percentage of females is 68%. </a:t>
            </a:r>
          </a:p>
          <a:p>
            <a:pPr>
              <a:buFont typeface="Wingdings" panose="020B0604020202020204" pitchFamily="34" charset="0"/>
              <a:buChar char="v"/>
            </a:pPr>
            <a:r>
              <a:rPr lang="en-US" sz="2000" b="1">
                <a:solidFill>
                  <a:srgbClr val="000000"/>
                </a:solidFill>
              </a:rPr>
              <a:t>England: </a:t>
            </a:r>
            <a:r>
              <a:rPr lang="en-US" sz="2000">
                <a:solidFill>
                  <a:srgbClr val="000000"/>
                </a:solidFill>
              </a:rPr>
              <a:t>Within England the percentage for males is higher than within Wales at 37% and the percentage of females is lower than within Wales at 62%.</a:t>
            </a:r>
          </a:p>
          <a:p>
            <a:pPr>
              <a:buFont typeface="Wingdings" panose="020B0604020202020204" pitchFamily="34" charset="0"/>
              <a:buChar char="v"/>
            </a:pPr>
            <a:endParaRPr lang="en-US" sz="2000">
              <a:solidFill>
                <a:srgbClr val="000000"/>
              </a:solidFill>
            </a:endParaRPr>
          </a:p>
        </p:txBody>
      </p:sp>
      <p:sp>
        <p:nvSpPr>
          <p:cNvPr id="7" name="Content Placeholder 2">
            <a:extLst>
              <a:ext uri="{FF2B5EF4-FFF2-40B4-BE49-F238E27FC236}">
                <a16:creationId xmlns:a16="http://schemas.microsoft.com/office/drawing/2014/main" id="{855EEB45-9E17-167C-2A21-374E594562CF}"/>
              </a:ext>
            </a:extLst>
          </p:cNvPr>
          <p:cNvSpPr txBox="1">
            <a:spLocks/>
          </p:cNvSpPr>
          <p:nvPr/>
        </p:nvSpPr>
        <p:spPr>
          <a:xfrm>
            <a:off x="7974661" y="1407371"/>
            <a:ext cx="3238702" cy="4869093"/>
          </a:xfrm>
          <a:prstGeom prst="rect">
            <a:avLst/>
          </a:prstGeom>
        </p:spPr>
        <p:txBody>
          <a:bodyPr vert="horz" lIns="91440" tIns="45720" rIns="91440" bIns="45720" rtlCol="0" anchor="t">
            <a:normAutofit fontScale="92500" lnSpcReduction="10000"/>
          </a:bodyPr>
          <a:lstStyle>
            <a:defPPr>
              <a:defRPr lang="en-GB"/>
            </a:defPPr>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None/>
            </a:pPr>
            <a:r>
              <a:rPr lang="en-US" sz="2400" b="1">
                <a:solidFill>
                  <a:srgbClr val="000000"/>
                </a:solidFill>
              </a:rPr>
              <a:t>Ethnicity </a:t>
            </a:r>
          </a:p>
          <a:p>
            <a:pPr>
              <a:buFont typeface="Wingdings" panose="020B0604020202020204" pitchFamily="34" charset="0"/>
              <a:buChar char="v"/>
            </a:pPr>
            <a:r>
              <a:rPr lang="en-US" sz="2000">
                <a:solidFill>
                  <a:srgbClr val="000000"/>
                </a:solidFill>
              </a:rPr>
              <a:t>Ethnic groups that were looked at were Asian, Black and Multiple ethnic groups.</a:t>
            </a:r>
          </a:p>
          <a:p>
            <a:pPr>
              <a:buFont typeface="Wingdings" panose="020B0604020202020204" pitchFamily="34" charset="0"/>
              <a:buChar char="v"/>
            </a:pPr>
            <a:r>
              <a:rPr lang="en-US" sz="2000" b="1">
                <a:solidFill>
                  <a:srgbClr val="000000"/>
                </a:solidFill>
              </a:rPr>
              <a:t>Wales: </a:t>
            </a:r>
            <a:r>
              <a:rPr lang="en-US" sz="2000">
                <a:solidFill>
                  <a:srgbClr val="000000"/>
                </a:solidFill>
              </a:rPr>
              <a:t>Within solicitors in Wales, ethnic group which had the highest percentage is Asian ethnic group at 3%.</a:t>
            </a:r>
          </a:p>
          <a:p>
            <a:pPr>
              <a:buFont typeface="Wingdings" panose="020B0604020202020204" pitchFamily="34" charset="0"/>
              <a:buChar char="v"/>
            </a:pPr>
            <a:r>
              <a:rPr lang="en-US" sz="2000" b="1">
                <a:solidFill>
                  <a:srgbClr val="000000"/>
                </a:solidFill>
              </a:rPr>
              <a:t>England: </a:t>
            </a:r>
            <a:r>
              <a:rPr lang="en-US" sz="2000">
                <a:solidFill>
                  <a:srgbClr val="000000"/>
                </a:solidFill>
              </a:rPr>
              <a:t>This is found to be the same within England. However, the percentage is higher at 13%.</a:t>
            </a:r>
          </a:p>
          <a:p>
            <a:pPr>
              <a:buFont typeface="Wingdings" panose="020B0604020202020204" pitchFamily="34" charset="0"/>
              <a:buChar char="v"/>
            </a:pPr>
            <a:r>
              <a:rPr lang="en-US" sz="2000">
                <a:solidFill>
                  <a:srgbClr val="000000"/>
                </a:solidFill>
              </a:rPr>
              <a:t>However, the ethnic group that largely dominates withing solicitors is the White ethnic group with a percentage of 76% in England and 91% in Wales.</a:t>
            </a:r>
          </a:p>
        </p:txBody>
      </p:sp>
      <p:sp>
        <p:nvSpPr>
          <p:cNvPr id="12" name="TextBox 11">
            <a:extLst>
              <a:ext uri="{FF2B5EF4-FFF2-40B4-BE49-F238E27FC236}">
                <a16:creationId xmlns:a16="http://schemas.microsoft.com/office/drawing/2014/main" id="{CC9F1BB4-C64E-8100-B9F7-852D18FEF8D5}"/>
              </a:ext>
            </a:extLst>
          </p:cNvPr>
          <p:cNvSpPr txBox="1"/>
          <p:nvPr/>
        </p:nvSpPr>
        <p:spPr>
          <a:xfrm>
            <a:off x="9598324" y="6291532"/>
            <a:ext cx="24268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i="1">
                <a:solidFill>
                  <a:srgbClr val="000000"/>
                </a:solidFill>
                <a:latin typeface="Times New Roman"/>
                <a:cs typeface="Times New Roman"/>
              </a:rPr>
              <a:t>(Law Firm Diversity Tool</a:t>
            </a:r>
            <a:r>
              <a:rPr lang="en-GB" sz="1400" i="1">
                <a:solidFill>
                  <a:srgbClr val="000000"/>
                </a:solidFill>
                <a:latin typeface="Times New Roman"/>
                <a:cs typeface="Times New Roman"/>
              </a:rPr>
              <a:t>, 2023</a:t>
            </a:r>
            <a:r>
              <a:rPr lang="en-US" sz="1400" i="1">
                <a:solidFill>
                  <a:srgbClr val="000000"/>
                </a:solidFill>
                <a:latin typeface="Times New Roman"/>
                <a:cs typeface="Times New Roman"/>
              </a:rPr>
              <a:t>)</a:t>
            </a:r>
            <a:endParaRPr lang="en-US" sz="1400">
              <a:solidFill>
                <a:srgbClr val="000000"/>
              </a:solidFill>
              <a:highlight>
                <a:srgbClr val="FFFFFF"/>
              </a:highlight>
              <a:latin typeface="Times New Roman"/>
              <a:cs typeface="Times New Roman"/>
            </a:endParaRPr>
          </a:p>
        </p:txBody>
      </p:sp>
      <p:sp>
        <p:nvSpPr>
          <p:cNvPr id="2" name="TextBox 1">
            <a:extLst>
              <a:ext uri="{FF2B5EF4-FFF2-40B4-BE49-F238E27FC236}">
                <a16:creationId xmlns:a16="http://schemas.microsoft.com/office/drawing/2014/main" id="{5F674699-7699-F46B-8EBC-FB5F3823419B}"/>
              </a:ext>
            </a:extLst>
          </p:cNvPr>
          <p:cNvSpPr txBox="1"/>
          <p:nvPr/>
        </p:nvSpPr>
        <p:spPr>
          <a:xfrm>
            <a:off x="7801153" y="6320286"/>
            <a:ext cx="152112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solidFill>
                  <a:srgbClr val="000000"/>
                </a:solidFill>
                <a:latin typeface="Times New Roman"/>
                <a:cs typeface="Times New Roman"/>
              </a:rPr>
              <a:t>(Sra.org.uk, 2024)</a:t>
            </a:r>
            <a:endParaRPr lang="en-US" sz="1400">
              <a:latin typeface="Times New Roman"/>
              <a:cs typeface="Times New Roman"/>
            </a:endParaRPr>
          </a:p>
        </p:txBody>
      </p:sp>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576072" y="704088"/>
            <a:ext cx="10515600" cy="676656"/>
          </a:xfrm>
        </p:spPr>
        <p:txBody>
          <a:bodyPr rtlCol="0" anchor="ctr">
            <a:normAutofit/>
          </a:bodyPr>
          <a:lstStyle>
            <a:defPPr>
              <a:defRPr lang="en-GB"/>
            </a:defPPr>
          </a:lstStyle>
          <a:p>
            <a:pPr rtl="0"/>
            <a:r>
              <a:rPr lang="en-GB" sz="4100"/>
              <a:t>Comparison with previous years</a:t>
            </a:r>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7</a:t>
            </a:fld>
            <a:endParaRPr lang="en-GB"/>
          </a:p>
        </p:txBody>
      </p:sp>
      <p:graphicFrame>
        <p:nvGraphicFramePr>
          <p:cNvPr id="17" name="Content Placeholder 4">
            <a:extLst>
              <a:ext uri="{FF2B5EF4-FFF2-40B4-BE49-F238E27FC236}">
                <a16:creationId xmlns:a16="http://schemas.microsoft.com/office/drawing/2014/main" id="{676EA570-6913-B324-C6B3-ED61B2D0AB71}"/>
              </a:ext>
            </a:extLst>
          </p:cNvPr>
          <p:cNvGraphicFramePr>
            <a:graphicFrameLocks noGrp="1"/>
          </p:cNvGraphicFramePr>
          <p:nvPr>
            <p:ph idx="1"/>
            <p:extLst>
              <p:ext uri="{D42A27DB-BD31-4B8C-83A1-F6EECF244321}">
                <p14:modId xmlns:p14="http://schemas.microsoft.com/office/powerpoint/2010/main" val="1490110921"/>
              </p:ext>
            </p:extLst>
          </p:nvPr>
        </p:nvGraphicFramePr>
        <p:xfrm>
          <a:off x="576072" y="1901952"/>
          <a:ext cx="9363456" cy="38770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2" name="Group 1">
            <a:extLst>
              <a:ext uri="{FF2B5EF4-FFF2-40B4-BE49-F238E27FC236}">
                <a16:creationId xmlns:a16="http://schemas.microsoft.com/office/drawing/2014/main" id="{6F1923E5-0E3A-9491-8468-26D7C0A9A366}"/>
              </a:ext>
            </a:extLst>
          </p:cNvPr>
          <p:cNvGrpSpPr/>
          <p:nvPr/>
        </p:nvGrpSpPr>
        <p:grpSpPr>
          <a:xfrm>
            <a:off x="10088050" y="2334638"/>
            <a:ext cx="939614" cy="3015575"/>
            <a:chOff x="8349712" y="194133"/>
            <a:chExt cx="1005999" cy="3488788"/>
          </a:xfrm>
        </p:grpSpPr>
        <p:sp>
          <p:nvSpPr>
            <p:cNvPr id="4" name="Rectangle 3">
              <a:extLst>
                <a:ext uri="{FF2B5EF4-FFF2-40B4-BE49-F238E27FC236}">
                  <a16:creationId xmlns:a16="http://schemas.microsoft.com/office/drawing/2014/main" id="{85EE034E-0B43-5468-4C9F-91246947704D}"/>
                </a:ext>
              </a:extLst>
            </p:cNvPr>
            <p:cNvSpPr/>
            <p:nvPr/>
          </p:nvSpPr>
          <p:spPr>
            <a:xfrm>
              <a:off x="8349712" y="194133"/>
              <a:ext cx="1005999" cy="3488788"/>
            </a:xfrm>
            <a:prstGeom prst="rect">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24F9B435-5A11-629C-A2F7-C6835C1A5B3B}"/>
                </a:ext>
              </a:extLst>
            </p:cNvPr>
            <p:cNvSpPr txBox="1"/>
            <p:nvPr/>
          </p:nvSpPr>
          <p:spPr>
            <a:xfrm>
              <a:off x="8349712" y="194133"/>
              <a:ext cx="1005999" cy="3488788"/>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52400" tIns="152400" rIns="152400" bIns="152400" numCol="1" spcCol="1270" anchor="ctr" anchorCtr="0">
              <a:noAutofit/>
            </a:bodyPr>
            <a:lstStyle/>
            <a:p>
              <a:pPr algn="ctr" defTabSz="488950">
                <a:lnSpc>
                  <a:spcPct val="90000"/>
                </a:lnSpc>
                <a:spcBef>
                  <a:spcPct val="0"/>
                </a:spcBef>
                <a:spcAft>
                  <a:spcPct val="35000"/>
                </a:spcAft>
              </a:pPr>
              <a:r>
                <a:rPr lang="en-US" sz="1100" kern="100">
                  <a:solidFill>
                    <a:schemeClr val="bg1">
                      <a:lumMod val="25000"/>
                    </a:schemeClr>
                  </a:solidFill>
                  <a:effectLst/>
                  <a:ea typeface="Aptos" panose="020B0004020202020204" pitchFamily="34" charset="0"/>
                  <a:cs typeface="Times New Roman" panose="02020603050405020304" pitchFamily="18" charset="0"/>
                </a:rPr>
                <a:t>In 2023, 32% of full-equity partners were women, </a:t>
              </a:r>
            </a:p>
            <a:p>
              <a:pPr algn="ctr" defTabSz="488950">
                <a:lnSpc>
                  <a:spcPct val="90000"/>
                </a:lnSpc>
                <a:spcBef>
                  <a:spcPct val="0"/>
                </a:spcBef>
                <a:spcAft>
                  <a:spcPct val="35000"/>
                </a:spcAft>
              </a:pPr>
              <a:r>
                <a:rPr lang="en-US" sz="900" kern="100">
                  <a:solidFill>
                    <a:schemeClr val="bg1">
                      <a:lumMod val="25000"/>
                    </a:schemeClr>
                  </a:solidFill>
                  <a:effectLst/>
                  <a:ea typeface="Aptos" panose="020B0004020202020204" pitchFamily="34" charset="0"/>
                  <a:cs typeface="Times New Roman" panose="02020603050405020304" pitchFamily="18" charset="0"/>
                </a:rPr>
                <a:t>(Smith,2024).</a:t>
              </a:r>
              <a:endParaRPr lang="en-GB" sz="900" kern="100">
                <a:solidFill>
                  <a:schemeClr val="bg1">
                    <a:lumMod val="25000"/>
                  </a:schemeClr>
                </a:solidFill>
                <a:effectLst/>
                <a:ea typeface="Aptos" panose="020B0004020202020204" pitchFamily="34" charset="0"/>
                <a:cs typeface="Times New Roman" panose="02020603050405020304" pitchFamily="18" charset="0"/>
              </a:endParaRPr>
            </a:p>
            <a:p>
              <a:pPr marL="0" lvl="0" indent="0" algn="ctr" defTabSz="488950">
                <a:lnSpc>
                  <a:spcPct val="90000"/>
                </a:lnSpc>
                <a:spcBef>
                  <a:spcPct val="0"/>
                </a:spcBef>
                <a:spcAft>
                  <a:spcPct val="35000"/>
                </a:spcAft>
                <a:buNone/>
              </a:pPr>
              <a:endParaRPr lang="en-US" sz="1100" kern="1200">
                <a:solidFill>
                  <a:schemeClr val="bg1">
                    <a:lumMod val="25000"/>
                  </a:schemeClr>
                </a:solidFill>
              </a:endParaRPr>
            </a:p>
          </p:txBody>
        </p:sp>
      </p:grpSp>
      <p:sp>
        <p:nvSpPr>
          <p:cNvPr id="19" name="Right Arrow 18">
            <a:extLst>
              <a:ext uri="{FF2B5EF4-FFF2-40B4-BE49-F238E27FC236}">
                <a16:creationId xmlns:a16="http://schemas.microsoft.com/office/drawing/2014/main" id="{1CB699FF-BE50-74DB-AF69-C61EF8C7F080}"/>
              </a:ext>
            </a:extLst>
          </p:cNvPr>
          <p:cNvSpPr/>
          <p:nvPr/>
        </p:nvSpPr>
        <p:spPr>
          <a:xfrm>
            <a:off x="9937151" y="3718980"/>
            <a:ext cx="150899" cy="243000"/>
          </a:xfrm>
          <a:prstGeom prst="rightArrow">
            <a:avLst>
              <a:gd name="adj1" fmla="val 50000"/>
              <a:gd name="adj2" fmla="val 5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Tree>
    <p:extLst>
      <p:ext uri="{BB962C8B-B14F-4D97-AF65-F5344CB8AC3E}">
        <p14:creationId xmlns:p14="http://schemas.microsoft.com/office/powerpoint/2010/main" val="2752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rtlCol="0"/>
          <a:lstStyle>
            <a:defPPr>
              <a:defRPr lang="en-GB"/>
            </a:defPPr>
          </a:lstStyle>
          <a:p>
            <a:pPr rtl="0"/>
            <a:r>
              <a:rPr lang="en-GB"/>
              <a:t>Reform introduction</a:t>
            </a:r>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a:xfrm>
            <a:off x="576072" y="1691640"/>
            <a:ext cx="10079013" cy="4773168"/>
          </a:xfrm>
        </p:spPr>
        <p:txBody>
          <a:bodyPr rtlCol="0">
            <a:normAutofit/>
          </a:bodyPr>
          <a:lstStyle>
            <a:defPPr>
              <a:defRPr lang="en-GB"/>
            </a:defPPr>
          </a:lstStyle>
          <a:p>
            <a:pPr rtl="0"/>
            <a:r>
              <a:rPr lang="en-GB" sz="2400">
                <a:solidFill>
                  <a:srgbClr val="000000"/>
                </a:solidFill>
              </a:rPr>
              <a:t>The lack of diversity in the UK solicitor profession has been a long time coming under fire. But while a great deal has already been achieved, no firm obstacles have been overcome to ensure equitable representation throughout the legal system. </a:t>
            </a:r>
          </a:p>
          <a:p>
            <a:pPr rtl="0"/>
            <a:r>
              <a:rPr lang="en-GB" sz="2400">
                <a:solidFill>
                  <a:srgbClr val="000000"/>
                </a:solidFill>
              </a:rPr>
              <a:t>This presentation provides a comprehensive reform plan for recruitment, education, mentoring, career development, financial assistance, legislative monitoring and cultural transformation within legal institution for diversity and inclusion. </a:t>
            </a:r>
          </a:p>
          <a:p>
            <a:pPr rtl="0"/>
            <a:r>
              <a:rPr lang="en-GB" sz="2400">
                <a:solidFill>
                  <a:srgbClr val="000000"/>
                </a:solidFill>
              </a:rPr>
              <a:t>If these strategic changes are implemented by the legal industry, they will be able to better represent society, expose the industry to a wider diversity of perspectives and talents, as well as deliver improved legal services. </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8</a:t>
            </a:fld>
            <a:endParaRPr lang="en-GB"/>
          </a:p>
        </p:txBody>
      </p:sp>
    </p:spTree>
    <p:extLst>
      <p:ext uri="{BB962C8B-B14F-4D97-AF65-F5344CB8AC3E}">
        <p14:creationId xmlns:p14="http://schemas.microsoft.com/office/powerpoint/2010/main" val="2759600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p:txBody>
          <a:bodyPr rtlCol="0"/>
          <a:lstStyle>
            <a:defPPr>
              <a:defRPr lang="en-GB"/>
            </a:defPPr>
          </a:lstStyle>
          <a:p>
            <a:pPr rtl="0"/>
            <a:r>
              <a:rPr lang="en-GB" sz="4000"/>
              <a:t>Reform suggestions for recruitment and admissions </a:t>
            </a:r>
          </a:p>
        </p:txBody>
      </p:sp>
      <p:sp>
        <p:nvSpPr>
          <p:cNvPr id="2" name="Text Placeholder 1">
            <a:extLst>
              <a:ext uri="{FF2B5EF4-FFF2-40B4-BE49-F238E27FC236}">
                <a16:creationId xmlns:a16="http://schemas.microsoft.com/office/drawing/2014/main" id="{F1B8956B-A56B-EDCF-EBC0-2683C44A22AF}"/>
              </a:ext>
            </a:extLst>
          </p:cNvPr>
          <p:cNvSpPr>
            <a:spLocks noGrp="1"/>
          </p:cNvSpPr>
          <p:nvPr>
            <p:ph type="body" idx="1"/>
          </p:nvPr>
        </p:nvSpPr>
        <p:spPr/>
        <p:txBody>
          <a:bodyPr rtlCol="0">
            <a:normAutofit fontScale="85000" lnSpcReduction="10000"/>
          </a:bodyPr>
          <a:lstStyle>
            <a:defPPr>
              <a:defRPr lang="en-GB"/>
            </a:defPPr>
          </a:lstStyle>
          <a:p>
            <a:pPr rtl="0"/>
            <a:r>
              <a:rPr lang="en-GB"/>
              <a:t>Comprehensive evaluation</a:t>
            </a:r>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p:txBody>
          <a:bodyPr vert="horz" lIns="91440" tIns="45720" rIns="91440" bIns="45720" rtlCol="0" anchor="t">
            <a:normAutofit/>
          </a:bodyPr>
          <a:lstStyle>
            <a:defPPr>
              <a:defRPr lang="en-GB"/>
            </a:defPPr>
          </a:lstStyle>
          <a:p>
            <a:pPr marL="283210" indent="-283210" rtl="0"/>
            <a:r>
              <a:rPr lang="en-GB"/>
              <a:t>Look beyond academic success to job experience, community involvement and interpersonal skills </a:t>
            </a:r>
          </a:p>
        </p:txBody>
      </p:sp>
      <p:sp>
        <p:nvSpPr>
          <p:cNvPr id="4" name="Text Placeholder 3">
            <a:extLst>
              <a:ext uri="{FF2B5EF4-FFF2-40B4-BE49-F238E27FC236}">
                <a16:creationId xmlns:a16="http://schemas.microsoft.com/office/drawing/2014/main" id="{7027F3E1-56D0-3EB8-15CC-D50D6E0645C4}"/>
              </a:ext>
            </a:extLst>
          </p:cNvPr>
          <p:cNvSpPr>
            <a:spLocks noGrp="1"/>
          </p:cNvSpPr>
          <p:nvPr>
            <p:ph type="body" sz="quarter" idx="3"/>
          </p:nvPr>
        </p:nvSpPr>
        <p:spPr/>
        <p:txBody>
          <a:bodyPr rtlCol="0"/>
          <a:lstStyle>
            <a:defPPr>
              <a:defRPr lang="en-GB"/>
            </a:defPPr>
          </a:lstStyle>
          <a:p>
            <a:pPr rtl="0"/>
            <a:r>
              <a:rPr lang="en-GB"/>
              <a:t>Blind recruiting</a:t>
            </a:r>
          </a:p>
        </p:txBody>
      </p:sp>
      <p:sp>
        <p:nvSpPr>
          <p:cNvPr id="5" name="Content Placeholder 4">
            <a:extLst>
              <a:ext uri="{FF2B5EF4-FFF2-40B4-BE49-F238E27FC236}">
                <a16:creationId xmlns:a16="http://schemas.microsoft.com/office/drawing/2014/main" id="{A45EB57E-48A5-AA9B-7682-56298F1431CB}"/>
              </a:ext>
            </a:extLst>
          </p:cNvPr>
          <p:cNvSpPr>
            <a:spLocks noGrp="1"/>
          </p:cNvSpPr>
          <p:nvPr>
            <p:ph sz="quarter" idx="4"/>
          </p:nvPr>
        </p:nvSpPr>
        <p:spPr/>
        <p:txBody>
          <a:bodyPr vert="horz" lIns="91440" tIns="45720" rIns="91440" bIns="45720" rtlCol="0" anchor="t">
            <a:normAutofit/>
          </a:bodyPr>
          <a:lstStyle>
            <a:defPPr>
              <a:defRPr lang="en-GB"/>
            </a:defPPr>
          </a:lstStyle>
          <a:p>
            <a:pPr marL="283210" indent="-283210" rtl="0"/>
            <a:r>
              <a:rPr lang="en-GB"/>
              <a:t>Remove identifying characteristics from application to reduce unconscious bias </a:t>
            </a:r>
          </a:p>
          <a:p>
            <a:pPr marL="283210" indent="-283210" rtl="0"/>
            <a:endParaRPr lang="en-GB"/>
          </a:p>
        </p:txBody>
      </p:sp>
      <p:sp>
        <p:nvSpPr>
          <p:cNvPr id="7" name="Text Placeholder 6">
            <a:extLst>
              <a:ext uri="{FF2B5EF4-FFF2-40B4-BE49-F238E27FC236}">
                <a16:creationId xmlns:a16="http://schemas.microsoft.com/office/drawing/2014/main" id="{94BC0BBB-72F7-8CAB-4F61-F84474773790}"/>
              </a:ext>
            </a:extLst>
          </p:cNvPr>
          <p:cNvSpPr>
            <a:spLocks noGrp="1"/>
          </p:cNvSpPr>
          <p:nvPr>
            <p:ph type="body" sz="quarter" idx="13"/>
          </p:nvPr>
        </p:nvSpPr>
        <p:spPr/>
        <p:txBody>
          <a:bodyPr rtlCol="0">
            <a:normAutofit fontScale="77500" lnSpcReduction="20000"/>
          </a:bodyPr>
          <a:lstStyle>
            <a:defPPr>
              <a:defRPr lang="en-GB"/>
            </a:defPPr>
          </a:lstStyle>
          <a:p>
            <a:pPr rtl="0"/>
            <a:r>
              <a:rPr lang="en-GB"/>
              <a:t>Diverse selection panels</a:t>
            </a:r>
          </a:p>
        </p:txBody>
      </p:sp>
      <p:sp>
        <p:nvSpPr>
          <p:cNvPr id="8" name="Content Placeholder 7">
            <a:extLst>
              <a:ext uri="{FF2B5EF4-FFF2-40B4-BE49-F238E27FC236}">
                <a16:creationId xmlns:a16="http://schemas.microsoft.com/office/drawing/2014/main" id="{98D6AC14-9AD9-9C42-046A-6E2B3E9561B7}"/>
              </a:ext>
            </a:extLst>
          </p:cNvPr>
          <p:cNvSpPr>
            <a:spLocks noGrp="1"/>
          </p:cNvSpPr>
          <p:nvPr>
            <p:ph sz="quarter" idx="14"/>
          </p:nvPr>
        </p:nvSpPr>
        <p:spPr/>
        <p:txBody>
          <a:bodyPr rtlCol="0"/>
          <a:lstStyle>
            <a:defPPr>
              <a:defRPr lang="en-GB"/>
            </a:defPPr>
          </a:lstStyle>
          <a:p>
            <a:pPr rtl="0"/>
            <a:r>
              <a:rPr lang="en-GB"/>
              <a:t>Ensure hiring committees include members from varied backgrounds </a:t>
            </a:r>
          </a:p>
          <a:p>
            <a:pPr rtl="0"/>
            <a:endParaRPr lang="en-GB"/>
          </a:p>
          <a:p>
            <a:pPr rtl="0"/>
            <a:endParaRPr lang="en-GB"/>
          </a:p>
          <a:p>
            <a:pPr rtl="0"/>
            <a:endParaRPr lang="en-GB"/>
          </a:p>
          <a:p>
            <a:pPr rtl="0"/>
            <a:endParaRPr lang="en-GB"/>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9</a:t>
            </a:fld>
            <a:endParaRPr lang="en-GB"/>
          </a:p>
        </p:txBody>
      </p:sp>
    </p:spTree>
    <p:extLst>
      <p:ext uri="{BB962C8B-B14F-4D97-AF65-F5344CB8AC3E}">
        <p14:creationId xmlns:p14="http://schemas.microsoft.com/office/powerpoint/2010/main" val="11649412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51F3D2-445D-0989-DEAF-849787B4ABD3}"/>
              </a:ext>
            </a:extLst>
          </p:cNvPr>
          <p:cNvSpPr>
            <a:spLocks noGrp="1"/>
          </p:cNvSpPr>
          <p:nvPr>
            <p:ph sz="half" idx="2"/>
          </p:nvPr>
        </p:nvSpPr>
        <p:spPr>
          <a:xfrm>
            <a:off x="576071" y="1657458"/>
            <a:ext cx="10832403" cy="4532205"/>
          </a:xfrm>
        </p:spPr>
        <p:txBody>
          <a:bodyPr/>
          <a:lstStyle/>
          <a:p>
            <a:r>
              <a:rPr lang="en-GB"/>
              <a:t>Aspiring lawyers from underrepresented backgrounds need both guidance and financial support to succeed. The Law Society’s mentorship programmes have shown promise but remain limited in scope (Evans, 2021). </a:t>
            </a:r>
          </a:p>
          <a:p>
            <a:endParaRPr lang="en-GB"/>
          </a:p>
          <a:p>
            <a:r>
              <a:rPr lang="en-GB"/>
              <a:t>Education Access – Targeted scholarships and bursaries reduce financial barriers </a:t>
            </a:r>
          </a:p>
          <a:p>
            <a:endParaRPr lang="en-GB"/>
          </a:p>
          <a:p>
            <a:r>
              <a:rPr lang="en-GB"/>
              <a:t>Mentorship – Structured guidance from experienced diverse practitioners </a:t>
            </a:r>
          </a:p>
          <a:p>
            <a:endParaRPr lang="en-GB"/>
          </a:p>
          <a:p>
            <a:r>
              <a:rPr lang="en-GB"/>
              <a:t>Early career – debt repayment schemes and continued support </a:t>
            </a:r>
          </a:p>
          <a:p>
            <a:endParaRPr lang="en-GB"/>
          </a:p>
          <a:p>
            <a:r>
              <a:rPr lang="en-GB"/>
              <a:t>Leadership – Pathways to partnership and senior positions </a:t>
            </a:r>
          </a:p>
          <a:p>
            <a:endParaRPr lang="en-GB"/>
          </a:p>
          <a:p>
            <a:endParaRPr lang="en-GB"/>
          </a:p>
          <a:p>
            <a:endParaRPr lang="en-GB"/>
          </a:p>
          <a:p>
            <a:endParaRPr lang="en-US"/>
          </a:p>
        </p:txBody>
      </p:sp>
      <p:sp>
        <p:nvSpPr>
          <p:cNvPr id="8" name="Slide Number Placeholder 7">
            <a:extLst>
              <a:ext uri="{FF2B5EF4-FFF2-40B4-BE49-F238E27FC236}">
                <a16:creationId xmlns:a16="http://schemas.microsoft.com/office/drawing/2014/main" id="{A9865EB5-E143-B373-3F56-7E5F4D17578D}"/>
              </a:ext>
            </a:extLst>
          </p:cNvPr>
          <p:cNvSpPr>
            <a:spLocks noGrp="1"/>
          </p:cNvSpPr>
          <p:nvPr>
            <p:ph type="sldNum" sz="quarter" idx="12"/>
          </p:nvPr>
        </p:nvSpPr>
        <p:spPr/>
        <p:txBody>
          <a:bodyPr/>
          <a:lstStyle/>
          <a:p>
            <a:pPr rtl="0"/>
            <a:fld id="{58FB4751-880F-D840-AAA9-3A15815CC996}" type="slidenum">
              <a:rPr lang="en-GB" smtClean="0"/>
              <a:pPr rtl="0"/>
              <a:t>10</a:t>
            </a:fld>
            <a:endParaRPr lang="en-GB"/>
          </a:p>
        </p:txBody>
      </p:sp>
      <p:sp>
        <p:nvSpPr>
          <p:cNvPr id="9" name="Title 8">
            <a:extLst>
              <a:ext uri="{FF2B5EF4-FFF2-40B4-BE49-F238E27FC236}">
                <a16:creationId xmlns:a16="http://schemas.microsoft.com/office/drawing/2014/main" id="{38D4526E-2557-4A37-F2CD-F93847E2C72D}"/>
              </a:ext>
            </a:extLst>
          </p:cNvPr>
          <p:cNvSpPr>
            <a:spLocks noGrp="1"/>
          </p:cNvSpPr>
          <p:nvPr>
            <p:ph type="title"/>
          </p:nvPr>
        </p:nvSpPr>
        <p:spPr/>
        <p:txBody>
          <a:bodyPr/>
          <a:lstStyle/>
          <a:p>
            <a:r>
              <a:rPr lang="en-GB"/>
              <a:t>Mentorship and financial support </a:t>
            </a:r>
            <a:endParaRPr lang="en-US"/>
          </a:p>
        </p:txBody>
      </p:sp>
    </p:spTree>
    <p:extLst>
      <p:ext uri="{BB962C8B-B14F-4D97-AF65-F5344CB8AC3E}">
        <p14:creationId xmlns:p14="http://schemas.microsoft.com/office/powerpoint/2010/main" val="1481446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3DAA5-3CB0-38F6-2EEE-5616E1BFE671}"/>
              </a:ext>
            </a:extLst>
          </p:cNvPr>
          <p:cNvSpPr>
            <a:spLocks noGrp="1"/>
          </p:cNvSpPr>
          <p:nvPr>
            <p:ph type="title"/>
          </p:nvPr>
        </p:nvSpPr>
        <p:spPr>
          <a:xfrm>
            <a:off x="165752" y="1"/>
            <a:ext cx="7927807" cy="1501262"/>
          </a:xfrm>
        </p:spPr>
        <p:txBody>
          <a:bodyPr/>
          <a:lstStyle/>
          <a:p>
            <a:r>
              <a:rPr lang="en-GB"/>
              <a:t>Training and Accountability </a:t>
            </a:r>
            <a:endParaRPr lang="en-US"/>
          </a:p>
        </p:txBody>
      </p:sp>
      <p:sp>
        <p:nvSpPr>
          <p:cNvPr id="3" name="Text Placeholder 2">
            <a:extLst>
              <a:ext uri="{FF2B5EF4-FFF2-40B4-BE49-F238E27FC236}">
                <a16:creationId xmlns:a16="http://schemas.microsoft.com/office/drawing/2014/main" id="{581963D8-F4E7-7721-1F2B-CA640DE2CD06}"/>
              </a:ext>
            </a:extLst>
          </p:cNvPr>
          <p:cNvSpPr>
            <a:spLocks noGrp="1"/>
          </p:cNvSpPr>
          <p:nvPr>
            <p:ph type="body" sz="half" idx="2"/>
          </p:nvPr>
        </p:nvSpPr>
        <p:spPr>
          <a:xfrm>
            <a:off x="365759" y="1825918"/>
            <a:ext cx="6543901" cy="909584"/>
          </a:xfrm>
        </p:spPr>
        <p:txBody>
          <a:bodyPr/>
          <a:lstStyle/>
          <a:p>
            <a:pPr marL="285750" indent="-285750">
              <a:buFont typeface="Wingdings" pitchFamily="2" charset="2"/>
              <a:buChar char="v"/>
            </a:pPr>
            <a:r>
              <a:rPr lang="en-GB"/>
              <a:t>Unconscious bias and workplace micro aggressions continues to hinder diversity in UK legal settings. </a:t>
            </a:r>
            <a:endParaRPr lang="en-US"/>
          </a:p>
        </p:txBody>
      </p:sp>
      <p:pic>
        <p:nvPicPr>
          <p:cNvPr id="11" name="Picture Placeholder 10" descr="Gavel resting on block">
            <a:extLst>
              <a:ext uri="{FF2B5EF4-FFF2-40B4-BE49-F238E27FC236}">
                <a16:creationId xmlns:a16="http://schemas.microsoft.com/office/drawing/2014/main" id="{D1B91BD9-5D9C-5D6C-017B-198DEB816949}"/>
              </a:ext>
            </a:extLst>
          </p:cNvPr>
          <p:cNvPicPr>
            <a:picLocks noGrp="1" noChangeAspect="1"/>
          </p:cNvPicPr>
          <p:nvPr>
            <p:ph type="pic" idx="1"/>
          </p:nvPr>
        </p:nvPicPr>
        <p:blipFill>
          <a:blip r:embed="rId2"/>
          <a:srcRect l="25758" r="25758"/>
          <a:stretch/>
        </p:blipFill>
        <p:spPr/>
      </p:pic>
      <p:sp>
        <p:nvSpPr>
          <p:cNvPr id="7" name="Slide Number Placeholder 6">
            <a:extLst>
              <a:ext uri="{FF2B5EF4-FFF2-40B4-BE49-F238E27FC236}">
                <a16:creationId xmlns:a16="http://schemas.microsoft.com/office/drawing/2014/main" id="{6E25053A-BF7F-18F8-D1DB-43CD3B2070AF}"/>
              </a:ext>
            </a:extLst>
          </p:cNvPr>
          <p:cNvSpPr>
            <a:spLocks noGrp="1"/>
          </p:cNvSpPr>
          <p:nvPr>
            <p:ph type="sldNum" sz="quarter" idx="12"/>
          </p:nvPr>
        </p:nvSpPr>
        <p:spPr/>
        <p:txBody>
          <a:bodyPr/>
          <a:lstStyle/>
          <a:p>
            <a:pPr rtl="0"/>
            <a:fld id="{58FB4751-880F-D840-AAA9-3A15815CC996}" type="slidenum">
              <a:rPr lang="en-GB" smtClean="0"/>
              <a:t>11</a:t>
            </a:fld>
            <a:endParaRPr lang="en-GB"/>
          </a:p>
        </p:txBody>
      </p:sp>
      <p:sp>
        <p:nvSpPr>
          <p:cNvPr id="8" name="TextBox 7">
            <a:extLst>
              <a:ext uri="{FF2B5EF4-FFF2-40B4-BE49-F238E27FC236}">
                <a16:creationId xmlns:a16="http://schemas.microsoft.com/office/drawing/2014/main" id="{9E8D83E7-9364-09BE-5ACB-F267FBA7D529}"/>
              </a:ext>
            </a:extLst>
          </p:cNvPr>
          <p:cNvSpPr txBox="1"/>
          <p:nvPr/>
        </p:nvSpPr>
        <p:spPr>
          <a:xfrm>
            <a:off x="365759" y="2841134"/>
            <a:ext cx="3971010" cy="1692771"/>
          </a:xfrm>
          <a:prstGeom prst="rect">
            <a:avLst/>
          </a:prstGeom>
          <a:noFill/>
        </p:spPr>
        <p:txBody>
          <a:bodyPr wrap="square" rtlCol="0">
            <a:spAutoFit/>
          </a:bodyPr>
          <a:lstStyle/>
          <a:p>
            <a:pPr algn="ctr"/>
            <a:r>
              <a:rPr lang="en-GB" sz="3200" b="1"/>
              <a:t>100% </a:t>
            </a:r>
          </a:p>
          <a:p>
            <a:pPr algn="ctr"/>
            <a:r>
              <a:rPr lang="en-GB" sz="2000"/>
              <a:t>Staff training - All stuff from junior associates to senior partners </a:t>
            </a:r>
          </a:p>
          <a:p>
            <a:pPr algn="ctr"/>
            <a:endParaRPr lang="en-US" sz="3200" b="1"/>
          </a:p>
        </p:txBody>
      </p:sp>
      <p:sp>
        <p:nvSpPr>
          <p:cNvPr id="9" name="TextBox 8">
            <a:extLst>
              <a:ext uri="{FF2B5EF4-FFF2-40B4-BE49-F238E27FC236}">
                <a16:creationId xmlns:a16="http://schemas.microsoft.com/office/drawing/2014/main" id="{AEB6E67C-8C81-96C4-46E9-B4AE31CA0A26}"/>
              </a:ext>
            </a:extLst>
          </p:cNvPr>
          <p:cNvSpPr txBox="1"/>
          <p:nvPr/>
        </p:nvSpPr>
        <p:spPr>
          <a:xfrm>
            <a:off x="4376531" y="2841134"/>
            <a:ext cx="3389824" cy="1200329"/>
          </a:xfrm>
          <a:prstGeom prst="rect">
            <a:avLst/>
          </a:prstGeom>
          <a:noFill/>
        </p:spPr>
        <p:txBody>
          <a:bodyPr wrap="square" rtlCol="0">
            <a:spAutoFit/>
          </a:bodyPr>
          <a:lstStyle/>
          <a:p>
            <a:pPr algn="ctr"/>
            <a:r>
              <a:rPr lang="en-GB" sz="3200" b="1"/>
              <a:t>4 x </a:t>
            </a:r>
          </a:p>
          <a:p>
            <a:pPr algn="ctr"/>
            <a:r>
              <a:rPr lang="en-GB" sz="2000"/>
              <a:t>Retention impact – Improved retention rates for diverse talent </a:t>
            </a:r>
            <a:endParaRPr lang="en-US" sz="2000"/>
          </a:p>
        </p:txBody>
      </p:sp>
      <p:sp>
        <p:nvSpPr>
          <p:cNvPr id="10" name="TextBox 9">
            <a:extLst>
              <a:ext uri="{FF2B5EF4-FFF2-40B4-BE49-F238E27FC236}">
                <a16:creationId xmlns:a16="http://schemas.microsoft.com/office/drawing/2014/main" id="{8F0A3B01-6F26-8160-7353-362385F162EE}"/>
              </a:ext>
            </a:extLst>
          </p:cNvPr>
          <p:cNvSpPr txBox="1"/>
          <p:nvPr/>
        </p:nvSpPr>
        <p:spPr>
          <a:xfrm>
            <a:off x="2630085" y="4252727"/>
            <a:ext cx="2999140" cy="1508105"/>
          </a:xfrm>
          <a:prstGeom prst="rect">
            <a:avLst/>
          </a:prstGeom>
          <a:noFill/>
        </p:spPr>
        <p:txBody>
          <a:bodyPr wrap="square" rtlCol="0">
            <a:spAutoFit/>
          </a:bodyPr>
          <a:lstStyle/>
          <a:p>
            <a:pPr algn="ctr"/>
            <a:r>
              <a:rPr lang="en-GB" sz="3200" b="1"/>
              <a:t>85%</a:t>
            </a:r>
          </a:p>
          <a:p>
            <a:pPr algn="ctr"/>
            <a:r>
              <a:rPr lang="en-GB" sz="2000"/>
              <a:t>Client satisfaction – increased satisfaction with diverse teams </a:t>
            </a:r>
            <a:endParaRPr lang="en-US" sz="2000"/>
          </a:p>
        </p:txBody>
      </p:sp>
    </p:spTree>
    <p:extLst>
      <p:ext uri="{BB962C8B-B14F-4D97-AF65-F5344CB8AC3E}">
        <p14:creationId xmlns:p14="http://schemas.microsoft.com/office/powerpoint/2010/main" val="3149711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6E263-999A-2E4C-53C9-0C952034E4B4}"/>
              </a:ext>
            </a:extLst>
          </p:cNvPr>
          <p:cNvSpPr>
            <a:spLocks noGrp="1"/>
          </p:cNvSpPr>
          <p:nvPr>
            <p:ph type="title"/>
          </p:nvPr>
        </p:nvSpPr>
        <p:spPr/>
        <p:txBody>
          <a:bodyPr/>
          <a:lstStyle/>
          <a:p>
            <a:r>
              <a:rPr lang="en-GB"/>
              <a:t>Legislative and Policy Reforms </a:t>
            </a:r>
            <a:endParaRPr lang="en-US"/>
          </a:p>
        </p:txBody>
      </p:sp>
      <p:graphicFrame>
        <p:nvGraphicFramePr>
          <p:cNvPr id="8" name="Content Placeholder 7">
            <a:extLst>
              <a:ext uri="{FF2B5EF4-FFF2-40B4-BE49-F238E27FC236}">
                <a16:creationId xmlns:a16="http://schemas.microsoft.com/office/drawing/2014/main" id="{F1086695-85D2-A586-48CD-A4F18A9DD2AE}"/>
              </a:ext>
            </a:extLst>
          </p:cNvPr>
          <p:cNvGraphicFramePr>
            <a:graphicFrameLocks noGrp="1"/>
          </p:cNvGraphicFramePr>
          <p:nvPr>
            <p:ph idx="1"/>
            <p:extLst>
              <p:ext uri="{D42A27DB-BD31-4B8C-83A1-F6EECF244321}">
                <p14:modId xmlns:p14="http://schemas.microsoft.com/office/powerpoint/2010/main" val="791984065"/>
              </p:ext>
            </p:extLst>
          </p:nvPr>
        </p:nvGraphicFramePr>
        <p:xfrm>
          <a:off x="576263" y="1901825"/>
          <a:ext cx="9363075" cy="3876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595EC244-0F28-4298-1095-82219E24F402}"/>
              </a:ext>
            </a:extLst>
          </p:cNvPr>
          <p:cNvSpPr>
            <a:spLocks noGrp="1"/>
          </p:cNvSpPr>
          <p:nvPr>
            <p:ph type="sldNum" sz="quarter" idx="12"/>
          </p:nvPr>
        </p:nvSpPr>
        <p:spPr/>
        <p:txBody>
          <a:bodyPr/>
          <a:lstStyle/>
          <a:p>
            <a:pPr rtl="0"/>
            <a:fld id="{58FB4751-880F-D840-AAA9-3A15815CC996}" type="slidenum">
              <a:rPr lang="en-GB" smtClean="0"/>
              <a:t>12</a:t>
            </a:fld>
            <a:endParaRPr lang="en-GB"/>
          </a:p>
        </p:txBody>
      </p:sp>
    </p:spTree>
    <p:extLst>
      <p:ext uri="{BB962C8B-B14F-4D97-AF65-F5344CB8AC3E}">
        <p14:creationId xmlns:p14="http://schemas.microsoft.com/office/powerpoint/2010/main" val="335477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EC464-E696-6E1B-A611-4A62C5632B64}"/>
              </a:ext>
            </a:extLst>
          </p:cNvPr>
          <p:cNvSpPr>
            <a:spLocks noGrp="1"/>
          </p:cNvSpPr>
          <p:nvPr>
            <p:ph type="title"/>
          </p:nvPr>
        </p:nvSpPr>
        <p:spPr/>
        <p:txBody>
          <a:bodyPr/>
          <a:lstStyle/>
          <a:p>
            <a:r>
              <a:rPr lang="en-GB"/>
              <a:t>Cultural transformation and strategic integration</a:t>
            </a:r>
            <a:endParaRPr lang="en-US"/>
          </a:p>
        </p:txBody>
      </p:sp>
      <p:sp>
        <p:nvSpPr>
          <p:cNvPr id="3" name="Content Placeholder 2">
            <a:extLst>
              <a:ext uri="{FF2B5EF4-FFF2-40B4-BE49-F238E27FC236}">
                <a16:creationId xmlns:a16="http://schemas.microsoft.com/office/drawing/2014/main" id="{8B90E543-71F3-2881-E4B8-D0F802EDFFE5}"/>
              </a:ext>
            </a:extLst>
          </p:cNvPr>
          <p:cNvSpPr>
            <a:spLocks noGrp="1"/>
          </p:cNvSpPr>
          <p:nvPr>
            <p:ph idx="1"/>
          </p:nvPr>
        </p:nvSpPr>
        <p:spPr/>
        <p:txBody>
          <a:bodyPr>
            <a:normAutofit lnSpcReduction="10000"/>
          </a:bodyPr>
          <a:lstStyle/>
          <a:p>
            <a:r>
              <a:rPr lang="en-GB"/>
              <a:t>Legal institutions must undergo a substantial cultural shift to complement structural improvements. </a:t>
            </a:r>
          </a:p>
          <a:p>
            <a:endParaRPr lang="en-GB"/>
          </a:p>
          <a:p>
            <a:pPr>
              <a:buFont typeface="Wingdings" pitchFamily="2" charset="2"/>
              <a:buChar char="v"/>
            </a:pPr>
            <a:r>
              <a:rPr lang="en-GB"/>
              <a:t>Strategic objectives – integrate diversity into core business goals </a:t>
            </a:r>
          </a:p>
          <a:p>
            <a:pPr>
              <a:buFont typeface="Wingdings" pitchFamily="2" charset="2"/>
              <a:buChar char="v"/>
            </a:pPr>
            <a:r>
              <a:rPr lang="en-GB"/>
              <a:t>Leadership commitment – active championing by senior partners </a:t>
            </a:r>
          </a:p>
          <a:p>
            <a:pPr>
              <a:buFont typeface="Wingdings" pitchFamily="2" charset="2"/>
              <a:buChar char="v"/>
            </a:pPr>
            <a:r>
              <a:rPr lang="en-GB"/>
              <a:t>Continuous improvement – regular review and adaptation of strategies </a:t>
            </a:r>
          </a:p>
          <a:p>
            <a:pPr>
              <a:buFont typeface="Wingdings" pitchFamily="2" charset="2"/>
              <a:buChar char="v"/>
            </a:pPr>
            <a:r>
              <a:rPr lang="en-GB"/>
              <a:t>Measurable outcomes – track progress against defined metrics </a:t>
            </a:r>
            <a:endParaRPr lang="en-US"/>
          </a:p>
        </p:txBody>
      </p:sp>
      <p:sp>
        <p:nvSpPr>
          <p:cNvPr id="6" name="Slide Number Placeholder 5">
            <a:extLst>
              <a:ext uri="{FF2B5EF4-FFF2-40B4-BE49-F238E27FC236}">
                <a16:creationId xmlns:a16="http://schemas.microsoft.com/office/drawing/2014/main" id="{2503AC7C-1B18-40DE-790A-491AB320FDEE}"/>
              </a:ext>
            </a:extLst>
          </p:cNvPr>
          <p:cNvSpPr>
            <a:spLocks noGrp="1"/>
          </p:cNvSpPr>
          <p:nvPr>
            <p:ph type="sldNum" sz="quarter" idx="12"/>
          </p:nvPr>
        </p:nvSpPr>
        <p:spPr/>
        <p:txBody>
          <a:bodyPr/>
          <a:lstStyle/>
          <a:p>
            <a:pPr rtl="0"/>
            <a:fld id="{58FB4751-880F-D840-AAA9-3A15815CC996}" type="slidenum">
              <a:rPr lang="en-GB" smtClean="0"/>
              <a:t>13</a:t>
            </a:fld>
            <a:endParaRPr lang="en-GB"/>
          </a:p>
        </p:txBody>
      </p:sp>
    </p:spTree>
    <p:extLst>
      <p:ext uri="{BB962C8B-B14F-4D97-AF65-F5344CB8AC3E}">
        <p14:creationId xmlns:p14="http://schemas.microsoft.com/office/powerpoint/2010/main" val="23711502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576071" y="704088"/>
            <a:ext cx="6502620" cy="676656"/>
          </a:xfrm>
        </p:spPr>
        <p:txBody>
          <a:bodyPr rtlCol="0" anchor="b">
            <a:normAutofit/>
          </a:bodyPr>
          <a:lstStyle>
            <a:defPPr>
              <a:defRPr lang="en-GB"/>
            </a:defPPr>
          </a:lstStyle>
          <a:p>
            <a:pPr rtl="0"/>
            <a:r>
              <a:rPr lang="en-GB" sz="4100"/>
              <a:t>Summary </a:t>
            </a:r>
          </a:p>
        </p:txBody>
      </p:sp>
      <p:sp>
        <p:nvSpPr>
          <p:cNvPr id="11" name="Text Placeholder 2">
            <a:extLst>
              <a:ext uri="{FF2B5EF4-FFF2-40B4-BE49-F238E27FC236}">
                <a16:creationId xmlns:a16="http://schemas.microsoft.com/office/drawing/2014/main" id="{BD5AA1C6-58A6-6E2D-FC65-5DC731A82B41}"/>
              </a:ext>
            </a:extLst>
          </p:cNvPr>
          <p:cNvSpPr>
            <a:spLocks noGrp="1"/>
          </p:cNvSpPr>
          <p:nvPr>
            <p:ph type="body" sz="half" idx="2"/>
          </p:nvPr>
        </p:nvSpPr>
        <p:spPr>
          <a:xfrm>
            <a:off x="576072" y="1947671"/>
            <a:ext cx="4572000" cy="4070729"/>
          </a:xfrm>
        </p:spPr>
        <p:txBody>
          <a:bodyPr>
            <a:normAutofit/>
          </a:bodyPr>
          <a:lstStyle/>
          <a:p>
            <a:pPr marL="285750" indent="-285750">
              <a:buFont typeface="Wingdings" pitchFamily="2" charset="2"/>
              <a:buChar char="q"/>
            </a:pPr>
            <a:r>
              <a:rPr lang="en-GB" sz="2400"/>
              <a:t>To conclude : </a:t>
            </a:r>
          </a:p>
          <a:p>
            <a:pPr marL="285750" indent="-285750">
              <a:buFont typeface="Wingdings" pitchFamily="2" charset="2"/>
              <a:buChar char="q"/>
            </a:pPr>
            <a:endParaRPr lang="en-GB" sz="2400"/>
          </a:p>
          <a:p>
            <a:pPr marL="285750" indent="-285750">
              <a:buFont typeface="Wingdings" pitchFamily="2" charset="2"/>
              <a:buChar char="q"/>
            </a:pPr>
            <a:r>
              <a:rPr lang="en-GB" sz="2400"/>
              <a:t>Solicitors make a grave impact on our society, however there is plenty room for improvement. </a:t>
            </a:r>
          </a:p>
        </p:txBody>
      </p:sp>
      <p:pic>
        <p:nvPicPr>
          <p:cNvPr id="4" name="Picture Placeholder 3" descr="Hand with a gavel">
            <a:extLst>
              <a:ext uri="{FF2B5EF4-FFF2-40B4-BE49-F238E27FC236}">
                <a16:creationId xmlns:a16="http://schemas.microsoft.com/office/drawing/2014/main" id="{357847A6-2312-076C-FF81-1EE8B951CD5B}"/>
              </a:ext>
            </a:extLst>
          </p:cNvPr>
          <p:cNvPicPr>
            <a:picLocks noGrp="1" noChangeAspect="1"/>
          </p:cNvPicPr>
          <p:nvPr>
            <p:ph type="pic" idx="1"/>
          </p:nvPr>
        </p:nvPicPr>
        <p:blipFill>
          <a:blip r:embed="rId3"/>
          <a:srcRect l="16558" r="34902" b="1"/>
          <a:stretch/>
        </p:blipFill>
        <p:spPr>
          <a:xfrm>
            <a:off x="7815470" y="10"/>
            <a:ext cx="4376530" cy="6018391"/>
          </a:xfrm>
          <a:noFill/>
        </p:spPr>
      </p:pic>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14</a:t>
            </a:fld>
            <a:endParaRPr lang="en-GB"/>
          </a:p>
        </p:txBody>
      </p:sp>
    </p:spTree>
    <p:extLst>
      <p:ext uri="{BB962C8B-B14F-4D97-AF65-F5344CB8AC3E}">
        <p14:creationId xmlns:p14="http://schemas.microsoft.com/office/powerpoint/2010/main" val="34182068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20321" y="473632"/>
            <a:ext cx="9144000" cy="676656"/>
          </a:xfrm>
        </p:spPr>
        <p:txBody>
          <a:bodyPr rtlCol="0"/>
          <a:lstStyle>
            <a:defPPr>
              <a:defRPr lang="en-GB"/>
            </a:defPPr>
          </a:lstStyle>
          <a:p>
            <a:pPr rtl="0"/>
            <a:r>
              <a:rPr lang="en-GB"/>
              <a:t>Research timeline : Hollie </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p:txBody>
          <a:bodyPr rtlCol="0"/>
          <a:lstStyle>
            <a:defPPr>
              <a:defRPr lang="en-GB"/>
            </a:defPPr>
          </a:lstStyle>
          <a:p>
            <a:pPr rtl="0"/>
            <a:r>
              <a:rPr lang="en-GB"/>
              <a:t>10</a:t>
            </a:r>
            <a:r>
              <a:rPr lang="en-GB" baseline="30000"/>
              <a:t>th</a:t>
            </a:r>
            <a:r>
              <a:rPr lang="en-GB"/>
              <a:t> April </a:t>
            </a:r>
          </a:p>
          <a:p>
            <a:pPr lvl="1" rtl="0"/>
            <a:r>
              <a:rPr lang="en-GB"/>
              <a:t>Started research for sources, read up on the assignment brief, plan set out in WhatsApp group and in my notes. </a:t>
            </a:r>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rtlCol="0"/>
          <a:lstStyle>
            <a:defPPr>
              <a:defRPr lang="en-GB"/>
            </a:defPPr>
          </a:lstStyle>
          <a:p>
            <a:pPr rtl="0"/>
            <a:r>
              <a:rPr lang="en-GB"/>
              <a:t>12</a:t>
            </a:r>
            <a:r>
              <a:rPr lang="en-GB" baseline="30000"/>
              <a:t>th</a:t>
            </a:r>
            <a:r>
              <a:rPr lang="en-GB"/>
              <a:t> April </a:t>
            </a:r>
          </a:p>
          <a:p>
            <a:pPr lvl="1" rtl="0"/>
            <a:r>
              <a:rPr lang="en-GB"/>
              <a:t>Started the layout of the presentation itself, begun to slim down my resources. </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rtlCol="0"/>
          <a:lstStyle>
            <a:defPPr>
              <a:defRPr lang="en-GB"/>
            </a:defPPr>
          </a:lstStyle>
          <a:p>
            <a:pPr rtl="0"/>
            <a:r>
              <a:rPr lang="en-GB"/>
              <a:t>15</a:t>
            </a:r>
            <a:r>
              <a:rPr lang="en-GB" baseline="30000"/>
              <a:t>th</a:t>
            </a:r>
            <a:r>
              <a:rPr lang="en-GB"/>
              <a:t> April</a:t>
            </a:r>
          </a:p>
          <a:p>
            <a:pPr lvl="1" rtl="0"/>
            <a:r>
              <a:rPr lang="en-GB"/>
              <a:t>Begun to add work onto the slides, referencing as I go. </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rtlCol="0"/>
          <a:lstStyle>
            <a:defPPr>
              <a:defRPr lang="en-GB"/>
            </a:defPPr>
          </a:lstStyle>
          <a:p>
            <a:pPr rtl="0"/>
            <a:r>
              <a:rPr lang="en-GB"/>
              <a:t>20</a:t>
            </a:r>
            <a:r>
              <a:rPr lang="en-GB" baseline="30000"/>
              <a:t>th</a:t>
            </a:r>
            <a:r>
              <a:rPr lang="en-GB"/>
              <a:t> April</a:t>
            </a:r>
          </a:p>
          <a:p>
            <a:pPr lvl="1" rtl="0"/>
            <a:r>
              <a:rPr lang="en-GB"/>
              <a:t>Started to write out my notes for the presentation, rehearsing in my own time alone, still messaging the group to ensure productivity. </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rtlCol="0"/>
          <a:lstStyle>
            <a:defPPr>
              <a:defRPr lang="en-GB"/>
            </a:defPPr>
          </a:lstStyle>
          <a:p>
            <a:pPr rtl="0"/>
            <a:r>
              <a:rPr lang="en-GB"/>
              <a:t>23</a:t>
            </a:r>
            <a:r>
              <a:rPr lang="en-GB" baseline="30000"/>
              <a:t>rd</a:t>
            </a:r>
            <a:r>
              <a:rPr lang="en-GB"/>
              <a:t> April </a:t>
            </a:r>
          </a:p>
          <a:p>
            <a:pPr lvl="1" rtl="0"/>
            <a:r>
              <a:rPr lang="en-GB"/>
              <a:t>Finishing touches on the presentation, ensuring everything and everyone is where it should be. </a:t>
            </a:r>
          </a:p>
        </p:txBody>
      </p:sp>
    </p:spTree>
    <p:extLst>
      <p:ext uri="{BB962C8B-B14F-4D97-AF65-F5344CB8AC3E}">
        <p14:creationId xmlns:p14="http://schemas.microsoft.com/office/powerpoint/2010/main" val="327257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3A2D9B22-4C2D-AB20-DEC4-202493C6782A}"/>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16</a:t>
            </a:fld>
            <a:endParaRPr lang="en-GB"/>
          </a:p>
        </p:txBody>
      </p:sp>
      <p:sp>
        <p:nvSpPr>
          <p:cNvPr id="6" name="Title 5">
            <a:extLst>
              <a:ext uri="{FF2B5EF4-FFF2-40B4-BE49-F238E27FC236}">
                <a16:creationId xmlns:a16="http://schemas.microsoft.com/office/drawing/2014/main" id="{9EBFC825-B2B4-8EA0-7F54-045E0E9D5DB5}"/>
              </a:ext>
            </a:extLst>
          </p:cNvPr>
          <p:cNvSpPr>
            <a:spLocks noGrp="1"/>
          </p:cNvSpPr>
          <p:nvPr>
            <p:ph type="title"/>
          </p:nvPr>
        </p:nvSpPr>
        <p:spPr>
          <a:xfrm>
            <a:off x="576072" y="704088"/>
            <a:ext cx="10515600" cy="676656"/>
          </a:xfrm>
        </p:spPr>
        <p:txBody>
          <a:bodyPr anchor="ctr">
            <a:normAutofit/>
          </a:bodyPr>
          <a:lstStyle/>
          <a:p>
            <a:r>
              <a:rPr lang="en-GB" sz="4100"/>
              <a:t>Reference list : Hollie </a:t>
            </a:r>
            <a:endParaRPr lang="en-US" sz="4100"/>
          </a:p>
        </p:txBody>
      </p:sp>
      <p:sp>
        <p:nvSpPr>
          <p:cNvPr id="2" name="Text Placeholder 1">
            <a:extLst>
              <a:ext uri="{FF2B5EF4-FFF2-40B4-BE49-F238E27FC236}">
                <a16:creationId xmlns:a16="http://schemas.microsoft.com/office/drawing/2014/main" id="{4A2BF590-8876-13F7-95ED-E56AAEBF21D4}"/>
              </a:ext>
            </a:extLst>
          </p:cNvPr>
          <p:cNvSpPr>
            <a:spLocks noGrp="1"/>
          </p:cNvSpPr>
          <p:nvPr>
            <p:ph idx="1"/>
          </p:nvPr>
        </p:nvSpPr>
        <p:spPr>
          <a:xfrm>
            <a:off x="576072" y="1901952"/>
            <a:ext cx="10515600" cy="3877056"/>
          </a:xfrm>
        </p:spPr>
        <p:txBody>
          <a:bodyPr vert="horz" lIns="91440" tIns="45720" rIns="91440" bIns="45720" rtlCol="0">
            <a:noAutofit/>
          </a:bodyPr>
          <a:lstStyle/>
          <a:p>
            <a:r>
              <a:rPr lang="en-GB" sz="1800">
                <a:solidFill>
                  <a:srgbClr val="000000"/>
                </a:solidFill>
              </a:rPr>
              <a:t>Cambridge Dictionary (2025) </a:t>
            </a:r>
            <a:r>
              <a:rPr lang="en-GB" sz="1800" i="1">
                <a:solidFill>
                  <a:srgbClr val="000000"/>
                </a:solidFill>
              </a:rPr>
              <a:t>Solicitor</a:t>
            </a:r>
            <a:r>
              <a:rPr lang="en-GB" sz="1800">
                <a:solidFill>
                  <a:srgbClr val="000000"/>
                </a:solidFill>
              </a:rPr>
              <a:t>. Available at: </a:t>
            </a:r>
            <a:r>
              <a:rPr lang="en-GB" sz="1800">
                <a:solidFill>
                  <a:srgbClr val="AC5B4C"/>
                </a:solidFill>
                <a:hlinkClick r:id="rId2">
                  <a:extLst>
                    <a:ext uri="{A12FA001-AC4F-418D-AE19-62706E023703}">
                      <ahyp:hlinkClr xmlns:ahyp="http://schemas.microsoft.com/office/drawing/2018/hyperlinkcolor" val="tx"/>
                    </a:ext>
                  </a:extLst>
                </a:hlinkClick>
              </a:rPr>
              <a:t>https://</a:t>
            </a:r>
            <a:r>
              <a:rPr lang="en-GB" sz="1800" err="1">
                <a:solidFill>
                  <a:srgbClr val="AC5B4C"/>
                </a:solidFill>
                <a:hlinkClick r:id="rId2">
                  <a:extLst>
                    <a:ext uri="{A12FA001-AC4F-418D-AE19-62706E023703}">
                      <ahyp:hlinkClr xmlns:ahyp="http://schemas.microsoft.com/office/drawing/2018/hyperlinkcolor" val="tx"/>
                    </a:ext>
                  </a:extLst>
                </a:hlinkClick>
              </a:rPr>
              <a:t>dictionary.cambridge.org</a:t>
            </a:r>
            <a:r>
              <a:rPr lang="en-GB" sz="1800">
                <a:solidFill>
                  <a:srgbClr val="000000"/>
                </a:solidFill>
                <a:hlinkClick r:id="rId2">
                  <a:extLst>
                    <a:ext uri="{A12FA001-AC4F-418D-AE19-62706E023703}">
                      <ahyp:hlinkClr xmlns:ahyp="http://schemas.microsoft.com/office/drawing/2018/hyperlinkcolor" val="tx"/>
                    </a:ext>
                  </a:extLst>
                </a:hlinkClick>
              </a:rPr>
              <a:t>/dictionary/english/solicitor</a:t>
            </a:r>
            <a:r>
              <a:rPr lang="en-GB" sz="1800">
                <a:solidFill>
                  <a:srgbClr val="000000"/>
                </a:solidFill>
              </a:rPr>
              <a:t>(Accessed: 19 April 2025).</a:t>
            </a:r>
          </a:p>
          <a:p>
            <a:r>
              <a:rPr lang="en-GB" sz="1800">
                <a:solidFill>
                  <a:srgbClr val="000000"/>
                </a:solidFill>
              </a:rPr>
              <a:t>Law firm diversity tool 2023 (2023) </a:t>
            </a:r>
            <a:r>
              <a:rPr lang="en-GB" sz="1800" i="1">
                <a:solidFill>
                  <a:srgbClr val="000000"/>
                </a:solidFill>
              </a:rPr>
              <a:t>SRA</a:t>
            </a:r>
            <a:r>
              <a:rPr lang="en-GB" sz="1800">
                <a:solidFill>
                  <a:srgbClr val="000000"/>
                </a:solidFill>
              </a:rPr>
              <a:t>. Available at: </a:t>
            </a:r>
            <a:r>
              <a:rPr lang="en-GB" sz="1800">
                <a:solidFill>
                  <a:srgbClr val="AC5B4C"/>
                </a:solidFill>
                <a:hlinkClick r:id="rId3">
                  <a:extLst>
                    <a:ext uri="{A12FA001-AC4F-418D-AE19-62706E023703}">
                      <ahyp:hlinkClr xmlns:ahyp="http://schemas.microsoft.com/office/drawing/2018/hyperlinkcolor" val="tx"/>
                    </a:ext>
                  </a:extLst>
                </a:hlinkClick>
              </a:rPr>
              <a:t>https://</a:t>
            </a:r>
            <a:r>
              <a:rPr lang="en-GB" sz="1800" err="1">
                <a:solidFill>
                  <a:srgbClr val="AC5B4C"/>
                </a:solidFill>
                <a:hlinkClick r:id="rId3">
                  <a:extLst>
                    <a:ext uri="{A12FA001-AC4F-418D-AE19-62706E023703}">
                      <ahyp:hlinkClr xmlns:ahyp="http://schemas.microsoft.com/office/drawing/2018/hyperlinkcolor" val="tx"/>
                    </a:ext>
                  </a:extLst>
                </a:hlinkClick>
              </a:rPr>
              <a:t>www.sra.org.uk</a:t>
            </a:r>
            <a:r>
              <a:rPr lang="en-GB" sz="1800">
                <a:solidFill>
                  <a:srgbClr val="000000"/>
                </a:solidFill>
                <a:hlinkClick r:id="rId3">
                  <a:extLst>
                    <a:ext uri="{A12FA001-AC4F-418D-AE19-62706E023703}">
                      <ahyp:hlinkClr xmlns:ahyp="http://schemas.microsoft.com/office/drawing/2018/hyperlinkcolor" val="tx"/>
                    </a:ext>
                  </a:extLst>
                </a:hlinkClick>
              </a:rPr>
              <a:t>/solicitors/resources/equality-diversity/law-firm-diversity-tool/</a:t>
            </a:r>
            <a:r>
              <a:rPr lang="en-GB" sz="1800">
                <a:solidFill>
                  <a:srgbClr val="000000"/>
                </a:solidFill>
              </a:rPr>
              <a:t> (Accessed: 15 April 2025).</a:t>
            </a:r>
          </a:p>
          <a:p>
            <a:r>
              <a:rPr lang="en-GB" sz="1800" err="1">
                <a:solidFill>
                  <a:srgbClr val="000000"/>
                </a:solidFill>
              </a:rPr>
              <a:t>Legists</a:t>
            </a:r>
            <a:r>
              <a:rPr lang="en-GB" sz="1800">
                <a:solidFill>
                  <a:srgbClr val="000000"/>
                </a:solidFill>
              </a:rPr>
              <a:t> (2024) </a:t>
            </a:r>
            <a:r>
              <a:rPr lang="en-GB" sz="1800" i="1">
                <a:solidFill>
                  <a:srgbClr val="000000"/>
                </a:solidFill>
              </a:rPr>
              <a:t>The </a:t>
            </a:r>
            <a:r>
              <a:rPr lang="en-GB" sz="1800" i="1" err="1">
                <a:solidFill>
                  <a:srgbClr val="000000"/>
                </a:solidFill>
              </a:rPr>
              <a:t>Legists</a:t>
            </a:r>
            <a:r>
              <a:rPr lang="en-GB" sz="1800" i="1">
                <a:solidFill>
                  <a:srgbClr val="000000"/>
                </a:solidFill>
              </a:rPr>
              <a:t> | Matching Legal Talent</a:t>
            </a:r>
            <a:r>
              <a:rPr lang="en-GB" sz="1800">
                <a:solidFill>
                  <a:srgbClr val="000000"/>
                </a:solidFill>
              </a:rPr>
              <a:t>. Available at: </a:t>
            </a:r>
            <a:r>
              <a:rPr lang="en-GB" sz="1800">
                <a:solidFill>
                  <a:srgbClr val="AC5B4C"/>
                </a:solidFill>
                <a:hlinkClick r:id="rId4">
                  <a:extLst>
                    <a:ext uri="{A12FA001-AC4F-418D-AE19-62706E023703}">
                      <ahyp:hlinkClr xmlns:ahyp="http://schemas.microsoft.com/office/drawing/2018/hyperlinkcolor" val="tx"/>
                    </a:ext>
                  </a:extLst>
                </a:hlinkClick>
              </a:rPr>
              <a:t>https://</a:t>
            </a:r>
            <a:r>
              <a:rPr lang="en-GB" sz="1800" err="1">
                <a:solidFill>
                  <a:srgbClr val="AC5B4C"/>
                </a:solidFill>
                <a:hlinkClick r:id="rId4">
                  <a:extLst>
                    <a:ext uri="{A12FA001-AC4F-418D-AE19-62706E023703}">
                      <ahyp:hlinkClr xmlns:ahyp="http://schemas.microsoft.com/office/drawing/2018/hyperlinkcolor" val="tx"/>
                    </a:ext>
                  </a:extLst>
                </a:hlinkClick>
              </a:rPr>
              <a:t>www.thelegists.co.uk</a:t>
            </a:r>
            <a:r>
              <a:rPr lang="en-GB" sz="1800">
                <a:solidFill>
                  <a:srgbClr val="000000"/>
                </a:solidFill>
                <a:hlinkClick r:id="rId4">
                  <a:extLst>
                    <a:ext uri="{A12FA001-AC4F-418D-AE19-62706E023703}">
                      <ahyp:hlinkClr xmlns:ahyp="http://schemas.microsoft.com/office/drawing/2018/hyperlinkcolor" val="tx"/>
                    </a:ext>
                  </a:extLst>
                </a:hlinkClick>
              </a:rPr>
              <a:t>/solicitors-roles-and-responsibilities</a:t>
            </a:r>
            <a:r>
              <a:rPr lang="en-GB" sz="1800">
                <a:solidFill>
                  <a:srgbClr val="000000"/>
                </a:solidFill>
              </a:rPr>
              <a:t> (Accessed: 15 April 2025).</a:t>
            </a:r>
          </a:p>
          <a:p>
            <a:r>
              <a:rPr lang="en-GB" sz="1800">
                <a:solidFill>
                  <a:srgbClr val="000000"/>
                </a:solidFill>
              </a:rPr>
              <a:t>The Law Society (2025a) </a:t>
            </a:r>
            <a:r>
              <a:rPr lang="en-GB" sz="1800" i="1">
                <a:solidFill>
                  <a:srgbClr val="000000"/>
                </a:solidFill>
              </a:rPr>
              <a:t>Becoming a solicitor</a:t>
            </a:r>
            <a:r>
              <a:rPr lang="en-GB" sz="1800">
                <a:solidFill>
                  <a:srgbClr val="000000"/>
                </a:solidFill>
              </a:rPr>
              <a:t>. Available at: </a:t>
            </a:r>
            <a:r>
              <a:rPr lang="en-GB" sz="1800">
                <a:solidFill>
                  <a:srgbClr val="AC5B4C"/>
                </a:solidFill>
                <a:hlinkClick r:id="rId5">
                  <a:extLst>
                    <a:ext uri="{A12FA001-AC4F-418D-AE19-62706E023703}">
                      <ahyp:hlinkClr xmlns:ahyp="http://schemas.microsoft.com/office/drawing/2018/hyperlinkcolor" val="tx"/>
                    </a:ext>
                  </a:extLst>
                </a:hlinkClick>
              </a:rPr>
              <a:t>https://</a:t>
            </a:r>
            <a:r>
              <a:rPr lang="en-GB" sz="1800" err="1">
                <a:solidFill>
                  <a:srgbClr val="AC5B4C"/>
                </a:solidFill>
                <a:hlinkClick r:id="rId5">
                  <a:extLst>
                    <a:ext uri="{A12FA001-AC4F-418D-AE19-62706E023703}">
                      <ahyp:hlinkClr xmlns:ahyp="http://schemas.microsoft.com/office/drawing/2018/hyperlinkcolor" val="tx"/>
                    </a:ext>
                  </a:extLst>
                </a:hlinkClick>
              </a:rPr>
              <a:t>www.lawsociety.org.uk</a:t>
            </a:r>
            <a:r>
              <a:rPr lang="en-GB" sz="1800">
                <a:solidFill>
                  <a:srgbClr val="000000"/>
                </a:solidFill>
                <a:hlinkClick r:id="rId5">
                  <a:extLst>
                    <a:ext uri="{A12FA001-AC4F-418D-AE19-62706E023703}">
                      <ahyp:hlinkClr xmlns:ahyp="http://schemas.microsoft.com/office/drawing/2018/hyperlinkcolor" val="tx"/>
                    </a:ext>
                  </a:extLst>
                </a:hlinkClick>
              </a:rPr>
              <a:t>/career-advice/becoming-a-solicitor</a:t>
            </a:r>
            <a:r>
              <a:rPr lang="en-GB" sz="1800">
                <a:solidFill>
                  <a:srgbClr val="000000"/>
                </a:solidFill>
              </a:rPr>
              <a:t> (Accessed: 19 April 2025).</a:t>
            </a:r>
          </a:p>
          <a:p>
            <a:r>
              <a:rPr lang="en-GB" sz="1800">
                <a:solidFill>
                  <a:srgbClr val="000000"/>
                </a:solidFill>
              </a:rPr>
              <a:t>The Law Society (2025b) </a:t>
            </a:r>
            <a:r>
              <a:rPr lang="en-GB" sz="1800" i="1">
                <a:solidFill>
                  <a:srgbClr val="000000"/>
                </a:solidFill>
              </a:rPr>
              <a:t>Becoming a solicitor</a:t>
            </a:r>
            <a:r>
              <a:rPr lang="en-GB" sz="1800">
                <a:solidFill>
                  <a:srgbClr val="000000"/>
                </a:solidFill>
              </a:rPr>
              <a:t>. Available at: </a:t>
            </a:r>
            <a:r>
              <a:rPr lang="en-GB" sz="1800">
                <a:solidFill>
                  <a:srgbClr val="AC5B4C"/>
                </a:solidFill>
                <a:hlinkClick r:id="rId5">
                  <a:extLst>
                    <a:ext uri="{A12FA001-AC4F-418D-AE19-62706E023703}">
                      <ahyp:hlinkClr xmlns:ahyp="http://schemas.microsoft.com/office/drawing/2018/hyperlinkcolor" val="tx"/>
                    </a:ext>
                  </a:extLst>
                </a:hlinkClick>
              </a:rPr>
              <a:t>https://</a:t>
            </a:r>
            <a:r>
              <a:rPr lang="en-GB" sz="1800" err="1">
                <a:solidFill>
                  <a:srgbClr val="AC5B4C"/>
                </a:solidFill>
                <a:hlinkClick r:id="rId5">
                  <a:extLst>
                    <a:ext uri="{A12FA001-AC4F-418D-AE19-62706E023703}">
                      <ahyp:hlinkClr xmlns:ahyp="http://schemas.microsoft.com/office/drawing/2018/hyperlinkcolor" val="tx"/>
                    </a:ext>
                  </a:extLst>
                </a:hlinkClick>
              </a:rPr>
              <a:t>www.lawsociety.org.uk</a:t>
            </a:r>
            <a:r>
              <a:rPr lang="en-GB" sz="1800">
                <a:solidFill>
                  <a:srgbClr val="000000"/>
                </a:solidFill>
                <a:hlinkClick r:id="rId5">
                  <a:extLst>
                    <a:ext uri="{A12FA001-AC4F-418D-AE19-62706E023703}">
                      <ahyp:hlinkClr xmlns:ahyp="http://schemas.microsoft.com/office/drawing/2018/hyperlinkcolor" val="tx"/>
                    </a:ext>
                  </a:extLst>
                </a:hlinkClick>
              </a:rPr>
              <a:t>/career-advice/becoming-a-solicitor</a:t>
            </a:r>
            <a:r>
              <a:rPr lang="en-GB" sz="1800">
                <a:solidFill>
                  <a:srgbClr val="000000"/>
                </a:solidFill>
              </a:rPr>
              <a:t> (Accessed: 20 April 2025).</a:t>
            </a:r>
          </a:p>
          <a:p>
            <a:r>
              <a:rPr lang="en-GB" sz="1800">
                <a:solidFill>
                  <a:srgbClr val="000000"/>
                </a:solidFill>
              </a:rPr>
              <a:t>The Lawyer Portal (2025) </a:t>
            </a:r>
            <a:r>
              <a:rPr lang="en-GB" sz="1800" i="1">
                <a:solidFill>
                  <a:srgbClr val="000000"/>
                </a:solidFill>
              </a:rPr>
              <a:t>What is a solicitor? What does a solicitor do?</a:t>
            </a:r>
            <a:r>
              <a:rPr lang="en-GB" sz="1800">
                <a:solidFill>
                  <a:srgbClr val="000000"/>
                </a:solidFill>
              </a:rPr>
              <a:t> Available at: </a:t>
            </a:r>
            <a:r>
              <a:rPr lang="en-GB" sz="1800">
                <a:solidFill>
                  <a:srgbClr val="AC5B4C"/>
                </a:solidFill>
                <a:hlinkClick r:id="rId6">
                  <a:extLst>
                    <a:ext uri="{A12FA001-AC4F-418D-AE19-62706E023703}">
                      <ahyp:hlinkClr xmlns:ahyp="http://schemas.microsoft.com/office/drawing/2018/hyperlinkcolor" val="tx"/>
                    </a:ext>
                  </a:extLst>
                </a:hlinkClick>
              </a:rPr>
              <a:t>https://</a:t>
            </a:r>
            <a:r>
              <a:rPr lang="en-GB" sz="1800" err="1">
                <a:solidFill>
                  <a:srgbClr val="AC5B4C"/>
                </a:solidFill>
                <a:hlinkClick r:id="rId6">
                  <a:extLst>
                    <a:ext uri="{A12FA001-AC4F-418D-AE19-62706E023703}">
                      <ahyp:hlinkClr xmlns:ahyp="http://schemas.microsoft.com/office/drawing/2018/hyperlinkcolor" val="tx"/>
                    </a:ext>
                  </a:extLst>
                </a:hlinkClick>
              </a:rPr>
              <a:t>www.thelawyerportal.com</a:t>
            </a:r>
            <a:r>
              <a:rPr lang="en-GB" sz="1800">
                <a:solidFill>
                  <a:srgbClr val="000000"/>
                </a:solidFill>
                <a:hlinkClick r:id="rId6">
                  <a:extLst>
                    <a:ext uri="{A12FA001-AC4F-418D-AE19-62706E023703}">
                      <ahyp:hlinkClr xmlns:ahyp="http://schemas.microsoft.com/office/drawing/2018/hyperlinkcolor" val="tx"/>
                    </a:ext>
                  </a:extLst>
                </a:hlinkClick>
              </a:rPr>
              <a:t>/solicitor/what-is-a-solicitor/</a:t>
            </a:r>
            <a:r>
              <a:rPr lang="en-GB" sz="1800">
                <a:solidFill>
                  <a:srgbClr val="000000"/>
                </a:solidFill>
              </a:rPr>
              <a:t> (Accessed: 19 April 2025).</a:t>
            </a:r>
          </a:p>
          <a:p>
            <a:r>
              <a:rPr lang="en-GB" sz="1800">
                <a:solidFill>
                  <a:srgbClr val="000000"/>
                </a:solidFill>
              </a:rPr>
              <a:t>Writing, F. (2025) ‘Paperwork’, </a:t>
            </a:r>
            <a:r>
              <a:rPr lang="en-GB" sz="1800" i="1">
                <a:solidFill>
                  <a:srgbClr val="000000"/>
                </a:solidFill>
              </a:rPr>
              <a:t>Pinterest</a:t>
            </a:r>
            <a:r>
              <a:rPr lang="en-GB" sz="1800">
                <a:solidFill>
                  <a:srgbClr val="000000"/>
                </a:solidFill>
              </a:rPr>
              <a:t>. Available at: </a:t>
            </a:r>
            <a:r>
              <a:rPr lang="en-GB" sz="1800">
                <a:solidFill>
                  <a:srgbClr val="AC5B4C"/>
                </a:solidFill>
                <a:hlinkClick r:id="rId7">
                  <a:extLst>
                    <a:ext uri="{A12FA001-AC4F-418D-AE19-62706E023703}">
                      <ahyp:hlinkClr xmlns:ahyp="http://schemas.microsoft.com/office/drawing/2018/hyperlinkcolor" val="tx"/>
                    </a:ext>
                  </a:extLst>
                </a:hlinkClick>
              </a:rPr>
              <a:t>https://pin.it/</a:t>
            </a:r>
            <a:r>
              <a:rPr lang="en-GB" sz="1800" err="1">
                <a:solidFill>
                  <a:srgbClr val="000000"/>
                </a:solidFill>
                <a:hlinkClick r:id="rId7">
                  <a:extLst>
                    <a:ext uri="{A12FA001-AC4F-418D-AE19-62706E023703}">
                      <ahyp:hlinkClr xmlns:ahyp="http://schemas.microsoft.com/office/drawing/2018/hyperlinkcolor" val="tx"/>
                    </a:ext>
                  </a:extLst>
                </a:hlinkClick>
              </a:rPr>
              <a:t>6scCVjFsm</a:t>
            </a:r>
            <a:r>
              <a:rPr lang="en-GB" sz="1800">
                <a:solidFill>
                  <a:srgbClr val="000000"/>
                </a:solidFill>
              </a:rPr>
              <a:t> (Accessed: 19 April 2025).</a:t>
            </a:r>
          </a:p>
        </p:txBody>
      </p:sp>
    </p:spTree>
    <p:extLst>
      <p:ext uri="{BB962C8B-B14F-4D97-AF65-F5344CB8AC3E}">
        <p14:creationId xmlns:p14="http://schemas.microsoft.com/office/powerpoint/2010/main" val="2065563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0868EC7-0F57-1B72-B4FB-0EC08252E48D}"/>
              </a:ext>
            </a:extLst>
          </p:cNvPr>
          <p:cNvSpPr>
            <a:spLocks noGrp="1"/>
          </p:cNvSpPr>
          <p:nvPr>
            <p:ph type="sldNum" sz="quarter" idx="12"/>
          </p:nvPr>
        </p:nvSpPr>
        <p:spPr/>
        <p:txBody>
          <a:bodyPr/>
          <a:lstStyle/>
          <a:p>
            <a:pPr rtl="0"/>
            <a:fld id="{58FB4751-880F-D840-AAA9-3A15815CC996}" type="slidenum">
              <a:rPr lang="en-GB" smtClean="0"/>
              <a:t>17</a:t>
            </a:fld>
            <a:endParaRPr lang="en-GB"/>
          </a:p>
        </p:txBody>
      </p:sp>
      <p:sp>
        <p:nvSpPr>
          <p:cNvPr id="5" name="Title 4">
            <a:extLst>
              <a:ext uri="{FF2B5EF4-FFF2-40B4-BE49-F238E27FC236}">
                <a16:creationId xmlns:a16="http://schemas.microsoft.com/office/drawing/2014/main" id="{49C425B4-5B01-DC6C-06BD-5ABBE4BF6120}"/>
              </a:ext>
            </a:extLst>
          </p:cNvPr>
          <p:cNvSpPr>
            <a:spLocks noGrp="1"/>
          </p:cNvSpPr>
          <p:nvPr>
            <p:ph type="title"/>
          </p:nvPr>
        </p:nvSpPr>
        <p:spPr/>
        <p:txBody>
          <a:bodyPr/>
          <a:lstStyle/>
          <a:p>
            <a:r>
              <a:rPr lang="en-GB"/>
              <a:t>Reference List: Amber</a:t>
            </a:r>
          </a:p>
        </p:txBody>
      </p:sp>
      <p:sp>
        <p:nvSpPr>
          <p:cNvPr id="6" name="Content Placeholder 5">
            <a:extLst>
              <a:ext uri="{FF2B5EF4-FFF2-40B4-BE49-F238E27FC236}">
                <a16:creationId xmlns:a16="http://schemas.microsoft.com/office/drawing/2014/main" id="{CD8B6777-0424-D443-5632-93A259265AE4}"/>
              </a:ext>
            </a:extLst>
          </p:cNvPr>
          <p:cNvSpPr>
            <a:spLocks noGrp="1"/>
          </p:cNvSpPr>
          <p:nvPr>
            <p:ph idx="1"/>
          </p:nvPr>
        </p:nvSpPr>
        <p:spPr/>
        <p:txBody>
          <a:bodyPr>
            <a:normAutofit fontScale="55000" lnSpcReduction="20000"/>
          </a:bodyPr>
          <a:lstStyle/>
          <a:p>
            <a:r>
              <a:rPr lang="en-GB"/>
              <a:t>Quinn, J. Stellakis, E.E (2021) ‘Diversity 2021:5 things the data reveals about women in law’, </a:t>
            </a:r>
            <a:r>
              <a:rPr lang="en-GB" i="1"/>
              <a:t>The Global Legal Post</a:t>
            </a:r>
            <a:r>
              <a:rPr lang="en-GB"/>
              <a:t>, 12</a:t>
            </a:r>
            <a:r>
              <a:rPr lang="en-GB" baseline="30000"/>
              <a:t>th</a:t>
            </a:r>
            <a:r>
              <a:rPr lang="en-GB"/>
              <a:t> August. Available </a:t>
            </a:r>
            <a:r>
              <a:rPr lang="en-GB" err="1"/>
              <a:t>at:https</a:t>
            </a:r>
            <a:r>
              <a:rPr lang="en-GB"/>
              <a:t>://</a:t>
            </a:r>
            <a:r>
              <a:rPr lang="en-GB" err="1"/>
              <a:t>www.globallegalpost.com</a:t>
            </a:r>
            <a:r>
              <a:rPr lang="en-GB"/>
              <a:t>/news/diversity-2021-5-things-the-data-reveals-about-women-in-law-1588088884 (Accessed: 10</a:t>
            </a:r>
            <a:r>
              <a:rPr lang="en-GB" baseline="30000"/>
              <a:t>th</a:t>
            </a:r>
            <a:r>
              <a:rPr lang="en-GB"/>
              <a:t> April 2025)</a:t>
            </a:r>
          </a:p>
          <a:p>
            <a:r>
              <a:rPr lang="en-GB"/>
              <a:t>Smith, J (2024) ‘Diversity in the legal profession’ </a:t>
            </a:r>
            <a:r>
              <a:rPr lang="en-GB" i="1"/>
              <a:t>Prospects, </a:t>
            </a:r>
            <a:r>
              <a:rPr lang="en-GB"/>
              <a:t>June, 2024. Available </a:t>
            </a:r>
            <a:r>
              <a:rPr lang="en-GB" err="1"/>
              <a:t>at:https</a:t>
            </a:r>
            <a:r>
              <a:rPr lang="en-GB"/>
              <a:t>://</a:t>
            </a:r>
            <a:r>
              <a:rPr lang="en-GB" err="1"/>
              <a:t>www.prospects.ac.uk</a:t>
            </a:r>
            <a:r>
              <a:rPr lang="en-GB"/>
              <a:t>/jobs-and-work-experience/job-sectors/law-sector/diversity-in-the-legal-profession (Accessed: 10</a:t>
            </a:r>
            <a:r>
              <a:rPr lang="en-GB" baseline="30000"/>
              <a:t>th</a:t>
            </a:r>
            <a:r>
              <a:rPr lang="en-GB"/>
              <a:t> April.)</a:t>
            </a:r>
          </a:p>
          <a:p>
            <a:r>
              <a:rPr lang="en-GB"/>
              <a:t>Solicitors Regulation Authority (2025), ‘Diversity in law firms’ workforce’. Available at: https://</a:t>
            </a:r>
            <a:r>
              <a:rPr lang="en-GB" err="1"/>
              <a:t>www.sra.org.uk</a:t>
            </a:r>
            <a:r>
              <a:rPr lang="en-GB"/>
              <a:t>/</a:t>
            </a:r>
            <a:r>
              <a:rPr lang="en-GB" err="1"/>
              <a:t>sra</a:t>
            </a:r>
            <a:r>
              <a:rPr lang="en-GB"/>
              <a:t>/equality-diversity/diversity-profession/diverse-legal-profession/ (Accessed: 8</a:t>
            </a:r>
            <a:r>
              <a:rPr lang="en-GB" baseline="30000"/>
              <a:t>th</a:t>
            </a:r>
            <a:r>
              <a:rPr lang="en-GB"/>
              <a:t> April 2025).</a:t>
            </a:r>
          </a:p>
          <a:p>
            <a:r>
              <a:rPr lang="en-GB"/>
              <a:t>Solicitors Regulation Authority (2023). Law firm Diversity Data Tool. Available </a:t>
            </a:r>
            <a:r>
              <a:rPr lang="en-GB" err="1"/>
              <a:t>at:https</a:t>
            </a:r>
            <a:r>
              <a:rPr lang="en-GB"/>
              <a:t>://</a:t>
            </a:r>
            <a:r>
              <a:rPr lang="en-GB" err="1"/>
              <a:t>www.sra.org.uk</a:t>
            </a:r>
            <a:r>
              <a:rPr lang="en-GB"/>
              <a:t>/solicitors/resources/equality-diversity/law-firm-diversity-tool/ (Accessed: 9</a:t>
            </a:r>
            <a:r>
              <a:rPr lang="en-GB" baseline="30000"/>
              <a:t>th</a:t>
            </a:r>
            <a:r>
              <a:rPr lang="en-GB"/>
              <a:t> April 2025).</a:t>
            </a:r>
          </a:p>
          <a:p>
            <a:r>
              <a:rPr lang="en-GB"/>
              <a:t>Solicitors Regulation Authority (2025), ‘Race equality in the workplace’. Available </a:t>
            </a:r>
            <a:r>
              <a:rPr lang="en-GB" err="1"/>
              <a:t>at:https</a:t>
            </a:r>
            <a:r>
              <a:rPr lang="en-GB"/>
              <a:t>://</a:t>
            </a:r>
            <a:r>
              <a:rPr lang="en-GB" err="1"/>
              <a:t>www.sra.org.uk</a:t>
            </a:r>
            <a:r>
              <a:rPr lang="en-GB"/>
              <a:t>/solicitors/resources/equality-diversity/race-equality-workplace/. (Accessed: 9th April 2025).</a:t>
            </a:r>
          </a:p>
          <a:p>
            <a:r>
              <a:rPr lang="en-GB"/>
              <a:t>The Law Society (2025) ‘Entry trends’, </a:t>
            </a:r>
            <a:r>
              <a:rPr lang="en-GB" i="1"/>
              <a:t>The Law Society</a:t>
            </a:r>
            <a:r>
              <a:rPr lang="en-GB"/>
              <a:t>, 28</a:t>
            </a:r>
            <a:r>
              <a:rPr lang="en-GB" baseline="30000"/>
              <a:t>th</a:t>
            </a:r>
            <a:r>
              <a:rPr lang="en-GB"/>
              <a:t> January. Available </a:t>
            </a:r>
            <a:r>
              <a:rPr lang="en-GB" err="1"/>
              <a:t>at:https</a:t>
            </a:r>
            <a:r>
              <a:rPr lang="en-GB"/>
              <a:t>://</a:t>
            </a:r>
            <a:r>
              <a:rPr lang="en-GB" err="1"/>
              <a:t>www.lawsociety.org.uk</a:t>
            </a:r>
            <a:r>
              <a:rPr lang="en-GB"/>
              <a:t>/career-advice/becoming-a-solicitor/entry-trends (Accessed: 12</a:t>
            </a:r>
            <a:r>
              <a:rPr lang="en-GB" baseline="30000"/>
              <a:t>th</a:t>
            </a:r>
            <a:r>
              <a:rPr lang="en-GB"/>
              <a:t> April 2025).</a:t>
            </a:r>
          </a:p>
          <a:p>
            <a:r>
              <a:rPr lang="en-GB" err="1"/>
              <a:t>Uberoi,L</a:t>
            </a:r>
            <a:r>
              <a:rPr lang="en-GB"/>
              <a:t>. (2023) ‘ ‘</a:t>
            </a:r>
            <a:r>
              <a:rPr lang="en-GB" err="1"/>
              <a:t>Youg</a:t>
            </a:r>
            <a:r>
              <a:rPr lang="en-GB"/>
              <a:t>’ vs ‘junior’ solicitors: what’s the difference?’ </a:t>
            </a:r>
            <a:r>
              <a:rPr lang="en-GB" i="1"/>
              <a:t>The Law Society</a:t>
            </a:r>
            <a:r>
              <a:rPr lang="en-GB"/>
              <a:t>, 26</a:t>
            </a:r>
            <a:r>
              <a:rPr lang="en-GB" baseline="30000"/>
              <a:t>th</a:t>
            </a:r>
            <a:r>
              <a:rPr lang="en-GB"/>
              <a:t> January. Available </a:t>
            </a:r>
            <a:r>
              <a:rPr lang="en-GB" err="1"/>
              <a:t>at:https</a:t>
            </a:r>
            <a:r>
              <a:rPr lang="en-GB"/>
              <a:t>://</a:t>
            </a:r>
            <a:r>
              <a:rPr lang="en-GB" err="1"/>
              <a:t>www.lawsociety.org.uk</a:t>
            </a:r>
            <a:r>
              <a:rPr lang="en-GB"/>
              <a:t>/topics/blogs/young-vs-junior-lawyers (Accessed: 12</a:t>
            </a:r>
            <a:r>
              <a:rPr lang="en-GB" baseline="30000"/>
              <a:t>th</a:t>
            </a:r>
            <a:r>
              <a:rPr lang="en-GB"/>
              <a:t> April,2025.)</a:t>
            </a:r>
          </a:p>
        </p:txBody>
      </p:sp>
    </p:spTree>
    <p:extLst>
      <p:ext uri="{BB962C8B-B14F-4D97-AF65-F5344CB8AC3E}">
        <p14:creationId xmlns:p14="http://schemas.microsoft.com/office/powerpoint/2010/main" val="21985660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CF38997-A434-5BD9-A734-6E06BF356227}"/>
              </a:ext>
            </a:extLst>
          </p:cNvPr>
          <p:cNvSpPr>
            <a:spLocks noGrp="1"/>
          </p:cNvSpPr>
          <p:nvPr>
            <p:ph type="sldNum" sz="quarter" idx="12"/>
          </p:nvPr>
        </p:nvSpPr>
        <p:spPr/>
        <p:txBody>
          <a:bodyPr/>
          <a:lstStyle/>
          <a:p>
            <a:pPr rtl="0"/>
            <a:fld id="{58FB4751-880F-D840-AAA9-3A15815CC996}" type="slidenum">
              <a:rPr lang="en-GB" smtClean="0"/>
              <a:t>18</a:t>
            </a:fld>
            <a:endParaRPr lang="en-GB"/>
          </a:p>
        </p:txBody>
      </p:sp>
      <p:sp>
        <p:nvSpPr>
          <p:cNvPr id="5" name="Title 4">
            <a:extLst>
              <a:ext uri="{FF2B5EF4-FFF2-40B4-BE49-F238E27FC236}">
                <a16:creationId xmlns:a16="http://schemas.microsoft.com/office/drawing/2014/main" id="{BE5DE10A-5FF8-E3F0-ECF7-5D565D3A2D86}"/>
              </a:ext>
            </a:extLst>
          </p:cNvPr>
          <p:cNvSpPr>
            <a:spLocks noGrp="1"/>
          </p:cNvSpPr>
          <p:nvPr>
            <p:ph type="title"/>
          </p:nvPr>
        </p:nvSpPr>
        <p:spPr/>
        <p:txBody>
          <a:bodyPr/>
          <a:lstStyle/>
          <a:p>
            <a:r>
              <a:rPr lang="en-GB"/>
              <a:t>Research timeline: Amber</a:t>
            </a:r>
          </a:p>
        </p:txBody>
      </p:sp>
      <p:graphicFrame>
        <p:nvGraphicFramePr>
          <p:cNvPr id="14" name="Diagram 13">
            <a:extLst>
              <a:ext uri="{FF2B5EF4-FFF2-40B4-BE49-F238E27FC236}">
                <a16:creationId xmlns:a16="http://schemas.microsoft.com/office/drawing/2014/main" id="{8C6C84B9-2B6A-6129-A224-819C394EC957}"/>
              </a:ext>
            </a:extLst>
          </p:cNvPr>
          <p:cNvGraphicFramePr/>
          <p:nvPr>
            <p:extLst>
              <p:ext uri="{D42A27DB-BD31-4B8C-83A1-F6EECF244321}">
                <p14:modId xmlns:p14="http://schemas.microsoft.com/office/powerpoint/2010/main" val="3820111339"/>
              </p:ext>
            </p:extLst>
          </p:nvPr>
        </p:nvGraphicFramePr>
        <p:xfrm>
          <a:off x="5055140" y="1712067"/>
          <a:ext cx="2081720" cy="2031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5" name="Diagram 14">
            <a:extLst>
              <a:ext uri="{FF2B5EF4-FFF2-40B4-BE49-F238E27FC236}">
                <a16:creationId xmlns:a16="http://schemas.microsoft.com/office/drawing/2014/main" id="{AF31FDE3-A867-B92B-0E86-D7AD99D71F5F}"/>
              </a:ext>
            </a:extLst>
          </p:cNvPr>
          <p:cNvGraphicFramePr/>
          <p:nvPr>
            <p:extLst>
              <p:ext uri="{D42A27DB-BD31-4B8C-83A1-F6EECF244321}">
                <p14:modId xmlns:p14="http://schemas.microsoft.com/office/powerpoint/2010/main" val="940855705"/>
              </p:ext>
            </p:extLst>
          </p:nvPr>
        </p:nvGraphicFramePr>
        <p:xfrm>
          <a:off x="9753924" y="1435067"/>
          <a:ext cx="2081720" cy="25853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6" name="Diagram 15">
            <a:extLst>
              <a:ext uri="{FF2B5EF4-FFF2-40B4-BE49-F238E27FC236}">
                <a16:creationId xmlns:a16="http://schemas.microsoft.com/office/drawing/2014/main" id="{EF009357-3131-D391-3D6A-BE4B2916613E}"/>
              </a:ext>
            </a:extLst>
          </p:cNvPr>
          <p:cNvGraphicFramePr/>
          <p:nvPr>
            <p:extLst>
              <p:ext uri="{D42A27DB-BD31-4B8C-83A1-F6EECF244321}">
                <p14:modId xmlns:p14="http://schemas.microsoft.com/office/powerpoint/2010/main" val="1390574320"/>
              </p:ext>
            </p:extLst>
          </p:nvPr>
        </p:nvGraphicFramePr>
        <p:xfrm>
          <a:off x="2934801" y="3743392"/>
          <a:ext cx="2081720" cy="2308324"/>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17" name="Diagram 16">
            <a:extLst>
              <a:ext uri="{FF2B5EF4-FFF2-40B4-BE49-F238E27FC236}">
                <a16:creationId xmlns:a16="http://schemas.microsoft.com/office/drawing/2014/main" id="{34A45574-123B-8238-F6B8-5C679FFE3C46}"/>
              </a:ext>
            </a:extLst>
          </p:cNvPr>
          <p:cNvGraphicFramePr/>
          <p:nvPr>
            <p:extLst>
              <p:ext uri="{D42A27DB-BD31-4B8C-83A1-F6EECF244321}">
                <p14:modId xmlns:p14="http://schemas.microsoft.com/office/powerpoint/2010/main" val="1130347631"/>
              </p:ext>
            </p:extLst>
          </p:nvPr>
        </p:nvGraphicFramePr>
        <p:xfrm>
          <a:off x="7633585" y="3743392"/>
          <a:ext cx="2081720" cy="2308324"/>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graphicFrame>
        <p:nvGraphicFramePr>
          <p:cNvPr id="13" name="Diagram 12">
            <a:extLst>
              <a:ext uri="{FF2B5EF4-FFF2-40B4-BE49-F238E27FC236}">
                <a16:creationId xmlns:a16="http://schemas.microsoft.com/office/drawing/2014/main" id="{4D979555-7364-99D8-8982-99B2D675ED6A}"/>
              </a:ext>
            </a:extLst>
          </p:cNvPr>
          <p:cNvGraphicFramePr/>
          <p:nvPr>
            <p:extLst>
              <p:ext uri="{D42A27DB-BD31-4B8C-83A1-F6EECF244321}">
                <p14:modId xmlns:p14="http://schemas.microsoft.com/office/powerpoint/2010/main" val="2765469074"/>
              </p:ext>
            </p:extLst>
          </p:nvPr>
        </p:nvGraphicFramePr>
        <p:xfrm>
          <a:off x="720138" y="1850566"/>
          <a:ext cx="2081720" cy="1754326"/>
        </p:xfrm>
        <a:graphic>
          <a:graphicData uri="http://schemas.openxmlformats.org/drawingml/2006/diagram">
            <dgm:relIds xmlns:dgm="http://schemas.openxmlformats.org/drawingml/2006/diagram" xmlns:r="http://schemas.openxmlformats.org/officeDocument/2006/relationships" r:dm="rId22" r:lo="rId23" r:qs="rId24" r:cs="rId25"/>
          </a:graphicData>
        </a:graphic>
      </p:graphicFrame>
      <p:pic>
        <p:nvPicPr>
          <p:cNvPr id="21" name="Graphic 20" descr="Arrow Right with solid fill">
            <a:extLst>
              <a:ext uri="{FF2B5EF4-FFF2-40B4-BE49-F238E27FC236}">
                <a16:creationId xmlns:a16="http://schemas.microsoft.com/office/drawing/2014/main" id="{A5E8DE5F-791A-49A8-FE7C-128497E41ADD}"/>
              </a:ext>
            </a:extLst>
          </p:cNvPr>
          <p:cNvPicPr>
            <a:picLocks noChangeAspect="1"/>
          </p:cNvPicPr>
          <p:nvPr/>
        </p:nvPicPr>
        <p:blipFill>
          <a:blip r:embed="rId27">
            <a:extLst>
              <a:ext uri="{96DAC541-7B7A-43D3-8B79-37D633B846F1}">
                <asvg:svgBlip xmlns:asvg="http://schemas.microsoft.com/office/drawing/2016/SVG/main" r:embed="rId28"/>
              </a:ext>
            </a:extLst>
          </a:blip>
          <a:stretch>
            <a:fillRect/>
          </a:stretch>
        </p:blipFill>
        <p:spPr>
          <a:xfrm>
            <a:off x="3163161" y="2200208"/>
            <a:ext cx="1395254" cy="914400"/>
          </a:xfrm>
          <a:prstGeom prst="rect">
            <a:avLst/>
          </a:prstGeom>
        </p:spPr>
      </p:pic>
      <p:pic>
        <p:nvPicPr>
          <p:cNvPr id="22" name="Graphic 21" descr="Arrow Right with solid fill">
            <a:extLst>
              <a:ext uri="{FF2B5EF4-FFF2-40B4-BE49-F238E27FC236}">
                <a16:creationId xmlns:a16="http://schemas.microsoft.com/office/drawing/2014/main" id="{73D11166-3C45-8E05-4EC2-DCECC16E8307}"/>
              </a:ext>
            </a:extLst>
          </p:cNvPr>
          <p:cNvPicPr>
            <a:picLocks noChangeAspect="1"/>
          </p:cNvPicPr>
          <p:nvPr/>
        </p:nvPicPr>
        <p:blipFill>
          <a:blip r:embed="rId29">
            <a:extLst>
              <a:ext uri="{96DAC541-7B7A-43D3-8B79-37D633B846F1}">
                <asvg:svgBlip xmlns:asvg="http://schemas.microsoft.com/office/drawing/2016/SVG/main" r:embed="rId30"/>
              </a:ext>
            </a:extLst>
          </a:blip>
          <a:stretch>
            <a:fillRect/>
          </a:stretch>
        </p:blipFill>
        <p:spPr>
          <a:xfrm>
            <a:off x="7818120" y="2165246"/>
            <a:ext cx="1395254" cy="914400"/>
          </a:xfrm>
          <a:prstGeom prst="rect">
            <a:avLst/>
          </a:prstGeom>
        </p:spPr>
      </p:pic>
      <p:pic>
        <p:nvPicPr>
          <p:cNvPr id="23" name="Graphic 22" descr="Arrow Right with solid fill">
            <a:extLst>
              <a:ext uri="{FF2B5EF4-FFF2-40B4-BE49-F238E27FC236}">
                <a16:creationId xmlns:a16="http://schemas.microsoft.com/office/drawing/2014/main" id="{981816BE-1BE6-CC9C-A79D-164263E74833}"/>
              </a:ext>
            </a:extLst>
          </p:cNvPr>
          <p:cNvPicPr>
            <a:picLocks noChangeAspect="1"/>
          </p:cNvPicPr>
          <p:nvPr/>
        </p:nvPicPr>
        <p:blipFill>
          <a:blip r:embed="rId31">
            <a:extLst>
              <a:ext uri="{96DAC541-7B7A-43D3-8B79-37D633B846F1}">
                <asvg:svgBlip xmlns:asvg="http://schemas.microsoft.com/office/drawing/2016/SVG/main" r:embed="rId32"/>
              </a:ext>
            </a:extLst>
          </a:blip>
          <a:stretch>
            <a:fillRect/>
          </a:stretch>
        </p:blipFill>
        <p:spPr>
          <a:xfrm>
            <a:off x="5513246" y="4440354"/>
            <a:ext cx="1395254" cy="914400"/>
          </a:xfrm>
          <a:prstGeom prst="rect">
            <a:avLst/>
          </a:prstGeom>
        </p:spPr>
      </p:pic>
    </p:spTree>
    <p:extLst>
      <p:ext uri="{BB962C8B-B14F-4D97-AF65-F5344CB8AC3E}">
        <p14:creationId xmlns:p14="http://schemas.microsoft.com/office/powerpoint/2010/main" val="4859354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ACE3C01-3612-7AED-FA1D-45922056E820}"/>
              </a:ext>
            </a:extLst>
          </p:cNvPr>
          <p:cNvSpPr>
            <a:spLocks noGrp="1"/>
          </p:cNvSpPr>
          <p:nvPr>
            <p:ph type="sldNum" sz="quarter" idx="12"/>
          </p:nvPr>
        </p:nvSpPr>
        <p:spPr/>
        <p:txBody>
          <a:bodyPr/>
          <a:lstStyle/>
          <a:p>
            <a:pPr rtl="0"/>
            <a:fld id="{58FB4751-880F-D840-AAA9-3A15815CC996}" type="slidenum">
              <a:rPr lang="en-GB" smtClean="0"/>
              <a:t>19</a:t>
            </a:fld>
            <a:endParaRPr lang="en-GB"/>
          </a:p>
        </p:txBody>
      </p:sp>
      <p:sp>
        <p:nvSpPr>
          <p:cNvPr id="5" name="Title 4">
            <a:extLst>
              <a:ext uri="{FF2B5EF4-FFF2-40B4-BE49-F238E27FC236}">
                <a16:creationId xmlns:a16="http://schemas.microsoft.com/office/drawing/2014/main" id="{E10A5D59-D10E-D1A4-94C4-51BAEFECD24A}"/>
              </a:ext>
            </a:extLst>
          </p:cNvPr>
          <p:cNvSpPr>
            <a:spLocks noGrp="1"/>
          </p:cNvSpPr>
          <p:nvPr>
            <p:ph type="title"/>
          </p:nvPr>
        </p:nvSpPr>
        <p:spPr/>
        <p:txBody>
          <a:bodyPr/>
          <a:lstStyle/>
          <a:p>
            <a:r>
              <a:rPr lang="en-GB"/>
              <a:t>Reference List: Lauren</a:t>
            </a:r>
            <a:endParaRPr lang="en-US"/>
          </a:p>
        </p:txBody>
      </p:sp>
      <p:sp>
        <p:nvSpPr>
          <p:cNvPr id="6" name="Content Placeholder 5">
            <a:extLst>
              <a:ext uri="{FF2B5EF4-FFF2-40B4-BE49-F238E27FC236}">
                <a16:creationId xmlns:a16="http://schemas.microsoft.com/office/drawing/2014/main" id="{0674203E-2947-3B14-F6EF-FB9D26D55A93}"/>
              </a:ext>
            </a:extLst>
          </p:cNvPr>
          <p:cNvSpPr>
            <a:spLocks noGrp="1"/>
          </p:cNvSpPr>
          <p:nvPr>
            <p:ph idx="1"/>
          </p:nvPr>
        </p:nvSpPr>
        <p:spPr>
          <a:xfrm>
            <a:off x="576072" y="1901952"/>
            <a:ext cx="11220090" cy="3877056"/>
          </a:xfrm>
        </p:spPr>
        <p:txBody>
          <a:bodyPr vert="horz" lIns="91440" tIns="45720" rIns="91440" bIns="45720" rtlCol="0" anchor="t">
            <a:normAutofit/>
          </a:bodyPr>
          <a:lstStyle/>
          <a:p>
            <a:r>
              <a:rPr lang="en-US" sz="1500">
                <a:solidFill>
                  <a:srgbClr val="000000"/>
                </a:solidFill>
                <a:latin typeface="Gill Sans Nova Light"/>
                <a:cs typeface="Times New Roman"/>
              </a:rPr>
              <a:t>Sra.org.uk. (2024). </a:t>
            </a:r>
            <a:r>
              <a:rPr lang="en-US" sz="1500" i="1">
                <a:solidFill>
                  <a:srgbClr val="000000"/>
                </a:solidFill>
                <a:latin typeface="Gill Sans Nova Light"/>
                <a:cs typeface="Times New Roman"/>
              </a:rPr>
              <a:t>Breakdown of Welsh law firms’ workforce diversity</a:t>
            </a:r>
            <a:r>
              <a:rPr lang="en-US" sz="1500">
                <a:solidFill>
                  <a:srgbClr val="000000"/>
                </a:solidFill>
                <a:latin typeface="Gill Sans Nova Light"/>
                <a:cs typeface="Times New Roman"/>
              </a:rPr>
              <a:t>. [online] Available at: </a:t>
            </a:r>
            <a:r>
              <a:rPr lang="en-US" sz="1500">
                <a:solidFill>
                  <a:srgbClr val="000000"/>
                </a:solidFill>
                <a:latin typeface="Gill Sans Nova Light"/>
                <a:cs typeface="Times New Roman"/>
                <a:hlinkClick r:id="rId2"/>
              </a:rPr>
              <a:t>https://www.sra.org.uk/sra/equality-diversity/diversity-profession/diverse-legal-profession/breakdown-welsh-law-firms-workforce-diversity/#:~:text=Age,45%2D54%20(21%25</a:t>
            </a:r>
            <a:r>
              <a:rPr lang="en-US" sz="1500">
                <a:solidFill>
                  <a:srgbClr val="000000"/>
                </a:solidFill>
                <a:latin typeface="Gill Sans Nova Light"/>
                <a:cs typeface="Times New Roman"/>
              </a:rPr>
              <a:t>). [Accessed 10 Apr. 2025].</a:t>
            </a:r>
          </a:p>
          <a:p>
            <a:r>
              <a:rPr lang="en-US" sz="1500">
                <a:solidFill>
                  <a:srgbClr val="000000"/>
                </a:solidFill>
                <a:latin typeface="Gill Sans Nova Light"/>
                <a:cs typeface="Times New Roman"/>
              </a:rPr>
              <a:t>Sra.org.uk. (2023). </a:t>
            </a:r>
            <a:r>
              <a:rPr lang="en-US" sz="1500" i="1">
                <a:solidFill>
                  <a:srgbClr val="000000"/>
                </a:solidFill>
                <a:latin typeface="Gill Sans Nova Light"/>
                <a:cs typeface="Times New Roman"/>
              </a:rPr>
              <a:t>Law firm diversity tool 2023</a:t>
            </a:r>
            <a:r>
              <a:rPr lang="en-US" sz="1500">
                <a:solidFill>
                  <a:srgbClr val="000000"/>
                </a:solidFill>
                <a:latin typeface="Gill Sans Nova Light"/>
                <a:cs typeface="Times New Roman"/>
              </a:rPr>
              <a:t>. [online] Available</a:t>
            </a:r>
            <a:r>
              <a:rPr lang="en-US" sz="1400">
                <a:solidFill>
                  <a:srgbClr val="000000"/>
                </a:solidFill>
                <a:latin typeface="Gill Sans Nova Light"/>
                <a:cs typeface="Times New Roman"/>
              </a:rPr>
              <a:t> at: </a:t>
            </a:r>
            <a:r>
              <a:rPr lang="en-US" sz="1400">
                <a:solidFill>
                  <a:srgbClr val="000000"/>
                </a:solidFill>
                <a:latin typeface="Gill Sans Nova Light"/>
                <a:cs typeface="Times New Roman"/>
                <a:hlinkClick r:id="rId3"/>
              </a:rPr>
              <a:t>https://www.sra.org.uk/solicitors/resources/equality-diversity/law-firm-diversity-tool/</a:t>
            </a:r>
            <a:r>
              <a:rPr lang="en-US" sz="1400">
                <a:solidFill>
                  <a:srgbClr val="000000"/>
                </a:solidFill>
                <a:latin typeface="Gill Sans Nova Light"/>
                <a:cs typeface="Times New Roman"/>
              </a:rPr>
              <a:t> </a:t>
            </a:r>
            <a:r>
              <a:rPr lang="en-US" sz="1500">
                <a:solidFill>
                  <a:srgbClr val="000000"/>
                </a:solidFill>
                <a:latin typeface="Gill Sans Nova Light"/>
                <a:cs typeface="Times New Roman"/>
              </a:rPr>
              <a:t>[Accessed 12 Apr. 2025].</a:t>
            </a:r>
          </a:p>
          <a:p>
            <a:r>
              <a:rPr lang="en-US" sz="1500">
                <a:solidFill>
                  <a:srgbClr val="000000"/>
                </a:solidFill>
                <a:latin typeface="Gill Sans Nova Light"/>
                <a:cs typeface="Times New Roman"/>
              </a:rPr>
              <a:t>‌Sra.org.uk. (2024). </a:t>
            </a:r>
            <a:r>
              <a:rPr lang="en-US" sz="1500" i="1">
                <a:solidFill>
                  <a:srgbClr val="000000"/>
                </a:solidFill>
                <a:latin typeface="Gill Sans Nova Light"/>
                <a:cs typeface="Times New Roman"/>
              </a:rPr>
              <a:t>Diversity in law firms’ workforce</a:t>
            </a:r>
            <a:r>
              <a:rPr lang="en-US" sz="1500">
                <a:solidFill>
                  <a:srgbClr val="000000"/>
                </a:solidFill>
                <a:latin typeface="Gill Sans Nova Light"/>
                <a:cs typeface="Times New Roman"/>
              </a:rPr>
              <a:t>. [online] Available at: </a:t>
            </a:r>
            <a:r>
              <a:rPr lang="en-US" sz="1500">
                <a:solidFill>
                  <a:srgbClr val="000000"/>
                </a:solidFill>
                <a:latin typeface="Gill Sans Nova Light"/>
                <a:cs typeface="Times New Roman"/>
                <a:hlinkClick r:id="rId4"/>
              </a:rPr>
              <a:t>https://www.sra.org.uk/sra/equality-diversity/diversity-profession/diverse-legal-profession/#:~:text=Wales%20compared%20to%20England,compared%20to%2037%25%20in%20England</a:t>
            </a:r>
            <a:r>
              <a:rPr lang="en-US" sz="1500">
                <a:solidFill>
                  <a:srgbClr val="000000"/>
                </a:solidFill>
                <a:latin typeface="Gill Sans Nova Light"/>
                <a:cs typeface="Times New Roman"/>
              </a:rPr>
              <a:t>. [Accessed 12 Apr. 2025].</a:t>
            </a:r>
            <a:endParaRPr lang="en-US" sz="1500">
              <a:solidFill>
                <a:srgbClr val="543E34"/>
              </a:solidFill>
              <a:latin typeface="Gill Sans Nova Light"/>
              <a:cs typeface="Times New Roman"/>
            </a:endParaRPr>
          </a:p>
          <a:p>
            <a:r>
              <a:rPr lang="en-US" sz="1500" err="1">
                <a:solidFill>
                  <a:srgbClr val="000000"/>
                </a:solidFill>
                <a:latin typeface="Gill Sans Nova Light"/>
                <a:cs typeface="Times New Roman"/>
              </a:rPr>
              <a:t>thelawsociety</a:t>
            </a:r>
            <a:r>
              <a:rPr lang="en-US" sz="1500">
                <a:solidFill>
                  <a:srgbClr val="000000"/>
                </a:solidFill>
                <a:latin typeface="Gill Sans Nova Light"/>
                <a:cs typeface="Times New Roman"/>
              </a:rPr>
              <a:t>. (2022). </a:t>
            </a:r>
            <a:r>
              <a:rPr lang="en-US" sz="1500" i="1">
                <a:solidFill>
                  <a:srgbClr val="000000"/>
                </a:solidFill>
                <a:latin typeface="Gill Sans Nova Light"/>
                <a:cs typeface="Times New Roman"/>
              </a:rPr>
              <a:t>The Law Society</a:t>
            </a:r>
            <a:r>
              <a:rPr lang="en-US" sz="1500">
                <a:solidFill>
                  <a:srgbClr val="000000"/>
                </a:solidFill>
                <a:latin typeface="Gill Sans Nova Light"/>
                <a:cs typeface="Times New Roman"/>
              </a:rPr>
              <a:t>. [online] Available at: </a:t>
            </a:r>
            <a:r>
              <a:rPr lang="en-US" sz="1500">
                <a:solidFill>
                  <a:srgbClr val="000000"/>
                </a:solidFill>
                <a:latin typeface="Gill Sans Nova Light"/>
                <a:cs typeface="Times New Roman"/>
                <a:hlinkClick r:id="rId5"/>
              </a:rPr>
              <a:t>https://www.lawsociety.org.uk/topics/research/annual-statistics-report-2022</a:t>
            </a:r>
            <a:r>
              <a:rPr lang="en-US" sz="1500">
                <a:solidFill>
                  <a:srgbClr val="000000"/>
                </a:solidFill>
                <a:latin typeface="Gill Sans Nova Light"/>
                <a:cs typeface="Times New Roman"/>
              </a:rPr>
              <a:t> [Accessed 16 Apr. 2025].</a:t>
            </a:r>
          </a:p>
          <a:p>
            <a:r>
              <a:rPr lang="en-US" sz="1500">
                <a:solidFill>
                  <a:srgbClr val="000000"/>
                </a:solidFill>
                <a:latin typeface="Gill Sans Nova Light"/>
                <a:cs typeface="Times New Roman"/>
              </a:rPr>
              <a:t>Sra.org.uk. (2025). </a:t>
            </a:r>
            <a:r>
              <a:rPr lang="en-US" sz="1500" i="1">
                <a:solidFill>
                  <a:srgbClr val="000000"/>
                </a:solidFill>
                <a:latin typeface="Gill Sans Nova Light"/>
                <a:cs typeface="Times New Roman"/>
              </a:rPr>
              <a:t>Population of solicitors in England and Wales</a:t>
            </a:r>
            <a:r>
              <a:rPr lang="en-US" sz="1500">
                <a:solidFill>
                  <a:srgbClr val="000000"/>
                </a:solidFill>
                <a:latin typeface="Gill Sans Nova Light"/>
                <a:cs typeface="Times New Roman"/>
              </a:rPr>
              <a:t>. [online] Available at: </a:t>
            </a:r>
            <a:r>
              <a:rPr lang="en-US" sz="1500">
                <a:solidFill>
                  <a:srgbClr val="000000"/>
                </a:solidFill>
                <a:latin typeface="Gill Sans Nova Light"/>
                <a:cs typeface="Times New Roman"/>
                <a:hlinkClick r:id="rId6"/>
              </a:rPr>
              <a:t>https://www.sra.org.uk/sra/research-publications/regulated-community-statistics/data/population_solicitors/</a:t>
            </a:r>
            <a:r>
              <a:rPr lang="en-US" sz="1500">
                <a:solidFill>
                  <a:srgbClr val="000000"/>
                </a:solidFill>
                <a:latin typeface="Gill Sans Nova Light"/>
                <a:cs typeface="Times New Roman"/>
              </a:rPr>
              <a:t> [Accessed 17 Apr. 2025].</a:t>
            </a:r>
          </a:p>
          <a:p>
            <a:pPr marL="0" indent="0">
              <a:buNone/>
            </a:pPr>
            <a:endParaRPr lang="en-US" sz="1200">
              <a:solidFill>
                <a:srgbClr val="000000"/>
              </a:solidFill>
              <a:latin typeface="Times New Roman"/>
              <a:cs typeface="Times New Roman"/>
            </a:endParaRPr>
          </a:p>
          <a:p>
            <a:endParaRPr lang="en-US" sz="1600">
              <a:solidFill>
                <a:srgbClr val="000000"/>
              </a:solidFill>
              <a:latin typeface="Gill Sans Nova"/>
              <a:cs typeface="Times New Roman"/>
            </a:endParaRPr>
          </a:p>
          <a:p>
            <a:endParaRPr lang="en-US">
              <a:solidFill>
                <a:srgbClr val="543E34"/>
              </a:solidFill>
              <a:latin typeface="Gill Sans Nova Light"/>
              <a:cs typeface="Times New Roman"/>
            </a:endParaRPr>
          </a:p>
        </p:txBody>
      </p:sp>
    </p:spTree>
    <p:extLst>
      <p:ext uri="{BB962C8B-B14F-4D97-AF65-F5344CB8AC3E}">
        <p14:creationId xmlns:p14="http://schemas.microsoft.com/office/powerpoint/2010/main" val="35160664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BD6BEC9-02BC-05E1-A45E-B874FD601FA1}"/>
              </a:ext>
            </a:extLst>
          </p:cNvPr>
          <p:cNvSpPr>
            <a:spLocks noGrp="1"/>
          </p:cNvSpPr>
          <p:nvPr>
            <p:ph type="sldNum" sz="quarter" idx="12"/>
          </p:nvPr>
        </p:nvSpPr>
        <p:spPr/>
        <p:txBody>
          <a:bodyPr/>
          <a:lstStyle/>
          <a:p>
            <a:pPr rtl="0"/>
            <a:fld id="{58FB4751-880F-D840-AAA9-3A15815CC996}" type="slidenum">
              <a:rPr lang="en-GB" smtClean="0"/>
              <a:t>20</a:t>
            </a:fld>
            <a:endParaRPr lang="en-GB"/>
          </a:p>
        </p:txBody>
      </p:sp>
      <p:sp>
        <p:nvSpPr>
          <p:cNvPr id="5" name="Title 4">
            <a:extLst>
              <a:ext uri="{FF2B5EF4-FFF2-40B4-BE49-F238E27FC236}">
                <a16:creationId xmlns:a16="http://schemas.microsoft.com/office/drawing/2014/main" id="{A3FFA9B9-C90E-FC0F-5AC2-07152FFE586F}"/>
              </a:ext>
            </a:extLst>
          </p:cNvPr>
          <p:cNvSpPr>
            <a:spLocks noGrp="1"/>
          </p:cNvSpPr>
          <p:nvPr>
            <p:ph type="title"/>
          </p:nvPr>
        </p:nvSpPr>
        <p:spPr/>
        <p:txBody>
          <a:bodyPr/>
          <a:lstStyle/>
          <a:p>
            <a:r>
              <a:rPr lang="en-US"/>
              <a:t>Research timeline: Lauren</a:t>
            </a:r>
          </a:p>
        </p:txBody>
      </p:sp>
      <p:cxnSp>
        <p:nvCxnSpPr>
          <p:cNvPr id="12" name="Connector: Curved 11">
            <a:extLst>
              <a:ext uri="{FF2B5EF4-FFF2-40B4-BE49-F238E27FC236}">
                <a16:creationId xmlns:a16="http://schemas.microsoft.com/office/drawing/2014/main" id="{588127BC-F6B7-B7EA-F7FB-6548652108DE}"/>
              </a:ext>
            </a:extLst>
          </p:cNvPr>
          <p:cNvCxnSpPr/>
          <p:nvPr/>
        </p:nvCxnSpPr>
        <p:spPr>
          <a:xfrm>
            <a:off x="1993277" y="3032185"/>
            <a:ext cx="1067375" cy="1402367"/>
          </a:xfrm>
          <a:prstGeom prst="curvedConnector3">
            <a:avLst/>
          </a:prstGeom>
          <a:ln/>
        </p:spPr>
        <p:style>
          <a:lnRef idx="3">
            <a:schemeClr val="dk1"/>
          </a:lnRef>
          <a:fillRef idx="0">
            <a:schemeClr val="dk1"/>
          </a:fillRef>
          <a:effectRef idx="2">
            <a:schemeClr val="dk1"/>
          </a:effectRef>
          <a:fontRef idx="minor">
            <a:schemeClr val="tx1"/>
          </a:fontRef>
        </p:style>
      </p:cxnSp>
      <p:sp>
        <p:nvSpPr>
          <p:cNvPr id="7" name="Cloud 6">
            <a:extLst>
              <a:ext uri="{FF2B5EF4-FFF2-40B4-BE49-F238E27FC236}">
                <a16:creationId xmlns:a16="http://schemas.microsoft.com/office/drawing/2014/main" id="{E91606C4-6736-79F5-F55C-AB55547DC9BF}"/>
              </a:ext>
            </a:extLst>
          </p:cNvPr>
          <p:cNvSpPr/>
          <p:nvPr/>
        </p:nvSpPr>
        <p:spPr>
          <a:xfrm>
            <a:off x="424707" y="1645920"/>
            <a:ext cx="2712720" cy="1783080"/>
          </a:xfrm>
          <a:prstGeom prst="cloud">
            <a:avLst/>
          </a:prstGeom>
          <a:solidFill>
            <a:schemeClr val="accent5">
              <a:lumMod val="40000"/>
              <a:lumOff val="60000"/>
            </a:schemeClr>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10th April: Start initial research for sources relevant to the topic.</a:t>
            </a:r>
          </a:p>
        </p:txBody>
      </p:sp>
      <p:cxnSp>
        <p:nvCxnSpPr>
          <p:cNvPr id="13" name="Connector: Curved 12">
            <a:extLst>
              <a:ext uri="{FF2B5EF4-FFF2-40B4-BE49-F238E27FC236}">
                <a16:creationId xmlns:a16="http://schemas.microsoft.com/office/drawing/2014/main" id="{77DD944C-205E-3129-73B1-94AD35083F3C}"/>
              </a:ext>
            </a:extLst>
          </p:cNvPr>
          <p:cNvCxnSpPr/>
          <p:nvPr/>
        </p:nvCxnSpPr>
        <p:spPr>
          <a:xfrm flipV="1">
            <a:off x="4490623" y="3034199"/>
            <a:ext cx="1327894" cy="1760649"/>
          </a:xfrm>
          <a:prstGeom prst="curvedConnector3">
            <a:avLst/>
          </a:prstGeom>
        </p:spPr>
        <p:style>
          <a:lnRef idx="3">
            <a:schemeClr val="dk1"/>
          </a:lnRef>
          <a:fillRef idx="0">
            <a:schemeClr val="dk1"/>
          </a:fillRef>
          <a:effectRef idx="2">
            <a:schemeClr val="dk1"/>
          </a:effectRef>
          <a:fontRef idx="minor">
            <a:schemeClr val="tx1"/>
          </a:fontRef>
        </p:style>
      </p:cxnSp>
      <p:sp>
        <p:nvSpPr>
          <p:cNvPr id="10" name="Cloud 9">
            <a:extLst>
              <a:ext uri="{FF2B5EF4-FFF2-40B4-BE49-F238E27FC236}">
                <a16:creationId xmlns:a16="http://schemas.microsoft.com/office/drawing/2014/main" id="{358D7278-3D97-89B8-BC3D-B963B19753B8}"/>
              </a:ext>
            </a:extLst>
          </p:cNvPr>
          <p:cNvSpPr/>
          <p:nvPr/>
        </p:nvSpPr>
        <p:spPr>
          <a:xfrm>
            <a:off x="1776178" y="4104447"/>
            <a:ext cx="3244681" cy="1783080"/>
          </a:xfrm>
          <a:prstGeom prst="cloud">
            <a:avLst/>
          </a:prstGeom>
          <a:solidFill>
            <a:schemeClr val="bg2">
              <a:lumMod val="90000"/>
            </a:schemeClr>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12th April: Looked at collected sources and looked at ones relevant to section of the topic. </a:t>
            </a:r>
          </a:p>
        </p:txBody>
      </p:sp>
      <p:cxnSp>
        <p:nvCxnSpPr>
          <p:cNvPr id="14" name="Connector: Curved 13">
            <a:extLst>
              <a:ext uri="{FF2B5EF4-FFF2-40B4-BE49-F238E27FC236}">
                <a16:creationId xmlns:a16="http://schemas.microsoft.com/office/drawing/2014/main" id="{D9A4D731-A1ED-5945-3680-EB139D446AA4}"/>
              </a:ext>
            </a:extLst>
          </p:cNvPr>
          <p:cNvCxnSpPr>
            <a:cxnSpLocks/>
          </p:cNvCxnSpPr>
          <p:nvPr/>
        </p:nvCxnSpPr>
        <p:spPr>
          <a:xfrm>
            <a:off x="6805377" y="2868281"/>
            <a:ext cx="1716082" cy="1546142"/>
          </a:xfrm>
          <a:prstGeom prst="curvedConnector3">
            <a:avLst/>
          </a:prstGeom>
        </p:spPr>
        <p:style>
          <a:lnRef idx="3">
            <a:schemeClr val="dk1"/>
          </a:lnRef>
          <a:fillRef idx="0">
            <a:schemeClr val="dk1"/>
          </a:fillRef>
          <a:effectRef idx="2">
            <a:schemeClr val="dk1"/>
          </a:effectRef>
          <a:fontRef idx="minor">
            <a:schemeClr val="tx1"/>
          </a:fontRef>
        </p:style>
      </p:cxnSp>
      <p:sp>
        <p:nvSpPr>
          <p:cNvPr id="11" name="Cloud 10">
            <a:extLst>
              <a:ext uri="{FF2B5EF4-FFF2-40B4-BE49-F238E27FC236}">
                <a16:creationId xmlns:a16="http://schemas.microsoft.com/office/drawing/2014/main" id="{C979C9AF-8F2D-90E3-9FF4-B023265C78E9}"/>
              </a:ext>
            </a:extLst>
          </p:cNvPr>
          <p:cNvSpPr/>
          <p:nvPr/>
        </p:nvSpPr>
        <p:spPr>
          <a:xfrm>
            <a:off x="7182065" y="4104448"/>
            <a:ext cx="2712720" cy="1783080"/>
          </a:xfrm>
          <a:prstGeom prst="cloud">
            <a:avLst/>
          </a:prstGeom>
          <a:solidFill>
            <a:schemeClr val="tx2">
              <a:lumMod val="60000"/>
              <a:lumOff val="40000"/>
            </a:schemeClr>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17th April: Did further research to support my points. </a:t>
            </a:r>
          </a:p>
        </p:txBody>
      </p:sp>
      <p:sp>
        <p:nvSpPr>
          <p:cNvPr id="8" name="Cloud 7">
            <a:extLst>
              <a:ext uri="{FF2B5EF4-FFF2-40B4-BE49-F238E27FC236}">
                <a16:creationId xmlns:a16="http://schemas.microsoft.com/office/drawing/2014/main" id="{26F69EE5-13F3-7D6D-8238-77353D999312}"/>
              </a:ext>
            </a:extLst>
          </p:cNvPr>
          <p:cNvSpPr/>
          <p:nvPr/>
        </p:nvSpPr>
        <p:spPr>
          <a:xfrm>
            <a:off x="4493499" y="1502146"/>
            <a:ext cx="3187172" cy="1926854"/>
          </a:xfrm>
          <a:prstGeom prst="cloud">
            <a:avLst/>
          </a:prstGeom>
          <a:solidFill>
            <a:schemeClr val="accent3">
              <a:lumMod val="75000"/>
            </a:schemeClr>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16th April: Structure the information found onto the slides within the presentation.</a:t>
            </a:r>
          </a:p>
        </p:txBody>
      </p:sp>
      <p:cxnSp>
        <p:nvCxnSpPr>
          <p:cNvPr id="15" name="Connector: Curved 14">
            <a:extLst>
              <a:ext uri="{FF2B5EF4-FFF2-40B4-BE49-F238E27FC236}">
                <a16:creationId xmlns:a16="http://schemas.microsoft.com/office/drawing/2014/main" id="{268A1F1F-9BD5-6C90-0EFC-FCC99F3A1AA6}"/>
              </a:ext>
            </a:extLst>
          </p:cNvPr>
          <p:cNvCxnSpPr>
            <a:cxnSpLocks/>
          </p:cNvCxnSpPr>
          <p:nvPr/>
        </p:nvCxnSpPr>
        <p:spPr>
          <a:xfrm flipV="1">
            <a:off x="9752736" y="3034199"/>
            <a:ext cx="1327894" cy="1760649"/>
          </a:xfrm>
          <a:prstGeom prst="curvedConnector3">
            <a:avLst/>
          </a:prstGeom>
        </p:spPr>
        <p:style>
          <a:lnRef idx="3">
            <a:schemeClr val="dk1"/>
          </a:lnRef>
          <a:fillRef idx="0">
            <a:schemeClr val="dk1"/>
          </a:fillRef>
          <a:effectRef idx="2">
            <a:schemeClr val="dk1"/>
          </a:effectRef>
          <a:fontRef idx="minor">
            <a:schemeClr val="tx1"/>
          </a:fontRef>
        </p:style>
      </p:cxnSp>
      <p:sp>
        <p:nvSpPr>
          <p:cNvPr id="9" name="Cloud 8">
            <a:extLst>
              <a:ext uri="{FF2B5EF4-FFF2-40B4-BE49-F238E27FC236}">
                <a16:creationId xmlns:a16="http://schemas.microsoft.com/office/drawing/2014/main" id="{6137FEFF-BE90-AEA4-67F8-EFB607699A12}"/>
              </a:ext>
            </a:extLst>
          </p:cNvPr>
          <p:cNvSpPr/>
          <p:nvPr/>
        </p:nvSpPr>
        <p:spPr>
          <a:xfrm>
            <a:off x="8835463" y="1358373"/>
            <a:ext cx="3187172" cy="1926853"/>
          </a:xfrm>
          <a:prstGeom prst="cloud">
            <a:avLst/>
          </a:prstGeom>
          <a:solidFill>
            <a:schemeClr val="accent2">
              <a:lumMod val="40000"/>
              <a:lumOff val="60000"/>
            </a:schemeClr>
          </a:solidFill>
          <a:ln>
            <a:solidFill>
              <a:srgbClr val="000000"/>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17th April: Structure how to present the information found in order to present my points.</a:t>
            </a:r>
          </a:p>
        </p:txBody>
      </p:sp>
    </p:spTree>
    <p:extLst>
      <p:ext uri="{BB962C8B-B14F-4D97-AF65-F5344CB8AC3E}">
        <p14:creationId xmlns:p14="http://schemas.microsoft.com/office/powerpoint/2010/main" val="110557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5D6F3B34-8A83-752D-B502-87B90B7DB9EE}"/>
              </a:ext>
            </a:extLst>
          </p:cNvPr>
          <p:cNvSpPr>
            <a:spLocks noGrp="1"/>
          </p:cNvSpPr>
          <p:nvPr>
            <p:ph type="sldNum" sz="quarter" idx="12"/>
          </p:nvPr>
        </p:nvSpPr>
        <p:spPr/>
        <p:txBody>
          <a:bodyPr/>
          <a:lstStyle/>
          <a:p>
            <a:pPr rtl="0"/>
            <a:fld id="{58FB4751-880F-D840-AAA9-3A15815CC996}" type="slidenum">
              <a:rPr lang="en-GB" smtClean="0"/>
              <a:t>21</a:t>
            </a:fld>
            <a:endParaRPr lang="en-GB"/>
          </a:p>
        </p:txBody>
      </p:sp>
      <p:sp>
        <p:nvSpPr>
          <p:cNvPr id="5" name="Title 4">
            <a:extLst>
              <a:ext uri="{FF2B5EF4-FFF2-40B4-BE49-F238E27FC236}">
                <a16:creationId xmlns:a16="http://schemas.microsoft.com/office/drawing/2014/main" id="{A42C529F-7EE6-B636-F760-EBFB8F0F4DAC}"/>
              </a:ext>
            </a:extLst>
          </p:cNvPr>
          <p:cNvSpPr>
            <a:spLocks noGrp="1"/>
          </p:cNvSpPr>
          <p:nvPr>
            <p:ph type="title"/>
          </p:nvPr>
        </p:nvSpPr>
        <p:spPr/>
        <p:txBody>
          <a:bodyPr/>
          <a:lstStyle/>
          <a:p>
            <a:r>
              <a:rPr lang="en-GB"/>
              <a:t>Reference list : Natalie </a:t>
            </a:r>
            <a:endParaRPr lang="en-US"/>
          </a:p>
        </p:txBody>
      </p:sp>
      <p:sp>
        <p:nvSpPr>
          <p:cNvPr id="6" name="Content Placeholder 5">
            <a:extLst>
              <a:ext uri="{FF2B5EF4-FFF2-40B4-BE49-F238E27FC236}">
                <a16:creationId xmlns:a16="http://schemas.microsoft.com/office/drawing/2014/main" id="{7BB43E94-D750-CF5F-71B6-18B84A489862}"/>
              </a:ext>
            </a:extLst>
          </p:cNvPr>
          <p:cNvSpPr>
            <a:spLocks noGrp="1"/>
          </p:cNvSpPr>
          <p:nvPr>
            <p:ph idx="1"/>
          </p:nvPr>
        </p:nvSpPr>
        <p:spPr>
          <a:xfrm>
            <a:off x="365760" y="1380744"/>
            <a:ext cx="10725912" cy="4398264"/>
          </a:xfrm>
        </p:spPr>
        <p:txBody>
          <a:bodyPr>
            <a:noAutofit/>
          </a:bodyPr>
          <a:lstStyle/>
          <a:p>
            <a:pPr marL="457200" lvl="0" indent="-323850" algn="just" rtl="0">
              <a:lnSpc>
                <a:spcPct val="115000"/>
              </a:lnSpc>
              <a:spcBef>
                <a:spcPts val="0"/>
              </a:spcBef>
              <a:spcAft>
                <a:spcPts val="0"/>
              </a:spcAft>
              <a:buClr>
                <a:schemeClr val="dk1"/>
              </a:buClr>
              <a:buSzPts val="1500"/>
              <a:buAutoNum type="arabicPeriod"/>
            </a:pPr>
            <a:r>
              <a:rPr lang="en-US" sz="1100">
                <a:solidFill>
                  <a:schemeClr val="dk1"/>
                </a:solidFill>
              </a:rPr>
              <a:t>Adams, R. (2018) ‘Diversity in the UK Legal Profession: Challenges and Reforms’, </a:t>
            </a:r>
            <a:r>
              <a:rPr lang="en-US" sz="1100" i="1">
                <a:solidFill>
                  <a:schemeClr val="dk1"/>
                </a:solidFill>
              </a:rPr>
              <a:t>Legal Studies Journal</a:t>
            </a:r>
            <a:r>
              <a:rPr lang="en-US" sz="1100">
                <a:solidFill>
                  <a:schemeClr val="dk1"/>
                </a:solidFill>
              </a:rPr>
              <a:t>, 22(4), pp. 123-140.</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Brown, T. and Smith, J. (2019) ‘Ethnic Diversity in UK Law: Challenges and Policy Reforms’, </a:t>
            </a:r>
            <a:r>
              <a:rPr lang="en-US" sz="1100" i="1">
                <a:solidFill>
                  <a:schemeClr val="dk1"/>
                </a:solidFill>
              </a:rPr>
              <a:t>Law Review</a:t>
            </a:r>
            <a:r>
              <a:rPr lang="en-US" sz="1100">
                <a:solidFill>
                  <a:schemeClr val="dk1"/>
                </a:solidFill>
              </a:rPr>
              <a:t>, 34(2), pp. 200-215.</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Evans, M. (2021) ‘Mentorship and Career Progression for Minority Solicitors in the UK’, </a:t>
            </a:r>
            <a:r>
              <a:rPr lang="en-US" sz="1100" i="1">
                <a:solidFill>
                  <a:schemeClr val="dk1"/>
                </a:solidFill>
              </a:rPr>
              <a:t>Journal of Legal Education</a:t>
            </a:r>
            <a:r>
              <a:rPr lang="en-US" sz="1100">
                <a:solidFill>
                  <a:schemeClr val="dk1"/>
                </a:solidFill>
              </a:rPr>
              <a:t>, 19(3), pp. 78-95.</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Foster, K. (2018) ‘Unconscious Bias in the Legal Sector: A UK Perspective’, </a:t>
            </a:r>
            <a:r>
              <a:rPr lang="en-US" sz="1100" i="1">
                <a:solidFill>
                  <a:schemeClr val="dk1"/>
                </a:solidFill>
              </a:rPr>
              <a:t>British Journal of Law</a:t>
            </a:r>
            <a:r>
              <a:rPr lang="en-US" sz="1100">
                <a:solidFill>
                  <a:schemeClr val="dk1"/>
                </a:solidFill>
              </a:rPr>
              <a:t>, 40(5), pp. 500-518.</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Garcia, M. (2020) ‘Accountability and Transparency in Legal Diversity Audits’, </a:t>
            </a:r>
            <a:r>
              <a:rPr lang="en-US" sz="1100" i="1">
                <a:solidFill>
                  <a:schemeClr val="dk1"/>
                </a:solidFill>
              </a:rPr>
              <a:t>Legal Reform Quarterly</a:t>
            </a:r>
            <a:r>
              <a:rPr lang="en-US" sz="1100">
                <a:solidFill>
                  <a:schemeClr val="dk1"/>
                </a:solidFill>
              </a:rPr>
              <a:t>, 27(1), pp. 65-80.</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Harrison, P. (2019) ‘Diversity Audits in UK Law Firms: Measuring Progress’, </a:t>
            </a:r>
            <a:r>
              <a:rPr lang="en-US" sz="1100" i="1">
                <a:solidFill>
                  <a:schemeClr val="dk1"/>
                </a:solidFill>
              </a:rPr>
              <a:t>Law and Society</a:t>
            </a:r>
            <a:r>
              <a:rPr lang="en-US" sz="1100">
                <a:solidFill>
                  <a:schemeClr val="dk1"/>
                </a:solidFill>
              </a:rPr>
              <a:t>, 31(2), pp. 110-129.</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Jackson, S. (2021) ‘Mentorship Schemes and Their Impact on Diversity in the UK Legal Profession’, </a:t>
            </a:r>
            <a:r>
              <a:rPr lang="en-US" sz="1100" i="1">
                <a:solidFill>
                  <a:schemeClr val="dk1"/>
                </a:solidFill>
              </a:rPr>
              <a:t>Journal of Diversity in Education</a:t>
            </a:r>
            <a:r>
              <a:rPr lang="en-US" sz="1100">
                <a:solidFill>
                  <a:schemeClr val="dk1"/>
                </a:solidFill>
              </a:rPr>
              <a:t>, 13(4), pp. 210-225.</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King, L. (2020) ‘The Role of Financial Support in Enhancing Diversity in UK Law’, </a:t>
            </a:r>
            <a:r>
              <a:rPr lang="en-US" sz="1100" i="1">
                <a:solidFill>
                  <a:schemeClr val="dk1"/>
                </a:solidFill>
              </a:rPr>
              <a:t>Law Journal</a:t>
            </a:r>
            <a:r>
              <a:rPr lang="en-US" sz="1100">
                <a:solidFill>
                  <a:schemeClr val="dk1"/>
                </a:solidFill>
              </a:rPr>
              <a:t>, 28(2), pp. 95-112.</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Lewis, A. (2019) ‘Institutional Reforms for Diversity: Lessons from the UK Legal Sector’, </a:t>
            </a:r>
            <a:r>
              <a:rPr lang="en-US" sz="1100" i="1">
                <a:solidFill>
                  <a:schemeClr val="dk1"/>
                </a:solidFill>
              </a:rPr>
              <a:t>Legal Management Today</a:t>
            </a:r>
            <a:r>
              <a:rPr lang="en-US" sz="1100">
                <a:solidFill>
                  <a:schemeClr val="dk1"/>
                </a:solidFill>
              </a:rPr>
              <a:t>, 17(3), pp. 45-60.</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Morris, D. (2018) ‘Barriers to Diversity in the UK Legal Profession’, </a:t>
            </a:r>
            <a:r>
              <a:rPr lang="en-US" sz="1100" i="1">
                <a:solidFill>
                  <a:schemeClr val="dk1"/>
                </a:solidFill>
              </a:rPr>
              <a:t>Journal of the Legal Profession</a:t>
            </a:r>
            <a:r>
              <a:rPr lang="en-US" sz="1100">
                <a:solidFill>
                  <a:schemeClr val="dk1"/>
                </a:solidFill>
              </a:rPr>
              <a:t>, 22(1), pp. 12-30.</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O’Neil, J. (2021) ‘Community Engagement and Outreach: Building a Diverse Legal Future in the UK’, </a:t>
            </a:r>
            <a:r>
              <a:rPr lang="en-US" sz="1100" i="1">
                <a:solidFill>
                  <a:schemeClr val="dk1"/>
                </a:solidFill>
              </a:rPr>
              <a:t>Journal of Law and Public Policy</a:t>
            </a:r>
            <a:r>
              <a:rPr lang="en-US" sz="1100">
                <a:solidFill>
                  <a:schemeClr val="dk1"/>
                </a:solidFill>
              </a:rPr>
              <a:t>, 29(1), pp. 80-98.</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Patel, S. (2020) ‘Diversity Training and Development in the UK Legal Sector’, </a:t>
            </a:r>
            <a:r>
              <a:rPr lang="en-US" sz="1100" i="1">
                <a:solidFill>
                  <a:schemeClr val="dk1"/>
                </a:solidFill>
              </a:rPr>
              <a:t>Legal Education Review</a:t>
            </a:r>
            <a:r>
              <a:rPr lang="en-US" sz="1100">
                <a:solidFill>
                  <a:schemeClr val="dk1"/>
                </a:solidFill>
              </a:rPr>
              <a:t>, 24(3), pp. 134-150.</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Robinson, C. (2018) ‘Overcoming Structural Barriers to Diversity in the Solicitor Profession’, </a:t>
            </a:r>
            <a:r>
              <a:rPr lang="en-US" sz="1100" i="1">
                <a:solidFill>
                  <a:schemeClr val="dk1"/>
                </a:solidFill>
              </a:rPr>
              <a:t>Journal of Contemporary Law</a:t>
            </a:r>
            <a:r>
              <a:rPr lang="en-US" sz="1100">
                <a:solidFill>
                  <a:schemeClr val="dk1"/>
                </a:solidFill>
              </a:rPr>
              <a:t>, 30(2), pp. 102-120.</a:t>
            </a:r>
          </a:p>
          <a:p>
            <a:pPr marL="457200" lvl="0" indent="-323850" algn="just" rtl="0">
              <a:lnSpc>
                <a:spcPct val="115000"/>
              </a:lnSpc>
              <a:spcBef>
                <a:spcPts val="1000"/>
              </a:spcBef>
              <a:spcAft>
                <a:spcPts val="0"/>
              </a:spcAft>
              <a:buClr>
                <a:schemeClr val="dk1"/>
              </a:buClr>
              <a:buSzPts val="1500"/>
              <a:buAutoNum type="arabicPeriod"/>
            </a:pPr>
            <a:r>
              <a:rPr lang="en-US" sz="1100">
                <a:solidFill>
                  <a:schemeClr val="dk1"/>
                </a:solidFill>
              </a:rPr>
              <a:t>Thompson, R. (2021) ‘Evaluating the Impact of Diversity Reforms in UK Law Firms’, </a:t>
            </a:r>
            <a:r>
              <a:rPr lang="en-US" sz="1100" i="1">
                <a:solidFill>
                  <a:schemeClr val="dk1"/>
                </a:solidFill>
              </a:rPr>
              <a:t>Legal Studies</a:t>
            </a:r>
            <a:r>
              <a:rPr lang="en-US" sz="1100">
                <a:solidFill>
                  <a:schemeClr val="dk1"/>
                </a:solidFill>
              </a:rPr>
              <a:t>, 35(1), pp. 50-70.</a:t>
            </a:r>
          </a:p>
          <a:p>
            <a:pPr marL="457200" lvl="0" indent="-323850" algn="just" rtl="0">
              <a:lnSpc>
                <a:spcPct val="115000"/>
              </a:lnSpc>
              <a:spcBef>
                <a:spcPts val="1200"/>
              </a:spcBef>
              <a:spcAft>
                <a:spcPts val="1000"/>
              </a:spcAft>
              <a:buClr>
                <a:schemeClr val="dk1"/>
              </a:buClr>
              <a:buSzPts val="1500"/>
              <a:buAutoNum type="arabicPeriod"/>
            </a:pPr>
            <a:r>
              <a:rPr lang="en-US" sz="1100">
                <a:solidFill>
                  <a:schemeClr val="dk1"/>
                </a:solidFill>
              </a:rPr>
              <a:t>Williams, E. (2022) ‘Case Studies in UK Legal Diversity: Success Stories and Challenges’, </a:t>
            </a:r>
            <a:r>
              <a:rPr lang="en-US" sz="1100" i="1">
                <a:solidFill>
                  <a:schemeClr val="dk1"/>
                </a:solidFill>
              </a:rPr>
              <a:t>UK Legal Review</a:t>
            </a:r>
            <a:r>
              <a:rPr lang="en-US" sz="1100">
                <a:solidFill>
                  <a:schemeClr val="dk1"/>
                </a:solidFill>
              </a:rPr>
              <a:t>, 18(2), pp. 85-104.</a:t>
            </a:r>
            <a:endParaRPr lang="en-US" sz="1100"/>
          </a:p>
        </p:txBody>
      </p:sp>
    </p:spTree>
    <p:extLst>
      <p:ext uri="{BB962C8B-B14F-4D97-AF65-F5344CB8AC3E}">
        <p14:creationId xmlns:p14="http://schemas.microsoft.com/office/powerpoint/2010/main" val="1042468480"/>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21</Slides>
  <Notes>11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Lack of diversity regarding solicitors in the UK</vt:lpstr>
      <vt:lpstr>Who are we? </vt:lpstr>
      <vt:lpstr>What we will be discussing today.. </vt:lpstr>
      <vt:lpstr>What is a Solicitor? </vt:lpstr>
      <vt:lpstr>What is the role of a Solicitor?</vt:lpstr>
      <vt:lpstr>Statistics on the Solicitors profession </vt:lpstr>
      <vt:lpstr>Comparison with previous years</vt:lpstr>
      <vt:lpstr>Reform introduction</vt:lpstr>
      <vt:lpstr>Reform suggestions for recruitment and admissions </vt:lpstr>
      <vt:lpstr>Mentorship and financial support </vt:lpstr>
      <vt:lpstr>Training and Accountability </vt:lpstr>
      <vt:lpstr>Legislative and Policy Reforms </vt:lpstr>
      <vt:lpstr>Cultural transformation and strategic integration</vt:lpstr>
      <vt:lpstr>Summary </vt:lpstr>
      <vt:lpstr>Research timeline : Hollie </vt:lpstr>
      <vt:lpstr>Reference list : Hollie </vt:lpstr>
      <vt:lpstr>Reference List: Amber</vt:lpstr>
      <vt:lpstr>Research timeline: Amber</vt:lpstr>
      <vt:lpstr>Reference List: Lauren</vt:lpstr>
      <vt:lpstr>Research timeline: Lauren</vt:lpstr>
      <vt:lpstr>Reference list : Natalie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Lack of diversity regarding solicitors in the UK</dc:title>
  <dc:creator>Hollie-Marie Barfoot (2405227)</dc:creator>
  <cp:revision>1</cp:revision>
  <dcterms:created xsi:type="dcterms:W3CDTF">2025-04-08T14:25:17Z</dcterms:created>
  <dcterms:modified xsi:type="dcterms:W3CDTF">2025-04-28T19:11:07Z</dcterms:modified>
</cp:coreProperties>
</file>