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notesMasterIdLst>
    <p:notesMasterId r:id="rId15"/>
  </p:notesMasterIdLst>
  <p:sldIdLst>
    <p:sldId id="257" r:id="rId2"/>
    <p:sldId id="259" r:id="rId3"/>
    <p:sldId id="260" r:id="rId4"/>
    <p:sldId id="270" r:id="rId5"/>
    <p:sldId id="261" r:id="rId6"/>
    <p:sldId id="262" r:id="rId7"/>
    <p:sldId id="263" r:id="rId8"/>
    <p:sldId id="264" r:id="rId9"/>
    <p:sldId id="269" r:id="rId10"/>
    <p:sldId id="265" r:id="rId11"/>
    <p:sldId id="266" r:id="rId12"/>
    <p:sldId id="271" r:id="rId13"/>
    <p:sldId id="268" r:id="rId14"/>
  </p:sldIdLst>
  <p:sldSz cx="12168188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5CD049-9FBF-7647-BB49-7C493D2D3E46}" v="448" dt="2026-03-05T13:37:47.7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94"/>
    <p:restoredTop sz="94617"/>
  </p:normalViewPr>
  <p:slideViewPr>
    <p:cSldViewPr snapToGrid="0">
      <p:cViewPr>
        <p:scale>
          <a:sx n="90" d="100"/>
          <a:sy n="90" d="100"/>
        </p:scale>
        <p:origin x="528" y="400"/>
      </p:cViewPr>
      <p:guideLst/>
    </p:cSldViewPr>
  </p:slideViewPr>
  <p:outlineViewPr>
    <p:cViewPr>
      <p:scale>
        <a:sx n="33" d="100"/>
        <a:sy n="33" d="100"/>
      </p:scale>
      <p:origin x="0" y="-1090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eena Shahban (2325941)" userId="dd6d1ac2-7a98-4fdd-8d47-81f0ecffdff8" providerId="ADAL" clId="{F1986FEE-3D77-5416-887E-BC484C735D9E}"/>
    <pc:docChg chg="undo redo custSel addSld delSld modSld addMainMaster delMainMaster modMainMaster addSection delSection modNotesMaster">
      <pc:chgData name="Sameena Shahban (2325941)" userId="dd6d1ac2-7a98-4fdd-8d47-81f0ecffdff8" providerId="ADAL" clId="{F1986FEE-3D77-5416-887E-BC484C735D9E}" dt="2026-03-05T13:37:47.773" v="3056" actId="20577"/>
      <pc:docMkLst>
        <pc:docMk/>
      </pc:docMkLst>
      <pc:sldChg chg="addSp delSp modSp mod setBg delDesignElem">
        <pc:chgData name="Sameena Shahban (2325941)" userId="dd6d1ac2-7a98-4fdd-8d47-81f0ecffdff8" providerId="ADAL" clId="{F1986FEE-3D77-5416-887E-BC484C735D9E}" dt="2026-03-05T13:37:47.773" v="3056" actId="20577"/>
        <pc:sldMkLst>
          <pc:docMk/>
          <pc:sldMk cId="2878436259" sldId="257"/>
        </pc:sldMkLst>
        <pc:spChg chg="add del mod">
          <ac:chgData name="Sameena Shahban (2325941)" userId="dd6d1ac2-7a98-4fdd-8d47-81f0ecffdff8" providerId="ADAL" clId="{F1986FEE-3D77-5416-887E-BC484C735D9E}" dt="2026-03-05T13:05:57.681" v="2902" actId="11529"/>
          <ac:spMkLst>
            <pc:docMk/>
            <pc:sldMk cId="2878436259" sldId="257"/>
            <ac:spMk id="2" creationId="{3ECF7DA7-6027-2624-D5D4-10C7A6439304}"/>
          </ac:spMkLst>
        </pc:spChg>
        <pc:spChg chg="add mod">
          <ac:chgData name="Sameena Shahban (2325941)" userId="dd6d1ac2-7a98-4fdd-8d47-81f0ecffdff8" providerId="ADAL" clId="{F1986FEE-3D77-5416-887E-BC484C735D9E}" dt="2026-03-05T13:28:31.996" v="3012" actId="14861"/>
          <ac:spMkLst>
            <pc:docMk/>
            <pc:sldMk cId="2878436259" sldId="257"/>
            <ac:spMk id="4" creationId="{581BBB15-6361-AD60-3D03-CF4145A397A4}"/>
          </ac:spMkLst>
        </pc:spChg>
        <pc:spChg chg="add del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2878436259" sldId="257"/>
            <ac:spMk id="25" creationId="{BB7169B8-2507-43F4-A148-FA791CD9C678}"/>
          </ac:spMkLst>
        </pc:spChg>
        <pc:grpChg chg="add del">
          <ac:chgData name="Sameena Shahban (2325941)" userId="dd6d1ac2-7a98-4fdd-8d47-81f0ecffdff8" providerId="ADAL" clId="{F1986FEE-3D77-5416-887E-BC484C735D9E}" dt="2026-03-05T13:08:23.897" v="2914"/>
          <ac:grpSpMkLst>
            <pc:docMk/>
            <pc:sldMk cId="2878436259" sldId="257"/>
            <ac:grpSpMk id="29" creationId="{15575A9B-DBF3-42FB-B0CA-CF2CC74D4552}"/>
          </ac:grpSpMkLst>
        </pc:grpChg>
        <pc:graphicFrameChg chg="add mod modGraphic">
          <ac:chgData name="Sameena Shahban (2325941)" userId="dd6d1ac2-7a98-4fdd-8d47-81f0ecffdff8" providerId="ADAL" clId="{F1986FEE-3D77-5416-887E-BC484C735D9E}" dt="2026-03-05T13:37:47.773" v="3056" actId="20577"/>
          <ac:graphicFrameMkLst>
            <pc:docMk/>
            <pc:sldMk cId="2878436259" sldId="257"/>
            <ac:graphicFrameMk id="20" creationId="{5CB8F8D9-075A-150C-DAAD-271EA3DCFCE0}"/>
          </ac:graphicFrameMkLst>
        </pc:graphicFrameChg>
        <pc:picChg chg="add mod">
          <ac:chgData name="Sameena Shahban (2325941)" userId="dd6d1ac2-7a98-4fdd-8d47-81f0ecffdff8" providerId="ADAL" clId="{F1986FEE-3D77-5416-887E-BC484C735D9E}" dt="2026-03-05T13:06:56.807" v="2905" actId="26606"/>
          <ac:picMkLst>
            <pc:docMk/>
            <pc:sldMk cId="2878436259" sldId="257"/>
            <ac:picMk id="3" creationId="{E98429FF-0397-B708-2F49-81A115A62FB3}"/>
          </ac:picMkLst>
        </pc:picChg>
        <pc:cxnChg chg="add del">
          <ac:chgData name="Sameena Shahban (2325941)" userId="dd6d1ac2-7a98-4fdd-8d47-81f0ecffdff8" providerId="ADAL" clId="{F1986FEE-3D77-5416-887E-BC484C735D9E}" dt="2026-03-05T13:08:23.897" v="2914"/>
          <ac:cxnSpMkLst>
            <pc:docMk/>
            <pc:sldMk cId="2878436259" sldId="257"/>
            <ac:cxnSpMk id="27" creationId="{C49DA8F6-BCC1-4447-B54C-57856834B94B}"/>
          </ac:cxnSpMkLst>
        </pc:cxnChg>
      </pc:sldChg>
      <pc:sldChg chg="addSp delSp modSp new add del mod setBg modClrScheme delDesignElem chgLayout">
        <pc:chgData name="Sameena Shahban (2325941)" userId="dd6d1ac2-7a98-4fdd-8d47-81f0ecffdff8" providerId="ADAL" clId="{F1986FEE-3D77-5416-887E-BC484C735D9E}" dt="2026-03-05T13:35:06.114" v="3037" actId="14100"/>
        <pc:sldMkLst>
          <pc:docMk/>
          <pc:sldMk cId="1245868052" sldId="259"/>
        </pc:sldMkLst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2" creationId="{0A836534-504F-9648-3160-4A6A2EAC83F5}"/>
          </ac:spMkLst>
        </pc:spChg>
        <pc:spChg chg="add del mod">
          <ac:chgData name="Sameena Shahban (2325941)" userId="dd6d1ac2-7a98-4fdd-8d47-81f0ecffdff8" providerId="ADAL" clId="{F1986FEE-3D77-5416-887E-BC484C735D9E}" dt="2026-03-04T12:56:56.431" v="2080"/>
          <ac:spMkLst>
            <pc:docMk/>
            <pc:sldMk cId="1245868052" sldId="259"/>
            <ac:spMk id="3" creationId="{6068BAD1-AFFC-6AB4-A45D-B971053CB153}"/>
          </ac:spMkLst>
        </pc:spChg>
        <pc:spChg chg="add mod">
          <ac:chgData name="Sameena Shahban (2325941)" userId="dd6d1ac2-7a98-4fdd-8d47-81f0ecffdff8" providerId="ADAL" clId="{F1986FEE-3D77-5416-887E-BC484C735D9E}" dt="2026-03-05T13:35:06.114" v="3037" actId="14100"/>
          <ac:spMkLst>
            <pc:docMk/>
            <pc:sldMk cId="1245868052" sldId="259"/>
            <ac:spMk id="3" creationId="{D704F87F-91B6-41C7-0E6C-2F9EE2061D73}"/>
          </ac:spMkLst>
        </pc:spChg>
        <pc:spChg chg="add mod ord">
          <ac:chgData name="Sameena Shahban (2325941)" userId="dd6d1ac2-7a98-4fdd-8d47-81f0ecffdff8" providerId="ADAL" clId="{F1986FEE-3D77-5416-887E-BC484C735D9E}" dt="2026-03-04T14:11:02.796" v="2534" actId="207"/>
          <ac:spMkLst>
            <pc:docMk/>
            <pc:sldMk cId="1245868052" sldId="259"/>
            <ac:spMk id="4" creationId="{FD5A4917-2919-4497-5C6E-F02DC376B938}"/>
          </ac:spMkLst>
        </pc:spChg>
        <pc:spChg chg="add del">
          <ac:chgData name="Sameena Shahban (2325941)" userId="dd6d1ac2-7a98-4fdd-8d47-81f0ecffdff8" providerId="ADAL" clId="{F1986FEE-3D77-5416-887E-BC484C735D9E}" dt="2026-03-05T13:04:51.832" v="2887" actId="11529"/>
          <ac:spMkLst>
            <pc:docMk/>
            <pc:sldMk cId="1245868052" sldId="259"/>
            <ac:spMk id="5" creationId="{39AC4FCA-5229-DD85-E43B-477D8BDDBE51}"/>
          </ac:spMkLst>
        </pc:spChg>
        <pc:spChg chg="add del mod">
          <ac:chgData name="Sameena Shahban (2325941)" userId="dd6d1ac2-7a98-4fdd-8d47-81f0ecffdff8" providerId="ADAL" clId="{F1986FEE-3D77-5416-887E-BC484C735D9E}" dt="2026-03-04T13:01:11.835" v="2088"/>
          <ac:spMkLst>
            <pc:docMk/>
            <pc:sldMk cId="1245868052" sldId="259"/>
            <ac:spMk id="5" creationId="{FB1B5285-ABCE-7BEB-66D3-42FD38E24802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6" creationId="{CC0023FD-8FB4-1813-95E4-FCE353881B1A}"/>
          </ac:spMkLst>
        </pc:spChg>
        <pc:spChg chg="add mod">
          <ac:chgData name="Sameena Shahban (2325941)" userId="dd6d1ac2-7a98-4fdd-8d47-81f0ecffdff8" providerId="ADAL" clId="{F1986FEE-3D77-5416-887E-BC484C735D9E}" dt="2026-03-05T13:29:59.780" v="3017" actId="14861"/>
          <ac:spMkLst>
            <pc:docMk/>
            <pc:sldMk cId="1245868052" sldId="259"/>
            <ac:spMk id="7" creationId="{4837DD7E-A165-FCF0-CEE8-B1C7A510ADFB}"/>
          </ac:spMkLst>
        </pc:spChg>
        <pc:spChg chg="add del mod">
          <ac:chgData name="Sameena Shahban (2325941)" userId="dd6d1ac2-7a98-4fdd-8d47-81f0ecffdff8" providerId="ADAL" clId="{F1986FEE-3D77-5416-887E-BC484C735D9E}" dt="2026-03-04T13:25:49.029" v="2155"/>
          <ac:spMkLst>
            <pc:docMk/>
            <pc:sldMk cId="1245868052" sldId="259"/>
            <ac:spMk id="7" creationId="{B4AED756-67EF-D893-CF13-EE1B582BA68F}"/>
          </ac:spMkLst>
        </pc:spChg>
        <pc:spChg chg="add del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8" creationId="{7278A5E7-5AA8-0FFE-115B-73F5C4538E5A}"/>
          </ac:spMkLst>
        </pc:spChg>
        <pc:spChg chg="add del mod">
          <ac:chgData name="Sameena Shahban (2325941)" userId="dd6d1ac2-7a98-4fdd-8d47-81f0ecffdff8" providerId="ADAL" clId="{F1986FEE-3D77-5416-887E-BC484C735D9E}" dt="2026-03-05T13:29:15.381" v="3015" actId="478"/>
          <ac:spMkLst>
            <pc:docMk/>
            <pc:sldMk cId="1245868052" sldId="259"/>
            <ac:spMk id="9" creationId="{7451F5B6-3E9C-305A-3140-58DB83D5DDF6}"/>
          </ac:spMkLst>
        </pc:spChg>
        <pc:spChg chg="add del mod">
          <ac:chgData name="Sameena Shahban (2325941)" userId="dd6d1ac2-7a98-4fdd-8d47-81f0ecffdff8" providerId="ADAL" clId="{F1986FEE-3D77-5416-887E-BC484C735D9E}" dt="2026-03-04T13:27:43.915" v="2165"/>
          <ac:spMkLst>
            <pc:docMk/>
            <pc:sldMk cId="1245868052" sldId="259"/>
            <ac:spMk id="9" creationId="{7C6B61A7-162E-CD6A-82B1-151A505C0042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10" creationId="{7104ABA1-4412-4E5D-6D23-E896330D5E70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245868052" sldId="259"/>
            <ac:spMk id="12" creationId="{055219EC-04AA-5F7F-B00B-C8A8A307722C}"/>
          </ac:spMkLst>
        </pc:spChg>
        <pc:spChg chg="add del mod">
          <ac:chgData name="Sameena Shahban (2325941)" userId="dd6d1ac2-7a98-4fdd-8d47-81f0ecffdff8" providerId="ADAL" clId="{F1986FEE-3D77-5416-887E-BC484C735D9E}" dt="2026-03-04T13:25:19.270" v="2149" actId="478"/>
          <ac:spMkLst>
            <pc:docMk/>
            <pc:sldMk cId="1245868052" sldId="259"/>
            <ac:spMk id="13" creationId="{E13F4153-D148-6A5B-3B9B-3A67A879B99E}"/>
          </ac:spMkLst>
        </pc:spChg>
        <pc:spChg chg="add mod">
          <ac:chgData name="Sameena Shahban (2325941)" userId="dd6d1ac2-7a98-4fdd-8d47-81f0ecffdff8" providerId="ADAL" clId="{F1986FEE-3D77-5416-887E-BC484C735D9E}" dt="2026-03-05T13:34:57.285" v="3036" actId="14100"/>
          <ac:spMkLst>
            <pc:docMk/>
            <pc:sldMk cId="1245868052" sldId="259"/>
            <ac:spMk id="14" creationId="{554C6212-C6F2-29A6-5393-D75ADA6B5498}"/>
          </ac:spMkLst>
        </pc:spChg>
        <pc:picChg chg="add mod">
          <ac:chgData name="Sameena Shahban (2325941)" userId="dd6d1ac2-7a98-4fdd-8d47-81f0ecffdff8" providerId="ADAL" clId="{F1986FEE-3D77-5416-887E-BC484C735D9E}" dt="2026-03-03T09:12:44.758" v="2045"/>
          <ac:picMkLst>
            <pc:docMk/>
            <pc:sldMk cId="1245868052" sldId="259"/>
            <ac:picMk id="11" creationId="{DA509F17-A2C8-D6A3-E7D9-99A38FCE5CA3}"/>
          </ac:picMkLst>
        </pc:picChg>
      </pc:sldChg>
      <pc:sldChg chg="addSp delSp modSp new mod setBg delDesignElem chgLayout">
        <pc:chgData name="Sameena Shahban (2325941)" userId="dd6d1ac2-7a98-4fdd-8d47-81f0ecffdff8" providerId="ADAL" clId="{F1986FEE-3D77-5416-887E-BC484C735D9E}" dt="2026-03-05T13:30:24.428" v="3019" actId="14861"/>
        <pc:sldMkLst>
          <pc:docMk/>
          <pc:sldMk cId="3313514659" sldId="260"/>
        </pc:sldMkLst>
        <pc:spChg chg="add mod">
          <ac:chgData name="Sameena Shahban (2325941)" userId="dd6d1ac2-7a98-4fdd-8d47-81f0ecffdff8" providerId="ADAL" clId="{F1986FEE-3D77-5416-887E-BC484C735D9E}" dt="2026-03-04T12:27:12.634" v="2055" actId="14100"/>
          <ac:spMkLst>
            <pc:docMk/>
            <pc:sldMk cId="3313514659" sldId="260"/>
            <ac:spMk id="2" creationId="{5B77FEF8-0F36-D62B-AC65-47CC6741DB39}"/>
          </ac:spMkLst>
        </pc:spChg>
        <pc:spChg chg="add mod">
          <ac:chgData name="Sameena Shahban (2325941)" userId="dd6d1ac2-7a98-4fdd-8d47-81f0ecffdff8" providerId="ADAL" clId="{F1986FEE-3D77-5416-887E-BC484C735D9E}" dt="2026-03-05T13:30:24.428" v="3019" actId="14861"/>
          <ac:spMkLst>
            <pc:docMk/>
            <pc:sldMk cId="3313514659" sldId="260"/>
            <ac:spMk id="3" creationId="{8C446798-33BD-960A-6720-CC60639439AC}"/>
          </ac:spMkLst>
        </pc:spChg>
        <pc:spChg chg="add mod ord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3313514659" sldId="260"/>
            <ac:spMk id="4" creationId="{6CBA5756-CBD7-C197-DE93-828283BFB3D2}"/>
          </ac:spMkLst>
        </pc:spChg>
        <pc:picChg chg="add mod ord">
          <ac:chgData name="Sameena Shahban (2325941)" userId="dd6d1ac2-7a98-4fdd-8d47-81f0ecffdff8" providerId="ADAL" clId="{F1986FEE-3D77-5416-887E-BC484C735D9E}" dt="2026-03-04T12:27:01.063" v="2053" actId="14100"/>
          <ac:picMkLst>
            <pc:docMk/>
            <pc:sldMk cId="3313514659" sldId="260"/>
            <ac:picMk id="23" creationId="{C535DDF4-785B-D029-F1B8-2729096B6F2C}"/>
          </ac:picMkLst>
        </pc:picChg>
      </pc:sldChg>
      <pc:sldChg chg="addSp delSp modSp new mod setBg delDesignElem modNotes">
        <pc:chgData name="Sameena Shahban (2325941)" userId="dd6d1ac2-7a98-4fdd-8d47-81f0ecffdff8" providerId="ADAL" clId="{F1986FEE-3D77-5416-887E-BC484C735D9E}" dt="2026-03-05T13:37:16.344" v="3050" actId="1076"/>
        <pc:sldMkLst>
          <pc:docMk/>
          <pc:sldMk cId="3336056517" sldId="261"/>
        </pc:sldMkLst>
        <pc:spChg chg="mod">
          <ac:chgData name="Sameena Shahban (2325941)" userId="dd6d1ac2-7a98-4fdd-8d47-81f0ecffdff8" providerId="ADAL" clId="{F1986FEE-3D77-5416-887E-BC484C735D9E}" dt="2026-03-04T14:11:40.674" v="2537" actId="207"/>
          <ac:spMkLst>
            <pc:docMk/>
            <pc:sldMk cId="3336056517" sldId="261"/>
            <ac:spMk id="2" creationId="{F6AD6A3F-8DA3-3C4A-4493-1D205A9A56CE}"/>
          </ac:spMkLst>
        </pc:spChg>
        <pc:spChg chg="add mod">
          <ac:chgData name="Sameena Shahban (2325941)" userId="dd6d1ac2-7a98-4fdd-8d47-81f0ecffdff8" providerId="ADAL" clId="{F1986FEE-3D77-5416-887E-BC484C735D9E}" dt="2026-03-05T13:36:54.962" v="3046" actId="1076"/>
          <ac:spMkLst>
            <pc:docMk/>
            <pc:sldMk cId="3336056517" sldId="261"/>
            <ac:spMk id="3" creationId="{3921F1C5-09CC-0D3A-2591-66137B1F958D}"/>
          </ac:spMkLst>
        </pc:spChg>
        <pc:spChg chg="add mod">
          <ac:chgData name="Sameena Shahban (2325941)" userId="dd6d1ac2-7a98-4fdd-8d47-81f0ecffdff8" providerId="ADAL" clId="{F1986FEE-3D77-5416-887E-BC484C735D9E}" dt="2026-03-05T13:31:03.214" v="3023" actId="14861"/>
          <ac:spMkLst>
            <pc:docMk/>
            <pc:sldMk cId="3336056517" sldId="261"/>
            <ac:spMk id="4" creationId="{43594C3B-9D79-5F35-9C96-898E2B2191F4}"/>
          </ac:spMkLst>
        </pc:spChg>
        <pc:spChg chg="add del mod">
          <ac:chgData name="Sameena Shahban (2325941)" userId="dd6d1ac2-7a98-4fdd-8d47-81f0ecffdff8" providerId="ADAL" clId="{F1986FEE-3D77-5416-887E-BC484C735D9E}" dt="2026-03-04T13:47:55.425" v="2284" actId="478"/>
          <ac:spMkLst>
            <pc:docMk/>
            <pc:sldMk cId="3336056517" sldId="261"/>
            <ac:spMk id="6" creationId="{CC617F41-D5C3-B928-5B5C-F8BFE9F55EE9}"/>
          </ac:spMkLst>
        </pc:spChg>
        <pc:graphicFrameChg chg="add mod">
          <ac:chgData name="Sameena Shahban (2325941)" userId="dd6d1ac2-7a98-4fdd-8d47-81f0ecffdff8" providerId="ADAL" clId="{F1986FEE-3D77-5416-887E-BC484C735D9E}" dt="2026-03-04T14:24:17.662" v="2573" actId="255"/>
          <ac:graphicFrameMkLst>
            <pc:docMk/>
            <pc:sldMk cId="3336056517" sldId="261"/>
            <ac:graphicFrameMk id="17" creationId="{21C05F59-7E97-FF76-6902-963635C16AB8}"/>
          </ac:graphicFrameMkLst>
        </pc:graphicFrameChg>
        <pc:picChg chg="add mod">
          <ac:chgData name="Sameena Shahban (2325941)" userId="dd6d1ac2-7a98-4fdd-8d47-81f0ecffdff8" providerId="ADAL" clId="{F1986FEE-3D77-5416-887E-BC484C735D9E}" dt="2026-03-05T13:37:16.344" v="3050" actId="1076"/>
          <ac:picMkLst>
            <pc:docMk/>
            <pc:sldMk cId="3336056517" sldId="261"/>
            <ac:picMk id="5" creationId="{455D695A-C080-421B-9FBB-C72DE6882022}"/>
          </ac:picMkLst>
        </pc:picChg>
      </pc:sldChg>
      <pc:sldChg chg="addSp delSp modSp new mod modClrScheme chgLayout">
        <pc:chgData name="Sameena Shahban (2325941)" userId="dd6d1ac2-7a98-4fdd-8d47-81f0ecffdff8" providerId="ADAL" clId="{F1986FEE-3D77-5416-887E-BC484C735D9E}" dt="2026-03-05T13:35:35.988" v="3039" actId="1076"/>
        <pc:sldMkLst>
          <pc:docMk/>
          <pc:sldMk cId="1107351626" sldId="262"/>
        </pc:sldMkLst>
        <pc:spChg chg="add mod">
          <ac:chgData name="Sameena Shahban (2325941)" userId="dd6d1ac2-7a98-4fdd-8d47-81f0ecffdff8" providerId="ADAL" clId="{F1986FEE-3D77-5416-887E-BC484C735D9E}" dt="2026-03-05T13:35:35.988" v="3039" actId="1076"/>
          <ac:spMkLst>
            <pc:docMk/>
            <pc:sldMk cId="1107351626" sldId="262"/>
            <ac:spMk id="2" creationId="{13CF57E5-D5B0-EE40-49D4-AC3C95DCC0AF}"/>
          </ac:spMkLst>
        </pc:spChg>
        <pc:spChg chg="add del mod">
          <ac:chgData name="Sameena Shahban (2325941)" userId="dd6d1ac2-7a98-4fdd-8d47-81f0ecffdff8" providerId="ADAL" clId="{F1986FEE-3D77-5416-887E-BC484C735D9E}" dt="2026-03-04T14:10:35.752" v="2533" actId="478"/>
          <ac:spMkLst>
            <pc:docMk/>
            <pc:sldMk cId="1107351626" sldId="262"/>
            <ac:spMk id="3" creationId="{7AB17C28-D751-AF1E-3A27-B931485B076A}"/>
          </ac:spMkLst>
        </pc:spChg>
        <pc:spChg chg="add mod">
          <ac:chgData name="Sameena Shahban (2325941)" userId="dd6d1ac2-7a98-4fdd-8d47-81f0ecffdff8" providerId="ADAL" clId="{F1986FEE-3D77-5416-887E-BC484C735D9E}" dt="2026-03-05T13:31:20.939" v="3025" actId="14861"/>
          <ac:spMkLst>
            <pc:docMk/>
            <pc:sldMk cId="1107351626" sldId="262"/>
            <ac:spMk id="3" creationId="{8B33E2F6-EECE-B44D-B361-592E1CE3676F}"/>
          </ac:spMkLst>
        </pc:spChg>
        <pc:spChg chg="add mod ord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1107351626" sldId="262"/>
            <ac:spMk id="7" creationId="{914E3021-80AF-836A-CCB5-4B5645DDB0A2}"/>
          </ac:spMkLst>
        </pc:spChg>
        <pc:spChg chg="add mod ord">
          <ac:chgData name="Sameena Shahban (2325941)" userId="dd6d1ac2-7a98-4fdd-8d47-81f0ecffdff8" providerId="ADAL" clId="{F1986FEE-3D77-5416-887E-BC484C735D9E}" dt="2026-03-04T12:32:46.605" v="2062"/>
          <ac:spMkLst>
            <pc:docMk/>
            <pc:sldMk cId="1107351626" sldId="262"/>
            <ac:spMk id="8" creationId="{20D47D46-BC65-092F-4192-50DF42D6F169}"/>
          </ac:spMkLst>
        </pc:spChg>
        <pc:spChg chg="add del mod ord">
          <ac:chgData name="Sameena Shahban (2325941)" userId="dd6d1ac2-7a98-4fdd-8d47-81f0ecffdff8" providerId="ADAL" clId="{F1986FEE-3D77-5416-887E-BC484C735D9E}" dt="2026-03-04T14:26:07.530" v="2575" actId="21"/>
          <ac:spMkLst>
            <pc:docMk/>
            <pc:sldMk cId="1107351626" sldId="262"/>
            <ac:spMk id="9" creationId="{18625F33-F5A2-DA06-6CC3-DB4F6D470D04}"/>
          </ac:spMkLst>
        </pc:spChg>
        <pc:spChg chg="add mod ord">
          <ac:chgData name="Sameena Shahban (2325941)" userId="dd6d1ac2-7a98-4fdd-8d47-81f0ecffdff8" providerId="ADAL" clId="{F1986FEE-3D77-5416-887E-BC484C735D9E}" dt="2026-03-04T12:32:46.605" v="2062"/>
          <ac:spMkLst>
            <pc:docMk/>
            <pc:sldMk cId="1107351626" sldId="262"/>
            <ac:spMk id="10" creationId="{1FA9E5C4-B4A3-C8FB-BC80-E33EF38CAC00}"/>
          </ac:spMkLst>
        </pc:spChg>
        <pc:spChg chg="add mod ord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1107351626" sldId="262"/>
            <ac:spMk id="11" creationId="{0312460B-4E93-62A1-AC74-BA4C639A952E}"/>
          </ac:spMkLst>
        </pc:spChg>
        <pc:spChg chg="add mod">
          <ac:chgData name="Sameena Shahban (2325941)" userId="dd6d1ac2-7a98-4fdd-8d47-81f0ecffdff8" providerId="ADAL" clId="{F1986FEE-3D77-5416-887E-BC484C735D9E}" dt="2026-03-05T13:35:29.334" v="3038" actId="1076"/>
          <ac:spMkLst>
            <pc:docMk/>
            <pc:sldMk cId="1107351626" sldId="262"/>
            <ac:spMk id="18" creationId="{D1712163-07F4-1A7C-43E9-6C984C469614}"/>
          </ac:spMkLst>
        </pc:spChg>
      </pc:sldChg>
      <pc:sldChg chg="addSp delSp modSp new mod">
        <pc:chgData name="Sameena Shahban (2325941)" userId="dd6d1ac2-7a98-4fdd-8d47-81f0ecffdff8" providerId="ADAL" clId="{F1986FEE-3D77-5416-887E-BC484C735D9E}" dt="2026-03-05T13:32:01.295" v="3027" actId="14861"/>
        <pc:sldMkLst>
          <pc:docMk/>
          <pc:sldMk cId="2562102565" sldId="263"/>
        </pc:sldMkLst>
        <pc:spChg chg="mod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2562102565" sldId="263"/>
            <ac:spMk id="2" creationId="{984C353B-A462-AF87-E354-3371440D43E5}"/>
          </ac:spMkLst>
        </pc:spChg>
        <pc:spChg chg="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3" creationId="{8DEC3429-DFA1-2E75-837C-CEB7690A009D}"/>
          </ac:spMkLst>
        </pc:spChg>
        <pc:spChg chg="mod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2562102565" sldId="263"/>
            <ac:spMk id="4" creationId="{DE3B553D-E3DB-A4B2-8F27-DEA1EAD421BC}"/>
          </ac:spMkLst>
        </pc:spChg>
        <pc:spChg chg="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5" creationId="{BFC9ED5D-8009-4AD6-27D1-F624A0F725C7}"/>
          </ac:spMkLst>
        </pc:spChg>
        <pc:spChg chg="mod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2562102565" sldId="263"/>
            <ac:spMk id="6" creationId="{82C1BB04-B11E-D2D8-2C31-53719711C589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7" creationId="{C83FD3F4-BA00-F39A-8D26-22443B42FB2C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8" creationId="{244D871B-E422-F558-03A5-C32A3A7DA9FB}"/>
          </ac:spMkLst>
        </pc:spChg>
        <pc:spChg chg="add del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562102565" sldId="263"/>
            <ac:spMk id="9" creationId="{F4544A3E-72B6-C03A-2F76-E2B6E0A77754}"/>
          </ac:spMkLst>
        </pc:spChg>
        <pc:spChg chg="add mod">
          <ac:chgData name="Sameena Shahban (2325941)" userId="dd6d1ac2-7a98-4fdd-8d47-81f0ecffdff8" providerId="ADAL" clId="{F1986FEE-3D77-5416-887E-BC484C735D9E}" dt="2026-02-28T09:17:21.647" v="1181" actId="14100"/>
          <ac:spMkLst>
            <pc:docMk/>
            <pc:sldMk cId="2562102565" sldId="263"/>
            <ac:spMk id="10" creationId="{8D540D35-E362-BCFE-7A34-1797AC7E8EB5}"/>
          </ac:spMkLst>
        </pc:spChg>
        <pc:spChg chg="add mod">
          <ac:chgData name="Sameena Shahban (2325941)" userId="dd6d1ac2-7a98-4fdd-8d47-81f0ecffdff8" providerId="ADAL" clId="{F1986FEE-3D77-5416-887E-BC484C735D9E}" dt="2026-03-05T13:32:01.295" v="3027" actId="14861"/>
          <ac:spMkLst>
            <pc:docMk/>
            <pc:sldMk cId="2562102565" sldId="263"/>
            <ac:spMk id="11" creationId="{0B7AE572-13AC-B85E-0BC8-9D6BF9442513}"/>
          </ac:spMkLst>
        </pc:spChg>
        <pc:spChg chg="add del mod">
          <ac:chgData name="Sameena Shahban (2325941)" userId="dd6d1ac2-7a98-4fdd-8d47-81f0ecffdff8" providerId="ADAL" clId="{F1986FEE-3D77-5416-887E-BC484C735D9E}" dt="2026-03-04T14:12:29.298" v="2545" actId="478"/>
          <ac:spMkLst>
            <pc:docMk/>
            <pc:sldMk cId="2562102565" sldId="263"/>
            <ac:spMk id="11" creationId="{10F0776E-D932-4386-8744-1C5DF419528C}"/>
          </ac:spMkLst>
        </pc:spChg>
        <pc:spChg chg="add mod">
          <ac:chgData name="Sameena Shahban (2325941)" userId="dd6d1ac2-7a98-4fdd-8d47-81f0ecffdff8" providerId="ADAL" clId="{F1986FEE-3D77-5416-887E-BC484C735D9E}" dt="2026-03-04T12:36:09.872" v="2066"/>
          <ac:spMkLst>
            <pc:docMk/>
            <pc:sldMk cId="2562102565" sldId="263"/>
            <ac:spMk id="13" creationId="{BF9F6E26-8E8C-C30C-5358-D7220EBE9CE6}"/>
          </ac:spMkLst>
        </pc:spChg>
      </pc:sldChg>
      <pc:sldChg chg="addSp delSp modSp new mod modClrScheme chgLayout">
        <pc:chgData name="Sameena Shahban (2325941)" userId="dd6d1ac2-7a98-4fdd-8d47-81f0ecffdff8" providerId="ADAL" clId="{F1986FEE-3D77-5416-887E-BC484C735D9E}" dt="2026-03-05T13:32:16.563" v="3028" actId="14861"/>
        <pc:sldMkLst>
          <pc:docMk/>
          <pc:sldMk cId="2307050232" sldId="264"/>
        </pc:sldMkLst>
        <pc:spChg chg="add mod">
          <ac:chgData name="Sameena Shahban (2325941)" userId="dd6d1ac2-7a98-4fdd-8d47-81f0ecffdff8" providerId="ADAL" clId="{F1986FEE-3D77-5416-887E-BC484C735D9E}" dt="2026-03-05T13:32:16.563" v="3028" actId="14861"/>
          <ac:spMkLst>
            <pc:docMk/>
            <pc:sldMk cId="2307050232" sldId="264"/>
            <ac:spMk id="2" creationId="{A4072FBA-4CCB-5020-65C8-1749BADCCE5B}"/>
          </ac:spMkLst>
        </pc:spChg>
        <pc:spChg chg="add del mod">
          <ac:chgData name="Sameena Shahban (2325941)" userId="dd6d1ac2-7a98-4fdd-8d47-81f0ecffdff8" providerId="ADAL" clId="{F1986FEE-3D77-5416-887E-BC484C735D9E}" dt="2026-03-04T13:59:03.378" v="2393" actId="478"/>
          <ac:spMkLst>
            <pc:docMk/>
            <pc:sldMk cId="2307050232" sldId="264"/>
            <ac:spMk id="2" creationId="{E222538F-B1BF-7CEF-C840-C6FA78FB3F65}"/>
          </ac:spMkLst>
        </pc:spChg>
        <pc:spChg chg="add mod">
          <ac:chgData name="Sameena Shahban (2325941)" userId="dd6d1ac2-7a98-4fdd-8d47-81f0ecffdff8" providerId="ADAL" clId="{F1986FEE-3D77-5416-887E-BC484C735D9E}" dt="2026-03-04T14:17:30.019" v="2570" actId="113"/>
          <ac:spMkLst>
            <pc:docMk/>
            <pc:sldMk cId="2307050232" sldId="264"/>
            <ac:spMk id="3" creationId="{6E469393-8375-9C95-741B-ABF35F7A2AAD}"/>
          </ac:spMkLst>
        </pc:spChg>
        <pc:spChg chg="add mod">
          <ac:chgData name="Sameena Shahban (2325941)" userId="dd6d1ac2-7a98-4fdd-8d47-81f0ecffdff8" providerId="ADAL" clId="{F1986FEE-3D77-5416-887E-BC484C735D9E}" dt="2026-03-04T13:57:46.205" v="2325"/>
          <ac:spMkLst>
            <pc:docMk/>
            <pc:sldMk cId="2307050232" sldId="264"/>
            <ac:spMk id="4" creationId="{5F18EC1A-B0FB-F078-7B8E-72D2F99BE677}"/>
          </ac:spMkLst>
        </pc:spChg>
        <pc:spChg chg="add mod ord">
          <ac:chgData name="Sameena Shahban (2325941)" userId="dd6d1ac2-7a98-4fdd-8d47-81f0ecffdff8" providerId="ADAL" clId="{F1986FEE-3D77-5416-887E-BC484C735D9E}" dt="2026-03-04T14:12:38.824" v="2546" actId="207"/>
          <ac:spMkLst>
            <pc:docMk/>
            <pc:sldMk cId="2307050232" sldId="264"/>
            <ac:spMk id="7" creationId="{B1D55A74-7FE0-CD97-77DC-3B73F254ABDA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307050232" sldId="264"/>
            <ac:spMk id="16" creationId="{114A186C-2846-E896-3BCD-D837D3623C29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307050232" sldId="264"/>
            <ac:spMk id="17" creationId="{BE0D0893-0362-65D0-625B-A0DF9AFBC578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2307050232" sldId="264"/>
            <ac:spMk id="19" creationId="{C22238BC-3883-D198-D84D-B10F3994DCAB}"/>
          </ac:spMkLst>
        </pc:spChg>
      </pc:sldChg>
      <pc:sldChg chg="addSp delSp modSp new mod">
        <pc:chgData name="Sameena Shahban (2325941)" userId="dd6d1ac2-7a98-4fdd-8d47-81f0ecffdff8" providerId="ADAL" clId="{F1986FEE-3D77-5416-887E-BC484C735D9E}" dt="2026-03-05T13:32:57.016" v="3030" actId="14861"/>
        <pc:sldMkLst>
          <pc:docMk/>
          <pc:sldMk cId="4277980039" sldId="265"/>
        </pc:sldMkLst>
        <pc:spChg chg="mod">
          <ac:chgData name="Sameena Shahban (2325941)" userId="dd6d1ac2-7a98-4fdd-8d47-81f0ecffdff8" providerId="ADAL" clId="{F1986FEE-3D77-5416-887E-BC484C735D9E}" dt="2026-03-04T14:12:53.508" v="2548" actId="207"/>
          <ac:spMkLst>
            <pc:docMk/>
            <pc:sldMk cId="4277980039" sldId="265"/>
            <ac:spMk id="2" creationId="{D1FED34F-E532-1F82-31C1-FAA521C72AA6}"/>
          </ac:spMkLst>
        </pc:spChg>
        <pc:spChg chg="add mod">
          <ac:chgData name="Sameena Shahban (2325941)" userId="dd6d1ac2-7a98-4fdd-8d47-81f0ecffdff8" providerId="ADAL" clId="{F1986FEE-3D77-5416-887E-BC484C735D9E}" dt="2026-03-04T14:30:56.130" v="2577" actId="12"/>
          <ac:spMkLst>
            <pc:docMk/>
            <pc:sldMk cId="4277980039" sldId="265"/>
            <ac:spMk id="3" creationId="{FE525A74-1178-A51B-8AF5-6B4A967B7F70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4277980039" sldId="265"/>
            <ac:spMk id="4" creationId="{779AA989-16F1-5077-5A23-9DCA87CAC1D8}"/>
          </ac:spMkLst>
        </pc:spChg>
        <pc:spChg chg="add mod">
          <ac:chgData name="Sameena Shahban (2325941)" userId="dd6d1ac2-7a98-4fdd-8d47-81f0ecffdff8" providerId="ADAL" clId="{F1986FEE-3D77-5416-887E-BC484C735D9E}" dt="2026-03-05T13:32:57.016" v="3030" actId="14861"/>
          <ac:spMkLst>
            <pc:docMk/>
            <pc:sldMk cId="4277980039" sldId="265"/>
            <ac:spMk id="5" creationId="{5B8CBE07-191A-3235-261D-45BA55C7858B}"/>
          </ac:spMkLst>
        </pc:spChg>
        <pc:spChg chg="add del mod">
          <ac:chgData name="Sameena Shahban (2325941)" userId="dd6d1ac2-7a98-4fdd-8d47-81f0ecffdff8" providerId="ADAL" clId="{F1986FEE-3D77-5416-887E-BC484C735D9E}" dt="2026-03-04T13:18:25.691" v="2121"/>
          <ac:spMkLst>
            <pc:docMk/>
            <pc:sldMk cId="4277980039" sldId="265"/>
            <ac:spMk id="5" creationId="{BC097EFF-60F3-9958-70E4-908CC0D1751B}"/>
          </ac:spMkLst>
        </pc:spChg>
        <pc:spChg chg="add del mod">
          <ac:chgData name="Sameena Shahban (2325941)" userId="dd6d1ac2-7a98-4fdd-8d47-81f0ecffdff8" providerId="ADAL" clId="{F1986FEE-3D77-5416-887E-BC484C735D9E}" dt="2026-03-04T13:18:52.161" v="2125" actId="478"/>
          <ac:spMkLst>
            <pc:docMk/>
            <pc:sldMk cId="4277980039" sldId="265"/>
            <ac:spMk id="6" creationId="{D91288C8-3C96-0AA9-663D-693BF2CEB49B}"/>
          </ac:spMkLst>
        </pc:spChg>
      </pc:sldChg>
      <pc:sldChg chg="addSp delSp modSp new mod">
        <pc:chgData name="Sameena Shahban (2325941)" userId="dd6d1ac2-7a98-4fdd-8d47-81f0ecffdff8" providerId="ADAL" clId="{F1986FEE-3D77-5416-887E-BC484C735D9E}" dt="2026-03-05T13:35:57.642" v="3040" actId="1076"/>
        <pc:sldMkLst>
          <pc:docMk/>
          <pc:sldMk cId="1027754789" sldId="266"/>
        </pc:sldMkLst>
        <pc:spChg chg="mod">
          <ac:chgData name="Sameena Shahban (2325941)" userId="dd6d1ac2-7a98-4fdd-8d47-81f0ecffdff8" providerId="ADAL" clId="{F1986FEE-3D77-5416-887E-BC484C735D9E}" dt="2026-03-05T13:08:23.897" v="2914"/>
          <ac:spMkLst>
            <pc:docMk/>
            <pc:sldMk cId="1027754789" sldId="266"/>
            <ac:spMk id="2" creationId="{EB67D571-E796-4608-FE40-BA09CA976FA8}"/>
          </ac:spMkLst>
        </pc:spChg>
        <pc:spChg chg="add mod">
          <ac:chgData name="Sameena Shahban (2325941)" userId="dd6d1ac2-7a98-4fdd-8d47-81f0ecffdff8" providerId="ADAL" clId="{F1986FEE-3D77-5416-887E-BC484C735D9E}" dt="2026-03-05T13:35:57.642" v="3040" actId="1076"/>
          <ac:spMkLst>
            <pc:docMk/>
            <pc:sldMk cId="1027754789" sldId="266"/>
            <ac:spMk id="3" creationId="{1A2CF600-FBDE-A778-36E3-2AEA442A7004}"/>
          </ac:spMkLst>
        </pc:spChg>
        <pc:spChg chg="add del">
          <ac:chgData name="Sameena Shahban (2325941)" userId="dd6d1ac2-7a98-4fdd-8d47-81f0ecffdff8" providerId="ADAL" clId="{F1986FEE-3D77-5416-887E-BC484C735D9E}" dt="2026-03-05T13:24:21.150" v="2991" actId="11529"/>
          <ac:spMkLst>
            <pc:docMk/>
            <pc:sldMk cId="1027754789" sldId="266"/>
            <ac:spMk id="4" creationId="{82C840EF-7EFF-FFFE-D451-6BD2124ED3BB}"/>
          </ac:spMkLst>
        </pc:spChg>
        <pc:spChg chg="add mod">
          <ac:chgData name="Sameena Shahban (2325941)" userId="dd6d1ac2-7a98-4fdd-8d47-81f0ecffdff8" providerId="ADAL" clId="{F1986FEE-3D77-5416-887E-BC484C735D9E}" dt="2026-03-03T09:12:44.758" v="2045"/>
          <ac:spMkLst>
            <pc:docMk/>
            <pc:sldMk cId="1027754789" sldId="266"/>
            <ac:spMk id="5" creationId="{F4C38D12-F803-BFF3-3373-64E48038D85B}"/>
          </ac:spMkLst>
        </pc:spChg>
        <pc:spChg chg="add del">
          <ac:chgData name="Sameena Shahban (2325941)" userId="dd6d1ac2-7a98-4fdd-8d47-81f0ecffdff8" providerId="ADAL" clId="{F1986FEE-3D77-5416-887E-BC484C735D9E}" dt="2026-03-05T13:24:36.702" v="2993" actId="11529"/>
          <ac:spMkLst>
            <pc:docMk/>
            <pc:sldMk cId="1027754789" sldId="266"/>
            <ac:spMk id="6" creationId="{B5BE7628-A844-3E7D-1074-0E2F1312AD5A}"/>
          </ac:spMkLst>
        </pc:spChg>
        <pc:spChg chg="add mod">
          <ac:chgData name="Sameena Shahban (2325941)" userId="dd6d1ac2-7a98-4fdd-8d47-81f0ecffdff8" providerId="ADAL" clId="{F1986FEE-3D77-5416-887E-BC484C735D9E}" dt="2026-03-05T13:33:10.098" v="3031" actId="14861"/>
          <ac:spMkLst>
            <pc:docMk/>
            <pc:sldMk cId="1027754789" sldId="266"/>
            <ac:spMk id="7" creationId="{6BA0570D-922D-9244-9373-7D5EBC6F0368}"/>
          </ac:spMkLst>
        </pc:spChg>
        <pc:spChg chg="add mod">
          <ac:chgData name="Sameena Shahban (2325941)" userId="dd6d1ac2-7a98-4fdd-8d47-81f0ecffdff8" providerId="ADAL" clId="{F1986FEE-3D77-5416-887E-BC484C735D9E}" dt="2026-03-05T12:06:50.137" v="2621" actId="1076"/>
          <ac:spMkLst>
            <pc:docMk/>
            <pc:sldMk cId="1027754789" sldId="266"/>
            <ac:spMk id="8" creationId="{5B652E35-C370-4C2D-D8E8-5F1457B0C7E9}"/>
          </ac:spMkLst>
        </pc:spChg>
      </pc:sldChg>
      <pc:sldChg chg="addSp delSp modSp new del mod modClrScheme chgLayout modNotes">
        <pc:chgData name="Sameena Shahban (2325941)" userId="dd6d1ac2-7a98-4fdd-8d47-81f0ecffdff8" providerId="ADAL" clId="{F1986FEE-3D77-5416-887E-BC484C735D9E}" dt="2026-03-05T11:55:20.356" v="2598" actId="2696"/>
        <pc:sldMkLst>
          <pc:docMk/>
          <pc:sldMk cId="1114878990" sldId="267"/>
        </pc:sldMkLst>
        <pc:spChg chg="add del mod">
          <ac:chgData name="Sameena Shahban (2325941)" userId="dd6d1ac2-7a98-4fdd-8d47-81f0ecffdff8" providerId="ADAL" clId="{F1986FEE-3D77-5416-887E-BC484C735D9E}" dt="2026-03-05T11:55:02.879" v="2596" actId="478"/>
          <ac:spMkLst>
            <pc:docMk/>
            <pc:sldMk cId="1114878990" sldId="267"/>
            <ac:spMk id="2" creationId="{367CD724-A484-D580-2B18-73179F94AE9A}"/>
          </ac:spMkLst>
        </pc:spChg>
        <pc:spChg chg="add">
          <ac:chgData name="Sameena Shahban (2325941)" userId="dd6d1ac2-7a98-4fdd-8d47-81f0ecffdff8" providerId="ADAL" clId="{F1986FEE-3D77-5416-887E-BC484C735D9E}" dt="2026-03-05T11:55:15.297" v="2597"/>
          <ac:spMkLst>
            <pc:docMk/>
            <pc:sldMk cId="1114878990" sldId="267"/>
            <ac:spMk id="3" creationId="{BDB27584-F3EF-23E8-4E14-4AB1C9E49C67}"/>
          </ac:spMkLst>
        </pc:spChg>
        <pc:spChg chg="add del mod">
          <ac:chgData name="Sameena Shahban (2325941)" userId="dd6d1ac2-7a98-4fdd-8d47-81f0ecffdff8" providerId="ADAL" clId="{F1986FEE-3D77-5416-887E-BC484C735D9E}" dt="2026-03-05T11:55:02.879" v="2596" actId="478"/>
          <ac:spMkLst>
            <pc:docMk/>
            <pc:sldMk cId="1114878990" sldId="267"/>
            <ac:spMk id="4" creationId="{FB5B6EE8-A2DD-4A1D-7682-FD73C655A9A1}"/>
          </ac:spMkLst>
        </pc:spChg>
      </pc:sldChg>
      <pc:sldChg chg="addSp delSp modSp new mod">
        <pc:chgData name="Sameena Shahban (2325941)" userId="dd6d1ac2-7a98-4fdd-8d47-81f0ecffdff8" providerId="ADAL" clId="{F1986FEE-3D77-5416-887E-BC484C735D9E}" dt="2026-03-05T13:36:39.062" v="3045" actId="1076"/>
        <pc:sldMkLst>
          <pc:docMk/>
          <pc:sldMk cId="2916158458" sldId="268"/>
        </pc:sldMkLst>
        <pc:spChg chg="add mod">
          <ac:chgData name="Sameena Shahban (2325941)" userId="dd6d1ac2-7a98-4fdd-8d47-81f0ecffdff8" providerId="ADAL" clId="{F1986FEE-3D77-5416-887E-BC484C735D9E}" dt="2026-03-05T13:36:39.062" v="3045" actId="1076"/>
          <ac:spMkLst>
            <pc:docMk/>
            <pc:sldMk cId="2916158458" sldId="268"/>
            <ac:spMk id="2" creationId="{81B69C29-9232-FF60-8E13-F8D192FD3E95}"/>
          </ac:spMkLst>
        </pc:spChg>
        <pc:spChg chg="add del mod">
          <ac:chgData name="Sameena Shahban (2325941)" userId="dd6d1ac2-7a98-4fdd-8d47-81f0ecffdff8" providerId="ADAL" clId="{F1986FEE-3D77-5416-887E-BC484C735D9E}" dt="2026-03-05T12:21:56.114" v="2749"/>
          <ac:spMkLst>
            <pc:docMk/>
            <pc:sldMk cId="2916158458" sldId="268"/>
            <ac:spMk id="3" creationId="{87D1BC80-04CF-611C-D44F-4A3042C4CB1D}"/>
          </ac:spMkLst>
        </pc:spChg>
        <pc:spChg chg="add mod">
          <ac:chgData name="Sameena Shahban (2325941)" userId="dd6d1ac2-7a98-4fdd-8d47-81f0ecffdff8" providerId="ADAL" clId="{F1986FEE-3D77-5416-887E-BC484C735D9E}" dt="2026-03-05T13:34:12.016" v="3034" actId="14861"/>
          <ac:spMkLst>
            <pc:docMk/>
            <pc:sldMk cId="2916158458" sldId="268"/>
            <ac:spMk id="4" creationId="{EA0E0B1B-4FEC-0804-EE03-56EC680B7BBD}"/>
          </ac:spMkLst>
        </pc:spChg>
      </pc:sldChg>
      <pc:sldChg chg="addSp delSp modSp new mod setBg">
        <pc:chgData name="Sameena Shahban (2325941)" userId="dd6d1ac2-7a98-4fdd-8d47-81f0ecffdff8" providerId="ADAL" clId="{F1986FEE-3D77-5416-887E-BC484C735D9E}" dt="2026-03-05T13:32:29.978" v="3029" actId="14861"/>
        <pc:sldMkLst>
          <pc:docMk/>
          <pc:sldMk cId="1445750117" sldId="269"/>
        </pc:sldMkLst>
        <pc:spChg chg="mod">
          <ac:chgData name="Sameena Shahban (2325941)" userId="dd6d1ac2-7a98-4fdd-8d47-81f0ecffdff8" providerId="ADAL" clId="{F1986FEE-3D77-5416-887E-BC484C735D9E}" dt="2026-03-05T13:12:06.818" v="2929" actId="26606"/>
          <ac:spMkLst>
            <pc:docMk/>
            <pc:sldMk cId="1445750117" sldId="269"/>
            <ac:spMk id="2" creationId="{253B47E5-F5C5-28BA-48C3-FD516A2BB9A0}"/>
          </ac:spMkLst>
        </pc:spChg>
        <pc:spChg chg="mod">
          <ac:chgData name="Sameena Shahban (2325941)" userId="dd6d1ac2-7a98-4fdd-8d47-81f0ecffdff8" providerId="ADAL" clId="{F1986FEE-3D77-5416-887E-BC484C735D9E}" dt="2026-03-05T13:12:06.818" v="2929" actId="26606"/>
          <ac:spMkLst>
            <pc:docMk/>
            <pc:sldMk cId="1445750117" sldId="269"/>
            <ac:spMk id="3" creationId="{9F87A110-40F6-B759-6325-69E0419FA200}"/>
          </ac:spMkLst>
        </pc:spChg>
        <pc:spChg chg="add del">
          <ac:chgData name="Sameena Shahban (2325941)" userId="dd6d1ac2-7a98-4fdd-8d47-81f0ecffdff8" providerId="ADAL" clId="{F1986FEE-3D77-5416-887E-BC484C735D9E}" dt="2026-03-05T13:23:02.552" v="2980" actId="11529"/>
          <ac:spMkLst>
            <pc:docMk/>
            <pc:sldMk cId="1445750117" sldId="269"/>
            <ac:spMk id="4" creationId="{2C26B461-25F8-BEDA-528B-E91FBB36F514}"/>
          </ac:spMkLst>
        </pc:spChg>
        <pc:spChg chg="add del">
          <ac:chgData name="Sameena Shahban (2325941)" userId="dd6d1ac2-7a98-4fdd-8d47-81f0ecffdff8" providerId="ADAL" clId="{F1986FEE-3D77-5416-887E-BC484C735D9E}" dt="2026-03-05T13:12:06.818" v="2929" actId="26606"/>
          <ac:spMkLst>
            <pc:docMk/>
            <pc:sldMk cId="1445750117" sldId="269"/>
            <ac:spMk id="5" creationId="{100EDD19-6802-4EC3-95CE-CFFAB042CFD6}"/>
          </ac:spMkLst>
        </pc:spChg>
        <pc:spChg chg="add del">
          <ac:chgData name="Sameena Shahban (2325941)" userId="dd6d1ac2-7a98-4fdd-8d47-81f0ecffdff8" providerId="ADAL" clId="{F1986FEE-3D77-5416-887E-BC484C735D9E}" dt="2026-03-05T13:12:06.818" v="2929" actId="26606"/>
          <ac:spMkLst>
            <pc:docMk/>
            <pc:sldMk cId="1445750117" sldId="269"/>
            <ac:spMk id="6" creationId="{DB17E863-922E-4C26-BD64-E8FD41D28661}"/>
          </ac:spMkLst>
        </pc:spChg>
        <pc:spChg chg="add mod">
          <ac:chgData name="Sameena Shahban (2325941)" userId="dd6d1ac2-7a98-4fdd-8d47-81f0ecffdff8" providerId="ADAL" clId="{F1986FEE-3D77-5416-887E-BC484C735D9E}" dt="2026-03-05T13:32:29.978" v="3029" actId="14861"/>
          <ac:spMkLst>
            <pc:docMk/>
            <pc:sldMk cId="1445750117" sldId="269"/>
            <ac:spMk id="7" creationId="{B539F444-808A-1664-6E07-13F111A7EAA7}"/>
          </ac:spMkLst>
        </pc:spChg>
        <pc:spChg chg="add del">
          <ac:chgData name="Sameena Shahban (2325941)" userId="dd6d1ac2-7a98-4fdd-8d47-81f0ecffdff8" providerId="ADAL" clId="{F1986FEE-3D77-5416-887E-BC484C735D9E}" dt="2026-03-04T14:15:42.403" v="2568" actId="26606"/>
          <ac:spMkLst>
            <pc:docMk/>
            <pc:sldMk cId="1445750117" sldId="269"/>
            <ac:spMk id="8" creationId="{AC17DE74-01C9-4859-B65A-85CF999E8580}"/>
          </ac:spMkLst>
        </pc:spChg>
        <pc:spChg chg="add del">
          <ac:chgData name="Sameena Shahban (2325941)" userId="dd6d1ac2-7a98-4fdd-8d47-81f0ecffdff8" providerId="ADAL" clId="{F1986FEE-3D77-5416-887E-BC484C735D9E}" dt="2026-03-04T14:15:42.403" v="2568" actId="26606"/>
          <ac:spMkLst>
            <pc:docMk/>
            <pc:sldMk cId="1445750117" sldId="269"/>
            <ac:spMk id="10" creationId="{068C0432-0E90-4CC1-8CD3-D44A90DF07EF}"/>
          </ac:spMkLst>
        </pc:spChg>
      </pc:sldChg>
      <pc:sldChg chg="addSp delSp modSp new mod setBg delDesignElem">
        <pc:chgData name="Sameena Shahban (2325941)" userId="dd6d1ac2-7a98-4fdd-8d47-81f0ecffdff8" providerId="ADAL" clId="{F1986FEE-3D77-5416-887E-BC484C735D9E}" dt="2026-03-05T13:30:43.996" v="3021" actId="14861"/>
        <pc:sldMkLst>
          <pc:docMk/>
          <pc:sldMk cId="1647253130" sldId="270"/>
        </pc:sldMkLst>
        <pc:spChg chg="add mod">
          <ac:chgData name="Sameena Shahban (2325941)" userId="dd6d1ac2-7a98-4fdd-8d47-81f0ecffdff8" providerId="ADAL" clId="{F1986FEE-3D77-5416-887E-BC484C735D9E}" dt="2026-03-05T13:30:43.996" v="3021" actId="14861"/>
          <ac:spMkLst>
            <pc:docMk/>
            <pc:sldMk cId="1647253130" sldId="270"/>
            <ac:spMk id="2" creationId="{9D11653B-AF15-CC64-D708-1C93B75EE9D6}"/>
          </ac:spMkLst>
        </pc:spChg>
        <pc:spChg chg="add mod">
          <ac:chgData name="Sameena Shahban (2325941)" userId="dd6d1ac2-7a98-4fdd-8d47-81f0ecffdff8" providerId="ADAL" clId="{F1986FEE-3D77-5416-887E-BC484C735D9E}" dt="2026-03-05T13:15:29.308" v="2943" actId="207"/>
          <ac:spMkLst>
            <pc:docMk/>
            <pc:sldMk cId="1647253130" sldId="270"/>
            <ac:spMk id="4" creationId="{160C9B0E-FCE0-E77C-00CE-65966AD24B54}"/>
          </ac:spMkLst>
        </pc:spChg>
        <pc:spChg chg="add mod">
          <ac:chgData name="Sameena Shahban (2325941)" userId="dd6d1ac2-7a98-4fdd-8d47-81f0ecffdff8" providerId="ADAL" clId="{F1986FEE-3D77-5416-887E-BC484C735D9E}" dt="2026-03-05T13:13:09.654" v="2942" actId="27636"/>
          <ac:spMkLst>
            <pc:docMk/>
            <pc:sldMk cId="1647253130" sldId="270"/>
            <ac:spMk id="5" creationId="{28889436-48AC-FC7A-5E4D-3AE31960EC3B}"/>
          </ac:spMkLst>
        </pc:spChg>
        <pc:spChg chg="add del">
          <ac:chgData name="Sameena Shahban (2325941)" userId="dd6d1ac2-7a98-4fdd-8d47-81f0ecffdff8" providerId="ADAL" clId="{F1986FEE-3D77-5416-887E-BC484C735D9E}" dt="2026-03-05T13:09:08.253" v="2916" actId="26606"/>
          <ac:spMkLst>
            <pc:docMk/>
            <pc:sldMk cId="1647253130" sldId="270"/>
            <ac:spMk id="7" creationId="{AC17DE74-01C9-4859-B65A-85CF999E8580}"/>
          </ac:spMkLst>
        </pc:spChg>
        <pc:spChg chg="add del">
          <ac:chgData name="Sameena Shahban (2325941)" userId="dd6d1ac2-7a98-4fdd-8d47-81f0ecffdff8" providerId="ADAL" clId="{F1986FEE-3D77-5416-887E-BC484C735D9E}" dt="2026-03-05T13:09:08.253" v="2916" actId="26606"/>
          <ac:spMkLst>
            <pc:docMk/>
            <pc:sldMk cId="1647253130" sldId="270"/>
            <ac:spMk id="8" creationId="{068C0432-0E90-4CC1-8CD3-D44A90DF07EF}"/>
          </ac:spMkLst>
        </pc:spChg>
        <pc:spChg chg="add">
          <ac:chgData name="Sameena Shahban (2325941)" userId="dd6d1ac2-7a98-4fdd-8d47-81f0ecffdff8" providerId="ADAL" clId="{F1986FEE-3D77-5416-887E-BC484C735D9E}" dt="2026-03-05T13:09:16.874" v="2917" actId="26606"/>
          <ac:spMkLst>
            <pc:docMk/>
            <pc:sldMk cId="1647253130" sldId="270"/>
            <ac:spMk id="9" creationId="{907EF6B7-1338-4443-8C46-6A318D952DFD}"/>
          </ac:spMkLst>
        </pc:spChg>
        <pc:spChg chg="add del">
          <ac:chgData name="Sameena Shahban (2325941)" userId="dd6d1ac2-7a98-4fdd-8d47-81f0ecffdff8" providerId="ADAL" clId="{F1986FEE-3D77-5416-887E-BC484C735D9E}" dt="2026-03-05T13:06:40.478" v="2904"/>
          <ac:spMkLst>
            <pc:docMk/>
            <pc:sldMk cId="1647253130" sldId="270"/>
            <ac:spMk id="10" creationId="{907EF6B7-1338-4443-8C46-6A318D952DFD}"/>
          </ac:spMkLst>
        </pc:spChg>
        <pc:spChg chg="add">
          <ac:chgData name="Sameena Shahban (2325941)" userId="dd6d1ac2-7a98-4fdd-8d47-81f0ecffdff8" providerId="ADAL" clId="{F1986FEE-3D77-5416-887E-BC484C735D9E}" dt="2026-03-05T13:09:16.874" v="2917" actId="26606"/>
          <ac:spMkLst>
            <pc:docMk/>
            <pc:sldMk cId="1647253130" sldId="270"/>
            <ac:spMk id="11" creationId="{DAAE4CDD-124C-4DCF-9584-B6033B545DD5}"/>
          </ac:spMkLst>
        </pc:spChg>
        <pc:spChg chg="add del">
          <ac:chgData name="Sameena Shahban (2325941)" userId="dd6d1ac2-7a98-4fdd-8d47-81f0ecffdff8" providerId="ADAL" clId="{F1986FEE-3D77-5416-887E-BC484C735D9E}" dt="2026-03-05T13:06:40.478" v="2904"/>
          <ac:spMkLst>
            <pc:docMk/>
            <pc:sldMk cId="1647253130" sldId="270"/>
            <ac:spMk id="12" creationId="{DAAE4CDD-124C-4DCF-9584-B6033B545DD5}"/>
          </ac:spMkLst>
        </pc:spChg>
        <pc:spChg chg="add">
          <ac:chgData name="Sameena Shahban (2325941)" userId="dd6d1ac2-7a98-4fdd-8d47-81f0ecffdff8" providerId="ADAL" clId="{F1986FEE-3D77-5416-887E-BC484C735D9E}" dt="2026-03-05T13:09:16.874" v="2917" actId="26606"/>
          <ac:spMkLst>
            <pc:docMk/>
            <pc:sldMk cId="1647253130" sldId="270"/>
            <ac:spMk id="13" creationId="{081E4A58-353D-44AE-B2FC-2A74E2E400F7}"/>
          </ac:spMkLst>
        </pc:spChg>
        <pc:spChg chg="add del">
          <ac:chgData name="Sameena Shahban (2325941)" userId="dd6d1ac2-7a98-4fdd-8d47-81f0ecffdff8" providerId="ADAL" clId="{F1986FEE-3D77-5416-887E-BC484C735D9E}" dt="2026-03-05T13:06:40.478" v="2904"/>
          <ac:spMkLst>
            <pc:docMk/>
            <pc:sldMk cId="1647253130" sldId="270"/>
            <ac:spMk id="14" creationId="{081E4A58-353D-44AE-B2FC-2A74E2E400F7}"/>
          </ac:spMkLst>
        </pc:spChg>
        <pc:spChg chg="add del">
          <ac:chgData name="Sameena Shahban (2325941)" userId="dd6d1ac2-7a98-4fdd-8d47-81f0ecffdff8" providerId="ADAL" clId="{F1986FEE-3D77-5416-887E-BC484C735D9E}" dt="2026-03-04T14:09:28.940" v="2530" actId="26606"/>
          <ac:spMkLst>
            <pc:docMk/>
            <pc:sldMk cId="1647253130" sldId="270"/>
            <ac:spMk id="19" creationId="{17718681-A12E-49D6-9925-DD7C68176D61}"/>
          </ac:spMkLst>
        </pc:spChg>
        <pc:spChg chg="add del">
          <ac:chgData name="Sameena Shahban (2325941)" userId="dd6d1ac2-7a98-4fdd-8d47-81f0ecffdff8" providerId="ADAL" clId="{F1986FEE-3D77-5416-887E-BC484C735D9E}" dt="2026-03-04T14:09:28.940" v="2530" actId="26606"/>
          <ac:spMkLst>
            <pc:docMk/>
            <pc:sldMk cId="1647253130" sldId="270"/>
            <ac:spMk id="21" creationId="{FBD77573-9EF2-4C35-8285-A1CF6FBB0EA5}"/>
          </ac:spMkLst>
        </pc:spChg>
      </pc:sldChg>
      <pc:sldChg chg="addSp delSp modSp new mod modClrScheme chgLayout">
        <pc:chgData name="Sameena Shahban (2325941)" userId="dd6d1ac2-7a98-4fdd-8d47-81f0ecffdff8" providerId="ADAL" clId="{F1986FEE-3D77-5416-887E-BC484C735D9E}" dt="2026-03-05T13:36:21.544" v="3043" actId="1076"/>
        <pc:sldMkLst>
          <pc:docMk/>
          <pc:sldMk cId="378084137" sldId="271"/>
        </pc:sldMkLst>
        <pc:spChg chg="del">
          <ac:chgData name="Sameena Shahban (2325941)" userId="dd6d1ac2-7a98-4fdd-8d47-81f0ecffdff8" providerId="ADAL" clId="{F1986FEE-3D77-5416-887E-BC484C735D9E}" dt="2026-03-05T11:55:29.248" v="2600" actId="700"/>
          <ac:spMkLst>
            <pc:docMk/>
            <pc:sldMk cId="378084137" sldId="271"/>
            <ac:spMk id="2" creationId="{D0BDC95D-4236-0F6C-C4AA-287357150409}"/>
          </ac:spMkLst>
        </pc:spChg>
        <pc:spChg chg="del">
          <ac:chgData name="Sameena Shahban (2325941)" userId="dd6d1ac2-7a98-4fdd-8d47-81f0ecffdff8" providerId="ADAL" clId="{F1986FEE-3D77-5416-887E-BC484C735D9E}" dt="2026-03-05T11:55:29.248" v="2600" actId="700"/>
          <ac:spMkLst>
            <pc:docMk/>
            <pc:sldMk cId="378084137" sldId="271"/>
            <ac:spMk id="3" creationId="{9A180860-0C58-B9F1-DEAF-30FE3BC2C76E}"/>
          </ac:spMkLst>
        </pc:spChg>
        <pc:spChg chg="add del mod">
          <ac:chgData name="Sameena Shahban (2325941)" userId="dd6d1ac2-7a98-4fdd-8d47-81f0ecffdff8" providerId="ADAL" clId="{F1986FEE-3D77-5416-887E-BC484C735D9E}" dt="2026-03-05T12:10:18.137" v="2647"/>
          <ac:spMkLst>
            <pc:docMk/>
            <pc:sldMk cId="378084137" sldId="271"/>
            <ac:spMk id="5" creationId="{7DF57459-A016-F260-43A3-109AA37E24C9}"/>
          </ac:spMkLst>
        </pc:spChg>
        <pc:spChg chg="add del mod">
          <ac:chgData name="Sameena Shahban (2325941)" userId="dd6d1ac2-7a98-4fdd-8d47-81f0ecffdff8" providerId="ADAL" clId="{F1986FEE-3D77-5416-887E-BC484C735D9E}" dt="2026-03-05T12:10:49.586" v="2654" actId="478"/>
          <ac:spMkLst>
            <pc:docMk/>
            <pc:sldMk cId="378084137" sldId="271"/>
            <ac:spMk id="6" creationId="{F6395F28-DC96-208F-8530-C37C8A5837DA}"/>
          </ac:spMkLst>
        </pc:spChg>
        <pc:spChg chg="add del mod">
          <ac:chgData name="Sameena Shahban (2325941)" userId="dd6d1ac2-7a98-4fdd-8d47-81f0ecffdff8" providerId="ADAL" clId="{F1986FEE-3D77-5416-887E-BC484C735D9E}" dt="2026-03-05T12:10:55.602" v="2655" actId="478"/>
          <ac:spMkLst>
            <pc:docMk/>
            <pc:sldMk cId="378084137" sldId="271"/>
            <ac:spMk id="7" creationId="{ECCCEBD8-13DD-0584-87FC-964EDBBCFA19}"/>
          </ac:spMkLst>
        </pc:spChg>
        <pc:spChg chg="add del mod">
          <ac:chgData name="Sameena Shahban (2325941)" userId="dd6d1ac2-7a98-4fdd-8d47-81f0ecffdff8" providerId="ADAL" clId="{F1986FEE-3D77-5416-887E-BC484C735D9E}" dt="2026-03-05T12:10:46.212" v="2652" actId="478"/>
          <ac:spMkLst>
            <pc:docMk/>
            <pc:sldMk cId="378084137" sldId="271"/>
            <ac:spMk id="8" creationId="{542778D2-A69F-FB5E-7C0D-F9E0DDAED322}"/>
          </ac:spMkLst>
        </pc:spChg>
        <pc:spChg chg="add del mod">
          <ac:chgData name="Sameena Shahban (2325941)" userId="dd6d1ac2-7a98-4fdd-8d47-81f0ecffdff8" providerId="ADAL" clId="{F1986FEE-3D77-5416-887E-BC484C735D9E}" dt="2026-03-05T12:24:23.967" v="2760" actId="478"/>
          <ac:spMkLst>
            <pc:docMk/>
            <pc:sldMk cId="378084137" sldId="271"/>
            <ac:spMk id="9" creationId="{5DD4A46C-97B1-419D-F132-77136DEF9427}"/>
          </ac:spMkLst>
        </pc:spChg>
        <pc:spChg chg="add del mod">
          <ac:chgData name="Sameena Shahban (2325941)" userId="dd6d1ac2-7a98-4fdd-8d47-81f0ecffdff8" providerId="ADAL" clId="{F1986FEE-3D77-5416-887E-BC484C735D9E}" dt="2026-03-05T12:13:23.838" v="2674" actId="478"/>
          <ac:spMkLst>
            <pc:docMk/>
            <pc:sldMk cId="378084137" sldId="271"/>
            <ac:spMk id="10" creationId="{BA004C92-F6C2-4B79-56D0-BCCD4819B7A9}"/>
          </ac:spMkLst>
        </pc:spChg>
        <pc:spChg chg="add del mod">
          <ac:chgData name="Sameena Shahban (2325941)" userId="dd6d1ac2-7a98-4fdd-8d47-81f0ecffdff8" providerId="ADAL" clId="{F1986FEE-3D77-5416-887E-BC484C735D9E}" dt="2026-03-05T12:24:21.344" v="2759" actId="478"/>
          <ac:spMkLst>
            <pc:docMk/>
            <pc:sldMk cId="378084137" sldId="271"/>
            <ac:spMk id="11" creationId="{A649CB2C-5AAB-93D7-8A07-FBD2CE79DA93}"/>
          </ac:spMkLst>
        </pc:spChg>
        <pc:spChg chg="add del mod">
          <ac:chgData name="Sameena Shahban (2325941)" userId="dd6d1ac2-7a98-4fdd-8d47-81f0ecffdff8" providerId="ADAL" clId="{F1986FEE-3D77-5416-887E-BC484C735D9E}" dt="2026-03-05T12:27:19.030" v="2794" actId="478"/>
          <ac:spMkLst>
            <pc:docMk/>
            <pc:sldMk cId="378084137" sldId="271"/>
            <ac:spMk id="12" creationId="{A6DEE42B-233E-CA5C-B7F7-3619F9E06CEB}"/>
          </ac:spMkLst>
        </pc:spChg>
        <pc:spChg chg="add del">
          <ac:chgData name="Sameena Shahban (2325941)" userId="dd6d1ac2-7a98-4fdd-8d47-81f0ecffdff8" providerId="ADAL" clId="{F1986FEE-3D77-5416-887E-BC484C735D9E}" dt="2026-03-05T12:25:54.650" v="2792" actId="478"/>
          <ac:spMkLst>
            <pc:docMk/>
            <pc:sldMk cId="378084137" sldId="271"/>
            <ac:spMk id="13" creationId="{4B50D296-DF12-EDEB-B947-C3FC6172C71B}"/>
          </ac:spMkLst>
        </pc:spChg>
        <pc:spChg chg="add del mod">
          <ac:chgData name="Sameena Shahban (2325941)" userId="dd6d1ac2-7a98-4fdd-8d47-81f0ecffdff8" providerId="ADAL" clId="{F1986FEE-3D77-5416-887E-BC484C735D9E}" dt="2026-03-05T12:27:21.706" v="2795" actId="478"/>
          <ac:spMkLst>
            <pc:docMk/>
            <pc:sldMk cId="378084137" sldId="271"/>
            <ac:spMk id="14" creationId="{292D5451-5B46-5B60-77C5-02A47CCA80F9}"/>
          </ac:spMkLst>
        </pc:spChg>
        <pc:spChg chg="add mod">
          <ac:chgData name="Sameena Shahban (2325941)" userId="dd6d1ac2-7a98-4fdd-8d47-81f0ecffdff8" providerId="ADAL" clId="{F1986FEE-3D77-5416-887E-BC484C735D9E}" dt="2026-03-05T13:36:21.544" v="3043" actId="1076"/>
          <ac:spMkLst>
            <pc:docMk/>
            <pc:sldMk cId="378084137" sldId="271"/>
            <ac:spMk id="15" creationId="{A8D360B9-FAAA-4C18-44B7-5A4E1E7E892D}"/>
          </ac:spMkLst>
        </pc:spChg>
        <pc:spChg chg="add mod">
          <ac:chgData name="Sameena Shahban (2325941)" userId="dd6d1ac2-7a98-4fdd-8d47-81f0ecffdff8" providerId="ADAL" clId="{F1986FEE-3D77-5416-887E-BC484C735D9E}" dt="2026-03-05T13:36:16.843" v="3042" actId="1076"/>
          <ac:spMkLst>
            <pc:docMk/>
            <pc:sldMk cId="378084137" sldId="271"/>
            <ac:spMk id="16" creationId="{5A748FFB-8D50-ABC0-3AAC-0242E64E796A}"/>
          </ac:spMkLst>
        </pc:spChg>
        <pc:spChg chg="add del">
          <ac:chgData name="Sameena Shahban (2325941)" userId="dd6d1ac2-7a98-4fdd-8d47-81f0ecffdff8" providerId="ADAL" clId="{F1986FEE-3D77-5416-887E-BC484C735D9E}" dt="2026-03-05T13:26:55.569" v="3008" actId="11529"/>
          <ac:spMkLst>
            <pc:docMk/>
            <pc:sldMk cId="378084137" sldId="271"/>
            <ac:spMk id="17" creationId="{5F700645-1F40-F01E-F82B-D8F73D76B79D}"/>
          </ac:spMkLst>
        </pc:spChg>
      </pc:sldChg>
      <pc:sldMasterChg chg="addSp delSp modSp mod setBg">
        <pc:chgData name="Sameena Shahban (2325941)" userId="dd6d1ac2-7a98-4fdd-8d47-81f0ecffdff8" providerId="ADAL" clId="{F1986FEE-3D77-5416-887E-BC484C735D9E}" dt="2026-03-05T13:04:18.199" v="2884" actId="11529"/>
        <pc:sldMasterMkLst>
          <pc:docMk/>
          <pc:sldMasterMk cId="3566743282" sldId="2147483708"/>
        </pc:sldMasterMkLst>
        <pc:spChg chg="add del mod">
          <ac:chgData name="Sameena Shahban (2325941)" userId="dd6d1ac2-7a98-4fdd-8d47-81f0ecffdff8" providerId="ADAL" clId="{F1986FEE-3D77-5416-887E-BC484C735D9E}" dt="2026-03-05T13:04:18.199" v="2884" actId="11529"/>
          <ac:spMkLst>
            <pc:docMk/>
            <pc:sldMasterMk cId="3566743282" sldId="2147483708"/>
            <ac:spMk id="7" creationId="{9961C0F0-766E-CD97-1209-4C63174FD9B2}"/>
          </ac:spMkLst>
        </pc:spChg>
      </pc:sldMasterChg>
      <pc:sldMasterChg chg="new del mod addSldLayout delSldLayout">
        <pc:chgData name="Sameena Shahban (2325941)" userId="dd6d1ac2-7a98-4fdd-8d47-81f0ecffdff8" providerId="ADAL" clId="{F1986FEE-3D77-5416-887E-BC484C735D9E}" dt="2026-03-05T12:57:31.589" v="2868" actId="6938"/>
        <pc:sldMasterMkLst>
          <pc:docMk/>
          <pc:sldMasterMk cId="307348961" sldId="2147483720"/>
        </pc:sldMasterMkLst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2270113217" sldId="2147483721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2984131826" sldId="2147483722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1899966112" sldId="2147483723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3657798560" sldId="2147483724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201070944" sldId="2147483725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1240270379" sldId="2147483726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3938863819" sldId="2147483727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1859214850" sldId="2147483728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3952165354" sldId="2147483729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2723842172" sldId="2147483730"/>
          </pc:sldLayoutMkLst>
        </pc:sldLayoutChg>
        <pc:sldLayoutChg chg="new del replId">
          <pc:chgData name="Sameena Shahban (2325941)" userId="dd6d1ac2-7a98-4fdd-8d47-81f0ecffdff8" providerId="ADAL" clId="{F1986FEE-3D77-5416-887E-BC484C735D9E}" dt="2026-03-05T12:57:31.589" v="2868" actId="6938"/>
          <pc:sldLayoutMkLst>
            <pc:docMk/>
            <pc:sldMasterMk cId="307348961" sldId="2147483720"/>
            <pc:sldLayoutMk cId="1235880345" sldId="2147483731"/>
          </pc:sldLayoutMkLst>
        </pc:sldLayoutChg>
      </pc:sldMasterChg>
      <pc:sldMasterChg chg="setBg">
        <pc:chgData name="Sameena Shahban (2325941)" userId="dd6d1ac2-7a98-4fdd-8d47-81f0ecffdff8" providerId="ADAL" clId="{F1986FEE-3D77-5416-887E-BC484C735D9E}" dt="2026-03-05T13:07:34.298" v="2907"/>
        <pc:sldMasterMkLst>
          <pc:docMk/>
          <pc:sldMasterMk cId="3998102470" sldId="2147483720"/>
        </pc:sldMasterMkLst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81B8F3-1831-4C55-932C-804900A5729E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33C0CB2-D348-4B1D-AA84-97BF9EC1C796}">
      <dgm:prSet/>
      <dgm:spPr/>
      <dgm:t>
        <a:bodyPr/>
        <a:lstStyle/>
        <a:p>
          <a:r>
            <a:rPr lang="en-US"/>
            <a:t>Digital Transformation </a:t>
          </a:r>
          <a:r>
            <a:rPr lang="en-US" dirty="0"/>
            <a:t>in Health </a:t>
          </a:r>
          <a:r>
            <a:rPr lang="en-US"/>
            <a:t>and Care Professions</a:t>
          </a:r>
          <a:endParaRPr lang="en-US" dirty="0"/>
        </a:p>
      </dgm:t>
    </dgm:pt>
    <dgm:pt modelId="{19D2827B-2375-41D1-AD7F-FC909A84446B}" type="parTrans" cxnId="{B4E40E44-6F6F-455E-8EF4-20A3AB86CB92}">
      <dgm:prSet/>
      <dgm:spPr/>
      <dgm:t>
        <a:bodyPr/>
        <a:lstStyle/>
        <a:p>
          <a:endParaRPr lang="en-US"/>
        </a:p>
      </dgm:t>
    </dgm:pt>
    <dgm:pt modelId="{3A2BFF61-B51E-4E2E-B2CC-086033D7E1C9}" type="sibTrans" cxnId="{B4E40E44-6F6F-455E-8EF4-20A3AB86CB92}">
      <dgm:prSet/>
      <dgm:spPr/>
      <dgm:t>
        <a:bodyPr/>
        <a:lstStyle/>
        <a:p>
          <a:endParaRPr lang="en-US"/>
        </a:p>
      </dgm:t>
    </dgm:pt>
    <dgm:pt modelId="{1080803D-151D-4363-AFBD-944A7287AA1D}">
      <dgm:prSet/>
      <dgm:spPr/>
      <dgm:t>
        <a:bodyPr/>
        <a:lstStyle/>
        <a:p>
          <a:r>
            <a:rPr lang="en-US" dirty="0"/>
            <a:t>BMHP6026</a:t>
          </a:r>
        </a:p>
      </dgm:t>
    </dgm:pt>
    <dgm:pt modelId="{B5D31A29-3493-4B05-952F-1C85EB2098F3}" type="parTrans" cxnId="{BACFE542-DFD5-4E4E-851C-EC45F1E67AF2}">
      <dgm:prSet/>
      <dgm:spPr/>
      <dgm:t>
        <a:bodyPr/>
        <a:lstStyle/>
        <a:p>
          <a:endParaRPr lang="en-US"/>
        </a:p>
      </dgm:t>
    </dgm:pt>
    <dgm:pt modelId="{6C8521E3-EB80-4ED5-9828-6D18F8B15A8C}" type="sibTrans" cxnId="{BACFE542-DFD5-4E4E-851C-EC45F1E67AF2}">
      <dgm:prSet/>
      <dgm:spPr/>
      <dgm:t>
        <a:bodyPr/>
        <a:lstStyle/>
        <a:p>
          <a:endParaRPr lang="en-US"/>
        </a:p>
      </dgm:t>
    </dgm:pt>
    <dgm:pt modelId="{B61D996E-D083-46B6-9F6F-FD8114B6C61B}">
      <dgm:prSet/>
      <dgm:spPr/>
      <dgm:t>
        <a:bodyPr/>
        <a:lstStyle/>
        <a:p>
          <a:r>
            <a:rPr lang="en-US" dirty="0"/>
            <a:t>Student name- Sameena Shahban</a:t>
          </a:r>
        </a:p>
      </dgm:t>
    </dgm:pt>
    <dgm:pt modelId="{BD527956-FD14-42FB-9B79-A6E8F64F9A0A}" type="parTrans" cxnId="{B87E77B9-982A-455D-8740-BD03EAA931D2}">
      <dgm:prSet/>
      <dgm:spPr/>
      <dgm:t>
        <a:bodyPr/>
        <a:lstStyle/>
        <a:p>
          <a:endParaRPr lang="en-US"/>
        </a:p>
      </dgm:t>
    </dgm:pt>
    <dgm:pt modelId="{99659C39-3090-41BC-99D2-B4962C3FA99A}" type="sibTrans" cxnId="{B87E77B9-982A-455D-8740-BD03EAA931D2}">
      <dgm:prSet/>
      <dgm:spPr/>
      <dgm:t>
        <a:bodyPr/>
        <a:lstStyle/>
        <a:p>
          <a:endParaRPr lang="en-US"/>
        </a:p>
      </dgm:t>
    </dgm:pt>
    <dgm:pt modelId="{26CF1289-E63F-491D-B211-27B37DBCB4D0}">
      <dgm:prSet/>
      <dgm:spPr/>
      <dgm:t>
        <a:bodyPr/>
        <a:lstStyle/>
        <a:p>
          <a:r>
            <a:rPr lang="en-US" dirty="0"/>
            <a:t>Student number- 2325941</a:t>
          </a:r>
        </a:p>
      </dgm:t>
    </dgm:pt>
    <dgm:pt modelId="{98E74C78-77A8-4859-8434-7353E4542A54}" type="parTrans" cxnId="{193043F0-8AA9-4841-AD29-3CE471CD8557}">
      <dgm:prSet/>
      <dgm:spPr/>
      <dgm:t>
        <a:bodyPr/>
        <a:lstStyle/>
        <a:p>
          <a:endParaRPr lang="en-US"/>
        </a:p>
      </dgm:t>
    </dgm:pt>
    <dgm:pt modelId="{A0EEC5E2-BC42-4E68-B063-A5151BBFCD69}" type="sibTrans" cxnId="{193043F0-8AA9-4841-AD29-3CE471CD8557}">
      <dgm:prSet/>
      <dgm:spPr/>
      <dgm:t>
        <a:bodyPr/>
        <a:lstStyle/>
        <a:p>
          <a:endParaRPr lang="en-US"/>
        </a:p>
      </dgm:t>
    </dgm:pt>
    <dgm:pt modelId="{66B31770-A956-46AA-BCC9-42FFCB73A0E9}">
      <dgm:prSet/>
      <dgm:spPr/>
      <dgm:t>
        <a:bodyPr/>
        <a:lstStyle/>
        <a:p>
          <a:r>
            <a:rPr lang="en-US" dirty="0"/>
            <a:t>Lecturer- Joanne Davis  </a:t>
          </a:r>
        </a:p>
      </dgm:t>
    </dgm:pt>
    <dgm:pt modelId="{4E9C1D40-DA5C-4C55-AA9A-FDACB2830B5F}" type="parTrans" cxnId="{4D5D9C48-CE52-4C7F-8558-67E5DE8DB2CD}">
      <dgm:prSet/>
      <dgm:spPr/>
      <dgm:t>
        <a:bodyPr/>
        <a:lstStyle/>
        <a:p>
          <a:endParaRPr lang="en-US"/>
        </a:p>
      </dgm:t>
    </dgm:pt>
    <dgm:pt modelId="{39183A81-823A-4E6B-8371-FB82CCA31EFA}" type="sibTrans" cxnId="{4D5D9C48-CE52-4C7F-8558-67E5DE8DB2CD}">
      <dgm:prSet/>
      <dgm:spPr/>
      <dgm:t>
        <a:bodyPr/>
        <a:lstStyle/>
        <a:p>
          <a:endParaRPr lang="en-US"/>
        </a:p>
      </dgm:t>
    </dgm:pt>
    <dgm:pt modelId="{16FED817-F44F-4E4D-9670-E5E0CBE49C2F}" type="pres">
      <dgm:prSet presAssocID="{1781B8F3-1831-4C55-932C-804900A5729E}" presName="vert0" presStyleCnt="0">
        <dgm:presLayoutVars>
          <dgm:dir/>
          <dgm:animOne val="branch"/>
          <dgm:animLvl val="lvl"/>
        </dgm:presLayoutVars>
      </dgm:prSet>
      <dgm:spPr/>
    </dgm:pt>
    <dgm:pt modelId="{303A3E40-6050-DD44-B380-B69FBF84BC41}" type="pres">
      <dgm:prSet presAssocID="{033C0CB2-D348-4B1D-AA84-97BF9EC1C796}" presName="thickLine" presStyleLbl="alignNode1" presStyleIdx="0" presStyleCnt="5"/>
      <dgm:spPr/>
    </dgm:pt>
    <dgm:pt modelId="{C18E67A5-2747-F045-89C4-95A75DA8FCC9}" type="pres">
      <dgm:prSet presAssocID="{033C0CB2-D348-4B1D-AA84-97BF9EC1C796}" presName="horz1" presStyleCnt="0"/>
      <dgm:spPr/>
    </dgm:pt>
    <dgm:pt modelId="{7AC7AB51-4903-6B48-AA69-E1234E0DEDEA}" type="pres">
      <dgm:prSet presAssocID="{033C0CB2-D348-4B1D-AA84-97BF9EC1C796}" presName="tx1" presStyleLbl="revTx" presStyleIdx="0" presStyleCnt="5"/>
      <dgm:spPr/>
    </dgm:pt>
    <dgm:pt modelId="{B36DEC5A-45FF-F847-8EC8-9E35587D4388}" type="pres">
      <dgm:prSet presAssocID="{033C0CB2-D348-4B1D-AA84-97BF9EC1C796}" presName="vert1" presStyleCnt="0"/>
      <dgm:spPr/>
    </dgm:pt>
    <dgm:pt modelId="{6A57DD14-DDDF-AD42-9AB8-4048AD1C23EA}" type="pres">
      <dgm:prSet presAssocID="{1080803D-151D-4363-AFBD-944A7287AA1D}" presName="thickLine" presStyleLbl="alignNode1" presStyleIdx="1" presStyleCnt="5"/>
      <dgm:spPr/>
    </dgm:pt>
    <dgm:pt modelId="{8740BC21-2C1F-2C48-B9E3-E95EACBF7A72}" type="pres">
      <dgm:prSet presAssocID="{1080803D-151D-4363-AFBD-944A7287AA1D}" presName="horz1" presStyleCnt="0"/>
      <dgm:spPr/>
    </dgm:pt>
    <dgm:pt modelId="{7686D427-0E55-8641-BD28-173A8032C232}" type="pres">
      <dgm:prSet presAssocID="{1080803D-151D-4363-AFBD-944A7287AA1D}" presName="tx1" presStyleLbl="revTx" presStyleIdx="1" presStyleCnt="5"/>
      <dgm:spPr/>
    </dgm:pt>
    <dgm:pt modelId="{CD3D07DC-4CBB-834E-8910-542F77D94537}" type="pres">
      <dgm:prSet presAssocID="{1080803D-151D-4363-AFBD-944A7287AA1D}" presName="vert1" presStyleCnt="0"/>
      <dgm:spPr/>
    </dgm:pt>
    <dgm:pt modelId="{97E4498C-C49F-5846-BDC7-8D6850214F82}" type="pres">
      <dgm:prSet presAssocID="{B61D996E-D083-46B6-9F6F-FD8114B6C61B}" presName="thickLine" presStyleLbl="alignNode1" presStyleIdx="2" presStyleCnt="5"/>
      <dgm:spPr/>
    </dgm:pt>
    <dgm:pt modelId="{411D2C49-726E-8349-B788-20FB4F1F306C}" type="pres">
      <dgm:prSet presAssocID="{B61D996E-D083-46B6-9F6F-FD8114B6C61B}" presName="horz1" presStyleCnt="0"/>
      <dgm:spPr/>
    </dgm:pt>
    <dgm:pt modelId="{3C10D1D0-4479-1149-B2B0-9D5F2B0CE373}" type="pres">
      <dgm:prSet presAssocID="{B61D996E-D083-46B6-9F6F-FD8114B6C61B}" presName="tx1" presStyleLbl="revTx" presStyleIdx="2" presStyleCnt="5"/>
      <dgm:spPr/>
    </dgm:pt>
    <dgm:pt modelId="{4BC58F54-C2ED-B74A-A81C-B82A13CDBC20}" type="pres">
      <dgm:prSet presAssocID="{B61D996E-D083-46B6-9F6F-FD8114B6C61B}" presName="vert1" presStyleCnt="0"/>
      <dgm:spPr/>
    </dgm:pt>
    <dgm:pt modelId="{D89364E8-1B30-6C4E-8290-8B0B22FB71D2}" type="pres">
      <dgm:prSet presAssocID="{26CF1289-E63F-491D-B211-27B37DBCB4D0}" presName="thickLine" presStyleLbl="alignNode1" presStyleIdx="3" presStyleCnt="5"/>
      <dgm:spPr/>
    </dgm:pt>
    <dgm:pt modelId="{8CE880C8-4DAC-A649-9BE3-639BE6EA9909}" type="pres">
      <dgm:prSet presAssocID="{26CF1289-E63F-491D-B211-27B37DBCB4D0}" presName="horz1" presStyleCnt="0"/>
      <dgm:spPr/>
    </dgm:pt>
    <dgm:pt modelId="{2AB10461-2D0B-8941-8E46-1D4615359676}" type="pres">
      <dgm:prSet presAssocID="{26CF1289-E63F-491D-B211-27B37DBCB4D0}" presName="tx1" presStyleLbl="revTx" presStyleIdx="3" presStyleCnt="5"/>
      <dgm:spPr/>
    </dgm:pt>
    <dgm:pt modelId="{D6D53D08-5E76-5942-A710-DFDD59B94095}" type="pres">
      <dgm:prSet presAssocID="{26CF1289-E63F-491D-B211-27B37DBCB4D0}" presName="vert1" presStyleCnt="0"/>
      <dgm:spPr/>
    </dgm:pt>
    <dgm:pt modelId="{1E91FC4D-18CB-F742-8008-670633C5A365}" type="pres">
      <dgm:prSet presAssocID="{66B31770-A956-46AA-BCC9-42FFCB73A0E9}" presName="thickLine" presStyleLbl="alignNode1" presStyleIdx="4" presStyleCnt="5"/>
      <dgm:spPr/>
    </dgm:pt>
    <dgm:pt modelId="{34E1F084-4208-884F-96BE-278E66AB80FA}" type="pres">
      <dgm:prSet presAssocID="{66B31770-A956-46AA-BCC9-42FFCB73A0E9}" presName="horz1" presStyleCnt="0"/>
      <dgm:spPr/>
    </dgm:pt>
    <dgm:pt modelId="{BBE7424F-B89A-2241-83D0-041DB4692C95}" type="pres">
      <dgm:prSet presAssocID="{66B31770-A956-46AA-BCC9-42FFCB73A0E9}" presName="tx1" presStyleLbl="revTx" presStyleIdx="4" presStyleCnt="5"/>
      <dgm:spPr/>
    </dgm:pt>
    <dgm:pt modelId="{8E414422-8F5F-5E4C-B0C2-8C31C97C11D1}" type="pres">
      <dgm:prSet presAssocID="{66B31770-A956-46AA-BCC9-42FFCB73A0E9}" presName="vert1" presStyleCnt="0"/>
      <dgm:spPr/>
    </dgm:pt>
  </dgm:ptLst>
  <dgm:cxnLst>
    <dgm:cxn modelId="{5A32AC0B-67AC-2F42-927B-B21903A659DE}" type="presOf" srcId="{1080803D-151D-4363-AFBD-944A7287AA1D}" destId="{7686D427-0E55-8641-BD28-173A8032C232}" srcOrd="0" destOrd="0" presId="urn:microsoft.com/office/officeart/2008/layout/LinedList"/>
    <dgm:cxn modelId="{BACFE542-DFD5-4E4E-851C-EC45F1E67AF2}" srcId="{1781B8F3-1831-4C55-932C-804900A5729E}" destId="{1080803D-151D-4363-AFBD-944A7287AA1D}" srcOrd="1" destOrd="0" parTransId="{B5D31A29-3493-4B05-952F-1C85EB2098F3}" sibTransId="{6C8521E3-EB80-4ED5-9828-6D18F8B15A8C}"/>
    <dgm:cxn modelId="{B4E40E44-6F6F-455E-8EF4-20A3AB86CB92}" srcId="{1781B8F3-1831-4C55-932C-804900A5729E}" destId="{033C0CB2-D348-4B1D-AA84-97BF9EC1C796}" srcOrd="0" destOrd="0" parTransId="{19D2827B-2375-41D1-AD7F-FC909A84446B}" sibTransId="{3A2BFF61-B51E-4E2E-B2CC-086033D7E1C9}"/>
    <dgm:cxn modelId="{4D5D9C48-CE52-4C7F-8558-67E5DE8DB2CD}" srcId="{1781B8F3-1831-4C55-932C-804900A5729E}" destId="{66B31770-A956-46AA-BCC9-42FFCB73A0E9}" srcOrd="4" destOrd="0" parTransId="{4E9C1D40-DA5C-4C55-AA9A-FDACB2830B5F}" sibTransId="{39183A81-823A-4E6B-8371-FB82CCA31EFA}"/>
    <dgm:cxn modelId="{86CD696F-CA31-8B4A-A3AB-C8C82CAD63EF}" type="presOf" srcId="{66B31770-A956-46AA-BCC9-42FFCB73A0E9}" destId="{BBE7424F-B89A-2241-83D0-041DB4692C95}" srcOrd="0" destOrd="0" presId="urn:microsoft.com/office/officeart/2008/layout/LinedList"/>
    <dgm:cxn modelId="{452B3D84-88AA-5249-9C25-B3F287A61A0F}" type="presOf" srcId="{26CF1289-E63F-491D-B211-27B37DBCB4D0}" destId="{2AB10461-2D0B-8941-8E46-1D4615359676}" srcOrd="0" destOrd="0" presId="urn:microsoft.com/office/officeart/2008/layout/LinedList"/>
    <dgm:cxn modelId="{77B4D3A9-F5E1-434D-9517-495B54B049CC}" type="presOf" srcId="{B61D996E-D083-46B6-9F6F-FD8114B6C61B}" destId="{3C10D1D0-4479-1149-B2B0-9D5F2B0CE373}" srcOrd="0" destOrd="0" presId="urn:microsoft.com/office/officeart/2008/layout/LinedList"/>
    <dgm:cxn modelId="{B87E77B9-982A-455D-8740-BD03EAA931D2}" srcId="{1781B8F3-1831-4C55-932C-804900A5729E}" destId="{B61D996E-D083-46B6-9F6F-FD8114B6C61B}" srcOrd="2" destOrd="0" parTransId="{BD527956-FD14-42FB-9B79-A6E8F64F9A0A}" sibTransId="{99659C39-3090-41BC-99D2-B4962C3FA99A}"/>
    <dgm:cxn modelId="{0B9A3AC9-1251-6440-BC54-B7F01949CD8E}" type="presOf" srcId="{1781B8F3-1831-4C55-932C-804900A5729E}" destId="{16FED817-F44F-4E4D-9670-E5E0CBE49C2F}" srcOrd="0" destOrd="0" presId="urn:microsoft.com/office/officeart/2008/layout/LinedList"/>
    <dgm:cxn modelId="{D83293ED-2C63-EB48-89E3-8CDC3C0AD466}" type="presOf" srcId="{033C0CB2-D348-4B1D-AA84-97BF9EC1C796}" destId="{7AC7AB51-4903-6B48-AA69-E1234E0DEDEA}" srcOrd="0" destOrd="0" presId="urn:microsoft.com/office/officeart/2008/layout/LinedList"/>
    <dgm:cxn modelId="{193043F0-8AA9-4841-AD29-3CE471CD8557}" srcId="{1781B8F3-1831-4C55-932C-804900A5729E}" destId="{26CF1289-E63F-491D-B211-27B37DBCB4D0}" srcOrd="3" destOrd="0" parTransId="{98E74C78-77A8-4859-8434-7353E4542A54}" sibTransId="{A0EEC5E2-BC42-4E68-B063-A5151BBFCD69}"/>
    <dgm:cxn modelId="{24C5C56D-426B-E845-949D-2603B1BE7D07}" type="presParOf" srcId="{16FED817-F44F-4E4D-9670-E5E0CBE49C2F}" destId="{303A3E40-6050-DD44-B380-B69FBF84BC41}" srcOrd="0" destOrd="0" presId="urn:microsoft.com/office/officeart/2008/layout/LinedList"/>
    <dgm:cxn modelId="{A1A11357-367F-B846-BE72-34C7C4598589}" type="presParOf" srcId="{16FED817-F44F-4E4D-9670-E5E0CBE49C2F}" destId="{C18E67A5-2747-F045-89C4-95A75DA8FCC9}" srcOrd="1" destOrd="0" presId="urn:microsoft.com/office/officeart/2008/layout/LinedList"/>
    <dgm:cxn modelId="{8C1A38CC-0260-D04B-BD88-DB28F550B93C}" type="presParOf" srcId="{C18E67A5-2747-F045-89C4-95A75DA8FCC9}" destId="{7AC7AB51-4903-6B48-AA69-E1234E0DEDEA}" srcOrd="0" destOrd="0" presId="urn:microsoft.com/office/officeart/2008/layout/LinedList"/>
    <dgm:cxn modelId="{7D24CCD4-77C6-E046-918F-ADA7DA955244}" type="presParOf" srcId="{C18E67A5-2747-F045-89C4-95A75DA8FCC9}" destId="{B36DEC5A-45FF-F847-8EC8-9E35587D4388}" srcOrd="1" destOrd="0" presId="urn:microsoft.com/office/officeart/2008/layout/LinedList"/>
    <dgm:cxn modelId="{B9B9401E-67D0-8943-BB7D-5073A4853C1F}" type="presParOf" srcId="{16FED817-F44F-4E4D-9670-E5E0CBE49C2F}" destId="{6A57DD14-DDDF-AD42-9AB8-4048AD1C23EA}" srcOrd="2" destOrd="0" presId="urn:microsoft.com/office/officeart/2008/layout/LinedList"/>
    <dgm:cxn modelId="{1D3F9DBF-9DD5-5B47-94C5-977C9B78723D}" type="presParOf" srcId="{16FED817-F44F-4E4D-9670-E5E0CBE49C2F}" destId="{8740BC21-2C1F-2C48-B9E3-E95EACBF7A72}" srcOrd="3" destOrd="0" presId="urn:microsoft.com/office/officeart/2008/layout/LinedList"/>
    <dgm:cxn modelId="{D7E43726-5105-1E40-822C-AD1C2B10238D}" type="presParOf" srcId="{8740BC21-2C1F-2C48-B9E3-E95EACBF7A72}" destId="{7686D427-0E55-8641-BD28-173A8032C232}" srcOrd="0" destOrd="0" presId="urn:microsoft.com/office/officeart/2008/layout/LinedList"/>
    <dgm:cxn modelId="{849FD9E5-3C11-1541-9E39-744E935A9568}" type="presParOf" srcId="{8740BC21-2C1F-2C48-B9E3-E95EACBF7A72}" destId="{CD3D07DC-4CBB-834E-8910-542F77D94537}" srcOrd="1" destOrd="0" presId="urn:microsoft.com/office/officeart/2008/layout/LinedList"/>
    <dgm:cxn modelId="{13E91AB6-DDD1-DF4D-B68B-353E1C5184EF}" type="presParOf" srcId="{16FED817-F44F-4E4D-9670-E5E0CBE49C2F}" destId="{97E4498C-C49F-5846-BDC7-8D6850214F82}" srcOrd="4" destOrd="0" presId="urn:microsoft.com/office/officeart/2008/layout/LinedList"/>
    <dgm:cxn modelId="{BE8B1FC4-F094-2043-8FE8-04FB75C4A7DC}" type="presParOf" srcId="{16FED817-F44F-4E4D-9670-E5E0CBE49C2F}" destId="{411D2C49-726E-8349-B788-20FB4F1F306C}" srcOrd="5" destOrd="0" presId="urn:microsoft.com/office/officeart/2008/layout/LinedList"/>
    <dgm:cxn modelId="{4CA38AA2-6629-444E-A7D0-7D8B2A4FF209}" type="presParOf" srcId="{411D2C49-726E-8349-B788-20FB4F1F306C}" destId="{3C10D1D0-4479-1149-B2B0-9D5F2B0CE373}" srcOrd="0" destOrd="0" presId="urn:microsoft.com/office/officeart/2008/layout/LinedList"/>
    <dgm:cxn modelId="{5D673357-9F15-444B-8086-410B6FD8ACDC}" type="presParOf" srcId="{411D2C49-726E-8349-B788-20FB4F1F306C}" destId="{4BC58F54-C2ED-B74A-A81C-B82A13CDBC20}" srcOrd="1" destOrd="0" presId="urn:microsoft.com/office/officeart/2008/layout/LinedList"/>
    <dgm:cxn modelId="{D2F3108E-8B76-D54F-B4A2-76BBAB3A8450}" type="presParOf" srcId="{16FED817-F44F-4E4D-9670-E5E0CBE49C2F}" destId="{D89364E8-1B30-6C4E-8290-8B0B22FB71D2}" srcOrd="6" destOrd="0" presId="urn:microsoft.com/office/officeart/2008/layout/LinedList"/>
    <dgm:cxn modelId="{BDF2BA45-5077-0B4D-B034-CADC476305E3}" type="presParOf" srcId="{16FED817-F44F-4E4D-9670-E5E0CBE49C2F}" destId="{8CE880C8-4DAC-A649-9BE3-639BE6EA9909}" srcOrd="7" destOrd="0" presId="urn:microsoft.com/office/officeart/2008/layout/LinedList"/>
    <dgm:cxn modelId="{2AF0E5C1-4E85-2D47-A3F9-B12DCAFEBCA4}" type="presParOf" srcId="{8CE880C8-4DAC-A649-9BE3-639BE6EA9909}" destId="{2AB10461-2D0B-8941-8E46-1D4615359676}" srcOrd="0" destOrd="0" presId="urn:microsoft.com/office/officeart/2008/layout/LinedList"/>
    <dgm:cxn modelId="{8EE17A37-0AB2-B64E-8C5A-5E24D991BCE2}" type="presParOf" srcId="{8CE880C8-4DAC-A649-9BE3-639BE6EA9909}" destId="{D6D53D08-5E76-5942-A710-DFDD59B94095}" srcOrd="1" destOrd="0" presId="urn:microsoft.com/office/officeart/2008/layout/LinedList"/>
    <dgm:cxn modelId="{27B1F60D-0B3E-BA43-9DA6-F6947EA2847B}" type="presParOf" srcId="{16FED817-F44F-4E4D-9670-E5E0CBE49C2F}" destId="{1E91FC4D-18CB-F742-8008-670633C5A365}" srcOrd="8" destOrd="0" presId="urn:microsoft.com/office/officeart/2008/layout/LinedList"/>
    <dgm:cxn modelId="{87783999-38F9-E741-96D9-595A93152915}" type="presParOf" srcId="{16FED817-F44F-4E4D-9670-E5E0CBE49C2F}" destId="{34E1F084-4208-884F-96BE-278E66AB80FA}" srcOrd="9" destOrd="0" presId="urn:microsoft.com/office/officeart/2008/layout/LinedList"/>
    <dgm:cxn modelId="{65ABB703-3DA5-5D4B-8FC5-B454F0AEB928}" type="presParOf" srcId="{34E1F084-4208-884F-96BE-278E66AB80FA}" destId="{BBE7424F-B89A-2241-83D0-041DB4692C95}" srcOrd="0" destOrd="0" presId="urn:microsoft.com/office/officeart/2008/layout/LinedList"/>
    <dgm:cxn modelId="{DA2D08BC-3061-244E-9359-14774F594A59}" type="presParOf" srcId="{34E1F084-4208-884F-96BE-278E66AB80FA}" destId="{8E414422-8F5F-5E4C-B0C2-8C31C97C11D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47122A-4D95-44ED-AF36-C0E5D4DC8A2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9BFE63-9E7F-DD46-803D-F9D4F3E13F07}">
      <dgm:prSet custT="1"/>
      <dgm:spPr/>
      <dgm:t>
        <a:bodyPr/>
        <a:lstStyle/>
        <a:p>
          <a:pPr>
            <a:lnSpc>
              <a:spcPct val="150000"/>
            </a:lnSpc>
            <a:buNone/>
          </a:pP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Blurred staff view to protect patient privacy</a:t>
          </a:r>
          <a:b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• 15-second maximum viewing duration</a:t>
          </a:r>
          <a:b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• Protects patient dignity and supports compliance with the </a:t>
          </a:r>
          <a:r>
            <a:rPr lang="en-GB" sz="2400" b="1" i="0" dirty="0">
              <a:latin typeface="Arial" panose="020B0604020202020204" pitchFamily="34" charset="0"/>
              <a:cs typeface="Arial" panose="020B0604020202020204" pitchFamily="34" charset="0"/>
            </a:rPr>
            <a:t>Data Protection Act 2018 (UK Government, 2018)</a:t>
          </a:r>
          <a:endParaRPr lang="en-GB" sz="2400" b="0" i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EC6AD7-BFA3-2D48-91E8-4092CB7129DC}" type="parTrans" cxnId="{92898905-8714-8643-9DF3-AC3877B3B4C7}">
      <dgm:prSet/>
      <dgm:spPr/>
      <dgm:t>
        <a:bodyPr/>
        <a:lstStyle/>
        <a:p>
          <a:endParaRPr lang="en-GB"/>
        </a:p>
      </dgm:t>
    </dgm:pt>
    <dgm:pt modelId="{91139F47-2176-FF43-A58A-013850DFA7D8}" type="sibTrans" cxnId="{92898905-8714-8643-9DF3-AC3877B3B4C7}">
      <dgm:prSet/>
      <dgm:spPr/>
      <dgm:t>
        <a:bodyPr/>
        <a:lstStyle/>
        <a:p>
          <a:endParaRPr lang="en-GB"/>
        </a:p>
      </dgm:t>
    </dgm:pt>
    <dgm:pt modelId="{38DE9767-A646-B94A-A2D2-EC1638E3C5EE}" type="pres">
      <dgm:prSet presAssocID="{0A47122A-4D95-44ED-AF36-C0E5D4DC8A2A}" presName="linear" presStyleCnt="0">
        <dgm:presLayoutVars>
          <dgm:animLvl val="lvl"/>
          <dgm:resizeHandles val="exact"/>
        </dgm:presLayoutVars>
      </dgm:prSet>
      <dgm:spPr/>
    </dgm:pt>
    <dgm:pt modelId="{7F7E2BAD-223C-9243-B74B-00B3F0D15F61}" type="pres">
      <dgm:prSet presAssocID="{5D9BFE63-9E7F-DD46-803D-F9D4F3E13F07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92898905-8714-8643-9DF3-AC3877B3B4C7}" srcId="{0A47122A-4D95-44ED-AF36-C0E5D4DC8A2A}" destId="{5D9BFE63-9E7F-DD46-803D-F9D4F3E13F07}" srcOrd="0" destOrd="0" parTransId="{5BEC6AD7-BFA3-2D48-91E8-4092CB7129DC}" sibTransId="{91139F47-2176-FF43-A58A-013850DFA7D8}"/>
    <dgm:cxn modelId="{A35BE639-C069-824C-86E0-964E4D720F78}" type="presOf" srcId="{0A47122A-4D95-44ED-AF36-C0E5D4DC8A2A}" destId="{38DE9767-A646-B94A-A2D2-EC1638E3C5EE}" srcOrd="0" destOrd="0" presId="urn:microsoft.com/office/officeart/2005/8/layout/vList2"/>
    <dgm:cxn modelId="{67808C99-74D7-474A-A973-9F30CFA582BB}" type="presOf" srcId="{5D9BFE63-9E7F-DD46-803D-F9D4F3E13F07}" destId="{7F7E2BAD-223C-9243-B74B-00B3F0D15F61}" srcOrd="0" destOrd="0" presId="urn:microsoft.com/office/officeart/2005/8/layout/vList2"/>
    <dgm:cxn modelId="{12821F91-8431-BA4D-835B-EB5E9D879046}" type="presParOf" srcId="{38DE9767-A646-B94A-A2D2-EC1638E3C5EE}" destId="{7F7E2BAD-223C-9243-B74B-00B3F0D15F6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3A3E40-6050-DD44-B380-B69FBF84BC41}">
      <dsp:nvSpPr>
        <dsp:cNvPr id="0" name=""/>
        <dsp:cNvSpPr/>
      </dsp:nvSpPr>
      <dsp:spPr>
        <a:xfrm>
          <a:off x="0" y="647"/>
          <a:ext cx="411670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C7AB51-4903-6B48-AA69-E1234E0DEDEA}">
      <dsp:nvSpPr>
        <dsp:cNvPr id="0" name=""/>
        <dsp:cNvSpPr/>
      </dsp:nvSpPr>
      <dsp:spPr>
        <a:xfrm>
          <a:off x="0" y="647"/>
          <a:ext cx="4116702" cy="1060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Digital Transformation </a:t>
          </a:r>
          <a:r>
            <a:rPr lang="en-US" sz="2500" kern="1200" dirty="0"/>
            <a:t>in Health </a:t>
          </a:r>
          <a:r>
            <a:rPr lang="en-US" sz="2500" kern="1200"/>
            <a:t>and Care Professions</a:t>
          </a:r>
          <a:endParaRPr lang="en-US" sz="2500" kern="1200" dirty="0"/>
        </a:p>
      </dsp:txBody>
      <dsp:txXfrm>
        <a:off x="0" y="647"/>
        <a:ext cx="4116702" cy="1060034"/>
      </dsp:txXfrm>
    </dsp:sp>
    <dsp:sp modelId="{6A57DD14-DDDF-AD42-9AB8-4048AD1C23EA}">
      <dsp:nvSpPr>
        <dsp:cNvPr id="0" name=""/>
        <dsp:cNvSpPr/>
      </dsp:nvSpPr>
      <dsp:spPr>
        <a:xfrm>
          <a:off x="0" y="1060681"/>
          <a:ext cx="411670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686D427-0E55-8641-BD28-173A8032C232}">
      <dsp:nvSpPr>
        <dsp:cNvPr id="0" name=""/>
        <dsp:cNvSpPr/>
      </dsp:nvSpPr>
      <dsp:spPr>
        <a:xfrm>
          <a:off x="0" y="1060681"/>
          <a:ext cx="4116702" cy="1060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BMHP6026</a:t>
          </a:r>
        </a:p>
      </dsp:txBody>
      <dsp:txXfrm>
        <a:off x="0" y="1060681"/>
        <a:ext cx="4116702" cy="1060034"/>
      </dsp:txXfrm>
    </dsp:sp>
    <dsp:sp modelId="{97E4498C-C49F-5846-BDC7-8D6850214F82}">
      <dsp:nvSpPr>
        <dsp:cNvPr id="0" name=""/>
        <dsp:cNvSpPr/>
      </dsp:nvSpPr>
      <dsp:spPr>
        <a:xfrm>
          <a:off x="0" y="2120716"/>
          <a:ext cx="411670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10D1D0-4479-1149-B2B0-9D5F2B0CE373}">
      <dsp:nvSpPr>
        <dsp:cNvPr id="0" name=""/>
        <dsp:cNvSpPr/>
      </dsp:nvSpPr>
      <dsp:spPr>
        <a:xfrm>
          <a:off x="0" y="2120716"/>
          <a:ext cx="4116702" cy="1060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Student name- Sameena Shahban</a:t>
          </a:r>
        </a:p>
      </dsp:txBody>
      <dsp:txXfrm>
        <a:off x="0" y="2120716"/>
        <a:ext cx="4116702" cy="1060034"/>
      </dsp:txXfrm>
    </dsp:sp>
    <dsp:sp modelId="{D89364E8-1B30-6C4E-8290-8B0B22FB71D2}">
      <dsp:nvSpPr>
        <dsp:cNvPr id="0" name=""/>
        <dsp:cNvSpPr/>
      </dsp:nvSpPr>
      <dsp:spPr>
        <a:xfrm>
          <a:off x="0" y="3180750"/>
          <a:ext cx="411670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B10461-2D0B-8941-8E46-1D4615359676}">
      <dsp:nvSpPr>
        <dsp:cNvPr id="0" name=""/>
        <dsp:cNvSpPr/>
      </dsp:nvSpPr>
      <dsp:spPr>
        <a:xfrm>
          <a:off x="0" y="3180750"/>
          <a:ext cx="4116702" cy="1060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Student number- 2325941</a:t>
          </a:r>
        </a:p>
      </dsp:txBody>
      <dsp:txXfrm>
        <a:off x="0" y="3180750"/>
        <a:ext cx="4116702" cy="1060034"/>
      </dsp:txXfrm>
    </dsp:sp>
    <dsp:sp modelId="{1E91FC4D-18CB-F742-8008-670633C5A365}">
      <dsp:nvSpPr>
        <dsp:cNvPr id="0" name=""/>
        <dsp:cNvSpPr/>
      </dsp:nvSpPr>
      <dsp:spPr>
        <a:xfrm>
          <a:off x="0" y="4240785"/>
          <a:ext cx="4116702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BE7424F-B89A-2241-83D0-041DB4692C95}">
      <dsp:nvSpPr>
        <dsp:cNvPr id="0" name=""/>
        <dsp:cNvSpPr/>
      </dsp:nvSpPr>
      <dsp:spPr>
        <a:xfrm>
          <a:off x="0" y="4240785"/>
          <a:ext cx="4116702" cy="1060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Lecturer- Joanne Davis  </a:t>
          </a:r>
        </a:p>
      </dsp:txBody>
      <dsp:txXfrm>
        <a:off x="0" y="4240785"/>
        <a:ext cx="4116702" cy="10600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7E2BAD-223C-9243-B74B-00B3F0D15F61}">
      <dsp:nvSpPr>
        <dsp:cNvPr id="0" name=""/>
        <dsp:cNvSpPr/>
      </dsp:nvSpPr>
      <dsp:spPr>
        <a:xfrm>
          <a:off x="0" y="1308945"/>
          <a:ext cx="7780868" cy="304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Blurred staff view to protect patient privacy</a:t>
          </a:r>
          <a:b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• 15-second maximum viewing duration</a:t>
          </a:r>
          <a:b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• Protects patient dignity and supports compliance with the </a:t>
          </a:r>
          <a:r>
            <a:rPr lang="en-GB" sz="2400" b="1" i="0" kern="1200" dirty="0">
              <a:latin typeface="Arial" panose="020B0604020202020204" pitchFamily="34" charset="0"/>
              <a:cs typeface="Arial" panose="020B0604020202020204" pitchFamily="34" charset="0"/>
            </a:rPr>
            <a:t>Data Protection Act 2018 (UK Government, 2018)</a:t>
          </a:r>
          <a:endParaRPr lang="en-GB" sz="2400" b="0" i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8498" y="1457443"/>
        <a:ext cx="7483872" cy="27450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B2879E-88EA-6B47-A4FB-23A960C6EBBF}" type="datetimeFigureOut">
              <a:rPr lang="en-US" smtClean="0"/>
              <a:t>3/4/26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92150" y="1143000"/>
            <a:ext cx="5473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04E732-D585-874F-ADA7-432FC9733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607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E732-D585-874F-ADA7-432FC97338B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0694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92150" y="1143000"/>
            <a:ext cx="54737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E732-D585-874F-ADA7-432FC97338B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7560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E732-D585-874F-ADA7-432FC97338B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5834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04E732-D585-874F-ADA7-432FC97338B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15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1024" y="1122363"/>
            <a:ext cx="9126141" cy="2387600"/>
          </a:xfrm>
        </p:spPr>
        <p:txBody>
          <a:bodyPr anchor="b"/>
          <a:lstStyle>
            <a:lvl1pPr algn="ctr">
              <a:defRPr sz="598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1024" y="3602038"/>
            <a:ext cx="9126141" cy="1655762"/>
          </a:xfrm>
        </p:spPr>
        <p:txBody>
          <a:bodyPr/>
          <a:lstStyle>
            <a:lvl1pPr marL="0" indent="0" algn="ctr">
              <a:buNone/>
              <a:defRPr sz="2395"/>
            </a:lvl1pPr>
            <a:lvl2pPr marL="456286" indent="0" algn="ctr">
              <a:buNone/>
              <a:defRPr sz="1996"/>
            </a:lvl2pPr>
            <a:lvl3pPr marL="912571" indent="0" algn="ctr">
              <a:buNone/>
              <a:defRPr sz="1796"/>
            </a:lvl3pPr>
            <a:lvl4pPr marL="1368857" indent="0" algn="ctr">
              <a:buNone/>
              <a:defRPr sz="1597"/>
            </a:lvl4pPr>
            <a:lvl5pPr marL="1825142" indent="0" algn="ctr">
              <a:buNone/>
              <a:defRPr sz="1597"/>
            </a:lvl5pPr>
            <a:lvl6pPr marL="2281428" indent="0" algn="ctr">
              <a:buNone/>
              <a:defRPr sz="1597"/>
            </a:lvl6pPr>
            <a:lvl7pPr marL="2737714" indent="0" algn="ctr">
              <a:buNone/>
              <a:defRPr sz="1597"/>
            </a:lvl7pPr>
            <a:lvl8pPr marL="3193999" indent="0" algn="ctr">
              <a:buNone/>
              <a:defRPr sz="1597"/>
            </a:lvl8pPr>
            <a:lvl9pPr marL="3650285" indent="0" algn="ctr">
              <a:buNone/>
              <a:defRPr sz="1597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47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148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0225" y="1709738"/>
            <a:ext cx="10495062" cy="2852737"/>
          </a:xfrm>
        </p:spPr>
        <p:txBody>
          <a:bodyPr anchor="b"/>
          <a:lstStyle>
            <a:lvl1pPr>
              <a:defRPr sz="598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0225" y="4589464"/>
            <a:ext cx="10495062" cy="1500187"/>
          </a:xfrm>
        </p:spPr>
        <p:txBody>
          <a:bodyPr/>
          <a:lstStyle>
            <a:lvl1pPr marL="0" indent="0">
              <a:buNone/>
              <a:defRPr sz="2395">
                <a:solidFill>
                  <a:schemeClr val="tx1">
                    <a:tint val="82000"/>
                  </a:schemeClr>
                </a:solidFill>
              </a:defRPr>
            </a:lvl1pPr>
            <a:lvl2pPr marL="456286" indent="0">
              <a:buNone/>
              <a:defRPr sz="1996">
                <a:solidFill>
                  <a:schemeClr val="tx1">
                    <a:tint val="82000"/>
                  </a:schemeClr>
                </a:solidFill>
              </a:defRPr>
            </a:lvl2pPr>
            <a:lvl3pPr marL="912571" indent="0">
              <a:buNone/>
              <a:defRPr sz="1796">
                <a:solidFill>
                  <a:schemeClr val="tx1">
                    <a:tint val="82000"/>
                  </a:schemeClr>
                </a:solidFill>
              </a:defRPr>
            </a:lvl3pPr>
            <a:lvl4pPr marL="1368857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4pPr>
            <a:lvl5pPr marL="1825142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5pPr>
            <a:lvl6pPr marL="2281428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6pPr>
            <a:lvl7pPr marL="2737714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7pPr>
            <a:lvl8pPr marL="3193999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8pPr>
            <a:lvl9pPr marL="3650285" indent="0">
              <a:buNone/>
              <a:defRPr sz="1597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442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6563" y="1825625"/>
            <a:ext cx="517148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0145" y="1825625"/>
            <a:ext cx="517148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173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48" y="365126"/>
            <a:ext cx="1049506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49" y="1681163"/>
            <a:ext cx="5147713" cy="823912"/>
          </a:xfrm>
        </p:spPr>
        <p:txBody>
          <a:bodyPr anchor="b"/>
          <a:lstStyle>
            <a:lvl1pPr marL="0" indent="0">
              <a:buNone/>
              <a:defRPr sz="2395" b="1"/>
            </a:lvl1pPr>
            <a:lvl2pPr marL="456286" indent="0">
              <a:buNone/>
              <a:defRPr sz="1996" b="1"/>
            </a:lvl2pPr>
            <a:lvl3pPr marL="912571" indent="0">
              <a:buNone/>
              <a:defRPr sz="1796" b="1"/>
            </a:lvl3pPr>
            <a:lvl4pPr marL="1368857" indent="0">
              <a:buNone/>
              <a:defRPr sz="1597" b="1"/>
            </a:lvl4pPr>
            <a:lvl5pPr marL="1825142" indent="0">
              <a:buNone/>
              <a:defRPr sz="1597" b="1"/>
            </a:lvl5pPr>
            <a:lvl6pPr marL="2281428" indent="0">
              <a:buNone/>
              <a:defRPr sz="1597" b="1"/>
            </a:lvl6pPr>
            <a:lvl7pPr marL="2737714" indent="0">
              <a:buNone/>
              <a:defRPr sz="1597" b="1"/>
            </a:lvl7pPr>
            <a:lvl8pPr marL="3193999" indent="0">
              <a:buNone/>
              <a:defRPr sz="1597" b="1"/>
            </a:lvl8pPr>
            <a:lvl9pPr marL="3650285" indent="0">
              <a:buNone/>
              <a:defRPr sz="15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8149" y="2505075"/>
            <a:ext cx="5147713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0145" y="1681163"/>
            <a:ext cx="5173065" cy="823912"/>
          </a:xfrm>
        </p:spPr>
        <p:txBody>
          <a:bodyPr anchor="b"/>
          <a:lstStyle>
            <a:lvl1pPr marL="0" indent="0">
              <a:buNone/>
              <a:defRPr sz="2395" b="1"/>
            </a:lvl1pPr>
            <a:lvl2pPr marL="456286" indent="0">
              <a:buNone/>
              <a:defRPr sz="1996" b="1"/>
            </a:lvl2pPr>
            <a:lvl3pPr marL="912571" indent="0">
              <a:buNone/>
              <a:defRPr sz="1796" b="1"/>
            </a:lvl3pPr>
            <a:lvl4pPr marL="1368857" indent="0">
              <a:buNone/>
              <a:defRPr sz="1597" b="1"/>
            </a:lvl4pPr>
            <a:lvl5pPr marL="1825142" indent="0">
              <a:buNone/>
              <a:defRPr sz="1597" b="1"/>
            </a:lvl5pPr>
            <a:lvl6pPr marL="2281428" indent="0">
              <a:buNone/>
              <a:defRPr sz="1597" b="1"/>
            </a:lvl6pPr>
            <a:lvl7pPr marL="2737714" indent="0">
              <a:buNone/>
              <a:defRPr sz="1597" b="1"/>
            </a:lvl7pPr>
            <a:lvl8pPr marL="3193999" indent="0">
              <a:buNone/>
              <a:defRPr sz="1597" b="1"/>
            </a:lvl8pPr>
            <a:lvl9pPr marL="3650285" indent="0">
              <a:buNone/>
              <a:defRPr sz="159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0145" y="2505075"/>
            <a:ext cx="5173065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420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659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479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48" y="457200"/>
            <a:ext cx="3924557" cy="1600200"/>
          </a:xfrm>
        </p:spPr>
        <p:txBody>
          <a:bodyPr anchor="b"/>
          <a:lstStyle>
            <a:lvl1pPr>
              <a:defRPr sz="319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3065" y="987426"/>
            <a:ext cx="6160145" cy="4873625"/>
          </a:xfrm>
        </p:spPr>
        <p:txBody>
          <a:bodyPr/>
          <a:lstStyle>
            <a:lvl1pPr>
              <a:defRPr sz="3194"/>
            </a:lvl1pPr>
            <a:lvl2pPr>
              <a:defRPr sz="2794"/>
            </a:lvl2pPr>
            <a:lvl3pPr>
              <a:defRPr sz="2395"/>
            </a:lvl3pPr>
            <a:lvl4pPr>
              <a:defRPr sz="1996"/>
            </a:lvl4pPr>
            <a:lvl5pPr>
              <a:defRPr sz="1996"/>
            </a:lvl5pPr>
            <a:lvl6pPr>
              <a:defRPr sz="1996"/>
            </a:lvl6pPr>
            <a:lvl7pPr>
              <a:defRPr sz="1996"/>
            </a:lvl7pPr>
            <a:lvl8pPr>
              <a:defRPr sz="1996"/>
            </a:lvl8pPr>
            <a:lvl9pPr>
              <a:defRPr sz="1996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148" y="2057400"/>
            <a:ext cx="3924557" cy="3811588"/>
          </a:xfrm>
        </p:spPr>
        <p:txBody>
          <a:bodyPr/>
          <a:lstStyle>
            <a:lvl1pPr marL="0" indent="0">
              <a:buNone/>
              <a:defRPr sz="1597"/>
            </a:lvl1pPr>
            <a:lvl2pPr marL="456286" indent="0">
              <a:buNone/>
              <a:defRPr sz="1397"/>
            </a:lvl2pPr>
            <a:lvl3pPr marL="912571" indent="0">
              <a:buNone/>
              <a:defRPr sz="1198"/>
            </a:lvl3pPr>
            <a:lvl4pPr marL="1368857" indent="0">
              <a:buNone/>
              <a:defRPr sz="998"/>
            </a:lvl4pPr>
            <a:lvl5pPr marL="1825142" indent="0">
              <a:buNone/>
              <a:defRPr sz="998"/>
            </a:lvl5pPr>
            <a:lvl6pPr marL="2281428" indent="0">
              <a:buNone/>
              <a:defRPr sz="998"/>
            </a:lvl6pPr>
            <a:lvl7pPr marL="2737714" indent="0">
              <a:buNone/>
              <a:defRPr sz="998"/>
            </a:lvl7pPr>
            <a:lvl8pPr marL="3193999" indent="0">
              <a:buNone/>
              <a:defRPr sz="998"/>
            </a:lvl8pPr>
            <a:lvl9pPr marL="3650285" indent="0">
              <a:buNone/>
              <a:defRPr sz="99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050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48" y="457200"/>
            <a:ext cx="3924557" cy="1600200"/>
          </a:xfrm>
        </p:spPr>
        <p:txBody>
          <a:bodyPr anchor="b"/>
          <a:lstStyle>
            <a:lvl1pPr>
              <a:defRPr sz="319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73065" y="987426"/>
            <a:ext cx="6160145" cy="4873625"/>
          </a:xfrm>
        </p:spPr>
        <p:txBody>
          <a:bodyPr anchor="t"/>
          <a:lstStyle>
            <a:lvl1pPr marL="0" indent="0">
              <a:buNone/>
              <a:defRPr sz="3194"/>
            </a:lvl1pPr>
            <a:lvl2pPr marL="456286" indent="0">
              <a:buNone/>
              <a:defRPr sz="2794"/>
            </a:lvl2pPr>
            <a:lvl3pPr marL="912571" indent="0">
              <a:buNone/>
              <a:defRPr sz="2395"/>
            </a:lvl3pPr>
            <a:lvl4pPr marL="1368857" indent="0">
              <a:buNone/>
              <a:defRPr sz="1996"/>
            </a:lvl4pPr>
            <a:lvl5pPr marL="1825142" indent="0">
              <a:buNone/>
              <a:defRPr sz="1996"/>
            </a:lvl5pPr>
            <a:lvl6pPr marL="2281428" indent="0">
              <a:buNone/>
              <a:defRPr sz="1996"/>
            </a:lvl6pPr>
            <a:lvl7pPr marL="2737714" indent="0">
              <a:buNone/>
              <a:defRPr sz="1996"/>
            </a:lvl7pPr>
            <a:lvl8pPr marL="3193999" indent="0">
              <a:buNone/>
              <a:defRPr sz="1996"/>
            </a:lvl8pPr>
            <a:lvl9pPr marL="3650285" indent="0">
              <a:buNone/>
              <a:defRPr sz="1996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148" y="2057400"/>
            <a:ext cx="3924557" cy="3811588"/>
          </a:xfrm>
        </p:spPr>
        <p:txBody>
          <a:bodyPr/>
          <a:lstStyle>
            <a:lvl1pPr marL="0" indent="0">
              <a:buNone/>
              <a:defRPr sz="1597"/>
            </a:lvl1pPr>
            <a:lvl2pPr marL="456286" indent="0">
              <a:buNone/>
              <a:defRPr sz="1397"/>
            </a:lvl2pPr>
            <a:lvl3pPr marL="912571" indent="0">
              <a:buNone/>
              <a:defRPr sz="1198"/>
            </a:lvl3pPr>
            <a:lvl4pPr marL="1368857" indent="0">
              <a:buNone/>
              <a:defRPr sz="998"/>
            </a:lvl4pPr>
            <a:lvl5pPr marL="1825142" indent="0">
              <a:buNone/>
              <a:defRPr sz="998"/>
            </a:lvl5pPr>
            <a:lvl6pPr marL="2281428" indent="0">
              <a:buNone/>
              <a:defRPr sz="998"/>
            </a:lvl6pPr>
            <a:lvl7pPr marL="2737714" indent="0">
              <a:buNone/>
              <a:defRPr sz="998"/>
            </a:lvl7pPr>
            <a:lvl8pPr marL="3193999" indent="0">
              <a:buNone/>
              <a:defRPr sz="998"/>
            </a:lvl8pPr>
            <a:lvl9pPr marL="3650285" indent="0">
              <a:buNone/>
              <a:defRPr sz="998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33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534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07859" y="365125"/>
            <a:ext cx="2623766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6563" y="365125"/>
            <a:ext cx="7719194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082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6563" y="365126"/>
            <a:ext cx="104950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6563" y="1825625"/>
            <a:ext cx="1049506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6563" y="6356351"/>
            <a:ext cx="27378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F65D23-68ED-DC4C-BAA0-0FB6B662B52F}" type="datetimeFigureOut">
              <a:rPr lang="en-US" smtClean="0"/>
              <a:t>3/4/26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0713" y="6356351"/>
            <a:ext cx="4106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3783" y="6356351"/>
            <a:ext cx="27378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570CFC-C4BC-9F47-8424-3B3F69E96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10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2571" rtl="0" eaLnBrk="1" latinLnBrk="0" hangingPunct="1">
        <a:lnSpc>
          <a:spcPct val="90000"/>
        </a:lnSpc>
        <a:spcBef>
          <a:spcPct val="0"/>
        </a:spcBef>
        <a:buNone/>
        <a:defRPr sz="439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143" indent="-228143" algn="l" defTabSz="912571" rtl="0" eaLnBrk="1" latinLnBrk="0" hangingPunct="1">
        <a:lnSpc>
          <a:spcPct val="90000"/>
        </a:lnSpc>
        <a:spcBef>
          <a:spcPts val="998"/>
        </a:spcBef>
        <a:buFont typeface="Arial" panose="020B0604020202020204" pitchFamily="34" charset="0"/>
        <a:buChar char="•"/>
        <a:defRPr sz="2794" kern="1200">
          <a:solidFill>
            <a:schemeClr val="tx1"/>
          </a:solidFill>
          <a:latin typeface="+mn-lt"/>
          <a:ea typeface="+mn-ea"/>
          <a:cs typeface="+mn-cs"/>
        </a:defRPr>
      </a:lvl1pPr>
      <a:lvl2pPr marL="684428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2395" kern="1200">
          <a:solidFill>
            <a:schemeClr val="tx1"/>
          </a:solidFill>
          <a:latin typeface="+mn-lt"/>
          <a:ea typeface="+mn-ea"/>
          <a:cs typeface="+mn-cs"/>
        </a:defRPr>
      </a:lvl2pPr>
      <a:lvl3pPr marL="1140714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996" kern="1200">
          <a:solidFill>
            <a:schemeClr val="tx1"/>
          </a:solidFill>
          <a:latin typeface="+mn-lt"/>
          <a:ea typeface="+mn-ea"/>
          <a:cs typeface="+mn-cs"/>
        </a:defRPr>
      </a:lvl3pPr>
      <a:lvl4pPr marL="1597000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4pPr>
      <a:lvl5pPr marL="2053285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5pPr>
      <a:lvl6pPr marL="2509571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6pPr>
      <a:lvl7pPr marL="2965856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7pPr>
      <a:lvl8pPr marL="3422142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8pPr>
      <a:lvl9pPr marL="3878428" indent="-228143" algn="l" defTabSz="912571" rtl="0" eaLnBrk="1" latinLnBrk="0" hangingPunct="1">
        <a:lnSpc>
          <a:spcPct val="90000"/>
        </a:lnSpc>
        <a:spcBef>
          <a:spcPts val="499"/>
        </a:spcBef>
        <a:buFont typeface="Arial" panose="020B0604020202020204" pitchFamily="34" charset="0"/>
        <a:buChar char="•"/>
        <a:defRPr sz="179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1pPr>
      <a:lvl2pPr marL="456286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2pPr>
      <a:lvl3pPr marL="912571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3pPr>
      <a:lvl4pPr marL="1368857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4pPr>
      <a:lvl5pPr marL="1825142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5pPr>
      <a:lvl6pPr marL="2281428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6pPr>
      <a:lvl7pPr marL="2737714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7pPr>
      <a:lvl8pPr marL="3193999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8pPr>
      <a:lvl9pPr marL="3650285" algn="l" defTabSz="912571" rtl="0" eaLnBrk="1" latinLnBrk="0" hangingPunct="1">
        <a:defRPr sz="179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cid:image001.png@01D0EA4A.2BD679A0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a-plan-for-digital-health-and-social-care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xehealth.com/" TargetMode="External"/><Relationship Id="rId2" Type="http://schemas.openxmlformats.org/officeDocument/2006/relationships/hyperlink" Target="https://www.england.nhs.uk/digitaltechnology/what-good-looks-like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oxfordhealth.nhs.uk/leaflets/title/oxevision-camera-sensors-and-the-care-in-your-room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pga/2018/12/contents/enacted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B7169B8-2507-43F4-A148-FA791CD9C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6818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403" y="906628"/>
            <a:ext cx="0" cy="5942494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Discover University of Wales Trinity Saint David">
            <a:extLst>
              <a:ext uri="{FF2B5EF4-FFF2-40B4-BE49-F238E27FC236}">
                <a16:creationId xmlns:a16="http://schemas.microsoft.com/office/drawing/2014/main" id="{E98429FF-0397-B708-2F49-81A115A62FB3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7718" y="861824"/>
            <a:ext cx="4682682" cy="1873072"/>
          </a:xfrm>
          <a:prstGeom prst="rect">
            <a:avLst/>
          </a:prstGeom>
          <a:noFill/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15575A9B-DBF3-42FB-B0CA-CF2CC74D4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50551" y="635895"/>
            <a:ext cx="491288" cy="851541"/>
            <a:chOff x="5661620" y="635895"/>
            <a:chExt cx="492251" cy="851541"/>
          </a:xfrm>
        </p:grpSpPr>
        <p:sp>
          <p:nvSpPr>
            <p:cNvPr id="30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61620" y="635895"/>
              <a:ext cx="139039" cy="139039"/>
            </a:xfrm>
            <a:custGeom>
              <a:avLst/>
              <a:gdLst>
                <a:gd name="connsiteX0" fmla="*/ 129602 w 139039"/>
                <a:gd name="connsiteY0" fmla="*/ 60082 h 139039"/>
                <a:gd name="connsiteX1" fmla="*/ 78957 w 139039"/>
                <a:gd name="connsiteY1" fmla="*/ 60082 h 139039"/>
                <a:gd name="connsiteX2" fmla="*/ 78957 w 139039"/>
                <a:gd name="connsiteY2" fmla="*/ 9437 h 139039"/>
                <a:gd name="connsiteX3" fmla="*/ 69520 w 139039"/>
                <a:gd name="connsiteY3" fmla="*/ 0 h 139039"/>
                <a:gd name="connsiteX4" fmla="*/ 60082 w 139039"/>
                <a:gd name="connsiteY4" fmla="*/ 9437 h 139039"/>
                <a:gd name="connsiteX5" fmla="*/ 60082 w 139039"/>
                <a:gd name="connsiteY5" fmla="*/ 60082 h 139039"/>
                <a:gd name="connsiteX6" fmla="*/ 9437 w 139039"/>
                <a:gd name="connsiteY6" fmla="*/ 60082 h 139039"/>
                <a:gd name="connsiteX7" fmla="*/ 0 w 139039"/>
                <a:gd name="connsiteY7" fmla="*/ 69520 h 139039"/>
                <a:gd name="connsiteX8" fmla="*/ 9437 w 139039"/>
                <a:gd name="connsiteY8" fmla="*/ 78957 h 139039"/>
                <a:gd name="connsiteX9" fmla="*/ 60082 w 139039"/>
                <a:gd name="connsiteY9" fmla="*/ 78957 h 139039"/>
                <a:gd name="connsiteX10" fmla="*/ 60082 w 139039"/>
                <a:gd name="connsiteY10" fmla="*/ 129602 h 139039"/>
                <a:gd name="connsiteX11" fmla="*/ 69520 w 139039"/>
                <a:gd name="connsiteY11" fmla="*/ 139039 h 139039"/>
                <a:gd name="connsiteX12" fmla="*/ 78957 w 139039"/>
                <a:gd name="connsiteY12" fmla="*/ 129602 h 139039"/>
                <a:gd name="connsiteX13" fmla="*/ 78957 w 139039"/>
                <a:gd name="connsiteY13" fmla="*/ 78957 h 139039"/>
                <a:gd name="connsiteX14" fmla="*/ 129602 w 139039"/>
                <a:gd name="connsiteY14" fmla="*/ 78957 h 139039"/>
                <a:gd name="connsiteX15" fmla="*/ 139039 w 139039"/>
                <a:gd name="connsiteY15" fmla="*/ 69520 h 139039"/>
                <a:gd name="connsiteX16" fmla="*/ 129602 w 139039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9" h="139039">
                  <a:moveTo>
                    <a:pt x="129602" y="60082"/>
                  </a:moveTo>
                  <a:lnTo>
                    <a:pt x="78957" y="60082"/>
                  </a:lnTo>
                  <a:lnTo>
                    <a:pt x="78957" y="9437"/>
                  </a:lnTo>
                  <a:cubicBezTo>
                    <a:pt x="78957" y="4225"/>
                    <a:pt x="74731" y="0"/>
                    <a:pt x="69520" y="0"/>
                  </a:cubicBezTo>
                  <a:cubicBezTo>
                    <a:pt x="64308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8" y="139039"/>
                    <a:pt x="69520" y="139039"/>
                  </a:cubicBezTo>
                  <a:cubicBezTo>
                    <a:pt x="74731" y="139039"/>
                    <a:pt x="78957" y="134814"/>
                    <a:pt x="78957" y="129602"/>
                  </a:cubicBezTo>
                  <a:lnTo>
                    <a:pt x="78957" y="78957"/>
                  </a:lnTo>
                  <a:lnTo>
                    <a:pt x="129602" y="78957"/>
                  </a:lnTo>
                  <a:cubicBezTo>
                    <a:pt x="134814" y="78957"/>
                    <a:pt x="139039" y="74731"/>
                    <a:pt x="139039" y="69520"/>
                  </a:cubicBezTo>
                  <a:cubicBezTo>
                    <a:pt x="139039" y="64308"/>
                    <a:pt x="134814" y="60082"/>
                    <a:pt x="129602" y="60082"/>
                  </a:cubicBezTo>
                  <a:close/>
                </a:path>
              </a:pathLst>
            </a:custGeom>
            <a:solidFill>
              <a:schemeClr val="accent2"/>
            </a:solidFill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2733" y="769510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solidFill>
              <a:schemeClr val="accent2"/>
            </a:solidFill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41870" y="1359722"/>
              <a:ext cx="127714" cy="127714"/>
            </a:xfrm>
            <a:custGeom>
              <a:avLst/>
              <a:gdLst>
                <a:gd name="connsiteX0" fmla="*/ 63857 w 127714"/>
                <a:gd name="connsiteY0" fmla="*/ 18874 h 127714"/>
                <a:gd name="connsiteX1" fmla="*/ 108840 w 127714"/>
                <a:gd name="connsiteY1" fmla="*/ 63857 h 127714"/>
                <a:gd name="connsiteX2" fmla="*/ 63857 w 127714"/>
                <a:gd name="connsiteY2" fmla="*/ 108840 h 127714"/>
                <a:gd name="connsiteX3" fmla="*/ 18874 w 127714"/>
                <a:gd name="connsiteY3" fmla="*/ 63857 h 127714"/>
                <a:gd name="connsiteX4" fmla="*/ 63857 w 127714"/>
                <a:gd name="connsiteY4" fmla="*/ 18874 h 127714"/>
                <a:gd name="connsiteX5" fmla="*/ 63857 w 127714"/>
                <a:gd name="connsiteY5" fmla="*/ 0 h 127714"/>
                <a:gd name="connsiteX6" fmla="*/ 0 w 127714"/>
                <a:gd name="connsiteY6" fmla="*/ 63857 h 127714"/>
                <a:gd name="connsiteX7" fmla="*/ 63857 w 127714"/>
                <a:gd name="connsiteY7" fmla="*/ 127714 h 127714"/>
                <a:gd name="connsiteX8" fmla="*/ 127714 w 127714"/>
                <a:gd name="connsiteY8" fmla="*/ 63857 h 127714"/>
                <a:gd name="connsiteX9" fmla="*/ 63857 w 127714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4" h="127714">
                  <a:moveTo>
                    <a:pt x="63857" y="18874"/>
                  </a:moveTo>
                  <a:cubicBezTo>
                    <a:pt x="88700" y="18874"/>
                    <a:pt x="108840" y="39014"/>
                    <a:pt x="108840" y="63857"/>
                  </a:cubicBezTo>
                  <a:cubicBezTo>
                    <a:pt x="108840" y="88700"/>
                    <a:pt x="88700" y="108840"/>
                    <a:pt x="63857" y="108840"/>
                  </a:cubicBezTo>
                  <a:cubicBezTo>
                    <a:pt x="39014" y="108840"/>
                    <a:pt x="18874" y="88700"/>
                    <a:pt x="18874" y="63857"/>
                  </a:cubicBezTo>
                  <a:cubicBezTo>
                    <a:pt x="18898" y="39024"/>
                    <a:pt x="39024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4" y="99124"/>
                    <a:pt x="127714" y="63857"/>
                  </a:cubicBezTo>
                  <a:cubicBezTo>
                    <a:pt x="127714" y="28590"/>
                    <a:pt x="99124" y="0"/>
                    <a:pt x="63857" y="0"/>
                  </a:cubicBezTo>
                  <a:close/>
                </a:path>
              </a:pathLst>
            </a:custGeom>
            <a:solidFill>
              <a:schemeClr val="accent2"/>
            </a:solidFill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aphicFrame>
        <p:nvGraphicFramePr>
          <p:cNvPr id="20" name="TextBox 1">
            <a:extLst>
              <a:ext uri="{FF2B5EF4-FFF2-40B4-BE49-F238E27FC236}">
                <a16:creationId xmlns:a16="http://schemas.microsoft.com/office/drawing/2014/main" id="{5CB8F8D9-075A-150C-DAAD-271EA3DCFC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5366123"/>
              </p:ext>
            </p:extLst>
          </p:nvPr>
        </p:nvGraphicFramePr>
        <p:xfrm>
          <a:off x="7214922" y="698643"/>
          <a:ext cx="4116702" cy="5301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581BBB15-6361-AD60-3D03-CF4145A397A4}"/>
              </a:ext>
            </a:extLst>
          </p:cNvPr>
          <p:cNvSpPr/>
          <p:nvPr/>
        </p:nvSpPr>
        <p:spPr>
          <a:xfrm>
            <a:off x="0" y="0"/>
            <a:ext cx="12168188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4362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5A4917-2919-4497-5C6E-F02DC376B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078" y="411591"/>
            <a:ext cx="11443591" cy="326315"/>
          </a:xfrm>
        </p:spPr>
        <p:txBody>
          <a:bodyPr vert="horz" lIns="91261" tIns="45631" rIns="91261" bIns="45631" rtlCol="0" anchor="ctr">
            <a:normAutofit fontScale="90000"/>
          </a:bodyPr>
          <a:lstStyle/>
          <a:p>
            <a:r>
              <a:rPr lang="en-US" sz="4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US" sz="3992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CC0023FD-8FB4-1813-95E4-FCE353881B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03374" y="2744540"/>
            <a:ext cx="5237091" cy="34900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261" tIns="45631" rIns="91261" bIns="45631" numCol="1" rtlCol="0" anchor="ctr" anchorCtr="0" compatLnSpc="1">
            <a:prstTxWarp prst="textNoShape">
              <a:avLst/>
            </a:prstTxWarp>
            <a:norm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eaLnBrk="1" hangingPunct="1">
              <a:spcAft>
                <a:spcPts val="599"/>
              </a:spcAft>
            </a:pPr>
            <a:endParaRPr lang="en-US" altLang="en-US" sz="1996" dirty="0">
              <a:latin typeface="+mn-lt"/>
            </a:endParaRPr>
          </a:p>
          <a:p>
            <a:pPr marL="0" eaLnBrk="1" hangingPunct="1">
              <a:spcAft>
                <a:spcPts val="599"/>
              </a:spcAft>
            </a:pPr>
            <a:br>
              <a:rPr lang="en-US" altLang="en-US" sz="1996" dirty="0">
                <a:latin typeface="+mn-lt"/>
              </a:rPr>
            </a:br>
            <a:endParaRPr lang="en-US" altLang="en-US" sz="1996" dirty="0">
              <a:latin typeface="+mn-lt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A836534-504F-9648-3160-4A6A2EAC83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0958" y="4541819"/>
            <a:ext cx="10583788" cy="807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21960" rIns="0" bIns="121960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ts val="599"/>
              </a:spcAft>
            </a:pPr>
            <a:endParaRPr lang="en-US" altLang="en-US" sz="1796" dirty="0">
              <a:latin typeface="Arial" panose="020B0604020202020204" pitchFamily="34" charset="0"/>
            </a:endParaRPr>
          </a:p>
          <a:p>
            <a:pPr algn="just" defTabSz="912594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599"/>
              </a:spcAft>
            </a:pPr>
            <a:endParaRPr lang="en-US" altLang="en-US" sz="998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78A5E7-5AA8-0FFE-115B-73F5C4538E5A}"/>
              </a:ext>
            </a:extLst>
          </p:cNvPr>
          <p:cNvSpPr txBox="1"/>
          <p:nvPr/>
        </p:nvSpPr>
        <p:spPr>
          <a:xfrm>
            <a:off x="7443759" y="4418115"/>
            <a:ext cx="4047638" cy="230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898" dirty="0"/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7104ABA1-4412-4E5D-6D23-E896330D5E70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114078" y="1740769"/>
            <a:ext cx="12054111" cy="522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998"/>
            </a:br>
            <a:endParaRPr lang="en-US" altLang="en-US" sz="1796">
              <a:latin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A509F17-A2C8-D6A3-E7D9-99A38FCE5C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3460" y="5065755"/>
            <a:ext cx="3276332" cy="169395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55219EC-04AA-5F7F-B00B-C8A8A307722C}"/>
              </a:ext>
            </a:extLst>
          </p:cNvPr>
          <p:cNvSpPr txBox="1"/>
          <p:nvPr/>
        </p:nvSpPr>
        <p:spPr>
          <a:xfrm>
            <a:off x="0" y="6409132"/>
            <a:ext cx="5399631" cy="30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97" b="1" dirty="0">
                <a:latin typeface="Arial" panose="020B0604020202020204" pitchFamily="34" charset="0"/>
                <a:cs typeface="Arial" panose="020B0604020202020204" pitchFamily="34" charset="0"/>
              </a:rPr>
              <a:t>Figure -</a:t>
            </a:r>
            <a:r>
              <a:rPr lang="en-GB" sz="1397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397" dirty="0" err="1">
                <a:latin typeface="Arial" panose="020B0604020202020204" pitchFamily="34" charset="0"/>
                <a:cs typeface="Arial" panose="020B0604020202020204" pitchFamily="34" charset="0"/>
              </a:rPr>
              <a:t>Oxevision</a:t>
            </a:r>
            <a:r>
              <a:rPr lang="en-GB" sz="1397" dirty="0">
                <a:latin typeface="Arial" panose="020B0604020202020204" pitchFamily="34" charset="0"/>
                <a:cs typeface="Arial" panose="020B0604020202020204" pitchFamily="34" charset="0"/>
              </a:rPr>
              <a:t> Logo (Source: </a:t>
            </a:r>
            <a:r>
              <a:rPr lang="en-GB" sz="1397" dirty="0" err="1">
                <a:latin typeface="Arial" panose="020B0604020202020204" pitchFamily="34" charset="0"/>
                <a:cs typeface="Arial" panose="020B0604020202020204" pitchFamily="34" charset="0"/>
              </a:rPr>
              <a:t>Oxehealth</a:t>
            </a:r>
            <a:r>
              <a:rPr lang="en-GB" sz="1397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  <a:endParaRPr lang="en-US" sz="139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5">
            <a:extLst>
              <a:ext uri="{FF2B5EF4-FFF2-40B4-BE49-F238E27FC236}">
                <a16:creationId xmlns:a16="http://schemas.microsoft.com/office/drawing/2014/main" id="{554C6212-C6F2-29A6-5393-D75ADA6B54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1462" y="826463"/>
            <a:ext cx="11668569" cy="3780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Digital technologies are increasingly used to improve patient monitoring and safety in healthcare </a:t>
            </a:r>
          </a:p>
          <a:p>
            <a:pPr defTabSz="914400">
              <a:lnSpc>
                <a:spcPct val="150000"/>
              </a:lnSpc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settings </a:t>
            </a:r>
            <a:r>
              <a:rPr lang="en-US" altLang="en-US" dirty="0">
                <a:solidFill>
                  <a:srgbClr val="000000"/>
                </a:solidFill>
              </a:rPr>
              <a:t>(Department of Health and Social Care, 2022).</a:t>
            </a:r>
            <a:endParaRPr lang="en-US" altLang="en-US" dirty="0"/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defTabSz="914400">
              <a:lnSpc>
                <a:spcPct val="150000"/>
              </a:lnSpc>
            </a:pP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Oxevision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is a contact-free patient monitoring system that uses infrared sensors to monitor patients in UK mental health </a:t>
            </a:r>
            <a:r>
              <a:rPr lang="en-US" altLang="en-US" dirty="0">
                <a:solidFill>
                  <a:srgbClr val="000000"/>
                </a:solidFill>
              </a:rPr>
              <a:t>inpatient wards.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aim of this presentation is to critically evaluate the impact of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Oxevision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on: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 impact on workforce 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 Patients / service users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D704F87F-91B6-41C7-0E6C-2F9EE2061D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801" y="4076263"/>
            <a:ext cx="10677100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presentation will explore the benefits and challenges for  patients, followed by recommendations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 implementation.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837DD7E-A165-FCF0-CEE8-B1C7A510ADFB}"/>
              </a:ext>
            </a:extLst>
          </p:cNvPr>
          <p:cNvSpPr/>
          <p:nvPr/>
        </p:nvSpPr>
        <p:spPr>
          <a:xfrm>
            <a:off x="0" y="0"/>
            <a:ext cx="12168188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868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BA5756-CBD7-C197-DE93-828283BFB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013" y="156530"/>
            <a:ext cx="6430420" cy="1212278"/>
          </a:xfrm>
        </p:spPr>
        <p:txBody>
          <a:bodyPr>
            <a:normAutofit/>
          </a:bodyPr>
          <a:lstStyle/>
          <a:p>
            <a:r>
              <a:rPr lang="en-GB" sz="3992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Innovation</a:t>
            </a:r>
            <a:br>
              <a:rPr lang="en-GB" sz="3992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992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B77FEF8-0F36-D62B-AC65-47CC6741DB3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3963" y="1368809"/>
            <a:ext cx="8963891" cy="4948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21960" rIns="0" bIns="121960" numCol="1" rtlCol="0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What is </a:t>
            </a:r>
            <a:r>
              <a:rPr lang="en-US" altLang="en-US" sz="1996" b="1" dirty="0" err="1">
                <a:solidFill>
                  <a:srgbClr val="0F1115"/>
                </a:solidFill>
                <a:cs typeface="Arial" panose="020B0604020202020204" pitchFamily="34" charset="0"/>
              </a:rPr>
              <a:t>Oxevision</a:t>
            </a: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?</a:t>
            </a:r>
            <a:endParaRPr lang="en-US" altLang="en-US" sz="1996" dirty="0"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A contact-free patient monitoring system developed by </a:t>
            </a:r>
            <a:r>
              <a:rPr lang="en-US" altLang="en-US" sz="1996" dirty="0" err="1">
                <a:solidFill>
                  <a:srgbClr val="0F1115"/>
                </a:solidFill>
                <a:cs typeface="Arial" panose="020B0604020202020204" pitchFamily="34" charset="0"/>
              </a:rPr>
              <a:t>Oxehealth</a:t>
            </a:r>
            <a:endParaRPr lang="en-US" altLang="en-US" sz="1996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Uses an infrared camera sensor mounted in the patient's bedroom</a:t>
            </a: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Currently used in UK mental health inpatient wards to improve safety and</a:t>
            </a: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 reduce disturbance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How does it work?</a:t>
            </a:r>
            <a:endParaRPr lang="en-US" altLang="en-US" sz="1996" dirty="0"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The infrared camera detects</a:t>
            </a: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 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movement, respiratory rate, and pulse rate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without physical contact</a:t>
            </a: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No wearable devices required</a:t>
            </a:r>
          </a:p>
          <a:p>
            <a:pPr marL="0" indent="0">
              <a:lnSpc>
                <a:spcPct val="150000"/>
              </a:lnSpc>
              <a:buFontTx/>
              <a:buChar char="•"/>
            </a:pP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Provides continuous monitoring without physical intrusion</a:t>
            </a:r>
          </a:p>
        </p:txBody>
      </p:sp>
      <p:pic>
        <p:nvPicPr>
          <p:cNvPr id="23" name="Picture 22" descr="Digital financial graph">
            <a:extLst>
              <a:ext uri="{FF2B5EF4-FFF2-40B4-BE49-F238E27FC236}">
                <a16:creationId xmlns:a16="http://schemas.microsoft.com/office/drawing/2014/main" id="{C535DDF4-785B-D029-F1B8-2729096B6F2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715" r="22336"/>
          <a:stretch>
            <a:fillRect/>
          </a:stretch>
        </p:blipFill>
        <p:spPr>
          <a:xfrm>
            <a:off x="9157855" y="6706"/>
            <a:ext cx="3010332" cy="6851294"/>
          </a:xfrm>
          <a:prstGeom prst="rect">
            <a:avLst/>
          </a:prstGeom>
          <a:effectLst/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C446798-33BD-960A-6720-CC60639439AC}"/>
              </a:ext>
            </a:extLst>
          </p:cNvPr>
          <p:cNvSpPr/>
          <p:nvPr/>
        </p:nvSpPr>
        <p:spPr>
          <a:xfrm>
            <a:off x="0" y="6706"/>
            <a:ext cx="12168187" cy="6851294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514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2" y="0"/>
            <a:ext cx="1216514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59132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60C9B0E-FCE0-E77C-00CE-65966AD24B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492" y="1153572"/>
            <a:ext cx="3194149" cy="44611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0" tIns="243921" rIns="0" bIns="121960" numCol="1" rtlCol="0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US" altLang="en-US" sz="41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– What It Monitors &amp; Privacy Features</a:t>
            </a:r>
          </a:p>
          <a:p>
            <a:pPr eaLnBrk="0" fontAlgn="base" hangingPunct="0">
              <a:spcAft>
                <a:spcPct val="0"/>
              </a:spcAft>
            </a:pPr>
            <a:br>
              <a:rPr lang="en-US" altLang="en-US" sz="4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4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35655" y="2455479"/>
            <a:ext cx="4075457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28889436-48AC-FC7A-5E4D-3AE31960EC3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159132" y="0"/>
            <a:ext cx="8006014" cy="6858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0" tIns="121960" rIns="0" bIns="121960" numCol="1" rtlCol="0" anchor="ctr" anchorCtr="0" compatLnSpc="1">
            <a:prstTxWarp prst="textNoShape">
              <a:avLst/>
            </a:prstTxWarp>
            <a:normAutofit fontScale="55000" lnSpcReduction="20000"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spcAft>
                <a:spcPts val="600"/>
              </a:spcAft>
              <a:buNone/>
            </a:pPr>
            <a:endParaRPr lang="en-US" altLang="en-US" sz="1100" b="1" dirty="0">
              <a:cs typeface="Arial" panose="020B0604020202020204" pitchFamily="34" charset="0"/>
            </a:endParaRPr>
          </a:p>
          <a:p>
            <a:pPr marL="0" indent="0">
              <a:spcAft>
                <a:spcPts val="600"/>
              </a:spcAft>
              <a:buNone/>
            </a:pPr>
            <a:endParaRPr lang="en-US" altLang="en-US" sz="1100" b="1" dirty="0"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spcAft>
                <a:spcPts val="600"/>
              </a:spcAft>
              <a:buNone/>
            </a:pPr>
            <a:r>
              <a:rPr lang="en-US" altLang="en-US" sz="2900" b="1" dirty="0">
                <a:cs typeface="Arial" panose="020B0604020202020204" pitchFamily="34" charset="0"/>
              </a:rPr>
              <a:t>What does it monitor?</a:t>
            </a:r>
            <a:endParaRPr lang="en-US" altLang="en-US" sz="2900" dirty="0"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Alerts staff to:</a:t>
            </a:r>
          </a:p>
          <a:p>
            <a:pPr marL="456297" lvl="1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Changes in respiratory rate</a:t>
            </a:r>
          </a:p>
          <a:p>
            <a:pPr marL="456297" lvl="1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Changes in pulse rate</a:t>
            </a:r>
          </a:p>
          <a:p>
            <a:pPr marL="456297" lvl="1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Movement patterns</a:t>
            </a:r>
          </a:p>
          <a:p>
            <a:pPr marL="456297" lvl="1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Potential falls or incidents</a:t>
            </a:r>
          </a:p>
          <a:p>
            <a:pPr marL="456297" lvl="1" indent="0">
              <a:lnSpc>
                <a:spcPct val="160000"/>
              </a:lnSpc>
              <a:spcAft>
                <a:spcPts val="600"/>
              </a:spcAft>
              <a:buNone/>
            </a:pPr>
            <a:endParaRPr lang="en-US" altLang="en-US" sz="2900" dirty="0">
              <a:cs typeface="Arial" panose="020B0604020202020204" pitchFamily="34" charset="0"/>
            </a:endParaRPr>
          </a:p>
          <a:p>
            <a:pPr marL="456297" lvl="1" indent="0">
              <a:lnSpc>
                <a:spcPct val="160000"/>
              </a:lnSpc>
              <a:spcAft>
                <a:spcPts val="600"/>
              </a:spcAft>
              <a:buNone/>
            </a:pPr>
            <a:r>
              <a:rPr lang="en-US" altLang="en-US" sz="2900" b="1" dirty="0">
                <a:cs typeface="Arial" panose="020B0604020202020204" pitchFamily="34" charset="0"/>
              </a:rPr>
              <a:t>Privacy features:</a:t>
            </a:r>
            <a:endParaRPr lang="en-US" altLang="en-US" sz="2900" dirty="0"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When an alert is triggered, staff see a 15-second, intentionally blurred video feed</a:t>
            </a:r>
          </a:p>
          <a:p>
            <a:pPr marL="0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Feed terminates automatically after 15 seconds</a:t>
            </a:r>
          </a:p>
          <a:p>
            <a:pPr marL="0" indent="0">
              <a:lnSpc>
                <a:spcPct val="160000"/>
              </a:lnSpc>
              <a:spcAft>
                <a:spcPts val="600"/>
              </a:spcAft>
              <a:buFontTx/>
              <a:buChar char="•"/>
            </a:pPr>
            <a:r>
              <a:rPr lang="en-US" altLang="en-US" sz="2900" dirty="0">
                <a:cs typeface="Arial" panose="020B0604020202020204" pitchFamily="34" charset="0"/>
              </a:rPr>
              <a:t>Designed to balance safety monitoring with patient dignity</a:t>
            </a:r>
          </a:p>
          <a:p>
            <a:pPr marL="0" indent="0">
              <a:lnSpc>
                <a:spcPct val="160000"/>
              </a:lnSpc>
              <a:spcAft>
                <a:spcPts val="600"/>
              </a:spcAft>
              <a:buNone/>
            </a:pPr>
            <a:r>
              <a:rPr lang="en-US" altLang="en-US" sz="2900" dirty="0">
                <a:cs typeface="Arial" panose="020B0604020202020204" pitchFamily="34" charset="0"/>
              </a:rPr>
              <a:t>(</a:t>
            </a:r>
            <a:r>
              <a:rPr lang="en-US" altLang="en-US" sz="2900" dirty="0" err="1">
                <a:cs typeface="Arial" panose="020B0604020202020204" pitchFamily="34" charset="0"/>
              </a:rPr>
              <a:t>Oxehealth</a:t>
            </a:r>
            <a:r>
              <a:rPr lang="en-US" altLang="en-US" sz="2900" dirty="0">
                <a:cs typeface="Arial" panose="020B0604020202020204" pitchFamily="34" charset="0"/>
              </a:rPr>
              <a:t>, 2024; Oxford Health NHS Foundation Trust, 2025)</a:t>
            </a:r>
          </a:p>
          <a:p>
            <a:pPr marL="0" indent="0">
              <a:lnSpc>
                <a:spcPct val="160000"/>
              </a:lnSpc>
              <a:spcAft>
                <a:spcPts val="600"/>
              </a:spcAft>
              <a:buNone/>
            </a:pPr>
            <a:br>
              <a:rPr lang="en-US" altLang="en-US" sz="2900" dirty="0">
                <a:cs typeface="Arial" panose="020B0604020202020204" pitchFamily="34" charset="0"/>
              </a:rPr>
            </a:br>
            <a:endParaRPr lang="en-US" altLang="en-US" sz="2900" dirty="0">
              <a:cs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D11653B-AF15-CC64-D708-1C93B75EE9D6}"/>
              </a:ext>
            </a:extLst>
          </p:cNvPr>
          <p:cNvSpPr/>
          <p:nvPr/>
        </p:nvSpPr>
        <p:spPr>
          <a:xfrm>
            <a:off x="0" y="0"/>
            <a:ext cx="12165146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253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D6A3F-8DA3-3C4A-4493-1D205A9A5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7822" y="6700"/>
            <a:ext cx="7899211" cy="1457458"/>
          </a:xfrm>
        </p:spPr>
        <p:txBody>
          <a:bodyPr anchor="b">
            <a:noAutofit/>
          </a:bodyPr>
          <a:lstStyle/>
          <a:p>
            <a:br>
              <a:rPr lang="en-GB" sz="3194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194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593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200" b="1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Oxevision</a:t>
            </a:r>
            <a:r>
              <a:rPr lang="en-GB" sz="42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Monitoring System: Privacy and Visual Design</a:t>
            </a:r>
            <a:endParaRPr lang="en-US" sz="42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7" name="Rectangle 1">
            <a:extLst>
              <a:ext uri="{FF2B5EF4-FFF2-40B4-BE49-F238E27FC236}">
                <a16:creationId xmlns:a16="http://schemas.microsoft.com/office/drawing/2014/main" id="{21C05F59-7E97-FF76-6902-963635C16A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7350401"/>
              </p:ext>
            </p:extLst>
          </p:nvPr>
        </p:nvGraphicFramePr>
        <p:xfrm>
          <a:off x="4236166" y="1464156"/>
          <a:ext cx="7780868" cy="5659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55D695A-C080-421B-9FBB-C72DE6882022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4578" r="2" b="2"/>
          <a:stretch>
            <a:fillRect/>
          </a:stretch>
        </p:blipFill>
        <p:spPr>
          <a:xfrm>
            <a:off x="59183" y="378183"/>
            <a:ext cx="4117800" cy="64731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921F1C5-09CC-0D3A-2591-66137B1F958D}"/>
              </a:ext>
            </a:extLst>
          </p:cNvPr>
          <p:cNvSpPr txBox="1"/>
          <p:nvPr/>
        </p:nvSpPr>
        <p:spPr>
          <a:xfrm>
            <a:off x="4236166" y="6021527"/>
            <a:ext cx="57113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1.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Oxevision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monitoring view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Oxford Health NHS Foundation Trust (2025)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3594C3B-9D79-5F35-9C96-898E2B2191F4}"/>
              </a:ext>
            </a:extLst>
          </p:cNvPr>
          <p:cNvSpPr/>
          <p:nvPr/>
        </p:nvSpPr>
        <p:spPr>
          <a:xfrm>
            <a:off x="0" y="6700"/>
            <a:ext cx="12168188" cy="68513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056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14E3021-80AF-836A-CCB5-4B5645DDB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  <a:b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0D47D46-BC65-092F-4192-50DF42D6F1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0337" y="1421912"/>
            <a:ext cx="5615525" cy="71422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8625F33-F5A2-DA06-6CC3-DB4F6D470D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442" y="2652786"/>
            <a:ext cx="5147713" cy="3684588"/>
          </a:xfrm>
        </p:spPr>
        <p:txBody>
          <a:bodyPr>
            <a:normAutofit/>
          </a:bodyPr>
          <a:lstStyle/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Reduces routine physical night checks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Frees staff for therapeutic engagement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Data-informed rather than reactive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Reduces observation-related labour 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Digital technologies reshape workforce roles (Ford and Oswald, 2021)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1FA9E5C4-B4A3-C8FB-BC80-E33EF38CAC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0146" y="1421912"/>
            <a:ext cx="5173065" cy="71422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312460B-4E93-62A1-AC74-BA4C639A952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Requires new digital competencies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Risk of automation bias (Kumar, Chauhan and Awasthi, 2023)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May increase cognitive workload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Staff may fear depersonalisation (Wachter, 2015)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Implementation failures often due to poor organisational integration (Greenhalgh et al., 2017)</a:t>
            </a:r>
            <a:endParaRPr 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5">
            <a:extLst>
              <a:ext uri="{FF2B5EF4-FFF2-40B4-BE49-F238E27FC236}">
                <a16:creationId xmlns:a16="http://schemas.microsoft.com/office/drawing/2014/main" id="{D1712163-07F4-1A7C-43E9-6C984C46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790" y="5280371"/>
            <a:ext cx="11602144" cy="1658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796" b="1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 + Solution Example:</a:t>
            </a:r>
            <a:endParaRPr lang="en-US" alt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597" b="1" dirty="0">
                <a:latin typeface="Arial" panose="020B0604020202020204" pitchFamily="34" charset="0"/>
                <a:cs typeface="Arial" panose="020B0604020202020204" pitchFamily="34" charset="0"/>
              </a:rPr>
              <a:t>Barrier:</a:t>
            </a:r>
            <a:r>
              <a:rPr lang="en-US" altLang="en-US" sz="1597" dirty="0">
                <a:latin typeface="Arial" panose="020B0604020202020204" pitchFamily="34" charset="0"/>
                <a:cs typeface="Arial" panose="020B0604020202020204" pitchFamily="34" charset="0"/>
              </a:rPr>
              <a:t> Integration with existing NHS systems</a:t>
            </a:r>
            <a:r>
              <a:rPr lang="en-GB" sz="1597" dirty="0">
                <a:latin typeface="Arial" panose="020B0604020202020204" pitchFamily="34" charset="0"/>
                <a:cs typeface="Arial" panose="020B0604020202020204" pitchFamily="34" charset="0"/>
              </a:rPr>
              <a:t>(Greenhalgh et al., 2017</a:t>
            </a:r>
            <a:r>
              <a:rPr lang="en-GB" sz="1597" dirty="0"/>
              <a:t>)</a:t>
            </a:r>
            <a:br>
              <a:rPr lang="en-US" altLang="en-US" sz="1597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altLang="en-US" sz="1597" b="1" dirty="0">
                <a:latin typeface="Arial" panose="020B0604020202020204" pitchFamily="34" charset="0"/>
                <a:cs typeface="Arial" panose="020B0604020202020204" pitchFamily="34" charset="0"/>
              </a:rPr>
              <a:t>Solution:</a:t>
            </a:r>
            <a:r>
              <a:rPr lang="en-US" altLang="en-US" sz="1597" dirty="0">
                <a:latin typeface="Arial" panose="020B0604020202020204" pitchFamily="34" charset="0"/>
                <a:cs typeface="Arial" panose="020B0604020202020204" pitchFamily="34" charset="0"/>
              </a:rPr>
              <a:t> Phased implementation with dedicated IT support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597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1796" dirty="0">
                <a:latin typeface="Arial" panose="020B0604020202020204" pitchFamily="34" charset="0"/>
              </a:rPr>
            </a:br>
            <a:endParaRPr lang="en-US" altLang="en-US" sz="1796" dirty="0">
              <a:latin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3CF57E5-D5B0-EE40-49D4-AC3C95DCC0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259133"/>
            <a:ext cx="12449242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Digital monitoring technologies align with NHS digital transformation strategies such as 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Good Looks Like (NHS England, 2021).</a:t>
            </a: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B33E2F6-EECE-B44D-B361-592E1CE3676F}"/>
              </a:ext>
            </a:extLst>
          </p:cNvPr>
          <p:cNvSpPr/>
          <p:nvPr/>
        </p:nvSpPr>
        <p:spPr>
          <a:xfrm>
            <a:off x="0" y="20242"/>
            <a:ext cx="12168188" cy="6837758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351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C353B-A462-AF87-E354-3371440D4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992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Patients/Service Users</a:t>
            </a:r>
            <a:br>
              <a:rPr lang="en-GB" sz="3593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593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EC3429-DFA1-2E75-837C-CEB7690A0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0830" y="1501270"/>
            <a:ext cx="5745032" cy="70550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3B553D-E3DB-A4B2-8F27-DEA1EAD421B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Reduced sleep disturbance (</a:t>
            </a:r>
            <a:r>
              <a:rPr lang="en-GB" sz="1796" dirty="0" err="1">
                <a:latin typeface="Arial" panose="020B0604020202020204" pitchFamily="34" charset="0"/>
                <a:cs typeface="Arial" panose="020B0604020202020204" pitchFamily="34" charset="0"/>
              </a:rPr>
              <a:t>Oxehealth</a:t>
            </a:r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No physical intrusion at night (</a:t>
            </a:r>
            <a:r>
              <a:rPr lang="en-GB" sz="1796" dirty="0" err="1">
                <a:latin typeface="Arial" panose="020B0604020202020204" pitchFamily="34" charset="0"/>
                <a:cs typeface="Arial" panose="020B0604020202020204" pitchFamily="34" charset="0"/>
              </a:rPr>
              <a:t>Oxehealth</a:t>
            </a:r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No need to operate devices (Lupton, 2017)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Privacy-protecting design (blurred view) (Oxford Health NHS Foundation Trust, 2025)</a:t>
            </a:r>
            <a:endParaRPr 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C9ED5D-8009-4AD6-27D1-F624A0F725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0146" y="1501271"/>
            <a:ext cx="5173065" cy="606779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C1BB04-B11E-D2D8-2C31-53719711C58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May feel like surveillance (Lupton, 2017)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Reduced sense of control/agency(</a:t>
            </a:r>
            <a:r>
              <a:rPr lang="en-GB" sz="1796" dirty="0" err="1">
                <a:latin typeface="Arial" panose="020B0604020202020204" pitchFamily="34" charset="0"/>
                <a:cs typeface="Arial" panose="020B0604020202020204" pitchFamily="34" charset="0"/>
              </a:rPr>
              <a:t>Kellmeyer</a:t>
            </a:r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Varies by diagnosis (paranoia, trauma)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Ethical concerns with AI in mental health (Fiske, Henningsen and </a:t>
            </a:r>
            <a:r>
              <a:rPr lang="en-GB" sz="1796" dirty="0" err="1">
                <a:latin typeface="Arial" panose="020B0604020202020204" pitchFamily="34" charset="0"/>
                <a:cs typeface="Arial" panose="020B0604020202020204" pitchFamily="34" charset="0"/>
              </a:rPr>
              <a:t>Buyx</a:t>
            </a:r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Patient perspectives on digital monitoring (Shaw et al., 2023)</a:t>
            </a:r>
          </a:p>
          <a:p>
            <a:r>
              <a:rPr lang="en-GB" sz="1796" dirty="0">
                <a:latin typeface="Arial" panose="020B0604020202020204" pitchFamily="34" charset="0"/>
                <a:cs typeface="Arial" panose="020B0604020202020204" pitchFamily="34" charset="0"/>
              </a:rPr>
              <a:t>Patient trust in AI requires transparency (Blease et al., 2022)</a:t>
            </a:r>
          </a:p>
          <a:p>
            <a:pPr marL="0" indent="0">
              <a:buNone/>
            </a:pPr>
            <a:endParaRPr lang="en-GB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244D871B-E422-F558-03A5-C32A3A7DA9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0829" y="3534032"/>
            <a:ext cx="12168188" cy="2857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  <a:p>
            <a:pPr defTabSz="912594"/>
            <a:endParaRPr lang="en-US" altLang="en-US" sz="1198" b="1" dirty="0">
              <a:solidFill>
                <a:srgbClr val="0F1115"/>
              </a:solidFill>
              <a:latin typeface="quote-cjk-patch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544A3E-72B6-C03A-2F76-E2B6E0A77754}"/>
              </a:ext>
            </a:extLst>
          </p:cNvPr>
          <p:cNvSpPr txBox="1"/>
          <p:nvPr/>
        </p:nvSpPr>
        <p:spPr>
          <a:xfrm>
            <a:off x="9392322" y="196826"/>
            <a:ext cx="184731" cy="3686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1796" dirty="0"/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8D540D35-E362-BCFE-7A34-1797AC7E8E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0829" y="5782736"/>
            <a:ext cx="11559778" cy="952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996" b="1" dirty="0">
                <a:solidFill>
                  <a:srgbClr val="0F1115"/>
                </a:solidFill>
                <a:latin typeface="quote-cjk-patch"/>
              </a:rPr>
              <a:t>Barrier + Solution </a:t>
            </a:r>
            <a:endParaRPr lang="en-US" altLang="en-US" sz="1996" dirty="0"/>
          </a:p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796" b="1" dirty="0">
                <a:latin typeface="Arial" panose="020B0604020202020204" pitchFamily="34" charset="0"/>
              </a:rPr>
              <a:t>Barrier:</a:t>
            </a:r>
            <a:r>
              <a:rPr lang="en-US" altLang="en-US" sz="1796" dirty="0">
                <a:latin typeface="Arial" panose="020B0604020202020204" pitchFamily="34" charset="0"/>
              </a:rPr>
              <a:t> Patients feeling monitored rather than cared for</a:t>
            </a:r>
            <a:br>
              <a:rPr lang="en-US" altLang="en-US" sz="1796" dirty="0">
                <a:latin typeface="Arial" panose="020B0604020202020204" pitchFamily="34" charset="0"/>
              </a:rPr>
            </a:br>
            <a:r>
              <a:rPr lang="en-US" altLang="en-US" sz="1796" b="1" dirty="0">
                <a:latin typeface="Arial" panose="020B0604020202020204" pitchFamily="34" charset="0"/>
              </a:rPr>
              <a:t>Solution:</a:t>
            </a:r>
            <a:r>
              <a:rPr lang="en-US" altLang="en-US" sz="1796" dirty="0">
                <a:latin typeface="Arial" panose="020B0604020202020204" pitchFamily="34" charset="0"/>
              </a:rPr>
              <a:t> Clear communication and informed consent processes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C83FD3F4-BA00-F39A-8D26-22443B42FB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254341"/>
            <a:ext cx="20681337" cy="522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998" dirty="0"/>
            </a:br>
            <a:endParaRPr lang="en-US" altLang="en-US" sz="1796" dirty="0"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F9F6E26-8E8C-C30C-5358-D7220EBE9CE6}"/>
              </a:ext>
            </a:extLst>
          </p:cNvPr>
          <p:cNvSpPr txBox="1"/>
          <p:nvPr/>
        </p:nvSpPr>
        <p:spPr>
          <a:xfrm>
            <a:off x="6793906" y="6339325"/>
            <a:ext cx="8992259" cy="645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796" dirty="0">
                <a:solidFill>
                  <a:srgbClr val="0F1115"/>
                </a:solidFill>
                <a:latin typeface="quote-cjk-patch"/>
              </a:rPr>
              <a:t> </a:t>
            </a:r>
            <a:r>
              <a:rPr lang="en-US" altLang="en-US" sz="1796" dirty="0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(UK Government, 2018)</a:t>
            </a:r>
            <a:br>
              <a:rPr lang="en-US" altLang="en-US" sz="1796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796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7AE572-13AC-B85E-0BC8-9D6BF9442513}"/>
              </a:ext>
            </a:extLst>
          </p:cNvPr>
          <p:cNvSpPr/>
          <p:nvPr/>
        </p:nvSpPr>
        <p:spPr>
          <a:xfrm>
            <a:off x="0" y="0"/>
            <a:ext cx="12168188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102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1D55A74-7FE0-CD97-77DC-3B73F254A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63" y="6697"/>
            <a:ext cx="10495062" cy="162682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and Recommendations</a:t>
            </a:r>
            <a:br>
              <a:rPr lang="en-GB" b="1" dirty="0">
                <a:solidFill>
                  <a:schemeClr val="accent1"/>
                </a:solidFill>
              </a:rPr>
            </a:b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6" name="Rectangle 1">
            <a:extLst>
              <a:ext uri="{FF2B5EF4-FFF2-40B4-BE49-F238E27FC236}">
                <a16:creationId xmlns:a16="http://schemas.microsoft.com/office/drawing/2014/main" id="{114A186C-2846-E896-3BCD-D837D3623C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52104" y="3584640"/>
            <a:ext cx="65" cy="938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121960" rIns="0" bIns="121960" numCol="1" rtlCol="0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br>
              <a:rPr lang="en-US" altLang="en-US" sz="1597" dirty="0">
                <a:cs typeface="Arial" panose="020B0604020202020204" pitchFamily="34" charset="0"/>
              </a:rPr>
            </a:br>
            <a:endParaRPr lang="en-US" altLang="en-US" sz="1597" dirty="0">
              <a:cs typeface="Arial" panose="020B0604020202020204" pitchFamily="34" charset="0"/>
            </a:endParaRPr>
          </a:p>
        </p:txBody>
      </p:sp>
      <p:sp>
        <p:nvSpPr>
          <p:cNvPr id="17" name="Rectangle 2">
            <a:extLst>
              <a:ext uri="{FF2B5EF4-FFF2-40B4-BE49-F238E27FC236}">
                <a16:creationId xmlns:a16="http://schemas.microsoft.com/office/drawing/2014/main" id="{BE0D0893-0362-65D0-625B-A0DF9AFBC5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105" y="2701855"/>
            <a:ext cx="12016084" cy="1598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43921" rIns="0" bIns="243921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2594">
              <a:lnSpc>
                <a:spcPct val="150000"/>
              </a:lnSpc>
            </a:pPr>
            <a:endParaRPr lang="en-US" altLang="en-US" sz="1796" b="1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</a:pPr>
            <a:endParaRPr lang="en-US" altLang="en-US" sz="1796" b="1" dirty="0">
              <a:solidFill>
                <a:srgbClr val="0F1115"/>
              </a:solidFill>
              <a:cs typeface="Arial" panose="020B0604020202020204" pitchFamily="34" charset="0"/>
            </a:endParaRPr>
          </a:p>
          <a:p>
            <a:pPr defTabSz="912594"/>
            <a:endParaRPr lang="en-US" altLang="en-US" sz="1796" dirty="0"/>
          </a:p>
        </p:txBody>
      </p:sp>
      <p:sp>
        <p:nvSpPr>
          <p:cNvPr id="19" name="Rectangle 4">
            <a:extLst>
              <a:ext uri="{FF2B5EF4-FFF2-40B4-BE49-F238E27FC236}">
                <a16:creationId xmlns:a16="http://schemas.microsoft.com/office/drawing/2014/main" id="{C22238BC-3883-D198-D84D-B10F3994DC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" y="217809"/>
            <a:ext cx="184369" cy="522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261" tIns="45631" rIns="91261" bIns="45631" numCol="1" anchor="ctr" anchorCtr="0" compatLnSpc="1">
            <a:prstTxWarp prst="textNoShape">
              <a:avLst/>
            </a:prstTxWarp>
            <a:spAutoFit/>
          </a:bodyPr>
          <a:lstStyle/>
          <a:p>
            <a:pPr defTabSz="912594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998"/>
            </a:br>
            <a:endParaRPr lang="en-US" altLang="en-US" sz="1796">
              <a:latin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E469393-8375-9C95-741B-ABF35F7A2A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6120" y="1490353"/>
            <a:ext cx="11595951" cy="4796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21960" rIns="0" bIns="12196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2594">
              <a:lnSpc>
                <a:spcPct val="150000"/>
              </a:lnSpc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Challenge 1: 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Patients may feel surveilled, leading to reduced trust</a:t>
            </a:r>
            <a:endParaRPr lang="en-US" altLang="en-US" sz="1996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  <a:buFontTx/>
              <a:buChar char="•"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Recommendation: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 Strengthen transparency through clear patient communication about how monitoring data is use (aligned with GDPR).</a:t>
            </a:r>
          </a:p>
          <a:p>
            <a:pPr defTabSz="912594">
              <a:lnSpc>
                <a:spcPct val="150000"/>
              </a:lnSpc>
              <a:buFontTx/>
              <a:buChar char="•"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Evaluation: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 Requires accessible information formats and may increase workload initially but can build long term patient trust (UK Government, 2018).</a:t>
            </a:r>
          </a:p>
          <a:p>
            <a:pPr defTabSz="912594">
              <a:lnSpc>
                <a:spcPct val="150000"/>
              </a:lnSpc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Challenge 2: 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Data security and patient privacy; non-compliance</a:t>
            </a:r>
            <a:endParaRPr lang="en-US" altLang="en-US" sz="1996" dirty="0">
              <a:cs typeface="Arial" panose="020B0604020202020204" pitchFamily="34" charset="0"/>
            </a:endParaRPr>
          </a:p>
          <a:p>
            <a:pPr defTabSz="912594">
              <a:lnSpc>
                <a:spcPct val="150000"/>
              </a:lnSpc>
              <a:buFontTx/>
              <a:buChar char="•"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Recommendation: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 Regular Data Protection Impact Assessments to ensure compliance with the Data Protection Act 2018 </a:t>
            </a:r>
          </a:p>
          <a:p>
            <a:pPr defTabSz="912594">
              <a:lnSpc>
                <a:spcPct val="150000"/>
              </a:lnSpc>
              <a:buFontTx/>
              <a:buChar char="•"/>
            </a:pPr>
            <a:r>
              <a:rPr lang="en-US" altLang="en-US" sz="1996" b="1" dirty="0">
                <a:solidFill>
                  <a:srgbClr val="0F1115"/>
                </a:solidFill>
                <a:cs typeface="Arial" panose="020B0604020202020204" pitchFamily="34" charset="0"/>
              </a:rPr>
              <a:t>Evaluation:</a:t>
            </a:r>
            <a:r>
              <a:rPr lang="en-US" altLang="en-US" sz="1996" dirty="0">
                <a:solidFill>
                  <a:srgbClr val="0F1115"/>
                </a:solidFill>
                <a:cs typeface="Arial" panose="020B0604020202020204" pitchFamily="34" charset="0"/>
              </a:rPr>
              <a:t> Ensures ongoing GDPR compliance; must be adequately resourced (UK Government, 2018; Morley et al., 2020)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4072FBA-4CCB-5020-65C8-1749BADCCE5B}"/>
              </a:ext>
            </a:extLst>
          </p:cNvPr>
          <p:cNvSpPr/>
          <p:nvPr/>
        </p:nvSpPr>
        <p:spPr>
          <a:xfrm>
            <a:off x="0" y="6697"/>
            <a:ext cx="12168188" cy="6851303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050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B47E5-F5C5-28BA-48C3-FD516A2BB9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and Recommendations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7A110-40F6-B759-6325-69E0419FA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432" y="1858378"/>
            <a:ext cx="11014194" cy="4313218"/>
          </a:xfrm>
        </p:spPr>
        <p:txBody>
          <a:bodyPr>
            <a:normAutofit fontScale="25000" lnSpcReduction="20000"/>
          </a:bodyPr>
          <a:lstStyle/>
          <a:p>
            <a:pPr marL="0" indent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3194" b="1">
              <a:solidFill>
                <a:srgbClr val="0F111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3194" b="1">
              <a:solidFill>
                <a:srgbClr val="0F111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7984" b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 3: </a:t>
            </a:r>
            <a:r>
              <a:rPr lang="en-US" altLang="en-US" sz="7984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lack confidence; risk of automation bias</a:t>
            </a:r>
            <a:endParaRPr lang="en-US" altLang="en-US" sz="7984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7984" b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Recommendation:</a:t>
            </a:r>
            <a:r>
              <a:rPr lang="en-US" altLang="en-US" sz="7984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Structured workforce training, digital literacy and AI ethics</a:t>
            </a: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7984" b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Evaluation:</a:t>
            </a:r>
            <a:r>
              <a:rPr lang="en-US" altLang="en-US" sz="7984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Requires protected time and funding; essential for safe implementation (NHS England, 2021)</a:t>
            </a:r>
          </a:p>
          <a:p>
            <a:pPr lvl="0" algn="just">
              <a:lnSpc>
                <a:spcPct val="170000"/>
              </a:lnSpc>
            </a:pPr>
            <a:r>
              <a:rPr lang="en-US" altLang="en-US" sz="7984" b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 4: </a:t>
            </a:r>
            <a:r>
              <a:rPr lang="en-US" altLang="en-US" sz="7984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mental health-specific evidence </a:t>
            </a:r>
            <a:r>
              <a:rPr lang="en-GB" sz="7984">
                <a:latin typeface="Arial" panose="020B0604020202020204" pitchFamily="34" charset="0"/>
                <a:cs typeface="Arial" panose="020B0604020202020204" pitchFamily="34" charset="0"/>
              </a:rPr>
              <a:t>(Lewis et al., 2024)</a:t>
            </a:r>
            <a:endParaRPr lang="en-US" altLang="en-US" sz="7984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7984" b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Recommendation:</a:t>
            </a:r>
            <a:r>
              <a:rPr lang="en-US" altLang="en-US" sz="7984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Independent longitudinal evaluation</a:t>
            </a: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7984" b="1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Evaluation:</a:t>
            </a:r>
            <a:r>
              <a:rPr lang="en-US" altLang="en-US" sz="7984">
                <a:solidFill>
                  <a:srgbClr val="0F111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Builds evidence base; must be funded independently to avoid bias</a:t>
            </a:r>
          </a:p>
          <a:p>
            <a:pPr marL="0" indent="0" algn="just" eaLnBrk="0" fontAlgn="base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None/>
            </a:pPr>
            <a:br>
              <a:rPr lang="en-US" altLang="en-US" sz="7984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7984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539F444-808A-1664-6E07-13F111A7EAA7}"/>
              </a:ext>
            </a:extLst>
          </p:cNvPr>
          <p:cNvSpPr/>
          <p:nvPr/>
        </p:nvSpPr>
        <p:spPr>
          <a:xfrm>
            <a:off x="0" y="0"/>
            <a:ext cx="12168188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575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ED34F-E532-1F82-31C1-FAA521C7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307" y="321109"/>
            <a:ext cx="7469312" cy="1128203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b="1" dirty="0"/>
            </a:br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79AA989-16F1-5077-5A23-9DCA87CAC1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6307" y="3891625"/>
            <a:ext cx="11445703" cy="583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30094" rIns="0" bIns="0" numCol="1" rtlCol="0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endParaRPr lang="en-US" altLang="en-US" sz="1796" dirty="0"/>
          </a:p>
          <a:p>
            <a:pPr marL="0" indent="0">
              <a:lnSpc>
                <a:spcPct val="100000"/>
              </a:lnSpc>
              <a:buFontTx/>
              <a:buChar char="•"/>
            </a:pPr>
            <a:endParaRPr lang="en-US" altLang="en-US" sz="1796" dirty="0" err="1">
              <a:solidFill>
                <a:srgbClr val="0F1115"/>
              </a:solidFill>
              <a:cs typeface="Arial" panose="020B0604020202020204" pitchFamily="34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FE525A74-1178-A51B-8AF5-6B4A967B7F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993" y="1793647"/>
            <a:ext cx="11646888" cy="4195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Oxevision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offers significant benefits for patient safety, sleep quality, and workforce efficiency.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However, these benefits must be balanced against concerns about privacy, autonomy, and relational care.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Successful implementation depends on: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– Ethical governance (UK Government, 2018)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– Patient trust and transparency (Blease et al., 2022)</a:t>
            </a:r>
            <a:b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– Workforce engagement and 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support (Greenhalgh et al., 2017)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Digital psychiatry is a rapidly growing field with the potential to improve mental health care (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Torous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et al., 2021).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 Technology should support, not replace, human-</a:t>
            </a:r>
            <a:r>
              <a:rPr kumimoji="0" lang="en-US" altLang="en-US" sz="1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care (Topol, 2019).</a:t>
            </a:r>
            <a:endParaRPr kumimoji="0" lang="en-US" altLang="en-US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B8CBE07-191A-3235-261D-45BA55C7858B}"/>
              </a:ext>
            </a:extLst>
          </p:cNvPr>
          <p:cNvSpPr/>
          <p:nvPr/>
        </p:nvSpPr>
        <p:spPr>
          <a:xfrm>
            <a:off x="0" y="0"/>
            <a:ext cx="12168188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980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7D571-E796-4608-FE40-BA09CA976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504" y="141843"/>
            <a:ext cx="11078121" cy="750227"/>
          </a:xfrm>
        </p:spPr>
        <p:txBody>
          <a:bodyPr>
            <a:normAutofit/>
          </a:bodyPr>
          <a:lstStyle/>
          <a:p>
            <a:r>
              <a:rPr lang="en-US" sz="3194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4C38D12-F803-BFF3-3373-64E48038D8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70750" y="6181591"/>
            <a:ext cx="11467883" cy="644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25342" tIns="45631" rIns="-25342" bIns="45631" numCol="1" rtlCol="0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br>
              <a:rPr lang="en-US" altLang="en-US" sz="1796" dirty="0"/>
            </a:br>
            <a:endParaRPr lang="en-US" altLang="en-US" sz="1796" dirty="0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5B652E35-C370-4C2D-D8E8-5F1457B0C7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4691" y="6483141"/>
            <a:ext cx="12138083" cy="374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25342" tIns="45631" rIns="-25342" bIns="45631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2594">
              <a:lnSpc>
                <a:spcPct val="150000"/>
              </a:lnSpc>
            </a:pPr>
            <a:endParaRPr lang="en-US" altLang="en-US" sz="1397" dirty="0">
              <a:solidFill>
                <a:srgbClr val="0F1115"/>
              </a:solidFill>
              <a:cs typeface="Arial" panose="020B0604020202020204" pitchFamily="34" charset="0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1A2CF600-FBDE-A778-36E3-2AEA442A70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675" y="1106416"/>
            <a:ext cx="11918806" cy="5609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25392" tIns="45720" rIns="-25392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Blease, C., Bernstein, M.H., Gaab, J. and 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Kaptchuk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T.J. (2022) '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Computerising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 placebo studies: A systematic review of the ethics of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 using artificial intelligence in placebo-controlled trials', 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BMJ Health &amp; Care Informatics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 </a:t>
            </a: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29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(1), e100612. 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doi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: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10.1136/bmjhci-2022-100612.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Department of Health and Social Care (2022) 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A plan for digital health and social care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. Available at: 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  <a:hlinkClick r:id="rId3"/>
              </a:rPr>
              <a:t>https://www.gov.uk/government/publications/a-plan-for-digital-health-and-social-care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(Accessed: 26 February 2026).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Fiske, A., Henningsen, P. and 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Buyx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A. (2019) 'Your robot therapist will see you now: Ethical implications of embodied artificial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intelligence in psychiatry', 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Journal of Medical Ethics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 </a:t>
            </a: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45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(7), pp. 478-484. 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doi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: 10.1136/medethics-2018-105107.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Ford, E. and Oswald, M. (2021) 'Digital health and care: Emerging technologies and their impact on workforce roles', 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BMJ Health &amp;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 Care Informatics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 </a:t>
            </a: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28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(1), e100357. 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doi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: 10.1136/bmjhci-2021-100357.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Greenhalgh, T., 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Wherton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J., Papoutsi, C., Lynch, J., Hughes, G., A'Court, C., Hinder, S., Fahy, N., Procter, R. and Shaw, S.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(2017) 'Beyond adoption: A new framework for 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theorising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 and evaluating 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nonadoption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abandonment, scale-up, spread, and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sustainability of health and care technologies', </a:t>
            </a:r>
            <a:r>
              <a:rPr kumimoji="0" lang="en-US" altLang="en-US" sz="15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Journal of Medical Internet Research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 </a:t>
            </a:r>
            <a:r>
              <a:rPr kumimoji="0" lang="en-US" altLang="en-US" sz="15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19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(11), e367. </a:t>
            </a:r>
            <a:r>
              <a:rPr kumimoji="0" lang="en-US" altLang="en-US" sz="15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doi</a:t>
            </a:r>
            <a:r>
              <a:rPr kumimoji="0" lang="en-US" altLang="en-US" sz="15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: 10.2196/jmir.8775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A0570D-922D-9244-9373-7D5EBC6F0368}"/>
              </a:ext>
            </a:extLst>
          </p:cNvPr>
          <p:cNvSpPr/>
          <p:nvPr/>
        </p:nvSpPr>
        <p:spPr>
          <a:xfrm>
            <a:off x="0" y="0"/>
            <a:ext cx="12168188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7547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0">
            <a:extLst>
              <a:ext uri="{FF2B5EF4-FFF2-40B4-BE49-F238E27FC236}">
                <a16:creationId xmlns:a16="http://schemas.microsoft.com/office/drawing/2014/main" id="{A8D360B9-FAAA-4C18-44B7-5A4E1E7E89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287" y="19140"/>
            <a:ext cx="11980901" cy="6838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-25392" tIns="45720" rIns="-25392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Kellmeyer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P. (2021) 'Digital psychiatry, neurotechnology, and the future of mental health: Ethical and regulatory challenges',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Frontiers in Psychiatry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 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12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706548.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doi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: 10.3389/fpsyt.2021.706548.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Lewis, A., Venugopal, B., Gandhi, V., Gibson, O., Swanton, L., Green, M., Bowen, J. and Polkey, M.I. (2024) 'Remote vision-based digital patient monitoring of pulse and respiratory rates in acute medical wards',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Thorax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 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79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pp. 363–365.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doi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: 10.1136/thorax-2023-220968.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Kumar, P., Chauhan, S. and Awasthi, L.K. (2023) 'Artificial intelligence in healthcare: Review, ethics, trust challenges and future research directions',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Engineering Applications of Artificial Intelligence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 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120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105894.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doi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: 10.1016/j.engappai.2023.105894.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Lupton, D. (2017)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Digital health: Critical and cross-disciplinary perspectives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. London: Routledge.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Morley, J., Machado, C.C.V., Burr, C., Cowls, J., Joshi, I., Taddeo, M. and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Floridi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L. (2020) 'The ethics of AI in health care: A mapping review',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Social Science &amp; Medicine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 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260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113172.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doi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: 10.1016/j.socscimed.2020.113172.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NHS England (2021)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What good looks like: A framework for digital transformation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. Available at: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  <a:hlinkClick r:id="rId2"/>
              </a:rPr>
              <a:t>https://www.england.nhs.uk/digitaltechnology/what-good-looks-like/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(Accessed: 26 February 2026).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Oxehealth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 (2024) 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Oxevision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: Contact-free patient monitoring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. Available at: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  <a:hlinkClick r:id="rId3"/>
              </a:rPr>
              <a:t>https://www.oxehealth.com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(Accessed: 26 February 2026).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Oxford Health NHS Foundation Trust (2025) 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Oxevision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 camera-sensors and the care in your room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. Available at: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  <a:hlinkClick r:id="rId4"/>
              </a:rPr>
              <a:t>https://oxfordhealth.nhs.uk/leaflets/title/oxevision-camera-sensors-and-the-care-in-your-room/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(Accessed: 26 February 2026).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748FFB-8D50-ABC0-3AAC-0242E64E796A}"/>
              </a:ext>
            </a:extLst>
          </p:cNvPr>
          <p:cNvSpPr/>
          <p:nvPr/>
        </p:nvSpPr>
        <p:spPr>
          <a:xfrm>
            <a:off x="-71439" y="9570"/>
            <a:ext cx="12168188" cy="683886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101600">
              <a:schemeClr val="bg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84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1B69C29-9232-FF60-8E13-F8D192FD3E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465" y="792480"/>
            <a:ext cx="11992723" cy="425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-25392" tIns="45720" rIns="-25392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Shaw, J., Jamieson, T., Agarwal, P., Griffin, B., Wong, I. and Bhatia, R.S. (2023) 'Digital health technologies and mental health care: A systematic review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of patient perspectives',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Journal of Medical Internet Research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 </a:t>
            </a: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25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e38216.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doi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: 10.2196/38216.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Topol, E. (2019)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Deep medicine: How artificial intelligence can make healthcare human again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. New York: Basic Books.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Torous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J., Bucci, S., Bell, I.H., Kessing, L.V., Faurholt-Jepsen, M., Whelan, P., Carvalho, A.F., Keshavan, M.,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Linardon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 J. and Firth, J. (2021)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'The growing field of digital psychiatry: Current evidence and the future of apps, social media, chatbots, and virtual reality',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World Psychiatry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, 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20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(3), pp. 318-335.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doi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: 10.1002/wps.20883.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UK Government (2018)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Data Protection Act 2018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. Available at: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  <a:hlinkClick r:id="rId2"/>
              </a:rPr>
              <a:t>https://www.legislation.gov.uk/ukpga/2018/12/contents/enacted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0F1115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 (Accessed: 26 February 2026).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Wachter, R. (2015)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The digital doctor: Hope, hype, and harm at the dawn of medicine's computer age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F1115"/>
                </a:solidFill>
                <a:effectLst/>
                <a:cs typeface="Arial" panose="020B0604020202020204" pitchFamily="34" charset="0"/>
              </a:rPr>
              <a:t>. New York: McGraw-Hill.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A0E0B1B-4FEC-0804-EE03-56EC680B7BBD}"/>
              </a:ext>
            </a:extLst>
          </p:cNvPr>
          <p:cNvSpPr/>
          <p:nvPr/>
        </p:nvSpPr>
        <p:spPr>
          <a:xfrm>
            <a:off x="0" y="0"/>
            <a:ext cx="12168188" cy="6858000"/>
          </a:xfrm>
          <a:prstGeom prst="rect">
            <a:avLst/>
          </a:prstGeom>
          <a:noFill/>
          <a:ln w="76200">
            <a:solidFill>
              <a:schemeClr val="accent1"/>
            </a:solidFill>
          </a:ln>
          <a:effectLst>
            <a:glow rad="63500">
              <a:schemeClr val="bg2">
                <a:lumMod val="50000"/>
                <a:alpha val="40000"/>
              </a:schemeClr>
            </a:glo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158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5799</TotalTime>
  <Words>1799</Words>
  <Application>Microsoft Macintosh PowerPoint</Application>
  <PresentationFormat>Custom</PresentationFormat>
  <Paragraphs>177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quote-cjk-patch</vt:lpstr>
      <vt:lpstr>Office Theme</vt:lpstr>
      <vt:lpstr>PowerPoint Presentation</vt:lpstr>
      <vt:lpstr>Introduction </vt:lpstr>
      <vt:lpstr>Overview of Innovation </vt:lpstr>
      <vt:lpstr>Overview – What It Monitors &amp; Privacy Features  </vt:lpstr>
      <vt:lpstr>   Oxevision Monitoring System: Privacy and Visual Design</vt:lpstr>
      <vt:lpstr>Impact on Workforce </vt:lpstr>
      <vt:lpstr>Impact on Patients/Service Users </vt:lpstr>
      <vt:lpstr>Challenges and Recommendations </vt:lpstr>
      <vt:lpstr>Challenges and Recommendations</vt:lpstr>
      <vt:lpstr>Conclusion </vt:lpstr>
      <vt:lpstr>Reference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Sameena Shahban (2325941)</dc:creator>
  <cp:lastModifiedBy>Sameena Shahban (2325941)</cp:lastModifiedBy>
  <cp:revision>1</cp:revision>
  <dcterms:created xsi:type="dcterms:W3CDTF">2026-02-09T12:51:21Z</dcterms:created>
  <dcterms:modified xsi:type="dcterms:W3CDTF">2026-03-05T13:37:52Z</dcterms:modified>
</cp:coreProperties>
</file>