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680"/>
  </p:normalViewPr>
  <p:slideViewPr>
    <p:cSldViewPr snapToGrid="0">
      <p:cViewPr>
        <p:scale>
          <a:sx n="119" d="100"/>
          <a:sy n="119" d="100"/>
        </p:scale>
        <p:origin x="312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5/31/23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5/31/23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5/31/23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5/31/23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5/31/23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5/31/23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63A5A-C722-9AA5-44EE-A23B7902EE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887569"/>
            <a:ext cx="8637073" cy="2541431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effectLst/>
                <a:latin typeface="Arial" panose="020B0604020202020204" pitchFamily="34" charset="0"/>
              </a:rPr>
              <a:t>Foreign Languages </a:t>
            </a:r>
            <a:endParaRPr lang="en-RO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9DF6D2-A54E-543E-788C-E01B464996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80" y="3667839"/>
            <a:ext cx="8637072" cy="977621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Name: Elena Claudia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Pasare</a:t>
            </a:r>
            <a:endParaRPr lang="en-RO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 2131347</a:t>
            </a:r>
            <a:endParaRPr lang="en-RO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title and number: </a:t>
            </a:r>
            <a:r>
              <a:rPr lang="en-GB" sz="1200" dirty="0">
                <a:effectLst/>
                <a:latin typeface="Arial" panose="020B0604020202020204" pitchFamily="34" charset="0"/>
              </a:rPr>
              <a:t>: BMIH5003 – FOREIGN LANGUAGES</a:t>
            </a:r>
            <a:endParaRPr lang="en-RO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Lecturer’s name: </a:t>
            </a:r>
            <a:r>
              <a:rPr lang="en-GB" sz="1200" dirty="0">
                <a:effectLst/>
                <a:latin typeface="Arial" panose="020B0604020202020204" pitchFamily="34" charset="0"/>
              </a:rPr>
              <a:t>Rodrigo F. Aguilera </a:t>
            </a:r>
            <a:endParaRPr lang="en-GB" sz="1200" dirty="0"/>
          </a:p>
          <a:p>
            <a:pPr algn="ctr">
              <a:lnSpc>
                <a:spcPct val="10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Title of report: </a:t>
            </a:r>
            <a:r>
              <a:rPr lang="en-GB" sz="1200" dirty="0">
                <a:effectLst/>
                <a:latin typeface="Arial" panose="020B0604020202020204" pitchFamily="34" charset="0"/>
              </a:rPr>
              <a:t>Portfolio </a:t>
            </a:r>
            <a:r>
              <a:rPr lang="en-RO" sz="1200" dirty="0">
                <a:effectLst/>
                <a:latin typeface="Arial" panose="020B0604020202020204" pitchFamily="34" charset="0"/>
              </a:rPr>
              <a:t>- </a:t>
            </a:r>
            <a:r>
              <a:rPr lang="en-GB" sz="1200" dirty="0">
                <a:effectLst/>
                <a:latin typeface="ArialMT"/>
              </a:rPr>
              <a:t>ROOM RESERVATION RECORDING </a:t>
            </a:r>
            <a:endParaRPr lang="en-GB" sz="1200" dirty="0">
              <a:effectLst/>
            </a:endParaRPr>
          </a:p>
          <a:p>
            <a:pPr algn="ctr">
              <a:lnSpc>
                <a:spcPct val="100000"/>
              </a:lnSpc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773250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0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2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WhatsApp Audio 2023-05-30 at 23.43.30.m4a">
            <a:hlinkClick r:id="" action="ppaction://media"/>
            <a:extLst>
              <a:ext uri="{FF2B5EF4-FFF2-40B4-BE49-F238E27FC236}">
                <a16:creationId xmlns:a16="http://schemas.microsoft.com/office/drawing/2014/main" id="{60DF479B-73A0-DBEA-9AD1-60300C06D4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50" y="5610726"/>
            <a:ext cx="444262" cy="444262"/>
          </a:xfrm>
          <a:prstGeom prst="rect">
            <a:avLst/>
          </a:prstGeom>
        </p:spPr>
      </p:pic>
      <p:pic>
        <p:nvPicPr>
          <p:cNvPr id="4" name="Picture 3" descr="Receptionist at a hotel">
            <a:extLst>
              <a:ext uri="{FF2B5EF4-FFF2-40B4-BE49-F238E27FC236}">
                <a16:creationId xmlns:a16="http://schemas.microsoft.com/office/drawing/2014/main" id="{84C9044E-252E-9FC6-8544-EAF406F266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" y="-1"/>
            <a:ext cx="6131862" cy="4087907"/>
          </a:xfrm>
          <a:prstGeom prst="rect">
            <a:avLst/>
          </a:prstGeom>
        </p:spPr>
      </p:pic>
      <p:pic>
        <p:nvPicPr>
          <p:cNvPr id="6" name="Picture 5" descr="Hotel reception bell">
            <a:extLst>
              <a:ext uri="{FF2B5EF4-FFF2-40B4-BE49-F238E27FC236}">
                <a16:creationId xmlns:a16="http://schemas.microsoft.com/office/drawing/2014/main" id="{6024A2EA-3EFA-54A6-A744-2D71E57A19E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1863" y="2105021"/>
            <a:ext cx="6060138" cy="4039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693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7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9</TotalTime>
  <Words>37</Words>
  <Application>Microsoft Macintosh PowerPoint</Application>
  <PresentationFormat>Widescreen</PresentationFormat>
  <Paragraphs>6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ArialMT</vt:lpstr>
      <vt:lpstr>Calibri</vt:lpstr>
      <vt:lpstr>Gill Sans MT</vt:lpstr>
      <vt:lpstr>Gallery</vt:lpstr>
      <vt:lpstr>Foreign Languages 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</dc:title>
  <dc:subject/>
  <dc:creator/>
  <cp:keywords/>
  <dc:description/>
  <cp:lastModifiedBy>TG</cp:lastModifiedBy>
  <cp:revision>2</cp:revision>
  <dcterms:created xsi:type="dcterms:W3CDTF">2023-05-31T11:24:27Z</dcterms:created>
  <dcterms:modified xsi:type="dcterms:W3CDTF">2023-05-31T11:33:53Z</dcterms:modified>
  <cp:category/>
</cp:coreProperties>
</file>