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D783D9-D4B2-47E9-AF3C-4FEC8B1645FA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0F64A6-05D6-4383-8857-83E38738F624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37793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0F64A6-05D6-4383-8857-83E38738F624}" type="slidenum">
              <a:rPr lang="ro-RO" smtClean="0"/>
              <a:t>1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328062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6844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189518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8553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104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501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1875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88749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5533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50262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01749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54294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51306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5085159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9390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9680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06566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9223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43CE413-008B-4AC6-9ACA-6D8B6513DFFC}" type="datetimeFigureOut">
              <a:rPr lang="ro-RO" smtClean="0"/>
              <a:t>24.06.2022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FA58800-5162-4FC7-9494-96F47A47F62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05726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38F9E-0C92-4A7C-A2B7-57CB6396E9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ro-RO" dirty="0"/>
              <a:t>Sorin Marian Ditoiu</a:t>
            </a:r>
            <a:br>
              <a:rPr lang="ro-RO" dirty="0"/>
            </a:br>
            <a:r>
              <a:rPr lang="ro-RO" dirty="0"/>
              <a:t>2111923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11EA92-3D18-4A25-B86A-E0BA753D84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ro-RO" dirty="0"/>
              <a:t>HOTEL PLACEMENT – FOOD AND BEVERAGE</a:t>
            </a:r>
            <a:endParaRPr lang="en-US" dirty="0"/>
          </a:p>
          <a:p>
            <a:r>
              <a:rPr lang="en-US" dirty="0"/>
              <a:t>Module code: BMIH4002</a:t>
            </a:r>
            <a:r>
              <a:rPr lang="ro-RO" dirty="0"/>
              <a:t> </a:t>
            </a:r>
            <a:endParaRPr lang="en-US" dirty="0"/>
          </a:p>
          <a:p>
            <a:r>
              <a:rPr lang="en-US" dirty="0"/>
              <a:t>Lecturer: Laurence Blake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10240567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401732C-37EE-4B98-A709-9530173F3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54E48C8-2A00-4C54-BC9C-B18EE49E9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786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E0A0544-8F52-43F0-AC3E-DF683908B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F4057D3-A680-4443-9E51-ED920A691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2F6853A4-7B38-4FDE-B024-AE8BA71E7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86ADF4DB-4290-4441-8F8E-04152FE60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2C929C-0CF8-45E0-8F74-8C1CA0D08C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7528" y="982132"/>
            <a:ext cx="4094017" cy="2823880"/>
          </a:xfrm>
        </p:spPr>
        <p:txBody>
          <a:bodyPr>
            <a:normAutofit/>
          </a:bodyPr>
          <a:lstStyle/>
          <a:p>
            <a:r>
              <a:rPr lang="ro-RO" sz="4800" dirty="0">
                <a:solidFill>
                  <a:srgbClr val="262626"/>
                </a:solidFill>
              </a:rPr>
              <a:t>Hotel Trinity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683B4B-0102-4E36-B959-EBC7A8EB04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7528" y="4076944"/>
            <a:ext cx="4094017" cy="1679620"/>
          </a:xfrm>
        </p:spPr>
        <p:txBody>
          <a:bodyPr>
            <a:normAutofit/>
          </a:bodyPr>
          <a:lstStyle/>
          <a:p>
            <a:r>
              <a:rPr lang="ro-RO" dirty="0">
                <a:solidFill>
                  <a:srgbClr val="000000"/>
                </a:solidFill>
              </a:rPr>
              <a:t>TAKEWAY MENU</a:t>
            </a:r>
          </a:p>
        </p:txBody>
      </p:sp>
      <p:pic>
        <p:nvPicPr>
          <p:cNvPr id="5" name="Picture 4" descr="A picture containing timeline&#10;&#10;Description automatically generated">
            <a:extLst>
              <a:ext uri="{FF2B5EF4-FFF2-40B4-BE49-F238E27FC236}">
                <a16:creationId xmlns:a16="http://schemas.microsoft.com/office/drawing/2014/main" id="{97908A81-F7F5-474D-BF36-937C6B4F94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6711" y="982131"/>
            <a:ext cx="3413380" cy="4893735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514888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1726C-827B-7419-4971-DAEEA42DD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364BD-E186-6ED2-084F-BF3766759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Slide was created to submit on Turnitin, to meet the twenty word requirement. LB </a:t>
            </a:r>
          </a:p>
        </p:txBody>
      </p:sp>
    </p:spTree>
    <p:extLst>
      <p:ext uri="{BB962C8B-B14F-4D97-AF65-F5344CB8AC3E}">
        <p14:creationId xmlns:p14="http://schemas.microsoft.com/office/powerpoint/2010/main" val="24258803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25</TotalTime>
  <Words>41</Words>
  <Application>Microsoft Office PowerPoint</Application>
  <PresentationFormat>Widescreen</PresentationFormat>
  <Paragraphs>9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Garamond</vt:lpstr>
      <vt:lpstr>Organic</vt:lpstr>
      <vt:lpstr>Sorin Marian Ditoiu 2111923</vt:lpstr>
      <vt:lpstr>Hotel Trinity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Sorin Marian Ditoiu 2111923</dc:title>
  <dc:creator>Alexandra Buzatu (2111922)</dc:creator>
  <cp:lastModifiedBy>Laurence Blake</cp:lastModifiedBy>
  <cp:revision>4</cp:revision>
  <dcterms:created xsi:type="dcterms:W3CDTF">2022-06-17T14:12:56Z</dcterms:created>
  <dcterms:modified xsi:type="dcterms:W3CDTF">2022-06-24T15:29:48Z</dcterms:modified>
</cp:coreProperties>
</file>