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5A307-154B-A323-33C0-75BB92FD6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DC92AC-235A-AE03-F471-3FB784E71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34A3-5A37-4DD0-B717-BF77F473B1B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C155C2-0EC4-275C-BC67-CFE35E0B5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7A0B76-88A3-46EE-13FF-150B546E4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20AD-28D8-436D-9CFF-BFD6BE5949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363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FD2801-3AC1-CE15-A7DA-79716133F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A8BBF-EF6C-2BC3-8E18-AC258F2C9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1EC76-AC07-AE15-5420-4833112D4A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0634A3-5A37-4DD0-B717-BF77F473B1B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90628-0E53-E5DA-EF53-8ABDEBA60E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B4321-9D69-6CE2-04B0-3001B0C53B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8120AD-28D8-436D-9CFF-BFD6BE5949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454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BB8B99E-260B-4C97-79A8-89661AA81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100"/>
              <a:t>Presentation on Placement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5D8DD9-A903-BEFC-9451-DA5DB4FB10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873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AC402B-BBF7-C5F1-0F39-5F6CF040E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Table of Content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87512B-5065-B9BC-2FA4-7FD0F47164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964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880FE7F-C5FD-0C8D-5E77-0C12F79DD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Food &amp; Beverage ROLE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F2E50D-91FE-75CA-4C08-26F691E352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385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7F9E12-AFDA-812E-F768-F37532B50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Food &amp; Beverage EXPERIENCE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79EBFE-87B5-7B7E-BE7C-3F7CD344DB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725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7FF03A-F99C-A52C-B1C1-55CBED6BD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Food &amp; Beverage SKILLS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3BAB71-F9C1-BCD0-341D-74AAA01233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679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77AA02-FF75-E678-88D6-BA94430C1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700">
                <a:solidFill>
                  <a:schemeClr val="bg1"/>
                </a:solidFill>
              </a:rPr>
              <a:t>Food &amp; Beverage REFLECTION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AF516F-DAFE-63AB-3D45-D5062543434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487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E44047-9664-3704-A263-73A26BFB2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FRONT OFFICE ROLE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EF7FDF-3148-0AF9-1995-3B1363712B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012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CF2978-6094-8AFB-DCE8-7E1CEB2F1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FRONT OFFICE EXPERIENCES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FF30E2-640D-BB9E-A092-9FD2D8864A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483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D6523C-62BA-AEE3-AEFE-01AB76BB9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FRONT OFFICE SKILLS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204CD1-F934-B66B-4856-51A3B6B221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928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A8010A-570E-5896-FE87-181962ABB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FRONT OFFICE REFLECTION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027775-02AC-E468-C243-5AA8F3A380C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418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14846E-AB61-A23B-8645-FAFACBAF9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700">
                <a:solidFill>
                  <a:srgbClr val="FFFFFF"/>
                </a:solidFill>
              </a:rPr>
              <a:t>HOUSEKEEPING ROLE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B43F9B-08B3-C0F0-579A-96B4CF1F9FA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079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8701D8-3D82-3B35-E7D5-952E49148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/>
              <a:t>HOUSEKEEPING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C2BEEA-30F1-47A1-B2BD-02635A9E50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616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F800A5-A3DA-0680-09CA-52437B858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HOUSEKEEPING SKILLS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C9FE1E-6192-B1ED-6682-FFD393A194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292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2F96862-938C-EA03-290E-2563D3DD8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HOUSEKEEPING REFLECTION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946996-962A-16A3-9F43-E81F693BE8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28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7C0EB8-4D7A-82FD-3045-DF682E976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FEEDBACK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388C73-837A-D26D-DA89-E480582014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6308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09C0B5-42E6-D280-57AF-745516E6E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LEARNINGS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8E2014-7F3A-1706-B668-03225F1C1B4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2222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BC711E-524C-6433-C34D-69147181C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42F88E-97C1-9547-E0BD-557C11AE6F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334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73CFB9-D94C-03A8-B36F-D4E66D17B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2033C7-9DAC-7FC9-E91A-999CBD07AD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5742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7AB1CB-ED89-61E6-1A68-7EF0A22C4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Thank you!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9C59A7-BD9B-21CB-1A6B-97FD7123BBD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158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</Words>
  <Application>Microsoft Office PowerPoint</Application>
  <PresentationFormat>Widescreen</PresentationFormat>
  <Paragraphs>19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Presentation on Placement Experience</vt:lpstr>
      <vt:lpstr>Table of Content</vt:lpstr>
      <vt:lpstr>Food &amp; Beverage ROLE</vt:lpstr>
      <vt:lpstr>Food &amp; Beverage EXPERIENCE</vt:lpstr>
      <vt:lpstr>Food &amp; Beverage SKILLS</vt:lpstr>
      <vt:lpstr>Food &amp; Beverage REFLECTION</vt:lpstr>
      <vt:lpstr>FRONT OFFICE ROLE</vt:lpstr>
      <vt:lpstr>FRONT OFFICE EXPERIENCES</vt:lpstr>
      <vt:lpstr>FRONT OFFICE SKILLS</vt:lpstr>
      <vt:lpstr>FRONT OFFICE REFLECTION</vt:lpstr>
      <vt:lpstr>HOUSEKEEPING ROLE</vt:lpstr>
      <vt:lpstr>HOUSEKEEPING TASKS</vt:lpstr>
      <vt:lpstr>HOUSEKEEPING SKILLS</vt:lpstr>
      <vt:lpstr>HOUSEKEEPING REFLECTION</vt:lpstr>
      <vt:lpstr>FEEDBACK</vt:lpstr>
      <vt:lpstr>KEY LEARNINGS</vt:lpstr>
      <vt:lpstr>CONCLUSION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Silvia Badea (2130240)</dc:creator>
  <cp:lastModifiedBy>Silvia Badea (2130240)</cp:lastModifiedBy>
  <cp:revision>1</cp:revision>
  <dcterms:created xsi:type="dcterms:W3CDTF">2026-04-28T10:50:24Z</dcterms:created>
  <dcterms:modified xsi:type="dcterms:W3CDTF">2026-04-28T10:50:24Z</dcterms:modified>
</cp:coreProperties>
</file>