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5C64DF-FB4B-4489-9897-B60F81E1F030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F917837-ADFB-4465-8C3A-1E0339D43205}">
      <dgm:prSet/>
      <dgm:spPr/>
      <dgm:t>
        <a:bodyPr/>
        <a:lstStyle/>
        <a:p>
          <a:r>
            <a:rPr lang="en-GB" b="1"/>
            <a:t>Objectives of the Presentation</a:t>
          </a:r>
          <a:endParaRPr lang="en-US"/>
        </a:p>
      </dgm:t>
    </dgm:pt>
    <dgm:pt modelId="{5BC819CF-C6DB-483C-9972-0DA7A917B169}" type="parTrans" cxnId="{4AE0BC1E-DFA4-46A9-A810-F49787983867}">
      <dgm:prSet/>
      <dgm:spPr/>
      <dgm:t>
        <a:bodyPr/>
        <a:lstStyle/>
        <a:p>
          <a:endParaRPr lang="en-US"/>
        </a:p>
      </dgm:t>
    </dgm:pt>
    <dgm:pt modelId="{D0D4AFDC-4B96-4D3F-9FE6-E85087334A20}" type="sibTrans" cxnId="{4AE0BC1E-DFA4-46A9-A810-F49787983867}">
      <dgm:prSet/>
      <dgm:spPr/>
      <dgm:t>
        <a:bodyPr/>
        <a:lstStyle/>
        <a:p>
          <a:endParaRPr lang="en-US"/>
        </a:p>
      </dgm:t>
    </dgm:pt>
    <dgm:pt modelId="{B14A886A-99EC-4DEF-9828-7C5EE928B11D}">
      <dgm:prSet/>
      <dgm:spPr/>
      <dgm:t>
        <a:bodyPr/>
        <a:lstStyle/>
        <a:p>
          <a:r>
            <a:rPr lang="en-GB" b="1"/>
            <a:t>Content:</a:t>
          </a:r>
          <a:endParaRPr lang="en-US"/>
        </a:p>
      </dgm:t>
    </dgm:pt>
    <dgm:pt modelId="{27010A3A-0EA3-4410-B6F5-293D7AAC239B}" type="parTrans" cxnId="{92258307-752D-489D-B394-68DBCBAA8E44}">
      <dgm:prSet/>
      <dgm:spPr/>
      <dgm:t>
        <a:bodyPr/>
        <a:lstStyle/>
        <a:p>
          <a:endParaRPr lang="en-US"/>
        </a:p>
      </dgm:t>
    </dgm:pt>
    <dgm:pt modelId="{EA63C642-AA9A-410C-8101-314B4E62EF23}" type="sibTrans" cxnId="{92258307-752D-489D-B394-68DBCBAA8E44}">
      <dgm:prSet/>
      <dgm:spPr/>
      <dgm:t>
        <a:bodyPr/>
        <a:lstStyle/>
        <a:p>
          <a:endParaRPr lang="en-US"/>
        </a:p>
      </dgm:t>
    </dgm:pt>
    <dgm:pt modelId="{598DA9E0-EFCD-49FB-8589-E9D6EE0D0BC1}">
      <dgm:prSet/>
      <dgm:spPr/>
      <dgm:t>
        <a:bodyPr/>
        <a:lstStyle/>
        <a:p>
          <a:r>
            <a:rPr lang="en-GB"/>
            <a:t>Understand cultural differences and their impact on negotiations</a:t>
          </a:r>
          <a:endParaRPr lang="en-US"/>
        </a:p>
      </dgm:t>
    </dgm:pt>
    <dgm:pt modelId="{59DCA59B-36F6-4DBA-A243-FB7AEDE93460}" type="parTrans" cxnId="{F72EE606-6DA2-4CEE-95BF-7A78FC4FFF01}">
      <dgm:prSet/>
      <dgm:spPr/>
      <dgm:t>
        <a:bodyPr/>
        <a:lstStyle/>
        <a:p>
          <a:endParaRPr lang="en-US"/>
        </a:p>
      </dgm:t>
    </dgm:pt>
    <dgm:pt modelId="{A6176BFC-2A11-4F09-B602-66023F7C7D40}" type="sibTrans" cxnId="{F72EE606-6DA2-4CEE-95BF-7A78FC4FFF01}">
      <dgm:prSet/>
      <dgm:spPr/>
      <dgm:t>
        <a:bodyPr/>
        <a:lstStyle/>
        <a:p>
          <a:endParaRPr lang="en-US"/>
        </a:p>
      </dgm:t>
    </dgm:pt>
    <dgm:pt modelId="{01A782B8-6F6D-4692-98D0-71D5B0DBEB8C}">
      <dgm:prSet/>
      <dgm:spPr/>
      <dgm:t>
        <a:bodyPr/>
        <a:lstStyle/>
        <a:p>
          <a:r>
            <a:rPr lang="en-GB"/>
            <a:t>Outline strategies for success</a:t>
          </a:r>
          <a:endParaRPr lang="en-US"/>
        </a:p>
      </dgm:t>
    </dgm:pt>
    <dgm:pt modelId="{9A01E2B0-1AFF-4217-AE05-307E975DCCE8}" type="parTrans" cxnId="{0BF5CBBB-F4FB-4163-8D61-BE0B80C8387D}">
      <dgm:prSet/>
      <dgm:spPr/>
      <dgm:t>
        <a:bodyPr/>
        <a:lstStyle/>
        <a:p>
          <a:endParaRPr lang="en-US"/>
        </a:p>
      </dgm:t>
    </dgm:pt>
    <dgm:pt modelId="{61E068EF-F0AA-4E6B-973F-37C55023FFDE}" type="sibTrans" cxnId="{0BF5CBBB-F4FB-4163-8D61-BE0B80C8387D}">
      <dgm:prSet/>
      <dgm:spPr/>
      <dgm:t>
        <a:bodyPr/>
        <a:lstStyle/>
        <a:p>
          <a:endParaRPr lang="en-US"/>
        </a:p>
      </dgm:t>
    </dgm:pt>
    <dgm:pt modelId="{BD6F060E-6A3A-4AC2-8C26-F58704E0BAB5}">
      <dgm:prSet/>
      <dgm:spPr/>
      <dgm:t>
        <a:bodyPr/>
        <a:lstStyle/>
        <a:p>
          <a:r>
            <a:rPr lang="en-GB"/>
            <a:t>Highlight the importance of cultural awareness and adaptability</a:t>
          </a:r>
          <a:endParaRPr lang="en-US"/>
        </a:p>
      </dgm:t>
    </dgm:pt>
    <dgm:pt modelId="{F2C46A9C-008C-43D2-9F3F-02784C6AFCE5}" type="parTrans" cxnId="{85967AC1-AD3E-4528-8E4F-D1CBFE8AF783}">
      <dgm:prSet/>
      <dgm:spPr/>
      <dgm:t>
        <a:bodyPr/>
        <a:lstStyle/>
        <a:p>
          <a:endParaRPr lang="en-US"/>
        </a:p>
      </dgm:t>
    </dgm:pt>
    <dgm:pt modelId="{066D05E8-E412-4109-9C6C-380D8CF8F1F8}" type="sibTrans" cxnId="{85967AC1-AD3E-4528-8E4F-D1CBFE8AF783}">
      <dgm:prSet/>
      <dgm:spPr/>
      <dgm:t>
        <a:bodyPr/>
        <a:lstStyle/>
        <a:p>
          <a:endParaRPr lang="en-US"/>
        </a:p>
      </dgm:t>
    </dgm:pt>
    <dgm:pt modelId="{643E6FD3-9CD5-4208-A355-41C4872B8257}" type="pres">
      <dgm:prSet presAssocID="{CD5C64DF-FB4B-4489-9897-B60F81E1F030}" presName="cycle" presStyleCnt="0">
        <dgm:presLayoutVars>
          <dgm:dir/>
          <dgm:resizeHandles val="exact"/>
        </dgm:presLayoutVars>
      </dgm:prSet>
      <dgm:spPr/>
    </dgm:pt>
    <dgm:pt modelId="{01CA12D5-2368-433B-96E8-47B20DFED973}" type="pres">
      <dgm:prSet presAssocID="{3F917837-ADFB-4465-8C3A-1E0339D43205}" presName="dummy" presStyleCnt="0"/>
      <dgm:spPr/>
    </dgm:pt>
    <dgm:pt modelId="{7586DCEF-5F22-42A8-AB28-66A29D463AE5}" type="pres">
      <dgm:prSet presAssocID="{3F917837-ADFB-4465-8C3A-1E0339D43205}" presName="node" presStyleLbl="revTx" presStyleIdx="0" presStyleCnt="2">
        <dgm:presLayoutVars>
          <dgm:bulletEnabled val="1"/>
        </dgm:presLayoutVars>
      </dgm:prSet>
      <dgm:spPr/>
    </dgm:pt>
    <dgm:pt modelId="{BB53BF42-BA85-4693-9EF1-089964E701A9}" type="pres">
      <dgm:prSet presAssocID="{D0D4AFDC-4B96-4D3F-9FE6-E85087334A20}" presName="sibTrans" presStyleLbl="node1" presStyleIdx="0" presStyleCnt="2"/>
      <dgm:spPr/>
    </dgm:pt>
    <dgm:pt modelId="{2CD31CA4-29D9-46B5-A53D-C1478A088958}" type="pres">
      <dgm:prSet presAssocID="{B14A886A-99EC-4DEF-9828-7C5EE928B11D}" presName="dummy" presStyleCnt="0"/>
      <dgm:spPr/>
    </dgm:pt>
    <dgm:pt modelId="{658003C5-C2CF-4FD6-8621-9E4F0CF9F4C6}" type="pres">
      <dgm:prSet presAssocID="{B14A886A-99EC-4DEF-9828-7C5EE928B11D}" presName="node" presStyleLbl="revTx" presStyleIdx="1" presStyleCnt="2">
        <dgm:presLayoutVars>
          <dgm:bulletEnabled val="1"/>
        </dgm:presLayoutVars>
      </dgm:prSet>
      <dgm:spPr/>
    </dgm:pt>
    <dgm:pt modelId="{8D7A814B-2CB8-490C-B78C-185AAE0046C6}" type="pres">
      <dgm:prSet presAssocID="{EA63C642-AA9A-410C-8101-314B4E62EF23}" presName="sibTrans" presStyleLbl="node1" presStyleIdx="1" presStyleCnt="2"/>
      <dgm:spPr/>
    </dgm:pt>
  </dgm:ptLst>
  <dgm:cxnLst>
    <dgm:cxn modelId="{F72EE606-6DA2-4CEE-95BF-7A78FC4FFF01}" srcId="{B14A886A-99EC-4DEF-9828-7C5EE928B11D}" destId="{598DA9E0-EFCD-49FB-8589-E9D6EE0D0BC1}" srcOrd="0" destOrd="0" parTransId="{59DCA59B-36F6-4DBA-A243-FB7AEDE93460}" sibTransId="{A6176BFC-2A11-4F09-B602-66023F7C7D40}"/>
    <dgm:cxn modelId="{92258307-752D-489D-B394-68DBCBAA8E44}" srcId="{CD5C64DF-FB4B-4489-9897-B60F81E1F030}" destId="{B14A886A-99EC-4DEF-9828-7C5EE928B11D}" srcOrd="1" destOrd="0" parTransId="{27010A3A-0EA3-4410-B6F5-293D7AAC239B}" sibTransId="{EA63C642-AA9A-410C-8101-314B4E62EF23}"/>
    <dgm:cxn modelId="{EBB46E08-495B-4184-9670-8A8B95F99CB8}" type="presOf" srcId="{3F917837-ADFB-4465-8C3A-1E0339D43205}" destId="{7586DCEF-5F22-42A8-AB28-66A29D463AE5}" srcOrd="0" destOrd="0" presId="urn:microsoft.com/office/officeart/2005/8/layout/cycle1"/>
    <dgm:cxn modelId="{4AE0BC1E-DFA4-46A9-A810-F49787983867}" srcId="{CD5C64DF-FB4B-4489-9897-B60F81E1F030}" destId="{3F917837-ADFB-4465-8C3A-1E0339D43205}" srcOrd="0" destOrd="0" parTransId="{5BC819CF-C6DB-483C-9972-0DA7A917B169}" sibTransId="{D0D4AFDC-4B96-4D3F-9FE6-E85087334A20}"/>
    <dgm:cxn modelId="{357A075B-0AF5-4B1E-968F-2767AC6A4B8A}" type="presOf" srcId="{CD5C64DF-FB4B-4489-9897-B60F81E1F030}" destId="{643E6FD3-9CD5-4208-A355-41C4872B8257}" srcOrd="0" destOrd="0" presId="urn:microsoft.com/office/officeart/2005/8/layout/cycle1"/>
    <dgm:cxn modelId="{711FBC5C-4AD4-4D37-BAF0-B116447993BA}" type="presOf" srcId="{BD6F060E-6A3A-4AC2-8C26-F58704E0BAB5}" destId="{658003C5-C2CF-4FD6-8621-9E4F0CF9F4C6}" srcOrd="0" destOrd="3" presId="urn:microsoft.com/office/officeart/2005/8/layout/cycle1"/>
    <dgm:cxn modelId="{5EFA736A-E349-4B46-B2CD-BCD39828E57D}" type="presOf" srcId="{598DA9E0-EFCD-49FB-8589-E9D6EE0D0BC1}" destId="{658003C5-C2CF-4FD6-8621-9E4F0CF9F4C6}" srcOrd="0" destOrd="1" presId="urn:microsoft.com/office/officeart/2005/8/layout/cycle1"/>
    <dgm:cxn modelId="{BDDD86B7-1C12-4285-B1C4-EE77ECDEF8EC}" type="presOf" srcId="{01A782B8-6F6D-4692-98D0-71D5B0DBEB8C}" destId="{658003C5-C2CF-4FD6-8621-9E4F0CF9F4C6}" srcOrd="0" destOrd="2" presId="urn:microsoft.com/office/officeart/2005/8/layout/cycle1"/>
    <dgm:cxn modelId="{0BF5CBBB-F4FB-4163-8D61-BE0B80C8387D}" srcId="{B14A886A-99EC-4DEF-9828-7C5EE928B11D}" destId="{01A782B8-6F6D-4692-98D0-71D5B0DBEB8C}" srcOrd="1" destOrd="0" parTransId="{9A01E2B0-1AFF-4217-AE05-307E975DCCE8}" sibTransId="{61E068EF-F0AA-4E6B-973F-37C55023FFDE}"/>
    <dgm:cxn modelId="{85967AC1-AD3E-4528-8E4F-D1CBFE8AF783}" srcId="{B14A886A-99EC-4DEF-9828-7C5EE928B11D}" destId="{BD6F060E-6A3A-4AC2-8C26-F58704E0BAB5}" srcOrd="2" destOrd="0" parTransId="{F2C46A9C-008C-43D2-9F3F-02784C6AFCE5}" sibTransId="{066D05E8-E412-4109-9C6C-380D8CF8F1F8}"/>
    <dgm:cxn modelId="{7B31A8CF-3419-4BF2-9C3F-66B71D0FD890}" type="presOf" srcId="{B14A886A-99EC-4DEF-9828-7C5EE928B11D}" destId="{658003C5-C2CF-4FD6-8621-9E4F0CF9F4C6}" srcOrd="0" destOrd="0" presId="urn:microsoft.com/office/officeart/2005/8/layout/cycle1"/>
    <dgm:cxn modelId="{F50846F8-A4A0-4D53-94D4-5A7EC260E8E0}" type="presOf" srcId="{D0D4AFDC-4B96-4D3F-9FE6-E85087334A20}" destId="{BB53BF42-BA85-4693-9EF1-089964E701A9}" srcOrd="0" destOrd="0" presId="urn:microsoft.com/office/officeart/2005/8/layout/cycle1"/>
    <dgm:cxn modelId="{57D3B1FF-77E2-4037-93ED-C9782F06A5CF}" type="presOf" srcId="{EA63C642-AA9A-410C-8101-314B4E62EF23}" destId="{8D7A814B-2CB8-490C-B78C-185AAE0046C6}" srcOrd="0" destOrd="0" presId="urn:microsoft.com/office/officeart/2005/8/layout/cycle1"/>
    <dgm:cxn modelId="{9925913E-E275-4C0F-BF3E-8086BAC46A79}" type="presParOf" srcId="{643E6FD3-9CD5-4208-A355-41C4872B8257}" destId="{01CA12D5-2368-433B-96E8-47B20DFED973}" srcOrd="0" destOrd="0" presId="urn:microsoft.com/office/officeart/2005/8/layout/cycle1"/>
    <dgm:cxn modelId="{FE86D6DA-6A05-4A05-A245-5255D2C3EA7A}" type="presParOf" srcId="{643E6FD3-9CD5-4208-A355-41C4872B8257}" destId="{7586DCEF-5F22-42A8-AB28-66A29D463AE5}" srcOrd="1" destOrd="0" presId="urn:microsoft.com/office/officeart/2005/8/layout/cycle1"/>
    <dgm:cxn modelId="{3B4CD418-833A-4C29-8D1C-FBBAC1D17391}" type="presParOf" srcId="{643E6FD3-9CD5-4208-A355-41C4872B8257}" destId="{BB53BF42-BA85-4693-9EF1-089964E701A9}" srcOrd="2" destOrd="0" presId="urn:microsoft.com/office/officeart/2005/8/layout/cycle1"/>
    <dgm:cxn modelId="{9BBCD85B-7A73-4C8B-AC7B-71F399CBF163}" type="presParOf" srcId="{643E6FD3-9CD5-4208-A355-41C4872B8257}" destId="{2CD31CA4-29D9-46B5-A53D-C1478A088958}" srcOrd="3" destOrd="0" presId="urn:microsoft.com/office/officeart/2005/8/layout/cycle1"/>
    <dgm:cxn modelId="{DBB2752A-C8CA-4B4C-997C-5AB1744B227F}" type="presParOf" srcId="{643E6FD3-9CD5-4208-A355-41C4872B8257}" destId="{658003C5-C2CF-4FD6-8621-9E4F0CF9F4C6}" srcOrd="4" destOrd="0" presId="urn:microsoft.com/office/officeart/2005/8/layout/cycle1"/>
    <dgm:cxn modelId="{5D178516-AFFD-46B0-B451-A0FDE9FA478A}" type="presParOf" srcId="{643E6FD3-9CD5-4208-A355-41C4872B8257}" destId="{8D7A814B-2CB8-490C-B78C-185AAE0046C6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1BFC2D-9D8E-4681-BB23-7B5572B347C5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8C8884-3075-4601-9D85-FC32E7C1A233}">
      <dgm:prSet/>
      <dgm:spPr/>
      <dgm:t>
        <a:bodyPr/>
        <a:lstStyle/>
        <a:p>
          <a:r>
            <a:rPr lang="en-GB" b="1"/>
            <a:t>Strategies for Success</a:t>
          </a:r>
          <a:endParaRPr lang="en-US"/>
        </a:p>
      </dgm:t>
    </dgm:pt>
    <dgm:pt modelId="{E9D561E9-0BD2-4C0F-B4D3-1589A89B1AE0}" type="parTrans" cxnId="{677CAB6A-3FAE-469C-B2AD-FA69A1BF77CD}">
      <dgm:prSet/>
      <dgm:spPr/>
      <dgm:t>
        <a:bodyPr/>
        <a:lstStyle/>
        <a:p>
          <a:endParaRPr lang="en-US"/>
        </a:p>
      </dgm:t>
    </dgm:pt>
    <dgm:pt modelId="{E83B6274-E66D-41B4-A3A7-0A7E9D711B34}" type="sibTrans" cxnId="{677CAB6A-3FAE-469C-B2AD-FA69A1BF77CD}">
      <dgm:prSet/>
      <dgm:spPr/>
      <dgm:t>
        <a:bodyPr/>
        <a:lstStyle/>
        <a:p>
          <a:endParaRPr lang="en-US"/>
        </a:p>
      </dgm:t>
    </dgm:pt>
    <dgm:pt modelId="{52A3104F-38A8-4C51-9969-869340377A6B}">
      <dgm:prSet/>
      <dgm:spPr/>
      <dgm:t>
        <a:bodyPr/>
        <a:lstStyle/>
        <a:p>
          <a:r>
            <a:rPr lang="en-GB" b="1"/>
            <a:t>Cultural Training:</a:t>
          </a:r>
          <a:endParaRPr lang="en-US"/>
        </a:p>
      </dgm:t>
    </dgm:pt>
    <dgm:pt modelId="{68CE7B09-E584-4E45-B3E4-AE9AE9FAB992}" type="parTrans" cxnId="{55C743B9-54BF-4005-8B97-282785561C9A}">
      <dgm:prSet/>
      <dgm:spPr/>
      <dgm:t>
        <a:bodyPr/>
        <a:lstStyle/>
        <a:p>
          <a:endParaRPr lang="en-US"/>
        </a:p>
      </dgm:t>
    </dgm:pt>
    <dgm:pt modelId="{C0996490-DA4A-4D62-8A30-CFC61CF44AAB}" type="sibTrans" cxnId="{55C743B9-54BF-4005-8B97-282785561C9A}">
      <dgm:prSet/>
      <dgm:spPr/>
      <dgm:t>
        <a:bodyPr/>
        <a:lstStyle/>
        <a:p>
          <a:endParaRPr lang="en-US"/>
        </a:p>
      </dgm:t>
    </dgm:pt>
    <dgm:pt modelId="{1EE0D6A8-EB37-40F9-9DE7-DE4FBB761B89}">
      <dgm:prSet/>
      <dgm:spPr/>
      <dgm:t>
        <a:bodyPr/>
        <a:lstStyle/>
        <a:p>
          <a:r>
            <a:rPr lang="en-GB"/>
            <a:t>Provide staff with knowledge about Chinese business etiquette and values.</a:t>
          </a:r>
          <a:endParaRPr lang="en-US"/>
        </a:p>
      </dgm:t>
    </dgm:pt>
    <dgm:pt modelId="{D8E7BE15-018E-4946-A6A4-04DCB82377BE}" type="parTrans" cxnId="{6962738B-F8AE-404F-998D-6CFB898F9E36}">
      <dgm:prSet/>
      <dgm:spPr/>
      <dgm:t>
        <a:bodyPr/>
        <a:lstStyle/>
        <a:p>
          <a:endParaRPr lang="en-US"/>
        </a:p>
      </dgm:t>
    </dgm:pt>
    <dgm:pt modelId="{02846BF2-3A34-48E3-A998-CC7518710C31}" type="sibTrans" cxnId="{6962738B-F8AE-404F-998D-6CFB898F9E36}">
      <dgm:prSet/>
      <dgm:spPr/>
      <dgm:t>
        <a:bodyPr/>
        <a:lstStyle/>
        <a:p>
          <a:endParaRPr lang="en-US"/>
        </a:p>
      </dgm:t>
    </dgm:pt>
    <dgm:pt modelId="{57824374-F09A-49E5-87E4-9AABE373F675}">
      <dgm:prSet/>
      <dgm:spPr/>
      <dgm:t>
        <a:bodyPr/>
        <a:lstStyle/>
        <a:p>
          <a:r>
            <a:rPr lang="en-GB"/>
            <a:t>Reference: Trompenaars, F. and Hampden-Turner, C. (1997). </a:t>
          </a:r>
          <a:r>
            <a:rPr lang="en-GB" i="1"/>
            <a:t>Riding the Waves of Culture: Understanding Cultural Diversity in Business</a:t>
          </a:r>
          <a:r>
            <a:rPr lang="en-GB"/>
            <a:t>. Nicholas Brealey Publishing.</a:t>
          </a:r>
          <a:endParaRPr lang="en-US"/>
        </a:p>
      </dgm:t>
    </dgm:pt>
    <dgm:pt modelId="{ADA3C8CB-DDE8-4CEC-B03C-9969337F410C}" type="parTrans" cxnId="{B1761A0D-4C73-468B-A2FE-93ED1E83BF45}">
      <dgm:prSet/>
      <dgm:spPr/>
      <dgm:t>
        <a:bodyPr/>
        <a:lstStyle/>
        <a:p>
          <a:endParaRPr lang="en-US"/>
        </a:p>
      </dgm:t>
    </dgm:pt>
    <dgm:pt modelId="{91DBA9CD-987F-4F07-BAF2-91BE06F705E8}" type="sibTrans" cxnId="{B1761A0D-4C73-468B-A2FE-93ED1E83BF45}">
      <dgm:prSet/>
      <dgm:spPr/>
      <dgm:t>
        <a:bodyPr/>
        <a:lstStyle/>
        <a:p>
          <a:endParaRPr lang="en-US"/>
        </a:p>
      </dgm:t>
    </dgm:pt>
    <dgm:pt modelId="{36104BD8-2DA1-47BB-8EB0-65E5E63CCD25}">
      <dgm:prSet/>
      <dgm:spPr/>
      <dgm:t>
        <a:bodyPr/>
        <a:lstStyle/>
        <a:p>
          <a:r>
            <a:rPr lang="en-GB" b="1"/>
            <a:t>Building Relationships:</a:t>
          </a:r>
          <a:endParaRPr lang="en-US"/>
        </a:p>
      </dgm:t>
    </dgm:pt>
    <dgm:pt modelId="{F89F9E6D-3ED8-42F0-96DF-F59694007886}" type="parTrans" cxnId="{AF39A6CB-97C0-47D1-B588-8F1F95A5B417}">
      <dgm:prSet/>
      <dgm:spPr/>
      <dgm:t>
        <a:bodyPr/>
        <a:lstStyle/>
        <a:p>
          <a:endParaRPr lang="en-US"/>
        </a:p>
      </dgm:t>
    </dgm:pt>
    <dgm:pt modelId="{FDCD5A0F-19B2-4655-ACAA-ED7D2EF5B2F5}" type="sibTrans" cxnId="{AF39A6CB-97C0-47D1-B588-8F1F95A5B417}">
      <dgm:prSet/>
      <dgm:spPr/>
      <dgm:t>
        <a:bodyPr/>
        <a:lstStyle/>
        <a:p>
          <a:endParaRPr lang="en-US"/>
        </a:p>
      </dgm:t>
    </dgm:pt>
    <dgm:pt modelId="{31A02C62-0AFF-415F-9E63-3AC401D5EEE3}">
      <dgm:prSet/>
      <dgm:spPr/>
      <dgm:t>
        <a:bodyPr/>
        <a:lstStyle/>
        <a:p>
          <a:r>
            <a:rPr lang="en-GB"/>
            <a:t>Invest time in informal meetings and events to foster trust (Guanxi).</a:t>
          </a:r>
          <a:endParaRPr lang="en-US"/>
        </a:p>
      </dgm:t>
    </dgm:pt>
    <dgm:pt modelId="{B85CDFEE-C2E8-4AAF-8D1B-844B1DCC248F}" type="parTrans" cxnId="{3EC3D854-4119-438E-8452-08D101355985}">
      <dgm:prSet/>
      <dgm:spPr/>
      <dgm:t>
        <a:bodyPr/>
        <a:lstStyle/>
        <a:p>
          <a:endParaRPr lang="en-US"/>
        </a:p>
      </dgm:t>
    </dgm:pt>
    <dgm:pt modelId="{47FDF91B-22A8-42A1-8626-950F6A71121A}" type="sibTrans" cxnId="{3EC3D854-4119-438E-8452-08D101355985}">
      <dgm:prSet/>
      <dgm:spPr/>
      <dgm:t>
        <a:bodyPr/>
        <a:lstStyle/>
        <a:p>
          <a:endParaRPr lang="en-US"/>
        </a:p>
      </dgm:t>
    </dgm:pt>
    <dgm:pt modelId="{F0098A76-9793-4F09-ADF2-B21739F0B7F1}">
      <dgm:prSet/>
      <dgm:spPr/>
      <dgm:t>
        <a:bodyPr/>
        <a:lstStyle/>
        <a:p>
          <a:r>
            <a:rPr lang="en-GB"/>
            <a:t>Reference: Chen, M. (2001). </a:t>
          </a:r>
          <a:r>
            <a:rPr lang="en-GB" i="1"/>
            <a:t>Inside Chinese Business: A Guide for Managers Worldwide</a:t>
          </a:r>
          <a:r>
            <a:rPr lang="en-GB"/>
            <a:t>. Harvard Business Review Press.</a:t>
          </a:r>
          <a:endParaRPr lang="en-US"/>
        </a:p>
      </dgm:t>
    </dgm:pt>
    <dgm:pt modelId="{FDFAAC40-791A-4FF4-A442-32E9E447C20C}" type="parTrans" cxnId="{DE628527-F340-4C29-A41B-97C9E732779B}">
      <dgm:prSet/>
      <dgm:spPr/>
      <dgm:t>
        <a:bodyPr/>
        <a:lstStyle/>
        <a:p>
          <a:endParaRPr lang="en-US"/>
        </a:p>
      </dgm:t>
    </dgm:pt>
    <dgm:pt modelId="{2B10912C-157C-495B-8DD3-2A783BF91446}" type="sibTrans" cxnId="{DE628527-F340-4C29-A41B-97C9E732779B}">
      <dgm:prSet/>
      <dgm:spPr/>
      <dgm:t>
        <a:bodyPr/>
        <a:lstStyle/>
        <a:p>
          <a:endParaRPr lang="en-US"/>
        </a:p>
      </dgm:t>
    </dgm:pt>
    <dgm:pt modelId="{862682F3-CC7F-4A0E-99EE-9404090E2801}">
      <dgm:prSet/>
      <dgm:spPr/>
      <dgm:t>
        <a:bodyPr/>
        <a:lstStyle/>
        <a:p>
          <a:r>
            <a:rPr lang="en-GB" b="1"/>
            <a:t>Adapt Communication:</a:t>
          </a:r>
          <a:endParaRPr lang="en-US"/>
        </a:p>
      </dgm:t>
    </dgm:pt>
    <dgm:pt modelId="{43F6B30D-E63D-423F-9CF4-C8AA82942156}" type="parTrans" cxnId="{4ED1E9BC-271B-42FB-93D1-5A28E2E3E6BC}">
      <dgm:prSet/>
      <dgm:spPr/>
      <dgm:t>
        <a:bodyPr/>
        <a:lstStyle/>
        <a:p>
          <a:endParaRPr lang="en-US"/>
        </a:p>
      </dgm:t>
    </dgm:pt>
    <dgm:pt modelId="{5A18A621-4BC1-4C47-BCD2-B806600F5304}" type="sibTrans" cxnId="{4ED1E9BC-271B-42FB-93D1-5A28E2E3E6BC}">
      <dgm:prSet/>
      <dgm:spPr/>
      <dgm:t>
        <a:bodyPr/>
        <a:lstStyle/>
        <a:p>
          <a:endParaRPr lang="en-US"/>
        </a:p>
      </dgm:t>
    </dgm:pt>
    <dgm:pt modelId="{D035B78C-DF19-43F3-B5B9-0FD5288FF2C4}">
      <dgm:prSet/>
      <dgm:spPr/>
      <dgm:t>
        <a:bodyPr/>
        <a:lstStyle/>
        <a:p>
          <a:r>
            <a:rPr lang="en-GB"/>
            <a:t>Use a professional interpreter if necessary; be mindful of non-verbal cues.</a:t>
          </a:r>
          <a:endParaRPr lang="en-US"/>
        </a:p>
      </dgm:t>
    </dgm:pt>
    <dgm:pt modelId="{B9591168-9243-4EFB-936A-1F722373C792}" type="parTrans" cxnId="{49441A6B-90CD-43BD-B28B-096DE1265E1D}">
      <dgm:prSet/>
      <dgm:spPr/>
      <dgm:t>
        <a:bodyPr/>
        <a:lstStyle/>
        <a:p>
          <a:endParaRPr lang="en-US"/>
        </a:p>
      </dgm:t>
    </dgm:pt>
    <dgm:pt modelId="{99CED343-6683-4FB6-B660-BF67F07999EA}" type="sibTrans" cxnId="{49441A6B-90CD-43BD-B28B-096DE1265E1D}">
      <dgm:prSet/>
      <dgm:spPr/>
      <dgm:t>
        <a:bodyPr/>
        <a:lstStyle/>
        <a:p>
          <a:endParaRPr lang="en-US"/>
        </a:p>
      </dgm:t>
    </dgm:pt>
    <dgm:pt modelId="{69B40AA6-FF4C-4F46-8708-20CA47C499F5}">
      <dgm:prSet/>
      <dgm:spPr/>
      <dgm:t>
        <a:bodyPr/>
        <a:lstStyle/>
        <a:p>
          <a:r>
            <a:rPr lang="en-GB"/>
            <a:t>Reference: Ting-Toomey, S. (1999). </a:t>
          </a:r>
          <a:r>
            <a:rPr lang="en-GB" i="1"/>
            <a:t>Communicating Across Cultures</a:t>
          </a:r>
          <a:r>
            <a:rPr lang="en-GB"/>
            <a:t>. Guilford Press.</a:t>
          </a:r>
          <a:endParaRPr lang="en-US"/>
        </a:p>
      </dgm:t>
    </dgm:pt>
    <dgm:pt modelId="{5F80667F-EBED-41F9-982E-DD7AD85AB27A}" type="parTrans" cxnId="{E20C4942-F251-4771-8897-4037ADFAC2E5}">
      <dgm:prSet/>
      <dgm:spPr/>
      <dgm:t>
        <a:bodyPr/>
        <a:lstStyle/>
        <a:p>
          <a:endParaRPr lang="en-US"/>
        </a:p>
      </dgm:t>
    </dgm:pt>
    <dgm:pt modelId="{8C1C3EBB-00C2-4F77-A52A-27A20DED2BBB}" type="sibTrans" cxnId="{E20C4942-F251-4771-8897-4037ADFAC2E5}">
      <dgm:prSet/>
      <dgm:spPr/>
      <dgm:t>
        <a:bodyPr/>
        <a:lstStyle/>
        <a:p>
          <a:endParaRPr lang="en-US"/>
        </a:p>
      </dgm:t>
    </dgm:pt>
    <dgm:pt modelId="{D7EC1C06-A031-4440-97D2-4F2C295E4500}">
      <dgm:prSet/>
      <dgm:spPr/>
      <dgm:t>
        <a:bodyPr/>
        <a:lstStyle/>
        <a:p>
          <a:r>
            <a:rPr lang="en-GB" b="1"/>
            <a:t>Flexibility in Approach:</a:t>
          </a:r>
          <a:endParaRPr lang="en-US"/>
        </a:p>
      </dgm:t>
    </dgm:pt>
    <dgm:pt modelId="{ACECAD1E-D6AA-4EE2-8259-78AB79C7391E}" type="parTrans" cxnId="{F2438C6B-F3C5-44BD-8F60-7B00740FD6EC}">
      <dgm:prSet/>
      <dgm:spPr/>
      <dgm:t>
        <a:bodyPr/>
        <a:lstStyle/>
        <a:p>
          <a:endParaRPr lang="en-US"/>
        </a:p>
      </dgm:t>
    </dgm:pt>
    <dgm:pt modelId="{7768A58E-CD42-49D6-9873-A991606A2C44}" type="sibTrans" cxnId="{F2438C6B-F3C5-44BD-8F60-7B00740FD6EC}">
      <dgm:prSet/>
      <dgm:spPr/>
      <dgm:t>
        <a:bodyPr/>
        <a:lstStyle/>
        <a:p>
          <a:endParaRPr lang="en-US"/>
        </a:p>
      </dgm:t>
    </dgm:pt>
    <dgm:pt modelId="{5044502B-B24B-4A1A-84DC-70A949095F9C}">
      <dgm:prSet/>
      <dgm:spPr/>
      <dgm:t>
        <a:bodyPr/>
        <a:lstStyle/>
        <a:p>
          <a:r>
            <a:rPr lang="en-GB"/>
            <a:t>Be patient with timelines and adapt to hierarchical decision-making.</a:t>
          </a:r>
          <a:endParaRPr lang="en-US"/>
        </a:p>
      </dgm:t>
    </dgm:pt>
    <dgm:pt modelId="{4DA296DD-DB97-439C-A0AB-C8B1778C7582}" type="parTrans" cxnId="{CCA7ED42-6591-4F98-BC23-D72CAED41AC6}">
      <dgm:prSet/>
      <dgm:spPr/>
      <dgm:t>
        <a:bodyPr/>
        <a:lstStyle/>
        <a:p>
          <a:endParaRPr lang="en-US"/>
        </a:p>
      </dgm:t>
    </dgm:pt>
    <dgm:pt modelId="{6F2B4932-33F1-4A2C-BEF9-96C2C1888C1F}" type="sibTrans" cxnId="{CCA7ED42-6591-4F98-BC23-D72CAED41AC6}">
      <dgm:prSet/>
      <dgm:spPr/>
      <dgm:t>
        <a:bodyPr/>
        <a:lstStyle/>
        <a:p>
          <a:endParaRPr lang="en-US"/>
        </a:p>
      </dgm:t>
    </dgm:pt>
    <dgm:pt modelId="{61EB28DA-8A75-4C86-815F-86D145C0A891}">
      <dgm:prSet/>
      <dgm:spPr/>
      <dgm:t>
        <a:bodyPr/>
        <a:lstStyle/>
        <a:p>
          <a:r>
            <a:rPr lang="en-GB"/>
            <a:t>Reference: Hofstede, G. (1980). </a:t>
          </a:r>
          <a:r>
            <a:rPr lang="en-GB" i="1"/>
            <a:t>Culture's Consequences: International Differences in Work-Related Values</a:t>
          </a:r>
          <a:r>
            <a:rPr lang="en-GB"/>
            <a:t>. Sage Publications.</a:t>
          </a:r>
          <a:endParaRPr lang="en-US"/>
        </a:p>
      </dgm:t>
    </dgm:pt>
    <dgm:pt modelId="{256AE91B-C6F5-47AC-B5E4-3BEA26E953E1}" type="parTrans" cxnId="{0DA102AA-0E94-4A0B-94A6-67781A3CDE2D}">
      <dgm:prSet/>
      <dgm:spPr/>
      <dgm:t>
        <a:bodyPr/>
        <a:lstStyle/>
        <a:p>
          <a:endParaRPr lang="en-US"/>
        </a:p>
      </dgm:t>
    </dgm:pt>
    <dgm:pt modelId="{11A0EA3F-CEC7-4A3D-9EC9-EB3EECD0845B}" type="sibTrans" cxnId="{0DA102AA-0E94-4A0B-94A6-67781A3CDE2D}">
      <dgm:prSet/>
      <dgm:spPr/>
      <dgm:t>
        <a:bodyPr/>
        <a:lstStyle/>
        <a:p>
          <a:endParaRPr lang="en-US"/>
        </a:p>
      </dgm:t>
    </dgm:pt>
    <dgm:pt modelId="{43072A60-A7E2-4353-96BD-CDA005726D2C}">
      <dgm:prSet/>
      <dgm:spPr/>
      <dgm:t>
        <a:bodyPr/>
        <a:lstStyle/>
        <a:p>
          <a:r>
            <a:rPr lang="en-GB" b="1"/>
            <a:t>Leverage Expertise:</a:t>
          </a:r>
          <a:endParaRPr lang="en-US"/>
        </a:p>
      </dgm:t>
    </dgm:pt>
    <dgm:pt modelId="{BE19DE53-8B7B-4668-B00D-A1640EA3B7B2}" type="parTrans" cxnId="{0D9ED89D-AB51-4811-9E34-18BFACA729F7}">
      <dgm:prSet/>
      <dgm:spPr/>
      <dgm:t>
        <a:bodyPr/>
        <a:lstStyle/>
        <a:p>
          <a:endParaRPr lang="en-US"/>
        </a:p>
      </dgm:t>
    </dgm:pt>
    <dgm:pt modelId="{A5806C44-86A1-4A94-9B1B-A4D37DDA9C1F}" type="sibTrans" cxnId="{0D9ED89D-AB51-4811-9E34-18BFACA729F7}">
      <dgm:prSet/>
      <dgm:spPr/>
      <dgm:t>
        <a:bodyPr/>
        <a:lstStyle/>
        <a:p>
          <a:endParaRPr lang="en-US"/>
        </a:p>
      </dgm:t>
    </dgm:pt>
    <dgm:pt modelId="{EC988835-17EF-4AFE-846F-0E7BE996DE94}">
      <dgm:prSet/>
      <dgm:spPr/>
      <dgm:t>
        <a:bodyPr/>
        <a:lstStyle/>
        <a:p>
          <a:r>
            <a:rPr lang="en-GB"/>
            <a:t>Engage local advisors or consultants who understand both cultures.</a:t>
          </a:r>
          <a:endParaRPr lang="en-US"/>
        </a:p>
      </dgm:t>
    </dgm:pt>
    <dgm:pt modelId="{8F6C9A03-C6FB-4614-9322-34F05549024C}" type="parTrans" cxnId="{B5E9D022-D495-4487-8C6F-473950F69FFB}">
      <dgm:prSet/>
      <dgm:spPr/>
      <dgm:t>
        <a:bodyPr/>
        <a:lstStyle/>
        <a:p>
          <a:endParaRPr lang="en-US"/>
        </a:p>
      </dgm:t>
    </dgm:pt>
    <dgm:pt modelId="{BB96C73E-A9BE-4FAA-9946-9449A3FCF97B}" type="sibTrans" cxnId="{B5E9D022-D495-4487-8C6F-473950F69FFB}">
      <dgm:prSet/>
      <dgm:spPr/>
      <dgm:t>
        <a:bodyPr/>
        <a:lstStyle/>
        <a:p>
          <a:endParaRPr lang="en-US"/>
        </a:p>
      </dgm:t>
    </dgm:pt>
    <dgm:pt modelId="{EB0F6627-DE6E-49C8-934D-C9AF95BC6241}">
      <dgm:prSet/>
      <dgm:spPr/>
      <dgm:t>
        <a:bodyPr/>
        <a:lstStyle/>
        <a:p>
          <a:r>
            <a:rPr lang="en-GB"/>
            <a:t>Reference: Trompenaars, F. and Hampden-Turner, C. (1997). </a:t>
          </a:r>
          <a:r>
            <a:rPr lang="en-GB" i="1"/>
            <a:t>Riding the Waves of Culture: Understanding Cultural Diversity in Business</a:t>
          </a:r>
          <a:r>
            <a:rPr lang="en-GB"/>
            <a:t>. Nicholas Brealey Publishing.</a:t>
          </a:r>
          <a:endParaRPr lang="en-US"/>
        </a:p>
      </dgm:t>
    </dgm:pt>
    <dgm:pt modelId="{AF957DAD-F79C-41CC-85D8-BBA74115E0C9}" type="parTrans" cxnId="{FDD280D5-B96C-4635-A2F3-4451AF65DC23}">
      <dgm:prSet/>
      <dgm:spPr/>
      <dgm:t>
        <a:bodyPr/>
        <a:lstStyle/>
        <a:p>
          <a:endParaRPr lang="en-US"/>
        </a:p>
      </dgm:t>
    </dgm:pt>
    <dgm:pt modelId="{6B3B01B3-7D37-4DD4-8873-D27B02596369}" type="sibTrans" cxnId="{FDD280D5-B96C-4635-A2F3-4451AF65DC23}">
      <dgm:prSet/>
      <dgm:spPr/>
      <dgm:t>
        <a:bodyPr/>
        <a:lstStyle/>
        <a:p>
          <a:endParaRPr lang="en-US"/>
        </a:p>
      </dgm:t>
    </dgm:pt>
    <dgm:pt modelId="{0070B85E-0977-441A-957F-A13E57FD1B42}" type="pres">
      <dgm:prSet presAssocID="{751BFC2D-9D8E-4681-BB23-7B5572B347C5}" presName="linear" presStyleCnt="0">
        <dgm:presLayoutVars>
          <dgm:dir/>
          <dgm:animLvl val="lvl"/>
          <dgm:resizeHandles val="exact"/>
        </dgm:presLayoutVars>
      </dgm:prSet>
      <dgm:spPr/>
    </dgm:pt>
    <dgm:pt modelId="{A1C9C306-7817-43D4-8234-454BEC8A3AA8}" type="pres">
      <dgm:prSet presAssocID="{498C8884-3075-4601-9D85-FC32E7C1A233}" presName="parentLin" presStyleCnt="0"/>
      <dgm:spPr/>
    </dgm:pt>
    <dgm:pt modelId="{418735A3-680A-43DD-B3E7-FA94400A80B0}" type="pres">
      <dgm:prSet presAssocID="{498C8884-3075-4601-9D85-FC32E7C1A233}" presName="parentLeftMargin" presStyleLbl="node1" presStyleIdx="0" presStyleCnt="6"/>
      <dgm:spPr/>
    </dgm:pt>
    <dgm:pt modelId="{63E02974-4A9A-4F56-B710-5AC830B7F977}" type="pres">
      <dgm:prSet presAssocID="{498C8884-3075-4601-9D85-FC32E7C1A23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75A427E-498E-4147-AA3A-5868CAB1E0CE}" type="pres">
      <dgm:prSet presAssocID="{498C8884-3075-4601-9D85-FC32E7C1A233}" presName="negativeSpace" presStyleCnt="0"/>
      <dgm:spPr/>
    </dgm:pt>
    <dgm:pt modelId="{1F6F2FF4-95F5-4582-80E1-0346BD919044}" type="pres">
      <dgm:prSet presAssocID="{498C8884-3075-4601-9D85-FC32E7C1A233}" presName="childText" presStyleLbl="conFgAcc1" presStyleIdx="0" presStyleCnt="6">
        <dgm:presLayoutVars>
          <dgm:bulletEnabled val="1"/>
        </dgm:presLayoutVars>
      </dgm:prSet>
      <dgm:spPr/>
    </dgm:pt>
    <dgm:pt modelId="{B38CD214-4694-421D-873B-C7D39706725D}" type="pres">
      <dgm:prSet presAssocID="{E83B6274-E66D-41B4-A3A7-0A7E9D711B34}" presName="spaceBetweenRectangles" presStyleCnt="0"/>
      <dgm:spPr/>
    </dgm:pt>
    <dgm:pt modelId="{B53C6808-80F2-4D25-B0A8-DBC3486523A8}" type="pres">
      <dgm:prSet presAssocID="{52A3104F-38A8-4C51-9969-869340377A6B}" presName="parentLin" presStyleCnt="0"/>
      <dgm:spPr/>
    </dgm:pt>
    <dgm:pt modelId="{AB7D7D23-A4D2-41B3-8BC3-45B5E8FD252A}" type="pres">
      <dgm:prSet presAssocID="{52A3104F-38A8-4C51-9969-869340377A6B}" presName="parentLeftMargin" presStyleLbl="node1" presStyleIdx="0" presStyleCnt="6"/>
      <dgm:spPr/>
    </dgm:pt>
    <dgm:pt modelId="{C042ECB6-4079-44DC-9B96-AECEBA24A04F}" type="pres">
      <dgm:prSet presAssocID="{52A3104F-38A8-4C51-9969-869340377A6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8B062AD-DE7A-456D-89A6-D272CD439BA4}" type="pres">
      <dgm:prSet presAssocID="{52A3104F-38A8-4C51-9969-869340377A6B}" presName="negativeSpace" presStyleCnt="0"/>
      <dgm:spPr/>
    </dgm:pt>
    <dgm:pt modelId="{2565D396-CFA3-4EC7-A0A0-066C3ADEC5B4}" type="pres">
      <dgm:prSet presAssocID="{52A3104F-38A8-4C51-9969-869340377A6B}" presName="childText" presStyleLbl="conFgAcc1" presStyleIdx="1" presStyleCnt="6">
        <dgm:presLayoutVars>
          <dgm:bulletEnabled val="1"/>
        </dgm:presLayoutVars>
      </dgm:prSet>
      <dgm:spPr/>
    </dgm:pt>
    <dgm:pt modelId="{E5CC22FC-8D7A-476C-8DDF-574554879D73}" type="pres">
      <dgm:prSet presAssocID="{C0996490-DA4A-4D62-8A30-CFC61CF44AAB}" presName="spaceBetweenRectangles" presStyleCnt="0"/>
      <dgm:spPr/>
    </dgm:pt>
    <dgm:pt modelId="{A742AE67-0B34-492C-BAD3-1838B51E82F4}" type="pres">
      <dgm:prSet presAssocID="{36104BD8-2DA1-47BB-8EB0-65E5E63CCD25}" presName="parentLin" presStyleCnt="0"/>
      <dgm:spPr/>
    </dgm:pt>
    <dgm:pt modelId="{B492989C-BADF-43C0-9C78-6B1375D6880B}" type="pres">
      <dgm:prSet presAssocID="{36104BD8-2DA1-47BB-8EB0-65E5E63CCD25}" presName="parentLeftMargin" presStyleLbl="node1" presStyleIdx="1" presStyleCnt="6"/>
      <dgm:spPr/>
    </dgm:pt>
    <dgm:pt modelId="{AA5F4BB6-E0C4-4ABB-B507-8FF16960D359}" type="pres">
      <dgm:prSet presAssocID="{36104BD8-2DA1-47BB-8EB0-65E5E63CCD2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04F5FE6-7DC8-4BA7-B122-5FC44EAE3F9F}" type="pres">
      <dgm:prSet presAssocID="{36104BD8-2DA1-47BB-8EB0-65E5E63CCD25}" presName="negativeSpace" presStyleCnt="0"/>
      <dgm:spPr/>
    </dgm:pt>
    <dgm:pt modelId="{D9A2A2B4-05A9-4EA7-AB80-4821EAA416EF}" type="pres">
      <dgm:prSet presAssocID="{36104BD8-2DA1-47BB-8EB0-65E5E63CCD25}" presName="childText" presStyleLbl="conFgAcc1" presStyleIdx="2" presStyleCnt="6">
        <dgm:presLayoutVars>
          <dgm:bulletEnabled val="1"/>
        </dgm:presLayoutVars>
      </dgm:prSet>
      <dgm:spPr/>
    </dgm:pt>
    <dgm:pt modelId="{C4DB27DB-1186-49D8-B36E-EF29804ABC99}" type="pres">
      <dgm:prSet presAssocID="{FDCD5A0F-19B2-4655-ACAA-ED7D2EF5B2F5}" presName="spaceBetweenRectangles" presStyleCnt="0"/>
      <dgm:spPr/>
    </dgm:pt>
    <dgm:pt modelId="{F3E97590-4F8F-4B54-B503-F3475B0FE124}" type="pres">
      <dgm:prSet presAssocID="{862682F3-CC7F-4A0E-99EE-9404090E2801}" presName="parentLin" presStyleCnt="0"/>
      <dgm:spPr/>
    </dgm:pt>
    <dgm:pt modelId="{E92387C1-1D30-4933-B441-2E050E7890F0}" type="pres">
      <dgm:prSet presAssocID="{862682F3-CC7F-4A0E-99EE-9404090E2801}" presName="parentLeftMargin" presStyleLbl="node1" presStyleIdx="2" presStyleCnt="6"/>
      <dgm:spPr/>
    </dgm:pt>
    <dgm:pt modelId="{79DBD2D3-9649-4436-B415-53E413C029B5}" type="pres">
      <dgm:prSet presAssocID="{862682F3-CC7F-4A0E-99EE-9404090E280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CA7FE0B-B05B-43C8-844A-3DB4189D3F3D}" type="pres">
      <dgm:prSet presAssocID="{862682F3-CC7F-4A0E-99EE-9404090E2801}" presName="negativeSpace" presStyleCnt="0"/>
      <dgm:spPr/>
    </dgm:pt>
    <dgm:pt modelId="{A29BE84E-3F07-4F6D-BA9D-62DC9EE947E3}" type="pres">
      <dgm:prSet presAssocID="{862682F3-CC7F-4A0E-99EE-9404090E2801}" presName="childText" presStyleLbl="conFgAcc1" presStyleIdx="3" presStyleCnt="6">
        <dgm:presLayoutVars>
          <dgm:bulletEnabled val="1"/>
        </dgm:presLayoutVars>
      </dgm:prSet>
      <dgm:spPr/>
    </dgm:pt>
    <dgm:pt modelId="{26BCF0E6-B5EE-48B3-AE80-DFA2CDEC88B3}" type="pres">
      <dgm:prSet presAssocID="{5A18A621-4BC1-4C47-BCD2-B806600F5304}" presName="spaceBetweenRectangles" presStyleCnt="0"/>
      <dgm:spPr/>
    </dgm:pt>
    <dgm:pt modelId="{1851D466-B931-41DA-B555-A9EA031CD0D6}" type="pres">
      <dgm:prSet presAssocID="{D7EC1C06-A031-4440-97D2-4F2C295E4500}" presName="parentLin" presStyleCnt="0"/>
      <dgm:spPr/>
    </dgm:pt>
    <dgm:pt modelId="{02CEAF0D-3DA3-4E48-87FC-168388110B17}" type="pres">
      <dgm:prSet presAssocID="{D7EC1C06-A031-4440-97D2-4F2C295E4500}" presName="parentLeftMargin" presStyleLbl="node1" presStyleIdx="3" presStyleCnt="6"/>
      <dgm:spPr/>
    </dgm:pt>
    <dgm:pt modelId="{84708D7C-CC6E-4767-A432-3693E171F259}" type="pres">
      <dgm:prSet presAssocID="{D7EC1C06-A031-4440-97D2-4F2C295E450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1E3DC17-CF99-4D5D-A8CA-B7A02818604C}" type="pres">
      <dgm:prSet presAssocID="{D7EC1C06-A031-4440-97D2-4F2C295E4500}" presName="negativeSpace" presStyleCnt="0"/>
      <dgm:spPr/>
    </dgm:pt>
    <dgm:pt modelId="{3FF70D29-E34F-4616-A987-DAA84588C896}" type="pres">
      <dgm:prSet presAssocID="{D7EC1C06-A031-4440-97D2-4F2C295E4500}" presName="childText" presStyleLbl="conFgAcc1" presStyleIdx="4" presStyleCnt="6">
        <dgm:presLayoutVars>
          <dgm:bulletEnabled val="1"/>
        </dgm:presLayoutVars>
      </dgm:prSet>
      <dgm:spPr/>
    </dgm:pt>
    <dgm:pt modelId="{EDD6F3E0-E115-4831-A16A-B4A04E040B3D}" type="pres">
      <dgm:prSet presAssocID="{7768A58E-CD42-49D6-9873-A991606A2C44}" presName="spaceBetweenRectangles" presStyleCnt="0"/>
      <dgm:spPr/>
    </dgm:pt>
    <dgm:pt modelId="{B0CBD8C0-96C0-43C5-B3EE-5BFEE6A4C692}" type="pres">
      <dgm:prSet presAssocID="{43072A60-A7E2-4353-96BD-CDA005726D2C}" presName="parentLin" presStyleCnt="0"/>
      <dgm:spPr/>
    </dgm:pt>
    <dgm:pt modelId="{DA3E9BE0-03E6-4A0A-BB3B-4DD22A435A59}" type="pres">
      <dgm:prSet presAssocID="{43072A60-A7E2-4353-96BD-CDA005726D2C}" presName="parentLeftMargin" presStyleLbl="node1" presStyleIdx="4" presStyleCnt="6"/>
      <dgm:spPr/>
    </dgm:pt>
    <dgm:pt modelId="{A224D0A8-C754-44CC-9D89-8DD31598595E}" type="pres">
      <dgm:prSet presAssocID="{43072A60-A7E2-4353-96BD-CDA005726D2C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FCEDAAB5-F366-4620-A45F-E9CECEB94EE1}" type="pres">
      <dgm:prSet presAssocID="{43072A60-A7E2-4353-96BD-CDA005726D2C}" presName="negativeSpace" presStyleCnt="0"/>
      <dgm:spPr/>
    </dgm:pt>
    <dgm:pt modelId="{8FABE406-085F-4685-B5B5-3DED4212E351}" type="pres">
      <dgm:prSet presAssocID="{43072A60-A7E2-4353-96BD-CDA005726D2C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7FCA1A05-FCDA-4DEF-A5AC-B68E06A10EF1}" type="presOf" srcId="{EC988835-17EF-4AFE-846F-0E7BE996DE94}" destId="{8FABE406-085F-4685-B5B5-3DED4212E351}" srcOrd="0" destOrd="0" presId="urn:microsoft.com/office/officeart/2005/8/layout/list1"/>
    <dgm:cxn modelId="{B1761A0D-4C73-468B-A2FE-93ED1E83BF45}" srcId="{52A3104F-38A8-4C51-9969-869340377A6B}" destId="{57824374-F09A-49E5-87E4-9AABE373F675}" srcOrd="1" destOrd="0" parTransId="{ADA3C8CB-DDE8-4CEC-B03C-9969337F410C}" sibTransId="{91DBA9CD-987F-4F07-BAF2-91BE06F705E8}"/>
    <dgm:cxn modelId="{49C2710E-676B-4EFC-AFEE-01D697C2CC8A}" type="presOf" srcId="{498C8884-3075-4601-9D85-FC32E7C1A233}" destId="{418735A3-680A-43DD-B3E7-FA94400A80B0}" srcOrd="0" destOrd="0" presId="urn:microsoft.com/office/officeart/2005/8/layout/list1"/>
    <dgm:cxn modelId="{41363622-1D35-441C-916C-1D06DED7D556}" type="presOf" srcId="{1EE0D6A8-EB37-40F9-9DE7-DE4FBB761B89}" destId="{2565D396-CFA3-4EC7-A0A0-066C3ADEC5B4}" srcOrd="0" destOrd="0" presId="urn:microsoft.com/office/officeart/2005/8/layout/list1"/>
    <dgm:cxn modelId="{B5E9D022-D495-4487-8C6F-473950F69FFB}" srcId="{43072A60-A7E2-4353-96BD-CDA005726D2C}" destId="{EC988835-17EF-4AFE-846F-0E7BE996DE94}" srcOrd="0" destOrd="0" parTransId="{8F6C9A03-C6FB-4614-9322-34F05549024C}" sibTransId="{BB96C73E-A9BE-4FAA-9946-9449A3FCF97B}"/>
    <dgm:cxn modelId="{A33AA925-7A70-498F-B363-9FD37EB55ABF}" type="presOf" srcId="{43072A60-A7E2-4353-96BD-CDA005726D2C}" destId="{A224D0A8-C754-44CC-9D89-8DD31598595E}" srcOrd="1" destOrd="0" presId="urn:microsoft.com/office/officeart/2005/8/layout/list1"/>
    <dgm:cxn modelId="{DE628527-F340-4C29-A41B-97C9E732779B}" srcId="{36104BD8-2DA1-47BB-8EB0-65E5E63CCD25}" destId="{F0098A76-9793-4F09-ADF2-B21739F0B7F1}" srcOrd="1" destOrd="0" parTransId="{FDFAAC40-791A-4FF4-A442-32E9E447C20C}" sibTransId="{2B10912C-157C-495B-8DD3-2A783BF91446}"/>
    <dgm:cxn modelId="{963D4C32-BCDC-4A7A-AC3D-392F58992978}" type="presOf" srcId="{751BFC2D-9D8E-4681-BB23-7B5572B347C5}" destId="{0070B85E-0977-441A-957F-A13E57FD1B42}" srcOrd="0" destOrd="0" presId="urn:microsoft.com/office/officeart/2005/8/layout/list1"/>
    <dgm:cxn modelId="{D5DC7535-9DDD-4322-A180-E9CFC24C3BE0}" type="presOf" srcId="{69B40AA6-FF4C-4F46-8708-20CA47C499F5}" destId="{A29BE84E-3F07-4F6D-BA9D-62DC9EE947E3}" srcOrd="0" destOrd="1" presId="urn:microsoft.com/office/officeart/2005/8/layout/list1"/>
    <dgm:cxn modelId="{4403BA35-ECD6-47C8-B076-296C5E8FC6EC}" type="presOf" srcId="{5044502B-B24B-4A1A-84DC-70A949095F9C}" destId="{3FF70D29-E34F-4616-A987-DAA84588C896}" srcOrd="0" destOrd="0" presId="urn:microsoft.com/office/officeart/2005/8/layout/list1"/>
    <dgm:cxn modelId="{E94D963F-2D45-4507-BCE2-656B05C8C3C9}" type="presOf" srcId="{52A3104F-38A8-4C51-9969-869340377A6B}" destId="{AB7D7D23-A4D2-41B3-8BC3-45B5E8FD252A}" srcOrd="0" destOrd="0" presId="urn:microsoft.com/office/officeart/2005/8/layout/list1"/>
    <dgm:cxn modelId="{E20C4942-F251-4771-8897-4037ADFAC2E5}" srcId="{862682F3-CC7F-4A0E-99EE-9404090E2801}" destId="{69B40AA6-FF4C-4F46-8708-20CA47C499F5}" srcOrd="1" destOrd="0" parTransId="{5F80667F-EBED-41F9-982E-DD7AD85AB27A}" sibTransId="{8C1C3EBB-00C2-4F77-A52A-27A20DED2BBB}"/>
    <dgm:cxn modelId="{CCA7ED42-6591-4F98-BC23-D72CAED41AC6}" srcId="{D7EC1C06-A031-4440-97D2-4F2C295E4500}" destId="{5044502B-B24B-4A1A-84DC-70A949095F9C}" srcOrd="0" destOrd="0" parTransId="{4DA296DD-DB97-439C-A0AB-C8B1778C7582}" sibTransId="{6F2B4932-33F1-4A2C-BEF9-96C2C1888C1F}"/>
    <dgm:cxn modelId="{677CAB6A-3FAE-469C-B2AD-FA69A1BF77CD}" srcId="{751BFC2D-9D8E-4681-BB23-7B5572B347C5}" destId="{498C8884-3075-4601-9D85-FC32E7C1A233}" srcOrd="0" destOrd="0" parTransId="{E9D561E9-0BD2-4C0F-B4D3-1589A89B1AE0}" sibTransId="{E83B6274-E66D-41B4-A3A7-0A7E9D711B34}"/>
    <dgm:cxn modelId="{49441A6B-90CD-43BD-B28B-096DE1265E1D}" srcId="{862682F3-CC7F-4A0E-99EE-9404090E2801}" destId="{D035B78C-DF19-43F3-B5B9-0FD5288FF2C4}" srcOrd="0" destOrd="0" parTransId="{B9591168-9243-4EFB-936A-1F722373C792}" sibTransId="{99CED343-6683-4FB6-B660-BF67F07999EA}"/>
    <dgm:cxn modelId="{F2438C6B-F3C5-44BD-8F60-7B00740FD6EC}" srcId="{751BFC2D-9D8E-4681-BB23-7B5572B347C5}" destId="{D7EC1C06-A031-4440-97D2-4F2C295E4500}" srcOrd="4" destOrd="0" parTransId="{ACECAD1E-D6AA-4EE2-8259-78AB79C7391E}" sibTransId="{7768A58E-CD42-49D6-9873-A991606A2C44}"/>
    <dgm:cxn modelId="{C0236A4E-CA56-42E3-BBF0-684106707EE0}" type="presOf" srcId="{43072A60-A7E2-4353-96BD-CDA005726D2C}" destId="{DA3E9BE0-03E6-4A0A-BB3B-4DD22A435A59}" srcOrd="0" destOrd="0" presId="urn:microsoft.com/office/officeart/2005/8/layout/list1"/>
    <dgm:cxn modelId="{3EC3D854-4119-438E-8452-08D101355985}" srcId="{36104BD8-2DA1-47BB-8EB0-65E5E63CCD25}" destId="{31A02C62-0AFF-415F-9E63-3AC401D5EEE3}" srcOrd="0" destOrd="0" parTransId="{B85CDFEE-C2E8-4AAF-8D1B-844B1DCC248F}" sibTransId="{47FDF91B-22A8-42A1-8626-950F6A71121A}"/>
    <dgm:cxn modelId="{83218577-84D5-4C26-9F7E-D638B8D330B8}" type="presOf" srcId="{31A02C62-0AFF-415F-9E63-3AC401D5EEE3}" destId="{D9A2A2B4-05A9-4EA7-AB80-4821EAA416EF}" srcOrd="0" destOrd="0" presId="urn:microsoft.com/office/officeart/2005/8/layout/list1"/>
    <dgm:cxn modelId="{38DF517C-8DA8-4454-9281-D71C19488F1A}" type="presOf" srcId="{D7EC1C06-A031-4440-97D2-4F2C295E4500}" destId="{02CEAF0D-3DA3-4E48-87FC-168388110B17}" srcOrd="0" destOrd="0" presId="urn:microsoft.com/office/officeart/2005/8/layout/list1"/>
    <dgm:cxn modelId="{6962738B-F8AE-404F-998D-6CFB898F9E36}" srcId="{52A3104F-38A8-4C51-9969-869340377A6B}" destId="{1EE0D6A8-EB37-40F9-9DE7-DE4FBB761B89}" srcOrd="0" destOrd="0" parTransId="{D8E7BE15-018E-4946-A6A4-04DCB82377BE}" sibTransId="{02846BF2-3A34-48E3-A998-CC7518710C31}"/>
    <dgm:cxn modelId="{6CA7038F-7306-449B-87FF-CC1BCA0F84B3}" type="presOf" srcId="{36104BD8-2DA1-47BB-8EB0-65E5E63CCD25}" destId="{AA5F4BB6-E0C4-4ABB-B507-8FF16960D359}" srcOrd="1" destOrd="0" presId="urn:microsoft.com/office/officeart/2005/8/layout/list1"/>
    <dgm:cxn modelId="{5CC46F94-7B33-415F-87BE-3B22F202E080}" type="presOf" srcId="{52A3104F-38A8-4C51-9969-869340377A6B}" destId="{C042ECB6-4079-44DC-9B96-AECEBA24A04F}" srcOrd="1" destOrd="0" presId="urn:microsoft.com/office/officeart/2005/8/layout/list1"/>
    <dgm:cxn modelId="{0D9ED89D-AB51-4811-9E34-18BFACA729F7}" srcId="{751BFC2D-9D8E-4681-BB23-7B5572B347C5}" destId="{43072A60-A7E2-4353-96BD-CDA005726D2C}" srcOrd="5" destOrd="0" parTransId="{BE19DE53-8B7B-4668-B00D-A1640EA3B7B2}" sibTransId="{A5806C44-86A1-4A94-9B1B-A4D37DDA9C1F}"/>
    <dgm:cxn modelId="{0DA102AA-0E94-4A0B-94A6-67781A3CDE2D}" srcId="{D7EC1C06-A031-4440-97D2-4F2C295E4500}" destId="{61EB28DA-8A75-4C86-815F-86D145C0A891}" srcOrd="1" destOrd="0" parTransId="{256AE91B-C6F5-47AC-B5E4-3BEA26E953E1}" sibTransId="{11A0EA3F-CEC7-4A3D-9EC9-EB3EECD0845B}"/>
    <dgm:cxn modelId="{55C743B9-54BF-4005-8B97-282785561C9A}" srcId="{751BFC2D-9D8E-4681-BB23-7B5572B347C5}" destId="{52A3104F-38A8-4C51-9969-869340377A6B}" srcOrd="1" destOrd="0" parTransId="{68CE7B09-E584-4E45-B3E4-AE9AE9FAB992}" sibTransId="{C0996490-DA4A-4D62-8A30-CFC61CF44AAB}"/>
    <dgm:cxn modelId="{4ED1E9BC-271B-42FB-93D1-5A28E2E3E6BC}" srcId="{751BFC2D-9D8E-4681-BB23-7B5572B347C5}" destId="{862682F3-CC7F-4A0E-99EE-9404090E2801}" srcOrd="3" destOrd="0" parTransId="{43F6B30D-E63D-423F-9CF4-C8AA82942156}" sibTransId="{5A18A621-4BC1-4C47-BCD2-B806600F5304}"/>
    <dgm:cxn modelId="{A8EE8CBE-0A7B-48F5-8B01-BCE49AA64AB0}" type="presOf" srcId="{36104BD8-2DA1-47BB-8EB0-65E5E63CCD25}" destId="{B492989C-BADF-43C0-9C78-6B1375D6880B}" srcOrd="0" destOrd="0" presId="urn:microsoft.com/office/officeart/2005/8/layout/list1"/>
    <dgm:cxn modelId="{73C3EFBF-EAC7-4BB7-8BE9-34553E01B44E}" type="presOf" srcId="{57824374-F09A-49E5-87E4-9AABE373F675}" destId="{2565D396-CFA3-4EC7-A0A0-066C3ADEC5B4}" srcOrd="0" destOrd="1" presId="urn:microsoft.com/office/officeart/2005/8/layout/list1"/>
    <dgm:cxn modelId="{31533CC0-6EEF-4BEE-B515-69BF8D9FE716}" type="presOf" srcId="{EB0F6627-DE6E-49C8-934D-C9AF95BC6241}" destId="{8FABE406-085F-4685-B5B5-3DED4212E351}" srcOrd="0" destOrd="1" presId="urn:microsoft.com/office/officeart/2005/8/layout/list1"/>
    <dgm:cxn modelId="{AF39A6CB-97C0-47D1-B588-8F1F95A5B417}" srcId="{751BFC2D-9D8E-4681-BB23-7B5572B347C5}" destId="{36104BD8-2DA1-47BB-8EB0-65E5E63CCD25}" srcOrd="2" destOrd="0" parTransId="{F89F9E6D-3ED8-42F0-96DF-F59694007886}" sibTransId="{FDCD5A0F-19B2-4655-ACAA-ED7D2EF5B2F5}"/>
    <dgm:cxn modelId="{C10F50CE-448F-44C1-AEF9-D33226235417}" type="presOf" srcId="{F0098A76-9793-4F09-ADF2-B21739F0B7F1}" destId="{D9A2A2B4-05A9-4EA7-AB80-4821EAA416EF}" srcOrd="0" destOrd="1" presId="urn:microsoft.com/office/officeart/2005/8/layout/list1"/>
    <dgm:cxn modelId="{95D496D1-AC8B-4CF7-843A-3F4B2D3E4084}" type="presOf" srcId="{862682F3-CC7F-4A0E-99EE-9404090E2801}" destId="{E92387C1-1D30-4933-B441-2E050E7890F0}" srcOrd="0" destOrd="0" presId="urn:microsoft.com/office/officeart/2005/8/layout/list1"/>
    <dgm:cxn modelId="{FDD280D5-B96C-4635-A2F3-4451AF65DC23}" srcId="{43072A60-A7E2-4353-96BD-CDA005726D2C}" destId="{EB0F6627-DE6E-49C8-934D-C9AF95BC6241}" srcOrd="1" destOrd="0" parTransId="{AF957DAD-F79C-41CC-85D8-BBA74115E0C9}" sibTransId="{6B3B01B3-7D37-4DD4-8873-D27B02596369}"/>
    <dgm:cxn modelId="{46972DD7-6147-4D04-A496-66BFE38A3833}" type="presOf" srcId="{D7EC1C06-A031-4440-97D2-4F2C295E4500}" destId="{84708D7C-CC6E-4767-A432-3693E171F259}" srcOrd="1" destOrd="0" presId="urn:microsoft.com/office/officeart/2005/8/layout/list1"/>
    <dgm:cxn modelId="{B82CDDEA-BA77-4C63-9D96-C8D56D39612B}" type="presOf" srcId="{D035B78C-DF19-43F3-B5B9-0FD5288FF2C4}" destId="{A29BE84E-3F07-4F6D-BA9D-62DC9EE947E3}" srcOrd="0" destOrd="0" presId="urn:microsoft.com/office/officeart/2005/8/layout/list1"/>
    <dgm:cxn modelId="{C5AB01F3-FC6B-4464-A226-8E3ED2734DAE}" type="presOf" srcId="{61EB28DA-8A75-4C86-815F-86D145C0A891}" destId="{3FF70D29-E34F-4616-A987-DAA84588C896}" srcOrd="0" destOrd="1" presId="urn:microsoft.com/office/officeart/2005/8/layout/list1"/>
    <dgm:cxn modelId="{330997FC-A081-46C7-B406-C2CD394EC618}" type="presOf" srcId="{862682F3-CC7F-4A0E-99EE-9404090E2801}" destId="{79DBD2D3-9649-4436-B415-53E413C029B5}" srcOrd="1" destOrd="0" presId="urn:microsoft.com/office/officeart/2005/8/layout/list1"/>
    <dgm:cxn modelId="{6B4B5EFE-A7E0-4C9A-A166-D98B348B6B9A}" type="presOf" srcId="{498C8884-3075-4601-9D85-FC32E7C1A233}" destId="{63E02974-4A9A-4F56-B710-5AC830B7F977}" srcOrd="1" destOrd="0" presId="urn:microsoft.com/office/officeart/2005/8/layout/list1"/>
    <dgm:cxn modelId="{F62B372D-92D0-4865-A03A-21FE73321F92}" type="presParOf" srcId="{0070B85E-0977-441A-957F-A13E57FD1B42}" destId="{A1C9C306-7817-43D4-8234-454BEC8A3AA8}" srcOrd="0" destOrd="0" presId="urn:microsoft.com/office/officeart/2005/8/layout/list1"/>
    <dgm:cxn modelId="{64E7B5A8-B1E9-4278-8AC5-50EDCC83671C}" type="presParOf" srcId="{A1C9C306-7817-43D4-8234-454BEC8A3AA8}" destId="{418735A3-680A-43DD-B3E7-FA94400A80B0}" srcOrd="0" destOrd="0" presId="urn:microsoft.com/office/officeart/2005/8/layout/list1"/>
    <dgm:cxn modelId="{BDCF8EEC-A98A-4220-A76D-9783039EC5FB}" type="presParOf" srcId="{A1C9C306-7817-43D4-8234-454BEC8A3AA8}" destId="{63E02974-4A9A-4F56-B710-5AC830B7F977}" srcOrd="1" destOrd="0" presId="urn:microsoft.com/office/officeart/2005/8/layout/list1"/>
    <dgm:cxn modelId="{93FE49F6-D9EA-40BD-BB20-4D8F8741ABF0}" type="presParOf" srcId="{0070B85E-0977-441A-957F-A13E57FD1B42}" destId="{B75A427E-498E-4147-AA3A-5868CAB1E0CE}" srcOrd="1" destOrd="0" presId="urn:microsoft.com/office/officeart/2005/8/layout/list1"/>
    <dgm:cxn modelId="{24FFB9BC-A530-4AA1-AABB-666A972C9F33}" type="presParOf" srcId="{0070B85E-0977-441A-957F-A13E57FD1B42}" destId="{1F6F2FF4-95F5-4582-80E1-0346BD919044}" srcOrd="2" destOrd="0" presId="urn:microsoft.com/office/officeart/2005/8/layout/list1"/>
    <dgm:cxn modelId="{84AF6FB1-DE59-4902-8107-4328204CAA41}" type="presParOf" srcId="{0070B85E-0977-441A-957F-A13E57FD1B42}" destId="{B38CD214-4694-421D-873B-C7D39706725D}" srcOrd="3" destOrd="0" presId="urn:microsoft.com/office/officeart/2005/8/layout/list1"/>
    <dgm:cxn modelId="{E48A0F64-9243-4F81-8FC3-7A3C26D3B904}" type="presParOf" srcId="{0070B85E-0977-441A-957F-A13E57FD1B42}" destId="{B53C6808-80F2-4D25-B0A8-DBC3486523A8}" srcOrd="4" destOrd="0" presId="urn:microsoft.com/office/officeart/2005/8/layout/list1"/>
    <dgm:cxn modelId="{C985A593-BE7E-48B5-A270-F6FA90C30A11}" type="presParOf" srcId="{B53C6808-80F2-4D25-B0A8-DBC3486523A8}" destId="{AB7D7D23-A4D2-41B3-8BC3-45B5E8FD252A}" srcOrd="0" destOrd="0" presId="urn:microsoft.com/office/officeart/2005/8/layout/list1"/>
    <dgm:cxn modelId="{CC7C9571-5A72-45C0-A56A-D90D4D4F637B}" type="presParOf" srcId="{B53C6808-80F2-4D25-B0A8-DBC3486523A8}" destId="{C042ECB6-4079-44DC-9B96-AECEBA24A04F}" srcOrd="1" destOrd="0" presId="urn:microsoft.com/office/officeart/2005/8/layout/list1"/>
    <dgm:cxn modelId="{5697BD0E-9A33-4BA4-82AA-3F46629B3CA9}" type="presParOf" srcId="{0070B85E-0977-441A-957F-A13E57FD1B42}" destId="{38B062AD-DE7A-456D-89A6-D272CD439BA4}" srcOrd="5" destOrd="0" presId="urn:microsoft.com/office/officeart/2005/8/layout/list1"/>
    <dgm:cxn modelId="{3577E627-DF27-49A2-9E82-39964C7C3506}" type="presParOf" srcId="{0070B85E-0977-441A-957F-A13E57FD1B42}" destId="{2565D396-CFA3-4EC7-A0A0-066C3ADEC5B4}" srcOrd="6" destOrd="0" presId="urn:microsoft.com/office/officeart/2005/8/layout/list1"/>
    <dgm:cxn modelId="{6693734D-6439-4075-AEAE-7B3F11C6C281}" type="presParOf" srcId="{0070B85E-0977-441A-957F-A13E57FD1B42}" destId="{E5CC22FC-8D7A-476C-8DDF-574554879D73}" srcOrd="7" destOrd="0" presId="urn:microsoft.com/office/officeart/2005/8/layout/list1"/>
    <dgm:cxn modelId="{653CED0A-E6E7-4F76-9EC5-FAF18FEB80AF}" type="presParOf" srcId="{0070B85E-0977-441A-957F-A13E57FD1B42}" destId="{A742AE67-0B34-492C-BAD3-1838B51E82F4}" srcOrd="8" destOrd="0" presId="urn:microsoft.com/office/officeart/2005/8/layout/list1"/>
    <dgm:cxn modelId="{0B2D81A7-03C1-488D-BB92-E3B1B3DF6F10}" type="presParOf" srcId="{A742AE67-0B34-492C-BAD3-1838B51E82F4}" destId="{B492989C-BADF-43C0-9C78-6B1375D6880B}" srcOrd="0" destOrd="0" presId="urn:microsoft.com/office/officeart/2005/8/layout/list1"/>
    <dgm:cxn modelId="{F3F03973-B83F-403D-8B39-C55CAB134625}" type="presParOf" srcId="{A742AE67-0B34-492C-BAD3-1838B51E82F4}" destId="{AA5F4BB6-E0C4-4ABB-B507-8FF16960D359}" srcOrd="1" destOrd="0" presId="urn:microsoft.com/office/officeart/2005/8/layout/list1"/>
    <dgm:cxn modelId="{9A9DD8FA-1E5C-4664-88D8-107623CDF624}" type="presParOf" srcId="{0070B85E-0977-441A-957F-A13E57FD1B42}" destId="{904F5FE6-7DC8-4BA7-B122-5FC44EAE3F9F}" srcOrd="9" destOrd="0" presId="urn:microsoft.com/office/officeart/2005/8/layout/list1"/>
    <dgm:cxn modelId="{F0EC68B5-3314-4AE5-BEAE-1E079D5E6826}" type="presParOf" srcId="{0070B85E-0977-441A-957F-A13E57FD1B42}" destId="{D9A2A2B4-05A9-4EA7-AB80-4821EAA416EF}" srcOrd="10" destOrd="0" presId="urn:microsoft.com/office/officeart/2005/8/layout/list1"/>
    <dgm:cxn modelId="{A6A0C580-9E93-46C7-A839-6E203BBBD3E7}" type="presParOf" srcId="{0070B85E-0977-441A-957F-A13E57FD1B42}" destId="{C4DB27DB-1186-49D8-B36E-EF29804ABC99}" srcOrd="11" destOrd="0" presId="urn:microsoft.com/office/officeart/2005/8/layout/list1"/>
    <dgm:cxn modelId="{7FF8A0A5-83BE-478F-9EFB-D1516BC7CF24}" type="presParOf" srcId="{0070B85E-0977-441A-957F-A13E57FD1B42}" destId="{F3E97590-4F8F-4B54-B503-F3475B0FE124}" srcOrd="12" destOrd="0" presId="urn:microsoft.com/office/officeart/2005/8/layout/list1"/>
    <dgm:cxn modelId="{F47BECB4-CBF1-45AC-A6B5-AACB40B8A4AB}" type="presParOf" srcId="{F3E97590-4F8F-4B54-B503-F3475B0FE124}" destId="{E92387C1-1D30-4933-B441-2E050E7890F0}" srcOrd="0" destOrd="0" presId="urn:microsoft.com/office/officeart/2005/8/layout/list1"/>
    <dgm:cxn modelId="{0504263B-5A31-4A20-9537-29C52D1DCF23}" type="presParOf" srcId="{F3E97590-4F8F-4B54-B503-F3475B0FE124}" destId="{79DBD2D3-9649-4436-B415-53E413C029B5}" srcOrd="1" destOrd="0" presId="urn:microsoft.com/office/officeart/2005/8/layout/list1"/>
    <dgm:cxn modelId="{EDDF115D-0561-49E1-88EB-3B50272173B4}" type="presParOf" srcId="{0070B85E-0977-441A-957F-A13E57FD1B42}" destId="{CCA7FE0B-B05B-43C8-844A-3DB4189D3F3D}" srcOrd="13" destOrd="0" presId="urn:microsoft.com/office/officeart/2005/8/layout/list1"/>
    <dgm:cxn modelId="{EC104E2B-87A0-4800-BF53-855E5F7138CA}" type="presParOf" srcId="{0070B85E-0977-441A-957F-A13E57FD1B42}" destId="{A29BE84E-3F07-4F6D-BA9D-62DC9EE947E3}" srcOrd="14" destOrd="0" presId="urn:microsoft.com/office/officeart/2005/8/layout/list1"/>
    <dgm:cxn modelId="{106C8B96-5479-4BEC-9D32-18859F2F12C7}" type="presParOf" srcId="{0070B85E-0977-441A-957F-A13E57FD1B42}" destId="{26BCF0E6-B5EE-48B3-AE80-DFA2CDEC88B3}" srcOrd="15" destOrd="0" presId="urn:microsoft.com/office/officeart/2005/8/layout/list1"/>
    <dgm:cxn modelId="{74E0CE2D-FFF5-435B-8790-52621468A7CD}" type="presParOf" srcId="{0070B85E-0977-441A-957F-A13E57FD1B42}" destId="{1851D466-B931-41DA-B555-A9EA031CD0D6}" srcOrd="16" destOrd="0" presId="urn:microsoft.com/office/officeart/2005/8/layout/list1"/>
    <dgm:cxn modelId="{B4712388-E6AE-485E-9405-45D2E3C903B1}" type="presParOf" srcId="{1851D466-B931-41DA-B555-A9EA031CD0D6}" destId="{02CEAF0D-3DA3-4E48-87FC-168388110B17}" srcOrd="0" destOrd="0" presId="urn:microsoft.com/office/officeart/2005/8/layout/list1"/>
    <dgm:cxn modelId="{F05F7DBB-B17C-4EAE-BCEE-721A87896D8D}" type="presParOf" srcId="{1851D466-B931-41DA-B555-A9EA031CD0D6}" destId="{84708D7C-CC6E-4767-A432-3693E171F259}" srcOrd="1" destOrd="0" presId="urn:microsoft.com/office/officeart/2005/8/layout/list1"/>
    <dgm:cxn modelId="{9CDA730D-029B-45DA-AD44-B374AC7A60E0}" type="presParOf" srcId="{0070B85E-0977-441A-957F-A13E57FD1B42}" destId="{B1E3DC17-CF99-4D5D-A8CA-B7A02818604C}" srcOrd="17" destOrd="0" presId="urn:microsoft.com/office/officeart/2005/8/layout/list1"/>
    <dgm:cxn modelId="{77D49CB3-F758-4316-AA68-661B448FD4F8}" type="presParOf" srcId="{0070B85E-0977-441A-957F-A13E57FD1B42}" destId="{3FF70D29-E34F-4616-A987-DAA84588C896}" srcOrd="18" destOrd="0" presId="urn:microsoft.com/office/officeart/2005/8/layout/list1"/>
    <dgm:cxn modelId="{AE57A97E-82D7-41F3-A99C-930A6B78E5C6}" type="presParOf" srcId="{0070B85E-0977-441A-957F-A13E57FD1B42}" destId="{EDD6F3E0-E115-4831-A16A-B4A04E040B3D}" srcOrd="19" destOrd="0" presId="urn:microsoft.com/office/officeart/2005/8/layout/list1"/>
    <dgm:cxn modelId="{2EF456A5-5D9A-48F3-AE07-0C1D2D9C4058}" type="presParOf" srcId="{0070B85E-0977-441A-957F-A13E57FD1B42}" destId="{B0CBD8C0-96C0-43C5-B3EE-5BFEE6A4C692}" srcOrd="20" destOrd="0" presId="urn:microsoft.com/office/officeart/2005/8/layout/list1"/>
    <dgm:cxn modelId="{7CF3419A-7DC1-4E51-901A-CAB6A9AFA20D}" type="presParOf" srcId="{B0CBD8C0-96C0-43C5-B3EE-5BFEE6A4C692}" destId="{DA3E9BE0-03E6-4A0A-BB3B-4DD22A435A59}" srcOrd="0" destOrd="0" presId="urn:microsoft.com/office/officeart/2005/8/layout/list1"/>
    <dgm:cxn modelId="{61C8F38F-9924-40AF-99A7-DA2D12980C1B}" type="presParOf" srcId="{B0CBD8C0-96C0-43C5-B3EE-5BFEE6A4C692}" destId="{A224D0A8-C754-44CC-9D89-8DD31598595E}" srcOrd="1" destOrd="0" presId="urn:microsoft.com/office/officeart/2005/8/layout/list1"/>
    <dgm:cxn modelId="{DA67FE77-50BC-458C-AA1C-D45DC1D00A84}" type="presParOf" srcId="{0070B85E-0977-441A-957F-A13E57FD1B42}" destId="{FCEDAAB5-F366-4620-A45F-E9CECEB94EE1}" srcOrd="21" destOrd="0" presId="urn:microsoft.com/office/officeart/2005/8/layout/list1"/>
    <dgm:cxn modelId="{CC5235F5-303B-4AAC-BD11-CB11795C601B}" type="presParOf" srcId="{0070B85E-0977-441A-957F-A13E57FD1B42}" destId="{8FABE406-085F-4685-B5B5-3DED4212E351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4996DC-64E1-4CBB-B676-ECA0C4E5C6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228D73-AE7E-4909-9BC7-2B25FA7BC076}">
      <dgm:prSet/>
      <dgm:spPr/>
      <dgm:t>
        <a:bodyPr/>
        <a:lstStyle/>
        <a:p>
          <a:r>
            <a:rPr lang="en-GB" b="1"/>
            <a:t>Case Study: Successful Cross-Cultural Partnership</a:t>
          </a:r>
          <a:endParaRPr lang="en-US"/>
        </a:p>
      </dgm:t>
    </dgm:pt>
    <dgm:pt modelId="{D0C95718-F7A6-48C8-A768-620AE5930676}" type="parTrans" cxnId="{1B79696B-320C-4EB0-8FBC-DDE07DEE1D53}">
      <dgm:prSet/>
      <dgm:spPr/>
      <dgm:t>
        <a:bodyPr/>
        <a:lstStyle/>
        <a:p>
          <a:endParaRPr lang="en-US"/>
        </a:p>
      </dgm:t>
    </dgm:pt>
    <dgm:pt modelId="{11F8F7FD-6C5D-4CF9-AD65-1437512D297E}" type="sibTrans" cxnId="{1B79696B-320C-4EB0-8FBC-DDE07DEE1D53}">
      <dgm:prSet/>
      <dgm:spPr/>
      <dgm:t>
        <a:bodyPr/>
        <a:lstStyle/>
        <a:p>
          <a:endParaRPr lang="en-US"/>
        </a:p>
      </dgm:t>
    </dgm:pt>
    <dgm:pt modelId="{DEAA0551-179C-49C7-9242-9C8C58F40169}">
      <dgm:prSet/>
      <dgm:spPr/>
      <dgm:t>
        <a:bodyPr/>
        <a:lstStyle/>
        <a:p>
          <a:r>
            <a:rPr lang="en-GB" b="1"/>
            <a:t>Content:</a:t>
          </a:r>
          <a:endParaRPr lang="en-US"/>
        </a:p>
      </dgm:t>
    </dgm:pt>
    <dgm:pt modelId="{09C9E83A-C471-447C-A027-2820531F2E85}" type="parTrans" cxnId="{3649F85A-45F8-44A0-B2B1-28E3A5F09FC4}">
      <dgm:prSet/>
      <dgm:spPr/>
      <dgm:t>
        <a:bodyPr/>
        <a:lstStyle/>
        <a:p>
          <a:endParaRPr lang="en-US"/>
        </a:p>
      </dgm:t>
    </dgm:pt>
    <dgm:pt modelId="{1D1E7328-0725-4CAD-BD19-8292EEAF4D97}" type="sibTrans" cxnId="{3649F85A-45F8-44A0-B2B1-28E3A5F09FC4}">
      <dgm:prSet/>
      <dgm:spPr/>
      <dgm:t>
        <a:bodyPr/>
        <a:lstStyle/>
        <a:p>
          <a:endParaRPr lang="en-US"/>
        </a:p>
      </dgm:t>
    </dgm:pt>
    <dgm:pt modelId="{0CBCBD33-5986-4A53-9183-703E9D32CB4B}">
      <dgm:prSet/>
      <dgm:spPr/>
      <dgm:t>
        <a:bodyPr/>
        <a:lstStyle/>
        <a:p>
          <a:r>
            <a:rPr lang="en-GB"/>
            <a:t>Example: UK firm partnering with a Chinese counterpart</a:t>
          </a:r>
          <a:endParaRPr lang="en-US"/>
        </a:p>
      </dgm:t>
    </dgm:pt>
    <dgm:pt modelId="{18A7E9AB-1923-4C03-8413-85CC85B154BC}" type="parTrans" cxnId="{EE133A35-6D89-450B-9064-9893379748CA}">
      <dgm:prSet/>
      <dgm:spPr/>
      <dgm:t>
        <a:bodyPr/>
        <a:lstStyle/>
        <a:p>
          <a:endParaRPr lang="en-US"/>
        </a:p>
      </dgm:t>
    </dgm:pt>
    <dgm:pt modelId="{88B73FD9-0CF7-4972-9D2A-5138D6D9C13E}" type="sibTrans" cxnId="{EE133A35-6D89-450B-9064-9893379748CA}">
      <dgm:prSet/>
      <dgm:spPr/>
      <dgm:t>
        <a:bodyPr/>
        <a:lstStyle/>
        <a:p>
          <a:endParaRPr lang="en-US"/>
        </a:p>
      </dgm:t>
    </dgm:pt>
    <dgm:pt modelId="{ACD6E148-BCAB-43F4-AB89-77D8A148A7B3}">
      <dgm:prSet/>
      <dgm:spPr/>
      <dgm:t>
        <a:bodyPr/>
        <a:lstStyle/>
        <a:p>
          <a:r>
            <a:rPr lang="en-GB"/>
            <a:t>Strategies applied: Cultural training, relationship-building, and local expertise</a:t>
          </a:r>
          <a:endParaRPr lang="en-US"/>
        </a:p>
      </dgm:t>
    </dgm:pt>
    <dgm:pt modelId="{D5030E1F-F9A4-4308-B531-9CDDA502590B}" type="parTrans" cxnId="{94EBFBA1-8836-4803-9D66-7D464835D4FD}">
      <dgm:prSet/>
      <dgm:spPr/>
      <dgm:t>
        <a:bodyPr/>
        <a:lstStyle/>
        <a:p>
          <a:endParaRPr lang="en-US"/>
        </a:p>
      </dgm:t>
    </dgm:pt>
    <dgm:pt modelId="{D07FEC2F-4AFD-4411-8871-E09D8C9D266B}" type="sibTrans" cxnId="{94EBFBA1-8836-4803-9D66-7D464835D4FD}">
      <dgm:prSet/>
      <dgm:spPr/>
      <dgm:t>
        <a:bodyPr/>
        <a:lstStyle/>
        <a:p>
          <a:endParaRPr lang="en-US"/>
        </a:p>
      </dgm:t>
    </dgm:pt>
    <dgm:pt modelId="{586093AE-324B-4DD0-8947-68C29766CB54}">
      <dgm:prSet/>
      <dgm:spPr/>
      <dgm:t>
        <a:bodyPr/>
        <a:lstStyle/>
        <a:p>
          <a:r>
            <a:rPr lang="en-GB"/>
            <a:t>Outcome: 20% growth in joint venture profitability</a:t>
          </a:r>
          <a:endParaRPr lang="en-US"/>
        </a:p>
      </dgm:t>
    </dgm:pt>
    <dgm:pt modelId="{1E51D695-0D59-4D8C-87CF-4DED0FCD17F9}" type="parTrans" cxnId="{B46D71BD-708C-4F01-BF5F-4D155A947C09}">
      <dgm:prSet/>
      <dgm:spPr/>
      <dgm:t>
        <a:bodyPr/>
        <a:lstStyle/>
        <a:p>
          <a:endParaRPr lang="en-US"/>
        </a:p>
      </dgm:t>
    </dgm:pt>
    <dgm:pt modelId="{B0325EC4-DAEE-472C-AD2A-B8C019683461}" type="sibTrans" cxnId="{B46D71BD-708C-4F01-BF5F-4D155A947C09}">
      <dgm:prSet/>
      <dgm:spPr/>
      <dgm:t>
        <a:bodyPr/>
        <a:lstStyle/>
        <a:p>
          <a:endParaRPr lang="en-US"/>
        </a:p>
      </dgm:t>
    </dgm:pt>
    <dgm:pt modelId="{7F73DCCD-EF0B-40A8-BA80-4849EFEC9F29}">
      <dgm:prSet/>
      <dgm:spPr/>
      <dgm:t>
        <a:bodyPr/>
        <a:lstStyle/>
        <a:p>
          <a:r>
            <a:rPr lang="en-GB"/>
            <a:t>Reference: Chen, M. (2001). </a:t>
          </a:r>
          <a:r>
            <a:rPr lang="en-GB" i="1"/>
            <a:t>Inside Chinese Business: A Guide for Managers Worldwide</a:t>
          </a:r>
          <a:r>
            <a:rPr lang="en-GB"/>
            <a:t>. Harvard Business Review Press.</a:t>
          </a:r>
          <a:endParaRPr lang="en-US"/>
        </a:p>
      </dgm:t>
    </dgm:pt>
    <dgm:pt modelId="{B499F0AC-2D8B-4E3D-AA3D-B4D2E79D65BE}" type="parTrans" cxnId="{B64FDFEC-AB96-40FD-BD7C-BD0492B1326B}">
      <dgm:prSet/>
      <dgm:spPr/>
      <dgm:t>
        <a:bodyPr/>
        <a:lstStyle/>
        <a:p>
          <a:endParaRPr lang="en-US"/>
        </a:p>
      </dgm:t>
    </dgm:pt>
    <dgm:pt modelId="{7F65E375-272C-41B7-9B14-85242AC46D59}" type="sibTrans" cxnId="{B64FDFEC-AB96-40FD-BD7C-BD0492B1326B}">
      <dgm:prSet/>
      <dgm:spPr/>
      <dgm:t>
        <a:bodyPr/>
        <a:lstStyle/>
        <a:p>
          <a:endParaRPr lang="en-US"/>
        </a:p>
      </dgm:t>
    </dgm:pt>
    <dgm:pt modelId="{1C90FC90-69A3-4FB0-8111-91BE8C701C0C}" type="pres">
      <dgm:prSet presAssocID="{0E4996DC-64E1-4CBB-B676-ECA0C4E5C683}" presName="root" presStyleCnt="0">
        <dgm:presLayoutVars>
          <dgm:dir/>
          <dgm:resizeHandles val="exact"/>
        </dgm:presLayoutVars>
      </dgm:prSet>
      <dgm:spPr/>
    </dgm:pt>
    <dgm:pt modelId="{3E61E614-DB29-483F-A18A-11F43D20A531}" type="pres">
      <dgm:prSet presAssocID="{84228D73-AE7E-4909-9BC7-2B25FA7BC076}" presName="compNode" presStyleCnt="0"/>
      <dgm:spPr/>
    </dgm:pt>
    <dgm:pt modelId="{2278FD99-D3D6-4342-BACD-2D8281AF80B0}" type="pres">
      <dgm:prSet presAssocID="{84228D73-AE7E-4909-9BC7-2B25FA7BC076}" presName="bgRect" presStyleLbl="bgShp" presStyleIdx="0" presStyleCnt="3"/>
      <dgm:spPr/>
    </dgm:pt>
    <dgm:pt modelId="{560C2EB3-21D4-460D-93C9-DF82A1A478BD}" type="pres">
      <dgm:prSet presAssocID="{84228D73-AE7E-4909-9BC7-2B25FA7BC07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60BE3BD-5F0C-49FB-B29E-96DDFED59EBA}" type="pres">
      <dgm:prSet presAssocID="{84228D73-AE7E-4909-9BC7-2B25FA7BC076}" presName="spaceRect" presStyleCnt="0"/>
      <dgm:spPr/>
    </dgm:pt>
    <dgm:pt modelId="{6F8155AE-4D3C-4F4D-AA8C-ECF148F8EB2F}" type="pres">
      <dgm:prSet presAssocID="{84228D73-AE7E-4909-9BC7-2B25FA7BC076}" presName="parTx" presStyleLbl="revTx" presStyleIdx="0" presStyleCnt="4">
        <dgm:presLayoutVars>
          <dgm:chMax val="0"/>
          <dgm:chPref val="0"/>
        </dgm:presLayoutVars>
      </dgm:prSet>
      <dgm:spPr/>
    </dgm:pt>
    <dgm:pt modelId="{3245FD84-F625-45AC-B52D-6A3DA5B0704E}" type="pres">
      <dgm:prSet presAssocID="{11F8F7FD-6C5D-4CF9-AD65-1437512D297E}" presName="sibTrans" presStyleCnt="0"/>
      <dgm:spPr/>
    </dgm:pt>
    <dgm:pt modelId="{A321DE6F-85B1-4051-9AC6-6394188D0299}" type="pres">
      <dgm:prSet presAssocID="{DEAA0551-179C-49C7-9242-9C8C58F40169}" presName="compNode" presStyleCnt="0"/>
      <dgm:spPr/>
    </dgm:pt>
    <dgm:pt modelId="{7205ED1A-2184-4C0E-ABBF-8D3A1278F98B}" type="pres">
      <dgm:prSet presAssocID="{DEAA0551-179C-49C7-9242-9C8C58F40169}" presName="bgRect" presStyleLbl="bgShp" presStyleIdx="1" presStyleCnt="3"/>
      <dgm:spPr/>
    </dgm:pt>
    <dgm:pt modelId="{EA432209-E145-43F4-B9E9-C201728DF97B}" type="pres">
      <dgm:prSet presAssocID="{DEAA0551-179C-49C7-9242-9C8C58F4016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1DEDD0E-F074-4B1D-BAE2-10D9D690473F}" type="pres">
      <dgm:prSet presAssocID="{DEAA0551-179C-49C7-9242-9C8C58F40169}" presName="spaceRect" presStyleCnt="0"/>
      <dgm:spPr/>
    </dgm:pt>
    <dgm:pt modelId="{A51993DB-1814-45B5-AED1-CD29EA25CC35}" type="pres">
      <dgm:prSet presAssocID="{DEAA0551-179C-49C7-9242-9C8C58F40169}" presName="parTx" presStyleLbl="revTx" presStyleIdx="1" presStyleCnt="4">
        <dgm:presLayoutVars>
          <dgm:chMax val="0"/>
          <dgm:chPref val="0"/>
        </dgm:presLayoutVars>
      </dgm:prSet>
      <dgm:spPr/>
    </dgm:pt>
    <dgm:pt modelId="{A34BFFDB-ECEB-458D-8BB9-83FF8E770EEF}" type="pres">
      <dgm:prSet presAssocID="{DEAA0551-179C-49C7-9242-9C8C58F40169}" presName="desTx" presStyleLbl="revTx" presStyleIdx="2" presStyleCnt="4">
        <dgm:presLayoutVars/>
      </dgm:prSet>
      <dgm:spPr/>
    </dgm:pt>
    <dgm:pt modelId="{832CBC21-A6AB-4342-9D57-C13F95C182E5}" type="pres">
      <dgm:prSet presAssocID="{1D1E7328-0725-4CAD-BD19-8292EEAF4D97}" presName="sibTrans" presStyleCnt="0"/>
      <dgm:spPr/>
    </dgm:pt>
    <dgm:pt modelId="{FBB43B80-304A-4740-A690-9599546B5E1B}" type="pres">
      <dgm:prSet presAssocID="{7F73DCCD-EF0B-40A8-BA80-4849EFEC9F29}" presName="compNode" presStyleCnt="0"/>
      <dgm:spPr/>
    </dgm:pt>
    <dgm:pt modelId="{3A6F6AB2-F06F-4FE6-BC3E-D52B8D8E30D5}" type="pres">
      <dgm:prSet presAssocID="{7F73DCCD-EF0B-40A8-BA80-4849EFEC9F29}" presName="bgRect" presStyleLbl="bgShp" presStyleIdx="2" presStyleCnt="3"/>
      <dgm:spPr/>
    </dgm:pt>
    <dgm:pt modelId="{34C71FD7-9962-497C-BDEF-CC5E0C937FF4}" type="pres">
      <dgm:prSet presAssocID="{7F73DCCD-EF0B-40A8-BA80-4849EFEC9F29}" presName="iconRect" presStyleLbl="node1" presStyleIdx="2" presStyleCnt="3"/>
      <dgm:spPr>
        <a:ln>
          <a:noFill/>
        </a:ln>
      </dgm:spPr>
    </dgm:pt>
    <dgm:pt modelId="{31E79C61-7DEE-482B-A247-C713B3362BA7}" type="pres">
      <dgm:prSet presAssocID="{7F73DCCD-EF0B-40A8-BA80-4849EFEC9F29}" presName="spaceRect" presStyleCnt="0"/>
      <dgm:spPr/>
    </dgm:pt>
    <dgm:pt modelId="{0C0F0B77-3DCA-4BBB-94EC-A56718EFC097}" type="pres">
      <dgm:prSet presAssocID="{7F73DCCD-EF0B-40A8-BA80-4849EFEC9F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B0C9B1C-847C-4286-A7B4-666141647109}" type="presOf" srcId="{0E4996DC-64E1-4CBB-B676-ECA0C4E5C683}" destId="{1C90FC90-69A3-4FB0-8111-91BE8C701C0C}" srcOrd="0" destOrd="0" presId="urn:microsoft.com/office/officeart/2018/2/layout/IconVerticalSolidList"/>
    <dgm:cxn modelId="{33FD2B25-CEC0-4999-9476-3D650B1D902A}" type="presOf" srcId="{586093AE-324B-4DD0-8947-68C29766CB54}" destId="{A34BFFDB-ECEB-458D-8BB9-83FF8E770EEF}" srcOrd="0" destOrd="2" presId="urn:microsoft.com/office/officeart/2018/2/layout/IconVerticalSolidList"/>
    <dgm:cxn modelId="{EE133A35-6D89-450B-9064-9893379748CA}" srcId="{DEAA0551-179C-49C7-9242-9C8C58F40169}" destId="{0CBCBD33-5986-4A53-9183-703E9D32CB4B}" srcOrd="0" destOrd="0" parTransId="{18A7E9AB-1923-4C03-8413-85CC85B154BC}" sibTransId="{88B73FD9-0CF7-4972-9D2A-5138D6D9C13E}"/>
    <dgm:cxn modelId="{7F143461-D875-4CEF-8DF3-80A45B21CBD1}" type="presOf" srcId="{DEAA0551-179C-49C7-9242-9C8C58F40169}" destId="{A51993DB-1814-45B5-AED1-CD29EA25CC35}" srcOrd="0" destOrd="0" presId="urn:microsoft.com/office/officeart/2018/2/layout/IconVerticalSolidList"/>
    <dgm:cxn modelId="{1B79696B-320C-4EB0-8FBC-DDE07DEE1D53}" srcId="{0E4996DC-64E1-4CBB-B676-ECA0C4E5C683}" destId="{84228D73-AE7E-4909-9BC7-2B25FA7BC076}" srcOrd="0" destOrd="0" parTransId="{D0C95718-F7A6-48C8-A768-620AE5930676}" sibTransId="{11F8F7FD-6C5D-4CF9-AD65-1437512D297E}"/>
    <dgm:cxn modelId="{F6CFA154-3A83-4618-A9AE-9996F77B7C4C}" type="presOf" srcId="{84228D73-AE7E-4909-9BC7-2B25FA7BC076}" destId="{6F8155AE-4D3C-4F4D-AA8C-ECF148F8EB2F}" srcOrd="0" destOrd="0" presId="urn:microsoft.com/office/officeart/2018/2/layout/IconVerticalSolidList"/>
    <dgm:cxn modelId="{48BF7A56-9167-4AD8-9121-93503ECD64DB}" type="presOf" srcId="{0CBCBD33-5986-4A53-9183-703E9D32CB4B}" destId="{A34BFFDB-ECEB-458D-8BB9-83FF8E770EEF}" srcOrd="0" destOrd="0" presId="urn:microsoft.com/office/officeart/2018/2/layout/IconVerticalSolidList"/>
    <dgm:cxn modelId="{3649F85A-45F8-44A0-B2B1-28E3A5F09FC4}" srcId="{0E4996DC-64E1-4CBB-B676-ECA0C4E5C683}" destId="{DEAA0551-179C-49C7-9242-9C8C58F40169}" srcOrd="1" destOrd="0" parTransId="{09C9E83A-C471-447C-A027-2820531F2E85}" sibTransId="{1D1E7328-0725-4CAD-BD19-8292EEAF4D97}"/>
    <dgm:cxn modelId="{4C3B9385-2BF1-4F8F-B5CB-8A6042EE321C}" type="presOf" srcId="{7F73DCCD-EF0B-40A8-BA80-4849EFEC9F29}" destId="{0C0F0B77-3DCA-4BBB-94EC-A56718EFC097}" srcOrd="0" destOrd="0" presId="urn:microsoft.com/office/officeart/2018/2/layout/IconVerticalSolidList"/>
    <dgm:cxn modelId="{94EBFBA1-8836-4803-9D66-7D464835D4FD}" srcId="{DEAA0551-179C-49C7-9242-9C8C58F40169}" destId="{ACD6E148-BCAB-43F4-AB89-77D8A148A7B3}" srcOrd="1" destOrd="0" parTransId="{D5030E1F-F9A4-4308-B531-9CDDA502590B}" sibTransId="{D07FEC2F-4AFD-4411-8871-E09D8C9D266B}"/>
    <dgm:cxn modelId="{06EE46A4-A5A5-4FEC-9117-E3A81959C16B}" type="presOf" srcId="{ACD6E148-BCAB-43F4-AB89-77D8A148A7B3}" destId="{A34BFFDB-ECEB-458D-8BB9-83FF8E770EEF}" srcOrd="0" destOrd="1" presId="urn:microsoft.com/office/officeart/2018/2/layout/IconVerticalSolidList"/>
    <dgm:cxn modelId="{B46D71BD-708C-4F01-BF5F-4D155A947C09}" srcId="{DEAA0551-179C-49C7-9242-9C8C58F40169}" destId="{586093AE-324B-4DD0-8947-68C29766CB54}" srcOrd="2" destOrd="0" parTransId="{1E51D695-0D59-4D8C-87CF-4DED0FCD17F9}" sibTransId="{B0325EC4-DAEE-472C-AD2A-B8C019683461}"/>
    <dgm:cxn modelId="{B64FDFEC-AB96-40FD-BD7C-BD0492B1326B}" srcId="{0E4996DC-64E1-4CBB-B676-ECA0C4E5C683}" destId="{7F73DCCD-EF0B-40A8-BA80-4849EFEC9F29}" srcOrd="2" destOrd="0" parTransId="{B499F0AC-2D8B-4E3D-AA3D-B4D2E79D65BE}" sibTransId="{7F65E375-272C-41B7-9B14-85242AC46D59}"/>
    <dgm:cxn modelId="{A7952273-8B66-4B87-9D99-130C5F992CA1}" type="presParOf" srcId="{1C90FC90-69A3-4FB0-8111-91BE8C701C0C}" destId="{3E61E614-DB29-483F-A18A-11F43D20A531}" srcOrd="0" destOrd="0" presId="urn:microsoft.com/office/officeart/2018/2/layout/IconVerticalSolidList"/>
    <dgm:cxn modelId="{46637B42-2B38-4879-B30E-22841391544C}" type="presParOf" srcId="{3E61E614-DB29-483F-A18A-11F43D20A531}" destId="{2278FD99-D3D6-4342-BACD-2D8281AF80B0}" srcOrd="0" destOrd="0" presId="urn:microsoft.com/office/officeart/2018/2/layout/IconVerticalSolidList"/>
    <dgm:cxn modelId="{5F88B033-984E-4110-9A87-13D49A066788}" type="presParOf" srcId="{3E61E614-DB29-483F-A18A-11F43D20A531}" destId="{560C2EB3-21D4-460D-93C9-DF82A1A478BD}" srcOrd="1" destOrd="0" presId="urn:microsoft.com/office/officeart/2018/2/layout/IconVerticalSolidList"/>
    <dgm:cxn modelId="{7875AE42-8D18-46CD-BECE-55D02C95AADB}" type="presParOf" srcId="{3E61E614-DB29-483F-A18A-11F43D20A531}" destId="{260BE3BD-5F0C-49FB-B29E-96DDFED59EBA}" srcOrd="2" destOrd="0" presId="urn:microsoft.com/office/officeart/2018/2/layout/IconVerticalSolidList"/>
    <dgm:cxn modelId="{883B0743-26D1-416E-812A-4C4E8018066A}" type="presParOf" srcId="{3E61E614-DB29-483F-A18A-11F43D20A531}" destId="{6F8155AE-4D3C-4F4D-AA8C-ECF148F8EB2F}" srcOrd="3" destOrd="0" presId="urn:microsoft.com/office/officeart/2018/2/layout/IconVerticalSolidList"/>
    <dgm:cxn modelId="{1327020F-15E0-4F48-924D-4B04CC494627}" type="presParOf" srcId="{1C90FC90-69A3-4FB0-8111-91BE8C701C0C}" destId="{3245FD84-F625-45AC-B52D-6A3DA5B0704E}" srcOrd="1" destOrd="0" presId="urn:microsoft.com/office/officeart/2018/2/layout/IconVerticalSolidList"/>
    <dgm:cxn modelId="{B2EBCB65-5A13-44FA-AEF0-9D4CE35E8168}" type="presParOf" srcId="{1C90FC90-69A3-4FB0-8111-91BE8C701C0C}" destId="{A321DE6F-85B1-4051-9AC6-6394188D0299}" srcOrd="2" destOrd="0" presId="urn:microsoft.com/office/officeart/2018/2/layout/IconVerticalSolidList"/>
    <dgm:cxn modelId="{36C3C012-134C-4BF7-88B4-217CCD7FDF2A}" type="presParOf" srcId="{A321DE6F-85B1-4051-9AC6-6394188D0299}" destId="{7205ED1A-2184-4C0E-ABBF-8D3A1278F98B}" srcOrd="0" destOrd="0" presId="urn:microsoft.com/office/officeart/2018/2/layout/IconVerticalSolidList"/>
    <dgm:cxn modelId="{ACE087EC-65E3-4551-9B4C-7AC0F33CB168}" type="presParOf" srcId="{A321DE6F-85B1-4051-9AC6-6394188D0299}" destId="{EA432209-E145-43F4-B9E9-C201728DF97B}" srcOrd="1" destOrd="0" presId="urn:microsoft.com/office/officeart/2018/2/layout/IconVerticalSolidList"/>
    <dgm:cxn modelId="{59BB27E0-1E20-40BB-BA10-8503E69D8659}" type="presParOf" srcId="{A321DE6F-85B1-4051-9AC6-6394188D0299}" destId="{E1DEDD0E-F074-4B1D-BAE2-10D9D690473F}" srcOrd="2" destOrd="0" presId="urn:microsoft.com/office/officeart/2018/2/layout/IconVerticalSolidList"/>
    <dgm:cxn modelId="{0D217A25-9079-4AAE-A87D-4066BC88E90B}" type="presParOf" srcId="{A321DE6F-85B1-4051-9AC6-6394188D0299}" destId="{A51993DB-1814-45B5-AED1-CD29EA25CC35}" srcOrd="3" destOrd="0" presId="urn:microsoft.com/office/officeart/2018/2/layout/IconVerticalSolidList"/>
    <dgm:cxn modelId="{989562CB-6E81-4FD2-B915-092C8123CAA7}" type="presParOf" srcId="{A321DE6F-85B1-4051-9AC6-6394188D0299}" destId="{A34BFFDB-ECEB-458D-8BB9-83FF8E770EEF}" srcOrd="4" destOrd="0" presId="urn:microsoft.com/office/officeart/2018/2/layout/IconVerticalSolidList"/>
    <dgm:cxn modelId="{C12C88F3-C0C2-48B7-B618-D1A46E3769D4}" type="presParOf" srcId="{1C90FC90-69A3-4FB0-8111-91BE8C701C0C}" destId="{832CBC21-A6AB-4342-9D57-C13F95C182E5}" srcOrd="3" destOrd="0" presId="urn:microsoft.com/office/officeart/2018/2/layout/IconVerticalSolidList"/>
    <dgm:cxn modelId="{CFDF856F-D2E1-42D3-8C4A-DB8A6680C03B}" type="presParOf" srcId="{1C90FC90-69A3-4FB0-8111-91BE8C701C0C}" destId="{FBB43B80-304A-4740-A690-9599546B5E1B}" srcOrd="4" destOrd="0" presId="urn:microsoft.com/office/officeart/2018/2/layout/IconVerticalSolidList"/>
    <dgm:cxn modelId="{C629F135-A652-4FFC-9F07-368771CB0FB8}" type="presParOf" srcId="{FBB43B80-304A-4740-A690-9599546B5E1B}" destId="{3A6F6AB2-F06F-4FE6-BC3E-D52B8D8E30D5}" srcOrd="0" destOrd="0" presId="urn:microsoft.com/office/officeart/2018/2/layout/IconVerticalSolidList"/>
    <dgm:cxn modelId="{078CEAE9-389D-4068-B978-FB4B7B4400D5}" type="presParOf" srcId="{FBB43B80-304A-4740-A690-9599546B5E1B}" destId="{34C71FD7-9962-497C-BDEF-CC5E0C937FF4}" srcOrd="1" destOrd="0" presId="urn:microsoft.com/office/officeart/2018/2/layout/IconVerticalSolidList"/>
    <dgm:cxn modelId="{9BBE7901-5C44-4574-9C4A-FC05E2737953}" type="presParOf" srcId="{FBB43B80-304A-4740-A690-9599546B5E1B}" destId="{31E79C61-7DEE-482B-A247-C713B3362BA7}" srcOrd="2" destOrd="0" presId="urn:microsoft.com/office/officeart/2018/2/layout/IconVerticalSolidList"/>
    <dgm:cxn modelId="{55255A6A-1777-458A-861F-44D96700F2C9}" type="presParOf" srcId="{FBB43B80-304A-4740-A690-9599546B5E1B}" destId="{0C0F0B77-3DCA-4BBB-94EC-A56718EFC0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81C1E6C-B50F-4464-8AEE-34C2D4F2C551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466D96F-1C3F-4B73-B8D6-53AB46417B7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Summary and Next Steps</a:t>
          </a:r>
          <a:endParaRPr lang="en-US"/>
        </a:p>
      </dgm:t>
    </dgm:pt>
    <dgm:pt modelId="{46C6CA59-3D46-4DFD-ADC0-A8CE8A1F17A4}" type="parTrans" cxnId="{97AF11CA-049F-4805-AF50-4E99DB032212}">
      <dgm:prSet/>
      <dgm:spPr/>
      <dgm:t>
        <a:bodyPr/>
        <a:lstStyle/>
        <a:p>
          <a:endParaRPr lang="en-US"/>
        </a:p>
      </dgm:t>
    </dgm:pt>
    <dgm:pt modelId="{037743A0-3039-4A35-B994-883A9D0C60EB}" type="sibTrans" cxnId="{97AF11CA-049F-4805-AF50-4E99DB032212}">
      <dgm:prSet/>
      <dgm:spPr/>
      <dgm:t>
        <a:bodyPr/>
        <a:lstStyle/>
        <a:p>
          <a:endParaRPr lang="en-US"/>
        </a:p>
      </dgm:t>
    </dgm:pt>
    <dgm:pt modelId="{879A6CBA-0F3A-4B63-A8B1-337CD2D82A0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Summary:</a:t>
          </a:r>
          <a:endParaRPr lang="en-US"/>
        </a:p>
      </dgm:t>
    </dgm:pt>
    <dgm:pt modelId="{4A94AF2D-1127-4806-879B-46AD07FAE9CA}" type="parTrans" cxnId="{0518622A-3F10-4347-9589-A0B8EB1CF806}">
      <dgm:prSet/>
      <dgm:spPr/>
      <dgm:t>
        <a:bodyPr/>
        <a:lstStyle/>
        <a:p>
          <a:endParaRPr lang="en-US"/>
        </a:p>
      </dgm:t>
    </dgm:pt>
    <dgm:pt modelId="{7D5AD914-1E7D-4CCC-A2D4-F9E88872D603}" type="sibTrans" cxnId="{0518622A-3F10-4347-9589-A0B8EB1CF806}">
      <dgm:prSet/>
      <dgm:spPr/>
      <dgm:t>
        <a:bodyPr/>
        <a:lstStyle/>
        <a:p>
          <a:endParaRPr lang="en-US"/>
        </a:p>
      </dgm:t>
    </dgm:pt>
    <dgm:pt modelId="{924E5563-4F39-48A2-81CF-88E4406663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Recognize cultural differences and address them proactively</a:t>
          </a:r>
          <a:endParaRPr lang="en-US"/>
        </a:p>
      </dgm:t>
    </dgm:pt>
    <dgm:pt modelId="{3A640739-56FE-4569-AB5F-55561449E02A}" type="parTrans" cxnId="{9335B27C-6E6F-4E0B-83A6-6302CB765696}">
      <dgm:prSet/>
      <dgm:spPr/>
      <dgm:t>
        <a:bodyPr/>
        <a:lstStyle/>
        <a:p>
          <a:endParaRPr lang="en-US"/>
        </a:p>
      </dgm:t>
    </dgm:pt>
    <dgm:pt modelId="{E7198217-BD7A-4FE1-BCD1-BEF45316A25A}" type="sibTrans" cxnId="{9335B27C-6E6F-4E0B-83A6-6302CB765696}">
      <dgm:prSet/>
      <dgm:spPr/>
      <dgm:t>
        <a:bodyPr/>
        <a:lstStyle/>
        <a:p>
          <a:endParaRPr lang="en-US"/>
        </a:p>
      </dgm:t>
    </dgm:pt>
    <dgm:pt modelId="{3099D827-7F3D-4865-9D3D-32B671B360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 outlined strategies</a:t>
          </a:r>
          <a:endParaRPr lang="en-US"/>
        </a:p>
      </dgm:t>
    </dgm:pt>
    <dgm:pt modelId="{20F32976-00CD-4B37-AE5F-EFFD40BCEFAE}" type="parTrans" cxnId="{16B31E8E-2664-4F3F-AF63-0601EFA92430}">
      <dgm:prSet/>
      <dgm:spPr/>
      <dgm:t>
        <a:bodyPr/>
        <a:lstStyle/>
        <a:p>
          <a:endParaRPr lang="en-US"/>
        </a:p>
      </dgm:t>
    </dgm:pt>
    <dgm:pt modelId="{1A69C9C6-59DF-499D-B71A-117944D062A8}" type="sibTrans" cxnId="{16B31E8E-2664-4F3F-AF63-0601EFA92430}">
      <dgm:prSet/>
      <dgm:spPr/>
      <dgm:t>
        <a:bodyPr/>
        <a:lstStyle/>
        <a:p>
          <a:endParaRPr lang="en-US"/>
        </a:p>
      </dgm:t>
    </dgm:pt>
    <dgm:pt modelId="{A0D3ADD6-BF67-4AF2-98A5-0A0001D53B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Prioritize cultural awareness as a core business skill</a:t>
          </a:r>
          <a:endParaRPr lang="en-US"/>
        </a:p>
      </dgm:t>
    </dgm:pt>
    <dgm:pt modelId="{15BC05AA-6A10-4547-BDC0-9A91C22E8F64}" type="parTrans" cxnId="{FAAFDA8A-EBB6-43C0-93AD-E19DFD9CC61D}">
      <dgm:prSet/>
      <dgm:spPr/>
      <dgm:t>
        <a:bodyPr/>
        <a:lstStyle/>
        <a:p>
          <a:endParaRPr lang="en-US"/>
        </a:p>
      </dgm:t>
    </dgm:pt>
    <dgm:pt modelId="{84B6A4FA-853B-4BE6-9ECE-32FFAABE484B}" type="sibTrans" cxnId="{FAAFDA8A-EBB6-43C0-93AD-E19DFD9CC61D}">
      <dgm:prSet/>
      <dgm:spPr/>
      <dgm:t>
        <a:bodyPr/>
        <a:lstStyle/>
        <a:p>
          <a:endParaRPr lang="en-US"/>
        </a:p>
      </dgm:t>
    </dgm:pt>
    <dgm:pt modelId="{F24CD2F4-B36D-40A1-9B4B-526B22FDC6D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Next Steps:</a:t>
          </a:r>
          <a:endParaRPr lang="en-US"/>
        </a:p>
      </dgm:t>
    </dgm:pt>
    <dgm:pt modelId="{55B1EC5A-727B-4655-9986-D21018619134}" type="parTrans" cxnId="{AD490B7F-AFCB-4893-9F79-09AF39BD704D}">
      <dgm:prSet/>
      <dgm:spPr/>
      <dgm:t>
        <a:bodyPr/>
        <a:lstStyle/>
        <a:p>
          <a:endParaRPr lang="en-US"/>
        </a:p>
      </dgm:t>
    </dgm:pt>
    <dgm:pt modelId="{37FA89CC-24E1-4A22-8D37-13BDCE38B31B}" type="sibTrans" cxnId="{AD490B7F-AFCB-4893-9F79-09AF39BD704D}">
      <dgm:prSet/>
      <dgm:spPr/>
      <dgm:t>
        <a:bodyPr/>
        <a:lstStyle/>
        <a:p>
          <a:endParaRPr lang="en-US"/>
        </a:p>
      </dgm:t>
    </dgm:pt>
    <dgm:pt modelId="{047ABBE9-4459-4777-B795-C2966E9DDC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Approve cultural training budget</a:t>
          </a:r>
          <a:endParaRPr lang="en-US"/>
        </a:p>
      </dgm:t>
    </dgm:pt>
    <dgm:pt modelId="{523D6289-57A2-4C85-AEC9-8553021D91C2}" type="parTrans" cxnId="{1AD67AFD-2754-4006-BF7A-C21EA5D6891F}">
      <dgm:prSet/>
      <dgm:spPr/>
      <dgm:t>
        <a:bodyPr/>
        <a:lstStyle/>
        <a:p>
          <a:endParaRPr lang="en-US"/>
        </a:p>
      </dgm:t>
    </dgm:pt>
    <dgm:pt modelId="{F66A182F-8C17-4D43-BCED-0B768541986E}" type="sibTrans" cxnId="{1AD67AFD-2754-4006-BF7A-C21EA5D6891F}">
      <dgm:prSet/>
      <dgm:spPr/>
      <dgm:t>
        <a:bodyPr/>
        <a:lstStyle/>
        <a:p>
          <a:endParaRPr lang="en-US"/>
        </a:p>
      </dgm:t>
    </dgm:pt>
    <dgm:pt modelId="{6B502190-5A7B-4DBE-A9C6-14B365D10F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Schedule initial relationship-building visit</a:t>
          </a:r>
          <a:endParaRPr lang="en-US"/>
        </a:p>
      </dgm:t>
    </dgm:pt>
    <dgm:pt modelId="{3D21559B-6B43-4A84-B8F3-E36809304ADC}" type="parTrans" cxnId="{60EAFA54-C2C1-4411-A50B-03B9A0E4E617}">
      <dgm:prSet/>
      <dgm:spPr/>
      <dgm:t>
        <a:bodyPr/>
        <a:lstStyle/>
        <a:p>
          <a:endParaRPr lang="en-US"/>
        </a:p>
      </dgm:t>
    </dgm:pt>
    <dgm:pt modelId="{DE67F701-A3EC-4A35-A8AE-7B75E78E82B3}" type="sibTrans" cxnId="{60EAFA54-C2C1-4411-A50B-03B9A0E4E617}">
      <dgm:prSet/>
      <dgm:spPr/>
      <dgm:t>
        <a:bodyPr/>
        <a:lstStyle/>
        <a:p>
          <a:endParaRPr lang="en-US"/>
        </a:p>
      </dgm:t>
    </dgm:pt>
    <dgm:pt modelId="{62CC884C-E533-46F5-8E6F-1F2CEE7B70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Identify a local consultant</a:t>
          </a:r>
          <a:endParaRPr lang="en-US"/>
        </a:p>
      </dgm:t>
    </dgm:pt>
    <dgm:pt modelId="{FF6AE76C-69E5-4E6F-987E-E59206C50F62}" type="parTrans" cxnId="{CE1E7B50-CD59-4087-869B-39A715661C26}">
      <dgm:prSet/>
      <dgm:spPr/>
      <dgm:t>
        <a:bodyPr/>
        <a:lstStyle/>
        <a:p>
          <a:endParaRPr lang="en-US"/>
        </a:p>
      </dgm:t>
    </dgm:pt>
    <dgm:pt modelId="{9D1A38AB-81CD-409D-ADCB-ACDFDF43D50B}" type="sibTrans" cxnId="{CE1E7B50-CD59-4087-869B-39A715661C26}">
      <dgm:prSet/>
      <dgm:spPr/>
      <dgm:t>
        <a:bodyPr/>
        <a:lstStyle/>
        <a:p>
          <a:endParaRPr lang="en-US"/>
        </a:p>
      </dgm:t>
    </dgm:pt>
    <dgm:pt modelId="{E23AF6AE-CD4A-424E-AA39-B0AA63471B96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0" i="0" baseline="0"/>
            <a:t>Reference: Hall, E.T. (1976). </a:t>
          </a:r>
          <a:r>
            <a:rPr lang="en-US" b="0" i="1" baseline="0"/>
            <a:t>Beyond Culture</a:t>
          </a:r>
          <a:r>
            <a:rPr lang="en-US" b="0" i="0" baseline="0"/>
            <a:t>. Anchor Books.</a:t>
          </a:r>
          <a:endParaRPr lang="en-US"/>
        </a:p>
      </dgm:t>
    </dgm:pt>
    <dgm:pt modelId="{6167BF3D-D208-4333-86EC-FC0AF4A9ACF8}" type="parTrans" cxnId="{6E70C8E8-0960-448E-B511-0C7294255363}">
      <dgm:prSet/>
      <dgm:spPr/>
      <dgm:t>
        <a:bodyPr/>
        <a:lstStyle/>
        <a:p>
          <a:endParaRPr lang="en-US"/>
        </a:p>
      </dgm:t>
    </dgm:pt>
    <dgm:pt modelId="{2758E793-6F05-4CD0-9D3F-4CD019720631}" type="sibTrans" cxnId="{6E70C8E8-0960-448E-B511-0C7294255363}">
      <dgm:prSet/>
      <dgm:spPr/>
      <dgm:t>
        <a:bodyPr/>
        <a:lstStyle/>
        <a:p>
          <a:endParaRPr lang="en-US"/>
        </a:p>
      </dgm:t>
    </dgm:pt>
    <dgm:pt modelId="{5FFAB327-D64E-4C91-B247-36C944247F87}" type="pres">
      <dgm:prSet presAssocID="{F81C1E6C-B50F-4464-8AEE-34C2D4F2C551}" presName="root" presStyleCnt="0">
        <dgm:presLayoutVars>
          <dgm:dir/>
          <dgm:resizeHandles val="exact"/>
        </dgm:presLayoutVars>
      </dgm:prSet>
      <dgm:spPr/>
    </dgm:pt>
    <dgm:pt modelId="{80FBB9E7-25D7-4222-9E08-56D4742D5882}" type="pres">
      <dgm:prSet presAssocID="{F466D96F-1C3F-4B73-B8D6-53AB46417B7C}" presName="compNode" presStyleCnt="0"/>
      <dgm:spPr/>
    </dgm:pt>
    <dgm:pt modelId="{498973D2-C8D6-4825-9E8E-B5D398C75FAF}" type="pres">
      <dgm:prSet presAssocID="{F466D96F-1C3F-4B73-B8D6-53AB46417B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9919401-2657-4554-A75E-B5DAC8E3BF3F}" type="pres">
      <dgm:prSet presAssocID="{F466D96F-1C3F-4B73-B8D6-53AB46417B7C}" presName="iconSpace" presStyleCnt="0"/>
      <dgm:spPr/>
    </dgm:pt>
    <dgm:pt modelId="{2F55364D-FE2C-4CE4-B07E-B4B856EBD531}" type="pres">
      <dgm:prSet presAssocID="{F466D96F-1C3F-4B73-B8D6-53AB46417B7C}" presName="parTx" presStyleLbl="revTx" presStyleIdx="0" presStyleCnt="8">
        <dgm:presLayoutVars>
          <dgm:chMax val="0"/>
          <dgm:chPref val="0"/>
        </dgm:presLayoutVars>
      </dgm:prSet>
      <dgm:spPr/>
    </dgm:pt>
    <dgm:pt modelId="{3BEA4497-138C-4DCD-980E-0E632AD858AC}" type="pres">
      <dgm:prSet presAssocID="{F466D96F-1C3F-4B73-B8D6-53AB46417B7C}" presName="txSpace" presStyleCnt="0"/>
      <dgm:spPr/>
    </dgm:pt>
    <dgm:pt modelId="{17865BD2-C8AC-4363-989E-08D87141011B}" type="pres">
      <dgm:prSet presAssocID="{F466D96F-1C3F-4B73-B8D6-53AB46417B7C}" presName="desTx" presStyleLbl="revTx" presStyleIdx="1" presStyleCnt="8">
        <dgm:presLayoutVars/>
      </dgm:prSet>
      <dgm:spPr/>
    </dgm:pt>
    <dgm:pt modelId="{979ABEA2-C99E-4E4B-9738-02CB051A8BF7}" type="pres">
      <dgm:prSet presAssocID="{037743A0-3039-4A35-B994-883A9D0C60EB}" presName="sibTrans" presStyleCnt="0"/>
      <dgm:spPr/>
    </dgm:pt>
    <dgm:pt modelId="{0E317128-548E-4CCE-9EBF-A10D870EA052}" type="pres">
      <dgm:prSet presAssocID="{879A6CBA-0F3A-4B63-A8B1-337CD2D82A08}" presName="compNode" presStyleCnt="0"/>
      <dgm:spPr/>
    </dgm:pt>
    <dgm:pt modelId="{BE72E298-A13F-4A1B-866B-E47236B0D2CC}" type="pres">
      <dgm:prSet presAssocID="{879A6CBA-0F3A-4B63-A8B1-337CD2D82A0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9F34C06-1F42-4AE4-8D93-C79BD5898858}" type="pres">
      <dgm:prSet presAssocID="{879A6CBA-0F3A-4B63-A8B1-337CD2D82A08}" presName="iconSpace" presStyleCnt="0"/>
      <dgm:spPr/>
    </dgm:pt>
    <dgm:pt modelId="{11181E2A-016E-4C65-8E81-59CCF34A063E}" type="pres">
      <dgm:prSet presAssocID="{879A6CBA-0F3A-4B63-A8B1-337CD2D82A08}" presName="parTx" presStyleLbl="revTx" presStyleIdx="2" presStyleCnt="8">
        <dgm:presLayoutVars>
          <dgm:chMax val="0"/>
          <dgm:chPref val="0"/>
        </dgm:presLayoutVars>
      </dgm:prSet>
      <dgm:spPr/>
    </dgm:pt>
    <dgm:pt modelId="{42BE893F-FFF5-45A9-8BFE-DC67F37161A7}" type="pres">
      <dgm:prSet presAssocID="{879A6CBA-0F3A-4B63-A8B1-337CD2D82A08}" presName="txSpace" presStyleCnt="0"/>
      <dgm:spPr/>
    </dgm:pt>
    <dgm:pt modelId="{19C7C29D-889A-45E8-8B35-C6E8CA72F0A7}" type="pres">
      <dgm:prSet presAssocID="{879A6CBA-0F3A-4B63-A8B1-337CD2D82A08}" presName="desTx" presStyleLbl="revTx" presStyleIdx="3" presStyleCnt="8">
        <dgm:presLayoutVars/>
      </dgm:prSet>
      <dgm:spPr/>
    </dgm:pt>
    <dgm:pt modelId="{8F3568F9-E5DC-44C4-8DDF-EA7D753B7029}" type="pres">
      <dgm:prSet presAssocID="{7D5AD914-1E7D-4CCC-A2D4-F9E88872D603}" presName="sibTrans" presStyleCnt="0"/>
      <dgm:spPr/>
    </dgm:pt>
    <dgm:pt modelId="{F577441B-BCA4-47CD-9E7E-7FE582243EE0}" type="pres">
      <dgm:prSet presAssocID="{F24CD2F4-B36D-40A1-9B4B-526B22FDC6D7}" presName="compNode" presStyleCnt="0"/>
      <dgm:spPr/>
    </dgm:pt>
    <dgm:pt modelId="{98367943-2A30-4891-8AB5-EAFA6AE6DB91}" type="pres">
      <dgm:prSet presAssocID="{F24CD2F4-B36D-40A1-9B4B-526B22FDC6D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C7D9C436-CEBE-45E0-BD74-D2D1E2FEA4D7}" type="pres">
      <dgm:prSet presAssocID="{F24CD2F4-B36D-40A1-9B4B-526B22FDC6D7}" presName="iconSpace" presStyleCnt="0"/>
      <dgm:spPr/>
    </dgm:pt>
    <dgm:pt modelId="{9C164A14-5CDD-4B7C-A2AC-9C0AE2964F28}" type="pres">
      <dgm:prSet presAssocID="{F24CD2F4-B36D-40A1-9B4B-526B22FDC6D7}" presName="parTx" presStyleLbl="revTx" presStyleIdx="4" presStyleCnt="8">
        <dgm:presLayoutVars>
          <dgm:chMax val="0"/>
          <dgm:chPref val="0"/>
        </dgm:presLayoutVars>
      </dgm:prSet>
      <dgm:spPr/>
    </dgm:pt>
    <dgm:pt modelId="{B4E1EF09-4DAA-4386-B75D-7C3A46ED0CF7}" type="pres">
      <dgm:prSet presAssocID="{F24CD2F4-B36D-40A1-9B4B-526B22FDC6D7}" presName="txSpace" presStyleCnt="0"/>
      <dgm:spPr/>
    </dgm:pt>
    <dgm:pt modelId="{C626FB57-BF86-440B-A550-DD74439A258A}" type="pres">
      <dgm:prSet presAssocID="{F24CD2F4-B36D-40A1-9B4B-526B22FDC6D7}" presName="desTx" presStyleLbl="revTx" presStyleIdx="5" presStyleCnt="8">
        <dgm:presLayoutVars/>
      </dgm:prSet>
      <dgm:spPr/>
    </dgm:pt>
    <dgm:pt modelId="{6E8FB976-C0BD-4A2E-9EE1-E4BC9FE50D4B}" type="pres">
      <dgm:prSet presAssocID="{37FA89CC-24E1-4A22-8D37-13BDCE38B31B}" presName="sibTrans" presStyleCnt="0"/>
      <dgm:spPr/>
    </dgm:pt>
    <dgm:pt modelId="{72CF9E4C-A267-463B-BDBD-89AF42B3ACE6}" type="pres">
      <dgm:prSet presAssocID="{E23AF6AE-CD4A-424E-AA39-B0AA63471B96}" presName="compNode" presStyleCnt="0"/>
      <dgm:spPr/>
    </dgm:pt>
    <dgm:pt modelId="{910E7E8F-A21F-46BA-B182-82BBC9D70558}" type="pres">
      <dgm:prSet presAssocID="{E23AF6AE-CD4A-424E-AA39-B0AA63471B96}" presName="iconRect" presStyleLbl="node1" presStyleIdx="3" presStyleCnt="4"/>
      <dgm:spPr/>
    </dgm:pt>
    <dgm:pt modelId="{B9CCDCC2-AE68-4245-A2B7-96608926D82B}" type="pres">
      <dgm:prSet presAssocID="{E23AF6AE-CD4A-424E-AA39-B0AA63471B96}" presName="iconSpace" presStyleCnt="0"/>
      <dgm:spPr/>
    </dgm:pt>
    <dgm:pt modelId="{7BED5442-56D2-4964-8815-8E14EDE12E9A}" type="pres">
      <dgm:prSet presAssocID="{E23AF6AE-CD4A-424E-AA39-B0AA63471B96}" presName="parTx" presStyleLbl="revTx" presStyleIdx="6" presStyleCnt="8">
        <dgm:presLayoutVars>
          <dgm:chMax val="0"/>
          <dgm:chPref val="0"/>
        </dgm:presLayoutVars>
      </dgm:prSet>
      <dgm:spPr/>
    </dgm:pt>
    <dgm:pt modelId="{379E7F0A-01DF-4F02-B01A-6B9B6D8E6FFD}" type="pres">
      <dgm:prSet presAssocID="{E23AF6AE-CD4A-424E-AA39-B0AA63471B96}" presName="txSpace" presStyleCnt="0"/>
      <dgm:spPr/>
    </dgm:pt>
    <dgm:pt modelId="{EBC92B5D-EB64-4280-B4D4-6F3A598CD4E6}" type="pres">
      <dgm:prSet presAssocID="{E23AF6AE-CD4A-424E-AA39-B0AA63471B96}" presName="desTx" presStyleLbl="revTx" presStyleIdx="7" presStyleCnt="8">
        <dgm:presLayoutVars/>
      </dgm:prSet>
      <dgm:spPr/>
    </dgm:pt>
  </dgm:ptLst>
  <dgm:cxnLst>
    <dgm:cxn modelId="{6E173805-9FBB-46CB-81C1-BD79642C4995}" type="presOf" srcId="{F466D96F-1C3F-4B73-B8D6-53AB46417B7C}" destId="{2F55364D-FE2C-4CE4-B07E-B4B856EBD531}" srcOrd="0" destOrd="0" presId="urn:microsoft.com/office/officeart/2018/5/layout/CenteredIconLabelDescriptionList"/>
    <dgm:cxn modelId="{0518622A-3F10-4347-9589-A0B8EB1CF806}" srcId="{F81C1E6C-B50F-4464-8AEE-34C2D4F2C551}" destId="{879A6CBA-0F3A-4B63-A8B1-337CD2D82A08}" srcOrd="1" destOrd="0" parTransId="{4A94AF2D-1127-4806-879B-46AD07FAE9CA}" sibTransId="{7D5AD914-1E7D-4CCC-A2D4-F9E88872D603}"/>
    <dgm:cxn modelId="{2EFB9433-8558-46A8-8EFC-97AC5C04C738}" type="presOf" srcId="{047ABBE9-4459-4777-B795-C2966E9DDCA6}" destId="{C626FB57-BF86-440B-A550-DD74439A258A}" srcOrd="0" destOrd="0" presId="urn:microsoft.com/office/officeart/2018/5/layout/CenteredIconLabelDescriptionList"/>
    <dgm:cxn modelId="{CE1E7B50-CD59-4087-869B-39A715661C26}" srcId="{F24CD2F4-B36D-40A1-9B4B-526B22FDC6D7}" destId="{62CC884C-E533-46F5-8E6F-1F2CEE7B70B1}" srcOrd="2" destOrd="0" parTransId="{FF6AE76C-69E5-4E6F-987E-E59206C50F62}" sibTransId="{9D1A38AB-81CD-409D-ADCB-ACDFDF43D50B}"/>
    <dgm:cxn modelId="{AB70CB70-1A37-4626-B04D-668DA933D28A}" type="presOf" srcId="{3099D827-7F3D-4865-9D3D-32B671B360E0}" destId="{19C7C29D-889A-45E8-8B35-C6E8CA72F0A7}" srcOrd="0" destOrd="1" presId="urn:microsoft.com/office/officeart/2018/5/layout/CenteredIconLabelDescriptionList"/>
    <dgm:cxn modelId="{60EAFA54-C2C1-4411-A50B-03B9A0E4E617}" srcId="{F24CD2F4-B36D-40A1-9B4B-526B22FDC6D7}" destId="{6B502190-5A7B-4DBE-A9C6-14B365D10F0E}" srcOrd="1" destOrd="0" parTransId="{3D21559B-6B43-4A84-B8F3-E36809304ADC}" sibTransId="{DE67F701-A3EC-4A35-A8AE-7B75E78E82B3}"/>
    <dgm:cxn modelId="{E5202256-053A-4971-8067-6FA2CF52BEC0}" type="presOf" srcId="{E23AF6AE-CD4A-424E-AA39-B0AA63471B96}" destId="{7BED5442-56D2-4964-8815-8E14EDE12E9A}" srcOrd="0" destOrd="0" presId="urn:microsoft.com/office/officeart/2018/5/layout/CenteredIconLabelDescriptionList"/>
    <dgm:cxn modelId="{2323C556-F0B5-478B-A538-0DE86D7263C7}" type="presOf" srcId="{6B502190-5A7B-4DBE-A9C6-14B365D10F0E}" destId="{C626FB57-BF86-440B-A550-DD74439A258A}" srcOrd="0" destOrd="1" presId="urn:microsoft.com/office/officeart/2018/5/layout/CenteredIconLabelDescriptionList"/>
    <dgm:cxn modelId="{9335B27C-6E6F-4E0B-83A6-6302CB765696}" srcId="{879A6CBA-0F3A-4B63-A8B1-337CD2D82A08}" destId="{924E5563-4F39-48A2-81CF-88E4406663D2}" srcOrd="0" destOrd="0" parTransId="{3A640739-56FE-4569-AB5F-55561449E02A}" sibTransId="{E7198217-BD7A-4FE1-BCD1-BEF45316A25A}"/>
    <dgm:cxn modelId="{AD490B7F-AFCB-4893-9F79-09AF39BD704D}" srcId="{F81C1E6C-B50F-4464-8AEE-34C2D4F2C551}" destId="{F24CD2F4-B36D-40A1-9B4B-526B22FDC6D7}" srcOrd="2" destOrd="0" parTransId="{55B1EC5A-727B-4655-9986-D21018619134}" sibTransId="{37FA89CC-24E1-4A22-8D37-13BDCE38B31B}"/>
    <dgm:cxn modelId="{1B508685-C176-4C52-9B34-9DCF50BB9A2F}" type="presOf" srcId="{F81C1E6C-B50F-4464-8AEE-34C2D4F2C551}" destId="{5FFAB327-D64E-4C91-B247-36C944247F87}" srcOrd="0" destOrd="0" presId="urn:microsoft.com/office/officeart/2018/5/layout/CenteredIconLabelDescriptionList"/>
    <dgm:cxn modelId="{FAAFDA8A-EBB6-43C0-93AD-E19DFD9CC61D}" srcId="{879A6CBA-0F3A-4B63-A8B1-337CD2D82A08}" destId="{A0D3ADD6-BF67-4AF2-98A5-0A0001D53B66}" srcOrd="2" destOrd="0" parTransId="{15BC05AA-6A10-4547-BDC0-9A91C22E8F64}" sibTransId="{84B6A4FA-853B-4BE6-9ECE-32FFAABE484B}"/>
    <dgm:cxn modelId="{16B31E8E-2664-4F3F-AF63-0601EFA92430}" srcId="{879A6CBA-0F3A-4B63-A8B1-337CD2D82A08}" destId="{3099D827-7F3D-4865-9D3D-32B671B360E0}" srcOrd="1" destOrd="0" parTransId="{20F32976-00CD-4B37-AE5F-EFFD40BCEFAE}" sibTransId="{1A69C9C6-59DF-499D-B71A-117944D062A8}"/>
    <dgm:cxn modelId="{D6363393-0B63-45E3-B708-F446928130F7}" type="presOf" srcId="{62CC884C-E533-46F5-8E6F-1F2CEE7B70B1}" destId="{C626FB57-BF86-440B-A550-DD74439A258A}" srcOrd="0" destOrd="2" presId="urn:microsoft.com/office/officeart/2018/5/layout/CenteredIconLabelDescriptionList"/>
    <dgm:cxn modelId="{EFE019B3-28E5-4AEC-9EEC-7A7E60794F3F}" type="presOf" srcId="{924E5563-4F39-48A2-81CF-88E4406663D2}" destId="{19C7C29D-889A-45E8-8B35-C6E8CA72F0A7}" srcOrd="0" destOrd="0" presId="urn:microsoft.com/office/officeart/2018/5/layout/CenteredIconLabelDescriptionList"/>
    <dgm:cxn modelId="{97AF11CA-049F-4805-AF50-4E99DB032212}" srcId="{F81C1E6C-B50F-4464-8AEE-34C2D4F2C551}" destId="{F466D96F-1C3F-4B73-B8D6-53AB46417B7C}" srcOrd="0" destOrd="0" parTransId="{46C6CA59-3D46-4DFD-ADC0-A8CE8A1F17A4}" sibTransId="{037743A0-3039-4A35-B994-883A9D0C60EB}"/>
    <dgm:cxn modelId="{B881A0D5-4128-4CBA-9A23-235A4528F932}" type="presOf" srcId="{879A6CBA-0F3A-4B63-A8B1-337CD2D82A08}" destId="{11181E2A-016E-4C65-8E81-59CCF34A063E}" srcOrd="0" destOrd="0" presId="urn:microsoft.com/office/officeart/2018/5/layout/CenteredIconLabelDescriptionList"/>
    <dgm:cxn modelId="{797605E0-82D9-4018-B3E7-4D429C1C76DF}" type="presOf" srcId="{A0D3ADD6-BF67-4AF2-98A5-0A0001D53B66}" destId="{19C7C29D-889A-45E8-8B35-C6E8CA72F0A7}" srcOrd="0" destOrd="2" presId="urn:microsoft.com/office/officeart/2018/5/layout/CenteredIconLabelDescriptionList"/>
    <dgm:cxn modelId="{6E70C8E8-0960-448E-B511-0C7294255363}" srcId="{F81C1E6C-B50F-4464-8AEE-34C2D4F2C551}" destId="{E23AF6AE-CD4A-424E-AA39-B0AA63471B96}" srcOrd="3" destOrd="0" parTransId="{6167BF3D-D208-4333-86EC-FC0AF4A9ACF8}" sibTransId="{2758E793-6F05-4CD0-9D3F-4CD019720631}"/>
    <dgm:cxn modelId="{6CA20CF3-4062-4BCE-BC8A-C5EBC66EB1F0}" type="presOf" srcId="{F24CD2F4-B36D-40A1-9B4B-526B22FDC6D7}" destId="{9C164A14-5CDD-4B7C-A2AC-9C0AE2964F28}" srcOrd="0" destOrd="0" presId="urn:microsoft.com/office/officeart/2018/5/layout/CenteredIconLabelDescriptionList"/>
    <dgm:cxn modelId="{1AD67AFD-2754-4006-BF7A-C21EA5D6891F}" srcId="{F24CD2F4-B36D-40A1-9B4B-526B22FDC6D7}" destId="{047ABBE9-4459-4777-B795-C2966E9DDCA6}" srcOrd="0" destOrd="0" parTransId="{523D6289-57A2-4C85-AEC9-8553021D91C2}" sibTransId="{F66A182F-8C17-4D43-BCED-0B768541986E}"/>
    <dgm:cxn modelId="{484358A7-BD37-48AF-B831-CF67FCCE28CB}" type="presParOf" srcId="{5FFAB327-D64E-4C91-B247-36C944247F87}" destId="{80FBB9E7-25D7-4222-9E08-56D4742D5882}" srcOrd="0" destOrd="0" presId="urn:microsoft.com/office/officeart/2018/5/layout/CenteredIconLabelDescriptionList"/>
    <dgm:cxn modelId="{0FC94817-5041-4D79-9A71-52025E687180}" type="presParOf" srcId="{80FBB9E7-25D7-4222-9E08-56D4742D5882}" destId="{498973D2-C8D6-4825-9E8E-B5D398C75FAF}" srcOrd="0" destOrd="0" presId="urn:microsoft.com/office/officeart/2018/5/layout/CenteredIconLabelDescriptionList"/>
    <dgm:cxn modelId="{779E3F57-DD94-45F7-981E-063574F1680D}" type="presParOf" srcId="{80FBB9E7-25D7-4222-9E08-56D4742D5882}" destId="{39919401-2657-4554-A75E-B5DAC8E3BF3F}" srcOrd="1" destOrd="0" presId="urn:microsoft.com/office/officeart/2018/5/layout/CenteredIconLabelDescriptionList"/>
    <dgm:cxn modelId="{78C5F77B-ABAE-4C88-910C-5B87A919CD94}" type="presParOf" srcId="{80FBB9E7-25D7-4222-9E08-56D4742D5882}" destId="{2F55364D-FE2C-4CE4-B07E-B4B856EBD531}" srcOrd="2" destOrd="0" presId="urn:microsoft.com/office/officeart/2018/5/layout/CenteredIconLabelDescriptionList"/>
    <dgm:cxn modelId="{64C27444-B3B7-494A-A52E-3C2CD941BE11}" type="presParOf" srcId="{80FBB9E7-25D7-4222-9E08-56D4742D5882}" destId="{3BEA4497-138C-4DCD-980E-0E632AD858AC}" srcOrd="3" destOrd="0" presId="urn:microsoft.com/office/officeart/2018/5/layout/CenteredIconLabelDescriptionList"/>
    <dgm:cxn modelId="{1D1133F7-A2C0-495C-A7CD-AFBBEB762C0F}" type="presParOf" srcId="{80FBB9E7-25D7-4222-9E08-56D4742D5882}" destId="{17865BD2-C8AC-4363-989E-08D87141011B}" srcOrd="4" destOrd="0" presId="urn:microsoft.com/office/officeart/2018/5/layout/CenteredIconLabelDescriptionList"/>
    <dgm:cxn modelId="{103099A4-9BD5-44C3-A9D0-EF8A19365435}" type="presParOf" srcId="{5FFAB327-D64E-4C91-B247-36C944247F87}" destId="{979ABEA2-C99E-4E4B-9738-02CB051A8BF7}" srcOrd="1" destOrd="0" presId="urn:microsoft.com/office/officeart/2018/5/layout/CenteredIconLabelDescriptionList"/>
    <dgm:cxn modelId="{C8E96125-232F-4D95-B8D4-37DBE4C1ACF0}" type="presParOf" srcId="{5FFAB327-D64E-4C91-B247-36C944247F87}" destId="{0E317128-548E-4CCE-9EBF-A10D870EA052}" srcOrd="2" destOrd="0" presId="urn:microsoft.com/office/officeart/2018/5/layout/CenteredIconLabelDescriptionList"/>
    <dgm:cxn modelId="{B67A4030-F82B-497E-AC14-8A1D728A157F}" type="presParOf" srcId="{0E317128-548E-4CCE-9EBF-A10D870EA052}" destId="{BE72E298-A13F-4A1B-866B-E47236B0D2CC}" srcOrd="0" destOrd="0" presId="urn:microsoft.com/office/officeart/2018/5/layout/CenteredIconLabelDescriptionList"/>
    <dgm:cxn modelId="{CA7D8C89-FB4D-4EE1-B864-6AE892C34661}" type="presParOf" srcId="{0E317128-548E-4CCE-9EBF-A10D870EA052}" destId="{69F34C06-1F42-4AE4-8D93-C79BD5898858}" srcOrd="1" destOrd="0" presId="urn:microsoft.com/office/officeart/2018/5/layout/CenteredIconLabelDescriptionList"/>
    <dgm:cxn modelId="{56FE4EF7-C9C4-43BB-A9F5-9ACC89595345}" type="presParOf" srcId="{0E317128-548E-4CCE-9EBF-A10D870EA052}" destId="{11181E2A-016E-4C65-8E81-59CCF34A063E}" srcOrd="2" destOrd="0" presId="urn:microsoft.com/office/officeart/2018/5/layout/CenteredIconLabelDescriptionList"/>
    <dgm:cxn modelId="{5508B4F0-53FB-4B78-8081-7ADE0C86DD73}" type="presParOf" srcId="{0E317128-548E-4CCE-9EBF-A10D870EA052}" destId="{42BE893F-FFF5-45A9-8BFE-DC67F37161A7}" srcOrd="3" destOrd="0" presId="urn:microsoft.com/office/officeart/2018/5/layout/CenteredIconLabelDescriptionList"/>
    <dgm:cxn modelId="{2BD2EBF5-22E0-4CBC-8A54-938857EC83A0}" type="presParOf" srcId="{0E317128-548E-4CCE-9EBF-A10D870EA052}" destId="{19C7C29D-889A-45E8-8B35-C6E8CA72F0A7}" srcOrd="4" destOrd="0" presId="urn:microsoft.com/office/officeart/2018/5/layout/CenteredIconLabelDescriptionList"/>
    <dgm:cxn modelId="{B8798810-A213-4C78-AF70-A111AE6DAC3B}" type="presParOf" srcId="{5FFAB327-D64E-4C91-B247-36C944247F87}" destId="{8F3568F9-E5DC-44C4-8DDF-EA7D753B7029}" srcOrd="3" destOrd="0" presId="urn:microsoft.com/office/officeart/2018/5/layout/CenteredIconLabelDescriptionList"/>
    <dgm:cxn modelId="{EFCDAC85-BC95-4005-9891-A1F091DFA1FF}" type="presParOf" srcId="{5FFAB327-D64E-4C91-B247-36C944247F87}" destId="{F577441B-BCA4-47CD-9E7E-7FE582243EE0}" srcOrd="4" destOrd="0" presId="urn:microsoft.com/office/officeart/2018/5/layout/CenteredIconLabelDescriptionList"/>
    <dgm:cxn modelId="{9F17330A-7599-455B-9735-D6EB01525262}" type="presParOf" srcId="{F577441B-BCA4-47CD-9E7E-7FE582243EE0}" destId="{98367943-2A30-4891-8AB5-EAFA6AE6DB91}" srcOrd="0" destOrd="0" presId="urn:microsoft.com/office/officeart/2018/5/layout/CenteredIconLabelDescriptionList"/>
    <dgm:cxn modelId="{4B91A898-AF05-44B4-9280-6A89B38717C4}" type="presParOf" srcId="{F577441B-BCA4-47CD-9E7E-7FE582243EE0}" destId="{C7D9C436-CEBE-45E0-BD74-D2D1E2FEA4D7}" srcOrd="1" destOrd="0" presId="urn:microsoft.com/office/officeart/2018/5/layout/CenteredIconLabelDescriptionList"/>
    <dgm:cxn modelId="{6FB2CFD6-AAC3-47C0-BE53-DB8689EAE948}" type="presParOf" srcId="{F577441B-BCA4-47CD-9E7E-7FE582243EE0}" destId="{9C164A14-5CDD-4B7C-A2AC-9C0AE2964F28}" srcOrd="2" destOrd="0" presId="urn:microsoft.com/office/officeart/2018/5/layout/CenteredIconLabelDescriptionList"/>
    <dgm:cxn modelId="{048260A3-E002-4786-B4A5-EC105148E662}" type="presParOf" srcId="{F577441B-BCA4-47CD-9E7E-7FE582243EE0}" destId="{B4E1EF09-4DAA-4386-B75D-7C3A46ED0CF7}" srcOrd="3" destOrd="0" presId="urn:microsoft.com/office/officeart/2018/5/layout/CenteredIconLabelDescriptionList"/>
    <dgm:cxn modelId="{DB4C2362-8FCD-4D12-B6DE-5CA5BD6A69DC}" type="presParOf" srcId="{F577441B-BCA4-47CD-9E7E-7FE582243EE0}" destId="{C626FB57-BF86-440B-A550-DD74439A258A}" srcOrd="4" destOrd="0" presId="urn:microsoft.com/office/officeart/2018/5/layout/CenteredIconLabelDescriptionList"/>
    <dgm:cxn modelId="{7585CDBE-1AAD-43F4-BC8F-8F9BA60C5759}" type="presParOf" srcId="{5FFAB327-D64E-4C91-B247-36C944247F87}" destId="{6E8FB976-C0BD-4A2E-9EE1-E4BC9FE50D4B}" srcOrd="5" destOrd="0" presId="urn:microsoft.com/office/officeart/2018/5/layout/CenteredIconLabelDescriptionList"/>
    <dgm:cxn modelId="{F3E500FC-49BB-4CF0-BFB8-21AD1A86302A}" type="presParOf" srcId="{5FFAB327-D64E-4C91-B247-36C944247F87}" destId="{72CF9E4C-A267-463B-BDBD-89AF42B3ACE6}" srcOrd="6" destOrd="0" presId="urn:microsoft.com/office/officeart/2018/5/layout/CenteredIconLabelDescriptionList"/>
    <dgm:cxn modelId="{0C427156-D583-4D57-99DE-31A80473550D}" type="presParOf" srcId="{72CF9E4C-A267-463B-BDBD-89AF42B3ACE6}" destId="{910E7E8F-A21F-46BA-B182-82BBC9D70558}" srcOrd="0" destOrd="0" presId="urn:microsoft.com/office/officeart/2018/5/layout/CenteredIconLabelDescriptionList"/>
    <dgm:cxn modelId="{43DAE907-18C1-44D0-BC2E-A4B35DB89F30}" type="presParOf" srcId="{72CF9E4C-A267-463B-BDBD-89AF42B3ACE6}" destId="{B9CCDCC2-AE68-4245-A2B7-96608926D82B}" srcOrd="1" destOrd="0" presId="urn:microsoft.com/office/officeart/2018/5/layout/CenteredIconLabelDescriptionList"/>
    <dgm:cxn modelId="{24BBA65F-6F7F-4FCE-B16C-7B7FA3CE457E}" type="presParOf" srcId="{72CF9E4C-A267-463B-BDBD-89AF42B3ACE6}" destId="{7BED5442-56D2-4964-8815-8E14EDE12E9A}" srcOrd="2" destOrd="0" presId="urn:microsoft.com/office/officeart/2018/5/layout/CenteredIconLabelDescriptionList"/>
    <dgm:cxn modelId="{C7FCFB8E-310E-44C0-9C6E-F696A9AB4E2E}" type="presParOf" srcId="{72CF9E4C-A267-463B-BDBD-89AF42B3ACE6}" destId="{379E7F0A-01DF-4F02-B01A-6B9B6D8E6FFD}" srcOrd="3" destOrd="0" presId="urn:microsoft.com/office/officeart/2018/5/layout/CenteredIconLabelDescriptionList"/>
    <dgm:cxn modelId="{E325AF59-BCA7-48A1-9128-79476A4CA4AA}" type="presParOf" srcId="{72CF9E4C-A267-463B-BDBD-89AF42B3ACE6}" destId="{EBC92B5D-EB64-4280-B4D4-6F3A598CD4E6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86DCEF-5F22-42A8-AB28-66A29D463AE5}">
      <dsp:nvSpPr>
        <dsp:cNvPr id="0" name=""/>
        <dsp:cNvSpPr/>
      </dsp:nvSpPr>
      <dsp:spPr>
        <a:xfrm>
          <a:off x="5358976" y="875035"/>
          <a:ext cx="1661586" cy="1661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Objectives of the Presentation</a:t>
          </a:r>
          <a:endParaRPr lang="en-US" sz="1300" kern="1200"/>
        </a:p>
      </dsp:txBody>
      <dsp:txXfrm>
        <a:off x="5358976" y="875035"/>
        <a:ext cx="1661586" cy="1661586"/>
      </dsp:txXfrm>
    </dsp:sp>
    <dsp:sp modelId="{BB53BF42-BA85-4693-9EF1-089964E701A9}">
      <dsp:nvSpPr>
        <dsp:cNvPr id="0" name=""/>
        <dsp:cNvSpPr/>
      </dsp:nvSpPr>
      <dsp:spPr>
        <a:xfrm>
          <a:off x="3126634" y="-1244"/>
          <a:ext cx="3414146" cy="3414146"/>
        </a:xfrm>
        <a:prstGeom prst="circularArrow">
          <a:avLst>
            <a:gd name="adj1" fmla="val 9490"/>
            <a:gd name="adj2" fmla="val 685631"/>
            <a:gd name="adj3" fmla="val 7847482"/>
            <a:gd name="adj4" fmla="val 2266887"/>
            <a:gd name="adj5" fmla="val 1107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003C5-C2CF-4FD6-8621-9E4F0CF9F4C6}">
      <dsp:nvSpPr>
        <dsp:cNvPr id="0" name=""/>
        <dsp:cNvSpPr/>
      </dsp:nvSpPr>
      <dsp:spPr>
        <a:xfrm>
          <a:off x="2646851" y="875035"/>
          <a:ext cx="1661586" cy="1661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Content: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Understand cultural differences and their impact on negotiations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Outline strategies for success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Highlight the importance of cultural awareness and adaptability</a:t>
          </a:r>
          <a:endParaRPr lang="en-US" sz="1000" kern="1200"/>
        </a:p>
      </dsp:txBody>
      <dsp:txXfrm>
        <a:off x="2646851" y="875035"/>
        <a:ext cx="1661586" cy="1661586"/>
      </dsp:txXfrm>
    </dsp:sp>
    <dsp:sp modelId="{8D7A814B-2CB8-490C-B78C-185AAE0046C6}">
      <dsp:nvSpPr>
        <dsp:cNvPr id="0" name=""/>
        <dsp:cNvSpPr/>
      </dsp:nvSpPr>
      <dsp:spPr>
        <a:xfrm>
          <a:off x="3126634" y="-1244"/>
          <a:ext cx="3414146" cy="3414146"/>
        </a:xfrm>
        <a:prstGeom prst="circularArrow">
          <a:avLst>
            <a:gd name="adj1" fmla="val 9490"/>
            <a:gd name="adj2" fmla="val 685631"/>
            <a:gd name="adj3" fmla="val 18647482"/>
            <a:gd name="adj4" fmla="val 13066887"/>
            <a:gd name="adj5" fmla="val 1107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F2FF4-95F5-4582-80E1-0346BD919044}">
      <dsp:nvSpPr>
        <dsp:cNvPr id="0" name=""/>
        <dsp:cNvSpPr/>
      </dsp:nvSpPr>
      <dsp:spPr>
        <a:xfrm>
          <a:off x="0" y="259753"/>
          <a:ext cx="6388331" cy="25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02974-4A9A-4F56-B710-5AC830B7F977}">
      <dsp:nvSpPr>
        <dsp:cNvPr id="0" name=""/>
        <dsp:cNvSpPr/>
      </dsp:nvSpPr>
      <dsp:spPr>
        <a:xfrm>
          <a:off x="319416" y="112153"/>
          <a:ext cx="4471831" cy="29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025" tIns="0" rIns="169025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Strategies for Success</a:t>
          </a:r>
          <a:endParaRPr lang="en-US" sz="1000" kern="1200"/>
        </a:p>
      </dsp:txBody>
      <dsp:txXfrm>
        <a:off x="333826" y="126563"/>
        <a:ext cx="4443011" cy="266380"/>
      </dsp:txXfrm>
    </dsp:sp>
    <dsp:sp modelId="{2565D396-CFA3-4EC7-A0A0-066C3ADEC5B4}">
      <dsp:nvSpPr>
        <dsp:cNvPr id="0" name=""/>
        <dsp:cNvSpPr/>
      </dsp:nvSpPr>
      <dsp:spPr>
        <a:xfrm>
          <a:off x="0" y="713353"/>
          <a:ext cx="6388331" cy="740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297863"/>
              <a:satOff val="-3945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805" tIns="208280" rIns="495805" bIns="7112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Provide staff with knowledge about Chinese business etiquette and values.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Reference: Trompenaars, F. and Hampden-Turner, C. (1997). </a:t>
          </a:r>
          <a:r>
            <a:rPr lang="en-GB" sz="1000" i="1" kern="1200"/>
            <a:t>Riding the Waves of Culture: Understanding Cultural Diversity in Business</a:t>
          </a:r>
          <a:r>
            <a:rPr lang="en-GB" sz="1000" kern="1200"/>
            <a:t>. Nicholas Brealey Publishing.</a:t>
          </a:r>
          <a:endParaRPr lang="en-US" sz="1000" kern="1200"/>
        </a:p>
      </dsp:txBody>
      <dsp:txXfrm>
        <a:off x="0" y="713353"/>
        <a:ext cx="6388331" cy="740250"/>
      </dsp:txXfrm>
    </dsp:sp>
    <dsp:sp modelId="{C042ECB6-4079-44DC-9B96-AECEBA24A04F}">
      <dsp:nvSpPr>
        <dsp:cNvPr id="0" name=""/>
        <dsp:cNvSpPr/>
      </dsp:nvSpPr>
      <dsp:spPr>
        <a:xfrm>
          <a:off x="319416" y="565753"/>
          <a:ext cx="4471831" cy="295200"/>
        </a:xfrm>
        <a:prstGeom prst="roundRect">
          <a:avLst/>
        </a:prstGeom>
        <a:solidFill>
          <a:schemeClr val="accent2">
            <a:hueOff val="297863"/>
            <a:satOff val="-3945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025" tIns="0" rIns="169025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Cultural Training:</a:t>
          </a:r>
          <a:endParaRPr lang="en-US" sz="1000" kern="1200"/>
        </a:p>
      </dsp:txBody>
      <dsp:txXfrm>
        <a:off x="333826" y="580163"/>
        <a:ext cx="4443011" cy="266380"/>
      </dsp:txXfrm>
    </dsp:sp>
    <dsp:sp modelId="{D9A2A2B4-05A9-4EA7-AB80-4821EAA416EF}">
      <dsp:nvSpPr>
        <dsp:cNvPr id="0" name=""/>
        <dsp:cNvSpPr/>
      </dsp:nvSpPr>
      <dsp:spPr>
        <a:xfrm>
          <a:off x="0" y="1655203"/>
          <a:ext cx="6388331" cy="740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595725"/>
              <a:satOff val="-7889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805" tIns="208280" rIns="495805" bIns="7112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Invest time in informal meetings and events to foster trust (Guanxi).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Reference: Chen, M. (2001). </a:t>
          </a:r>
          <a:r>
            <a:rPr lang="en-GB" sz="1000" i="1" kern="1200"/>
            <a:t>Inside Chinese Business: A Guide for Managers Worldwide</a:t>
          </a:r>
          <a:r>
            <a:rPr lang="en-GB" sz="1000" kern="1200"/>
            <a:t>. Harvard Business Review Press.</a:t>
          </a:r>
          <a:endParaRPr lang="en-US" sz="1000" kern="1200"/>
        </a:p>
      </dsp:txBody>
      <dsp:txXfrm>
        <a:off x="0" y="1655203"/>
        <a:ext cx="6388331" cy="740250"/>
      </dsp:txXfrm>
    </dsp:sp>
    <dsp:sp modelId="{AA5F4BB6-E0C4-4ABB-B507-8FF16960D359}">
      <dsp:nvSpPr>
        <dsp:cNvPr id="0" name=""/>
        <dsp:cNvSpPr/>
      </dsp:nvSpPr>
      <dsp:spPr>
        <a:xfrm>
          <a:off x="319416" y="1507603"/>
          <a:ext cx="4471831" cy="295200"/>
        </a:xfrm>
        <a:prstGeom prst="roundRect">
          <a:avLst/>
        </a:prstGeom>
        <a:solidFill>
          <a:schemeClr val="accent2">
            <a:hueOff val="595725"/>
            <a:satOff val="-7889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025" tIns="0" rIns="169025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Building Relationships:</a:t>
          </a:r>
          <a:endParaRPr lang="en-US" sz="1000" kern="1200"/>
        </a:p>
      </dsp:txBody>
      <dsp:txXfrm>
        <a:off x="333826" y="1522013"/>
        <a:ext cx="4443011" cy="266380"/>
      </dsp:txXfrm>
    </dsp:sp>
    <dsp:sp modelId="{A29BE84E-3F07-4F6D-BA9D-62DC9EE947E3}">
      <dsp:nvSpPr>
        <dsp:cNvPr id="0" name=""/>
        <dsp:cNvSpPr/>
      </dsp:nvSpPr>
      <dsp:spPr>
        <a:xfrm>
          <a:off x="0" y="2597053"/>
          <a:ext cx="6388331" cy="598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893588"/>
              <a:satOff val="-11834"/>
              <a:lumOff val="-3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805" tIns="208280" rIns="495805" bIns="7112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Use a professional interpreter if necessary; be mindful of non-verbal cues.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Reference: Ting-Toomey, S. (1999). </a:t>
          </a:r>
          <a:r>
            <a:rPr lang="en-GB" sz="1000" i="1" kern="1200"/>
            <a:t>Communicating Across Cultures</a:t>
          </a:r>
          <a:r>
            <a:rPr lang="en-GB" sz="1000" kern="1200"/>
            <a:t>. Guilford Press.</a:t>
          </a:r>
          <a:endParaRPr lang="en-US" sz="1000" kern="1200"/>
        </a:p>
      </dsp:txBody>
      <dsp:txXfrm>
        <a:off x="0" y="2597053"/>
        <a:ext cx="6388331" cy="598500"/>
      </dsp:txXfrm>
    </dsp:sp>
    <dsp:sp modelId="{79DBD2D3-9649-4436-B415-53E413C029B5}">
      <dsp:nvSpPr>
        <dsp:cNvPr id="0" name=""/>
        <dsp:cNvSpPr/>
      </dsp:nvSpPr>
      <dsp:spPr>
        <a:xfrm>
          <a:off x="319416" y="2449453"/>
          <a:ext cx="4471831" cy="295200"/>
        </a:xfrm>
        <a:prstGeom prst="roundRect">
          <a:avLst/>
        </a:prstGeom>
        <a:solidFill>
          <a:schemeClr val="accent2">
            <a:hueOff val="893588"/>
            <a:satOff val="-11834"/>
            <a:lumOff val="-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025" tIns="0" rIns="169025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Adapt Communication:</a:t>
          </a:r>
          <a:endParaRPr lang="en-US" sz="1000" kern="1200"/>
        </a:p>
      </dsp:txBody>
      <dsp:txXfrm>
        <a:off x="333826" y="2463863"/>
        <a:ext cx="4443011" cy="266380"/>
      </dsp:txXfrm>
    </dsp:sp>
    <dsp:sp modelId="{3FF70D29-E34F-4616-A987-DAA84588C896}">
      <dsp:nvSpPr>
        <dsp:cNvPr id="0" name=""/>
        <dsp:cNvSpPr/>
      </dsp:nvSpPr>
      <dsp:spPr>
        <a:xfrm>
          <a:off x="0" y="3397154"/>
          <a:ext cx="6388331" cy="740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191450"/>
              <a:satOff val="-1577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805" tIns="208280" rIns="495805" bIns="7112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Be patient with timelines and adapt to hierarchical decision-making.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Reference: Hofstede, G. (1980). </a:t>
          </a:r>
          <a:r>
            <a:rPr lang="en-GB" sz="1000" i="1" kern="1200"/>
            <a:t>Culture's Consequences: International Differences in Work-Related Values</a:t>
          </a:r>
          <a:r>
            <a:rPr lang="en-GB" sz="1000" kern="1200"/>
            <a:t>. Sage Publications.</a:t>
          </a:r>
          <a:endParaRPr lang="en-US" sz="1000" kern="1200"/>
        </a:p>
      </dsp:txBody>
      <dsp:txXfrm>
        <a:off x="0" y="3397154"/>
        <a:ext cx="6388331" cy="740250"/>
      </dsp:txXfrm>
    </dsp:sp>
    <dsp:sp modelId="{84708D7C-CC6E-4767-A432-3693E171F259}">
      <dsp:nvSpPr>
        <dsp:cNvPr id="0" name=""/>
        <dsp:cNvSpPr/>
      </dsp:nvSpPr>
      <dsp:spPr>
        <a:xfrm>
          <a:off x="319416" y="3249553"/>
          <a:ext cx="4471831" cy="295200"/>
        </a:xfrm>
        <a:prstGeom prst="roundRect">
          <a:avLst/>
        </a:prstGeom>
        <a:solidFill>
          <a:schemeClr val="accent2">
            <a:hueOff val="1191450"/>
            <a:satOff val="-1577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025" tIns="0" rIns="169025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Flexibility in Approach:</a:t>
          </a:r>
          <a:endParaRPr lang="en-US" sz="1000" kern="1200"/>
        </a:p>
      </dsp:txBody>
      <dsp:txXfrm>
        <a:off x="333826" y="3263963"/>
        <a:ext cx="4443011" cy="266380"/>
      </dsp:txXfrm>
    </dsp:sp>
    <dsp:sp modelId="{8FABE406-085F-4685-B5B5-3DED4212E351}">
      <dsp:nvSpPr>
        <dsp:cNvPr id="0" name=""/>
        <dsp:cNvSpPr/>
      </dsp:nvSpPr>
      <dsp:spPr>
        <a:xfrm>
          <a:off x="0" y="4339004"/>
          <a:ext cx="6388331" cy="740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489313"/>
              <a:satOff val="-19723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805" tIns="208280" rIns="495805" bIns="7112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Engage local advisors or consultants who understand both cultures.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Reference: Trompenaars, F. and Hampden-Turner, C. (1997). </a:t>
          </a:r>
          <a:r>
            <a:rPr lang="en-GB" sz="1000" i="1" kern="1200"/>
            <a:t>Riding the Waves of Culture: Understanding Cultural Diversity in Business</a:t>
          </a:r>
          <a:r>
            <a:rPr lang="en-GB" sz="1000" kern="1200"/>
            <a:t>. Nicholas Brealey Publishing.</a:t>
          </a:r>
          <a:endParaRPr lang="en-US" sz="1000" kern="1200"/>
        </a:p>
      </dsp:txBody>
      <dsp:txXfrm>
        <a:off x="0" y="4339004"/>
        <a:ext cx="6388331" cy="740250"/>
      </dsp:txXfrm>
    </dsp:sp>
    <dsp:sp modelId="{A224D0A8-C754-44CC-9D89-8DD31598595E}">
      <dsp:nvSpPr>
        <dsp:cNvPr id="0" name=""/>
        <dsp:cNvSpPr/>
      </dsp:nvSpPr>
      <dsp:spPr>
        <a:xfrm>
          <a:off x="319416" y="4191404"/>
          <a:ext cx="4471831" cy="295200"/>
        </a:xfrm>
        <a:prstGeom prst="roundRect">
          <a:avLst/>
        </a:prstGeom>
        <a:solidFill>
          <a:schemeClr val="accent2">
            <a:hueOff val="1489313"/>
            <a:satOff val="-19723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025" tIns="0" rIns="169025" bIns="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Leverage Expertise:</a:t>
          </a:r>
          <a:endParaRPr lang="en-US" sz="1000" kern="1200"/>
        </a:p>
      </dsp:txBody>
      <dsp:txXfrm>
        <a:off x="333826" y="4205814"/>
        <a:ext cx="4443011" cy="2663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8FD99-D3D6-4342-BACD-2D8281AF80B0}">
      <dsp:nvSpPr>
        <dsp:cNvPr id="0" name=""/>
        <dsp:cNvSpPr/>
      </dsp:nvSpPr>
      <dsp:spPr>
        <a:xfrm>
          <a:off x="0" y="3229"/>
          <a:ext cx="6571067" cy="15099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0C2EB3-21D4-460D-93C9-DF82A1A478BD}">
      <dsp:nvSpPr>
        <dsp:cNvPr id="0" name=""/>
        <dsp:cNvSpPr/>
      </dsp:nvSpPr>
      <dsp:spPr>
        <a:xfrm>
          <a:off x="456772" y="342977"/>
          <a:ext cx="830496" cy="830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155AE-4D3C-4F4D-AA8C-ECF148F8EB2F}">
      <dsp:nvSpPr>
        <dsp:cNvPr id="0" name=""/>
        <dsp:cNvSpPr/>
      </dsp:nvSpPr>
      <dsp:spPr>
        <a:xfrm>
          <a:off x="1744041" y="3229"/>
          <a:ext cx="4825320" cy="1509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808" tIns="159808" rIns="159808" bIns="1598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Case Study: Successful Cross-Cultural Partnership</a:t>
          </a:r>
          <a:endParaRPr lang="en-US" sz="2100" kern="1200"/>
        </a:p>
      </dsp:txBody>
      <dsp:txXfrm>
        <a:off x="1744041" y="3229"/>
        <a:ext cx="4825320" cy="1509992"/>
      </dsp:txXfrm>
    </dsp:sp>
    <dsp:sp modelId="{7205ED1A-2184-4C0E-ABBF-8D3A1278F98B}">
      <dsp:nvSpPr>
        <dsp:cNvPr id="0" name=""/>
        <dsp:cNvSpPr/>
      </dsp:nvSpPr>
      <dsp:spPr>
        <a:xfrm>
          <a:off x="0" y="1890720"/>
          <a:ext cx="6571067" cy="15099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432209-E145-43F4-B9E9-C201728DF97B}">
      <dsp:nvSpPr>
        <dsp:cNvPr id="0" name=""/>
        <dsp:cNvSpPr/>
      </dsp:nvSpPr>
      <dsp:spPr>
        <a:xfrm>
          <a:off x="456772" y="2230468"/>
          <a:ext cx="830496" cy="830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993DB-1814-45B5-AED1-CD29EA25CC35}">
      <dsp:nvSpPr>
        <dsp:cNvPr id="0" name=""/>
        <dsp:cNvSpPr/>
      </dsp:nvSpPr>
      <dsp:spPr>
        <a:xfrm>
          <a:off x="1744041" y="1890720"/>
          <a:ext cx="2956980" cy="1509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808" tIns="159808" rIns="159808" bIns="1598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Content:</a:t>
          </a:r>
          <a:endParaRPr lang="en-US" sz="2100" kern="1200"/>
        </a:p>
      </dsp:txBody>
      <dsp:txXfrm>
        <a:off x="1744041" y="1890720"/>
        <a:ext cx="2956980" cy="1509992"/>
      </dsp:txXfrm>
    </dsp:sp>
    <dsp:sp modelId="{A34BFFDB-ECEB-458D-8BB9-83FF8E770EEF}">
      <dsp:nvSpPr>
        <dsp:cNvPr id="0" name=""/>
        <dsp:cNvSpPr/>
      </dsp:nvSpPr>
      <dsp:spPr>
        <a:xfrm>
          <a:off x="4701021" y="1890720"/>
          <a:ext cx="1868340" cy="1509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808" tIns="159808" rIns="159808" bIns="159808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Example: UK firm partnering with a Chinese counterpart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Strategies applied: Cultural training, relationship-building, and local expertise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Outcome: 20% growth in joint venture profitability</a:t>
          </a:r>
          <a:endParaRPr lang="en-US" sz="1100" kern="1200"/>
        </a:p>
      </dsp:txBody>
      <dsp:txXfrm>
        <a:off x="4701021" y="1890720"/>
        <a:ext cx="1868340" cy="1509992"/>
      </dsp:txXfrm>
    </dsp:sp>
    <dsp:sp modelId="{3A6F6AB2-F06F-4FE6-BC3E-D52B8D8E30D5}">
      <dsp:nvSpPr>
        <dsp:cNvPr id="0" name=""/>
        <dsp:cNvSpPr/>
      </dsp:nvSpPr>
      <dsp:spPr>
        <a:xfrm>
          <a:off x="0" y="3778211"/>
          <a:ext cx="6571067" cy="15099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71FD7-9962-497C-BDEF-CC5E0C937FF4}">
      <dsp:nvSpPr>
        <dsp:cNvPr id="0" name=""/>
        <dsp:cNvSpPr/>
      </dsp:nvSpPr>
      <dsp:spPr>
        <a:xfrm>
          <a:off x="456772" y="4117959"/>
          <a:ext cx="830496" cy="83049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F0B77-3DCA-4BBB-94EC-A56718EFC097}">
      <dsp:nvSpPr>
        <dsp:cNvPr id="0" name=""/>
        <dsp:cNvSpPr/>
      </dsp:nvSpPr>
      <dsp:spPr>
        <a:xfrm>
          <a:off x="1744041" y="3778211"/>
          <a:ext cx="4825320" cy="15099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808" tIns="159808" rIns="159808" bIns="15980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Reference: Chen, M. (2001). </a:t>
          </a:r>
          <a:r>
            <a:rPr lang="en-GB" sz="2100" i="1" kern="1200"/>
            <a:t>Inside Chinese Business: A Guide for Managers Worldwide</a:t>
          </a:r>
          <a:r>
            <a:rPr lang="en-GB" sz="2100" kern="1200"/>
            <a:t>. Harvard Business Review Press.</a:t>
          </a:r>
          <a:endParaRPr lang="en-US" sz="2100" kern="1200"/>
        </a:p>
      </dsp:txBody>
      <dsp:txXfrm>
        <a:off x="1744041" y="3778211"/>
        <a:ext cx="4825320" cy="15099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8973D2-C8D6-4825-9E8E-B5D398C75FAF}">
      <dsp:nvSpPr>
        <dsp:cNvPr id="0" name=""/>
        <dsp:cNvSpPr/>
      </dsp:nvSpPr>
      <dsp:spPr>
        <a:xfrm>
          <a:off x="773062" y="964564"/>
          <a:ext cx="828351" cy="8283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5364D-FE2C-4CE4-B07E-B4B856EBD531}">
      <dsp:nvSpPr>
        <dsp:cNvPr id="0" name=""/>
        <dsp:cNvSpPr/>
      </dsp:nvSpPr>
      <dsp:spPr>
        <a:xfrm>
          <a:off x="3879" y="1892597"/>
          <a:ext cx="2366718" cy="665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Summary and Next Steps</a:t>
          </a:r>
          <a:endParaRPr lang="en-US" sz="1400" kern="1200"/>
        </a:p>
      </dsp:txBody>
      <dsp:txXfrm>
        <a:off x="3879" y="1892597"/>
        <a:ext cx="2366718" cy="665639"/>
      </dsp:txXfrm>
    </dsp:sp>
    <dsp:sp modelId="{17865BD2-C8AC-4363-989E-08D87141011B}">
      <dsp:nvSpPr>
        <dsp:cNvPr id="0" name=""/>
        <dsp:cNvSpPr/>
      </dsp:nvSpPr>
      <dsp:spPr>
        <a:xfrm>
          <a:off x="3879" y="2604601"/>
          <a:ext cx="2366718" cy="678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72E298-A13F-4A1B-866B-E47236B0D2CC}">
      <dsp:nvSpPr>
        <dsp:cNvPr id="0" name=""/>
        <dsp:cNvSpPr/>
      </dsp:nvSpPr>
      <dsp:spPr>
        <a:xfrm>
          <a:off x="3553957" y="787417"/>
          <a:ext cx="828351" cy="8283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81E2A-016E-4C65-8E81-59CCF34A063E}">
      <dsp:nvSpPr>
        <dsp:cNvPr id="0" name=""/>
        <dsp:cNvSpPr/>
      </dsp:nvSpPr>
      <dsp:spPr>
        <a:xfrm>
          <a:off x="2784773" y="1730685"/>
          <a:ext cx="2366718" cy="665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Summary:</a:t>
          </a:r>
          <a:endParaRPr lang="en-US" sz="1400" kern="1200"/>
        </a:p>
      </dsp:txBody>
      <dsp:txXfrm>
        <a:off x="2784773" y="1730685"/>
        <a:ext cx="2366718" cy="665639"/>
      </dsp:txXfrm>
    </dsp:sp>
    <dsp:sp modelId="{19C7C29D-889A-45E8-8B35-C6E8CA72F0A7}">
      <dsp:nvSpPr>
        <dsp:cNvPr id="0" name=""/>
        <dsp:cNvSpPr/>
      </dsp:nvSpPr>
      <dsp:spPr>
        <a:xfrm>
          <a:off x="2784773" y="2449774"/>
          <a:ext cx="2366718" cy="101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Recognize cultural differences and address them proactively</a:t>
          </a: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Implement outlined strategies</a:t>
          </a: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Prioritize cultural awareness as a core business skill</a:t>
          </a:r>
          <a:endParaRPr lang="en-US" sz="1100" kern="1200"/>
        </a:p>
      </dsp:txBody>
      <dsp:txXfrm>
        <a:off x="2784773" y="2449774"/>
        <a:ext cx="2366718" cy="1010125"/>
      </dsp:txXfrm>
    </dsp:sp>
    <dsp:sp modelId="{98367943-2A30-4891-8AB5-EAFA6AE6DB91}">
      <dsp:nvSpPr>
        <dsp:cNvPr id="0" name=""/>
        <dsp:cNvSpPr/>
      </dsp:nvSpPr>
      <dsp:spPr>
        <a:xfrm>
          <a:off x="6334851" y="787417"/>
          <a:ext cx="828351" cy="8283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64A14-5CDD-4B7C-A2AC-9C0AE2964F28}">
      <dsp:nvSpPr>
        <dsp:cNvPr id="0" name=""/>
        <dsp:cNvSpPr/>
      </dsp:nvSpPr>
      <dsp:spPr>
        <a:xfrm>
          <a:off x="5565668" y="1730685"/>
          <a:ext cx="2366718" cy="665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Next Steps:</a:t>
          </a:r>
          <a:endParaRPr lang="en-US" sz="1400" kern="1200"/>
        </a:p>
      </dsp:txBody>
      <dsp:txXfrm>
        <a:off x="5565668" y="1730685"/>
        <a:ext cx="2366718" cy="665639"/>
      </dsp:txXfrm>
    </dsp:sp>
    <dsp:sp modelId="{C626FB57-BF86-440B-A550-DD74439A258A}">
      <dsp:nvSpPr>
        <dsp:cNvPr id="0" name=""/>
        <dsp:cNvSpPr/>
      </dsp:nvSpPr>
      <dsp:spPr>
        <a:xfrm>
          <a:off x="5565668" y="2449774"/>
          <a:ext cx="2366718" cy="101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Approve cultural training budget</a:t>
          </a: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Schedule initial relationship-building visit</a:t>
          </a:r>
          <a:endParaRPr lang="en-US" sz="1100" kern="1200"/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Identify a local consultant</a:t>
          </a:r>
          <a:endParaRPr lang="en-US" sz="1100" kern="1200"/>
        </a:p>
      </dsp:txBody>
      <dsp:txXfrm>
        <a:off x="5565668" y="2449774"/>
        <a:ext cx="2366718" cy="1010125"/>
      </dsp:txXfrm>
    </dsp:sp>
    <dsp:sp modelId="{910E7E8F-A21F-46BA-B182-82BBC9D70558}">
      <dsp:nvSpPr>
        <dsp:cNvPr id="0" name=""/>
        <dsp:cNvSpPr/>
      </dsp:nvSpPr>
      <dsp:spPr>
        <a:xfrm>
          <a:off x="9115746" y="787417"/>
          <a:ext cx="828351" cy="8283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D5442-56D2-4964-8815-8E14EDE12E9A}">
      <dsp:nvSpPr>
        <dsp:cNvPr id="0" name=""/>
        <dsp:cNvSpPr/>
      </dsp:nvSpPr>
      <dsp:spPr>
        <a:xfrm>
          <a:off x="8346562" y="1730685"/>
          <a:ext cx="2366718" cy="665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b="0" i="0" kern="1200" baseline="0"/>
            <a:t>Reference: Hall, E.T. (1976). </a:t>
          </a:r>
          <a:r>
            <a:rPr lang="en-US" sz="1400" b="0" i="1" kern="1200" baseline="0"/>
            <a:t>Beyond Culture</a:t>
          </a:r>
          <a:r>
            <a:rPr lang="en-US" sz="1400" b="0" i="0" kern="1200" baseline="0"/>
            <a:t>. Anchor Books.</a:t>
          </a:r>
          <a:endParaRPr lang="en-US" sz="1400" kern="1200"/>
        </a:p>
      </dsp:txBody>
      <dsp:txXfrm>
        <a:off x="8346562" y="1730685"/>
        <a:ext cx="2366718" cy="665639"/>
      </dsp:txXfrm>
    </dsp:sp>
    <dsp:sp modelId="{EBC92B5D-EB64-4280-B4D4-6F3A598CD4E6}">
      <dsp:nvSpPr>
        <dsp:cNvPr id="0" name=""/>
        <dsp:cNvSpPr/>
      </dsp:nvSpPr>
      <dsp:spPr>
        <a:xfrm>
          <a:off x="8346562" y="2449774"/>
          <a:ext cx="2366718" cy="101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1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144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231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1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00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1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741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1">
              <a:rPr lang="en-US" smtClean="0"/>
              <a:t>12/13/2024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148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1">
              <a:rPr lang="en-US" smtClean="0"/>
              <a:t>12/13/2024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042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1">
              <a:rPr lang="en-US" smtClean="0"/>
              <a:t>12/13/2024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672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1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588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1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887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1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9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1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964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1">
              <a:rPr lang="en-US" smtClean="0"/>
              <a:t>12/13/2024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5871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FCB87-A9C2-6E51-36D5-4E44C40F5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25EC668-E747-D464-223E-1129F9A6D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20"/>
            <a:ext cx="12192001" cy="5153821"/>
          </a:xfrm>
          <a:custGeom>
            <a:avLst/>
            <a:gdLst>
              <a:gd name="connsiteX0" fmla="*/ 0 w 12192001"/>
              <a:gd name="connsiteY0" fmla="*/ 0 h 5153821"/>
              <a:gd name="connsiteX1" fmla="*/ 12192001 w 12192001"/>
              <a:gd name="connsiteY1" fmla="*/ 0 h 5153821"/>
              <a:gd name="connsiteX2" fmla="*/ 12192001 w 12192001"/>
              <a:gd name="connsiteY2" fmla="*/ 4475908 h 5153821"/>
              <a:gd name="connsiteX3" fmla="*/ 11514088 w 12192001"/>
              <a:gd name="connsiteY3" fmla="*/ 5153821 h 5153821"/>
              <a:gd name="connsiteX4" fmla="*/ 677913 w 12192001"/>
              <a:gd name="connsiteY4" fmla="*/ 5153821 h 5153821"/>
              <a:gd name="connsiteX5" fmla="*/ 0 w 12192001"/>
              <a:gd name="connsiteY5" fmla="*/ 4475908 h 5153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1" h="5153821">
                <a:moveTo>
                  <a:pt x="0" y="0"/>
                </a:moveTo>
                <a:lnTo>
                  <a:pt x="12192001" y="0"/>
                </a:lnTo>
                <a:lnTo>
                  <a:pt x="12192001" y="4475908"/>
                </a:lnTo>
                <a:cubicBezTo>
                  <a:pt x="12192001" y="4850309"/>
                  <a:pt x="11888489" y="5153821"/>
                  <a:pt x="11514088" y="5153821"/>
                </a:cubicBezTo>
                <a:lnTo>
                  <a:pt x="677913" y="5153821"/>
                </a:lnTo>
                <a:cubicBezTo>
                  <a:pt x="303512" y="5153821"/>
                  <a:pt x="0" y="4850309"/>
                  <a:pt x="0" y="4475908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close-up of a network&#10;&#10;Description automatically generated">
            <a:extLst>
              <a:ext uri="{FF2B5EF4-FFF2-40B4-BE49-F238E27FC236}">
                <a16:creationId xmlns:a16="http://schemas.microsoft.com/office/drawing/2014/main" id="{F02AE270-516E-E012-15ED-E22F110CA88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0861" b="6299"/>
          <a:stretch/>
        </p:blipFill>
        <p:spPr>
          <a:xfrm>
            <a:off x="20" y="-6220"/>
            <a:ext cx="12191981" cy="6718519"/>
          </a:xfrm>
          <a:custGeom>
            <a:avLst/>
            <a:gdLst/>
            <a:ahLst/>
            <a:cxnLst/>
            <a:rect l="l" t="t" r="r" b="b"/>
            <a:pathLst>
              <a:path w="12192001" h="5153821">
                <a:moveTo>
                  <a:pt x="0" y="0"/>
                </a:moveTo>
                <a:lnTo>
                  <a:pt x="12192001" y="0"/>
                </a:lnTo>
                <a:lnTo>
                  <a:pt x="12192001" y="4475908"/>
                </a:lnTo>
                <a:cubicBezTo>
                  <a:pt x="12192001" y="4850309"/>
                  <a:pt x="11888489" y="5153821"/>
                  <a:pt x="11514088" y="5153821"/>
                </a:cubicBezTo>
                <a:lnTo>
                  <a:pt x="677913" y="5153821"/>
                </a:lnTo>
                <a:cubicBezTo>
                  <a:pt x="303512" y="5153821"/>
                  <a:pt x="0" y="4850309"/>
                  <a:pt x="0" y="447590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2261B9-AFEB-4E22-4669-360E1E5E23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26909"/>
            <a:ext cx="7806912" cy="3316897"/>
          </a:xfrm>
        </p:spPr>
        <p:txBody>
          <a:bodyPr anchor="t">
            <a:normAutofit fontScale="90000"/>
          </a:bodyPr>
          <a:lstStyle/>
          <a:p>
            <a:r>
              <a:rPr lang="en-GB" sz="5600" b="1" dirty="0">
                <a:solidFill>
                  <a:srgbClr val="FFFFFF"/>
                </a:solidFill>
              </a:rPr>
              <a:t>Establishing a Strategic Partnership with a Chinese Firm</a:t>
            </a:r>
            <a:br>
              <a:rPr lang="en-GB" sz="5600" b="1" dirty="0">
                <a:solidFill>
                  <a:srgbClr val="FFFFFF"/>
                </a:solidFill>
              </a:rPr>
            </a:br>
            <a:br>
              <a:rPr lang="en-GB" sz="2400" b="1" dirty="0">
                <a:solidFill>
                  <a:srgbClr val="FFFFFF"/>
                </a:solidFill>
              </a:rPr>
            </a:br>
            <a:r>
              <a:rPr lang="en-GB" sz="2400" b="1" dirty="0">
                <a:solidFill>
                  <a:srgbClr val="FFFFFF"/>
                </a:solidFill>
              </a:rPr>
              <a:t>Student name: Alexandra Elisaveta Strajeriu</a:t>
            </a:r>
            <a:br>
              <a:rPr lang="en-GB" sz="2400" b="1" dirty="0">
                <a:solidFill>
                  <a:srgbClr val="FFFFFF"/>
                </a:solidFill>
              </a:rPr>
            </a:br>
            <a:r>
              <a:rPr lang="en-GB" sz="2400" b="1" dirty="0">
                <a:solidFill>
                  <a:srgbClr val="FFFFFF"/>
                </a:solidFill>
              </a:rPr>
              <a:t>Student id: 2214913</a:t>
            </a:r>
            <a:br>
              <a:rPr lang="en-GB" sz="2400" b="1" dirty="0">
                <a:solidFill>
                  <a:srgbClr val="FFFFFF"/>
                </a:solidFill>
              </a:rPr>
            </a:br>
            <a:r>
              <a:rPr lang="en-GB" sz="2400" b="1" dirty="0">
                <a:solidFill>
                  <a:srgbClr val="FFFFFF"/>
                </a:solidFill>
              </a:rPr>
              <a:t>Module name: International Business Communications</a:t>
            </a:r>
            <a:br>
              <a:rPr lang="en-GB" sz="2400" b="1" dirty="0">
                <a:solidFill>
                  <a:srgbClr val="FFFFFF"/>
                </a:solidFill>
              </a:rPr>
            </a:br>
            <a:r>
              <a:rPr lang="en-GB" sz="2400" b="1" dirty="0">
                <a:solidFill>
                  <a:srgbClr val="FFFFFF"/>
                </a:solidFill>
              </a:rPr>
              <a:t>Module id: LCBB6001</a:t>
            </a:r>
            <a:br>
              <a:rPr lang="en-GB" sz="2400" b="1" dirty="0">
                <a:solidFill>
                  <a:srgbClr val="FFFFFF"/>
                </a:solidFill>
              </a:rPr>
            </a:br>
            <a:r>
              <a:rPr lang="en-GB" sz="2400" b="1" dirty="0">
                <a:solidFill>
                  <a:srgbClr val="FFFFFF"/>
                </a:solidFill>
              </a:rPr>
              <a:t>Lecturer</a:t>
            </a:r>
            <a:r>
              <a:rPr lang="en-GB" sz="2400" b="1">
                <a:solidFill>
                  <a:srgbClr val="FFFFFF"/>
                </a:solidFill>
              </a:rPr>
              <a:t>: Afzal Munna</a:t>
            </a:r>
            <a:endParaRPr lang="en-GB" sz="5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419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8CA9E9D-6A76-A56D-C4DE-0910EA872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FB7E5ED-F72A-DBA0-549D-BABA6DAC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406604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685800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0 h 6858000"/>
              <a:gd name="connsiteX0" fmla="*/ 0 w 12192000"/>
              <a:gd name="connsiteY0" fmla="*/ 0 h 2406604"/>
              <a:gd name="connsiteX1" fmla="*/ 12192000 w 12192000"/>
              <a:gd name="connsiteY1" fmla="*/ 0 h 2406604"/>
              <a:gd name="connsiteX2" fmla="*/ 12192000 w 12192000"/>
              <a:gd name="connsiteY2" fmla="*/ 2406593 h 2406604"/>
              <a:gd name="connsiteX3" fmla="*/ 12178573 w 12192000"/>
              <a:gd name="connsiteY3" fmla="*/ 2273403 h 2406604"/>
              <a:gd name="connsiteX4" fmla="*/ 11531070 w 12192000"/>
              <a:gd name="connsiteY4" fmla="*/ 1745673 h 2406604"/>
              <a:gd name="connsiteX5" fmla="*/ 660932 w 12192000"/>
              <a:gd name="connsiteY5" fmla="*/ 1745673 h 2406604"/>
              <a:gd name="connsiteX6" fmla="*/ 1 w 12192000"/>
              <a:gd name="connsiteY6" fmla="*/ 2406604 h 2406604"/>
              <a:gd name="connsiteX7" fmla="*/ 0 w 12192000"/>
              <a:gd name="connsiteY7" fmla="*/ 0 h 2406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2406604">
                <a:moveTo>
                  <a:pt x="0" y="0"/>
                </a:moveTo>
                <a:lnTo>
                  <a:pt x="12192000" y="0"/>
                </a:lnTo>
                <a:lnTo>
                  <a:pt x="12192000" y="2406593"/>
                </a:lnTo>
                <a:lnTo>
                  <a:pt x="12178573" y="2273403"/>
                </a:lnTo>
                <a:cubicBezTo>
                  <a:pt x="12116944" y="1972228"/>
                  <a:pt x="11850464" y="1745673"/>
                  <a:pt x="11531070" y="1745673"/>
                </a:cubicBezTo>
                <a:lnTo>
                  <a:pt x="660932" y="1745673"/>
                </a:lnTo>
                <a:cubicBezTo>
                  <a:pt x="295910" y="1745673"/>
                  <a:pt x="1" y="2041582"/>
                  <a:pt x="1" y="2406604"/>
                </a:cubicBezTo>
                <a:cubicBezTo>
                  <a:pt x="1" y="1604403"/>
                  <a:pt x="0" y="802201"/>
                  <a:pt x="0" y="0"/>
                </a:cubicBez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8B464-30C9-B1C8-9F6B-AF59AD6B7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6E1F69A-5D7A-22B0-C586-4FCB0655F7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1250477"/>
              </p:ext>
            </p:extLst>
          </p:nvPr>
        </p:nvGraphicFramePr>
        <p:xfrm>
          <a:off x="1273853" y="2554014"/>
          <a:ext cx="9667415" cy="341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9579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0C58FCB-AB15-8F2D-ECB3-614828E43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7DEB28-B9EE-792D-E996-FBD8BA2663B4}"/>
              </a:ext>
            </a:extLst>
          </p:cNvPr>
          <p:cNvSpPr txBox="1"/>
          <p:nvPr/>
        </p:nvSpPr>
        <p:spPr>
          <a:xfrm>
            <a:off x="340627" y="2569464"/>
            <a:ext cx="4764773" cy="355549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sz="1200" b="1" dirty="0"/>
              <a:t>Cultural Elements to Overcome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sz="1200" b="1" dirty="0"/>
              <a:t>Key Differences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1200" b="1" dirty="0"/>
              <a:t>Communication Styles:</a:t>
            </a:r>
            <a:endParaRPr lang="en-US" sz="1200" dirty="0"/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Chinese culture often values indirect communication, while UK culture prefers directness.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Impact: Misunderstandings or perceived insensitivity.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Reference: Hall, E.T. (1976). </a:t>
            </a:r>
            <a:r>
              <a:rPr lang="en-US" sz="1200" i="1" dirty="0"/>
              <a:t>Beyond Culture</a:t>
            </a:r>
            <a:r>
              <a:rPr lang="en-US" sz="1200" dirty="0"/>
              <a:t>. Anchor Books.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1200" b="1" dirty="0"/>
              <a:t>Decision-Making:</a:t>
            </a:r>
            <a:endParaRPr lang="en-US" sz="1200" dirty="0"/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Hierarchical structures in China vs. collaborative approaches in the UK.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Impact: Extended timelines or misalignment.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Reference: Hofstede, G. (1980). </a:t>
            </a:r>
            <a:r>
              <a:rPr lang="en-US" sz="1200" i="1" dirty="0"/>
              <a:t>Culture's Consequences: International Differences in Work-Related Values</a:t>
            </a:r>
            <a:r>
              <a:rPr lang="en-US" sz="1200" dirty="0"/>
              <a:t>. Sage Publications.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en-US" sz="1200" b="1" dirty="0"/>
              <a:t>Relationship Building (Guanxi):</a:t>
            </a:r>
            <a:endParaRPr lang="en-US" sz="1200" dirty="0"/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Emphasis on trust and personal connections in Chinese business.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Impact: Transactions may stall without strong relationships.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Reference: Chen, M. (2001). </a:t>
            </a:r>
            <a:r>
              <a:rPr lang="en-US" sz="1200" i="1" dirty="0"/>
              <a:t>Inside Chinese Business: A Guide for Managers Worldwide</a:t>
            </a:r>
            <a:r>
              <a:rPr lang="en-US" sz="1200" dirty="0"/>
              <a:t>. Harvard Business Review Press.</a:t>
            </a:r>
          </a:p>
        </p:txBody>
      </p:sp>
      <p:pic>
        <p:nvPicPr>
          <p:cNvPr id="8" name="Picture 7" descr="Top shot of a representation of networks with stick figures.">
            <a:extLst>
              <a:ext uri="{FF2B5EF4-FFF2-40B4-BE49-F238E27FC236}">
                <a16:creationId xmlns:a16="http://schemas.microsoft.com/office/drawing/2014/main" id="{54DFCD57-1783-CE11-544F-90CAB33464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61" r="8528"/>
          <a:stretch/>
        </p:blipFill>
        <p:spPr>
          <a:xfrm>
            <a:off x="6096000" y="10"/>
            <a:ext cx="6096000" cy="6857990"/>
          </a:xfrm>
          <a:custGeom>
            <a:avLst/>
            <a:gdLst/>
            <a:ahLst/>
            <a:cxnLst/>
            <a:rect l="l" t="t" r="r" b="b"/>
            <a:pathLst>
              <a:path w="6096000" h="6858000">
                <a:moveTo>
                  <a:pt x="677913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9BE49A-F333-0BE7-4B1E-4D2FAFDF8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997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F904DB4-22D2-4F22-B1B8-ADDDBB7FF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60C5463-4C1F-6EA2-5253-B3A2FE16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4076698" cy="6858000"/>
          </a:xfrm>
          <a:custGeom>
            <a:avLst/>
            <a:gdLst>
              <a:gd name="connsiteX0" fmla="*/ 4076698 w 4076698"/>
              <a:gd name="connsiteY0" fmla="*/ 6858000 h 6858000"/>
              <a:gd name="connsiteX1" fmla="*/ 677913 w 4076698"/>
              <a:gd name="connsiteY1" fmla="*/ 6858000 h 6858000"/>
              <a:gd name="connsiteX2" fmla="*/ 0 w 4076698"/>
              <a:gd name="connsiteY2" fmla="*/ 6180087 h 6858000"/>
              <a:gd name="connsiteX3" fmla="*/ 0 w 4076698"/>
              <a:gd name="connsiteY3" fmla="*/ 677913 h 6858000"/>
              <a:gd name="connsiteX4" fmla="*/ 677913 w 4076698"/>
              <a:gd name="connsiteY4" fmla="*/ 0 h 6858000"/>
              <a:gd name="connsiteX5" fmla="*/ 4076698 w 4076698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76698" h="6858000">
                <a:moveTo>
                  <a:pt x="4076698" y="6858000"/>
                </a:move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lnTo>
                  <a:pt x="4076698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51B830-F3E6-9D94-31AC-21D860527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423E054C-5826-9F6D-D300-24601D88F0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5088585"/>
              </p:ext>
            </p:extLst>
          </p:nvPr>
        </p:nvGraphicFramePr>
        <p:xfrm>
          <a:off x="5015619" y="838201"/>
          <a:ext cx="6388331" cy="5191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2550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A2BC11C-25CD-BA01-B738-D4A5DD658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8677B3-3C8D-6E41-2B25-404791F6AA3E}"/>
              </a:ext>
            </a:extLst>
          </p:cNvPr>
          <p:cNvSpPr txBox="1"/>
          <p:nvPr/>
        </p:nvSpPr>
        <p:spPr>
          <a:xfrm>
            <a:off x="340626" y="2569464"/>
            <a:ext cx="5487896" cy="35554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sz="1100" b="1"/>
              <a:t>Importance of Cultural Awareness and Adaptability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/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sz="1100" b="1"/>
              <a:t>Content:</a:t>
            </a:r>
            <a:endParaRPr lang="en-US" sz="1100"/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Reduces misunderstandings and fosters trust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Builds a foundation for long-term collaboration</a:t>
            </a:r>
          </a:p>
          <a:p>
            <a:pPr marL="742950" lvl="1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Enhances reputation and market positioning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sz="1100" b="1"/>
              <a:t>Quote: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sz="1100"/>
              <a:t>“In cross-cultural negotiations, adaptability is not just a skill—it is a competitive advantage.”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100"/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sz="1100"/>
              <a:t>Reference: Ting-Toomey, S. (1999). </a:t>
            </a:r>
            <a:r>
              <a:rPr lang="en-US" sz="1100" i="1"/>
              <a:t>Communicating Across Cultures</a:t>
            </a:r>
            <a:r>
              <a:rPr lang="en-US" sz="1100"/>
              <a:t>. Guilford Press.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10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EDC370B-A1E5-1BCE-360E-25CD04D0F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7140" y="0"/>
            <a:ext cx="5054860" cy="6858000"/>
          </a:xfrm>
          <a:custGeom>
            <a:avLst/>
            <a:gdLst>
              <a:gd name="connsiteX0" fmla="*/ 677913 w 5054860"/>
              <a:gd name="connsiteY0" fmla="*/ 0 h 6858000"/>
              <a:gd name="connsiteX1" fmla="*/ 5054860 w 5054860"/>
              <a:gd name="connsiteY1" fmla="*/ 0 h 6858000"/>
              <a:gd name="connsiteX2" fmla="*/ 5054860 w 5054860"/>
              <a:gd name="connsiteY2" fmla="*/ 6858000 h 6858000"/>
              <a:gd name="connsiteX3" fmla="*/ 677913 w 5054860"/>
              <a:gd name="connsiteY3" fmla="*/ 6858000 h 6858000"/>
              <a:gd name="connsiteX4" fmla="*/ 0 w 5054860"/>
              <a:gd name="connsiteY4" fmla="*/ 6180087 h 6858000"/>
              <a:gd name="connsiteX5" fmla="*/ 0 w 5054860"/>
              <a:gd name="connsiteY5" fmla="*/ 677913 h 6858000"/>
              <a:gd name="connsiteX6" fmla="*/ 677913 w 5054860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54860" h="6858000">
                <a:moveTo>
                  <a:pt x="677913" y="0"/>
                </a:moveTo>
                <a:lnTo>
                  <a:pt x="5054860" y="0"/>
                </a:lnTo>
                <a:lnTo>
                  <a:pt x="5054860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Graphic 9" descr="Business Growth">
            <a:extLst>
              <a:ext uri="{FF2B5EF4-FFF2-40B4-BE49-F238E27FC236}">
                <a16:creationId xmlns:a16="http://schemas.microsoft.com/office/drawing/2014/main" id="{92AFA5BE-A714-253B-36D8-B3811F0355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18580" y="1685536"/>
            <a:ext cx="3485372" cy="348537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1C670-4969-9542-C990-2366E56E9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000000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856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921ADB-B43D-32C5-18EE-18AF3C436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E56D5D3-3105-1C66-5BAB-FA7B033D5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699" y="0"/>
            <a:ext cx="8115301" cy="6858000"/>
          </a:xfrm>
          <a:custGeom>
            <a:avLst/>
            <a:gdLst>
              <a:gd name="connsiteX0" fmla="*/ 677913 w 8115301"/>
              <a:gd name="connsiteY0" fmla="*/ 0 h 6858000"/>
              <a:gd name="connsiteX1" fmla="*/ 8115301 w 8115301"/>
              <a:gd name="connsiteY1" fmla="*/ 0 h 6858000"/>
              <a:gd name="connsiteX2" fmla="*/ 8115301 w 8115301"/>
              <a:gd name="connsiteY2" fmla="*/ 6858000 h 6858000"/>
              <a:gd name="connsiteX3" fmla="*/ 677913 w 8115301"/>
              <a:gd name="connsiteY3" fmla="*/ 6858000 h 6858000"/>
              <a:gd name="connsiteX4" fmla="*/ 0 w 8115301"/>
              <a:gd name="connsiteY4" fmla="*/ 6180087 h 6858000"/>
              <a:gd name="connsiteX5" fmla="*/ 0 w 8115301"/>
              <a:gd name="connsiteY5" fmla="*/ 677913 h 6858000"/>
              <a:gd name="connsiteX6" fmla="*/ 677913 w 811530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15301" h="6858000">
                <a:moveTo>
                  <a:pt x="677913" y="0"/>
                </a:moveTo>
                <a:lnTo>
                  <a:pt x="8115301" y="0"/>
                </a:lnTo>
                <a:lnTo>
                  <a:pt x="8115301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FA3B99-98DB-3701-9110-F332025AD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71395B5E-F853-E2D8-0E8D-7600B19626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1101296"/>
              </p:ext>
            </p:extLst>
          </p:nvPr>
        </p:nvGraphicFramePr>
        <p:xfrm>
          <a:off x="4931453" y="838200"/>
          <a:ext cx="6571067" cy="5291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1260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CC19ED-3819-FBE4-5E32-C3A829213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7</a:t>
            </a:fld>
            <a:endParaRPr lang="en-US"/>
          </a:p>
        </p:txBody>
      </p:sp>
      <p:sp>
        <p:nvSpPr>
          <p:cNvPr id="22" name="Rectangle 16">
            <a:extLst>
              <a:ext uri="{FF2B5EF4-FFF2-40B4-BE49-F238E27FC236}">
                <a16:creationId xmlns:a16="http://schemas.microsoft.com/office/drawing/2014/main" id="{AF9229D0-C5F9-871F-65F0-BDD48165A2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Rectangle 17">
            <a:extLst>
              <a:ext uri="{FF2B5EF4-FFF2-40B4-BE49-F238E27FC236}">
                <a16:creationId xmlns:a16="http://schemas.microsoft.com/office/drawing/2014/main" id="{4E3BD1B2-BB80-1CAA-5A82-CB35F0429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FAA5C6C2-9435-F7B7-66BB-D17D0A7AFC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8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6" name="TextBox 5">
            <a:extLst>
              <a:ext uri="{FF2B5EF4-FFF2-40B4-BE49-F238E27FC236}">
                <a16:creationId xmlns:a16="http://schemas.microsoft.com/office/drawing/2014/main" id="{60F63376-4E15-918B-EBC1-2517FB6284F5}"/>
              </a:ext>
            </a:extLst>
          </p:cNvPr>
          <p:cNvGraphicFramePr/>
          <p:nvPr/>
        </p:nvGraphicFramePr>
        <p:xfrm>
          <a:off x="452283" y="383458"/>
          <a:ext cx="10717161" cy="4247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5287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876D2B9-2E99-23C0-A25B-77784F231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50B182-9A96-39A9-5C3B-2DF3FF14C2F0}"/>
              </a:ext>
            </a:extLst>
          </p:cNvPr>
          <p:cNvSpPr txBox="1"/>
          <p:nvPr/>
        </p:nvSpPr>
        <p:spPr>
          <a:xfrm>
            <a:off x="340619" y="2569464"/>
            <a:ext cx="3993175" cy="355549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</a:pPr>
            <a:r>
              <a:rPr lang="en-US" sz="1200" b="1" dirty="0"/>
              <a:t>References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200" b="1" dirty="0"/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200" b="1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Chen, M. (2001). </a:t>
            </a:r>
            <a:r>
              <a:rPr lang="en-US" sz="1200" i="1" dirty="0"/>
              <a:t>Inside Chinese Business: A Guide for Managers Worldwide</a:t>
            </a:r>
            <a:r>
              <a:rPr lang="en-US" sz="1200" dirty="0"/>
              <a:t>. Harvard Business Review Press.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2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Hall, E.T. (1976). </a:t>
            </a:r>
            <a:r>
              <a:rPr lang="en-US" sz="1200" i="1" dirty="0"/>
              <a:t>Beyond Culture</a:t>
            </a:r>
            <a:r>
              <a:rPr lang="en-US" sz="1200" dirty="0"/>
              <a:t>. Anchor Books.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2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Hofstede, G. (1980). </a:t>
            </a:r>
            <a:r>
              <a:rPr lang="en-US" sz="1200" i="1" dirty="0"/>
              <a:t>Culture's Consequences: International Differences in Work-Related Values</a:t>
            </a:r>
            <a:r>
              <a:rPr lang="en-US" sz="1200" dirty="0"/>
              <a:t>. Sage Publications.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2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Ting-Toomey, S. (1999). </a:t>
            </a:r>
            <a:r>
              <a:rPr lang="en-US" sz="1200" i="1" dirty="0"/>
              <a:t>Communicating Across Cultures</a:t>
            </a:r>
            <a:r>
              <a:rPr lang="en-US" sz="1200" dirty="0"/>
              <a:t>. Guilford Press.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</a:pPr>
            <a:endParaRPr lang="en-US" sz="1200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Trompenaars, F. and Hampden-Turner, C. (1997). </a:t>
            </a:r>
            <a:r>
              <a:rPr lang="en-US" sz="1200" i="1" dirty="0"/>
              <a:t>Riding the Waves of Culture: Understanding Cultural Diversity in Business</a:t>
            </a:r>
            <a:r>
              <a:rPr lang="en-US" sz="1200" dirty="0"/>
              <a:t>. Nicholas Brealey Publishing.</a:t>
            </a:r>
          </a:p>
        </p:txBody>
      </p:sp>
      <p:pic>
        <p:nvPicPr>
          <p:cNvPr id="8" name="Picture 7" descr="Open book">
            <a:extLst>
              <a:ext uri="{FF2B5EF4-FFF2-40B4-BE49-F238E27FC236}">
                <a16:creationId xmlns:a16="http://schemas.microsoft.com/office/drawing/2014/main" id="{33D615B1-12B0-CA59-DE04-B60C2A793B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39" r="16144" b="-2"/>
          <a:stretch/>
        </p:blipFill>
        <p:spPr>
          <a:xfrm>
            <a:off x="5105401" y="1"/>
            <a:ext cx="7090851" cy="6857999"/>
          </a:xfrm>
          <a:custGeom>
            <a:avLst/>
            <a:gdLst/>
            <a:ahLst/>
            <a:cxnLst/>
            <a:rect l="l" t="t" r="r" b="b"/>
            <a:pathLst>
              <a:path w="7090851" h="6874453">
                <a:moveTo>
                  <a:pt x="679539" y="0"/>
                </a:moveTo>
                <a:lnTo>
                  <a:pt x="7090851" y="0"/>
                </a:lnTo>
                <a:lnTo>
                  <a:pt x="7090851" y="6874453"/>
                </a:lnTo>
                <a:lnTo>
                  <a:pt x="679539" y="6874453"/>
                </a:lnTo>
                <a:cubicBezTo>
                  <a:pt x="304240" y="6874453"/>
                  <a:pt x="0" y="6570213"/>
                  <a:pt x="0" y="6194913"/>
                </a:cubicBezTo>
                <a:lnTo>
                  <a:pt x="0" y="679540"/>
                </a:lnTo>
                <a:cubicBezTo>
                  <a:pt x="0" y="304240"/>
                  <a:pt x="304240" y="0"/>
                  <a:pt x="679539" y="0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50E78D-D84D-1E68-1DB4-F805E92CC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314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876D2B9-2E99-23C0-A25B-77784F231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AA514-37FF-7948-B74C-33FBC694B39A}"/>
              </a:ext>
            </a:extLst>
          </p:cNvPr>
          <p:cNvSpPr txBox="1"/>
          <p:nvPr/>
        </p:nvSpPr>
        <p:spPr>
          <a:xfrm>
            <a:off x="340619" y="2569464"/>
            <a:ext cx="3993175" cy="35554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b="1"/>
              <a:t>Questions and Discussion</a:t>
            </a:r>
          </a:p>
        </p:txBody>
      </p:sp>
      <p:pic>
        <p:nvPicPr>
          <p:cNvPr id="8" name="Picture 7" descr="Wood human figure">
            <a:extLst>
              <a:ext uri="{FF2B5EF4-FFF2-40B4-BE49-F238E27FC236}">
                <a16:creationId xmlns:a16="http://schemas.microsoft.com/office/drawing/2014/main" id="{5F6E1FE7-B6BC-B24D-BF74-61B556FF19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0983" b="-2"/>
          <a:stretch/>
        </p:blipFill>
        <p:spPr>
          <a:xfrm>
            <a:off x="5105401" y="1"/>
            <a:ext cx="7090851" cy="6857999"/>
          </a:xfrm>
          <a:custGeom>
            <a:avLst/>
            <a:gdLst/>
            <a:ahLst/>
            <a:cxnLst/>
            <a:rect l="l" t="t" r="r" b="b"/>
            <a:pathLst>
              <a:path w="7090851" h="6874453">
                <a:moveTo>
                  <a:pt x="679539" y="0"/>
                </a:moveTo>
                <a:lnTo>
                  <a:pt x="7090851" y="0"/>
                </a:lnTo>
                <a:lnTo>
                  <a:pt x="7090851" y="6874453"/>
                </a:lnTo>
                <a:lnTo>
                  <a:pt x="679539" y="6874453"/>
                </a:lnTo>
                <a:cubicBezTo>
                  <a:pt x="304240" y="6874453"/>
                  <a:pt x="0" y="6570213"/>
                  <a:pt x="0" y="6194913"/>
                </a:cubicBezTo>
                <a:lnTo>
                  <a:pt x="0" y="679540"/>
                </a:lnTo>
                <a:cubicBezTo>
                  <a:pt x="0" y="304240"/>
                  <a:pt x="304240" y="0"/>
                  <a:pt x="679539" y="0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BA123D-5FD5-D770-3F52-4FBF05231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36229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AnalogousFromLightSeedRightStep">
      <a:dk1>
        <a:srgbClr val="000000"/>
      </a:dk1>
      <a:lt1>
        <a:srgbClr val="FFFFFF"/>
      </a:lt1>
      <a:dk2>
        <a:srgbClr val="3B3521"/>
      </a:dk2>
      <a:lt2>
        <a:srgbClr val="E2E8E8"/>
      </a:lt2>
      <a:accent1>
        <a:srgbClr val="DC8087"/>
      </a:accent1>
      <a:accent2>
        <a:srgbClr val="D48B64"/>
      </a:accent2>
      <a:accent3>
        <a:srgbClr val="B7A363"/>
      </a:accent3>
      <a:accent4>
        <a:srgbClr val="9AAA50"/>
      </a:accent4>
      <a:accent5>
        <a:srgbClr val="83AF66"/>
      </a:accent5>
      <a:accent6>
        <a:srgbClr val="56B658"/>
      </a:accent6>
      <a:hlink>
        <a:srgbClr val="568E8A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602636BD-A055-489B-83EC-AD971B7E5F9C}" vid="{CD33A9BC-C4B5-4F36-8A14-490DC4E38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684</Words>
  <Application>Microsoft Office PowerPoint</Application>
  <PresentationFormat>Widescreen</PresentationFormat>
  <Paragraphs>84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Neue Haas Grotesk Text Pro</vt:lpstr>
      <vt:lpstr>DylanVTI</vt:lpstr>
      <vt:lpstr>Establishing a Strategic Partnership with a Chinese Firm  Student name: Alexandra Elisaveta Strajeriu Student id: 2214913 Module name: International Business Communications Module id: LCBB6001 Lecturer: Afzal Munna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Strajeriu (2214913)</dc:creator>
  <cp:lastModifiedBy>Alexandra Strajeriu (2214913)</cp:lastModifiedBy>
  <cp:revision>1</cp:revision>
  <dcterms:created xsi:type="dcterms:W3CDTF">2024-12-13T21:02:36Z</dcterms:created>
  <dcterms:modified xsi:type="dcterms:W3CDTF">2024-12-13T21:31:26Z</dcterms:modified>
</cp:coreProperties>
</file>