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compatMode="1" saveSubsetFonts="1">
  <p:sldMasterIdLst>
    <p:sldMasterId id="2147483648" r:id="rId1"/>
  </p:sldMasterIdLst>
  <p:notesMasterIdLst>
    <p:notesMasterId r:id="rId17"/>
  </p:notesMasterIdLst>
  <p:handoutMasterIdLst>
    <p:handoutMasterId r:id="rId18"/>
  </p:handoutMasterIdLst>
  <p:sldIdLst>
    <p:sldId id="380" r:id="rId2"/>
    <p:sldId id="312" r:id="rId3"/>
    <p:sldId id="258" r:id="rId4"/>
    <p:sldId id="259" r:id="rId5"/>
    <p:sldId id="266" r:id="rId6"/>
    <p:sldId id="270" r:id="rId7"/>
    <p:sldId id="260" r:id="rId8"/>
    <p:sldId id="267" r:id="rId9"/>
    <p:sldId id="261" r:id="rId10"/>
    <p:sldId id="262" r:id="rId11"/>
    <p:sldId id="263" r:id="rId12"/>
    <p:sldId id="264" r:id="rId13"/>
    <p:sldId id="265" r:id="rId14"/>
    <p:sldId id="377" r:id="rId15"/>
    <p:sldId id="379" r:id="rId16"/>
  </p:sldIdLst>
  <p:sldSz cx="9144000" cy="6858000" type="screen4x3"/>
  <p:notesSz cx="9144000" cy="6858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68321" autoAdjust="0"/>
  </p:normalViewPr>
  <p:slideViewPr>
    <p:cSldViewPr>
      <p:cViewPr varScale="1">
        <p:scale>
          <a:sx n="75" d="100"/>
          <a:sy n="75" d="100"/>
        </p:scale>
        <p:origin x="2680"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image" Target="../media/image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F4B33A2-BEA0-DB48-9D8C-1CB2FCC7A266}"/>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CACD99D5-B136-564C-8D60-8DCE94FC0E34}"/>
              </a:ext>
            </a:extLst>
          </p:cNvPr>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5C976EA2-D9F2-5345-859F-CDA918CB0F2A}" type="datetimeFigureOut">
              <a:rPr lang="en-US"/>
              <a:pPr>
                <a:defRPr/>
              </a:pPr>
              <a:t>4/25/21</a:t>
            </a:fld>
            <a:endParaRPr lang="en-US"/>
          </a:p>
        </p:txBody>
      </p:sp>
      <p:sp>
        <p:nvSpPr>
          <p:cNvPr id="4" name="Footer Placeholder 3">
            <a:extLst>
              <a:ext uri="{FF2B5EF4-FFF2-40B4-BE49-F238E27FC236}">
                <a16:creationId xmlns:a16="http://schemas.microsoft.com/office/drawing/2014/main" id="{75025B50-6633-964A-B43D-646E8345FB98}"/>
              </a:ext>
            </a:extLst>
          </p:cNvPr>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5" name="Slide Number Placeholder 4">
            <a:extLst>
              <a:ext uri="{FF2B5EF4-FFF2-40B4-BE49-F238E27FC236}">
                <a16:creationId xmlns:a16="http://schemas.microsoft.com/office/drawing/2014/main" id="{0C3E5438-B306-8046-8D40-AAC5F3147B6A}"/>
              </a:ext>
            </a:extLst>
          </p:cNvPr>
          <p:cNvSpPr>
            <a:spLocks noGrp="1"/>
          </p:cNvSpPr>
          <p:nvPr>
            <p:ph type="sldNum" sz="quarter" idx="3"/>
          </p:nvPr>
        </p:nvSpPr>
        <p:spPr>
          <a:xfrm>
            <a:off x="5180013" y="6513513"/>
            <a:ext cx="3962400" cy="3429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EF9AD2FE-1181-8848-BF06-8B519F66DE2E}" type="slidenum">
              <a:rPr lang="en-US" altLang="en-US"/>
              <a:pPr/>
              <a:t>‹#›</a:t>
            </a:fld>
            <a:endParaRPr lang="en-US" alt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0F11EB7-AA17-404E-A6D7-94D65168EB8C}"/>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B344D22F-F3D2-3140-B8DB-EAAF94FA688A}"/>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7FBC1F13-3AEE-544D-A97E-565A0D9DAE93}" type="datetimeFigureOut">
              <a:rPr lang="en-US"/>
              <a:pPr>
                <a:defRPr/>
              </a:pPr>
              <a:t>4/25/21</a:t>
            </a:fld>
            <a:endParaRPr lang="en-US"/>
          </a:p>
        </p:txBody>
      </p:sp>
      <p:sp>
        <p:nvSpPr>
          <p:cNvPr id="4" name="Slide Image Placeholder 3">
            <a:extLst>
              <a:ext uri="{FF2B5EF4-FFF2-40B4-BE49-F238E27FC236}">
                <a16:creationId xmlns:a16="http://schemas.microsoft.com/office/drawing/2014/main" id="{BF6A5716-F992-A241-AEB5-7AC67B89EEF8}"/>
              </a:ext>
            </a:extLst>
          </p:cNvPr>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5837943A-F427-904E-84C0-38FD10AE71C6}"/>
              </a:ext>
            </a:extLst>
          </p:cNvPr>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8CFA6DF6-B5BE-9941-80BC-F27EB72457C9}"/>
              </a:ext>
            </a:extLst>
          </p:cNvPr>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a:extLst>
              <a:ext uri="{FF2B5EF4-FFF2-40B4-BE49-F238E27FC236}">
                <a16:creationId xmlns:a16="http://schemas.microsoft.com/office/drawing/2014/main" id="{94A22346-5AFC-EA46-ADD1-E0D7E94E9F44}"/>
              </a:ext>
            </a:extLst>
          </p:cNvPr>
          <p:cNvSpPr>
            <a:spLocks noGrp="1"/>
          </p:cNvSpPr>
          <p:nvPr>
            <p:ph type="sldNum" sz="quarter" idx="5"/>
          </p:nvPr>
        </p:nvSpPr>
        <p:spPr>
          <a:xfrm>
            <a:off x="5180013" y="6513513"/>
            <a:ext cx="3962400" cy="3429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B2BC4720-26EE-A34B-BE52-BEA3C42AE344}" type="slidenum">
              <a:rPr lang="en-US" altLang="en-US"/>
              <a:pPr/>
              <a:t>‹#›</a:t>
            </a:fld>
            <a:endParaRPr lang="en-US" altLang="en-US"/>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842AA501-AC23-DC40-A3AC-ACB902F53F1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92C2C453-5B84-FA44-9CB0-530F68E015A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6148" name="Slide Number Placeholder 3">
            <a:extLst>
              <a:ext uri="{FF2B5EF4-FFF2-40B4-BE49-F238E27FC236}">
                <a16:creationId xmlns:a16="http://schemas.microsoft.com/office/drawing/2014/main" id="{38B3FBD1-2096-5543-8431-4823BEAE9EB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87B3B86-5354-9346-B42C-14CB237CA26A}" type="slidenum">
              <a:rPr lang="en-GB" altLang="en-US">
                <a:solidFill>
                  <a:srgbClr val="000000"/>
                </a:solidFill>
                <a:latin typeface="Calibri" panose="020F0502020204030204" pitchFamily="34" charset="0"/>
              </a:rPr>
              <a:pPr/>
              <a:t>2</a:t>
            </a:fld>
            <a:endParaRPr lang="en-GB" altLang="en-US">
              <a:solidFill>
                <a:srgbClr val="000000"/>
              </a:solidFill>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EA114AC3-88C8-664D-9834-472CA259F4E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07EBB5E3-489C-D647-BEFA-D2E6451A44B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Resource = people</a:t>
            </a:r>
          </a:p>
          <a:p>
            <a:endParaRPr lang="en-GB" altLang="en-US"/>
          </a:p>
          <a:p>
            <a:r>
              <a:rPr lang="en-GB" altLang="en-US"/>
              <a:t>Need to maximise the return on resource </a:t>
            </a:r>
          </a:p>
        </p:txBody>
      </p:sp>
      <p:sp>
        <p:nvSpPr>
          <p:cNvPr id="9220" name="Slide Number Placeholder 4">
            <a:extLst>
              <a:ext uri="{FF2B5EF4-FFF2-40B4-BE49-F238E27FC236}">
                <a16:creationId xmlns:a16="http://schemas.microsoft.com/office/drawing/2014/main" id="{C9B95A3F-C0B5-024E-811B-80AC78CC659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E28CB00-7FE7-354D-BCE8-05D66D6C9543}" type="slidenum">
              <a:rPr lang="en-US" altLang="en-US"/>
              <a:pPr>
                <a:spcBef>
                  <a:spcPct val="0"/>
                </a:spcBef>
              </a:pPr>
              <a:t>4</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EDE5F77E-B4B6-094F-B410-08EECEA4170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CF3C5513-8941-8048-8524-5E5C84B7807A}"/>
              </a:ext>
            </a:extLst>
          </p:cNvPr>
          <p:cNvSpPr>
            <a:spLocks noGrp="1"/>
          </p:cNvSpPr>
          <p:nvPr>
            <p:ph type="body" idx="1"/>
          </p:nvPr>
        </p:nvSpPr>
        <p:spPr/>
        <p:txBody>
          <a:bodyPr/>
          <a:lstStyle/>
          <a:p>
            <a:pPr>
              <a:defRPr/>
            </a:pPr>
            <a:r>
              <a:rPr lang="en-GB" dirty="0"/>
              <a:t>Value of human resources:</a:t>
            </a:r>
          </a:p>
          <a:p>
            <a:pPr marL="171450" indent="-171450">
              <a:buFont typeface="Arial" pitchFamily="34" charset="0"/>
              <a:buChar char="•"/>
              <a:defRPr/>
            </a:pPr>
            <a:r>
              <a:rPr lang="en-GB" dirty="0"/>
              <a:t>Recruitment</a:t>
            </a:r>
          </a:p>
          <a:p>
            <a:pPr marL="171450" indent="-171450">
              <a:buFont typeface="Arial" pitchFamily="34" charset="0"/>
              <a:buChar char="•"/>
              <a:defRPr/>
            </a:pPr>
            <a:r>
              <a:rPr lang="en-GB" dirty="0"/>
              <a:t>Training</a:t>
            </a:r>
          </a:p>
          <a:p>
            <a:pPr marL="171450" indent="-171450">
              <a:buFont typeface="Arial" pitchFamily="34" charset="0"/>
              <a:buChar char="•"/>
              <a:defRPr/>
            </a:pPr>
            <a:r>
              <a:rPr lang="en-GB" dirty="0"/>
              <a:t>Knowledge / skills  </a:t>
            </a:r>
          </a:p>
          <a:p>
            <a:pPr marL="171450" indent="-171450">
              <a:buFont typeface="Arial" pitchFamily="34" charset="0"/>
              <a:buChar char="•"/>
              <a:defRPr/>
            </a:pPr>
            <a:r>
              <a:rPr lang="en-GB" dirty="0"/>
              <a:t>Experience (the application of knowledge and skills)</a:t>
            </a:r>
          </a:p>
          <a:p>
            <a:pPr marL="171450" indent="-171450">
              <a:buFont typeface="Arial" pitchFamily="34" charset="0"/>
              <a:buChar char="•"/>
              <a:defRPr/>
            </a:pPr>
            <a:r>
              <a:rPr lang="en-GB" dirty="0"/>
              <a:t>Motivation</a:t>
            </a:r>
          </a:p>
          <a:p>
            <a:pPr marL="171450" indent="-171450">
              <a:buFont typeface="Arial" pitchFamily="34" charset="0"/>
              <a:buChar char="•"/>
              <a:defRPr/>
            </a:pPr>
            <a:r>
              <a:rPr lang="en-GB" dirty="0"/>
              <a:t>Loyalty</a:t>
            </a:r>
          </a:p>
          <a:p>
            <a:pPr marL="171450" indent="-171450">
              <a:buFont typeface="Arial" pitchFamily="34" charset="0"/>
              <a:buChar char="•"/>
              <a:defRPr/>
            </a:pPr>
            <a:r>
              <a:rPr lang="en-GB" dirty="0"/>
              <a:t>Contacts e.g. sales contacts, customers, good relations with suppliers, etc.</a:t>
            </a:r>
          </a:p>
          <a:p>
            <a:pPr>
              <a:defRPr/>
            </a:pPr>
            <a:endParaRPr lang="en-GB" dirty="0"/>
          </a:p>
          <a:p>
            <a:pPr>
              <a:defRPr/>
            </a:pPr>
            <a:r>
              <a:rPr lang="en-GB" dirty="0"/>
              <a:t>None of these assets/values are recognised in the financial statements (except as a cost in the P&amp;L salaries/wages)</a:t>
            </a:r>
          </a:p>
          <a:p>
            <a:pPr>
              <a:defRPr/>
            </a:pPr>
            <a:endParaRPr lang="en-GB" dirty="0"/>
          </a:p>
          <a:p>
            <a:pPr>
              <a:defRPr/>
            </a:pPr>
            <a:r>
              <a:rPr lang="en-GB" dirty="0"/>
              <a:t>They should be long term assets?? </a:t>
            </a:r>
          </a:p>
        </p:txBody>
      </p:sp>
      <p:sp>
        <p:nvSpPr>
          <p:cNvPr id="11268" name="Slide Number Placeholder 4">
            <a:extLst>
              <a:ext uri="{FF2B5EF4-FFF2-40B4-BE49-F238E27FC236}">
                <a16:creationId xmlns:a16="http://schemas.microsoft.com/office/drawing/2014/main" id="{650EB54C-0F3B-6B49-985E-6D7DB30C5D7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8C72758-C87E-7D4A-A590-FD2107F81D31}" type="slidenum">
              <a:rPr lang="en-US" altLang="en-US"/>
              <a:pPr>
                <a:spcBef>
                  <a:spcPct val="0"/>
                </a:spcBef>
              </a:pPr>
              <a:t>5</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9471E3A2-4B1A-B040-BF99-01EC949B73C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9EDCDD8C-1D1F-1845-816B-86115D50623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As a variable cost, will be part of the costing of production/provision of services…..</a:t>
            </a:r>
          </a:p>
          <a:p>
            <a:r>
              <a:rPr lang="en-GB" altLang="en-US"/>
              <a:t>But they tend to stay &gt; 1 year (compare to Fixed Assets)</a:t>
            </a:r>
          </a:p>
        </p:txBody>
      </p:sp>
      <p:sp>
        <p:nvSpPr>
          <p:cNvPr id="13316" name="Slide Number Placeholder 4">
            <a:extLst>
              <a:ext uri="{FF2B5EF4-FFF2-40B4-BE49-F238E27FC236}">
                <a16:creationId xmlns:a16="http://schemas.microsoft.com/office/drawing/2014/main" id="{C989300F-109B-F849-B6B6-AFD1C30E052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2921647-4AEC-A546-BE4C-45212A3BAA8A}" type="slidenum">
              <a:rPr lang="en-US" altLang="en-US"/>
              <a:pPr>
                <a:spcBef>
                  <a:spcPct val="0"/>
                </a:spcBef>
              </a:pPr>
              <a:t>6</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1F35553D-96F5-3544-AE67-60AFDCC4234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80141B82-6DF5-F64C-BCBB-8C33105D987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Oncost = non salary costs e.g. NIC, Pensions, health insurance, taxes.</a:t>
            </a:r>
          </a:p>
          <a:p>
            <a:endParaRPr lang="en-GB" altLang="en-US"/>
          </a:p>
          <a:p>
            <a:r>
              <a:rPr lang="en-GB" altLang="en-US"/>
              <a:t>Be aware of less-visible costs e.g. annual leave, sick leave, equipment downtimes, etc.----non-productive time.</a:t>
            </a:r>
          </a:p>
        </p:txBody>
      </p:sp>
      <p:sp>
        <p:nvSpPr>
          <p:cNvPr id="15364" name="Slide Number Placeholder 4">
            <a:extLst>
              <a:ext uri="{FF2B5EF4-FFF2-40B4-BE49-F238E27FC236}">
                <a16:creationId xmlns:a16="http://schemas.microsoft.com/office/drawing/2014/main" id="{957F70CB-399E-AF46-9444-A57B5E707A2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9A1B726-022C-5B49-8B23-147B210DD0D0}" type="slidenum">
              <a:rPr lang="en-US" altLang="en-US"/>
              <a:pPr>
                <a:spcBef>
                  <a:spcPct val="0"/>
                </a:spcBef>
              </a:pPr>
              <a:t>7</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C6A8EB26-3804-0240-81D9-0373EC45F23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B1318CE1-CB11-794A-AC82-22035B57C9A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These are the costs to the business.</a:t>
            </a:r>
          </a:p>
        </p:txBody>
      </p:sp>
      <p:sp>
        <p:nvSpPr>
          <p:cNvPr id="18436" name="Slide Number Placeholder 4">
            <a:extLst>
              <a:ext uri="{FF2B5EF4-FFF2-40B4-BE49-F238E27FC236}">
                <a16:creationId xmlns:a16="http://schemas.microsoft.com/office/drawing/2014/main" id="{57F1218C-65E1-A04A-8AE3-94AA71F2508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B487B88-5EF6-0A4E-B3F2-14A673755D78}" type="slidenum">
              <a:rPr lang="en-US" altLang="en-US"/>
              <a:pPr>
                <a:spcBef>
                  <a:spcPct val="0"/>
                </a:spcBef>
              </a:pPr>
              <a:t>9</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8EE143D6-932C-3647-8A46-946341652A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812F888E-A140-7A4F-A365-A41FDDA3F5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a:t>Page 232 example.</a:t>
            </a:r>
          </a:p>
          <a:p>
            <a:endParaRPr lang="en-GB" altLang="en-US"/>
          </a:p>
          <a:p>
            <a:r>
              <a:rPr lang="en-GB" altLang="en-US"/>
              <a:t>	Hours	Hourly labour cost</a:t>
            </a:r>
          </a:p>
          <a:p>
            <a:r>
              <a:rPr lang="en-GB" altLang="en-US"/>
              <a:t>Partners	120	£60</a:t>
            </a:r>
          </a:p>
          <a:p>
            <a:r>
              <a:rPr lang="en-GB" altLang="en-US"/>
              <a:t>Managers	350	£45</a:t>
            </a:r>
          </a:p>
          <a:p>
            <a:r>
              <a:rPr lang="en-GB" altLang="en-US"/>
              <a:t>Support 	150	£20</a:t>
            </a:r>
          </a:p>
          <a:p>
            <a:endParaRPr lang="en-GB" altLang="en-US"/>
          </a:p>
          <a:p>
            <a:r>
              <a:rPr lang="en-GB" altLang="en-US"/>
              <a:t>The </a:t>
            </a:r>
            <a:r>
              <a:rPr lang="en-GB" altLang="en-US" b="1"/>
              <a:t>accounting system </a:t>
            </a:r>
            <a:r>
              <a:rPr lang="en-GB" altLang="en-US"/>
              <a:t>would record the costs of the project as £</a:t>
            </a:r>
            <a:r>
              <a:rPr lang="en-GB" altLang="en-US" b="1"/>
              <a:t>25,950</a:t>
            </a:r>
          </a:p>
          <a:p>
            <a:endParaRPr lang="en-GB" altLang="en-US"/>
          </a:p>
          <a:p>
            <a:r>
              <a:rPr lang="en-GB" altLang="en-US"/>
              <a:t>The </a:t>
            </a:r>
            <a:r>
              <a:rPr lang="en-GB" altLang="en-US" b="1"/>
              <a:t>relevant</a:t>
            </a:r>
            <a:r>
              <a:rPr lang="en-GB" altLang="en-US"/>
              <a:t> costs are £</a:t>
            </a:r>
            <a:r>
              <a:rPr lang="en-GB" altLang="en-US" b="1"/>
              <a:t>38,000 </a:t>
            </a:r>
            <a:r>
              <a:rPr lang="en-GB" altLang="en-US"/>
              <a:t>ignores Partners time as they would be idle if project not taken, however must include the lost revenue from an opportunity turned away if project is done instead.</a:t>
            </a:r>
          </a:p>
          <a:p>
            <a:endParaRPr lang="en-GB" altLang="en-US"/>
          </a:p>
        </p:txBody>
      </p:sp>
      <p:sp>
        <p:nvSpPr>
          <p:cNvPr id="21508" name="Slide Number Placeholder 4">
            <a:extLst>
              <a:ext uri="{FF2B5EF4-FFF2-40B4-BE49-F238E27FC236}">
                <a16:creationId xmlns:a16="http://schemas.microsoft.com/office/drawing/2014/main" id="{EE42EC20-C9B9-1A41-A154-85989770EF1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0C0D04B-86D8-2C48-AFA5-3563372AC486}" type="slidenum">
              <a:rPr lang="en-US" altLang="en-US"/>
              <a:pPr>
                <a:spcBef>
                  <a:spcPct val="0"/>
                </a:spcBef>
              </a:pPr>
              <a:t>11</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F6CE747-AA06-7440-AA48-B390DF4F466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D1630538-D74E-2C43-B037-BEC75ADD221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 alternatives are to understand and improve the costs, and invest in retaining valuable staff for the longer term benefit of the company.</a:t>
            </a:r>
          </a:p>
          <a:p>
            <a:r>
              <a:rPr lang="en-GB" altLang="en-US"/>
              <a:t>Social benefits too.</a:t>
            </a:r>
          </a:p>
        </p:txBody>
      </p:sp>
      <p:sp>
        <p:nvSpPr>
          <p:cNvPr id="23556" name="Slide Number Placeholder 4">
            <a:extLst>
              <a:ext uri="{FF2B5EF4-FFF2-40B4-BE49-F238E27FC236}">
                <a16:creationId xmlns:a16="http://schemas.microsoft.com/office/drawing/2014/main" id="{8B4AD2EE-3D87-DF4F-B0B0-2D6F26E8C7B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6F56D87-727E-014B-AD64-302EA7BF763C}" type="slidenum">
              <a:rPr lang="en-US" altLang="en-US"/>
              <a:pPr>
                <a:spcBef>
                  <a:spcPct val="0"/>
                </a:spcBef>
              </a:pPr>
              <a:t>12</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1D91941C-5902-FD40-AB72-B662EEEFE507}"/>
              </a:ext>
            </a:extLst>
          </p:cNvPr>
          <p:cNvSpPr>
            <a:spLocks noGrp="1"/>
          </p:cNvSpPr>
          <p:nvPr>
            <p:ph type="dt" sz="half" idx="10"/>
          </p:nvPr>
        </p:nvSpPr>
        <p:spPr/>
        <p:txBody>
          <a:bodyPr/>
          <a:lstStyle>
            <a:lvl1pPr>
              <a:defRPr/>
            </a:lvl1pPr>
          </a:lstStyle>
          <a:p>
            <a:pPr>
              <a:defRPr/>
            </a:pPr>
            <a:fld id="{8C26A972-6999-7246-86E2-0408AA07A16B}" type="datetime1">
              <a:rPr lang="en-US"/>
              <a:pPr>
                <a:defRPr/>
              </a:pPr>
              <a:t>4/25/21</a:t>
            </a:fld>
            <a:endParaRPr lang="en-US"/>
          </a:p>
        </p:txBody>
      </p:sp>
      <p:sp>
        <p:nvSpPr>
          <p:cNvPr id="5" name="Footer Placeholder 4">
            <a:extLst>
              <a:ext uri="{FF2B5EF4-FFF2-40B4-BE49-F238E27FC236}">
                <a16:creationId xmlns:a16="http://schemas.microsoft.com/office/drawing/2014/main" id="{7DF49A98-F35A-8941-BA4F-B926831F301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933B780-04D0-D44F-B822-FA789002BA6E}"/>
              </a:ext>
            </a:extLst>
          </p:cNvPr>
          <p:cNvSpPr>
            <a:spLocks noGrp="1"/>
          </p:cNvSpPr>
          <p:nvPr>
            <p:ph type="sldNum" sz="quarter" idx="12"/>
          </p:nvPr>
        </p:nvSpPr>
        <p:spPr/>
        <p:txBody>
          <a:bodyPr/>
          <a:lstStyle>
            <a:lvl1pPr>
              <a:defRPr/>
            </a:lvl1pPr>
          </a:lstStyle>
          <a:p>
            <a:fld id="{071D1530-6502-814C-BF20-29BE2507A134}" type="slidenum">
              <a:rPr lang="en-US" altLang="en-US"/>
              <a:pPr/>
              <a:t>‹#›</a:t>
            </a:fld>
            <a:endParaRPr lang="en-US" altLang="en-US"/>
          </a:p>
        </p:txBody>
      </p:sp>
    </p:spTree>
    <p:extLst>
      <p:ext uri="{BB962C8B-B14F-4D97-AF65-F5344CB8AC3E}">
        <p14:creationId xmlns:p14="http://schemas.microsoft.com/office/powerpoint/2010/main" val="3351460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C7345D-7BA9-4048-9E52-965B75746394}"/>
              </a:ext>
            </a:extLst>
          </p:cNvPr>
          <p:cNvSpPr>
            <a:spLocks noGrp="1"/>
          </p:cNvSpPr>
          <p:nvPr>
            <p:ph type="dt" sz="half" idx="10"/>
          </p:nvPr>
        </p:nvSpPr>
        <p:spPr/>
        <p:txBody>
          <a:bodyPr/>
          <a:lstStyle>
            <a:lvl1pPr>
              <a:defRPr/>
            </a:lvl1pPr>
          </a:lstStyle>
          <a:p>
            <a:pPr>
              <a:defRPr/>
            </a:pPr>
            <a:fld id="{AA7375B9-C233-6C41-8AFE-AC440C27EFFE}" type="datetime1">
              <a:rPr lang="en-US"/>
              <a:pPr>
                <a:defRPr/>
              </a:pPr>
              <a:t>4/25/21</a:t>
            </a:fld>
            <a:endParaRPr lang="en-US"/>
          </a:p>
        </p:txBody>
      </p:sp>
      <p:sp>
        <p:nvSpPr>
          <p:cNvPr id="5" name="Footer Placeholder 4">
            <a:extLst>
              <a:ext uri="{FF2B5EF4-FFF2-40B4-BE49-F238E27FC236}">
                <a16:creationId xmlns:a16="http://schemas.microsoft.com/office/drawing/2014/main" id="{9FAEA5E3-71E4-7846-BEFA-AEB8F89FE4A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44DC4DC-6890-964C-B9F6-D3167016C944}"/>
              </a:ext>
            </a:extLst>
          </p:cNvPr>
          <p:cNvSpPr>
            <a:spLocks noGrp="1"/>
          </p:cNvSpPr>
          <p:nvPr>
            <p:ph type="sldNum" sz="quarter" idx="12"/>
          </p:nvPr>
        </p:nvSpPr>
        <p:spPr/>
        <p:txBody>
          <a:bodyPr/>
          <a:lstStyle>
            <a:lvl1pPr>
              <a:defRPr/>
            </a:lvl1pPr>
          </a:lstStyle>
          <a:p>
            <a:fld id="{4DBC56E1-BA83-0042-99FC-BF58C33D752E}" type="slidenum">
              <a:rPr lang="en-US" altLang="en-US"/>
              <a:pPr/>
              <a:t>‹#›</a:t>
            </a:fld>
            <a:endParaRPr lang="en-US" altLang="en-US"/>
          </a:p>
        </p:txBody>
      </p:sp>
    </p:spTree>
    <p:extLst>
      <p:ext uri="{BB962C8B-B14F-4D97-AF65-F5344CB8AC3E}">
        <p14:creationId xmlns:p14="http://schemas.microsoft.com/office/powerpoint/2010/main" val="3586719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9132F53-A283-384B-AA22-E0A6899358B4}"/>
              </a:ext>
            </a:extLst>
          </p:cNvPr>
          <p:cNvSpPr>
            <a:spLocks noGrp="1"/>
          </p:cNvSpPr>
          <p:nvPr>
            <p:ph type="dt" sz="half" idx="10"/>
          </p:nvPr>
        </p:nvSpPr>
        <p:spPr/>
        <p:txBody>
          <a:bodyPr/>
          <a:lstStyle>
            <a:lvl1pPr>
              <a:defRPr/>
            </a:lvl1pPr>
          </a:lstStyle>
          <a:p>
            <a:pPr>
              <a:defRPr/>
            </a:pPr>
            <a:fld id="{F9C64891-662A-4A40-91DA-E4AA2A618F3D}" type="datetime1">
              <a:rPr lang="en-US"/>
              <a:pPr>
                <a:defRPr/>
              </a:pPr>
              <a:t>4/25/21</a:t>
            </a:fld>
            <a:endParaRPr lang="en-US"/>
          </a:p>
        </p:txBody>
      </p:sp>
      <p:sp>
        <p:nvSpPr>
          <p:cNvPr id="5" name="Footer Placeholder 4">
            <a:extLst>
              <a:ext uri="{FF2B5EF4-FFF2-40B4-BE49-F238E27FC236}">
                <a16:creationId xmlns:a16="http://schemas.microsoft.com/office/drawing/2014/main" id="{E92DCC26-C611-824E-8AC7-F277BB937AF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95CDA46-C14F-1747-A106-7FE52030D2F6}"/>
              </a:ext>
            </a:extLst>
          </p:cNvPr>
          <p:cNvSpPr>
            <a:spLocks noGrp="1"/>
          </p:cNvSpPr>
          <p:nvPr>
            <p:ph type="sldNum" sz="quarter" idx="12"/>
          </p:nvPr>
        </p:nvSpPr>
        <p:spPr/>
        <p:txBody>
          <a:bodyPr/>
          <a:lstStyle>
            <a:lvl1pPr>
              <a:defRPr/>
            </a:lvl1pPr>
          </a:lstStyle>
          <a:p>
            <a:fld id="{4825510A-9A38-C448-A038-AE13A9E7DF65}" type="slidenum">
              <a:rPr lang="en-US" altLang="en-US"/>
              <a:pPr/>
              <a:t>‹#›</a:t>
            </a:fld>
            <a:endParaRPr lang="en-US" altLang="en-US"/>
          </a:p>
        </p:txBody>
      </p:sp>
    </p:spTree>
    <p:extLst>
      <p:ext uri="{BB962C8B-B14F-4D97-AF65-F5344CB8AC3E}">
        <p14:creationId xmlns:p14="http://schemas.microsoft.com/office/powerpoint/2010/main" val="518171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87F9DD0-8897-1245-BE7E-734BD60D1F04}"/>
              </a:ext>
            </a:extLst>
          </p:cNvPr>
          <p:cNvSpPr>
            <a:spLocks noGrp="1"/>
          </p:cNvSpPr>
          <p:nvPr>
            <p:ph type="dt" sz="half" idx="10"/>
          </p:nvPr>
        </p:nvSpPr>
        <p:spPr/>
        <p:txBody>
          <a:bodyPr/>
          <a:lstStyle>
            <a:lvl1pPr>
              <a:defRPr/>
            </a:lvl1pPr>
          </a:lstStyle>
          <a:p>
            <a:pPr>
              <a:defRPr/>
            </a:pPr>
            <a:fld id="{A523B846-4A5F-764D-B32E-E2581817D44F}" type="datetime1">
              <a:rPr lang="en-US"/>
              <a:pPr>
                <a:defRPr/>
              </a:pPr>
              <a:t>4/25/21</a:t>
            </a:fld>
            <a:endParaRPr lang="en-US"/>
          </a:p>
        </p:txBody>
      </p:sp>
      <p:sp>
        <p:nvSpPr>
          <p:cNvPr id="6" name="Footer Placeholder 4">
            <a:extLst>
              <a:ext uri="{FF2B5EF4-FFF2-40B4-BE49-F238E27FC236}">
                <a16:creationId xmlns:a16="http://schemas.microsoft.com/office/drawing/2014/main" id="{DD8A4CC9-0CEF-304E-B42F-D2B030983EF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FBE1413-EAC1-ED42-A449-993B172DFFAE}"/>
              </a:ext>
            </a:extLst>
          </p:cNvPr>
          <p:cNvSpPr>
            <a:spLocks noGrp="1"/>
          </p:cNvSpPr>
          <p:nvPr>
            <p:ph type="sldNum" sz="quarter" idx="12"/>
          </p:nvPr>
        </p:nvSpPr>
        <p:spPr/>
        <p:txBody>
          <a:bodyPr/>
          <a:lstStyle>
            <a:lvl1pPr>
              <a:defRPr/>
            </a:lvl1pPr>
          </a:lstStyle>
          <a:p>
            <a:fld id="{4D32FB17-16DD-9B4C-9326-B7A0E59942CB}" type="slidenum">
              <a:rPr lang="en-US" altLang="en-US"/>
              <a:pPr/>
              <a:t>‹#›</a:t>
            </a:fld>
            <a:endParaRPr lang="en-US" altLang="en-US"/>
          </a:p>
        </p:txBody>
      </p:sp>
    </p:spTree>
    <p:extLst>
      <p:ext uri="{BB962C8B-B14F-4D97-AF65-F5344CB8AC3E}">
        <p14:creationId xmlns:p14="http://schemas.microsoft.com/office/powerpoint/2010/main" val="8363999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E326164C-B50C-454D-81AF-600A3F29AC4B}"/>
              </a:ext>
            </a:extLst>
          </p:cNvPr>
          <p:cNvSpPr>
            <a:spLocks noGrp="1"/>
          </p:cNvSpPr>
          <p:nvPr>
            <p:ph type="dt" sz="half" idx="10"/>
          </p:nvPr>
        </p:nvSpPr>
        <p:spPr/>
        <p:txBody>
          <a:bodyPr/>
          <a:lstStyle>
            <a:lvl1pPr>
              <a:defRPr/>
            </a:lvl1pPr>
          </a:lstStyle>
          <a:p>
            <a:pPr>
              <a:defRPr/>
            </a:pPr>
            <a:fld id="{12970430-9640-124D-A715-F92CCFACEB9C}" type="datetime1">
              <a:rPr lang="en-US"/>
              <a:pPr>
                <a:defRPr/>
              </a:pPr>
              <a:t>4/25/21</a:t>
            </a:fld>
            <a:endParaRPr lang="en-US"/>
          </a:p>
        </p:txBody>
      </p:sp>
      <p:sp>
        <p:nvSpPr>
          <p:cNvPr id="8" name="Footer Placeholder 4">
            <a:extLst>
              <a:ext uri="{FF2B5EF4-FFF2-40B4-BE49-F238E27FC236}">
                <a16:creationId xmlns:a16="http://schemas.microsoft.com/office/drawing/2014/main" id="{08259AAA-D57B-F24E-B746-406B9A41D605}"/>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33D3AA0D-B29D-5542-B4D1-19A887A02C4C}"/>
              </a:ext>
            </a:extLst>
          </p:cNvPr>
          <p:cNvSpPr>
            <a:spLocks noGrp="1"/>
          </p:cNvSpPr>
          <p:nvPr>
            <p:ph type="sldNum" sz="quarter" idx="12"/>
          </p:nvPr>
        </p:nvSpPr>
        <p:spPr/>
        <p:txBody>
          <a:bodyPr/>
          <a:lstStyle>
            <a:lvl1pPr>
              <a:defRPr/>
            </a:lvl1pPr>
          </a:lstStyle>
          <a:p>
            <a:fld id="{C6E957C7-50C3-2944-B59A-7F697C9BC372}" type="slidenum">
              <a:rPr lang="en-US" altLang="en-US"/>
              <a:pPr/>
              <a:t>‹#›</a:t>
            </a:fld>
            <a:endParaRPr lang="en-US" altLang="en-US"/>
          </a:p>
        </p:txBody>
      </p:sp>
    </p:spTree>
    <p:extLst>
      <p:ext uri="{BB962C8B-B14F-4D97-AF65-F5344CB8AC3E}">
        <p14:creationId xmlns:p14="http://schemas.microsoft.com/office/powerpoint/2010/main" val="2010392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652DE59B-FA7E-BF40-9286-22B3814FAE59}"/>
              </a:ext>
            </a:extLst>
          </p:cNvPr>
          <p:cNvSpPr>
            <a:spLocks noGrp="1"/>
          </p:cNvSpPr>
          <p:nvPr>
            <p:ph type="dt" sz="half" idx="10"/>
          </p:nvPr>
        </p:nvSpPr>
        <p:spPr/>
        <p:txBody>
          <a:bodyPr/>
          <a:lstStyle>
            <a:lvl1pPr>
              <a:defRPr/>
            </a:lvl1pPr>
          </a:lstStyle>
          <a:p>
            <a:pPr>
              <a:defRPr/>
            </a:pPr>
            <a:fld id="{650F692F-5759-4C48-AB58-669BB1F1F9F3}" type="datetime1">
              <a:rPr lang="en-US"/>
              <a:pPr>
                <a:defRPr/>
              </a:pPr>
              <a:t>4/25/21</a:t>
            </a:fld>
            <a:endParaRPr lang="en-US"/>
          </a:p>
        </p:txBody>
      </p:sp>
      <p:sp>
        <p:nvSpPr>
          <p:cNvPr id="4" name="Footer Placeholder 4">
            <a:extLst>
              <a:ext uri="{FF2B5EF4-FFF2-40B4-BE49-F238E27FC236}">
                <a16:creationId xmlns:a16="http://schemas.microsoft.com/office/drawing/2014/main" id="{C0BD912F-09BF-524C-8E93-52AC576B201E}"/>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3D5C17D6-F853-2D4B-B72F-FDAD7219641C}"/>
              </a:ext>
            </a:extLst>
          </p:cNvPr>
          <p:cNvSpPr>
            <a:spLocks noGrp="1"/>
          </p:cNvSpPr>
          <p:nvPr>
            <p:ph type="sldNum" sz="quarter" idx="12"/>
          </p:nvPr>
        </p:nvSpPr>
        <p:spPr/>
        <p:txBody>
          <a:bodyPr/>
          <a:lstStyle>
            <a:lvl1pPr>
              <a:defRPr/>
            </a:lvl1pPr>
          </a:lstStyle>
          <a:p>
            <a:fld id="{858F4DE1-6066-124F-B7E7-D70E7C8A7342}" type="slidenum">
              <a:rPr lang="en-US" altLang="en-US"/>
              <a:pPr/>
              <a:t>‹#›</a:t>
            </a:fld>
            <a:endParaRPr lang="en-US" altLang="en-US"/>
          </a:p>
        </p:txBody>
      </p:sp>
    </p:spTree>
    <p:extLst>
      <p:ext uri="{BB962C8B-B14F-4D97-AF65-F5344CB8AC3E}">
        <p14:creationId xmlns:p14="http://schemas.microsoft.com/office/powerpoint/2010/main" val="16426677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CDA4F0E-B184-8245-8519-36901CD358F8}"/>
              </a:ext>
            </a:extLst>
          </p:cNvPr>
          <p:cNvSpPr>
            <a:spLocks noGrp="1"/>
          </p:cNvSpPr>
          <p:nvPr>
            <p:ph type="dt" sz="half" idx="10"/>
          </p:nvPr>
        </p:nvSpPr>
        <p:spPr/>
        <p:txBody>
          <a:bodyPr/>
          <a:lstStyle>
            <a:lvl1pPr>
              <a:defRPr/>
            </a:lvl1pPr>
          </a:lstStyle>
          <a:p>
            <a:pPr>
              <a:defRPr/>
            </a:pPr>
            <a:fld id="{645358AA-7D58-0D4C-B906-232318FB400C}" type="datetime1">
              <a:rPr lang="en-US"/>
              <a:pPr>
                <a:defRPr/>
              </a:pPr>
              <a:t>4/25/21</a:t>
            </a:fld>
            <a:endParaRPr lang="en-US"/>
          </a:p>
        </p:txBody>
      </p:sp>
      <p:sp>
        <p:nvSpPr>
          <p:cNvPr id="3" name="Footer Placeholder 4">
            <a:extLst>
              <a:ext uri="{FF2B5EF4-FFF2-40B4-BE49-F238E27FC236}">
                <a16:creationId xmlns:a16="http://schemas.microsoft.com/office/drawing/2014/main" id="{CE9BA31D-0380-0845-9568-1C1A140C637F}"/>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4AC6317A-9186-F049-9D77-678B6F397E4A}"/>
              </a:ext>
            </a:extLst>
          </p:cNvPr>
          <p:cNvSpPr>
            <a:spLocks noGrp="1"/>
          </p:cNvSpPr>
          <p:nvPr>
            <p:ph type="sldNum" sz="quarter" idx="12"/>
          </p:nvPr>
        </p:nvSpPr>
        <p:spPr/>
        <p:txBody>
          <a:bodyPr/>
          <a:lstStyle>
            <a:lvl1pPr>
              <a:defRPr/>
            </a:lvl1pPr>
          </a:lstStyle>
          <a:p>
            <a:fld id="{E7D97214-4A04-C546-9ACE-339EF4599E09}" type="slidenum">
              <a:rPr lang="en-US" altLang="en-US"/>
              <a:pPr/>
              <a:t>‹#›</a:t>
            </a:fld>
            <a:endParaRPr lang="en-US" altLang="en-US"/>
          </a:p>
        </p:txBody>
      </p:sp>
    </p:spTree>
    <p:extLst>
      <p:ext uri="{BB962C8B-B14F-4D97-AF65-F5344CB8AC3E}">
        <p14:creationId xmlns:p14="http://schemas.microsoft.com/office/powerpoint/2010/main" val="203312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0C044BB1-8443-0346-82A4-80DE91DC9E8B}"/>
              </a:ext>
            </a:extLst>
          </p:cNvPr>
          <p:cNvSpPr>
            <a:spLocks noGrp="1"/>
          </p:cNvSpPr>
          <p:nvPr>
            <p:ph type="dt" sz="half" idx="10"/>
          </p:nvPr>
        </p:nvSpPr>
        <p:spPr/>
        <p:txBody>
          <a:bodyPr/>
          <a:lstStyle>
            <a:lvl1pPr>
              <a:defRPr/>
            </a:lvl1pPr>
          </a:lstStyle>
          <a:p>
            <a:pPr>
              <a:defRPr/>
            </a:pPr>
            <a:fld id="{195CDB1F-CB11-7240-A1BE-B477BD659F56}" type="datetime1">
              <a:rPr lang="en-US"/>
              <a:pPr>
                <a:defRPr/>
              </a:pPr>
              <a:t>4/25/21</a:t>
            </a:fld>
            <a:endParaRPr lang="en-US"/>
          </a:p>
        </p:txBody>
      </p:sp>
      <p:sp>
        <p:nvSpPr>
          <p:cNvPr id="6" name="Footer Placeholder 4">
            <a:extLst>
              <a:ext uri="{FF2B5EF4-FFF2-40B4-BE49-F238E27FC236}">
                <a16:creationId xmlns:a16="http://schemas.microsoft.com/office/drawing/2014/main" id="{40A5A8D5-7C0F-DB4F-8DFE-F143E9D5CC1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F36D8B2-F74E-A344-84D4-9EEB5E41BC76}"/>
              </a:ext>
            </a:extLst>
          </p:cNvPr>
          <p:cNvSpPr>
            <a:spLocks noGrp="1"/>
          </p:cNvSpPr>
          <p:nvPr>
            <p:ph type="sldNum" sz="quarter" idx="12"/>
          </p:nvPr>
        </p:nvSpPr>
        <p:spPr/>
        <p:txBody>
          <a:bodyPr/>
          <a:lstStyle>
            <a:lvl1pPr>
              <a:defRPr/>
            </a:lvl1pPr>
          </a:lstStyle>
          <a:p>
            <a:fld id="{59F399F4-ED91-3544-8976-66C0F67270BB}" type="slidenum">
              <a:rPr lang="en-US" altLang="en-US"/>
              <a:pPr/>
              <a:t>‹#›</a:t>
            </a:fld>
            <a:endParaRPr lang="en-US" altLang="en-US"/>
          </a:p>
        </p:txBody>
      </p:sp>
    </p:spTree>
    <p:extLst>
      <p:ext uri="{BB962C8B-B14F-4D97-AF65-F5344CB8AC3E}">
        <p14:creationId xmlns:p14="http://schemas.microsoft.com/office/powerpoint/2010/main" val="2381460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93F695F-B47B-3042-9DC0-CE2FEBE0B0DA}"/>
              </a:ext>
            </a:extLst>
          </p:cNvPr>
          <p:cNvSpPr>
            <a:spLocks noGrp="1"/>
          </p:cNvSpPr>
          <p:nvPr>
            <p:ph type="dt" sz="half" idx="10"/>
          </p:nvPr>
        </p:nvSpPr>
        <p:spPr/>
        <p:txBody>
          <a:bodyPr/>
          <a:lstStyle>
            <a:lvl1pPr>
              <a:defRPr/>
            </a:lvl1pPr>
          </a:lstStyle>
          <a:p>
            <a:pPr>
              <a:defRPr/>
            </a:pPr>
            <a:fld id="{24990956-DBF4-AD43-A3DC-3B4F1EFFDCA7}" type="datetime1">
              <a:rPr lang="en-US"/>
              <a:pPr>
                <a:defRPr/>
              </a:pPr>
              <a:t>4/25/21</a:t>
            </a:fld>
            <a:endParaRPr lang="en-US"/>
          </a:p>
        </p:txBody>
      </p:sp>
      <p:sp>
        <p:nvSpPr>
          <p:cNvPr id="6" name="Footer Placeholder 4">
            <a:extLst>
              <a:ext uri="{FF2B5EF4-FFF2-40B4-BE49-F238E27FC236}">
                <a16:creationId xmlns:a16="http://schemas.microsoft.com/office/drawing/2014/main" id="{B7551D65-A82E-BA42-9863-702727371A7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979F400-906A-4E4F-8CEB-EE892287B33E}"/>
              </a:ext>
            </a:extLst>
          </p:cNvPr>
          <p:cNvSpPr>
            <a:spLocks noGrp="1"/>
          </p:cNvSpPr>
          <p:nvPr>
            <p:ph type="sldNum" sz="quarter" idx="12"/>
          </p:nvPr>
        </p:nvSpPr>
        <p:spPr/>
        <p:txBody>
          <a:bodyPr/>
          <a:lstStyle>
            <a:lvl1pPr>
              <a:defRPr/>
            </a:lvl1pPr>
          </a:lstStyle>
          <a:p>
            <a:fld id="{45BAC718-CB8C-9147-9CE8-24417F26B28F}" type="slidenum">
              <a:rPr lang="en-US" altLang="en-US"/>
              <a:pPr/>
              <a:t>‹#›</a:t>
            </a:fld>
            <a:endParaRPr lang="en-US" altLang="en-US"/>
          </a:p>
        </p:txBody>
      </p:sp>
    </p:spTree>
    <p:extLst>
      <p:ext uri="{BB962C8B-B14F-4D97-AF65-F5344CB8AC3E}">
        <p14:creationId xmlns:p14="http://schemas.microsoft.com/office/powerpoint/2010/main" val="2373276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D0FA63-C64B-5449-A083-8A2771EFF670}"/>
              </a:ext>
            </a:extLst>
          </p:cNvPr>
          <p:cNvSpPr>
            <a:spLocks noGrp="1"/>
          </p:cNvSpPr>
          <p:nvPr>
            <p:ph type="dt" sz="half" idx="10"/>
          </p:nvPr>
        </p:nvSpPr>
        <p:spPr/>
        <p:txBody>
          <a:bodyPr/>
          <a:lstStyle>
            <a:lvl1pPr>
              <a:defRPr/>
            </a:lvl1pPr>
          </a:lstStyle>
          <a:p>
            <a:pPr>
              <a:defRPr/>
            </a:pPr>
            <a:fld id="{52472BD2-F492-6F44-AD4A-A87EC60EDF47}" type="datetime1">
              <a:rPr lang="en-US"/>
              <a:pPr>
                <a:defRPr/>
              </a:pPr>
              <a:t>4/25/21</a:t>
            </a:fld>
            <a:endParaRPr lang="en-US"/>
          </a:p>
        </p:txBody>
      </p:sp>
      <p:sp>
        <p:nvSpPr>
          <p:cNvPr id="5" name="Footer Placeholder 4">
            <a:extLst>
              <a:ext uri="{FF2B5EF4-FFF2-40B4-BE49-F238E27FC236}">
                <a16:creationId xmlns:a16="http://schemas.microsoft.com/office/drawing/2014/main" id="{4B6997E6-0FA3-D44A-B652-9B94D0994C9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C1529B9-F841-E042-817F-917235C0667F}"/>
              </a:ext>
            </a:extLst>
          </p:cNvPr>
          <p:cNvSpPr>
            <a:spLocks noGrp="1"/>
          </p:cNvSpPr>
          <p:nvPr>
            <p:ph type="sldNum" sz="quarter" idx="12"/>
          </p:nvPr>
        </p:nvSpPr>
        <p:spPr/>
        <p:txBody>
          <a:bodyPr/>
          <a:lstStyle>
            <a:lvl1pPr>
              <a:defRPr/>
            </a:lvl1pPr>
          </a:lstStyle>
          <a:p>
            <a:fld id="{7845EEB3-D8DD-CC4A-B2AE-21B08E50429E}" type="slidenum">
              <a:rPr lang="en-US" altLang="en-US"/>
              <a:pPr/>
              <a:t>‹#›</a:t>
            </a:fld>
            <a:endParaRPr lang="en-US" altLang="en-US"/>
          </a:p>
        </p:txBody>
      </p:sp>
    </p:spTree>
    <p:extLst>
      <p:ext uri="{BB962C8B-B14F-4D97-AF65-F5344CB8AC3E}">
        <p14:creationId xmlns:p14="http://schemas.microsoft.com/office/powerpoint/2010/main" val="4274367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D3E566-FC9B-A241-B207-0FC1C5B7A867}"/>
              </a:ext>
            </a:extLst>
          </p:cNvPr>
          <p:cNvSpPr>
            <a:spLocks noGrp="1"/>
          </p:cNvSpPr>
          <p:nvPr>
            <p:ph type="dt" sz="half" idx="10"/>
          </p:nvPr>
        </p:nvSpPr>
        <p:spPr/>
        <p:txBody>
          <a:bodyPr/>
          <a:lstStyle>
            <a:lvl1pPr>
              <a:defRPr/>
            </a:lvl1pPr>
          </a:lstStyle>
          <a:p>
            <a:pPr>
              <a:defRPr/>
            </a:pPr>
            <a:fld id="{63951E96-D1A3-454D-BB7E-034030901FF4}" type="datetime1">
              <a:rPr lang="en-US"/>
              <a:pPr>
                <a:defRPr/>
              </a:pPr>
              <a:t>4/25/21</a:t>
            </a:fld>
            <a:endParaRPr lang="en-US"/>
          </a:p>
        </p:txBody>
      </p:sp>
      <p:sp>
        <p:nvSpPr>
          <p:cNvPr id="5" name="Footer Placeholder 4">
            <a:extLst>
              <a:ext uri="{FF2B5EF4-FFF2-40B4-BE49-F238E27FC236}">
                <a16:creationId xmlns:a16="http://schemas.microsoft.com/office/drawing/2014/main" id="{411A46D6-9DEB-1B44-9C09-9D5F341B52F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195FB90-A7B2-9245-A18F-CA054A64B1F8}"/>
              </a:ext>
            </a:extLst>
          </p:cNvPr>
          <p:cNvSpPr>
            <a:spLocks noGrp="1"/>
          </p:cNvSpPr>
          <p:nvPr>
            <p:ph type="sldNum" sz="quarter" idx="12"/>
          </p:nvPr>
        </p:nvSpPr>
        <p:spPr/>
        <p:txBody>
          <a:bodyPr/>
          <a:lstStyle>
            <a:lvl1pPr>
              <a:defRPr/>
            </a:lvl1pPr>
          </a:lstStyle>
          <a:p>
            <a:fld id="{11360A3C-DD0E-5745-953A-C6977A2E7619}" type="slidenum">
              <a:rPr lang="en-US" altLang="en-US"/>
              <a:pPr/>
              <a:t>‹#›</a:t>
            </a:fld>
            <a:endParaRPr lang="en-US" altLang="en-US"/>
          </a:p>
        </p:txBody>
      </p:sp>
    </p:spTree>
    <p:extLst>
      <p:ext uri="{BB962C8B-B14F-4D97-AF65-F5344CB8AC3E}">
        <p14:creationId xmlns:p14="http://schemas.microsoft.com/office/powerpoint/2010/main" val="21592968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a:t>Click to edit Master title style</a:t>
            </a:r>
            <a:endParaRPr lang="en-AU"/>
          </a:p>
        </p:txBody>
      </p:sp>
      <p:sp>
        <p:nvSpPr>
          <p:cNvPr id="3" name="Text Placeholder 2"/>
          <p:cNvSpPr>
            <a:spLocks noGrp="1"/>
          </p:cNvSpPr>
          <p:nvPr>
            <p:ph type="body" sz="half" idx="1"/>
          </p:nvPr>
        </p:nvSpPr>
        <p:spPr>
          <a:xfrm>
            <a:off x="457200" y="1981200"/>
            <a:ext cx="40386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981200"/>
            <a:ext cx="40386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Rectangle 2">
            <a:extLst>
              <a:ext uri="{FF2B5EF4-FFF2-40B4-BE49-F238E27FC236}">
                <a16:creationId xmlns:a16="http://schemas.microsoft.com/office/drawing/2014/main" id="{F5C941F2-36F3-7C4E-A976-F3FBEE141DB0}"/>
              </a:ext>
            </a:extLst>
          </p:cNvPr>
          <p:cNvSpPr>
            <a:spLocks noGrp="1" noChangeArrowheads="1"/>
          </p:cNvSpPr>
          <p:nvPr>
            <p:ph type="ftr" sz="quarter" idx="10"/>
          </p:nvPr>
        </p:nvSpPr>
        <p:spPr/>
        <p:txBody>
          <a:bodyPr/>
          <a:lstStyle>
            <a:lvl1pPr>
              <a:defRPr/>
            </a:lvl1pPr>
          </a:lstStyle>
          <a:p>
            <a:pPr>
              <a:defRPr/>
            </a:pPr>
            <a:endParaRPr lang="en-AU"/>
          </a:p>
        </p:txBody>
      </p:sp>
      <p:sp>
        <p:nvSpPr>
          <p:cNvPr id="6" name="Rectangle 3">
            <a:extLst>
              <a:ext uri="{FF2B5EF4-FFF2-40B4-BE49-F238E27FC236}">
                <a16:creationId xmlns:a16="http://schemas.microsoft.com/office/drawing/2014/main" id="{233AE003-EBCA-CE42-B5C4-4B4734EA5582}"/>
              </a:ext>
            </a:extLst>
          </p:cNvPr>
          <p:cNvSpPr>
            <a:spLocks noGrp="1" noChangeArrowheads="1"/>
          </p:cNvSpPr>
          <p:nvPr>
            <p:ph type="sldNum" sz="quarter" idx="11"/>
          </p:nvPr>
        </p:nvSpPr>
        <p:spPr/>
        <p:txBody>
          <a:bodyPr/>
          <a:lstStyle>
            <a:lvl1pPr>
              <a:defRPr/>
            </a:lvl1pPr>
          </a:lstStyle>
          <a:p>
            <a:fld id="{1EE6B682-2887-C643-BCC9-4A334457973B}" type="slidenum">
              <a:rPr lang="en-AU" altLang="en-US"/>
              <a:pPr/>
              <a:t>‹#›</a:t>
            </a:fld>
            <a:endParaRPr lang="en-AU" altLang="en-US"/>
          </a:p>
        </p:txBody>
      </p:sp>
      <p:sp>
        <p:nvSpPr>
          <p:cNvPr id="7" name="Rectangle 16">
            <a:extLst>
              <a:ext uri="{FF2B5EF4-FFF2-40B4-BE49-F238E27FC236}">
                <a16:creationId xmlns:a16="http://schemas.microsoft.com/office/drawing/2014/main" id="{F2ACA179-5D17-374C-BC21-1511FFEBF357}"/>
              </a:ext>
            </a:extLst>
          </p:cNvPr>
          <p:cNvSpPr>
            <a:spLocks noGrp="1" noChangeArrowheads="1"/>
          </p:cNvSpPr>
          <p:nvPr>
            <p:ph type="dt" sz="half" idx="12"/>
          </p:nvPr>
        </p:nvSpPr>
        <p:spPr/>
        <p:txBody>
          <a:bodyPr/>
          <a:lstStyle>
            <a:lvl1pPr>
              <a:defRPr/>
            </a:lvl1pPr>
          </a:lstStyle>
          <a:p>
            <a:pPr>
              <a:defRPr/>
            </a:pPr>
            <a:fld id="{06595A41-695C-D340-A1E3-48D7CB3D0408}" type="datetime1">
              <a:rPr lang="en-US"/>
              <a:pPr>
                <a:defRPr/>
              </a:pPr>
              <a:t>4/25/21</a:t>
            </a:fld>
            <a:endParaRPr lang="en-AU"/>
          </a:p>
        </p:txBody>
      </p:sp>
    </p:spTree>
    <p:extLst>
      <p:ext uri="{BB962C8B-B14F-4D97-AF65-F5344CB8AC3E}">
        <p14:creationId xmlns:p14="http://schemas.microsoft.com/office/powerpoint/2010/main" val="2637739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83D577D-2F76-9D48-B98A-CBDC46670613}"/>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9227B0C7-D425-D84F-AAFC-280D02EA6B8B}"/>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067810C-3603-E14F-96E0-82783E0B43CC}"/>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B82349DB-E016-494C-AC3C-C2ECC103ADE0}" type="datetime1">
              <a:rPr lang="en-US"/>
              <a:pPr>
                <a:defRPr/>
              </a:pPr>
              <a:t>4/25/21</a:t>
            </a:fld>
            <a:endParaRPr lang="en-US"/>
          </a:p>
        </p:txBody>
      </p:sp>
      <p:sp>
        <p:nvSpPr>
          <p:cNvPr id="5" name="Footer Placeholder 4">
            <a:extLst>
              <a:ext uri="{FF2B5EF4-FFF2-40B4-BE49-F238E27FC236}">
                <a16:creationId xmlns:a16="http://schemas.microsoft.com/office/drawing/2014/main" id="{8951D2B0-E2BD-3B43-8094-995E7737D04E}"/>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2AE95DED-5145-A145-8893-976BD8DC7982}"/>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fld id="{931F9770-D59E-3441-B321-6629BCD26E4B}"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Lst>
  <p:hf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5.emf"/><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4.emf"/><Relationship Id="rId4"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7.emf"/><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image" Target="../media/image6.emf"/><Relationship Id="rId4" Type="http://schemas.openxmlformats.org/officeDocument/2006/relationships/oleObject" Target="../embeddings/oleObject3.bin"/></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Logo&#10;&#10;Description automatically generated with medium confidence">
            <a:extLst>
              <a:ext uri="{FF2B5EF4-FFF2-40B4-BE49-F238E27FC236}">
                <a16:creationId xmlns:a16="http://schemas.microsoft.com/office/drawing/2014/main" id="{1733739E-59CB-D241-8C3D-C4FE7BB181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36" y="0"/>
            <a:ext cx="9153036" cy="7317432"/>
          </a:xfrm>
          <a:prstGeom prst="rect">
            <a:avLst/>
          </a:prstGeom>
        </p:spPr>
      </p:pic>
    </p:spTree>
    <p:extLst>
      <p:ext uri="{BB962C8B-B14F-4D97-AF65-F5344CB8AC3E}">
        <p14:creationId xmlns:p14="http://schemas.microsoft.com/office/powerpoint/2010/main" val="39951422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5">
            <a:extLst>
              <a:ext uri="{FF2B5EF4-FFF2-40B4-BE49-F238E27FC236}">
                <a16:creationId xmlns:a16="http://schemas.microsoft.com/office/drawing/2014/main" id="{4F33DB5E-5410-9D4A-8CE3-C2CB101EB409}"/>
              </a:ext>
            </a:extLst>
          </p:cNvPr>
          <p:cNvSpPr txBox="1">
            <a:spLocks noChangeArrowheads="1"/>
          </p:cNvSpPr>
          <p:nvPr/>
        </p:nvSpPr>
        <p:spPr bwMode="auto">
          <a:xfrm>
            <a:off x="827088" y="620713"/>
            <a:ext cx="7705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US" altLang="en-US">
              <a:solidFill>
                <a:srgbClr val="000000"/>
              </a:solidFill>
              <a:latin typeface="Calibri" panose="020F0502020204030204" pitchFamily="34" charset="0"/>
            </a:endParaRPr>
          </a:p>
        </p:txBody>
      </p:sp>
      <p:sp>
        <p:nvSpPr>
          <p:cNvPr id="2059" name="Rectangle 11">
            <a:extLst>
              <a:ext uri="{FF2B5EF4-FFF2-40B4-BE49-F238E27FC236}">
                <a16:creationId xmlns:a16="http://schemas.microsoft.com/office/drawing/2014/main" id="{55B83251-292F-B249-A147-240BCE71C7D1}"/>
              </a:ext>
            </a:extLst>
          </p:cNvPr>
          <p:cNvSpPr>
            <a:spLocks noGrp="1" noChangeArrowheads="1"/>
          </p:cNvSpPr>
          <p:nvPr>
            <p:ph type="body" idx="1"/>
          </p:nvPr>
        </p:nvSpPr>
        <p:spPr>
          <a:xfrm>
            <a:off x="477838" y="3740150"/>
            <a:ext cx="8075612" cy="1216025"/>
          </a:xfrm>
        </p:spPr>
        <p:txBody>
          <a:bodyPr>
            <a:normAutofit/>
          </a:bodyPr>
          <a:lstStyle/>
          <a:p>
            <a:pPr marL="0" indent="0" algn="ctr">
              <a:lnSpc>
                <a:spcPct val="90000"/>
              </a:lnSpc>
              <a:buFont typeface="Arial" panose="020B0604020202020204" pitchFamily="34" charset="0"/>
              <a:buNone/>
              <a:defRPr/>
            </a:pPr>
            <a:r>
              <a:rPr lang="en-GB" sz="5200" b="1" dirty="0"/>
              <a:t>Managing Human Resources</a:t>
            </a:r>
          </a:p>
          <a:p>
            <a:pPr marL="0" indent="0" algn="ctr">
              <a:buFont typeface="Arial" panose="020B0604020202020204" pitchFamily="34" charset="0"/>
              <a:buNone/>
              <a:defRPr/>
            </a:pPr>
            <a:endParaRPr lang="en-GB" sz="2000" b="1" dirty="0">
              <a:solidFill>
                <a:prstClr val="black"/>
              </a:solidFill>
            </a:endParaRPr>
          </a:p>
          <a:p>
            <a:pPr marL="0" indent="0" algn="ctr">
              <a:buFont typeface="Arial" panose="020B0604020202020204" pitchFamily="34" charset="0"/>
              <a:buNone/>
              <a:defRPr/>
            </a:pPr>
            <a:endParaRPr lang="en-GB" sz="2000" b="1" dirty="0">
              <a:solidFill>
                <a:prstClr val="black"/>
              </a:solidFill>
            </a:endParaRPr>
          </a:p>
          <a:p>
            <a:pPr marL="0" indent="0" algn="ctr">
              <a:buFont typeface="Arial" panose="020B0604020202020204" pitchFamily="34" charset="0"/>
              <a:buNone/>
              <a:defRPr/>
            </a:pPr>
            <a:endParaRPr lang="en-GB" sz="2000" b="1" dirty="0">
              <a:solidFill>
                <a:prstClr val="black"/>
              </a:solidFill>
            </a:endParaRPr>
          </a:p>
          <a:p>
            <a:pPr marL="0" indent="0" algn="ctr">
              <a:lnSpc>
                <a:spcPct val="90000"/>
              </a:lnSpc>
              <a:buFont typeface="Arial" panose="020B0604020202020204" pitchFamily="34" charset="0"/>
              <a:buNone/>
              <a:defRPr/>
            </a:pPr>
            <a:endParaRPr lang="en-GB" sz="5200" b="1" dirty="0"/>
          </a:p>
          <a:p>
            <a:pPr>
              <a:lnSpc>
                <a:spcPct val="90000"/>
              </a:lnSpc>
              <a:defRPr/>
            </a:pPr>
            <a:endParaRPr lang="en-GB" dirty="0">
              <a:solidFill>
                <a:schemeClr val="accent2"/>
              </a:solidFill>
            </a:endParaRPr>
          </a:p>
          <a:p>
            <a:pPr>
              <a:lnSpc>
                <a:spcPct val="90000"/>
              </a:lnSpc>
              <a:defRPr/>
            </a:pPr>
            <a:endParaRPr lang="en-GB" dirty="0"/>
          </a:p>
          <a:p>
            <a:pPr>
              <a:lnSpc>
                <a:spcPct val="90000"/>
              </a:lnSpc>
              <a:defRPr/>
            </a:pPr>
            <a:endParaRPr lang="en-GB" dirty="0"/>
          </a:p>
        </p:txBody>
      </p:sp>
      <p:sp>
        <p:nvSpPr>
          <p:cNvPr id="5124" name="Slide Number Placeholder 5">
            <a:extLst>
              <a:ext uri="{FF2B5EF4-FFF2-40B4-BE49-F238E27FC236}">
                <a16:creationId xmlns:a16="http://schemas.microsoft.com/office/drawing/2014/main" id="{63C21FB6-2B23-944E-978A-8DD8EC1ADAA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5C953FC-1024-9148-B72B-663647F7FF41}" type="slidenum">
              <a:rPr lang="en-GB" altLang="en-US">
                <a:solidFill>
                  <a:srgbClr val="898989"/>
                </a:solidFill>
                <a:latin typeface="Calibri" panose="020F0502020204030204" pitchFamily="34" charset="0"/>
              </a:rPr>
              <a:pPr/>
              <a:t>2</a:t>
            </a:fld>
            <a:endParaRPr lang="en-GB" altLang="en-US">
              <a:solidFill>
                <a:srgbClr val="898989"/>
              </a:solidFill>
              <a:latin typeface="Calibri" panose="020F0502020204030204" pitchFamily="34" charset="0"/>
            </a:endParaRPr>
          </a:p>
        </p:txBody>
      </p:sp>
      <p:sp>
        <p:nvSpPr>
          <p:cNvPr id="5125" name="TextBox 10">
            <a:extLst>
              <a:ext uri="{FF2B5EF4-FFF2-40B4-BE49-F238E27FC236}">
                <a16:creationId xmlns:a16="http://schemas.microsoft.com/office/drawing/2014/main" id="{419CB95F-A46A-1046-A30D-1063666C462B}"/>
              </a:ext>
            </a:extLst>
          </p:cNvPr>
          <p:cNvSpPr txBox="1">
            <a:spLocks noChangeArrowheads="1"/>
          </p:cNvSpPr>
          <p:nvPr/>
        </p:nvSpPr>
        <p:spPr bwMode="auto">
          <a:xfrm>
            <a:off x="457200" y="646113"/>
            <a:ext cx="82042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cs typeface="Arial" panose="020B0604020202020204" pitchFamily="34" charset="0"/>
              </a:defRPr>
            </a:lvl1pPr>
            <a:lvl2pPr marL="742950" indent="-285750" defTabSz="457200">
              <a:defRPr>
                <a:solidFill>
                  <a:schemeClr val="tx1"/>
                </a:solidFill>
                <a:latin typeface="Arial" panose="020B0604020202020204" pitchFamily="34" charset="0"/>
                <a:cs typeface="Arial" panose="020B0604020202020204" pitchFamily="34" charset="0"/>
              </a:defRPr>
            </a:lvl2pPr>
            <a:lvl3pPr marL="1143000" indent="-228600" defTabSz="457200">
              <a:defRPr>
                <a:solidFill>
                  <a:schemeClr val="tx1"/>
                </a:solidFill>
                <a:latin typeface="Arial" panose="020B0604020202020204" pitchFamily="34" charset="0"/>
                <a:cs typeface="Arial" panose="020B0604020202020204" pitchFamily="34" charset="0"/>
              </a:defRPr>
            </a:lvl3pPr>
            <a:lvl4pPr marL="1600200" indent="-228600" defTabSz="457200">
              <a:defRPr>
                <a:solidFill>
                  <a:schemeClr val="tx1"/>
                </a:solidFill>
                <a:latin typeface="Arial" panose="020B0604020202020204" pitchFamily="34" charset="0"/>
                <a:cs typeface="Arial" panose="020B0604020202020204" pitchFamily="34" charset="0"/>
              </a:defRPr>
            </a:lvl4pPr>
            <a:lvl5pPr marL="2057400" indent="-228600" defTabSz="4572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3600">
                <a:solidFill>
                  <a:srgbClr val="000000"/>
                </a:solidFill>
                <a:latin typeface="Calibri" panose="020F0502020204030204" pitchFamily="34" charset="0"/>
              </a:rPr>
              <a:t>Financial Performance Management</a:t>
            </a:r>
          </a:p>
        </p:txBody>
      </p:sp>
      <p:pic>
        <p:nvPicPr>
          <p:cNvPr id="5126" name="Picture 1">
            <a:extLst>
              <a:ext uri="{FF2B5EF4-FFF2-40B4-BE49-F238E27FC236}">
                <a16:creationId xmlns:a16="http://schemas.microsoft.com/office/drawing/2014/main" id="{80C5E152-54C4-1F40-AF96-FFD335C555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517650"/>
            <a:ext cx="3048000"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a:extLst>
              <a:ext uri="{FF2B5EF4-FFF2-40B4-BE49-F238E27FC236}">
                <a16:creationId xmlns:a16="http://schemas.microsoft.com/office/drawing/2014/main" id="{C84FF4B3-03AE-0C4E-891D-C9F3013060B3}"/>
              </a:ext>
            </a:extLst>
          </p:cNvPr>
          <p:cNvSpPr>
            <a:spLocks noGrp="1"/>
          </p:cNvSpPr>
          <p:nvPr>
            <p:ph type="title"/>
          </p:nvPr>
        </p:nvSpPr>
        <p:spPr/>
        <p:txBody>
          <a:bodyPr/>
          <a:lstStyle/>
          <a:p>
            <a:pPr eaLnBrk="1" hangingPunct="1"/>
            <a:r>
              <a:rPr lang="en-GB" altLang="en-US">
                <a:latin typeface="Arial" panose="020B0604020202020204" pitchFamily="34" charset="0"/>
              </a:rPr>
              <a:t>Overview</a:t>
            </a:r>
          </a:p>
        </p:txBody>
      </p:sp>
      <p:sp>
        <p:nvSpPr>
          <p:cNvPr id="7171" name="Rectangle 5">
            <a:extLst>
              <a:ext uri="{FF2B5EF4-FFF2-40B4-BE49-F238E27FC236}">
                <a16:creationId xmlns:a16="http://schemas.microsoft.com/office/drawing/2014/main" id="{D3F007D9-1D3B-EF47-A9C6-7D1B23CA0FF3}"/>
              </a:ext>
            </a:extLst>
          </p:cNvPr>
          <p:cNvSpPr>
            <a:spLocks noGrp="1"/>
          </p:cNvSpPr>
          <p:nvPr>
            <p:ph type="body" idx="1"/>
          </p:nvPr>
        </p:nvSpPr>
        <p:spPr/>
        <p:txBody>
          <a:bodyPr/>
          <a:lstStyle/>
          <a:p>
            <a:pPr eaLnBrk="1" hangingPunct="1"/>
            <a:r>
              <a:rPr lang="en-GB" altLang="en-US">
                <a:latin typeface="Arial" panose="020B0604020202020204" pitchFamily="34" charset="0"/>
              </a:rPr>
              <a:t>Human resources and accounting</a:t>
            </a:r>
          </a:p>
          <a:p>
            <a:pPr eaLnBrk="1" hangingPunct="1"/>
            <a:r>
              <a:rPr lang="en-GB" altLang="en-US">
                <a:latin typeface="Arial" panose="020B0604020202020204" pitchFamily="34" charset="0"/>
              </a:rPr>
              <a:t>The cost of labour</a:t>
            </a:r>
          </a:p>
          <a:p>
            <a:pPr eaLnBrk="1" hangingPunct="1"/>
            <a:r>
              <a:rPr lang="en-GB" altLang="en-US">
                <a:latin typeface="Arial" panose="020B0604020202020204" pitchFamily="34" charset="0"/>
              </a:rPr>
              <a:t>Relevant cost of labour</a:t>
            </a:r>
          </a:p>
        </p:txBody>
      </p:sp>
      <p:sp>
        <p:nvSpPr>
          <p:cNvPr id="7172" name="Slide Number Placeholder 5">
            <a:extLst>
              <a:ext uri="{FF2B5EF4-FFF2-40B4-BE49-F238E27FC236}">
                <a16:creationId xmlns:a16="http://schemas.microsoft.com/office/drawing/2014/main" id="{F429CDE3-AFB6-F44E-AECE-1BB637BE32FB}"/>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8E69FE5-B818-EB48-BAC0-0C11758A7602}" type="slidenum">
              <a:rPr lang="en-US" altLang="en-US" sz="1200">
                <a:solidFill>
                  <a:srgbClr val="898989"/>
                </a:solidFill>
              </a:rPr>
              <a:pPr>
                <a:spcBef>
                  <a:spcPct val="0"/>
                </a:spcBef>
                <a:buFontTx/>
                <a:buNone/>
              </a:pPr>
              <a:t>3</a:t>
            </a:fld>
            <a:endParaRPr lang="en-US" altLang="en-US" sz="1200">
              <a:solidFill>
                <a:srgbClr val="898989"/>
              </a:solidFill>
            </a:endParaRPr>
          </a:p>
        </p:txBody>
      </p:sp>
      <p:sp>
        <p:nvSpPr>
          <p:cNvPr id="6" name="Footer Placeholder 6">
            <a:extLst>
              <a:ext uri="{FF2B5EF4-FFF2-40B4-BE49-F238E27FC236}">
                <a16:creationId xmlns:a16="http://schemas.microsoft.com/office/drawing/2014/main" id="{C254E452-6094-4747-B894-AF3DD0790381}"/>
              </a:ext>
            </a:extLst>
          </p:cNvPr>
          <p:cNvSpPr>
            <a:spLocks noGrp="1"/>
          </p:cNvSpPr>
          <p:nvPr>
            <p:ph type="ftr" sz="quarter" idx="11"/>
          </p:nvPr>
        </p:nvSpPr>
        <p:spPr/>
        <p:txBody>
          <a:bodyPr/>
          <a:lstStyle/>
          <a:p>
            <a:pPr>
              <a:defRPr/>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0AAD9EDC-05D2-FB4F-BA63-4A2BC4685DE1}"/>
              </a:ext>
            </a:extLst>
          </p:cNvPr>
          <p:cNvSpPr>
            <a:spLocks noGrp="1"/>
          </p:cNvSpPr>
          <p:nvPr>
            <p:ph type="title"/>
          </p:nvPr>
        </p:nvSpPr>
        <p:spPr/>
        <p:txBody>
          <a:bodyPr/>
          <a:lstStyle/>
          <a:p>
            <a:pPr eaLnBrk="1" hangingPunct="1"/>
            <a:r>
              <a:rPr lang="en-GB" altLang="en-US" sz="4000">
                <a:latin typeface="Arial" panose="020B0604020202020204" pitchFamily="34" charset="0"/>
              </a:rPr>
              <a:t>Human resources and accounting</a:t>
            </a:r>
          </a:p>
        </p:txBody>
      </p:sp>
      <p:sp>
        <p:nvSpPr>
          <p:cNvPr id="4100" name="Rectangle 4">
            <a:extLst>
              <a:ext uri="{FF2B5EF4-FFF2-40B4-BE49-F238E27FC236}">
                <a16:creationId xmlns:a16="http://schemas.microsoft.com/office/drawing/2014/main" id="{7CB7C402-E730-BC4F-892C-D1DCCA241D3A}"/>
              </a:ext>
            </a:extLst>
          </p:cNvPr>
          <p:cNvSpPr>
            <a:spLocks noGrp="1" noChangeArrowheads="1"/>
          </p:cNvSpPr>
          <p:nvPr>
            <p:ph idx="1"/>
          </p:nvPr>
        </p:nvSpPr>
        <p:spPr/>
        <p:txBody>
          <a:bodyPr rtlCol="0">
            <a:normAutofit/>
          </a:bodyPr>
          <a:lstStyle/>
          <a:p>
            <a:pPr eaLnBrk="1" fontAlgn="auto" hangingPunct="1">
              <a:spcAft>
                <a:spcPts val="0"/>
              </a:spcAft>
              <a:defRPr/>
            </a:pPr>
            <a:r>
              <a:rPr lang="en-GB" sz="2800" dirty="0">
                <a:effectLst>
                  <a:outerShdw blurRad="38100" dist="38100" dir="2700000" algn="tl">
                    <a:srgbClr val="DDDDDD"/>
                  </a:outerShdw>
                </a:effectLst>
                <a:latin typeface="Arial" charset="0"/>
              </a:rPr>
              <a:t>It is through human resources that the production of goods and services takes place</a:t>
            </a:r>
            <a:r>
              <a:rPr lang="en-GB" sz="2800" dirty="0">
                <a:latin typeface="Arial" charset="0"/>
              </a:rPr>
              <a:t> </a:t>
            </a:r>
          </a:p>
          <a:p>
            <a:pPr eaLnBrk="1" fontAlgn="auto" hangingPunct="1">
              <a:spcAft>
                <a:spcPts val="0"/>
              </a:spcAft>
              <a:defRPr/>
            </a:pPr>
            <a:endParaRPr lang="en-AU" altLang="ja-JP" sz="2400" i="1" dirty="0">
              <a:latin typeface="Arial" charset="0"/>
            </a:endParaRPr>
          </a:p>
          <a:p>
            <a:pPr eaLnBrk="1" fontAlgn="auto" hangingPunct="1">
              <a:spcAft>
                <a:spcPts val="0"/>
              </a:spcAft>
              <a:defRPr/>
            </a:pPr>
            <a:r>
              <a:rPr lang="en-AU" sz="2400" i="1" dirty="0">
                <a:latin typeface="Arial" charset="0"/>
              </a:rPr>
              <a:t>‘</a:t>
            </a:r>
            <a:r>
              <a:rPr lang="en-GB" sz="2400" i="1" dirty="0">
                <a:latin typeface="Arial" charset="0"/>
              </a:rPr>
              <a:t>personnel management is essentially about the management of people in a way that improves organizational effectiveness</a:t>
            </a:r>
            <a:r>
              <a:rPr lang="ja-JP" altLang="en-GB" sz="2400" i="1" dirty="0">
                <a:latin typeface="Arial" charset="0"/>
              </a:rPr>
              <a:t>’</a:t>
            </a:r>
            <a:endParaRPr lang="en-GB" sz="2400" i="1" dirty="0">
              <a:latin typeface="Arial" charset="0"/>
            </a:endParaRPr>
          </a:p>
          <a:p>
            <a:pPr lvl="1" eaLnBrk="1" fontAlgn="auto" hangingPunct="1">
              <a:spcAft>
                <a:spcPts val="0"/>
              </a:spcAft>
              <a:defRPr/>
            </a:pPr>
            <a:r>
              <a:rPr lang="en-GB" sz="2000" b="1" dirty="0">
                <a:latin typeface="Arial" charset="0"/>
              </a:rPr>
              <a:t>Armstrong</a:t>
            </a:r>
            <a:r>
              <a:rPr lang="en-GB" sz="2000" dirty="0">
                <a:latin typeface="Arial" charset="0"/>
              </a:rPr>
              <a:t> (1995)</a:t>
            </a:r>
          </a:p>
        </p:txBody>
      </p:sp>
      <p:sp>
        <p:nvSpPr>
          <p:cNvPr id="8196" name="Slide Number Placeholder 5">
            <a:extLst>
              <a:ext uri="{FF2B5EF4-FFF2-40B4-BE49-F238E27FC236}">
                <a16:creationId xmlns:a16="http://schemas.microsoft.com/office/drawing/2014/main" id="{00A9E791-563B-2947-B1B2-7C53A6D2E87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A1A3D396-6A3D-FD46-B0FB-FA8EFA74B96A}" type="slidenum">
              <a:rPr lang="en-US" altLang="en-US" sz="1200">
                <a:solidFill>
                  <a:srgbClr val="898989"/>
                </a:solidFill>
              </a:rPr>
              <a:pPr>
                <a:spcBef>
                  <a:spcPct val="0"/>
                </a:spcBef>
                <a:buFontTx/>
                <a:buNone/>
              </a:pPr>
              <a:t>4</a:t>
            </a:fld>
            <a:endParaRPr lang="en-US" altLang="en-US" sz="1200">
              <a:solidFill>
                <a:srgbClr val="898989"/>
              </a:solidFill>
            </a:endParaRPr>
          </a:p>
        </p:txBody>
      </p:sp>
      <p:sp>
        <p:nvSpPr>
          <p:cNvPr id="6" name="Footer Placeholder 6">
            <a:extLst>
              <a:ext uri="{FF2B5EF4-FFF2-40B4-BE49-F238E27FC236}">
                <a16:creationId xmlns:a16="http://schemas.microsoft.com/office/drawing/2014/main" id="{F2C117AD-1E94-9A4A-806F-B01E197391BE}"/>
              </a:ext>
            </a:extLst>
          </p:cNvPr>
          <p:cNvSpPr>
            <a:spLocks noGrp="1"/>
          </p:cNvSpPr>
          <p:nvPr>
            <p:ph type="ftr" sz="quarter" idx="11"/>
          </p:nvPr>
        </p:nvSpPr>
        <p:spPr/>
        <p:txBody>
          <a:bodyPr/>
          <a:lstStyle/>
          <a:p>
            <a:pPr>
              <a:defRPr/>
            </a:pP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7">
            <a:extLst>
              <a:ext uri="{FF2B5EF4-FFF2-40B4-BE49-F238E27FC236}">
                <a16:creationId xmlns:a16="http://schemas.microsoft.com/office/drawing/2014/main" id="{99A2471F-F6DB-214C-9FEF-5D7205937EF4}"/>
              </a:ext>
            </a:extLst>
          </p:cNvPr>
          <p:cNvSpPr>
            <a:spLocks noGrp="1"/>
          </p:cNvSpPr>
          <p:nvPr>
            <p:ph type="title"/>
          </p:nvPr>
        </p:nvSpPr>
        <p:spPr/>
        <p:txBody>
          <a:bodyPr/>
          <a:lstStyle/>
          <a:p>
            <a:pPr eaLnBrk="1" hangingPunct="1"/>
            <a:r>
              <a:rPr lang="en-US" altLang="en-US"/>
              <a:t>Labour &amp; accounting</a:t>
            </a:r>
          </a:p>
        </p:txBody>
      </p:sp>
      <p:sp>
        <p:nvSpPr>
          <p:cNvPr id="10243" name="Content Placeholder 8">
            <a:extLst>
              <a:ext uri="{FF2B5EF4-FFF2-40B4-BE49-F238E27FC236}">
                <a16:creationId xmlns:a16="http://schemas.microsoft.com/office/drawing/2014/main" id="{F010B985-8535-8644-9E2D-BBC42C735389}"/>
              </a:ext>
            </a:extLst>
          </p:cNvPr>
          <p:cNvSpPr>
            <a:spLocks noGrp="1"/>
          </p:cNvSpPr>
          <p:nvPr>
            <p:ph idx="1"/>
          </p:nvPr>
        </p:nvSpPr>
        <p:spPr/>
        <p:txBody>
          <a:bodyPr/>
          <a:lstStyle/>
          <a:p>
            <a:pPr eaLnBrk="1" hangingPunct="1"/>
            <a:r>
              <a:rPr lang="en-GB" altLang="en-US">
                <a:latin typeface="Arial" panose="020B0604020202020204" pitchFamily="34" charset="0"/>
              </a:rPr>
              <a:t>In accounting terms, people are treated as </a:t>
            </a:r>
            <a:r>
              <a:rPr lang="en-GB" altLang="en-US" i="1">
                <a:latin typeface="Arial" panose="020B0604020202020204" pitchFamily="34" charset="0"/>
              </a:rPr>
              <a:t>labour</a:t>
            </a:r>
            <a:r>
              <a:rPr lang="en-GB" altLang="en-US">
                <a:latin typeface="Arial" panose="020B0604020202020204" pitchFamily="34" charset="0"/>
              </a:rPr>
              <a:t>: a resource that is consumed – therefore an expense rather than an asset - either </a:t>
            </a:r>
            <a:r>
              <a:rPr lang="en-GB" altLang="en-US" i="1">
                <a:latin typeface="Arial" panose="020B0604020202020204" pitchFamily="34" charset="0"/>
              </a:rPr>
              <a:t>directly</a:t>
            </a:r>
            <a:r>
              <a:rPr lang="en-GB" altLang="en-US">
                <a:latin typeface="Arial" panose="020B0604020202020204" pitchFamily="34" charset="0"/>
              </a:rPr>
              <a:t> in producing goods or services, or </a:t>
            </a:r>
            <a:r>
              <a:rPr lang="en-GB" altLang="en-US" i="1">
                <a:latin typeface="Arial" panose="020B0604020202020204" pitchFamily="34" charset="0"/>
              </a:rPr>
              <a:t>indirectly</a:t>
            </a:r>
            <a:r>
              <a:rPr lang="en-GB" altLang="en-US">
                <a:latin typeface="Arial" panose="020B0604020202020204" pitchFamily="34" charset="0"/>
              </a:rPr>
              <a:t> as a business overhead</a:t>
            </a:r>
          </a:p>
          <a:p>
            <a:pPr eaLnBrk="1" hangingPunct="1"/>
            <a:r>
              <a:rPr lang="en-GB" altLang="en-US">
                <a:latin typeface="Arial" panose="020B0604020202020204" pitchFamily="34" charset="0"/>
              </a:rPr>
              <a:t>Businesses value human resources but do not </a:t>
            </a:r>
            <a:r>
              <a:rPr lang="en-GB" altLang="en-US" i="1">
                <a:latin typeface="Arial" panose="020B0604020202020204" pitchFamily="34" charset="0"/>
              </a:rPr>
              <a:t>value</a:t>
            </a:r>
            <a:r>
              <a:rPr lang="en-GB" altLang="en-US">
                <a:latin typeface="Arial" panose="020B0604020202020204" pitchFamily="34" charset="0"/>
              </a:rPr>
              <a:t> them for accounting purposes</a:t>
            </a:r>
          </a:p>
          <a:p>
            <a:pPr eaLnBrk="1" hangingPunct="1"/>
            <a:endParaRPr lang="en-US" altLang="en-US"/>
          </a:p>
        </p:txBody>
      </p:sp>
      <p:sp>
        <p:nvSpPr>
          <p:cNvPr id="10244" name="Slide Number Placeholder 5">
            <a:extLst>
              <a:ext uri="{FF2B5EF4-FFF2-40B4-BE49-F238E27FC236}">
                <a16:creationId xmlns:a16="http://schemas.microsoft.com/office/drawing/2014/main" id="{B9E61DB1-C019-6743-98A5-47E763C5F71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2A89B1F-B5C5-0547-A1B8-536E643EDCC3}" type="slidenum">
              <a:rPr lang="en-US" altLang="en-US" sz="1200">
                <a:solidFill>
                  <a:srgbClr val="898989"/>
                </a:solidFill>
              </a:rPr>
              <a:pPr>
                <a:spcBef>
                  <a:spcPct val="0"/>
                </a:spcBef>
                <a:buFontTx/>
                <a:buNone/>
              </a:pPr>
              <a:t>5</a:t>
            </a:fld>
            <a:endParaRPr lang="en-US" altLang="en-US" sz="1200">
              <a:solidFill>
                <a:srgbClr val="898989"/>
              </a:solidFill>
            </a:endParaRPr>
          </a:p>
        </p:txBody>
      </p:sp>
      <p:sp>
        <p:nvSpPr>
          <p:cNvPr id="11" name="Footer Placeholder 6">
            <a:extLst>
              <a:ext uri="{FF2B5EF4-FFF2-40B4-BE49-F238E27FC236}">
                <a16:creationId xmlns:a16="http://schemas.microsoft.com/office/drawing/2014/main" id="{A7893ECB-B840-C34A-B8B8-31C63424E143}"/>
              </a:ext>
            </a:extLst>
          </p:cNvPr>
          <p:cNvSpPr>
            <a:spLocks noGrp="1"/>
          </p:cNvSpPr>
          <p:nvPr>
            <p:ph type="ftr" sz="quarter" idx="11"/>
          </p:nvPr>
        </p:nvSpPr>
        <p:spPr/>
        <p:txBody>
          <a:bodyPr/>
          <a:lstStyle/>
          <a:p>
            <a:pPr>
              <a:defRPr/>
            </a:pP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7">
            <a:extLst>
              <a:ext uri="{FF2B5EF4-FFF2-40B4-BE49-F238E27FC236}">
                <a16:creationId xmlns:a16="http://schemas.microsoft.com/office/drawing/2014/main" id="{F6AA602D-D2FA-4248-85D7-F95437D1776A}"/>
              </a:ext>
            </a:extLst>
          </p:cNvPr>
          <p:cNvSpPr>
            <a:spLocks noGrp="1"/>
          </p:cNvSpPr>
          <p:nvPr>
            <p:ph type="title"/>
          </p:nvPr>
        </p:nvSpPr>
        <p:spPr/>
        <p:txBody>
          <a:bodyPr/>
          <a:lstStyle/>
          <a:p>
            <a:pPr eaLnBrk="1" hangingPunct="1"/>
            <a:r>
              <a:rPr lang="en-US" altLang="en-US"/>
              <a:t>Labour &amp; accounting</a:t>
            </a:r>
          </a:p>
        </p:txBody>
      </p:sp>
      <p:sp>
        <p:nvSpPr>
          <p:cNvPr id="20482" name="Content Placeholder 8">
            <a:extLst>
              <a:ext uri="{FF2B5EF4-FFF2-40B4-BE49-F238E27FC236}">
                <a16:creationId xmlns:a16="http://schemas.microsoft.com/office/drawing/2014/main" id="{D0972219-9F8D-FD44-9E8C-BF0A21C10DFA}"/>
              </a:ext>
            </a:extLst>
          </p:cNvPr>
          <p:cNvSpPr>
            <a:spLocks noGrp="1"/>
          </p:cNvSpPr>
          <p:nvPr>
            <p:ph idx="1"/>
          </p:nvPr>
        </p:nvSpPr>
        <p:spPr/>
        <p:txBody>
          <a:bodyPr/>
          <a:lstStyle/>
          <a:p>
            <a:pPr eaLnBrk="1" hangingPunct="1">
              <a:buFont typeface="Arial" charset="0"/>
              <a:buChar char="•"/>
              <a:defRPr/>
            </a:pPr>
            <a:r>
              <a:rPr lang="en-GB" sz="2800" dirty="0">
                <a:solidFill>
                  <a:prstClr val="black"/>
                </a:solidFill>
                <a:latin typeface="Arial" charset="0"/>
              </a:rPr>
              <a:t>A longer term view may include recruitment and training costs</a:t>
            </a:r>
          </a:p>
          <a:p>
            <a:pPr eaLnBrk="1" hangingPunct="1">
              <a:buFont typeface="Arial" charset="0"/>
              <a:buChar char="•"/>
              <a:defRPr/>
            </a:pPr>
            <a:r>
              <a:rPr lang="en-GB" sz="2800" dirty="0">
                <a:solidFill>
                  <a:prstClr val="black"/>
                </a:solidFill>
                <a:latin typeface="Arial" charset="0"/>
              </a:rPr>
              <a:t>Labour is traditionally a variable cost</a:t>
            </a:r>
          </a:p>
          <a:p>
            <a:pPr eaLnBrk="1" hangingPunct="1">
              <a:buFont typeface="Arial" charset="0"/>
              <a:buChar char="•"/>
              <a:defRPr/>
            </a:pPr>
            <a:r>
              <a:rPr lang="en-GB" sz="2800" dirty="0">
                <a:solidFill>
                  <a:prstClr val="black"/>
                </a:solidFill>
                <a:latin typeface="Arial" charset="0"/>
              </a:rPr>
              <a:t>Arguments for labour to be an fixed cost: </a:t>
            </a:r>
          </a:p>
          <a:p>
            <a:pPr marL="0" indent="0" eaLnBrk="1" hangingPunct="1">
              <a:buFont typeface="Arial" charset="0"/>
              <a:buNone/>
              <a:defRPr/>
            </a:pPr>
            <a:r>
              <a:rPr lang="en-GB" sz="2400" dirty="0">
                <a:solidFill>
                  <a:prstClr val="black"/>
                </a:solidFill>
                <a:latin typeface="Arial" charset="0"/>
              </a:rPr>
              <a:t>	Recruitment costs,</a:t>
            </a:r>
          </a:p>
          <a:p>
            <a:pPr marL="0" indent="0" eaLnBrk="1" hangingPunct="1">
              <a:buFont typeface="Arial" charset="0"/>
              <a:buNone/>
              <a:defRPr/>
            </a:pPr>
            <a:r>
              <a:rPr lang="en-GB" sz="2400" dirty="0">
                <a:solidFill>
                  <a:prstClr val="black"/>
                </a:solidFill>
                <a:latin typeface="Arial" charset="0"/>
              </a:rPr>
              <a:t>	Training up</a:t>
            </a:r>
          </a:p>
          <a:p>
            <a:pPr marL="0" indent="0" eaLnBrk="1" hangingPunct="1">
              <a:buFont typeface="Arial" charset="0"/>
              <a:buNone/>
              <a:defRPr/>
            </a:pPr>
            <a:r>
              <a:rPr lang="en-GB" sz="2400" dirty="0">
                <a:solidFill>
                  <a:prstClr val="black"/>
                </a:solidFill>
                <a:latin typeface="Arial" charset="0"/>
              </a:rPr>
              <a:t>	</a:t>
            </a:r>
            <a:r>
              <a:rPr lang="en-GB" sz="2400" dirty="0" err="1">
                <a:solidFill>
                  <a:prstClr val="black"/>
                </a:solidFill>
                <a:latin typeface="Arial" charset="0"/>
              </a:rPr>
              <a:t>Ongoing</a:t>
            </a:r>
            <a:r>
              <a:rPr lang="en-GB" sz="2400" dirty="0">
                <a:solidFill>
                  <a:prstClr val="black"/>
                </a:solidFill>
                <a:latin typeface="Arial" charset="0"/>
              </a:rPr>
              <a:t> training / CPE</a:t>
            </a:r>
          </a:p>
          <a:p>
            <a:pPr marL="0" indent="0" eaLnBrk="1" hangingPunct="1">
              <a:buFont typeface="Arial" charset="0"/>
              <a:buNone/>
              <a:defRPr/>
            </a:pPr>
            <a:r>
              <a:rPr lang="en-GB" sz="2400" dirty="0">
                <a:solidFill>
                  <a:prstClr val="black"/>
                </a:solidFill>
                <a:latin typeface="Arial" charset="0"/>
              </a:rPr>
              <a:t>	Employment rights</a:t>
            </a:r>
          </a:p>
          <a:p>
            <a:pPr marL="0" indent="0" eaLnBrk="1" hangingPunct="1">
              <a:buFont typeface="Arial" charset="0"/>
              <a:buNone/>
              <a:defRPr/>
            </a:pPr>
            <a:r>
              <a:rPr lang="en-GB" sz="2400" dirty="0">
                <a:solidFill>
                  <a:prstClr val="black"/>
                </a:solidFill>
                <a:latin typeface="Arial" charset="0"/>
              </a:rPr>
              <a:t>	Long term contracts</a:t>
            </a:r>
          </a:p>
        </p:txBody>
      </p:sp>
      <p:sp>
        <p:nvSpPr>
          <p:cNvPr id="12292" name="Slide Number Placeholder 5">
            <a:extLst>
              <a:ext uri="{FF2B5EF4-FFF2-40B4-BE49-F238E27FC236}">
                <a16:creationId xmlns:a16="http://schemas.microsoft.com/office/drawing/2014/main" id="{47B144FC-F43A-1543-862D-1ED1B771B90C}"/>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F67E3E33-ED67-2545-A9F8-ED6E5CBE1844}" type="slidenum">
              <a:rPr lang="en-US" altLang="en-US" sz="1200">
                <a:solidFill>
                  <a:srgbClr val="898989"/>
                </a:solidFill>
              </a:rPr>
              <a:pPr>
                <a:spcBef>
                  <a:spcPct val="0"/>
                </a:spcBef>
                <a:buFontTx/>
                <a:buNone/>
              </a:pPr>
              <a:t>6</a:t>
            </a:fld>
            <a:endParaRPr lang="en-US" altLang="en-US" sz="1200">
              <a:solidFill>
                <a:srgbClr val="898989"/>
              </a:solidFill>
            </a:endParaRPr>
          </a:p>
        </p:txBody>
      </p:sp>
      <p:sp>
        <p:nvSpPr>
          <p:cNvPr id="11" name="Footer Placeholder 6">
            <a:extLst>
              <a:ext uri="{FF2B5EF4-FFF2-40B4-BE49-F238E27FC236}">
                <a16:creationId xmlns:a16="http://schemas.microsoft.com/office/drawing/2014/main" id="{AA8D96E0-E47A-0841-9337-E2D5368BFD0D}"/>
              </a:ext>
            </a:extLst>
          </p:cNvPr>
          <p:cNvSpPr>
            <a:spLocks noGrp="1"/>
          </p:cNvSpPr>
          <p:nvPr>
            <p:ph type="ftr" sz="quarter" idx="11"/>
          </p:nvPr>
        </p:nvSpPr>
        <p:spPr/>
        <p:txBody>
          <a:bodyPr/>
          <a:lstStyle/>
          <a:p>
            <a:pPr>
              <a:defRPr/>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1AFA65EB-39F4-5A46-A06A-CE42FE3EFE6E}"/>
              </a:ext>
            </a:extLst>
          </p:cNvPr>
          <p:cNvSpPr>
            <a:spLocks noGrp="1"/>
          </p:cNvSpPr>
          <p:nvPr>
            <p:ph type="title"/>
          </p:nvPr>
        </p:nvSpPr>
        <p:spPr/>
        <p:txBody>
          <a:bodyPr/>
          <a:lstStyle/>
          <a:p>
            <a:pPr eaLnBrk="1" hangingPunct="1"/>
            <a:r>
              <a:rPr lang="en-GB" altLang="en-US">
                <a:latin typeface="Arial" panose="020B0604020202020204" pitchFamily="34" charset="0"/>
              </a:rPr>
              <a:t>Cost of labour</a:t>
            </a:r>
          </a:p>
        </p:txBody>
      </p:sp>
      <p:sp>
        <p:nvSpPr>
          <p:cNvPr id="21506" name="Rectangle 3">
            <a:extLst>
              <a:ext uri="{FF2B5EF4-FFF2-40B4-BE49-F238E27FC236}">
                <a16:creationId xmlns:a16="http://schemas.microsoft.com/office/drawing/2014/main" id="{CF970D3A-42D3-2044-8728-91296654C560}"/>
              </a:ext>
            </a:extLst>
          </p:cNvPr>
          <p:cNvSpPr>
            <a:spLocks noGrp="1" noChangeArrowheads="1"/>
          </p:cNvSpPr>
          <p:nvPr>
            <p:ph type="body" sz="half" idx="1"/>
          </p:nvPr>
        </p:nvSpPr>
        <p:spPr>
          <a:xfrm>
            <a:off x="395288" y="1628775"/>
            <a:ext cx="7416800" cy="4525963"/>
          </a:xfrm>
        </p:spPr>
        <p:txBody>
          <a:bodyPr/>
          <a:lstStyle/>
          <a:p>
            <a:pPr eaLnBrk="1" hangingPunct="1">
              <a:buFont typeface="Arial" charset="0"/>
              <a:buChar char="•"/>
              <a:defRPr/>
            </a:pPr>
            <a:r>
              <a:rPr lang="en-GB" dirty="0">
                <a:latin typeface="Arial" charset="0"/>
              </a:rPr>
              <a:t>Cost per unit of production:</a:t>
            </a:r>
          </a:p>
          <a:p>
            <a:pPr eaLnBrk="1" hangingPunct="1">
              <a:buFont typeface="Arial" charset="0"/>
              <a:buChar char="•"/>
              <a:defRPr/>
            </a:pPr>
            <a:endParaRPr lang="en-GB" sz="1600" dirty="0">
              <a:latin typeface="Arial" charset="0"/>
            </a:endParaRPr>
          </a:p>
          <a:p>
            <a:pPr lvl="1" eaLnBrk="1" hangingPunct="1">
              <a:buFont typeface="Arial" panose="020B0604020202020204" pitchFamily="34" charset="0"/>
              <a:buChar char="•"/>
              <a:defRPr/>
            </a:pPr>
            <a:r>
              <a:rPr lang="en-GB" dirty="0">
                <a:latin typeface="Arial" charset="0"/>
              </a:rPr>
              <a:t>Salary + </a:t>
            </a:r>
            <a:r>
              <a:rPr lang="en-GB" dirty="0" err="1">
                <a:latin typeface="Arial" charset="0"/>
              </a:rPr>
              <a:t>oncost</a:t>
            </a:r>
            <a:r>
              <a:rPr lang="en-GB" dirty="0">
                <a:latin typeface="Arial" charset="0"/>
              </a:rPr>
              <a:t> = total employment cost</a:t>
            </a:r>
          </a:p>
          <a:p>
            <a:pPr lvl="1" eaLnBrk="1" hangingPunct="1">
              <a:buFont typeface="Arial" panose="020B0604020202020204" pitchFamily="34" charset="0"/>
              <a:buChar char="•"/>
              <a:defRPr/>
            </a:pPr>
            <a:endParaRPr lang="en-GB" sz="1600" dirty="0">
              <a:latin typeface="Arial" charset="0"/>
            </a:endParaRPr>
          </a:p>
          <a:p>
            <a:pPr lvl="1" eaLnBrk="1" hangingPunct="1">
              <a:buFont typeface="Arial" panose="020B0604020202020204" pitchFamily="34" charset="0"/>
              <a:buChar char="•"/>
              <a:defRPr/>
            </a:pPr>
            <a:r>
              <a:rPr lang="en-GB" dirty="0">
                <a:latin typeface="Arial" charset="0"/>
              </a:rPr>
              <a:t>Divided by productive time = labour cost per hour</a:t>
            </a:r>
          </a:p>
          <a:p>
            <a:pPr lvl="1" eaLnBrk="1" hangingPunct="1">
              <a:buFont typeface="Arial" panose="020B0604020202020204" pitchFamily="34" charset="0"/>
              <a:buChar char="•"/>
              <a:defRPr/>
            </a:pPr>
            <a:endParaRPr lang="en-GB" sz="800" dirty="0">
              <a:latin typeface="Arial" charset="0"/>
            </a:endParaRPr>
          </a:p>
          <a:p>
            <a:pPr marL="457200" lvl="1" indent="0" eaLnBrk="1" hangingPunct="1">
              <a:buFont typeface="Arial" charset="0"/>
              <a:buNone/>
              <a:defRPr/>
            </a:pPr>
            <a:r>
              <a:rPr lang="en-GB" u="sng" dirty="0">
                <a:latin typeface="Arial" charset="0"/>
              </a:rPr>
              <a:t>or:</a:t>
            </a:r>
          </a:p>
          <a:p>
            <a:pPr marL="457200" lvl="1" indent="0" eaLnBrk="1" hangingPunct="1">
              <a:buFont typeface="Arial" charset="0"/>
              <a:buNone/>
              <a:defRPr/>
            </a:pPr>
            <a:endParaRPr lang="en-GB" sz="800" dirty="0">
              <a:latin typeface="Arial" charset="0"/>
            </a:endParaRPr>
          </a:p>
          <a:p>
            <a:pPr lvl="1" eaLnBrk="1" hangingPunct="1">
              <a:buFont typeface="Arial" panose="020B0604020202020204" pitchFamily="34" charset="0"/>
              <a:buChar char="•"/>
              <a:defRPr/>
            </a:pPr>
            <a:r>
              <a:rPr lang="en-GB" dirty="0">
                <a:latin typeface="Arial" charset="0"/>
              </a:rPr>
              <a:t>Divided by production = labour cost per unit of production</a:t>
            </a:r>
          </a:p>
          <a:p>
            <a:pPr lvl="1" eaLnBrk="1" hangingPunct="1">
              <a:buFont typeface="Arial" charset="0"/>
              <a:buChar char="–"/>
              <a:defRPr/>
            </a:pPr>
            <a:endParaRPr lang="en-GB" dirty="0">
              <a:latin typeface="Arial" charset="0"/>
            </a:endParaRPr>
          </a:p>
        </p:txBody>
      </p:sp>
      <p:sp>
        <p:nvSpPr>
          <p:cNvPr id="14340" name="Slide Number Placeholder 5">
            <a:extLst>
              <a:ext uri="{FF2B5EF4-FFF2-40B4-BE49-F238E27FC236}">
                <a16:creationId xmlns:a16="http://schemas.microsoft.com/office/drawing/2014/main" id="{9E7A063F-6334-BF44-A2A4-22ABF12BF31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72B8BD2-4DA9-8140-A417-DB69E4B49B94}" type="slidenum">
              <a:rPr lang="en-US" altLang="en-US" sz="1200">
                <a:solidFill>
                  <a:srgbClr val="898989"/>
                </a:solidFill>
              </a:rPr>
              <a:pPr>
                <a:spcBef>
                  <a:spcPct val="0"/>
                </a:spcBef>
                <a:buFontTx/>
                <a:buNone/>
              </a:pPr>
              <a:t>7</a:t>
            </a:fld>
            <a:endParaRPr lang="en-US" altLang="en-US" sz="1200">
              <a:solidFill>
                <a:srgbClr val="898989"/>
              </a:solidFill>
            </a:endParaRPr>
          </a:p>
        </p:txBody>
      </p:sp>
      <p:sp>
        <p:nvSpPr>
          <p:cNvPr id="7" name="Footer Placeholder 6">
            <a:extLst>
              <a:ext uri="{FF2B5EF4-FFF2-40B4-BE49-F238E27FC236}">
                <a16:creationId xmlns:a16="http://schemas.microsoft.com/office/drawing/2014/main" id="{E721AE62-2D3D-4A42-B15B-06A82E301C7B}"/>
              </a:ext>
            </a:extLst>
          </p:cNvPr>
          <p:cNvSpPr>
            <a:spLocks noGrp="1"/>
          </p:cNvSpPr>
          <p:nvPr>
            <p:ph type="ftr" sz="quarter" idx="11"/>
          </p:nvPr>
        </p:nvSpPr>
        <p:spPr/>
        <p:txBody>
          <a:bodyPr/>
          <a:lstStyle/>
          <a:p>
            <a:pPr>
              <a:defRPr/>
            </a:pP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34F8EFDA-29E8-274E-AAF0-C2675B5852AD}"/>
              </a:ext>
            </a:extLst>
          </p:cNvPr>
          <p:cNvSpPr>
            <a:spLocks noGrp="1"/>
          </p:cNvSpPr>
          <p:nvPr>
            <p:ph type="title"/>
          </p:nvPr>
        </p:nvSpPr>
        <p:spPr/>
        <p:txBody>
          <a:bodyPr/>
          <a:lstStyle/>
          <a:p>
            <a:pPr eaLnBrk="1" hangingPunct="1"/>
            <a:r>
              <a:rPr lang="en-US" altLang="en-US"/>
              <a:t>Cost of labour</a:t>
            </a:r>
          </a:p>
        </p:txBody>
      </p:sp>
      <p:sp>
        <p:nvSpPr>
          <p:cNvPr id="16387" name="Slide Number Placeholder 5">
            <a:extLst>
              <a:ext uri="{FF2B5EF4-FFF2-40B4-BE49-F238E27FC236}">
                <a16:creationId xmlns:a16="http://schemas.microsoft.com/office/drawing/2014/main" id="{3EB44FB0-C0F2-5F49-AB28-4DB1A81F99F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12E93761-2640-BA45-9C70-732AC81A77E5}" type="slidenum">
              <a:rPr lang="en-US" altLang="en-US" sz="1200">
                <a:solidFill>
                  <a:srgbClr val="898989"/>
                </a:solidFill>
              </a:rPr>
              <a:pPr>
                <a:spcBef>
                  <a:spcPct val="0"/>
                </a:spcBef>
                <a:buFontTx/>
                <a:buNone/>
              </a:pPr>
              <a:t>8</a:t>
            </a:fld>
            <a:endParaRPr lang="en-US" altLang="en-US" sz="1200">
              <a:solidFill>
                <a:srgbClr val="898989"/>
              </a:solidFill>
            </a:endParaRPr>
          </a:p>
        </p:txBody>
      </p:sp>
      <p:sp>
        <p:nvSpPr>
          <p:cNvPr id="10" name="Footer Placeholder 6">
            <a:extLst>
              <a:ext uri="{FF2B5EF4-FFF2-40B4-BE49-F238E27FC236}">
                <a16:creationId xmlns:a16="http://schemas.microsoft.com/office/drawing/2014/main" id="{D0BC69C7-FC3B-9F45-A529-F3716F70F82D}"/>
              </a:ext>
            </a:extLst>
          </p:cNvPr>
          <p:cNvSpPr>
            <a:spLocks noGrp="1"/>
          </p:cNvSpPr>
          <p:nvPr>
            <p:ph type="ftr" sz="quarter" idx="11"/>
          </p:nvPr>
        </p:nvSpPr>
        <p:spPr/>
        <p:txBody>
          <a:bodyPr/>
          <a:lstStyle/>
          <a:p>
            <a:pPr>
              <a:defRPr/>
            </a:pPr>
            <a:endParaRPr lang="en-US" dirty="0"/>
          </a:p>
        </p:txBody>
      </p:sp>
      <p:pic>
        <p:nvPicPr>
          <p:cNvPr id="16389" name="Picture 2">
            <a:extLst>
              <a:ext uri="{FF2B5EF4-FFF2-40B4-BE49-F238E27FC236}">
                <a16:creationId xmlns:a16="http://schemas.microsoft.com/office/drawing/2014/main" id="{AA5613B2-CA14-0E41-B931-53FE8C2AB2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3" y="1844675"/>
            <a:ext cx="9144000" cy="250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7FB9DCD6-0390-EA4D-8EAF-11B5FBD58499}"/>
              </a:ext>
            </a:extLst>
          </p:cNvPr>
          <p:cNvSpPr>
            <a:spLocks noGrp="1"/>
          </p:cNvSpPr>
          <p:nvPr>
            <p:ph type="title"/>
          </p:nvPr>
        </p:nvSpPr>
        <p:spPr/>
        <p:txBody>
          <a:bodyPr/>
          <a:lstStyle/>
          <a:p>
            <a:pPr eaLnBrk="1" hangingPunct="1"/>
            <a:r>
              <a:rPr lang="en-GB" altLang="en-US">
                <a:latin typeface="Arial" panose="020B0604020202020204" pitchFamily="34" charset="0"/>
              </a:rPr>
              <a:t>Illustration: cost of labour</a:t>
            </a:r>
          </a:p>
        </p:txBody>
      </p:sp>
      <p:graphicFrame>
        <p:nvGraphicFramePr>
          <p:cNvPr id="17411" name="Object 11">
            <a:extLst>
              <a:ext uri="{FF2B5EF4-FFF2-40B4-BE49-F238E27FC236}">
                <a16:creationId xmlns:a16="http://schemas.microsoft.com/office/drawing/2014/main" id="{A2B51EE2-3D1A-A94A-85DE-F38307D6B4D2}"/>
              </a:ext>
            </a:extLst>
          </p:cNvPr>
          <p:cNvGraphicFramePr>
            <a:graphicFrameLocks noGrp="1" noChangeAspect="1"/>
          </p:cNvGraphicFramePr>
          <p:nvPr>
            <p:ph sz="half" idx="2"/>
          </p:nvPr>
        </p:nvGraphicFramePr>
        <p:xfrm>
          <a:off x="4427538" y="1773238"/>
          <a:ext cx="4321175" cy="2160587"/>
        </p:xfrm>
        <a:graphic>
          <a:graphicData uri="http://schemas.openxmlformats.org/presentationml/2006/ole">
            <mc:AlternateContent xmlns:mc="http://schemas.openxmlformats.org/markup-compatibility/2006">
              <mc:Choice xmlns:v="urn:schemas-microsoft-com:vml" Requires="v">
                <p:oleObj spid="_x0000_s17420" name="Document" r:id="rId4" imgW="5283200" imgH="2108200" progId="Word.Document.8">
                  <p:embed/>
                </p:oleObj>
              </mc:Choice>
              <mc:Fallback>
                <p:oleObj name="Document" r:id="rId4" imgW="5283200" imgH="2108200" progId="Word.Document.8">
                  <p:embed/>
                  <p:pic>
                    <p:nvPicPr>
                      <p:cNvPr id="0" name="Object 11"/>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7538" y="1773238"/>
                        <a:ext cx="4321175" cy="2160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8099" dir="2700000" algn="ctr" rotWithShape="0">
                                <a:srgbClr val="808080">
                                  <a:alpha val="74997"/>
                                </a:srgbClr>
                              </a:outerShdw>
                            </a:effectLst>
                          </a14:hiddenEffects>
                        </a:ext>
                      </a:extLst>
                    </p:spPr>
                  </p:pic>
                </p:oleObj>
              </mc:Fallback>
            </mc:AlternateContent>
          </a:graphicData>
        </a:graphic>
      </p:graphicFrame>
      <p:graphicFrame>
        <p:nvGraphicFramePr>
          <p:cNvPr id="17412" name="Object 12">
            <a:extLst>
              <a:ext uri="{FF2B5EF4-FFF2-40B4-BE49-F238E27FC236}">
                <a16:creationId xmlns:a16="http://schemas.microsoft.com/office/drawing/2014/main" id="{6281FF95-9BF7-8544-A2B7-C375A871F942}"/>
              </a:ext>
            </a:extLst>
          </p:cNvPr>
          <p:cNvGraphicFramePr>
            <a:graphicFrameLocks noGrp="1" noChangeAspect="1"/>
          </p:cNvGraphicFramePr>
          <p:nvPr>
            <p:ph sz="half" idx="4294967295"/>
          </p:nvPr>
        </p:nvGraphicFramePr>
        <p:xfrm>
          <a:off x="250825" y="1700213"/>
          <a:ext cx="4033838" cy="4249737"/>
        </p:xfrm>
        <a:graphic>
          <a:graphicData uri="http://schemas.openxmlformats.org/presentationml/2006/ole">
            <mc:AlternateContent xmlns:mc="http://schemas.openxmlformats.org/markup-compatibility/2006">
              <mc:Choice xmlns:v="urn:schemas-microsoft-com:vml" Requires="v">
                <p:oleObj spid="_x0000_s17421" name="Document" r:id="rId6" imgW="5283200" imgH="3860800" progId="Word.Document.8">
                  <p:embed/>
                </p:oleObj>
              </mc:Choice>
              <mc:Fallback>
                <p:oleObj name="Document" r:id="rId6" imgW="5283200" imgH="3860800" progId="Word.Document.8">
                  <p:embed/>
                  <p:pic>
                    <p:nvPicPr>
                      <p:cNvPr id="0" name="Object 12"/>
                      <p:cNvPicPr>
                        <a:picLocks noGrp="1"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825" y="1700213"/>
                        <a:ext cx="4033838" cy="4249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8099" dir="2700000" algn="ctr" rotWithShape="0">
                                <a:srgbClr val="808080">
                                  <a:alpha val="74997"/>
                                </a:srgbClr>
                              </a:outerShdw>
                            </a:effectLst>
                          </a14:hiddenEffects>
                        </a:ext>
                      </a:extLst>
                    </p:spPr>
                  </p:pic>
                </p:oleObj>
              </mc:Fallback>
            </mc:AlternateContent>
          </a:graphicData>
        </a:graphic>
      </p:graphicFrame>
      <p:sp>
        <p:nvSpPr>
          <p:cNvPr id="17413" name="Line 5">
            <a:extLst>
              <a:ext uri="{FF2B5EF4-FFF2-40B4-BE49-F238E27FC236}">
                <a16:creationId xmlns:a16="http://schemas.microsoft.com/office/drawing/2014/main" id="{BCFE18F6-57C4-F740-9052-1F568EE38C3F}"/>
              </a:ext>
            </a:extLst>
          </p:cNvPr>
          <p:cNvSpPr>
            <a:spLocks noChangeShapeType="1"/>
          </p:cNvSpPr>
          <p:nvPr/>
        </p:nvSpPr>
        <p:spPr bwMode="auto">
          <a:xfrm>
            <a:off x="4140200" y="1773238"/>
            <a:ext cx="0" cy="417671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14" name="Line 6">
            <a:extLst>
              <a:ext uri="{FF2B5EF4-FFF2-40B4-BE49-F238E27FC236}">
                <a16:creationId xmlns:a16="http://schemas.microsoft.com/office/drawing/2014/main" id="{56263CFE-27B4-9249-8330-83E5E706DFD2}"/>
              </a:ext>
            </a:extLst>
          </p:cNvPr>
          <p:cNvSpPr>
            <a:spLocks noChangeShapeType="1"/>
          </p:cNvSpPr>
          <p:nvPr/>
        </p:nvSpPr>
        <p:spPr bwMode="auto">
          <a:xfrm>
            <a:off x="4140200" y="4076700"/>
            <a:ext cx="381635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15" name="Text Box 8">
            <a:extLst>
              <a:ext uri="{FF2B5EF4-FFF2-40B4-BE49-F238E27FC236}">
                <a16:creationId xmlns:a16="http://schemas.microsoft.com/office/drawing/2014/main" id="{F1A32094-D4CA-1942-A437-5D29C587A8AF}"/>
              </a:ext>
            </a:extLst>
          </p:cNvPr>
          <p:cNvSpPr txBox="1">
            <a:spLocks noChangeArrowheads="1"/>
          </p:cNvSpPr>
          <p:nvPr/>
        </p:nvSpPr>
        <p:spPr bwMode="auto">
          <a:xfrm>
            <a:off x="4787900" y="4456113"/>
            <a:ext cx="2520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AU" altLang="en-US" sz="1800">
              <a:latin typeface="Arial" panose="020B0604020202020204" pitchFamily="34" charset="0"/>
              <a:ea typeface="ＭＳ Ｐゴシック" panose="020B0600070205080204" pitchFamily="34" charset="-128"/>
            </a:endParaRPr>
          </a:p>
        </p:txBody>
      </p:sp>
      <p:sp>
        <p:nvSpPr>
          <p:cNvPr id="17416" name="Text Box 9">
            <a:extLst>
              <a:ext uri="{FF2B5EF4-FFF2-40B4-BE49-F238E27FC236}">
                <a16:creationId xmlns:a16="http://schemas.microsoft.com/office/drawing/2014/main" id="{CD7DB190-176A-3A47-A7FE-DFDB4A39A399}"/>
              </a:ext>
            </a:extLst>
          </p:cNvPr>
          <p:cNvSpPr txBox="1">
            <a:spLocks noChangeArrowheads="1"/>
          </p:cNvSpPr>
          <p:nvPr/>
        </p:nvSpPr>
        <p:spPr bwMode="auto">
          <a:xfrm>
            <a:off x="4572000" y="4221163"/>
            <a:ext cx="3352800"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ea typeface="ＭＳ Ｐゴシック" panose="020B0600070205080204" pitchFamily="34" charset="-128"/>
              </a:rPr>
              <a:t>Total employment cost per </a:t>
            </a:r>
          </a:p>
          <a:p>
            <a:pPr eaLnBrk="1" hangingPunct="1">
              <a:spcBef>
                <a:spcPct val="0"/>
              </a:spcBef>
              <a:buFontTx/>
              <a:buNone/>
            </a:pPr>
            <a:r>
              <a:rPr lang="en-GB" altLang="en-US" sz="1800">
                <a:latin typeface="Arial" panose="020B0604020202020204" pitchFamily="34" charset="0"/>
                <a:ea typeface="ＭＳ Ｐゴシック" panose="020B0600070205080204" pitchFamily="34" charset="-128"/>
              </a:rPr>
              <a:t>working day = £39,700/227</a:t>
            </a:r>
          </a:p>
          <a:p>
            <a:pPr eaLnBrk="1" hangingPunct="1">
              <a:spcBef>
                <a:spcPct val="0"/>
              </a:spcBef>
              <a:buFontTx/>
              <a:buNone/>
            </a:pPr>
            <a:r>
              <a:rPr lang="en-GB" altLang="en-US" sz="1800">
                <a:latin typeface="Arial" panose="020B0604020202020204" pitchFamily="34" charset="0"/>
                <a:ea typeface="ＭＳ Ｐゴシック" panose="020B0600070205080204" pitchFamily="34" charset="-128"/>
              </a:rPr>
              <a:t>= £174.89 per day</a:t>
            </a:r>
          </a:p>
          <a:p>
            <a:pPr eaLnBrk="1" hangingPunct="1">
              <a:spcBef>
                <a:spcPct val="0"/>
              </a:spcBef>
              <a:buFontTx/>
              <a:buNone/>
            </a:pPr>
            <a:r>
              <a:rPr lang="en-GB" altLang="en-US" sz="1800">
                <a:latin typeface="Arial" panose="020B0604020202020204" pitchFamily="34" charset="0"/>
                <a:ea typeface="ＭＳ Ｐゴシック" panose="020B0600070205080204" pitchFamily="34" charset="-128"/>
              </a:rPr>
              <a:t>If employee works 8 hours and is 80% productive the cost per hour worked is £27.33</a:t>
            </a:r>
          </a:p>
          <a:p>
            <a:pPr eaLnBrk="1" hangingPunct="1">
              <a:spcBef>
                <a:spcPct val="0"/>
              </a:spcBef>
              <a:buFontTx/>
              <a:buNone/>
            </a:pPr>
            <a:r>
              <a:rPr lang="en-GB" altLang="en-US" sz="1800">
                <a:latin typeface="Arial" panose="020B0604020202020204" pitchFamily="34" charset="0"/>
                <a:ea typeface="ＭＳ Ｐゴシック" panose="020B0600070205080204" pitchFamily="34" charset="-128"/>
              </a:rPr>
              <a:t>(£174.89/(8x80%))</a:t>
            </a:r>
          </a:p>
          <a:p>
            <a:pPr eaLnBrk="1" hangingPunct="1">
              <a:spcBef>
                <a:spcPct val="0"/>
              </a:spcBef>
              <a:buFontTx/>
              <a:buNone/>
            </a:pPr>
            <a:endParaRPr lang="en-GB" altLang="en-US" sz="1800">
              <a:latin typeface="Arial" panose="020B0604020202020204" pitchFamily="34" charset="0"/>
              <a:ea typeface="ＭＳ Ｐゴシック" panose="020B0600070205080204" pitchFamily="34" charset="-128"/>
            </a:endParaRPr>
          </a:p>
        </p:txBody>
      </p:sp>
      <p:sp>
        <p:nvSpPr>
          <p:cNvPr id="17417" name="Rectangle 10">
            <a:extLst>
              <a:ext uri="{FF2B5EF4-FFF2-40B4-BE49-F238E27FC236}">
                <a16:creationId xmlns:a16="http://schemas.microsoft.com/office/drawing/2014/main" id="{CBDE7B65-F35E-0940-B161-E78269A877BB}"/>
              </a:ext>
            </a:extLst>
          </p:cNvPr>
          <p:cNvSpPr>
            <a:spLocks noChangeArrowheads="1"/>
          </p:cNvSpPr>
          <p:nvPr/>
        </p:nvSpPr>
        <p:spPr bwMode="auto">
          <a:xfrm>
            <a:off x="4572000" y="4221163"/>
            <a:ext cx="3455988" cy="20161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AU" altLang="en-US" sz="1800"/>
          </a:p>
        </p:txBody>
      </p:sp>
      <p:sp>
        <p:nvSpPr>
          <p:cNvPr id="17418" name="Slide Number Placeholder 5">
            <a:extLst>
              <a:ext uri="{FF2B5EF4-FFF2-40B4-BE49-F238E27FC236}">
                <a16:creationId xmlns:a16="http://schemas.microsoft.com/office/drawing/2014/main" id="{6A620EB4-AB1A-DA41-9466-E05B21D05C2E}"/>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8FF1E1F-6D30-634E-8C94-D09F96381B23}" type="slidenum">
              <a:rPr lang="en-US" altLang="en-US" sz="1200">
                <a:solidFill>
                  <a:srgbClr val="898989"/>
                </a:solidFill>
              </a:rPr>
              <a:pPr>
                <a:spcBef>
                  <a:spcPct val="0"/>
                </a:spcBef>
                <a:buFontTx/>
                <a:buNone/>
              </a:pPr>
              <a:t>9</a:t>
            </a:fld>
            <a:endParaRPr lang="en-US" altLang="en-US" sz="1200">
              <a:solidFill>
                <a:srgbClr val="898989"/>
              </a:solidFill>
            </a:endParaRPr>
          </a:p>
        </p:txBody>
      </p:sp>
      <p:sp>
        <p:nvSpPr>
          <p:cNvPr id="12" name="Footer Placeholder 6">
            <a:extLst>
              <a:ext uri="{FF2B5EF4-FFF2-40B4-BE49-F238E27FC236}">
                <a16:creationId xmlns:a16="http://schemas.microsoft.com/office/drawing/2014/main" id="{50457CF5-116D-2345-8280-74026171BB47}"/>
              </a:ext>
            </a:extLst>
          </p:cNvPr>
          <p:cNvSpPr>
            <a:spLocks noGrp="1"/>
          </p:cNvSpPr>
          <p:nvPr>
            <p:ph type="ftr" sz="quarter" idx="10"/>
          </p:nvPr>
        </p:nvSpPr>
        <p:spPr/>
        <p:txBody>
          <a:bodyPr/>
          <a:lstStyle/>
          <a:p>
            <a:pPr>
              <a:defRPr/>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9B416491-EDBA-4A41-90E9-12F74A2E5DEB}"/>
              </a:ext>
            </a:extLst>
          </p:cNvPr>
          <p:cNvSpPr>
            <a:spLocks noGrp="1"/>
          </p:cNvSpPr>
          <p:nvPr>
            <p:ph type="title"/>
          </p:nvPr>
        </p:nvSpPr>
        <p:spPr/>
        <p:txBody>
          <a:bodyPr/>
          <a:lstStyle/>
          <a:p>
            <a:pPr eaLnBrk="1" hangingPunct="1"/>
            <a:r>
              <a:rPr lang="en-GB" altLang="en-US">
                <a:latin typeface="Arial" panose="020B0604020202020204" pitchFamily="34" charset="0"/>
              </a:rPr>
              <a:t>Relevant cost of labour</a:t>
            </a:r>
          </a:p>
        </p:txBody>
      </p:sp>
      <p:sp>
        <p:nvSpPr>
          <p:cNvPr id="19459" name="Rectangle 3">
            <a:extLst>
              <a:ext uri="{FF2B5EF4-FFF2-40B4-BE49-F238E27FC236}">
                <a16:creationId xmlns:a16="http://schemas.microsoft.com/office/drawing/2014/main" id="{4E704991-678A-294C-9007-4AFFC7D7974A}"/>
              </a:ext>
            </a:extLst>
          </p:cNvPr>
          <p:cNvSpPr>
            <a:spLocks noGrp="1"/>
          </p:cNvSpPr>
          <p:nvPr>
            <p:ph type="body" sz="half" idx="1"/>
          </p:nvPr>
        </p:nvSpPr>
        <p:spPr>
          <a:xfrm>
            <a:off x="457200" y="1600200"/>
            <a:ext cx="4038600" cy="4525963"/>
          </a:xfrm>
        </p:spPr>
        <p:txBody>
          <a:bodyPr/>
          <a:lstStyle/>
          <a:p>
            <a:pPr eaLnBrk="1" hangingPunct="1"/>
            <a:r>
              <a:rPr lang="en-GB" altLang="en-US" sz="2400">
                <a:latin typeface="Arial" panose="020B0604020202020204" pitchFamily="34" charset="0"/>
              </a:rPr>
              <a:t>Full capacity: the relevant cost could be the additional labour costs (e.g. casual labour or overtime) which may have to be incurred, or the opportunity cost following from the inability to sell product/ services or the cost of diverting labour from alternative work</a:t>
            </a:r>
          </a:p>
        </p:txBody>
      </p:sp>
      <p:sp>
        <p:nvSpPr>
          <p:cNvPr id="19460" name="Rectangle 4">
            <a:extLst>
              <a:ext uri="{FF2B5EF4-FFF2-40B4-BE49-F238E27FC236}">
                <a16:creationId xmlns:a16="http://schemas.microsoft.com/office/drawing/2014/main" id="{8C14EDAB-5FAC-B14F-ADF2-47FABBA036D3}"/>
              </a:ext>
            </a:extLst>
          </p:cNvPr>
          <p:cNvSpPr>
            <a:spLocks noGrp="1"/>
          </p:cNvSpPr>
          <p:nvPr>
            <p:ph type="body" sz="half" idx="2"/>
          </p:nvPr>
        </p:nvSpPr>
        <p:spPr>
          <a:xfrm>
            <a:off x="4648200" y="1600200"/>
            <a:ext cx="4038600" cy="4525963"/>
          </a:xfrm>
        </p:spPr>
        <p:txBody>
          <a:bodyPr/>
          <a:lstStyle/>
          <a:p>
            <a:pPr eaLnBrk="1" hangingPunct="1"/>
            <a:r>
              <a:rPr lang="en-GB" altLang="en-US" sz="2400">
                <a:latin typeface="Arial" panose="020B0604020202020204" pitchFamily="34" charset="0"/>
              </a:rPr>
              <a:t>Spare capacity: if there is  surplus labour which will be paid whether a particular decision is taken or not, the labour cost is irrelevant to the decision</a:t>
            </a:r>
          </a:p>
        </p:txBody>
      </p:sp>
      <p:sp>
        <p:nvSpPr>
          <p:cNvPr id="19461" name="Slide Number Placeholder 5">
            <a:extLst>
              <a:ext uri="{FF2B5EF4-FFF2-40B4-BE49-F238E27FC236}">
                <a16:creationId xmlns:a16="http://schemas.microsoft.com/office/drawing/2014/main" id="{A39980C9-2DB0-3C44-8329-57924860076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F7E18DFA-34D8-0248-AADA-FC83CF9A85F6}" type="slidenum">
              <a:rPr lang="en-US" altLang="en-US" sz="1200">
                <a:solidFill>
                  <a:srgbClr val="898989"/>
                </a:solidFill>
              </a:rPr>
              <a:pPr>
                <a:spcBef>
                  <a:spcPct val="0"/>
                </a:spcBef>
                <a:buFontTx/>
                <a:buNone/>
              </a:pPr>
              <a:t>10</a:t>
            </a:fld>
            <a:endParaRPr lang="en-US" altLang="en-US" sz="1200">
              <a:solidFill>
                <a:srgbClr val="898989"/>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13B6AEAC-0944-224F-99EF-BDF6E62F8501}"/>
              </a:ext>
            </a:extLst>
          </p:cNvPr>
          <p:cNvSpPr>
            <a:spLocks noGrp="1"/>
          </p:cNvSpPr>
          <p:nvPr>
            <p:ph type="title"/>
          </p:nvPr>
        </p:nvSpPr>
        <p:spPr>
          <a:xfrm>
            <a:off x="468313" y="115888"/>
            <a:ext cx="8229600" cy="811212"/>
          </a:xfrm>
        </p:spPr>
        <p:txBody>
          <a:bodyPr/>
          <a:lstStyle/>
          <a:p>
            <a:pPr eaLnBrk="1" hangingPunct="1"/>
            <a:r>
              <a:rPr lang="en-GB" altLang="en-US">
                <a:latin typeface="Arial" panose="020B0604020202020204" pitchFamily="34" charset="0"/>
              </a:rPr>
              <a:t>Relevant cost of labour</a:t>
            </a:r>
            <a:endParaRPr lang="en-GB" altLang="en-US" sz="2800">
              <a:latin typeface="Arial" panose="020B0604020202020204" pitchFamily="34" charset="0"/>
            </a:endParaRPr>
          </a:p>
        </p:txBody>
      </p:sp>
      <p:graphicFrame>
        <p:nvGraphicFramePr>
          <p:cNvPr id="20483" name="Object 11">
            <a:extLst>
              <a:ext uri="{FF2B5EF4-FFF2-40B4-BE49-F238E27FC236}">
                <a16:creationId xmlns:a16="http://schemas.microsoft.com/office/drawing/2014/main" id="{87E96A1B-46FC-D544-A003-D598E0B9C582}"/>
              </a:ext>
            </a:extLst>
          </p:cNvPr>
          <p:cNvGraphicFramePr>
            <a:graphicFrameLocks noGrp="1" noChangeAspect="1"/>
          </p:cNvGraphicFramePr>
          <p:nvPr>
            <p:ph sz="half" idx="2"/>
          </p:nvPr>
        </p:nvGraphicFramePr>
        <p:xfrm>
          <a:off x="2411413" y="1341438"/>
          <a:ext cx="5118100" cy="2551112"/>
        </p:xfrm>
        <a:graphic>
          <a:graphicData uri="http://schemas.openxmlformats.org/presentationml/2006/ole">
            <mc:AlternateContent xmlns:mc="http://schemas.openxmlformats.org/markup-compatibility/2006">
              <mc:Choice xmlns:v="urn:schemas-microsoft-com:vml" Requires="v">
                <p:oleObj spid="_x0000_s20488" name="Document" r:id="rId4" imgW="6959600" imgH="3467100" progId="Word.Document.8">
                  <p:embed/>
                </p:oleObj>
              </mc:Choice>
              <mc:Fallback>
                <p:oleObj name="Document" r:id="rId4" imgW="6959600" imgH="3467100" progId="Word.Document.8">
                  <p:embed/>
                  <p:pic>
                    <p:nvPicPr>
                      <p:cNvPr id="0" name="Object 11"/>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11413" y="1341438"/>
                        <a:ext cx="5118100" cy="255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0484" name="Object 12">
            <a:extLst>
              <a:ext uri="{FF2B5EF4-FFF2-40B4-BE49-F238E27FC236}">
                <a16:creationId xmlns:a16="http://schemas.microsoft.com/office/drawing/2014/main" id="{C2627367-9AB8-8F4B-A32D-95E2EA8AF5D7}"/>
              </a:ext>
            </a:extLst>
          </p:cNvPr>
          <p:cNvGraphicFramePr>
            <a:graphicFrameLocks noGrp="1" noChangeAspect="1"/>
          </p:cNvGraphicFramePr>
          <p:nvPr>
            <p:ph sz="half" idx="4294967295"/>
          </p:nvPr>
        </p:nvGraphicFramePr>
        <p:xfrm>
          <a:off x="2339975" y="3573463"/>
          <a:ext cx="4797425" cy="2616200"/>
        </p:xfrm>
        <a:graphic>
          <a:graphicData uri="http://schemas.openxmlformats.org/presentationml/2006/ole">
            <mc:AlternateContent xmlns:mc="http://schemas.openxmlformats.org/markup-compatibility/2006">
              <mc:Choice xmlns:v="urn:schemas-microsoft-com:vml" Requires="v">
                <p:oleObj spid="_x0000_s20489" name="Document" r:id="rId6" imgW="6362700" imgH="3467100" progId="Word.Document.8">
                  <p:embed/>
                </p:oleObj>
              </mc:Choice>
              <mc:Fallback>
                <p:oleObj name="Document" r:id="rId6" imgW="6362700" imgH="3467100" progId="Word.Document.8">
                  <p:embed/>
                  <p:pic>
                    <p:nvPicPr>
                      <p:cNvPr id="0" name="Object 12"/>
                      <p:cNvPicPr>
                        <a:picLocks noGrp="1"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39975" y="3573463"/>
                        <a:ext cx="4797425" cy="261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0485" name="Line 5">
            <a:extLst>
              <a:ext uri="{FF2B5EF4-FFF2-40B4-BE49-F238E27FC236}">
                <a16:creationId xmlns:a16="http://schemas.microsoft.com/office/drawing/2014/main" id="{B21CF3A9-421D-A548-918B-D4FE0B47462D}"/>
              </a:ext>
            </a:extLst>
          </p:cNvPr>
          <p:cNvSpPr>
            <a:spLocks noChangeShapeType="1"/>
          </p:cNvSpPr>
          <p:nvPr/>
        </p:nvSpPr>
        <p:spPr bwMode="auto">
          <a:xfrm>
            <a:off x="1547813" y="3429000"/>
            <a:ext cx="57610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86" name="Slide Number Placeholder 5">
            <a:extLst>
              <a:ext uri="{FF2B5EF4-FFF2-40B4-BE49-F238E27FC236}">
                <a16:creationId xmlns:a16="http://schemas.microsoft.com/office/drawing/2014/main" id="{8F5841E0-CF89-1440-AF95-527F117903B8}"/>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DC67908-DB55-2649-A4C3-7AC40780A3AE}" type="slidenum">
              <a:rPr lang="en-US" altLang="en-US" sz="1200">
                <a:solidFill>
                  <a:srgbClr val="898989"/>
                </a:solidFill>
              </a:rPr>
              <a:pPr>
                <a:spcBef>
                  <a:spcPct val="0"/>
                </a:spcBef>
                <a:buFontTx/>
                <a:buNone/>
              </a:pPr>
              <a:t>11</a:t>
            </a:fld>
            <a:endParaRPr lang="en-US" altLang="en-US" sz="1200">
              <a:solidFill>
                <a:srgbClr val="898989"/>
              </a:solidFill>
            </a:endParaRPr>
          </a:p>
        </p:txBody>
      </p:sp>
      <p:sp>
        <p:nvSpPr>
          <p:cNvPr id="8" name="Footer Placeholder 6">
            <a:extLst>
              <a:ext uri="{FF2B5EF4-FFF2-40B4-BE49-F238E27FC236}">
                <a16:creationId xmlns:a16="http://schemas.microsoft.com/office/drawing/2014/main" id="{272E4AB3-3E26-704F-99B6-A6F570FD865A}"/>
              </a:ext>
            </a:extLst>
          </p:cNvPr>
          <p:cNvSpPr>
            <a:spLocks noGrp="1"/>
          </p:cNvSpPr>
          <p:nvPr>
            <p:ph type="ftr" sz="quarter" idx="10"/>
          </p:nvPr>
        </p:nvSpPr>
        <p:spPr/>
        <p:txBody>
          <a:bodyPr/>
          <a:lstStyle/>
          <a:p>
            <a:pPr>
              <a:defRPr/>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EEB4FB9B-B11C-8C41-A7A3-ECCF6D95B6F8}"/>
              </a:ext>
            </a:extLst>
          </p:cNvPr>
          <p:cNvSpPr>
            <a:spLocks noGrp="1"/>
          </p:cNvSpPr>
          <p:nvPr>
            <p:ph type="title"/>
          </p:nvPr>
        </p:nvSpPr>
        <p:spPr/>
        <p:txBody>
          <a:bodyPr/>
          <a:lstStyle/>
          <a:p>
            <a:pPr eaLnBrk="1" hangingPunct="1"/>
            <a:r>
              <a:rPr lang="en-GB" altLang="en-US">
                <a:latin typeface="Arial" panose="020B0604020202020204" pitchFamily="34" charset="0"/>
              </a:rPr>
              <a:t>Redundancy and its alternatives</a:t>
            </a:r>
          </a:p>
        </p:txBody>
      </p:sp>
      <p:sp>
        <p:nvSpPr>
          <p:cNvPr id="22531" name="Rectangle 3">
            <a:extLst>
              <a:ext uri="{FF2B5EF4-FFF2-40B4-BE49-F238E27FC236}">
                <a16:creationId xmlns:a16="http://schemas.microsoft.com/office/drawing/2014/main" id="{6F66A984-0AF0-2049-9CE8-35E75BC543BC}"/>
              </a:ext>
            </a:extLst>
          </p:cNvPr>
          <p:cNvSpPr>
            <a:spLocks noGrp="1" noChangeArrowheads="1"/>
          </p:cNvSpPr>
          <p:nvPr>
            <p:ph type="body" idx="1"/>
          </p:nvPr>
        </p:nvSpPr>
        <p:spPr/>
        <p:txBody>
          <a:bodyPr rtlCol="0">
            <a:normAutofit lnSpcReduction="10000"/>
          </a:bodyPr>
          <a:lstStyle/>
          <a:p>
            <a:pPr eaLnBrk="1" fontAlgn="auto" hangingPunct="1">
              <a:lnSpc>
                <a:spcPct val="90000"/>
              </a:lnSpc>
              <a:spcAft>
                <a:spcPts val="0"/>
              </a:spcAft>
              <a:defRPr/>
            </a:pPr>
            <a:r>
              <a:rPr lang="en-GB" sz="2000" dirty="0">
                <a:effectLst>
                  <a:outerShdw blurRad="38100" dist="38100" dir="2700000" algn="tl">
                    <a:srgbClr val="DDDDDD"/>
                  </a:outerShdw>
                </a:effectLst>
                <a:latin typeface="Arial" charset="0"/>
              </a:rPr>
              <a:t>One of the first business responses to a downturn in profits is to make staff </a:t>
            </a:r>
            <a:r>
              <a:rPr lang="en-GB" sz="2000" b="1" dirty="0">
                <a:effectLst>
                  <a:outerShdw blurRad="38100" dist="38100" dir="2700000" algn="tl">
                    <a:srgbClr val="DDDDDD"/>
                  </a:outerShdw>
                </a:effectLst>
                <a:latin typeface="Arial" charset="0"/>
              </a:rPr>
              <a:t>redundant</a:t>
            </a:r>
            <a:r>
              <a:rPr lang="en-GB" sz="2000" dirty="0">
                <a:effectLst>
                  <a:outerShdw blurRad="38100" dist="38100" dir="2700000" algn="tl">
                    <a:srgbClr val="DDDDDD"/>
                  </a:outerShdw>
                </a:effectLst>
                <a:latin typeface="Arial" charset="0"/>
              </a:rPr>
              <a:t>. </a:t>
            </a:r>
          </a:p>
          <a:p>
            <a:pPr eaLnBrk="1" fontAlgn="auto" hangingPunct="1">
              <a:lnSpc>
                <a:spcPct val="90000"/>
              </a:lnSpc>
              <a:spcAft>
                <a:spcPts val="0"/>
              </a:spcAft>
              <a:defRPr/>
            </a:pPr>
            <a:endParaRPr lang="en-GB" sz="2000" dirty="0">
              <a:effectLst>
                <a:outerShdw blurRad="38100" dist="38100" dir="2700000" algn="tl">
                  <a:srgbClr val="DDDDDD"/>
                </a:outerShdw>
              </a:effectLst>
              <a:latin typeface="Arial" charset="0"/>
            </a:endParaRPr>
          </a:p>
          <a:p>
            <a:pPr eaLnBrk="1" fontAlgn="auto" hangingPunct="1">
              <a:lnSpc>
                <a:spcPct val="90000"/>
              </a:lnSpc>
              <a:spcAft>
                <a:spcPts val="0"/>
              </a:spcAft>
              <a:defRPr/>
            </a:pPr>
            <a:r>
              <a:rPr lang="en-GB" sz="2000" dirty="0">
                <a:effectLst>
                  <a:outerShdw blurRad="38100" dist="38100" dir="2700000" algn="tl">
                    <a:srgbClr val="DDDDDD"/>
                  </a:outerShdw>
                </a:effectLst>
                <a:latin typeface="Arial" charset="0"/>
              </a:rPr>
              <a:t>Although the redundancy payments will be recognised as a business cost, there is a substantial </a:t>
            </a:r>
            <a:r>
              <a:rPr lang="en-GB" sz="2000" b="1" dirty="0">
                <a:effectLst>
                  <a:outerShdw blurRad="38100" dist="38100" dir="2700000" algn="tl">
                    <a:srgbClr val="DDDDDD"/>
                  </a:outerShdw>
                </a:effectLst>
                <a:latin typeface="Arial" charset="0"/>
              </a:rPr>
              <a:t>social cost</a:t>
            </a:r>
            <a:r>
              <a:rPr lang="en-GB" sz="2000" dirty="0">
                <a:effectLst>
                  <a:outerShdw blurRad="38100" dist="38100" dir="2700000" algn="tl">
                    <a:srgbClr val="DDDDDD"/>
                  </a:outerShdw>
                </a:effectLst>
                <a:latin typeface="Arial" charset="0"/>
              </a:rPr>
              <a:t>, not reflected in the financial reports of a business. </a:t>
            </a:r>
          </a:p>
          <a:p>
            <a:pPr eaLnBrk="1" fontAlgn="auto" hangingPunct="1">
              <a:lnSpc>
                <a:spcPct val="90000"/>
              </a:lnSpc>
              <a:spcAft>
                <a:spcPts val="0"/>
              </a:spcAft>
              <a:defRPr/>
            </a:pPr>
            <a:endParaRPr lang="en-GB" sz="2000" dirty="0">
              <a:effectLst>
                <a:outerShdw blurRad="38100" dist="38100" dir="2700000" algn="tl">
                  <a:srgbClr val="DDDDDD"/>
                </a:outerShdw>
              </a:effectLst>
              <a:latin typeface="Arial" charset="0"/>
            </a:endParaRPr>
          </a:p>
          <a:p>
            <a:pPr eaLnBrk="1" fontAlgn="auto" hangingPunct="1">
              <a:lnSpc>
                <a:spcPct val="90000"/>
              </a:lnSpc>
              <a:spcAft>
                <a:spcPts val="0"/>
              </a:spcAft>
              <a:defRPr/>
            </a:pPr>
            <a:r>
              <a:rPr lang="en-GB" sz="2000" dirty="0">
                <a:effectLst>
                  <a:outerShdw blurRad="38100" dist="38100" dir="2700000" algn="tl">
                    <a:srgbClr val="DDDDDD"/>
                  </a:outerShdw>
                </a:effectLst>
                <a:latin typeface="Arial" charset="0"/>
              </a:rPr>
              <a:t>These social costs will be borne by the redundant </a:t>
            </a:r>
            <a:r>
              <a:rPr lang="en-GB" sz="2000" b="1" dirty="0">
                <a:effectLst>
                  <a:outerShdw blurRad="38100" dist="38100" dir="2700000" algn="tl">
                    <a:srgbClr val="DDDDDD"/>
                  </a:outerShdw>
                </a:effectLst>
                <a:latin typeface="Arial" charset="0"/>
              </a:rPr>
              <a:t>employee</a:t>
            </a:r>
            <a:r>
              <a:rPr lang="en-GB" sz="2000" dirty="0">
                <a:effectLst>
                  <a:outerShdw blurRad="38100" dist="38100" dir="2700000" algn="tl">
                    <a:srgbClr val="DDDDDD"/>
                  </a:outerShdw>
                </a:effectLst>
                <a:latin typeface="Arial" charset="0"/>
              </a:rPr>
              <a:t>, while the financial burden of unemployment benefits may be borne by the </a:t>
            </a:r>
            <a:r>
              <a:rPr lang="en-GB" sz="2000" b="1" dirty="0">
                <a:effectLst>
                  <a:outerShdw blurRad="38100" dist="38100" dir="2700000" algn="tl">
                    <a:srgbClr val="DDDDDD"/>
                  </a:outerShdw>
                </a:effectLst>
                <a:latin typeface="Arial" charset="0"/>
              </a:rPr>
              <a:t>taxpayer</a:t>
            </a:r>
            <a:r>
              <a:rPr lang="en-GB" sz="2000" dirty="0">
                <a:effectLst>
                  <a:outerShdw blurRad="38100" dist="38100" dir="2700000" algn="tl">
                    <a:srgbClr val="DDDDDD"/>
                  </a:outerShdw>
                </a:effectLst>
                <a:latin typeface="Arial" charset="0"/>
              </a:rPr>
              <a:t>.</a:t>
            </a:r>
          </a:p>
          <a:p>
            <a:pPr eaLnBrk="1" fontAlgn="auto" hangingPunct="1">
              <a:lnSpc>
                <a:spcPct val="90000"/>
              </a:lnSpc>
              <a:spcAft>
                <a:spcPts val="0"/>
              </a:spcAft>
              <a:defRPr/>
            </a:pPr>
            <a:endParaRPr lang="en-GB" sz="2000" dirty="0">
              <a:effectLst>
                <a:outerShdw blurRad="38100" dist="38100" dir="2700000" algn="tl">
                  <a:srgbClr val="DDDDDD"/>
                </a:outerShdw>
              </a:effectLst>
              <a:latin typeface="Arial" charset="0"/>
            </a:endParaRPr>
          </a:p>
          <a:p>
            <a:pPr eaLnBrk="1" fontAlgn="auto" hangingPunct="1">
              <a:lnSpc>
                <a:spcPct val="90000"/>
              </a:lnSpc>
              <a:spcAft>
                <a:spcPts val="0"/>
              </a:spcAft>
              <a:defRPr/>
            </a:pPr>
            <a:r>
              <a:rPr lang="en-GB" sz="2000" dirty="0">
                <a:effectLst>
                  <a:outerShdw blurRad="38100" dist="38100" dir="2700000" algn="tl">
                    <a:srgbClr val="DDDDDD"/>
                  </a:outerShdw>
                </a:effectLst>
                <a:latin typeface="Arial" charset="0"/>
              </a:rPr>
              <a:t>This short-term concern with reducing labour cost often ignores the long term investment in </a:t>
            </a:r>
            <a:r>
              <a:rPr lang="en-GB" sz="2000" b="1" dirty="0">
                <a:effectLst>
                  <a:outerShdw blurRad="38100" dist="38100" dir="2700000" algn="tl">
                    <a:srgbClr val="DDDDDD"/>
                  </a:outerShdw>
                </a:effectLst>
                <a:latin typeface="Arial" charset="0"/>
              </a:rPr>
              <a:t>skills</a:t>
            </a:r>
            <a:r>
              <a:rPr lang="en-GB" sz="2000" dirty="0">
                <a:effectLst>
                  <a:outerShdw blurRad="38100" dist="38100" dir="2700000" algn="tl">
                    <a:srgbClr val="DDDDDD"/>
                  </a:outerShdw>
                </a:effectLst>
                <a:latin typeface="Arial" charset="0"/>
              </a:rPr>
              <a:t> and the potential for </a:t>
            </a:r>
            <a:r>
              <a:rPr lang="en-GB" sz="2000" b="1" dirty="0">
                <a:effectLst>
                  <a:outerShdw blurRad="38100" dist="38100" dir="2700000" algn="tl">
                    <a:srgbClr val="DDDDDD"/>
                  </a:outerShdw>
                </a:effectLst>
                <a:latin typeface="Arial" charset="0"/>
              </a:rPr>
              <a:t>cost improvement </a:t>
            </a:r>
            <a:r>
              <a:rPr lang="en-GB" sz="2000" dirty="0">
                <a:effectLst>
                  <a:outerShdw blurRad="38100" dist="38100" dir="2700000" algn="tl">
                    <a:srgbClr val="DDDDDD"/>
                  </a:outerShdw>
                </a:effectLst>
                <a:latin typeface="Arial" charset="0"/>
              </a:rPr>
              <a:t>that can arise from a better understanding of business processes</a:t>
            </a:r>
          </a:p>
        </p:txBody>
      </p:sp>
      <p:sp>
        <p:nvSpPr>
          <p:cNvPr id="22532" name="Slide Number Placeholder 5">
            <a:extLst>
              <a:ext uri="{FF2B5EF4-FFF2-40B4-BE49-F238E27FC236}">
                <a16:creationId xmlns:a16="http://schemas.microsoft.com/office/drawing/2014/main" id="{178FCFA2-D938-8144-ACE7-38C67183FA0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B90A921-B14F-8949-BB38-AA0D917090F2}" type="slidenum">
              <a:rPr lang="en-US" altLang="en-US" sz="1200">
                <a:solidFill>
                  <a:srgbClr val="898989"/>
                </a:solidFill>
              </a:rPr>
              <a:pPr>
                <a:spcBef>
                  <a:spcPct val="0"/>
                </a:spcBef>
                <a:buFontTx/>
                <a:buNone/>
              </a:pPr>
              <a:t>12</a:t>
            </a:fld>
            <a:endParaRPr lang="en-US" altLang="en-US" sz="1200">
              <a:solidFill>
                <a:srgbClr val="898989"/>
              </a:solidFill>
            </a:endParaRPr>
          </a:p>
        </p:txBody>
      </p:sp>
      <p:sp>
        <p:nvSpPr>
          <p:cNvPr id="6" name="Footer Placeholder 6">
            <a:extLst>
              <a:ext uri="{FF2B5EF4-FFF2-40B4-BE49-F238E27FC236}">
                <a16:creationId xmlns:a16="http://schemas.microsoft.com/office/drawing/2014/main" id="{ADB758D8-A44A-F64D-9745-7152ABDDC86D}"/>
              </a:ext>
            </a:extLst>
          </p:cNvPr>
          <p:cNvSpPr>
            <a:spLocks noGrp="1"/>
          </p:cNvSpPr>
          <p:nvPr>
            <p:ph type="ftr" sz="quarter" idx="11"/>
          </p:nvPr>
        </p:nvSpPr>
        <p:spPr/>
        <p:txBody>
          <a:bodyPr/>
          <a:lstStyle/>
          <a:p>
            <a:pPr>
              <a:defRPr/>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FA6F41F6-5E09-F947-ADBC-2D3566C983A9}"/>
              </a:ext>
            </a:extLst>
          </p:cNvPr>
          <p:cNvSpPr>
            <a:spLocks noGrp="1"/>
          </p:cNvSpPr>
          <p:nvPr>
            <p:ph type="title"/>
          </p:nvPr>
        </p:nvSpPr>
        <p:spPr/>
        <p:txBody>
          <a:bodyPr/>
          <a:lstStyle/>
          <a:p>
            <a:pPr eaLnBrk="1" hangingPunct="1"/>
            <a:r>
              <a:rPr lang="en-AU" altLang="en-US">
                <a:latin typeface="Arial" panose="020B0604020202020204" pitchFamily="34" charset="0"/>
              </a:rPr>
              <a:t>Key points</a:t>
            </a:r>
          </a:p>
        </p:txBody>
      </p:sp>
      <p:sp>
        <p:nvSpPr>
          <p:cNvPr id="24579" name="Content Placeholder 2">
            <a:extLst>
              <a:ext uri="{FF2B5EF4-FFF2-40B4-BE49-F238E27FC236}">
                <a16:creationId xmlns:a16="http://schemas.microsoft.com/office/drawing/2014/main" id="{44BC9BDA-8998-784E-8CAC-F3D48DDE08A1}"/>
              </a:ext>
            </a:extLst>
          </p:cNvPr>
          <p:cNvSpPr>
            <a:spLocks noGrp="1"/>
          </p:cNvSpPr>
          <p:nvPr>
            <p:ph idx="1"/>
          </p:nvPr>
        </p:nvSpPr>
        <p:spPr/>
        <p:txBody>
          <a:bodyPr/>
          <a:lstStyle/>
          <a:p>
            <a:pPr eaLnBrk="1" hangingPunct="1"/>
            <a:r>
              <a:rPr lang="en-AU" altLang="en-US">
                <a:latin typeface="Arial" panose="020B0604020202020204" pitchFamily="34" charset="0"/>
              </a:rPr>
              <a:t>Labour costs and their accounting treatment</a:t>
            </a:r>
          </a:p>
          <a:p>
            <a:pPr eaLnBrk="1" hangingPunct="1"/>
            <a:r>
              <a:rPr lang="en-AU" altLang="en-US">
                <a:latin typeface="Arial" panose="020B0604020202020204" pitchFamily="34" charset="0"/>
              </a:rPr>
              <a:t>Cost of labour</a:t>
            </a:r>
          </a:p>
          <a:p>
            <a:pPr lvl="1" eaLnBrk="1" hangingPunct="1"/>
            <a:r>
              <a:rPr lang="en-AU" altLang="en-US">
                <a:latin typeface="Arial" panose="020B0604020202020204" pitchFamily="34" charset="0"/>
              </a:rPr>
              <a:t>Cost per hour, cost per unit of production</a:t>
            </a:r>
          </a:p>
          <a:p>
            <a:pPr eaLnBrk="1" hangingPunct="1"/>
            <a:r>
              <a:rPr lang="en-AU" altLang="en-US">
                <a:latin typeface="Arial" panose="020B0604020202020204" pitchFamily="34" charset="0"/>
              </a:rPr>
              <a:t>Relevant costs</a:t>
            </a:r>
          </a:p>
          <a:p>
            <a:pPr eaLnBrk="1" hangingPunct="1"/>
            <a:r>
              <a:rPr lang="en-AU" altLang="en-US">
                <a:latin typeface="Arial" panose="020B0604020202020204" pitchFamily="34" charset="0"/>
              </a:rPr>
              <a:t>Labour as a long term investment; costs borne by the organization or society</a:t>
            </a:r>
          </a:p>
        </p:txBody>
      </p:sp>
      <p:sp>
        <p:nvSpPr>
          <p:cNvPr id="24580" name="Slide Number Placeholder 5">
            <a:extLst>
              <a:ext uri="{FF2B5EF4-FFF2-40B4-BE49-F238E27FC236}">
                <a16:creationId xmlns:a16="http://schemas.microsoft.com/office/drawing/2014/main" id="{B6D43026-9670-7A47-9CD7-1473331B8C3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8F46F47-DA3F-DB47-B65C-F0F184E22938}" type="slidenum">
              <a:rPr lang="en-US" altLang="en-US" sz="1200">
                <a:solidFill>
                  <a:srgbClr val="898989"/>
                </a:solidFill>
              </a:rPr>
              <a:pPr>
                <a:spcBef>
                  <a:spcPct val="0"/>
                </a:spcBef>
                <a:buFontTx/>
                <a:buNone/>
              </a:pPr>
              <a:t>13</a:t>
            </a:fld>
            <a:endParaRPr lang="en-US" altLang="en-US" sz="1200">
              <a:solidFill>
                <a:srgbClr val="898989"/>
              </a:solidFill>
            </a:endParaRPr>
          </a:p>
        </p:txBody>
      </p:sp>
      <p:sp>
        <p:nvSpPr>
          <p:cNvPr id="6" name="Footer Placeholder 6">
            <a:extLst>
              <a:ext uri="{FF2B5EF4-FFF2-40B4-BE49-F238E27FC236}">
                <a16:creationId xmlns:a16="http://schemas.microsoft.com/office/drawing/2014/main" id="{D227234E-489C-6F46-BC56-58AC954F084D}"/>
              </a:ext>
            </a:extLst>
          </p:cNvPr>
          <p:cNvSpPr>
            <a:spLocks noGrp="1"/>
          </p:cNvSpPr>
          <p:nvPr>
            <p:ph type="ftr" sz="quarter" idx="11"/>
          </p:nvPr>
        </p:nvSpPr>
        <p:spPr/>
        <p:txBody>
          <a:bodyPr/>
          <a:lstStyle/>
          <a:p>
            <a:pPr>
              <a:defRPr/>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0"/>
            <a:ext cx="9144000" cy="6812958"/>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b="1" dirty="0">
                <a:solidFill>
                  <a:srgbClr val="FFFF00"/>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179512" y="2100427"/>
            <a:ext cx="8964488" cy="2900723"/>
          </a:xfrm>
        </p:spPr>
        <p:txBody>
          <a:bodyPr>
            <a:normAutofit/>
          </a:bodyPr>
          <a:lstStyle/>
          <a:p>
            <a:r>
              <a:rPr lang="en-GB" sz="2400" dirty="0">
                <a:solidFill>
                  <a:srgbClr val="FFFF00"/>
                </a:solidFill>
              </a:rPr>
              <a:t>Take 5 minutes to reflect upon today’s presentation – what have you learnt?  </a:t>
            </a:r>
          </a:p>
          <a:p>
            <a:r>
              <a:rPr lang="en-GB" sz="2400" dirty="0">
                <a:solidFill>
                  <a:srgbClr val="FFFF00"/>
                </a:solidFill>
              </a:rPr>
              <a:t>Any key areas you want to research further? </a:t>
            </a:r>
          </a:p>
          <a:p>
            <a:r>
              <a:rPr lang="en-GB" sz="2400" dirty="0">
                <a:solidFill>
                  <a:srgbClr val="FFFF00"/>
                </a:solidFill>
              </a:rPr>
              <a:t>What can help you with in your life?</a:t>
            </a:r>
          </a:p>
          <a:p>
            <a:r>
              <a:rPr lang="en-GB" sz="2400" dirty="0">
                <a:solidFill>
                  <a:srgbClr val="FFFF00"/>
                </a:solidFill>
              </a:rPr>
              <a:t>What can help you in your career?</a:t>
            </a:r>
          </a:p>
          <a:p>
            <a:r>
              <a:rPr lang="en-GB" sz="2400" dirty="0">
                <a:solidFill>
                  <a:srgbClr val="FFFF00"/>
                </a:solidFill>
              </a:rPr>
              <a:t>Engage with your tutor on the topics</a:t>
            </a:r>
          </a:p>
          <a:p>
            <a:endParaRPr lang="en-GB" dirty="0">
              <a:solidFill>
                <a:srgbClr val="FFFF00"/>
              </a:solidFill>
            </a:endParaRPr>
          </a:p>
        </p:txBody>
      </p:sp>
    </p:spTree>
    <p:extLst>
      <p:ext uri="{BB962C8B-B14F-4D97-AF65-F5344CB8AC3E}">
        <p14:creationId xmlns:p14="http://schemas.microsoft.com/office/powerpoint/2010/main" val="20585349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Logo&#10;&#10;Description automatically generated with medium confidence">
            <a:extLst>
              <a:ext uri="{FF2B5EF4-FFF2-40B4-BE49-F238E27FC236}">
                <a16:creationId xmlns:a16="http://schemas.microsoft.com/office/drawing/2014/main" id="{1733739E-59CB-D241-8C3D-C4FE7BB181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36" y="0"/>
            <a:ext cx="9153036" cy="7317432"/>
          </a:xfrm>
          <a:prstGeom prst="rect">
            <a:avLst/>
          </a:prstGeom>
        </p:spPr>
      </p:pic>
    </p:spTree>
    <p:extLst>
      <p:ext uri="{BB962C8B-B14F-4D97-AF65-F5344CB8AC3E}">
        <p14:creationId xmlns:p14="http://schemas.microsoft.com/office/powerpoint/2010/main" val="9942725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1320</TotalTime>
  <Words>807</Words>
  <Application>Microsoft Macintosh PowerPoint</Application>
  <PresentationFormat>On-screen Show (4:3)</PresentationFormat>
  <Paragraphs>122</Paragraphs>
  <Slides>15</Slides>
  <Notes>8</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15</vt:i4>
      </vt:variant>
    </vt:vector>
  </HeadingPairs>
  <TitlesOfParts>
    <vt:vector size="20" baseType="lpstr">
      <vt:lpstr>Arial</vt:lpstr>
      <vt:lpstr>Calibri</vt:lpstr>
      <vt:lpstr>ＭＳ Ｐゴシック</vt:lpstr>
      <vt:lpstr>Office Theme</vt:lpstr>
      <vt:lpstr>Document</vt:lpstr>
      <vt:lpstr>PowerPoint Presentation</vt:lpstr>
      <vt:lpstr>PowerPoint Presentation</vt:lpstr>
      <vt:lpstr>Overview</vt:lpstr>
      <vt:lpstr>Human resources and accounting</vt:lpstr>
      <vt:lpstr>Labour &amp; accounting</vt:lpstr>
      <vt:lpstr>Labour &amp; accounting</vt:lpstr>
      <vt:lpstr>Cost of labour</vt:lpstr>
      <vt:lpstr>Cost of labour</vt:lpstr>
      <vt:lpstr>Illustration: cost of labour</vt:lpstr>
      <vt:lpstr>Relevant cost of labour</vt:lpstr>
      <vt:lpstr>Relevant cost of labour</vt:lpstr>
      <vt:lpstr>Redundancy and its alternatives</vt:lpstr>
      <vt:lpstr>Key points</vt:lpstr>
      <vt:lpstr>Summary</vt:lpstr>
      <vt:lpstr>PowerPoint Presentation</vt:lpstr>
    </vt:vector>
  </TitlesOfParts>
  <Company>John Wiley and Sons,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WileyService</dc:creator>
  <cp:lastModifiedBy>Stuart Morgan</cp:lastModifiedBy>
  <cp:revision>23</cp:revision>
  <cp:lastPrinted>2020-02-29T17:50:27Z</cp:lastPrinted>
  <dcterms:created xsi:type="dcterms:W3CDTF">2011-03-17T09:17:02Z</dcterms:created>
  <dcterms:modified xsi:type="dcterms:W3CDTF">2021-04-25T10:56:29Z</dcterms:modified>
</cp:coreProperties>
</file>