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handoutMasterIdLst>
    <p:handoutMasterId r:id="rId25"/>
  </p:handoutMasterIdLst>
  <p:sldIdLst>
    <p:sldId id="256" r:id="rId2"/>
    <p:sldId id="270" r:id="rId3"/>
    <p:sldId id="257" r:id="rId4"/>
    <p:sldId id="258" r:id="rId5"/>
    <p:sldId id="282" r:id="rId6"/>
    <p:sldId id="261" r:id="rId7"/>
    <p:sldId id="287" r:id="rId8"/>
    <p:sldId id="288" r:id="rId9"/>
    <p:sldId id="269" r:id="rId10"/>
    <p:sldId id="299" r:id="rId11"/>
    <p:sldId id="273" r:id="rId12"/>
    <p:sldId id="263" r:id="rId13"/>
    <p:sldId id="289" r:id="rId14"/>
    <p:sldId id="262" r:id="rId15"/>
    <p:sldId id="275" r:id="rId16"/>
    <p:sldId id="276" r:id="rId17"/>
    <p:sldId id="277" r:id="rId18"/>
    <p:sldId id="283" r:id="rId19"/>
    <p:sldId id="284" r:id="rId20"/>
    <p:sldId id="266" r:id="rId21"/>
    <p:sldId id="281" r:id="rId22"/>
    <p:sldId id="278"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5C9397-8BB2-4C90-95B8-A706B33A9C00}" v="31" dt="2021-02-18T09:26:16.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56" autoAdjust="0"/>
    <p:restoredTop sz="78169" autoAdjust="0"/>
  </p:normalViewPr>
  <p:slideViewPr>
    <p:cSldViewPr>
      <p:cViewPr varScale="1">
        <p:scale>
          <a:sx n="73" d="100"/>
          <a:sy n="73" d="100"/>
        </p:scale>
        <p:origin x="591" y="33"/>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47" d="100"/>
          <a:sy n="47" d="100"/>
        </p:scale>
        <p:origin x="-2790"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515C9397-8BB2-4C90-95B8-A706B33A9C00}"/>
    <pc:docChg chg="undo redo custSel mod addSld delSld modSld">
      <pc:chgData name="Alison Murphy" userId="9ba79fcb-d62b-4ed0-b66e-b4415e918fea" providerId="ADAL" clId="{515C9397-8BB2-4C90-95B8-A706B33A9C00}" dt="2021-02-18T09:26:33.615" v="784" actId="26606"/>
      <pc:docMkLst>
        <pc:docMk/>
      </pc:docMkLst>
      <pc:sldChg chg="addSp modSp mod setBg">
        <pc:chgData name="Alison Murphy" userId="9ba79fcb-d62b-4ed0-b66e-b4415e918fea" providerId="ADAL" clId="{515C9397-8BB2-4C90-95B8-A706B33A9C00}" dt="2021-02-17T09:58:23.627" v="741" actId="20577"/>
        <pc:sldMkLst>
          <pc:docMk/>
          <pc:sldMk cId="0" sldId="256"/>
        </pc:sldMkLst>
        <pc:spChg chg="mod">
          <ac:chgData name="Alison Murphy" userId="9ba79fcb-d62b-4ed0-b66e-b4415e918fea" providerId="ADAL" clId="{515C9397-8BB2-4C90-95B8-A706B33A9C00}" dt="2021-02-17T09:58:23.627" v="741" actId="20577"/>
          <ac:spMkLst>
            <pc:docMk/>
            <pc:sldMk cId="0" sldId="256"/>
            <ac:spMk id="2" creationId="{00000000-0000-0000-0000-000000000000}"/>
          </ac:spMkLst>
        </pc:spChg>
        <pc:spChg chg="mod">
          <ac:chgData name="Alison Murphy" userId="9ba79fcb-d62b-4ed0-b66e-b4415e918fea" providerId="ADAL" clId="{515C9397-8BB2-4C90-95B8-A706B33A9C00}" dt="2021-02-17T09:12:49.335" v="117" actId="26606"/>
          <ac:spMkLst>
            <pc:docMk/>
            <pc:sldMk cId="0" sldId="256"/>
            <ac:spMk id="3" creationId="{00000000-0000-0000-0000-000000000000}"/>
          </ac:spMkLst>
        </pc:spChg>
        <pc:spChg chg="add">
          <ac:chgData name="Alison Murphy" userId="9ba79fcb-d62b-4ed0-b66e-b4415e918fea" providerId="ADAL" clId="{515C9397-8BB2-4C90-95B8-A706B33A9C00}" dt="2021-02-17T09:12:49.335" v="117" actId="26606"/>
          <ac:spMkLst>
            <pc:docMk/>
            <pc:sldMk cId="0" sldId="256"/>
            <ac:spMk id="8" creationId="{2A8AA5BC-4F7A-4226-8F99-6D824B226A97}"/>
          </ac:spMkLst>
        </pc:spChg>
        <pc:spChg chg="add">
          <ac:chgData name="Alison Murphy" userId="9ba79fcb-d62b-4ed0-b66e-b4415e918fea" providerId="ADAL" clId="{515C9397-8BB2-4C90-95B8-A706B33A9C00}" dt="2021-02-17T09:12:49.335" v="117" actId="26606"/>
          <ac:spMkLst>
            <pc:docMk/>
            <pc:sldMk cId="0" sldId="256"/>
            <ac:spMk id="12" creationId="{5BC87C3E-1040-4EE4-9BDB-9537F7A1B335}"/>
          </ac:spMkLst>
        </pc:spChg>
        <pc:cxnChg chg="add">
          <ac:chgData name="Alison Murphy" userId="9ba79fcb-d62b-4ed0-b66e-b4415e918fea" providerId="ADAL" clId="{515C9397-8BB2-4C90-95B8-A706B33A9C00}" dt="2021-02-17T09:12:49.335" v="117" actId="26606"/>
          <ac:cxnSpMkLst>
            <pc:docMk/>
            <pc:sldMk cId="0" sldId="256"/>
            <ac:cxnSpMk id="10" creationId="{911DBBF1-3229-4BD9-B3D1-B4CA571E7431}"/>
          </ac:cxnSpMkLst>
        </pc:cxnChg>
        <pc:cxnChg chg="add">
          <ac:chgData name="Alison Murphy" userId="9ba79fcb-d62b-4ed0-b66e-b4415e918fea" providerId="ADAL" clId="{515C9397-8BB2-4C90-95B8-A706B33A9C00}" dt="2021-02-17T09:12:49.335" v="117" actId="26606"/>
          <ac:cxnSpMkLst>
            <pc:docMk/>
            <pc:sldMk cId="0" sldId="256"/>
            <ac:cxnSpMk id="14" creationId="{42CDBECE-872A-4C73-9DC1-BB4E805E2CF5}"/>
          </ac:cxnSpMkLst>
        </pc:cxnChg>
        <pc:cxnChg chg="add">
          <ac:chgData name="Alison Murphy" userId="9ba79fcb-d62b-4ed0-b66e-b4415e918fea" providerId="ADAL" clId="{515C9397-8BB2-4C90-95B8-A706B33A9C00}" dt="2021-02-17T09:12:49.335" v="117" actId="26606"/>
          <ac:cxnSpMkLst>
            <pc:docMk/>
            <pc:sldMk cId="0" sldId="256"/>
            <ac:cxnSpMk id="16" creationId="{F5CD5A0B-CDD7-427C-AA42-2EECFDFA1811}"/>
          </ac:cxnSpMkLst>
        </pc:cxnChg>
      </pc:sldChg>
      <pc:sldChg chg="addSp modSp mod setBg">
        <pc:chgData name="Alison Murphy" userId="9ba79fcb-d62b-4ed0-b66e-b4415e918fea" providerId="ADAL" clId="{515C9397-8BB2-4C90-95B8-A706B33A9C00}" dt="2021-02-17T09:28:15.109" v="528" actId="255"/>
        <pc:sldMkLst>
          <pc:docMk/>
          <pc:sldMk cId="0" sldId="257"/>
        </pc:sldMkLst>
        <pc:spChg chg="mod">
          <ac:chgData name="Alison Murphy" userId="9ba79fcb-d62b-4ed0-b66e-b4415e918fea" providerId="ADAL" clId="{515C9397-8BB2-4C90-95B8-A706B33A9C00}" dt="2021-02-17T09:28:04.923" v="527" actId="113"/>
          <ac:spMkLst>
            <pc:docMk/>
            <pc:sldMk cId="0" sldId="257"/>
            <ac:spMk id="2" creationId="{00000000-0000-0000-0000-000000000000}"/>
          </ac:spMkLst>
        </pc:spChg>
        <pc:spChg chg="mod">
          <ac:chgData name="Alison Murphy" userId="9ba79fcb-d62b-4ed0-b66e-b4415e918fea" providerId="ADAL" clId="{515C9397-8BB2-4C90-95B8-A706B33A9C00}" dt="2021-02-17T09:28:15.109" v="528" actId="255"/>
          <ac:spMkLst>
            <pc:docMk/>
            <pc:sldMk cId="0" sldId="257"/>
            <ac:spMk id="3" creationId="{00000000-0000-0000-0000-000000000000}"/>
          </ac:spMkLst>
        </pc:spChg>
        <pc:spChg chg="add">
          <ac:chgData name="Alison Murphy" userId="9ba79fcb-d62b-4ed0-b66e-b4415e918fea" providerId="ADAL" clId="{515C9397-8BB2-4C90-95B8-A706B33A9C00}" dt="2021-02-17T09:13:06.634" v="119" actId="26606"/>
          <ac:spMkLst>
            <pc:docMk/>
            <pc:sldMk cId="0" sldId="257"/>
            <ac:spMk id="8" creationId="{488333BA-AE6E-427A-9B16-A39C8073F4EB}"/>
          </ac:spMkLst>
        </pc:spChg>
        <pc:spChg chg="add">
          <ac:chgData name="Alison Murphy" userId="9ba79fcb-d62b-4ed0-b66e-b4415e918fea" providerId="ADAL" clId="{515C9397-8BB2-4C90-95B8-A706B33A9C00}" dt="2021-02-17T09:13:06.634" v="119" actId="26606"/>
          <ac:spMkLst>
            <pc:docMk/>
            <pc:sldMk cId="0" sldId="257"/>
            <ac:spMk id="10" creationId="{F98ED85F-DCEE-4B50-802E-71A6E3E12B04}"/>
          </ac:spMkLst>
        </pc:spChg>
      </pc:sldChg>
      <pc:sldChg chg="addSp delSp modSp mod setBg setClrOvrMap modNotesTx">
        <pc:chgData name="Alison Murphy" userId="9ba79fcb-d62b-4ed0-b66e-b4415e918fea" providerId="ADAL" clId="{515C9397-8BB2-4C90-95B8-A706B33A9C00}" dt="2021-02-17T09:42:12.254" v="683" actId="27636"/>
        <pc:sldMkLst>
          <pc:docMk/>
          <pc:sldMk cId="0" sldId="258"/>
        </pc:sldMkLst>
        <pc:spChg chg="mod ord">
          <ac:chgData name="Alison Murphy" userId="9ba79fcb-d62b-4ed0-b66e-b4415e918fea" providerId="ADAL" clId="{515C9397-8BB2-4C90-95B8-A706B33A9C00}" dt="2021-02-17T09:42:12.254" v="683" actId="27636"/>
          <ac:spMkLst>
            <pc:docMk/>
            <pc:sldMk cId="0" sldId="258"/>
            <ac:spMk id="2" creationId="{00000000-0000-0000-0000-000000000000}"/>
          </ac:spMkLst>
        </pc:spChg>
        <pc:spChg chg="mod">
          <ac:chgData name="Alison Murphy" userId="9ba79fcb-d62b-4ed0-b66e-b4415e918fea" providerId="ADAL" clId="{515C9397-8BB2-4C90-95B8-A706B33A9C00}" dt="2021-02-17T09:41:40.925" v="674" actId="26606"/>
          <ac:spMkLst>
            <pc:docMk/>
            <pc:sldMk cId="0" sldId="258"/>
            <ac:spMk id="3" creationId="{00000000-0000-0000-0000-000000000000}"/>
          </ac:spMkLst>
        </pc:spChg>
        <pc:spChg chg="add del">
          <ac:chgData name="Alison Murphy" userId="9ba79fcb-d62b-4ed0-b66e-b4415e918fea" providerId="ADAL" clId="{515C9397-8BB2-4C90-95B8-A706B33A9C00}" dt="2021-02-17T09:23:53.863" v="503" actId="26606"/>
          <ac:spMkLst>
            <pc:docMk/>
            <pc:sldMk cId="0" sldId="258"/>
            <ac:spMk id="77" creationId="{A7AE9375-4664-4DB2-922D-2782A6E439AC}"/>
          </ac:spMkLst>
        </pc:spChg>
        <pc:spChg chg="add del">
          <ac:chgData name="Alison Murphy" userId="9ba79fcb-d62b-4ed0-b66e-b4415e918fea" providerId="ADAL" clId="{515C9397-8BB2-4C90-95B8-A706B33A9C00}" dt="2021-02-17T09:41:40.925" v="674" actId="26606"/>
          <ac:spMkLst>
            <pc:docMk/>
            <pc:sldMk cId="0" sldId="258"/>
            <ac:spMk id="141" creationId="{98135EBA-B3A3-4F88-BCB1-D0C8E63F47CA}"/>
          </ac:spMkLst>
        </pc:spChg>
        <pc:spChg chg="add">
          <ac:chgData name="Alison Murphy" userId="9ba79fcb-d62b-4ed0-b66e-b4415e918fea" providerId="ADAL" clId="{515C9397-8BB2-4C90-95B8-A706B33A9C00}" dt="2021-02-17T09:41:40.925" v="674" actId="26606"/>
          <ac:spMkLst>
            <pc:docMk/>
            <pc:sldMk cId="0" sldId="258"/>
            <ac:spMk id="192" creationId="{98135EBA-B3A3-4F88-BCB1-D0C8E63F47CA}"/>
          </ac:spMkLst>
        </pc:spChg>
        <pc:spChg chg="add">
          <ac:chgData name="Alison Murphy" userId="9ba79fcb-d62b-4ed0-b66e-b4415e918fea" providerId="ADAL" clId="{515C9397-8BB2-4C90-95B8-A706B33A9C00}" dt="2021-02-17T09:41:40.925" v="674" actId="26606"/>
          <ac:spMkLst>
            <pc:docMk/>
            <pc:sldMk cId="0" sldId="258"/>
            <ac:spMk id="193" creationId="{B551406E-05CC-4445-9609-3E253925D771}"/>
          </ac:spMkLst>
        </pc:spChg>
        <pc:picChg chg="mod ord">
          <ac:chgData name="Alison Murphy" userId="9ba79fcb-d62b-4ed0-b66e-b4415e918fea" providerId="ADAL" clId="{515C9397-8BB2-4C90-95B8-A706B33A9C00}" dt="2021-02-17T09:41:40.925" v="674" actId="26606"/>
          <ac:picMkLst>
            <pc:docMk/>
            <pc:sldMk cId="0" sldId="258"/>
            <ac:picMk id="2050" creationId="{00000000-0000-0000-0000-000000000000}"/>
          </ac:picMkLst>
        </pc:picChg>
        <pc:picChg chg="mod">
          <ac:chgData name="Alison Murphy" userId="9ba79fcb-d62b-4ed0-b66e-b4415e918fea" providerId="ADAL" clId="{515C9397-8BB2-4C90-95B8-A706B33A9C00}" dt="2021-02-17T09:41:40.925" v="674" actId="26606"/>
          <ac:picMkLst>
            <pc:docMk/>
            <pc:sldMk cId="0" sldId="258"/>
            <ac:picMk id="2052" creationId="{00000000-0000-0000-0000-000000000000}"/>
          </ac:picMkLst>
        </pc:picChg>
        <pc:picChg chg="mod ord">
          <ac:chgData name="Alison Murphy" userId="9ba79fcb-d62b-4ed0-b66e-b4415e918fea" providerId="ADAL" clId="{515C9397-8BB2-4C90-95B8-A706B33A9C00}" dt="2021-02-17T09:41:40.925" v="674" actId="26606"/>
          <ac:picMkLst>
            <pc:docMk/>
            <pc:sldMk cId="0" sldId="258"/>
            <ac:picMk id="2054" creationId="{00000000-0000-0000-0000-000000000000}"/>
          </ac:picMkLst>
        </pc:picChg>
        <pc:picChg chg="mod ord">
          <ac:chgData name="Alison Murphy" userId="9ba79fcb-d62b-4ed0-b66e-b4415e918fea" providerId="ADAL" clId="{515C9397-8BB2-4C90-95B8-A706B33A9C00}" dt="2021-02-17T09:41:40.925" v="674" actId="26606"/>
          <ac:picMkLst>
            <pc:docMk/>
            <pc:sldMk cId="0" sldId="258"/>
            <ac:picMk id="2056" creationId="{00000000-0000-0000-0000-000000000000}"/>
          </ac:picMkLst>
        </pc:picChg>
        <pc:cxnChg chg="add del">
          <ac:chgData name="Alison Murphy" userId="9ba79fcb-d62b-4ed0-b66e-b4415e918fea" providerId="ADAL" clId="{515C9397-8BB2-4C90-95B8-A706B33A9C00}" dt="2021-02-17T09:23:53.863" v="503" actId="26606"/>
          <ac:cxnSpMkLst>
            <pc:docMk/>
            <pc:sldMk cId="0" sldId="258"/>
            <ac:cxnSpMk id="79" creationId="{EE504C98-6397-41C1-A8D8-2D9C4ED307E0}"/>
          </ac:cxnSpMkLst>
        </pc:cxnChg>
        <pc:cxnChg chg="add del">
          <ac:chgData name="Alison Murphy" userId="9ba79fcb-d62b-4ed0-b66e-b4415e918fea" providerId="ADAL" clId="{515C9397-8BB2-4C90-95B8-A706B33A9C00}" dt="2021-02-17T09:23:53.863" v="503" actId="26606"/>
          <ac:cxnSpMkLst>
            <pc:docMk/>
            <pc:sldMk cId="0" sldId="258"/>
            <ac:cxnSpMk id="81" creationId="{B7188D9B-1674-419B-A379-D1632A7EC3A2}"/>
          </ac:cxnSpMkLst>
        </pc:cxnChg>
        <pc:cxnChg chg="add del">
          <ac:chgData name="Alison Murphy" userId="9ba79fcb-d62b-4ed0-b66e-b4415e918fea" providerId="ADAL" clId="{515C9397-8BB2-4C90-95B8-A706B33A9C00}" dt="2021-02-17T09:41:40.925" v="674" actId="26606"/>
          <ac:cxnSpMkLst>
            <pc:docMk/>
            <pc:sldMk cId="0" sldId="258"/>
            <ac:cxnSpMk id="143" creationId="{447D1B1D-04C6-4151-9423-F5437649E485}"/>
          </ac:cxnSpMkLst>
        </pc:cxnChg>
        <pc:cxnChg chg="add">
          <ac:chgData name="Alison Murphy" userId="9ba79fcb-d62b-4ed0-b66e-b4415e918fea" providerId="ADAL" clId="{515C9397-8BB2-4C90-95B8-A706B33A9C00}" dt="2021-02-17T09:41:40.925" v="674" actId="26606"/>
          <ac:cxnSpMkLst>
            <pc:docMk/>
            <pc:sldMk cId="0" sldId="258"/>
            <ac:cxnSpMk id="194" creationId="{FB9683CF-0DA1-46CF-ACAC-D8EE1B15BDB7}"/>
          </ac:cxnSpMkLst>
        </pc:cxnChg>
        <pc:cxnChg chg="add">
          <ac:chgData name="Alison Murphy" userId="9ba79fcb-d62b-4ed0-b66e-b4415e918fea" providerId="ADAL" clId="{515C9397-8BB2-4C90-95B8-A706B33A9C00}" dt="2021-02-17T09:41:40.925" v="674" actId="26606"/>
          <ac:cxnSpMkLst>
            <pc:docMk/>
            <pc:sldMk cId="0" sldId="258"/>
            <ac:cxnSpMk id="195" creationId="{C2AE770B-9BD5-45F7-9DD4-D3FFD62FE6FE}"/>
          </ac:cxnSpMkLst>
        </pc:cxnChg>
        <pc:cxnChg chg="add">
          <ac:chgData name="Alison Murphy" userId="9ba79fcb-d62b-4ed0-b66e-b4415e918fea" providerId="ADAL" clId="{515C9397-8BB2-4C90-95B8-A706B33A9C00}" dt="2021-02-17T09:41:40.925" v="674" actId="26606"/>
          <ac:cxnSpMkLst>
            <pc:docMk/>
            <pc:sldMk cId="0" sldId="258"/>
            <ac:cxnSpMk id="196" creationId="{24A55763-CE5D-4A9B-A9F7-982C800073B9}"/>
          </ac:cxnSpMkLst>
        </pc:cxnChg>
        <pc:cxnChg chg="add">
          <ac:chgData name="Alison Murphy" userId="9ba79fcb-d62b-4ed0-b66e-b4415e918fea" providerId="ADAL" clId="{515C9397-8BB2-4C90-95B8-A706B33A9C00}" dt="2021-02-17T09:41:40.925" v="674" actId="26606"/>
          <ac:cxnSpMkLst>
            <pc:docMk/>
            <pc:sldMk cId="0" sldId="258"/>
            <ac:cxnSpMk id="197" creationId="{4E4DDBE7-307B-40B1-B6B5-5B376C16D732}"/>
          </ac:cxnSpMkLst>
        </pc:cxnChg>
      </pc:sldChg>
      <pc:sldChg chg="addSp delSp modSp mod setBg modAnim setClrOvrMap delDesignElem">
        <pc:chgData name="Alison Murphy" userId="9ba79fcb-d62b-4ed0-b66e-b4415e918fea" providerId="ADAL" clId="{515C9397-8BB2-4C90-95B8-A706B33A9C00}" dt="2021-02-17T09:54:58.077" v="695" actId="113"/>
        <pc:sldMkLst>
          <pc:docMk/>
          <pc:sldMk cId="0" sldId="261"/>
        </pc:sldMkLst>
        <pc:spChg chg="mod">
          <ac:chgData name="Alison Murphy" userId="9ba79fcb-d62b-4ed0-b66e-b4415e918fea" providerId="ADAL" clId="{515C9397-8BB2-4C90-95B8-A706B33A9C00}" dt="2021-02-17T09:54:47.498" v="692" actId="255"/>
          <ac:spMkLst>
            <pc:docMk/>
            <pc:sldMk cId="0" sldId="261"/>
            <ac:spMk id="2" creationId="{00000000-0000-0000-0000-000000000000}"/>
          </ac:spMkLst>
        </pc:spChg>
        <pc:spChg chg="mod">
          <ac:chgData name="Alison Murphy" userId="9ba79fcb-d62b-4ed0-b66e-b4415e918fea" providerId="ADAL" clId="{515C9397-8BB2-4C90-95B8-A706B33A9C00}" dt="2021-02-17T09:54:58.077" v="695" actId="113"/>
          <ac:spMkLst>
            <pc:docMk/>
            <pc:sldMk cId="0" sldId="261"/>
            <ac:spMk id="3" creationId="{00000000-0000-0000-0000-000000000000}"/>
          </ac:spMkLst>
        </pc:spChg>
        <pc:spChg chg="add del mod">
          <ac:chgData name="Alison Murphy" userId="9ba79fcb-d62b-4ed0-b66e-b4415e918fea" providerId="ADAL" clId="{515C9397-8BB2-4C90-95B8-A706B33A9C00}" dt="2021-02-17T09:54:19.314" v="689"/>
          <ac:spMkLst>
            <pc:docMk/>
            <pc:sldMk cId="0" sldId="261"/>
            <ac:spMk id="4" creationId="{2D6549C8-F6BA-47D6-AB94-D66160A1BEBD}"/>
          </ac:spMkLst>
        </pc:spChg>
        <pc:spChg chg="add del">
          <ac:chgData name="Alison Murphy" userId="9ba79fcb-d62b-4ed0-b66e-b4415e918fea" providerId="ADAL" clId="{515C9397-8BB2-4C90-95B8-A706B33A9C00}" dt="2021-02-17T09:54:15.195" v="688"/>
          <ac:spMkLst>
            <pc:docMk/>
            <pc:sldMk cId="0" sldId="261"/>
            <ac:spMk id="73" creationId="{488333BA-AE6E-427A-9B16-A39C8073F4EB}"/>
          </ac:spMkLst>
        </pc:spChg>
        <pc:spChg chg="add del">
          <ac:chgData name="Alison Murphy" userId="9ba79fcb-d62b-4ed0-b66e-b4415e918fea" providerId="ADAL" clId="{515C9397-8BB2-4C90-95B8-A706B33A9C00}" dt="2021-02-17T09:54:15.195" v="688"/>
          <ac:spMkLst>
            <pc:docMk/>
            <pc:sldMk cId="0" sldId="261"/>
            <ac:spMk id="75" creationId="{F98ED85F-DCEE-4B50-802E-71A6E3E12B04}"/>
          </ac:spMkLst>
        </pc:spChg>
        <pc:spChg chg="add">
          <ac:chgData name="Alison Murphy" userId="9ba79fcb-d62b-4ed0-b66e-b4415e918fea" providerId="ADAL" clId="{515C9397-8BB2-4C90-95B8-A706B33A9C00}" dt="2021-02-17T09:54:36.795" v="691" actId="26606"/>
          <ac:spMkLst>
            <pc:docMk/>
            <pc:sldMk cId="0" sldId="261"/>
            <ac:spMk id="137" creationId="{9B76D444-2756-434F-AE61-96D69830C13E}"/>
          </ac:spMkLst>
        </pc:spChg>
        <pc:spChg chg="add">
          <ac:chgData name="Alison Murphy" userId="9ba79fcb-d62b-4ed0-b66e-b4415e918fea" providerId="ADAL" clId="{515C9397-8BB2-4C90-95B8-A706B33A9C00}" dt="2021-02-17T09:54:36.795" v="691" actId="26606"/>
          <ac:spMkLst>
            <pc:docMk/>
            <pc:sldMk cId="0" sldId="261"/>
            <ac:spMk id="139" creationId="{A27B6159-7734-4564-9E0F-C4BC43C36E52}"/>
          </ac:spMkLst>
        </pc:spChg>
        <pc:picChg chg="add mod ord">
          <ac:chgData name="Alison Murphy" userId="9ba79fcb-d62b-4ed0-b66e-b4415e918fea" providerId="ADAL" clId="{515C9397-8BB2-4C90-95B8-A706B33A9C00}" dt="2021-02-17T09:54:36.795" v="691" actId="26606"/>
          <ac:picMkLst>
            <pc:docMk/>
            <pc:sldMk cId="0" sldId="261"/>
            <ac:picMk id="1026" creationId="{C6013870-B073-4F4D-B80B-7EE809AD52D4}"/>
          </ac:picMkLst>
        </pc:picChg>
        <pc:cxnChg chg="add">
          <ac:chgData name="Alison Murphy" userId="9ba79fcb-d62b-4ed0-b66e-b4415e918fea" providerId="ADAL" clId="{515C9397-8BB2-4C90-95B8-A706B33A9C00}" dt="2021-02-17T09:54:36.795" v="691" actId="26606"/>
          <ac:cxnSpMkLst>
            <pc:docMk/>
            <pc:sldMk cId="0" sldId="261"/>
            <ac:cxnSpMk id="141" creationId="{E2FFB46B-05BC-4950-B18A-9593FDAE6ED7}"/>
          </ac:cxnSpMkLst>
        </pc:cxnChg>
      </pc:sldChg>
      <pc:sldChg chg="addSp delSp modSp mod setBg setClrOvrMap">
        <pc:chgData name="Alison Murphy" userId="9ba79fcb-d62b-4ed0-b66e-b4415e918fea" providerId="ADAL" clId="{515C9397-8BB2-4C90-95B8-A706B33A9C00}" dt="2021-02-17T09:24:37.056" v="506" actId="255"/>
        <pc:sldMkLst>
          <pc:docMk/>
          <pc:sldMk cId="0" sldId="262"/>
        </pc:sldMkLst>
        <pc:spChg chg="mod ord">
          <ac:chgData name="Alison Murphy" userId="9ba79fcb-d62b-4ed0-b66e-b4415e918fea" providerId="ADAL" clId="{515C9397-8BB2-4C90-95B8-A706B33A9C00}" dt="2021-02-17T09:24:37.056" v="506" actId="255"/>
          <ac:spMkLst>
            <pc:docMk/>
            <pc:sldMk cId="0" sldId="262"/>
            <ac:spMk id="2" creationId="{00000000-0000-0000-0000-000000000000}"/>
          </ac:spMkLst>
        </pc:spChg>
        <pc:spChg chg="mod">
          <ac:chgData name="Alison Murphy" userId="9ba79fcb-d62b-4ed0-b66e-b4415e918fea" providerId="ADAL" clId="{515C9397-8BB2-4C90-95B8-A706B33A9C00}" dt="2021-02-17T09:24:26.856" v="505" actId="26606"/>
          <ac:spMkLst>
            <pc:docMk/>
            <pc:sldMk cId="0" sldId="262"/>
            <ac:spMk id="3" creationId="{00000000-0000-0000-0000-000000000000}"/>
          </ac:spMkLst>
        </pc:spChg>
        <pc:spChg chg="add del">
          <ac:chgData name="Alison Murphy" userId="9ba79fcb-d62b-4ed0-b66e-b4415e918fea" providerId="ADAL" clId="{515C9397-8BB2-4C90-95B8-A706B33A9C00}" dt="2021-02-17T09:23:18.307" v="499" actId="26606"/>
          <ac:spMkLst>
            <pc:docMk/>
            <pc:sldMk cId="0" sldId="262"/>
            <ac:spMk id="9" creationId="{EE1FC7B4-E4A7-4452-B413-1A623E3A7230}"/>
          </ac:spMkLst>
        </pc:spChg>
        <pc:spChg chg="add del">
          <ac:chgData name="Alison Murphy" userId="9ba79fcb-d62b-4ed0-b66e-b4415e918fea" providerId="ADAL" clId="{515C9397-8BB2-4C90-95B8-A706B33A9C00}" dt="2021-02-17T09:23:18.307" v="499" actId="26606"/>
          <ac:spMkLst>
            <pc:docMk/>
            <pc:sldMk cId="0" sldId="262"/>
            <ac:spMk id="11" creationId="{E0709AF0-24F0-4486-B189-BE6386BDB198}"/>
          </ac:spMkLst>
        </pc:spChg>
        <pc:spChg chg="add del">
          <ac:chgData name="Alison Murphy" userId="9ba79fcb-d62b-4ed0-b66e-b4415e918fea" providerId="ADAL" clId="{515C9397-8BB2-4C90-95B8-A706B33A9C00}" dt="2021-02-17T09:23:18.307" v="499" actId="26606"/>
          <ac:spMkLst>
            <pc:docMk/>
            <pc:sldMk cId="0" sldId="262"/>
            <ac:spMk id="13" creationId="{FBE3B62F-5853-4A3C-B050-6186351A7176}"/>
          </ac:spMkLst>
        </pc:spChg>
        <pc:spChg chg="add del">
          <ac:chgData name="Alison Murphy" userId="9ba79fcb-d62b-4ed0-b66e-b4415e918fea" providerId="ADAL" clId="{515C9397-8BB2-4C90-95B8-A706B33A9C00}" dt="2021-02-17T09:23:37.331" v="502" actId="26606"/>
          <ac:spMkLst>
            <pc:docMk/>
            <pc:sldMk cId="0" sldId="262"/>
            <ac:spMk id="15" creationId="{9B76D444-2756-434F-AE61-96D69830C13E}"/>
          </ac:spMkLst>
        </pc:spChg>
        <pc:spChg chg="add del">
          <ac:chgData name="Alison Murphy" userId="9ba79fcb-d62b-4ed0-b66e-b4415e918fea" providerId="ADAL" clId="{515C9397-8BB2-4C90-95B8-A706B33A9C00}" dt="2021-02-17T09:24:26.856" v="505" actId="26606"/>
          <ac:spMkLst>
            <pc:docMk/>
            <pc:sldMk cId="0" sldId="262"/>
            <ac:spMk id="21" creationId="{EBF87945-A001-489F-9D9B-7D9435F0B9CA}"/>
          </ac:spMkLst>
        </pc:spChg>
        <pc:spChg chg="add">
          <ac:chgData name="Alison Murphy" userId="9ba79fcb-d62b-4ed0-b66e-b4415e918fea" providerId="ADAL" clId="{515C9397-8BB2-4C90-95B8-A706B33A9C00}" dt="2021-02-17T09:24:26.856" v="505" actId="26606"/>
          <ac:spMkLst>
            <pc:docMk/>
            <pc:sldMk cId="0" sldId="262"/>
            <ac:spMk id="26" creationId="{9B76D444-2756-434F-AE61-96D69830C13E}"/>
          </ac:spMkLst>
        </pc:spChg>
        <pc:picChg chg="mod">
          <ac:chgData name="Alison Murphy" userId="9ba79fcb-d62b-4ed0-b66e-b4415e918fea" providerId="ADAL" clId="{515C9397-8BB2-4C90-95B8-A706B33A9C00}" dt="2021-02-17T09:24:26.856" v="505" actId="26606"/>
          <ac:picMkLst>
            <pc:docMk/>
            <pc:sldMk cId="0" sldId="262"/>
            <ac:picMk id="4" creationId="{00000000-0000-0000-0000-000000000000}"/>
          </ac:picMkLst>
        </pc:picChg>
        <pc:cxnChg chg="add del">
          <ac:chgData name="Alison Murphy" userId="9ba79fcb-d62b-4ed0-b66e-b4415e918fea" providerId="ADAL" clId="{515C9397-8BB2-4C90-95B8-A706B33A9C00}" dt="2021-02-17T09:23:37.331" v="502" actId="26606"/>
          <ac:cxnSpMkLst>
            <pc:docMk/>
            <pc:sldMk cId="0" sldId="262"/>
            <ac:cxnSpMk id="16" creationId="{EDF5FE34-0A41-407A-8D94-10FCF68F1D0B}"/>
          </ac:cxnSpMkLst>
        </pc:cxnChg>
        <pc:cxnChg chg="add">
          <ac:chgData name="Alison Murphy" userId="9ba79fcb-d62b-4ed0-b66e-b4415e918fea" providerId="ADAL" clId="{515C9397-8BB2-4C90-95B8-A706B33A9C00}" dt="2021-02-17T09:24:26.856" v="505" actId="26606"/>
          <ac:cxnSpMkLst>
            <pc:docMk/>
            <pc:sldMk cId="0" sldId="262"/>
            <ac:cxnSpMk id="28" creationId="{EDF5FE34-0A41-407A-8D94-10FCF68F1D0B}"/>
          </ac:cxnSpMkLst>
        </pc:cxnChg>
      </pc:sldChg>
      <pc:sldChg chg="addSp modSp mod setBg">
        <pc:chgData name="Alison Murphy" userId="9ba79fcb-d62b-4ed0-b66e-b4415e918fea" providerId="ADAL" clId="{515C9397-8BB2-4C90-95B8-A706B33A9C00}" dt="2021-02-17T09:22:35.196" v="474" actId="5793"/>
        <pc:sldMkLst>
          <pc:docMk/>
          <pc:sldMk cId="0" sldId="263"/>
        </pc:sldMkLst>
        <pc:spChg chg="mod">
          <ac:chgData name="Alison Murphy" userId="9ba79fcb-d62b-4ed0-b66e-b4415e918fea" providerId="ADAL" clId="{515C9397-8BB2-4C90-95B8-A706B33A9C00}" dt="2021-02-17T09:22:35.196" v="474" actId="5793"/>
          <ac:spMkLst>
            <pc:docMk/>
            <pc:sldMk cId="0" sldId="263"/>
            <ac:spMk id="2" creationId="{00000000-0000-0000-0000-000000000000}"/>
          </ac:spMkLst>
        </pc:spChg>
        <pc:spChg chg="mod">
          <ac:chgData name="Alison Murphy" userId="9ba79fcb-d62b-4ed0-b66e-b4415e918fea" providerId="ADAL" clId="{515C9397-8BB2-4C90-95B8-A706B33A9C00}" dt="2021-02-17T09:15:55.532" v="140" actId="26606"/>
          <ac:spMkLst>
            <pc:docMk/>
            <pc:sldMk cId="0" sldId="263"/>
            <ac:spMk id="3" creationId="{00000000-0000-0000-0000-000000000000}"/>
          </ac:spMkLst>
        </pc:spChg>
        <pc:spChg chg="add">
          <ac:chgData name="Alison Murphy" userId="9ba79fcb-d62b-4ed0-b66e-b4415e918fea" providerId="ADAL" clId="{515C9397-8BB2-4C90-95B8-A706B33A9C00}" dt="2021-02-17T09:15:55.532" v="140" actId="26606"/>
          <ac:spMkLst>
            <pc:docMk/>
            <pc:sldMk cId="0" sldId="263"/>
            <ac:spMk id="8" creationId="{488333BA-AE6E-427A-9B16-A39C8073F4EB}"/>
          </ac:spMkLst>
        </pc:spChg>
        <pc:spChg chg="add">
          <ac:chgData name="Alison Murphy" userId="9ba79fcb-d62b-4ed0-b66e-b4415e918fea" providerId="ADAL" clId="{515C9397-8BB2-4C90-95B8-A706B33A9C00}" dt="2021-02-17T09:15:55.532" v="140" actId="26606"/>
          <ac:spMkLst>
            <pc:docMk/>
            <pc:sldMk cId="0" sldId="263"/>
            <ac:spMk id="10" creationId="{F98ED85F-DCEE-4B50-802E-71A6E3E12B04}"/>
          </ac:spMkLst>
        </pc:spChg>
      </pc:sldChg>
      <pc:sldChg chg="addSp modSp mod setBg">
        <pc:chgData name="Alison Murphy" userId="9ba79fcb-d62b-4ed0-b66e-b4415e918fea" providerId="ADAL" clId="{515C9397-8BB2-4C90-95B8-A706B33A9C00}" dt="2021-02-17T09:36:32.467" v="601" actId="255"/>
        <pc:sldMkLst>
          <pc:docMk/>
          <pc:sldMk cId="0" sldId="266"/>
        </pc:sldMkLst>
        <pc:spChg chg="mod">
          <ac:chgData name="Alison Murphy" userId="9ba79fcb-d62b-4ed0-b66e-b4415e918fea" providerId="ADAL" clId="{515C9397-8BB2-4C90-95B8-A706B33A9C00}" dt="2021-02-17T09:36:32.467" v="601" actId="255"/>
          <ac:spMkLst>
            <pc:docMk/>
            <pc:sldMk cId="0" sldId="266"/>
            <ac:spMk id="2" creationId="{00000000-0000-0000-0000-000000000000}"/>
          </ac:spMkLst>
        </pc:spChg>
        <pc:spChg chg="mod">
          <ac:chgData name="Alison Murphy" userId="9ba79fcb-d62b-4ed0-b66e-b4415e918fea" providerId="ADAL" clId="{515C9397-8BB2-4C90-95B8-A706B33A9C00}" dt="2021-02-17T09:36:15.972" v="599" actId="26606"/>
          <ac:spMkLst>
            <pc:docMk/>
            <pc:sldMk cId="0" sldId="266"/>
            <ac:spMk id="3" creationId="{00000000-0000-0000-0000-000000000000}"/>
          </ac:spMkLst>
        </pc:spChg>
        <pc:spChg chg="add">
          <ac:chgData name="Alison Murphy" userId="9ba79fcb-d62b-4ed0-b66e-b4415e918fea" providerId="ADAL" clId="{515C9397-8BB2-4C90-95B8-A706B33A9C00}" dt="2021-02-17T09:36:15.972" v="599" actId="26606"/>
          <ac:spMkLst>
            <pc:docMk/>
            <pc:sldMk cId="0" sldId="266"/>
            <ac:spMk id="8" creationId="{488333BA-AE6E-427A-9B16-A39C8073F4EB}"/>
          </ac:spMkLst>
        </pc:spChg>
        <pc:spChg chg="add">
          <ac:chgData name="Alison Murphy" userId="9ba79fcb-d62b-4ed0-b66e-b4415e918fea" providerId="ADAL" clId="{515C9397-8BB2-4C90-95B8-A706B33A9C00}" dt="2021-02-17T09:36:15.972" v="599" actId="26606"/>
          <ac:spMkLst>
            <pc:docMk/>
            <pc:sldMk cId="0" sldId="266"/>
            <ac:spMk id="10" creationId="{F98ED85F-DCEE-4B50-802E-71A6E3E12B04}"/>
          </ac:spMkLst>
        </pc:spChg>
      </pc:sldChg>
      <pc:sldChg chg="addSp modSp mod setBg">
        <pc:chgData name="Alison Murphy" userId="9ba79fcb-d62b-4ed0-b66e-b4415e918fea" providerId="ADAL" clId="{515C9397-8BB2-4C90-95B8-A706B33A9C00}" dt="2021-02-17T09:29:46.983" v="539" actId="113"/>
        <pc:sldMkLst>
          <pc:docMk/>
          <pc:sldMk cId="0" sldId="269"/>
        </pc:sldMkLst>
        <pc:spChg chg="mod">
          <ac:chgData name="Alison Murphy" userId="9ba79fcb-d62b-4ed0-b66e-b4415e918fea" providerId="ADAL" clId="{515C9397-8BB2-4C90-95B8-A706B33A9C00}" dt="2021-02-17T09:27:05.487" v="519" actId="255"/>
          <ac:spMkLst>
            <pc:docMk/>
            <pc:sldMk cId="0" sldId="269"/>
            <ac:spMk id="2" creationId="{00000000-0000-0000-0000-000000000000}"/>
          </ac:spMkLst>
        </pc:spChg>
        <pc:spChg chg="mod">
          <ac:chgData name="Alison Murphy" userId="9ba79fcb-d62b-4ed0-b66e-b4415e918fea" providerId="ADAL" clId="{515C9397-8BB2-4C90-95B8-A706B33A9C00}" dt="2021-02-17T09:29:46.983" v="539" actId="113"/>
          <ac:spMkLst>
            <pc:docMk/>
            <pc:sldMk cId="0" sldId="269"/>
            <ac:spMk id="3" creationId="{00000000-0000-0000-0000-000000000000}"/>
          </ac:spMkLst>
        </pc:spChg>
        <pc:spChg chg="add">
          <ac:chgData name="Alison Murphy" userId="9ba79fcb-d62b-4ed0-b66e-b4415e918fea" providerId="ADAL" clId="{515C9397-8BB2-4C90-95B8-A706B33A9C00}" dt="2021-02-17T09:15:43.178" v="138" actId="26606"/>
          <ac:spMkLst>
            <pc:docMk/>
            <pc:sldMk cId="0" sldId="269"/>
            <ac:spMk id="8" creationId="{488333BA-AE6E-427A-9B16-A39C8073F4EB}"/>
          </ac:spMkLst>
        </pc:spChg>
        <pc:spChg chg="add">
          <ac:chgData name="Alison Murphy" userId="9ba79fcb-d62b-4ed0-b66e-b4415e918fea" providerId="ADAL" clId="{515C9397-8BB2-4C90-95B8-A706B33A9C00}" dt="2021-02-17T09:15:43.178" v="138" actId="26606"/>
          <ac:spMkLst>
            <pc:docMk/>
            <pc:sldMk cId="0" sldId="269"/>
            <ac:spMk id="10" creationId="{F98ED85F-DCEE-4B50-802E-71A6E3E12B04}"/>
          </ac:spMkLst>
        </pc:spChg>
      </pc:sldChg>
      <pc:sldChg chg="addSp modSp mod setBg">
        <pc:chgData name="Alison Murphy" userId="9ba79fcb-d62b-4ed0-b66e-b4415e918fea" providerId="ADAL" clId="{515C9397-8BB2-4C90-95B8-A706B33A9C00}" dt="2021-02-17T09:27:34.359" v="522" actId="255"/>
        <pc:sldMkLst>
          <pc:docMk/>
          <pc:sldMk cId="0" sldId="270"/>
        </pc:sldMkLst>
        <pc:spChg chg="mod">
          <ac:chgData name="Alison Murphy" userId="9ba79fcb-d62b-4ed0-b66e-b4415e918fea" providerId="ADAL" clId="{515C9397-8BB2-4C90-95B8-A706B33A9C00}" dt="2021-02-17T09:27:34.359" v="522" actId="255"/>
          <ac:spMkLst>
            <pc:docMk/>
            <pc:sldMk cId="0" sldId="270"/>
            <ac:spMk id="2" creationId="{00000000-0000-0000-0000-000000000000}"/>
          </ac:spMkLst>
        </pc:spChg>
        <pc:spChg chg="mod">
          <ac:chgData name="Alison Murphy" userId="9ba79fcb-d62b-4ed0-b66e-b4415e918fea" providerId="ADAL" clId="{515C9397-8BB2-4C90-95B8-A706B33A9C00}" dt="2021-02-17T09:27:22.558" v="521" actId="113"/>
          <ac:spMkLst>
            <pc:docMk/>
            <pc:sldMk cId="0" sldId="270"/>
            <ac:spMk id="3" creationId="{00000000-0000-0000-0000-000000000000}"/>
          </ac:spMkLst>
        </pc:spChg>
        <pc:spChg chg="add">
          <ac:chgData name="Alison Murphy" userId="9ba79fcb-d62b-4ed0-b66e-b4415e918fea" providerId="ADAL" clId="{515C9397-8BB2-4C90-95B8-A706B33A9C00}" dt="2021-02-17T09:12:58.537" v="118" actId="26606"/>
          <ac:spMkLst>
            <pc:docMk/>
            <pc:sldMk cId="0" sldId="270"/>
            <ac:spMk id="8" creationId="{488333BA-AE6E-427A-9B16-A39C8073F4EB}"/>
          </ac:spMkLst>
        </pc:spChg>
        <pc:spChg chg="add">
          <ac:chgData name="Alison Murphy" userId="9ba79fcb-d62b-4ed0-b66e-b4415e918fea" providerId="ADAL" clId="{515C9397-8BB2-4C90-95B8-A706B33A9C00}" dt="2021-02-17T09:12:58.537" v="118" actId="26606"/>
          <ac:spMkLst>
            <pc:docMk/>
            <pc:sldMk cId="0" sldId="270"/>
            <ac:spMk id="10" creationId="{F98ED85F-DCEE-4B50-802E-71A6E3E12B04}"/>
          </ac:spMkLst>
        </pc:spChg>
      </pc:sldChg>
      <pc:sldChg chg="addSp modSp mod setBg">
        <pc:chgData name="Alison Murphy" userId="9ba79fcb-d62b-4ed0-b66e-b4415e918fea" providerId="ADAL" clId="{515C9397-8BB2-4C90-95B8-A706B33A9C00}" dt="2021-02-17T09:30:04.092" v="541" actId="255"/>
        <pc:sldMkLst>
          <pc:docMk/>
          <pc:sldMk cId="0" sldId="273"/>
        </pc:sldMkLst>
        <pc:spChg chg="add">
          <ac:chgData name="Alison Murphy" userId="9ba79fcb-d62b-4ed0-b66e-b4415e918fea" providerId="ADAL" clId="{515C9397-8BB2-4C90-95B8-A706B33A9C00}" dt="2021-02-17T09:15:49.039" v="139" actId="26606"/>
          <ac:spMkLst>
            <pc:docMk/>
            <pc:sldMk cId="0" sldId="273"/>
            <ac:spMk id="72" creationId="{488333BA-AE6E-427A-9B16-A39C8073F4EB}"/>
          </ac:spMkLst>
        </pc:spChg>
        <pc:spChg chg="add">
          <ac:chgData name="Alison Murphy" userId="9ba79fcb-d62b-4ed0-b66e-b4415e918fea" providerId="ADAL" clId="{515C9397-8BB2-4C90-95B8-A706B33A9C00}" dt="2021-02-17T09:15:49.039" v="139" actId="26606"/>
          <ac:spMkLst>
            <pc:docMk/>
            <pc:sldMk cId="0" sldId="273"/>
            <ac:spMk id="74" creationId="{F98ED85F-DCEE-4B50-802E-71A6E3E12B04}"/>
          </ac:spMkLst>
        </pc:spChg>
        <pc:spChg chg="mod">
          <ac:chgData name="Alison Murphy" userId="9ba79fcb-d62b-4ed0-b66e-b4415e918fea" providerId="ADAL" clId="{515C9397-8BB2-4C90-95B8-A706B33A9C00}" dt="2021-02-17T09:30:04.092" v="541" actId="255"/>
          <ac:spMkLst>
            <pc:docMk/>
            <pc:sldMk cId="0" sldId="273"/>
            <ac:spMk id="13314" creationId="{00000000-0000-0000-0000-000000000000}"/>
          </ac:spMkLst>
        </pc:spChg>
        <pc:spChg chg="mod">
          <ac:chgData name="Alison Murphy" userId="9ba79fcb-d62b-4ed0-b66e-b4415e918fea" providerId="ADAL" clId="{515C9397-8BB2-4C90-95B8-A706B33A9C00}" dt="2021-02-17T09:15:49.039" v="139" actId="26606"/>
          <ac:spMkLst>
            <pc:docMk/>
            <pc:sldMk cId="0" sldId="273"/>
            <ac:spMk id="13315" creationId="{00000000-0000-0000-0000-000000000000}"/>
          </ac:spMkLst>
        </pc:spChg>
      </pc:sldChg>
      <pc:sldChg chg="addSp modSp mod setBg setClrOvrMap">
        <pc:chgData name="Alison Murphy" userId="9ba79fcb-d62b-4ed0-b66e-b4415e918fea" providerId="ADAL" clId="{515C9397-8BB2-4C90-95B8-A706B33A9C00}" dt="2021-02-17T09:31:15.092" v="549" actId="14100"/>
        <pc:sldMkLst>
          <pc:docMk/>
          <pc:sldMk cId="0" sldId="275"/>
        </pc:sldMkLst>
        <pc:spChg chg="add">
          <ac:chgData name="Alison Murphy" userId="9ba79fcb-d62b-4ed0-b66e-b4415e918fea" providerId="ADAL" clId="{515C9397-8BB2-4C90-95B8-A706B33A9C00}" dt="2021-02-17T09:30:22.934" v="542" actId="26606"/>
          <ac:spMkLst>
            <pc:docMk/>
            <pc:sldMk cId="0" sldId="275"/>
            <ac:spMk id="73" creationId="{B0792D4F-247E-46FE-85FC-881DEFA41D94}"/>
          </ac:spMkLst>
        </pc:spChg>
        <pc:spChg chg="mod">
          <ac:chgData name="Alison Murphy" userId="9ba79fcb-d62b-4ed0-b66e-b4415e918fea" providerId="ADAL" clId="{515C9397-8BB2-4C90-95B8-A706B33A9C00}" dt="2021-02-17T09:31:01.015" v="546" actId="14100"/>
          <ac:spMkLst>
            <pc:docMk/>
            <pc:sldMk cId="0" sldId="275"/>
            <ac:spMk id="5122" creationId="{00000000-0000-0000-0000-000000000000}"/>
          </ac:spMkLst>
        </pc:spChg>
        <pc:spChg chg="mod ord">
          <ac:chgData name="Alison Murphy" userId="9ba79fcb-d62b-4ed0-b66e-b4415e918fea" providerId="ADAL" clId="{515C9397-8BB2-4C90-95B8-A706B33A9C00}" dt="2021-02-17T09:31:15.092" v="549" actId="14100"/>
          <ac:spMkLst>
            <pc:docMk/>
            <pc:sldMk cId="0" sldId="275"/>
            <ac:spMk id="5123" creationId="{00000000-0000-0000-0000-000000000000}"/>
          </ac:spMkLst>
        </pc:spChg>
        <pc:picChg chg="mod">
          <ac:chgData name="Alison Murphy" userId="9ba79fcb-d62b-4ed0-b66e-b4415e918fea" providerId="ADAL" clId="{515C9397-8BB2-4C90-95B8-A706B33A9C00}" dt="2021-02-17T09:30:22.934" v="542" actId="26606"/>
          <ac:picMkLst>
            <pc:docMk/>
            <pc:sldMk cId="0" sldId="275"/>
            <ac:picMk id="5124" creationId="{00000000-0000-0000-0000-000000000000}"/>
          </ac:picMkLst>
        </pc:picChg>
        <pc:cxnChg chg="add">
          <ac:chgData name="Alison Murphy" userId="9ba79fcb-d62b-4ed0-b66e-b4415e918fea" providerId="ADAL" clId="{515C9397-8BB2-4C90-95B8-A706B33A9C00}" dt="2021-02-17T09:30:22.934" v="542" actId="26606"/>
          <ac:cxnSpMkLst>
            <pc:docMk/>
            <pc:sldMk cId="0" sldId="275"/>
            <ac:cxnSpMk id="75" creationId="{7AD0F4D2-80E7-4A78-82EE-BEAEE4945407}"/>
          </ac:cxnSpMkLst>
        </pc:cxnChg>
      </pc:sldChg>
      <pc:sldChg chg="addSp modSp mod setBg">
        <pc:chgData name="Alison Murphy" userId="9ba79fcb-d62b-4ed0-b66e-b4415e918fea" providerId="ADAL" clId="{515C9397-8BB2-4C90-95B8-A706B33A9C00}" dt="2021-02-17T09:32:09.751" v="566" actId="255"/>
        <pc:sldMkLst>
          <pc:docMk/>
          <pc:sldMk cId="0" sldId="276"/>
        </pc:sldMkLst>
        <pc:spChg chg="add">
          <ac:chgData name="Alison Murphy" userId="9ba79fcb-d62b-4ed0-b66e-b4415e918fea" providerId="ADAL" clId="{515C9397-8BB2-4C90-95B8-A706B33A9C00}" dt="2021-02-17T09:25:33.558" v="508" actId="26606"/>
          <ac:spMkLst>
            <pc:docMk/>
            <pc:sldMk cId="0" sldId="276"/>
            <ac:spMk id="72" creationId="{488333BA-AE6E-427A-9B16-A39C8073F4EB}"/>
          </ac:spMkLst>
        </pc:spChg>
        <pc:spChg chg="add">
          <ac:chgData name="Alison Murphy" userId="9ba79fcb-d62b-4ed0-b66e-b4415e918fea" providerId="ADAL" clId="{515C9397-8BB2-4C90-95B8-A706B33A9C00}" dt="2021-02-17T09:25:33.558" v="508" actId="26606"/>
          <ac:spMkLst>
            <pc:docMk/>
            <pc:sldMk cId="0" sldId="276"/>
            <ac:spMk id="74" creationId="{F98ED85F-DCEE-4B50-802E-71A6E3E12B04}"/>
          </ac:spMkLst>
        </pc:spChg>
        <pc:spChg chg="mod">
          <ac:chgData name="Alison Murphy" userId="9ba79fcb-d62b-4ed0-b66e-b4415e918fea" providerId="ADAL" clId="{515C9397-8BB2-4C90-95B8-A706B33A9C00}" dt="2021-02-17T09:31:42.862" v="562" actId="5793"/>
          <ac:spMkLst>
            <pc:docMk/>
            <pc:sldMk cId="0" sldId="276"/>
            <ac:spMk id="6146" creationId="{00000000-0000-0000-0000-000000000000}"/>
          </ac:spMkLst>
        </pc:spChg>
        <pc:spChg chg="mod">
          <ac:chgData name="Alison Murphy" userId="9ba79fcb-d62b-4ed0-b66e-b4415e918fea" providerId="ADAL" clId="{515C9397-8BB2-4C90-95B8-A706B33A9C00}" dt="2021-02-17T09:32:09.751" v="566" actId="255"/>
          <ac:spMkLst>
            <pc:docMk/>
            <pc:sldMk cId="0" sldId="276"/>
            <ac:spMk id="6147" creationId="{00000000-0000-0000-0000-000000000000}"/>
          </ac:spMkLst>
        </pc:spChg>
      </pc:sldChg>
      <pc:sldChg chg="addSp modSp mod setBg">
        <pc:chgData name="Alison Murphy" userId="9ba79fcb-d62b-4ed0-b66e-b4415e918fea" providerId="ADAL" clId="{515C9397-8BB2-4C90-95B8-A706B33A9C00}" dt="2021-02-17T09:33:18.435" v="570" actId="255"/>
        <pc:sldMkLst>
          <pc:docMk/>
          <pc:sldMk cId="0" sldId="277"/>
        </pc:sldMkLst>
        <pc:spChg chg="add">
          <ac:chgData name="Alison Murphy" userId="9ba79fcb-d62b-4ed0-b66e-b4415e918fea" providerId="ADAL" clId="{515C9397-8BB2-4C90-95B8-A706B33A9C00}" dt="2021-02-17T09:32:56.804" v="569" actId="26606"/>
          <ac:spMkLst>
            <pc:docMk/>
            <pc:sldMk cId="0" sldId="277"/>
            <ac:spMk id="72" creationId="{488333BA-AE6E-427A-9B16-A39C8073F4EB}"/>
          </ac:spMkLst>
        </pc:spChg>
        <pc:spChg chg="add">
          <ac:chgData name="Alison Murphy" userId="9ba79fcb-d62b-4ed0-b66e-b4415e918fea" providerId="ADAL" clId="{515C9397-8BB2-4C90-95B8-A706B33A9C00}" dt="2021-02-17T09:32:56.804" v="569" actId="26606"/>
          <ac:spMkLst>
            <pc:docMk/>
            <pc:sldMk cId="0" sldId="277"/>
            <ac:spMk id="74" creationId="{F98ED85F-DCEE-4B50-802E-71A6E3E12B04}"/>
          </ac:spMkLst>
        </pc:spChg>
        <pc:spChg chg="mod">
          <ac:chgData name="Alison Murphy" userId="9ba79fcb-d62b-4ed0-b66e-b4415e918fea" providerId="ADAL" clId="{515C9397-8BB2-4C90-95B8-A706B33A9C00}" dt="2021-02-17T09:32:56.804" v="569" actId="26606"/>
          <ac:spMkLst>
            <pc:docMk/>
            <pc:sldMk cId="0" sldId="277"/>
            <ac:spMk id="8194" creationId="{00000000-0000-0000-0000-000000000000}"/>
          </ac:spMkLst>
        </pc:spChg>
        <pc:spChg chg="mod">
          <ac:chgData name="Alison Murphy" userId="9ba79fcb-d62b-4ed0-b66e-b4415e918fea" providerId="ADAL" clId="{515C9397-8BB2-4C90-95B8-A706B33A9C00}" dt="2021-02-17T09:33:18.435" v="570" actId="255"/>
          <ac:spMkLst>
            <pc:docMk/>
            <pc:sldMk cId="0" sldId="277"/>
            <ac:spMk id="8195" creationId="{00000000-0000-0000-0000-000000000000}"/>
          </ac:spMkLst>
        </pc:spChg>
      </pc:sldChg>
      <pc:sldChg chg="addSp modSp mod setBg">
        <pc:chgData name="Alison Murphy" userId="9ba79fcb-d62b-4ed0-b66e-b4415e918fea" providerId="ADAL" clId="{515C9397-8BB2-4C90-95B8-A706B33A9C00}" dt="2021-02-18T09:26:18.046" v="783" actId="6549"/>
        <pc:sldMkLst>
          <pc:docMk/>
          <pc:sldMk cId="0" sldId="278"/>
        </pc:sldMkLst>
        <pc:spChg chg="mod">
          <ac:chgData name="Alison Murphy" userId="9ba79fcb-d62b-4ed0-b66e-b4415e918fea" providerId="ADAL" clId="{515C9397-8BB2-4C90-95B8-A706B33A9C00}" dt="2021-02-18T09:26:18.046" v="783" actId="6549"/>
          <ac:spMkLst>
            <pc:docMk/>
            <pc:sldMk cId="0" sldId="278"/>
            <ac:spMk id="2" creationId="{00000000-0000-0000-0000-000000000000}"/>
          </ac:spMkLst>
        </pc:spChg>
        <pc:spChg chg="mod">
          <ac:chgData name="Alison Murphy" userId="9ba79fcb-d62b-4ed0-b66e-b4415e918fea" providerId="ADAL" clId="{515C9397-8BB2-4C90-95B8-A706B33A9C00}" dt="2021-02-17T09:41:22.663" v="673" actId="26606"/>
          <ac:spMkLst>
            <pc:docMk/>
            <pc:sldMk cId="0" sldId="278"/>
            <ac:spMk id="3" creationId="{00000000-0000-0000-0000-000000000000}"/>
          </ac:spMkLst>
        </pc:spChg>
        <pc:spChg chg="add">
          <ac:chgData name="Alison Murphy" userId="9ba79fcb-d62b-4ed0-b66e-b4415e918fea" providerId="ADAL" clId="{515C9397-8BB2-4C90-95B8-A706B33A9C00}" dt="2021-02-17T09:41:22.663" v="673" actId="26606"/>
          <ac:spMkLst>
            <pc:docMk/>
            <pc:sldMk cId="0" sldId="278"/>
            <ac:spMk id="8" creationId="{488333BA-AE6E-427A-9B16-A39C8073F4EB}"/>
          </ac:spMkLst>
        </pc:spChg>
        <pc:spChg chg="add">
          <ac:chgData name="Alison Murphy" userId="9ba79fcb-d62b-4ed0-b66e-b4415e918fea" providerId="ADAL" clId="{515C9397-8BB2-4C90-95B8-A706B33A9C00}" dt="2021-02-17T09:41:22.663" v="673" actId="26606"/>
          <ac:spMkLst>
            <pc:docMk/>
            <pc:sldMk cId="0" sldId="278"/>
            <ac:spMk id="10" creationId="{F98ED85F-DCEE-4B50-802E-71A6E3E12B04}"/>
          </ac:spMkLst>
        </pc:spChg>
      </pc:sldChg>
      <pc:sldChg chg="modSp del mod">
        <pc:chgData name="Alison Murphy" userId="9ba79fcb-d62b-4ed0-b66e-b4415e918fea" providerId="ADAL" clId="{515C9397-8BB2-4C90-95B8-A706B33A9C00}" dt="2021-02-17T09:41:16.135" v="672" actId="2696"/>
        <pc:sldMkLst>
          <pc:docMk/>
          <pc:sldMk cId="0" sldId="279"/>
        </pc:sldMkLst>
        <pc:spChg chg="mod">
          <ac:chgData name="Alison Murphy" userId="9ba79fcb-d62b-4ed0-b66e-b4415e918fea" providerId="ADAL" clId="{515C9397-8BB2-4C90-95B8-A706B33A9C00}" dt="2021-02-17T09:41:03.915" v="671" actId="15"/>
          <ac:spMkLst>
            <pc:docMk/>
            <pc:sldMk cId="0" sldId="279"/>
            <ac:spMk id="2" creationId="{00000000-0000-0000-0000-000000000000}"/>
          </ac:spMkLst>
        </pc:spChg>
      </pc:sldChg>
      <pc:sldChg chg="addSp delSp modSp mod setBg setClrOvrMap">
        <pc:chgData name="Alison Murphy" userId="9ba79fcb-d62b-4ed0-b66e-b4415e918fea" providerId="ADAL" clId="{515C9397-8BB2-4C90-95B8-A706B33A9C00}" dt="2021-02-18T09:26:33.615" v="784" actId="26606"/>
        <pc:sldMkLst>
          <pc:docMk/>
          <pc:sldMk cId="0" sldId="281"/>
        </pc:sldMkLst>
        <pc:spChg chg="add del mod">
          <ac:chgData name="Alison Murphy" userId="9ba79fcb-d62b-4ed0-b66e-b4415e918fea" providerId="ADAL" clId="{515C9397-8BB2-4C90-95B8-A706B33A9C00}" dt="2021-02-18T09:26:33.615" v="784" actId="26606"/>
          <ac:spMkLst>
            <pc:docMk/>
            <pc:sldMk cId="0" sldId="281"/>
            <ac:spMk id="2" creationId="{00000000-0000-0000-0000-000000000000}"/>
          </ac:spMkLst>
        </pc:spChg>
        <pc:spChg chg="mod">
          <ac:chgData name="Alison Murphy" userId="9ba79fcb-d62b-4ed0-b66e-b4415e918fea" providerId="ADAL" clId="{515C9397-8BB2-4C90-95B8-A706B33A9C00}" dt="2021-02-18T09:26:33.615" v="784" actId="26606"/>
          <ac:spMkLst>
            <pc:docMk/>
            <pc:sldMk cId="0" sldId="281"/>
            <ac:spMk id="3" creationId="{00000000-0000-0000-0000-000000000000}"/>
          </ac:spMkLst>
        </pc:spChg>
        <pc:spChg chg="add del mod">
          <ac:chgData name="Alison Murphy" userId="9ba79fcb-d62b-4ed0-b66e-b4415e918fea" providerId="ADAL" clId="{515C9397-8BB2-4C90-95B8-A706B33A9C00}" dt="2021-02-17T09:39:06.952" v="639"/>
          <ac:spMkLst>
            <pc:docMk/>
            <pc:sldMk cId="0" sldId="281"/>
            <ac:spMk id="4" creationId="{E3D56FA9-5D27-4AC4-85AC-9DC580A107E5}"/>
          </ac:spMkLst>
        </pc:spChg>
        <pc:spChg chg="add del">
          <ac:chgData name="Alison Murphy" userId="9ba79fcb-d62b-4ed0-b66e-b4415e918fea" providerId="ADAL" clId="{515C9397-8BB2-4C90-95B8-A706B33A9C00}" dt="2021-02-18T09:26:33.615" v="784" actId="26606"/>
          <ac:spMkLst>
            <pc:docMk/>
            <pc:sldMk cId="0" sldId="281"/>
            <ac:spMk id="8" creationId="{87A57295-2710-4920-B99A-4D1FA03A62BD}"/>
          </ac:spMkLst>
        </pc:spChg>
        <pc:spChg chg="add del">
          <ac:chgData name="Alison Murphy" userId="9ba79fcb-d62b-4ed0-b66e-b4415e918fea" providerId="ADAL" clId="{515C9397-8BB2-4C90-95B8-A706B33A9C00}" dt="2021-02-17T09:39:08.215" v="640" actId="26606"/>
          <ac:spMkLst>
            <pc:docMk/>
            <pc:sldMk cId="0" sldId="281"/>
            <ac:spMk id="9" creationId="{37C89E4B-3C9F-44B9-8B86-D9E3D112D8EC}"/>
          </ac:spMkLst>
        </pc:spChg>
        <pc:spChg chg="add del">
          <ac:chgData name="Alison Murphy" userId="9ba79fcb-d62b-4ed0-b66e-b4415e918fea" providerId="ADAL" clId="{515C9397-8BB2-4C90-95B8-A706B33A9C00}" dt="2021-02-18T09:26:33.615" v="784" actId="26606"/>
          <ac:spMkLst>
            <pc:docMk/>
            <pc:sldMk cId="0" sldId="281"/>
            <ac:spMk id="10" creationId="{78067929-4D33-4306-9E2F-67C49CDDB5DE}"/>
          </ac:spMkLst>
        </pc:spChg>
        <pc:spChg chg="add">
          <ac:chgData name="Alison Murphy" userId="9ba79fcb-d62b-4ed0-b66e-b4415e918fea" providerId="ADAL" clId="{515C9397-8BB2-4C90-95B8-A706B33A9C00}" dt="2021-02-18T09:26:33.615" v="784" actId="26606"/>
          <ac:spMkLst>
            <pc:docMk/>
            <pc:sldMk cId="0" sldId="281"/>
            <ac:spMk id="17" creationId="{C7FA33FF-088D-4F16-95A2-2C64D353DEA8}"/>
          </ac:spMkLst>
        </pc:spChg>
        <pc:spChg chg="add del">
          <ac:chgData name="Alison Murphy" userId="9ba79fcb-d62b-4ed0-b66e-b4415e918fea" providerId="ADAL" clId="{515C9397-8BB2-4C90-95B8-A706B33A9C00}" dt="2021-02-17T09:38:35.873" v="630" actId="26606"/>
          <ac:spMkLst>
            <pc:docMk/>
            <pc:sldMk cId="0" sldId="281"/>
            <ac:spMk id="18" creationId="{5E8D2E83-FB3A-40E7-A9E5-7AB389D612B4}"/>
          </ac:spMkLst>
        </pc:spChg>
        <pc:spChg chg="add">
          <ac:chgData name="Alison Murphy" userId="9ba79fcb-d62b-4ed0-b66e-b4415e918fea" providerId="ADAL" clId="{515C9397-8BB2-4C90-95B8-A706B33A9C00}" dt="2021-02-18T09:26:33.615" v="784" actId="26606"/>
          <ac:spMkLst>
            <pc:docMk/>
            <pc:sldMk cId="0" sldId="281"/>
            <ac:spMk id="19" creationId="{A376EFB1-01CF-419F-ABF1-2AF02BBFCBD1}"/>
          </ac:spMkLst>
        </pc:spChg>
        <pc:spChg chg="add del">
          <ac:chgData name="Alison Murphy" userId="9ba79fcb-d62b-4ed0-b66e-b4415e918fea" providerId="ADAL" clId="{515C9397-8BB2-4C90-95B8-A706B33A9C00}" dt="2021-02-17T09:39:04.082" v="638" actId="26606"/>
          <ac:spMkLst>
            <pc:docMk/>
            <pc:sldMk cId="0" sldId="281"/>
            <ac:spMk id="20" creationId="{2B1D4F77-A17C-43D7-B7FA-545148E4E93D}"/>
          </ac:spMkLst>
        </pc:spChg>
        <pc:spChg chg="add">
          <ac:chgData name="Alison Murphy" userId="9ba79fcb-d62b-4ed0-b66e-b4415e918fea" providerId="ADAL" clId="{515C9397-8BB2-4C90-95B8-A706B33A9C00}" dt="2021-02-18T09:26:33.615" v="784" actId="26606"/>
          <ac:spMkLst>
            <pc:docMk/>
            <pc:sldMk cId="0" sldId="281"/>
            <ac:spMk id="21" creationId="{FF9DEA15-78BD-4750-AA18-B9F28A6D5AB8}"/>
          </ac:spMkLst>
        </pc:spChg>
        <pc:picChg chg="add del mod">
          <ac:chgData name="Alison Murphy" userId="9ba79fcb-d62b-4ed0-b66e-b4415e918fea" providerId="ADAL" clId="{515C9397-8BB2-4C90-95B8-A706B33A9C00}" dt="2021-02-17T09:39:08.215" v="640" actId="26606"/>
          <ac:picMkLst>
            <pc:docMk/>
            <pc:sldMk cId="0" sldId="281"/>
            <ac:picMk id="5" creationId="{1D19CD4B-2A16-4A73-9242-B8EA705BC998}"/>
          </ac:picMkLst>
        </pc:picChg>
        <pc:cxnChg chg="add del">
          <ac:chgData name="Alison Murphy" userId="9ba79fcb-d62b-4ed0-b66e-b4415e918fea" providerId="ADAL" clId="{515C9397-8BB2-4C90-95B8-A706B33A9C00}" dt="2021-02-17T09:39:08.215" v="640" actId="26606"/>
          <ac:cxnSpMkLst>
            <pc:docMk/>
            <pc:sldMk cId="0" sldId="281"/>
            <ac:cxnSpMk id="11" creationId="{AA2EAA10-076F-46BD-8F0F-B9A2FB77A85C}"/>
          </ac:cxnSpMkLst>
        </pc:cxnChg>
        <pc:cxnChg chg="add del">
          <ac:chgData name="Alison Murphy" userId="9ba79fcb-d62b-4ed0-b66e-b4415e918fea" providerId="ADAL" clId="{515C9397-8BB2-4C90-95B8-A706B33A9C00}" dt="2021-02-18T09:26:33.615" v="784" actId="26606"/>
          <ac:cxnSpMkLst>
            <pc:docMk/>
            <pc:sldMk cId="0" sldId="281"/>
            <ac:cxnSpMk id="12" creationId="{2D72A2C9-F3CA-4216-8BAD-FA4C970C3C4E}"/>
          </ac:cxnSpMkLst>
        </pc:cxnChg>
        <pc:cxnChg chg="add del">
          <ac:chgData name="Alison Murphy" userId="9ba79fcb-d62b-4ed0-b66e-b4415e918fea" providerId="ADAL" clId="{515C9397-8BB2-4C90-95B8-A706B33A9C00}" dt="2021-02-17T09:39:08.215" v="640" actId="26606"/>
          <ac:cxnSpMkLst>
            <pc:docMk/>
            <pc:sldMk cId="0" sldId="281"/>
            <ac:cxnSpMk id="13" creationId="{D891E407-403B-4764-86C9-33A56D3BCAA3}"/>
          </ac:cxnSpMkLst>
        </pc:cxnChg>
      </pc:sldChg>
      <pc:sldChg chg="addSp delSp modSp mod setBg setClrOvrMap">
        <pc:chgData name="Alison Murphy" userId="9ba79fcb-d62b-4ed0-b66e-b4415e918fea" providerId="ADAL" clId="{515C9397-8BB2-4C90-95B8-A706B33A9C00}" dt="2021-02-17T09:42:24.091" v="686" actId="26606"/>
        <pc:sldMkLst>
          <pc:docMk/>
          <pc:sldMk cId="0" sldId="282"/>
        </pc:sldMkLst>
        <pc:spChg chg="mod">
          <ac:chgData name="Alison Murphy" userId="9ba79fcb-d62b-4ed0-b66e-b4415e918fea" providerId="ADAL" clId="{515C9397-8BB2-4C90-95B8-A706B33A9C00}" dt="2021-02-17T09:42:24.091" v="686" actId="26606"/>
          <ac:spMkLst>
            <pc:docMk/>
            <pc:sldMk cId="0" sldId="282"/>
            <ac:spMk id="2" creationId="{00000000-0000-0000-0000-000000000000}"/>
          </ac:spMkLst>
        </pc:spChg>
        <pc:spChg chg="mod">
          <ac:chgData name="Alison Murphy" userId="9ba79fcb-d62b-4ed0-b66e-b4415e918fea" providerId="ADAL" clId="{515C9397-8BB2-4C90-95B8-A706B33A9C00}" dt="2021-02-17T09:42:24.091" v="686" actId="26606"/>
          <ac:spMkLst>
            <pc:docMk/>
            <pc:sldMk cId="0" sldId="282"/>
            <ac:spMk id="3" creationId="{00000000-0000-0000-0000-000000000000}"/>
          </ac:spMkLst>
        </pc:spChg>
        <pc:spChg chg="add del">
          <ac:chgData name="Alison Murphy" userId="9ba79fcb-d62b-4ed0-b66e-b4415e918fea" providerId="ADAL" clId="{515C9397-8BB2-4C90-95B8-A706B33A9C00}" dt="2021-02-17T09:24:09" v="504" actId="26606"/>
          <ac:spMkLst>
            <pc:docMk/>
            <pc:sldMk cId="0" sldId="282"/>
            <ac:spMk id="8" creationId="{E8A8EAB8-D2FF-444D-B34B-7D32F106AD0E}"/>
          </ac:spMkLst>
        </pc:spChg>
        <pc:spChg chg="add del">
          <ac:chgData name="Alison Murphy" userId="9ba79fcb-d62b-4ed0-b66e-b4415e918fea" providerId="ADAL" clId="{515C9397-8BB2-4C90-95B8-A706B33A9C00}" dt="2021-02-17T09:42:24.091" v="686" actId="26606"/>
          <ac:spMkLst>
            <pc:docMk/>
            <pc:sldMk cId="0" sldId="282"/>
            <ac:spMk id="17" creationId="{AD72D4D1-076F-49D3-9889-EFC4F6D7CA66}"/>
          </ac:spMkLst>
        </pc:spChg>
        <pc:spChg chg="add del">
          <ac:chgData name="Alison Murphy" userId="9ba79fcb-d62b-4ed0-b66e-b4415e918fea" providerId="ADAL" clId="{515C9397-8BB2-4C90-95B8-A706B33A9C00}" dt="2021-02-17T09:42:24.057" v="685" actId="26606"/>
          <ac:spMkLst>
            <pc:docMk/>
            <pc:sldMk cId="0" sldId="282"/>
            <ac:spMk id="24" creationId="{87A57295-2710-4920-B99A-4D1FA03A62BD}"/>
          </ac:spMkLst>
        </pc:spChg>
        <pc:spChg chg="add del">
          <ac:chgData name="Alison Murphy" userId="9ba79fcb-d62b-4ed0-b66e-b4415e918fea" providerId="ADAL" clId="{515C9397-8BB2-4C90-95B8-A706B33A9C00}" dt="2021-02-17T09:42:24.057" v="685" actId="26606"/>
          <ac:spMkLst>
            <pc:docMk/>
            <pc:sldMk cId="0" sldId="282"/>
            <ac:spMk id="26" creationId="{78067929-4D33-4306-9E2F-67C49CDDB5DE}"/>
          </ac:spMkLst>
        </pc:spChg>
        <pc:spChg chg="add">
          <ac:chgData name="Alison Murphy" userId="9ba79fcb-d62b-4ed0-b66e-b4415e918fea" providerId="ADAL" clId="{515C9397-8BB2-4C90-95B8-A706B33A9C00}" dt="2021-02-17T09:42:24.091" v="686" actId="26606"/>
          <ac:spMkLst>
            <pc:docMk/>
            <pc:sldMk cId="0" sldId="282"/>
            <ac:spMk id="30" creationId="{488333BA-AE6E-427A-9B16-A39C8073F4EB}"/>
          </ac:spMkLst>
        </pc:spChg>
        <pc:spChg chg="add">
          <ac:chgData name="Alison Murphy" userId="9ba79fcb-d62b-4ed0-b66e-b4415e918fea" providerId="ADAL" clId="{515C9397-8BB2-4C90-95B8-A706B33A9C00}" dt="2021-02-17T09:42:24.091" v="686" actId="26606"/>
          <ac:spMkLst>
            <pc:docMk/>
            <pc:sldMk cId="0" sldId="282"/>
            <ac:spMk id="31" creationId="{F98ED85F-DCEE-4B50-802E-71A6E3E12B04}"/>
          </ac:spMkLst>
        </pc:spChg>
        <pc:cxnChg chg="add del">
          <ac:chgData name="Alison Murphy" userId="9ba79fcb-d62b-4ed0-b66e-b4415e918fea" providerId="ADAL" clId="{515C9397-8BB2-4C90-95B8-A706B33A9C00}" dt="2021-02-17T09:24:09" v="504" actId="26606"/>
          <ac:cxnSpMkLst>
            <pc:docMk/>
            <pc:sldMk cId="0" sldId="282"/>
            <ac:cxnSpMk id="10" creationId="{067633D1-6EE6-4118-B9F0-B363477BEE7A}"/>
          </ac:cxnSpMkLst>
        </pc:cxnChg>
        <pc:cxnChg chg="add del">
          <ac:chgData name="Alison Murphy" userId="9ba79fcb-d62b-4ed0-b66e-b4415e918fea" providerId="ADAL" clId="{515C9397-8BB2-4C90-95B8-A706B33A9C00}" dt="2021-02-17T09:24:09" v="504" actId="26606"/>
          <ac:cxnSpMkLst>
            <pc:docMk/>
            <pc:sldMk cId="0" sldId="282"/>
            <ac:cxnSpMk id="12" creationId="{4AD7FFC6-42A9-49CB-B5E9-B3F6B038331B}"/>
          </ac:cxnSpMkLst>
        </pc:cxnChg>
        <pc:cxnChg chg="add del">
          <ac:chgData name="Alison Murphy" userId="9ba79fcb-d62b-4ed0-b66e-b4415e918fea" providerId="ADAL" clId="{515C9397-8BB2-4C90-95B8-A706B33A9C00}" dt="2021-02-17T09:42:24.091" v="686" actId="26606"/>
          <ac:cxnSpMkLst>
            <pc:docMk/>
            <pc:sldMk cId="0" sldId="282"/>
            <ac:cxnSpMk id="19" creationId="{2D72A2C9-F3CA-4216-8BAD-FA4C970C3C4E}"/>
          </ac:cxnSpMkLst>
        </pc:cxnChg>
        <pc:cxnChg chg="add del">
          <ac:chgData name="Alison Murphy" userId="9ba79fcb-d62b-4ed0-b66e-b4415e918fea" providerId="ADAL" clId="{515C9397-8BB2-4C90-95B8-A706B33A9C00}" dt="2021-02-17T09:42:24.057" v="685" actId="26606"/>
          <ac:cxnSpMkLst>
            <pc:docMk/>
            <pc:sldMk cId="0" sldId="282"/>
            <ac:cxnSpMk id="28" creationId="{2D72A2C9-F3CA-4216-8BAD-FA4C970C3C4E}"/>
          </ac:cxnSpMkLst>
        </pc:cxnChg>
      </pc:sldChg>
      <pc:sldChg chg="addSp modSp mod setBg">
        <pc:chgData name="Alison Murphy" userId="9ba79fcb-d62b-4ed0-b66e-b4415e918fea" providerId="ADAL" clId="{515C9397-8BB2-4C90-95B8-A706B33A9C00}" dt="2021-02-17T09:33:54.729" v="575" actId="255"/>
        <pc:sldMkLst>
          <pc:docMk/>
          <pc:sldMk cId="0" sldId="283"/>
        </pc:sldMkLst>
        <pc:spChg chg="mod">
          <ac:chgData name="Alison Murphy" userId="9ba79fcb-d62b-4ed0-b66e-b4415e918fea" providerId="ADAL" clId="{515C9397-8BB2-4C90-95B8-A706B33A9C00}" dt="2021-02-17T09:33:54.729" v="575" actId="255"/>
          <ac:spMkLst>
            <pc:docMk/>
            <pc:sldMk cId="0" sldId="283"/>
            <ac:spMk id="2" creationId="{00000000-0000-0000-0000-000000000000}"/>
          </ac:spMkLst>
        </pc:spChg>
        <pc:spChg chg="mod">
          <ac:chgData name="Alison Murphy" userId="9ba79fcb-d62b-4ed0-b66e-b4415e918fea" providerId="ADAL" clId="{515C9397-8BB2-4C90-95B8-A706B33A9C00}" dt="2021-02-17T09:33:38.480" v="573" actId="26606"/>
          <ac:spMkLst>
            <pc:docMk/>
            <pc:sldMk cId="0" sldId="283"/>
            <ac:spMk id="3" creationId="{00000000-0000-0000-0000-000000000000}"/>
          </ac:spMkLst>
        </pc:spChg>
        <pc:spChg chg="add">
          <ac:chgData name="Alison Murphy" userId="9ba79fcb-d62b-4ed0-b66e-b4415e918fea" providerId="ADAL" clId="{515C9397-8BB2-4C90-95B8-A706B33A9C00}" dt="2021-02-17T09:33:38.480" v="573" actId="26606"/>
          <ac:spMkLst>
            <pc:docMk/>
            <pc:sldMk cId="0" sldId="283"/>
            <ac:spMk id="8" creationId="{488333BA-AE6E-427A-9B16-A39C8073F4EB}"/>
          </ac:spMkLst>
        </pc:spChg>
        <pc:spChg chg="add">
          <ac:chgData name="Alison Murphy" userId="9ba79fcb-d62b-4ed0-b66e-b4415e918fea" providerId="ADAL" clId="{515C9397-8BB2-4C90-95B8-A706B33A9C00}" dt="2021-02-17T09:33:38.480" v="573" actId="26606"/>
          <ac:spMkLst>
            <pc:docMk/>
            <pc:sldMk cId="0" sldId="283"/>
            <ac:spMk id="10" creationId="{F98ED85F-DCEE-4B50-802E-71A6E3E12B04}"/>
          </ac:spMkLst>
        </pc:spChg>
      </pc:sldChg>
      <pc:sldChg chg="addSp modSp mod setBg">
        <pc:chgData name="Alison Murphy" userId="9ba79fcb-d62b-4ed0-b66e-b4415e918fea" providerId="ADAL" clId="{515C9397-8BB2-4C90-95B8-A706B33A9C00}" dt="2021-02-17T09:58:00.394" v="726" actId="26606"/>
        <pc:sldMkLst>
          <pc:docMk/>
          <pc:sldMk cId="0" sldId="284"/>
        </pc:sldMkLst>
        <pc:spChg chg="mod">
          <ac:chgData name="Alison Murphy" userId="9ba79fcb-d62b-4ed0-b66e-b4415e918fea" providerId="ADAL" clId="{515C9397-8BB2-4C90-95B8-A706B33A9C00}" dt="2021-02-17T09:58:00.394" v="726" actId="26606"/>
          <ac:spMkLst>
            <pc:docMk/>
            <pc:sldMk cId="0" sldId="284"/>
            <ac:spMk id="2" creationId="{00000000-0000-0000-0000-000000000000}"/>
          </ac:spMkLst>
        </pc:spChg>
        <pc:spChg chg="mod">
          <ac:chgData name="Alison Murphy" userId="9ba79fcb-d62b-4ed0-b66e-b4415e918fea" providerId="ADAL" clId="{515C9397-8BB2-4C90-95B8-A706B33A9C00}" dt="2021-02-17T09:58:00.394" v="726" actId="26606"/>
          <ac:spMkLst>
            <pc:docMk/>
            <pc:sldMk cId="0" sldId="284"/>
            <ac:spMk id="3" creationId="{00000000-0000-0000-0000-000000000000}"/>
          </ac:spMkLst>
        </pc:spChg>
        <pc:spChg chg="add">
          <ac:chgData name="Alison Murphy" userId="9ba79fcb-d62b-4ed0-b66e-b4415e918fea" providerId="ADAL" clId="{515C9397-8BB2-4C90-95B8-A706B33A9C00}" dt="2021-02-17T09:58:00.394" v="726" actId="26606"/>
          <ac:spMkLst>
            <pc:docMk/>
            <pc:sldMk cId="0" sldId="284"/>
            <ac:spMk id="8" creationId="{488333BA-AE6E-427A-9B16-A39C8073F4EB}"/>
          </ac:spMkLst>
        </pc:spChg>
        <pc:spChg chg="add">
          <ac:chgData name="Alison Murphy" userId="9ba79fcb-d62b-4ed0-b66e-b4415e918fea" providerId="ADAL" clId="{515C9397-8BB2-4C90-95B8-A706B33A9C00}" dt="2021-02-17T09:58:00.394" v="726" actId="26606"/>
          <ac:spMkLst>
            <pc:docMk/>
            <pc:sldMk cId="0" sldId="284"/>
            <ac:spMk id="10" creationId="{F98ED85F-DCEE-4B50-802E-71A6E3E12B04}"/>
          </ac:spMkLst>
        </pc:spChg>
      </pc:sldChg>
      <pc:sldChg chg="addSp modSp mod setBg">
        <pc:chgData name="Alison Murphy" userId="9ba79fcb-d62b-4ed0-b66e-b4415e918fea" providerId="ADAL" clId="{515C9397-8BB2-4C90-95B8-A706B33A9C00}" dt="2021-02-17T09:29:12.856" v="534" actId="113"/>
        <pc:sldMkLst>
          <pc:docMk/>
          <pc:sldMk cId="1274873588" sldId="287"/>
        </pc:sldMkLst>
        <pc:spChg chg="mod">
          <ac:chgData name="Alison Murphy" userId="9ba79fcb-d62b-4ed0-b66e-b4415e918fea" providerId="ADAL" clId="{515C9397-8BB2-4C90-95B8-A706B33A9C00}" dt="2021-02-17T09:15:14.694" v="136" actId="26606"/>
          <ac:spMkLst>
            <pc:docMk/>
            <pc:sldMk cId="1274873588" sldId="287"/>
            <ac:spMk id="2" creationId="{B51D62E0-FF2C-4C3A-A2D7-F537236A0DD2}"/>
          </ac:spMkLst>
        </pc:spChg>
        <pc:spChg chg="mod">
          <ac:chgData name="Alison Murphy" userId="9ba79fcb-d62b-4ed0-b66e-b4415e918fea" providerId="ADAL" clId="{515C9397-8BB2-4C90-95B8-A706B33A9C00}" dt="2021-02-17T09:29:12.856" v="534" actId="113"/>
          <ac:spMkLst>
            <pc:docMk/>
            <pc:sldMk cId="1274873588" sldId="287"/>
            <ac:spMk id="3" creationId="{9B820830-481B-4550-B962-50DE1678E4A7}"/>
          </ac:spMkLst>
        </pc:spChg>
        <pc:spChg chg="add">
          <ac:chgData name="Alison Murphy" userId="9ba79fcb-d62b-4ed0-b66e-b4415e918fea" providerId="ADAL" clId="{515C9397-8BB2-4C90-95B8-A706B33A9C00}" dt="2021-02-17T09:15:14.694" v="136" actId="26606"/>
          <ac:spMkLst>
            <pc:docMk/>
            <pc:sldMk cId="1274873588" sldId="287"/>
            <ac:spMk id="8" creationId="{488333BA-AE6E-427A-9B16-A39C8073F4EB}"/>
          </ac:spMkLst>
        </pc:spChg>
        <pc:spChg chg="add">
          <ac:chgData name="Alison Murphy" userId="9ba79fcb-d62b-4ed0-b66e-b4415e918fea" providerId="ADAL" clId="{515C9397-8BB2-4C90-95B8-A706B33A9C00}" dt="2021-02-17T09:15:14.694" v="136" actId="26606"/>
          <ac:spMkLst>
            <pc:docMk/>
            <pc:sldMk cId="1274873588" sldId="287"/>
            <ac:spMk id="10" creationId="{F98ED85F-DCEE-4B50-802E-71A6E3E12B04}"/>
          </ac:spMkLst>
        </pc:spChg>
      </pc:sldChg>
      <pc:sldChg chg="addSp modSp new mod setBg">
        <pc:chgData name="Alison Murphy" userId="9ba79fcb-d62b-4ed0-b66e-b4415e918fea" providerId="ADAL" clId="{515C9397-8BB2-4C90-95B8-A706B33A9C00}" dt="2021-02-17T09:29:34.313" v="537" actId="255"/>
        <pc:sldMkLst>
          <pc:docMk/>
          <pc:sldMk cId="3349762110" sldId="288"/>
        </pc:sldMkLst>
        <pc:spChg chg="mod">
          <ac:chgData name="Alison Murphy" userId="9ba79fcb-d62b-4ed0-b66e-b4415e918fea" providerId="ADAL" clId="{515C9397-8BB2-4C90-95B8-A706B33A9C00}" dt="2021-02-17T09:29:34.313" v="537" actId="255"/>
          <ac:spMkLst>
            <pc:docMk/>
            <pc:sldMk cId="3349762110" sldId="288"/>
            <ac:spMk id="2" creationId="{6B1EAC63-9F9D-4B36-91E7-DB90C87B7B60}"/>
          </ac:spMkLst>
        </pc:spChg>
        <pc:spChg chg="mod">
          <ac:chgData name="Alison Murphy" userId="9ba79fcb-d62b-4ed0-b66e-b4415e918fea" providerId="ADAL" clId="{515C9397-8BB2-4C90-95B8-A706B33A9C00}" dt="2021-02-17T09:29:24.409" v="536" actId="113"/>
          <ac:spMkLst>
            <pc:docMk/>
            <pc:sldMk cId="3349762110" sldId="288"/>
            <ac:spMk id="3" creationId="{7A8C784E-AAE6-49DD-9FA8-EF9361B5A300}"/>
          </ac:spMkLst>
        </pc:spChg>
        <pc:spChg chg="add">
          <ac:chgData name="Alison Murphy" userId="9ba79fcb-d62b-4ed0-b66e-b4415e918fea" providerId="ADAL" clId="{515C9397-8BB2-4C90-95B8-A706B33A9C00}" dt="2021-02-17T09:15:37.591" v="137" actId="26606"/>
          <ac:spMkLst>
            <pc:docMk/>
            <pc:sldMk cId="3349762110" sldId="288"/>
            <ac:spMk id="8" creationId="{488333BA-AE6E-427A-9B16-A39C8073F4EB}"/>
          </ac:spMkLst>
        </pc:spChg>
        <pc:spChg chg="add">
          <ac:chgData name="Alison Murphy" userId="9ba79fcb-d62b-4ed0-b66e-b4415e918fea" providerId="ADAL" clId="{515C9397-8BB2-4C90-95B8-A706B33A9C00}" dt="2021-02-17T09:15:37.591" v="137" actId="26606"/>
          <ac:spMkLst>
            <pc:docMk/>
            <pc:sldMk cId="3349762110" sldId="288"/>
            <ac:spMk id="10" creationId="{F98ED85F-DCEE-4B50-802E-71A6E3E12B04}"/>
          </ac:spMkLst>
        </pc:spChg>
      </pc:sldChg>
      <pc:sldChg chg="addSp modSp new mod">
        <pc:chgData name="Alison Murphy" userId="9ba79fcb-d62b-4ed0-b66e-b4415e918fea" providerId="ADAL" clId="{515C9397-8BB2-4C90-95B8-A706B33A9C00}" dt="2021-02-17T09:22:12.318" v="472" actId="14100"/>
        <pc:sldMkLst>
          <pc:docMk/>
          <pc:sldMk cId="2935552313" sldId="289"/>
        </pc:sldMkLst>
        <pc:picChg chg="add mod">
          <ac:chgData name="Alison Murphy" userId="9ba79fcb-d62b-4ed0-b66e-b4415e918fea" providerId="ADAL" clId="{515C9397-8BB2-4C90-95B8-A706B33A9C00}" dt="2021-02-17T09:22:12.318" v="472" actId="14100"/>
          <ac:picMkLst>
            <pc:docMk/>
            <pc:sldMk cId="2935552313" sldId="289"/>
            <ac:picMk id="3" creationId="{7FD4C911-D59E-4A0C-A969-1AF4F89223DA}"/>
          </ac:picMkLst>
        </pc:picChg>
      </pc:sldChg>
      <pc:sldChg chg="addSp delSp modSp add mod setBg setClrOvrMap">
        <pc:chgData name="Alison Murphy" userId="9ba79fcb-d62b-4ed0-b66e-b4415e918fea" providerId="ADAL" clId="{515C9397-8BB2-4C90-95B8-A706B33A9C00}" dt="2021-02-18T09:25:48.764" v="780" actId="6549"/>
        <pc:sldMkLst>
          <pc:docMk/>
          <pc:sldMk cId="3365665652" sldId="299"/>
        </pc:sldMkLst>
        <pc:spChg chg="mod">
          <ac:chgData name="Alison Murphy" userId="9ba79fcb-d62b-4ed0-b66e-b4415e918fea" providerId="ADAL" clId="{515C9397-8BB2-4C90-95B8-A706B33A9C00}" dt="2021-02-18T09:24:28.060" v="753" actId="26606"/>
          <ac:spMkLst>
            <pc:docMk/>
            <pc:sldMk cId="3365665652" sldId="299"/>
            <ac:spMk id="2" creationId="{00000000-0000-0000-0000-000000000000}"/>
          </ac:spMkLst>
        </pc:spChg>
        <pc:spChg chg="del mod">
          <ac:chgData name="Alison Murphy" userId="9ba79fcb-d62b-4ed0-b66e-b4415e918fea" providerId="ADAL" clId="{515C9397-8BB2-4C90-95B8-A706B33A9C00}" dt="2021-02-18T09:21:53.521" v="748"/>
          <ac:spMkLst>
            <pc:docMk/>
            <pc:sldMk cId="3365665652" sldId="299"/>
            <ac:spMk id="3" creationId="{00000000-0000-0000-0000-000000000000}"/>
          </ac:spMkLst>
        </pc:spChg>
        <pc:spChg chg="mod">
          <ac:chgData name="Alison Murphy" userId="9ba79fcb-d62b-4ed0-b66e-b4415e918fea" providerId="ADAL" clId="{515C9397-8BB2-4C90-95B8-A706B33A9C00}" dt="2021-02-18T09:25:48.764" v="780" actId="6549"/>
          <ac:spMkLst>
            <pc:docMk/>
            <pc:sldMk cId="3365665652" sldId="299"/>
            <ac:spMk id="4" creationId="{00000000-0000-0000-0000-000000000000}"/>
          </ac:spMkLst>
        </pc:spChg>
        <pc:spChg chg="add del">
          <ac:chgData name="Alison Murphy" userId="9ba79fcb-d62b-4ed0-b66e-b4415e918fea" providerId="ADAL" clId="{515C9397-8BB2-4C90-95B8-A706B33A9C00}" dt="2021-02-18T09:24:28.060" v="753" actId="26606"/>
          <ac:spMkLst>
            <pc:docMk/>
            <pc:sldMk cId="3365665652" sldId="299"/>
            <ac:spMk id="9" creationId="{09588DA8-065E-4F6F-8EFD-43104AB2E0CF}"/>
          </ac:spMkLst>
        </pc:spChg>
        <pc:spChg chg="add del">
          <ac:chgData name="Alison Murphy" userId="9ba79fcb-d62b-4ed0-b66e-b4415e918fea" providerId="ADAL" clId="{515C9397-8BB2-4C90-95B8-A706B33A9C00}" dt="2021-02-18T09:24:28.060" v="753" actId="26606"/>
          <ac:spMkLst>
            <pc:docMk/>
            <pc:sldMk cId="3365665652" sldId="299"/>
            <ac:spMk id="11" creationId="{C4285719-470E-454C-AF62-8323075F1F5B}"/>
          </ac:spMkLst>
        </pc:spChg>
        <pc:spChg chg="add del">
          <ac:chgData name="Alison Murphy" userId="9ba79fcb-d62b-4ed0-b66e-b4415e918fea" providerId="ADAL" clId="{515C9397-8BB2-4C90-95B8-A706B33A9C00}" dt="2021-02-18T09:24:28.060" v="753" actId="26606"/>
          <ac:spMkLst>
            <pc:docMk/>
            <pc:sldMk cId="3365665652" sldId="299"/>
            <ac:spMk id="13" creationId="{CD9FE4EF-C4D8-49A0-B2FF-81D8DB7D8A24}"/>
          </ac:spMkLst>
        </pc:spChg>
        <pc:spChg chg="add del">
          <ac:chgData name="Alison Murphy" userId="9ba79fcb-d62b-4ed0-b66e-b4415e918fea" providerId="ADAL" clId="{515C9397-8BB2-4C90-95B8-A706B33A9C00}" dt="2021-02-18T09:24:28.060" v="753" actId="26606"/>
          <ac:spMkLst>
            <pc:docMk/>
            <pc:sldMk cId="3365665652" sldId="299"/>
            <ac:spMk id="15" creationId="{4300840D-0A0B-4512-BACA-B439D5B9C57C}"/>
          </ac:spMkLst>
        </pc:spChg>
        <pc:spChg chg="add del">
          <ac:chgData name="Alison Murphy" userId="9ba79fcb-d62b-4ed0-b66e-b4415e918fea" providerId="ADAL" clId="{515C9397-8BB2-4C90-95B8-A706B33A9C00}" dt="2021-02-18T09:24:28.060" v="753" actId="26606"/>
          <ac:spMkLst>
            <pc:docMk/>
            <pc:sldMk cId="3365665652" sldId="299"/>
            <ac:spMk id="17" creationId="{D2B78728-A580-49A7-84F9-6EF6F583ADE0}"/>
          </ac:spMkLst>
        </pc:spChg>
        <pc:spChg chg="add del">
          <ac:chgData name="Alison Murphy" userId="9ba79fcb-d62b-4ed0-b66e-b4415e918fea" providerId="ADAL" clId="{515C9397-8BB2-4C90-95B8-A706B33A9C00}" dt="2021-02-18T09:24:28.060" v="753" actId="26606"/>
          <ac:spMkLst>
            <pc:docMk/>
            <pc:sldMk cId="3365665652" sldId="299"/>
            <ac:spMk id="19" creationId="{38FAA1A1-D861-433F-88FA-1E9D6FD31D11}"/>
          </ac:spMkLst>
        </pc:spChg>
        <pc:spChg chg="add del">
          <ac:chgData name="Alison Murphy" userId="9ba79fcb-d62b-4ed0-b66e-b4415e918fea" providerId="ADAL" clId="{515C9397-8BB2-4C90-95B8-A706B33A9C00}" dt="2021-02-18T09:24:28.060" v="753" actId="26606"/>
          <ac:spMkLst>
            <pc:docMk/>
            <pc:sldMk cId="3365665652" sldId="299"/>
            <ac:spMk id="21" creationId="{8D71EDA1-87BF-4D5D-AB79-F346FD19278A}"/>
          </ac:spMkLst>
        </pc:spChg>
        <pc:spChg chg="add">
          <ac:chgData name="Alison Murphy" userId="9ba79fcb-d62b-4ed0-b66e-b4415e918fea" providerId="ADAL" clId="{515C9397-8BB2-4C90-95B8-A706B33A9C00}" dt="2021-02-18T09:24:28.060" v="753" actId="26606"/>
          <ac:spMkLst>
            <pc:docMk/>
            <pc:sldMk cId="3365665652" sldId="299"/>
            <ac:spMk id="26" creationId="{C7FA33FF-088D-4F16-95A2-2C64D353DEA8}"/>
          </ac:spMkLst>
        </pc:spChg>
        <pc:spChg chg="add">
          <ac:chgData name="Alison Murphy" userId="9ba79fcb-d62b-4ed0-b66e-b4415e918fea" providerId="ADAL" clId="{515C9397-8BB2-4C90-95B8-A706B33A9C00}" dt="2021-02-18T09:24:28.060" v="753" actId="26606"/>
          <ac:spMkLst>
            <pc:docMk/>
            <pc:sldMk cId="3365665652" sldId="299"/>
            <ac:spMk id="28" creationId="{A376EFB1-01CF-419F-ABF1-2AF02BBFCBD1}"/>
          </ac:spMkLst>
        </pc:spChg>
        <pc:spChg chg="add">
          <ac:chgData name="Alison Murphy" userId="9ba79fcb-d62b-4ed0-b66e-b4415e918fea" providerId="ADAL" clId="{515C9397-8BB2-4C90-95B8-A706B33A9C00}" dt="2021-02-18T09:24:28.060" v="753" actId="26606"/>
          <ac:spMkLst>
            <pc:docMk/>
            <pc:sldMk cId="3365665652" sldId="299"/>
            <ac:spMk id="30" creationId="{FF9DEA15-78BD-4750-AA18-B9F28A6D5AB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F80497B-12BA-4D18-878F-4320DC1CA154}" type="datetimeFigureOut">
              <a:rPr lang="en-GB" smtClean="0"/>
              <a:pPr/>
              <a:t>18/02/2021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4DF6EBE-785B-4ABA-8544-E658188AFE8D}"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A25A8B6-03A1-49B9-BC00-EBA7482AFE65}" type="datetimeFigureOut">
              <a:rPr lang="en-GB" smtClean="0"/>
              <a:pPr/>
              <a:t>18/02/2021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638D069-BDB5-4900-8E33-E0531148CAA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are going to critically</a:t>
            </a:r>
            <a:r>
              <a:rPr lang="en-GB" baseline="0" dirty="0"/>
              <a:t> analyse and discuss the j</a:t>
            </a:r>
            <a:r>
              <a:rPr lang="en-GB" dirty="0"/>
              <a:t>ourney of children from birth</a:t>
            </a:r>
            <a:r>
              <a:rPr lang="en-GB" baseline="0" dirty="0"/>
              <a:t>  to adulthood. </a:t>
            </a:r>
          </a:p>
          <a:p>
            <a:endParaRPr lang="en-GB" baseline="0" dirty="0"/>
          </a:p>
          <a:p>
            <a:r>
              <a:rPr lang="en-GB" sz="1200" kern="1200" dirty="0">
                <a:solidFill>
                  <a:schemeClr val="tx1"/>
                </a:solidFill>
                <a:latin typeface="+mn-lt"/>
                <a:ea typeface="+mn-ea"/>
                <a:cs typeface="+mn-cs"/>
              </a:rPr>
              <a:t>Understand the stages of children’s development. An awareness of children’s differences and unique abilities is essential. Students will need to appreciate that all children develop at their own pace and within stages of development unique to them. Refer to cultural</a:t>
            </a:r>
            <a:r>
              <a:rPr lang="en-GB" sz="1200" kern="1200" baseline="0" dirty="0">
                <a:solidFill>
                  <a:schemeClr val="tx1"/>
                </a:solidFill>
                <a:latin typeface="+mn-lt"/>
                <a:ea typeface="+mn-ea"/>
                <a:cs typeface="+mn-cs"/>
              </a:rPr>
              <a:t> differences. </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Prenatal- </a:t>
            </a:r>
            <a:r>
              <a:rPr lang="en-GB" sz="1200" kern="1200" baseline="0" dirty="0" err="1">
                <a:solidFill>
                  <a:schemeClr val="tx1"/>
                </a:solidFill>
                <a:latin typeface="+mn-lt"/>
                <a:ea typeface="+mn-ea"/>
                <a:cs typeface="+mn-cs"/>
              </a:rPr>
              <a:t>consatatnly</a:t>
            </a:r>
            <a:r>
              <a:rPr lang="en-GB" sz="1200" kern="1200" baseline="0" dirty="0">
                <a:solidFill>
                  <a:schemeClr val="tx1"/>
                </a:solidFill>
                <a:latin typeface="+mn-lt"/>
                <a:ea typeface="+mn-ea"/>
                <a:cs typeface="+mn-cs"/>
              </a:rPr>
              <a:t> changing to the environment </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Birth to 2 years- the emergence of motor and conceptual capacities and language development and relationships with others</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2-6 years refinement of these skills. Morality is evident and ties with peers.</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8 years- learning about the wider world, development of logical thought- literacy morality and friendships </a:t>
            </a:r>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Understand the importance of the adult in creating a positive environment and providing opportunities to enhance children’s development. The role of the adult is a key factor in the developmental process of the child. Effective support and encouragement is vital to children’s learning and development.</a:t>
            </a:r>
          </a:p>
          <a:p>
            <a:endParaRPr lang="en-GB" dirty="0"/>
          </a:p>
          <a:p>
            <a:r>
              <a:rPr lang="en-GB" dirty="0"/>
              <a:t>Socio economic</a:t>
            </a:r>
            <a:r>
              <a:rPr lang="en-GB" baseline="0" dirty="0"/>
              <a:t> </a:t>
            </a:r>
          </a:p>
          <a:p>
            <a:r>
              <a:rPr lang="en-GB" baseline="0" dirty="0"/>
              <a:t>Disabilities – physical and mental </a:t>
            </a:r>
          </a:p>
          <a:p>
            <a:r>
              <a:rPr lang="en-GB" baseline="0" dirty="0"/>
              <a:t>Cultural </a:t>
            </a:r>
          </a:p>
          <a:p>
            <a:r>
              <a:rPr lang="en-GB" baseline="0" dirty="0"/>
              <a:t>Family values - siblings</a:t>
            </a:r>
          </a:p>
          <a:p>
            <a:r>
              <a:rPr lang="en-GB" baseline="0" dirty="0"/>
              <a:t>Moral values </a:t>
            </a:r>
          </a:p>
          <a:p>
            <a:r>
              <a:rPr lang="en-GB" baseline="0" dirty="0"/>
              <a:t>Role of adult</a:t>
            </a:r>
          </a:p>
        </p:txBody>
      </p:sp>
      <p:sp>
        <p:nvSpPr>
          <p:cNvPr id="4" name="Slide Number Placeholder 3"/>
          <p:cNvSpPr>
            <a:spLocks noGrp="1"/>
          </p:cNvSpPr>
          <p:nvPr>
            <p:ph type="sldNum" sz="quarter" idx="10"/>
          </p:nvPr>
        </p:nvSpPr>
        <p:spPr/>
        <p:txBody>
          <a:bodyPr/>
          <a:lstStyle/>
          <a:p>
            <a:fld id="{6638D069-BDB5-4900-8E33-E0531148CAA3}" type="slidenum">
              <a:rPr lang="en-GB" smtClean="0"/>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Human development- understanding why babies who seem to start life so similarly, grow up to adults who differ widely in intelligence, personality, and other characteristics.</a:t>
            </a:r>
          </a:p>
          <a:p>
            <a:r>
              <a:rPr lang="en-GB" baseline="0" dirty="0"/>
              <a:t>Study of change</a:t>
            </a:r>
          </a:p>
          <a:p>
            <a:r>
              <a:rPr lang="en-GB" baseline="0" dirty="0"/>
              <a:t>Scientific - naturalistic</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2C04DC-CAB1-4664-B06D-B180E9E96F84}" type="slidenum">
              <a:rPr lang="en-GB"/>
              <a:pPr/>
              <a:t>11</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For example foundation phase – equal opportunities for every child in the classroom  acknowledging different learning styles </a:t>
            </a:r>
            <a:r>
              <a:rPr lang="en-GB" dirty="0" err="1"/>
              <a:t>VAK’s</a:t>
            </a:r>
            <a:r>
              <a:rPr lang="en-GB" dirty="0"/>
              <a:t>.</a:t>
            </a:r>
          </a:p>
          <a:p>
            <a:r>
              <a:rPr lang="en-GB" dirty="0"/>
              <a:t>knowledge and understanding of the world</a:t>
            </a:r>
          </a:p>
        </p:txBody>
      </p:sp>
      <p:sp>
        <p:nvSpPr>
          <p:cNvPr id="4" name="Slide Number Placeholder 3"/>
          <p:cNvSpPr>
            <a:spLocks noGrp="1"/>
          </p:cNvSpPr>
          <p:nvPr>
            <p:ph type="sldNum" sz="quarter" idx="10"/>
          </p:nvPr>
        </p:nvSpPr>
        <p:spPr/>
        <p:txBody>
          <a:bodyPr/>
          <a:lstStyle/>
          <a:p>
            <a:fld id="{6638D069-BDB5-4900-8E33-E0531148CAA3}" type="slidenum">
              <a:rPr lang="en-GB" smtClean="0"/>
              <a:pPr/>
              <a:t>12</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14</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59071-55EE-4D82-B49B-3F87DCDB8D7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213756CF-F892-4D81-A479-9A7CD00FE1A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D650E5-77E5-4E7E-8771-C2ABFFA2078D}"/>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5" name="Footer Placeholder 4">
            <a:extLst>
              <a:ext uri="{FF2B5EF4-FFF2-40B4-BE49-F238E27FC236}">
                <a16:creationId xmlns:a16="http://schemas.microsoft.com/office/drawing/2014/main" id="{84563E6B-5407-4128-9998-F01BC64E3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03E943-E625-4810-92E9-130FE353AABD}"/>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1234047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34374-5F07-46FA-8BF3-373A6251AE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AA7780-B68B-4B2D-845D-6ABA21EC89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46702F-AD9E-4486-8460-AA69D3BB7F76}"/>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5" name="Footer Placeholder 4">
            <a:extLst>
              <a:ext uri="{FF2B5EF4-FFF2-40B4-BE49-F238E27FC236}">
                <a16:creationId xmlns:a16="http://schemas.microsoft.com/office/drawing/2014/main" id="{D4CCE297-40D4-4257-82DE-7B7EBEA98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D6C98-82B1-4170-A7DF-F6AF58498C08}"/>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105916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6F463-BB14-44BA-8836-E49F26EC2889}"/>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0E4267-2344-4397-ABF8-9456773B80E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93A27-F8B7-43AC-94A5-CDB9A7F7E1D6}"/>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5" name="Footer Placeholder 4">
            <a:extLst>
              <a:ext uri="{FF2B5EF4-FFF2-40B4-BE49-F238E27FC236}">
                <a16:creationId xmlns:a16="http://schemas.microsoft.com/office/drawing/2014/main" id="{114A0D15-9324-4A4B-B30E-EB1128FDC1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A2CAD4-96DE-4E38-8349-EA281401C94A}"/>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336322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F553-E76E-48BE-93C2-A1D77852D9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25008F-5289-46B3-9513-BF765A4F0F8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E4D655-39E6-433A-93D9-EC33D4661244}"/>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2B29C4-EA78-4EBF-A924-F87D28DD0CBE}"/>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6" name="Footer Placeholder 5">
            <a:extLst>
              <a:ext uri="{FF2B5EF4-FFF2-40B4-BE49-F238E27FC236}">
                <a16:creationId xmlns:a16="http://schemas.microsoft.com/office/drawing/2014/main" id="{C74E941C-95B5-4FF4-AD71-3E66BE0061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EEC1FA-FF7B-4C8B-8973-D51B1A66DF23}"/>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94968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AE79F-8A08-4A62-A4B1-FD10411D300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C907D7-F0E6-46F4-93B0-480793E5279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F5EEE67-1C81-401E-BC11-D3603CA378F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6F3862-F6D7-455A-9EF8-EF496039BD6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D0909D4F-6FF5-4265-8A1A-B11AA2015F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262E80-0C24-4947-B9A3-F22CA251B3BF}"/>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8" name="Footer Placeholder 7">
            <a:extLst>
              <a:ext uri="{FF2B5EF4-FFF2-40B4-BE49-F238E27FC236}">
                <a16:creationId xmlns:a16="http://schemas.microsoft.com/office/drawing/2014/main" id="{1ED858BF-ABE6-4024-A676-334525A140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7EC2C4-E10A-4E69-A77E-E2850D37C808}"/>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584674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C7C1B-08A8-454A-B0C0-3A2552EA80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ECD56E-5EE4-44BA-96D2-725EF8E9666A}"/>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4" name="Footer Placeholder 3">
            <a:extLst>
              <a:ext uri="{FF2B5EF4-FFF2-40B4-BE49-F238E27FC236}">
                <a16:creationId xmlns:a16="http://schemas.microsoft.com/office/drawing/2014/main" id="{0A58DE23-BA01-4810-BED1-9F0260895B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978EC1-AAD1-41C8-8738-900E56288E77}"/>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3995450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3D58F-9F65-455B-AA21-31EE92BD02A2}"/>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3" name="Footer Placeholder 2">
            <a:extLst>
              <a:ext uri="{FF2B5EF4-FFF2-40B4-BE49-F238E27FC236}">
                <a16:creationId xmlns:a16="http://schemas.microsoft.com/office/drawing/2014/main" id="{C3AC8EF4-EAA1-4592-BA30-61993B21B9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7DBD96-61F4-4890-922A-ECB63A7FAD32}"/>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4065113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45251-7AB3-44DC-AD7D-B03A2FF3D17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B9C456-12A1-42D7-826C-86C12A17892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3BBC42-C503-467E-92C9-30D45F44A0A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457E933-19C0-4745-8443-7047BF1711F0}"/>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6" name="Footer Placeholder 5">
            <a:extLst>
              <a:ext uri="{FF2B5EF4-FFF2-40B4-BE49-F238E27FC236}">
                <a16:creationId xmlns:a16="http://schemas.microsoft.com/office/drawing/2014/main" id="{A500FEFE-F364-4EF9-B519-00B5B7585A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544CB3-A413-4119-8069-C4DC403888B6}"/>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3710105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4C34C-A3BE-40F3-AEA5-165D72D0FA5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787710-0897-49F9-ACCD-36C37E4D23F0}"/>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29B395D1-95AF-4FE5-9134-00737D0A908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CA19EAC-2DEB-4223-9719-CE3EE8A23B97}"/>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6" name="Footer Placeholder 5">
            <a:extLst>
              <a:ext uri="{FF2B5EF4-FFF2-40B4-BE49-F238E27FC236}">
                <a16:creationId xmlns:a16="http://schemas.microsoft.com/office/drawing/2014/main" id="{F07A2823-5219-4A4D-A3AF-EA563EFEBD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6F52AE-B13F-4C4C-93C5-4A0E09B3DF4E}"/>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533248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651B-AEF0-4D8E-8C67-137BCCB722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6CDF0E-D844-41CF-9A4D-4E86837AED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6DBDC-3D11-450E-A4A2-059FFB9208CA}"/>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5" name="Footer Placeholder 4">
            <a:extLst>
              <a:ext uri="{FF2B5EF4-FFF2-40B4-BE49-F238E27FC236}">
                <a16:creationId xmlns:a16="http://schemas.microsoft.com/office/drawing/2014/main" id="{951716D4-63E7-4DDA-97C1-D3A39C7C7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9C36AC-E362-4CE8-953D-ACAD5AB9DE2C}"/>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901484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3B86ED-AB06-4B24-9BD1-07D2D4715216}"/>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3CE58B-E03F-4B8D-B683-2A647FBEB8C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0C49E-FDA2-487B-91A8-8BABFD0916E0}"/>
              </a:ext>
            </a:extLst>
          </p:cNvPr>
          <p:cNvSpPr>
            <a:spLocks noGrp="1"/>
          </p:cNvSpPr>
          <p:nvPr>
            <p:ph type="dt" sz="half" idx="10"/>
          </p:nvPr>
        </p:nvSpPr>
        <p:spPr/>
        <p:txBody>
          <a:bodyPr/>
          <a:lstStyle/>
          <a:p>
            <a:fld id="{30F2E01C-0289-487F-924F-FC431B19F01F}" type="datetimeFigureOut">
              <a:rPr lang="en-GB" smtClean="0"/>
              <a:pPr/>
              <a:t>18/02/2021</a:t>
            </a:fld>
            <a:endParaRPr lang="en-GB"/>
          </a:p>
        </p:txBody>
      </p:sp>
      <p:sp>
        <p:nvSpPr>
          <p:cNvPr id="5" name="Footer Placeholder 4">
            <a:extLst>
              <a:ext uri="{FF2B5EF4-FFF2-40B4-BE49-F238E27FC236}">
                <a16:creationId xmlns:a16="http://schemas.microsoft.com/office/drawing/2014/main" id="{728777B2-5C97-4FEE-AF4E-E8B67D2934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07202C-AC39-4E69-B4A1-53B6BDFE67B0}"/>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26255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77B688-35B0-47E9-93C1-0DBEE17A0FE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EA9727-F8CC-476C-AC52-114B170C7CB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95C1FA-A3EC-40C6-AC2B-E0785DCF728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0F2E01C-0289-487F-924F-FC431B19F01F}" type="datetimeFigureOut">
              <a:rPr lang="en-GB" smtClean="0"/>
              <a:pPr/>
              <a:t>18/02/2021</a:t>
            </a:fld>
            <a:endParaRPr lang="en-GB"/>
          </a:p>
        </p:txBody>
      </p:sp>
      <p:sp>
        <p:nvSpPr>
          <p:cNvPr id="5" name="Footer Placeholder 4">
            <a:extLst>
              <a:ext uri="{FF2B5EF4-FFF2-40B4-BE49-F238E27FC236}">
                <a16:creationId xmlns:a16="http://schemas.microsoft.com/office/drawing/2014/main" id="{B8742195-74D5-4E70-B405-B668D8B2D40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D63232-DF65-4973-A610-7654F0B70B2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1EB4BB2-BE22-423D-A298-0C6C9A7074F0}" type="slidenum">
              <a:rPr lang="en-GB" smtClean="0"/>
              <a:pPr/>
              <a:t>‹#›</a:t>
            </a:fld>
            <a:endParaRPr lang="en-GB"/>
          </a:p>
        </p:txBody>
      </p:sp>
    </p:spTree>
    <p:extLst>
      <p:ext uri="{BB962C8B-B14F-4D97-AF65-F5344CB8AC3E}">
        <p14:creationId xmlns:p14="http://schemas.microsoft.com/office/powerpoint/2010/main" val="38244131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968282"/>
            <a:ext cx="9141618"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6503" y="1566473"/>
            <a:ext cx="7950994" cy="2166723"/>
          </a:xfrm>
        </p:spPr>
        <p:txBody>
          <a:bodyPr>
            <a:normAutofit/>
          </a:bodyPr>
          <a:lstStyle/>
          <a:p>
            <a:r>
              <a:rPr lang="en-GB" sz="5700" dirty="0"/>
              <a:t>ECES4008</a:t>
            </a:r>
            <a:br>
              <a:rPr lang="en-GB" sz="5700"/>
            </a:br>
            <a:r>
              <a:rPr lang="en-GB" sz="5700"/>
              <a:t>Session 1a</a:t>
            </a:r>
          </a:p>
        </p:txBody>
      </p:sp>
      <p:sp>
        <p:nvSpPr>
          <p:cNvPr id="3" name="Subtitle 2"/>
          <p:cNvSpPr>
            <a:spLocks noGrp="1"/>
          </p:cNvSpPr>
          <p:nvPr>
            <p:ph type="subTitle" idx="1"/>
          </p:nvPr>
        </p:nvSpPr>
        <p:spPr>
          <a:xfrm>
            <a:off x="596503" y="4092320"/>
            <a:ext cx="7950994" cy="1144884"/>
          </a:xfrm>
        </p:spPr>
        <p:txBody>
          <a:bodyPr>
            <a:normAutofit/>
          </a:bodyPr>
          <a:lstStyle/>
          <a:p>
            <a:r>
              <a:rPr lang="en-GB" dirty="0"/>
              <a:t>Module lead: </a:t>
            </a:r>
            <a:r>
              <a:rPr lang="en-GB" dirty="0" err="1"/>
              <a:t>Dr.</a:t>
            </a:r>
            <a:r>
              <a:rPr lang="en-GB" dirty="0"/>
              <a:t> Alison Murphy</a:t>
            </a:r>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3894594"/>
            <a:ext cx="2057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sz="3600" b="1" dirty="0"/>
              <a:t>Contact Details</a:t>
            </a:r>
          </a:p>
        </p:txBody>
      </p:sp>
      <p:sp>
        <p:nvSpPr>
          <p:cNvPr id="2" name="Content Placeholder 1"/>
          <p:cNvSpPr>
            <a:spLocks noGrp="1"/>
          </p:cNvSpPr>
          <p:nvPr>
            <p:ph idx="1"/>
          </p:nvPr>
        </p:nvSpPr>
        <p:spPr>
          <a:xfrm>
            <a:off x="628650" y="2057400"/>
            <a:ext cx="7886700" cy="3871762"/>
          </a:xfrm>
        </p:spPr>
        <p:txBody>
          <a:bodyPr>
            <a:normAutofit/>
          </a:bodyPr>
          <a:lstStyle/>
          <a:p>
            <a:r>
              <a:rPr lang="en-GB" sz="2800" dirty="0" err="1"/>
              <a:t>Dr.</a:t>
            </a:r>
            <a:r>
              <a:rPr lang="en-GB" sz="2800" dirty="0"/>
              <a:t> Alison Murphy</a:t>
            </a:r>
          </a:p>
          <a:p>
            <a:pPr marL="109728" indent="0">
              <a:buNone/>
            </a:pPr>
            <a:endParaRPr lang="en-GB" sz="2800" dirty="0"/>
          </a:p>
          <a:p>
            <a:r>
              <a:rPr lang="en-GB" sz="2800" dirty="0"/>
              <a:t>a.murphy@uwtsd.ac.uk</a:t>
            </a:r>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631825"/>
            <a:ext cx="7886700" cy="1325563"/>
          </a:xfrm>
        </p:spPr>
        <p:txBody>
          <a:bodyPr>
            <a:normAutofit/>
          </a:bodyPr>
          <a:lstStyle/>
          <a:p>
            <a:r>
              <a:rPr lang="en-GB" sz="3600" b="1" dirty="0"/>
              <a:t>Lecture 1 overview</a:t>
            </a:r>
          </a:p>
        </p:txBody>
      </p:sp>
      <p:sp>
        <p:nvSpPr>
          <p:cNvPr id="3" name="Content Placeholder 2"/>
          <p:cNvSpPr>
            <a:spLocks noGrp="1"/>
          </p:cNvSpPr>
          <p:nvPr>
            <p:ph idx="1"/>
          </p:nvPr>
        </p:nvSpPr>
        <p:spPr>
          <a:xfrm>
            <a:off x="628650" y="2057400"/>
            <a:ext cx="7886700" cy="3871762"/>
          </a:xfrm>
        </p:spPr>
        <p:txBody>
          <a:bodyPr>
            <a:normAutofit/>
          </a:bodyPr>
          <a:lstStyle/>
          <a:p>
            <a:r>
              <a:rPr lang="en-GB" sz="3600" dirty="0"/>
              <a:t>Overview of module  </a:t>
            </a:r>
          </a:p>
          <a:p>
            <a:r>
              <a:rPr lang="en-GB" sz="3600" dirty="0"/>
              <a:t>Assessment</a:t>
            </a:r>
          </a:p>
          <a:p>
            <a:r>
              <a:rPr lang="en-GB" sz="3600" dirty="0"/>
              <a:t>Relevant reading list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98135EBA-B3A3-4F88-BCB1-D0C8E63F4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B551406E-05CC-4445-9609-3E253925D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9144000"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Title 2"/>
          <p:cNvSpPr>
            <a:spLocks noGrp="1"/>
          </p:cNvSpPr>
          <p:nvPr>
            <p:ph type="title"/>
          </p:nvPr>
        </p:nvSpPr>
        <p:spPr>
          <a:xfrm>
            <a:off x="473202" y="4892040"/>
            <a:ext cx="2825496" cy="1325880"/>
          </a:xfrm>
        </p:spPr>
        <p:txBody>
          <a:bodyPr>
            <a:normAutofit/>
          </a:bodyPr>
          <a:lstStyle/>
          <a:p>
            <a:r>
              <a:rPr lang="en-GB" sz="2400">
                <a:solidFill>
                  <a:schemeClr val="bg1"/>
                </a:solidFill>
              </a:rPr>
              <a:t> </a:t>
            </a:r>
            <a:r>
              <a:rPr lang="en-GB" sz="2400" b="1">
                <a:solidFill>
                  <a:schemeClr val="bg1"/>
                </a:solidFill>
              </a:rPr>
              <a:t>Aims of module</a:t>
            </a:r>
          </a:p>
        </p:txBody>
      </p:sp>
      <p:pic>
        <p:nvPicPr>
          <p:cNvPr id="2056" name="Picture 8" descr="Kieron Williamson. AP photo"/>
          <p:cNvPicPr>
            <a:picLocks noChangeAspect="1" noChangeArrowheads="1"/>
          </p:cNvPicPr>
          <p:nvPr/>
        </p:nvPicPr>
        <p:blipFill rotWithShape="1">
          <a:blip r:embed="rId3" cstate="print"/>
          <a:srcRect l="4735" r="51732" b="-4"/>
          <a:stretch/>
        </p:blipFill>
        <p:spPr bwMode="auto">
          <a:xfrm>
            <a:off x="329287" y="645396"/>
            <a:ext cx="1927098" cy="3209544"/>
          </a:xfrm>
          <a:prstGeom prst="rect">
            <a:avLst/>
          </a:prstGeom>
          <a:noFill/>
        </p:spPr>
      </p:pic>
      <p:cxnSp>
        <p:nvCxnSpPr>
          <p:cNvPr id="194" name="Straight Connector 193">
            <a:extLst>
              <a:ext uri="{FF2B5EF4-FFF2-40B4-BE49-F238E27FC236}">
                <a16:creationId xmlns:a16="http://schemas.microsoft.com/office/drawing/2014/main" id="{FB9683CF-0DA1-46CF-ACAC-D8EE1B15BD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0382" y="1347782"/>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2052" name="Picture 4" descr="http://t0.gstatic.com/images?q=tbn:ANd9GcSYlBnq-OPW6Lz0Pl8jyIZFv2HEU_DL2z1ewF751vaZG2QlFCk&amp;t=1&amp;usg=__jmi7at1vMcA9N-sogRXA4OUFiWs="/>
          <p:cNvPicPr>
            <a:picLocks noChangeAspect="1" noChangeArrowheads="1"/>
          </p:cNvPicPr>
          <p:nvPr/>
        </p:nvPicPr>
        <p:blipFill rotWithShape="1">
          <a:blip r:embed="rId4" cstate="print"/>
          <a:srcRect l="3321" r="4" b="4"/>
          <a:stretch/>
        </p:blipFill>
        <p:spPr bwMode="auto">
          <a:xfrm>
            <a:off x="2518055" y="645396"/>
            <a:ext cx="1927098" cy="3209544"/>
          </a:xfrm>
          <a:prstGeom prst="rect">
            <a:avLst/>
          </a:prstGeom>
          <a:noFill/>
        </p:spPr>
      </p:pic>
      <p:cxnSp>
        <p:nvCxnSpPr>
          <p:cNvPr id="195" name="Straight Connector 194">
            <a:extLst>
              <a:ext uri="{FF2B5EF4-FFF2-40B4-BE49-F238E27FC236}">
                <a16:creationId xmlns:a16="http://schemas.microsoft.com/office/drawing/2014/main" id="{C2AE770B-9BD5-45F7-9DD4-D3FFD62FE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http://ecostreet.com/blog/wp-content/uploads/2007/07/baby-gown.jpg"/>
          <p:cNvPicPr>
            <a:picLocks noChangeAspect="1" noChangeArrowheads="1"/>
          </p:cNvPicPr>
          <p:nvPr/>
        </p:nvPicPr>
        <p:blipFill rotWithShape="1">
          <a:blip r:embed="rId5" cstate="print"/>
          <a:srcRect l="9519" r="531" b="2"/>
          <a:stretch/>
        </p:blipFill>
        <p:spPr bwMode="auto">
          <a:xfrm>
            <a:off x="4698846" y="645396"/>
            <a:ext cx="1927098" cy="3209544"/>
          </a:xfrm>
          <a:prstGeom prst="rect">
            <a:avLst/>
          </a:prstGeom>
          <a:noFill/>
        </p:spPr>
      </p:pic>
      <p:cxnSp>
        <p:nvCxnSpPr>
          <p:cNvPr id="196" name="Straight Connector 195">
            <a:extLst>
              <a:ext uri="{FF2B5EF4-FFF2-40B4-BE49-F238E27FC236}">
                <a16:creationId xmlns:a16="http://schemas.microsoft.com/office/drawing/2014/main" id="{24A55763-CE5D-4A9B-A9F7-982C80007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60368"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2054" name="Picture 6" descr="http://t3.gstatic.com/images?q=tbn:ANd9GcQwOskwbg3nEOizzwnDdsTVo1VmLoah3yS8DhYxlRtRFTM5PbQ&amp;t=1&amp;usg=__jhXwErohy2RL-jy-1hBFzNp5KOU="/>
          <p:cNvPicPr>
            <a:picLocks noChangeAspect="1" noChangeArrowheads="1"/>
          </p:cNvPicPr>
          <p:nvPr/>
        </p:nvPicPr>
        <p:blipFill rotWithShape="1">
          <a:blip r:embed="rId6" cstate="print"/>
          <a:srcRect l="2196" r="8722" b="4"/>
          <a:stretch/>
        </p:blipFill>
        <p:spPr bwMode="auto">
          <a:xfrm>
            <a:off x="6887614" y="645396"/>
            <a:ext cx="1927098" cy="3209544"/>
          </a:xfrm>
          <a:prstGeom prst="rect">
            <a:avLst/>
          </a:prstGeom>
          <a:noFill/>
        </p:spPr>
      </p:pic>
      <p:cxnSp>
        <p:nvCxnSpPr>
          <p:cNvPr id="197" name="Straight Connector 196">
            <a:extLst>
              <a:ext uri="{FF2B5EF4-FFF2-40B4-BE49-F238E27FC236}">
                <a16:creationId xmlns:a16="http://schemas.microsoft.com/office/drawing/2014/main" id="{4E4DDBE7-307B-40B1-B6B5-5B376C16D7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479748" y="5097939"/>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3662172" y="4828032"/>
            <a:ext cx="5006340" cy="1463040"/>
          </a:xfrm>
        </p:spPr>
        <p:txBody>
          <a:bodyPr anchor="ctr">
            <a:normAutofit fontScale="85000" lnSpcReduction="10000"/>
          </a:bodyPr>
          <a:lstStyle/>
          <a:p>
            <a:pPr lvl="0"/>
            <a:endParaRPr lang="en-GB" sz="1500" dirty="0">
              <a:solidFill>
                <a:schemeClr val="bg1"/>
              </a:solidFill>
            </a:endParaRPr>
          </a:p>
          <a:p>
            <a:pPr lvl="0"/>
            <a:endParaRPr lang="en-GB" sz="1500" dirty="0">
              <a:solidFill>
                <a:schemeClr val="bg1"/>
              </a:solidFill>
            </a:endParaRPr>
          </a:p>
          <a:p>
            <a:endParaRPr lang="en-GB" sz="2400" dirty="0">
              <a:solidFill>
                <a:schemeClr val="bg1"/>
              </a:solidFill>
            </a:endParaRPr>
          </a:p>
          <a:p>
            <a:r>
              <a:rPr lang="en-GB" sz="2400" dirty="0">
                <a:solidFill>
                  <a:schemeClr val="bg1"/>
                </a:solidFill>
              </a:rPr>
              <a:t>To introduce key theories used to explore psychological and physiological development </a:t>
            </a:r>
          </a:p>
          <a:p>
            <a:pPr lvl="0"/>
            <a:endParaRPr lang="en-GB" sz="1500" dirty="0">
              <a:solidFill>
                <a:schemeClr val="bg1"/>
              </a:solidFill>
            </a:endParaRPr>
          </a:p>
          <a:p>
            <a:pPr lvl="0"/>
            <a:endParaRPr lang="en-GB" sz="1500" dirty="0">
              <a:solidFill>
                <a:schemeClr val="bg1"/>
              </a:solidFill>
            </a:endParaRPr>
          </a:p>
          <a:p>
            <a:pPr lvl="0"/>
            <a:endParaRPr lang="en-GB" sz="1500" dirty="0">
              <a:solidFill>
                <a:schemeClr val="bg1"/>
              </a:solidFill>
            </a:endParaRPr>
          </a:p>
          <a:p>
            <a:pPr lvl="0"/>
            <a:endParaRPr lang="en-GB" sz="1500" dirty="0">
              <a:solidFill>
                <a:schemeClr val="bg1"/>
              </a:solidFill>
            </a:endParaRPr>
          </a:p>
          <a:p>
            <a:endParaRPr lang="en-GB" sz="1500" dirty="0">
              <a:solidFill>
                <a:schemeClr val="bg1"/>
              </a:solidFill>
            </a:endParaRPr>
          </a:p>
        </p:txBody>
      </p:sp>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3">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5">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b="1"/>
              <a:t>Psychological and physiological development</a:t>
            </a:r>
          </a:p>
        </p:txBody>
      </p:sp>
      <p:sp>
        <p:nvSpPr>
          <p:cNvPr id="2" name="Content Placeholder 1"/>
          <p:cNvSpPr>
            <a:spLocks noGrp="1"/>
          </p:cNvSpPr>
          <p:nvPr>
            <p:ph idx="1"/>
          </p:nvPr>
        </p:nvSpPr>
        <p:spPr>
          <a:xfrm>
            <a:off x="628650" y="2057400"/>
            <a:ext cx="7886700" cy="3871762"/>
          </a:xfrm>
        </p:spPr>
        <p:txBody>
          <a:bodyPr>
            <a:normAutofit/>
          </a:bodyPr>
          <a:lstStyle/>
          <a:p>
            <a:r>
              <a:rPr lang="en-GB"/>
              <a:t>Physical- changes in the size shape and characteristics of the body</a:t>
            </a:r>
          </a:p>
          <a:p>
            <a:endParaRPr lang="en-GB"/>
          </a:p>
          <a:p>
            <a:r>
              <a:rPr lang="en-GB"/>
              <a:t>Cognitive- changes in thinking memory, problem solving and other intellectual skills</a:t>
            </a:r>
          </a:p>
          <a:p>
            <a:endParaRPr lang="en-GB"/>
          </a:p>
          <a:p>
            <a:r>
              <a:rPr lang="en-GB"/>
              <a:t>Social and emotional- changes in variables that are associated with the relationship of an individual to others.</a:t>
            </a:r>
          </a:p>
          <a:p>
            <a:pPr>
              <a:buNone/>
            </a:pPr>
            <a:r>
              <a:rPr lang="en-GB"/>
              <a:t>	(Boyd &amp; Bee, 2014)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C6013870-B073-4F4D-B80B-7EE809AD52D4}"/>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14" r="-1" b="11159"/>
          <a:stretch/>
        </p:blipFill>
        <p:spPr bwMode="auto">
          <a:xfrm>
            <a:off x="240030" y="320040"/>
            <a:ext cx="8661654" cy="4303462"/>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30936" y="5009083"/>
            <a:ext cx="2167128" cy="1345997"/>
          </a:xfrm>
        </p:spPr>
        <p:txBody>
          <a:bodyPr vert="horz" lIns="91440" tIns="45720" rIns="91440" bIns="45720" rtlCol="0" anchor="ctr">
            <a:normAutofit/>
          </a:bodyPr>
          <a:lstStyle/>
          <a:p>
            <a:pPr defTabSz="914400"/>
            <a:r>
              <a:rPr lang="en-US" sz="3600" b="1" dirty="0">
                <a:solidFill>
                  <a:schemeClr val="bg1"/>
                </a:solidFill>
              </a:rPr>
              <a:t>Aims of module</a:t>
            </a:r>
          </a:p>
        </p:txBody>
      </p:sp>
      <p:cxnSp>
        <p:nvCxnSpPr>
          <p:cNvPr id="141" name="Straight Connector 140">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3284982" y="5009083"/>
            <a:ext cx="5232654" cy="1345997"/>
          </a:xfrm>
        </p:spPr>
        <p:txBody>
          <a:bodyPr vert="horz" lIns="91440" tIns="45720" rIns="91440" bIns="45720" rtlCol="0" anchor="ctr">
            <a:normAutofit/>
          </a:bodyPr>
          <a:lstStyle/>
          <a:p>
            <a:pPr indent="-228600" defTabSz="914400"/>
            <a:r>
              <a:rPr lang="en-US" sz="2400" dirty="0">
                <a:solidFill>
                  <a:schemeClr val="bg1"/>
                </a:solidFill>
              </a:rPr>
              <a:t>Develop the ability to apply these concepts to consider the influence of development on the individual</a:t>
            </a:r>
          </a:p>
          <a:p>
            <a:pPr lvl="0" indent="-228600" defTabSz="914400"/>
            <a:endParaRPr lang="en-US" sz="1500" dirty="0">
              <a:solidFill>
                <a:schemeClr val="bg1"/>
              </a:solidFill>
            </a:endParaRPr>
          </a:p>
        </p:txBody>
      </p:sp>
      <p:sp>
        <p:nvSpPr>
          <p:cNvPr id="19458" name="AutoShape 2" descr="data:image/jpg;base64,/9j/4AAQSkZJRgABAQAAAQABAAD/2wCEAAkGBhQSERUUExIWFRMWGBcYFhYYFR0VGRccFxgWFxwVHBoXHyYeHB8lHRQXHy8gIygpLCwuFR4xNTAqNSYrLCoBCQoKDgwOGg8PGi8lHiQtLCwqKS0sLCwsKS0pLCksLCwqLCwsLCwsLCwpLCwsLCwsLCwpKSwsLCwsLCwsLCwsKf/AABEIAHIAoAMBIgACEQEDEQH/xAAbAAABBQEBAAAAAAAAAAAAAAAEAAMFBgcCAf/EAEEQAAIBAgQDBQUFBwIFBQAAAAECEQADBBIhMQVBUQYHE2FxIjKBkaEUQlKxwRYjYnKS0fCC8RUzU6LhRGODhLL/xAAaAQABBQEAAAAAAAAAAAAAAAAEAAECAwUG/8QAKxEAAQQBBAICAAUFAAAAAAAAAQACAxEEEiExQQUTIlEUYXHB8BUyQoGh/9oADAMBAAIRAxEAPwCB4zime5buG9aLMmU5UAAKOuvvt+MdIiou5iG2LW2kSBHoY970Hwqf4hhHewjC1aXw72pAZXIu2XGWSkEewDrzihMVhWMHIu+8T949AOlAEBlBo2XRwAuYQejSpOFtKL+Qk5DcUNlYj2S4kiD0mtYPd9gBmBt3YQkEtfcTEeY3mayvjgi+wyhTlSQBl+6DMVptzvSwLRmTEEyWgIIBaCT72utC+Q/EEM9N93XXCzWCNjnB3RVt7OcGsYeybVkQhbxILltSqzqxP4BpNQHe2Ufh5GTMS6m0QJK5JEjyILCKCHetgtALOIMTAyr8fv01x/t7hL1i0v2bEOgWCCoXKfdyn2tdIMjTWicB+Q5mmVhFdntDThgdYI36WNhdY/OiRaYiAJ+lEY3CatcUNlzHRveA8439aJ4fZkiQY38jRrn0LVYjt1KJGGYmMpmjbfB2iW0/zerLlUbDWmsXfke7qOdDnJvgIsYfZKB4CRZxdm5LKEaSUnMFAMtproNT5A1ptzjOseLdbSfeY+zBM6ttCk+hrP8As/k+22Q+fKHMm3b8Vi4VsqKg3k/DfoaunZm5h7lu54t44dEvMthS9rxMi6FHBJEKxganQgctTcaQNZ8lnZkJc/4cIjEcQtrbNx3ypBMsdTvCgHUkwdKgbnfOyYfwcNhwrSx8a42eAxJ0tqAJ8yT6VAd5HFbbYgYfDljZsgDMSGzsQJcZdIiFHoTzqqZv8irJZBIKHCphi9e55RnE+L3cQzPdclmOYwAok+ld4HjLJAJzLpodx6E/7UCdtq9IOnSKocxpFEIlr3A2CtT4dZLWJQ+8pII13nWhuyt1vGGZmJKSYJJ9kjr5GmeyGNb7HbGWYLr7pMgE9P5jXfD8K9u6rqrgid10gxygGsh0DvkAtb3NIBKuHHO0y4dcuW4zZdCFMfFjppV27JdrPtc6bVknEDcv3xmRGQrlykG2AZmQRmJOnORVy7pudF4cJjaSe6Qk7muqlRsP2ZuNE2MWSCCD4bkgidvmalbfZO6whrWO/ob9aqNvsTePu49T/wDI0esg1JL3V4whcuMWSP8ArP8A20PrRZYDyqmzyN2aSpe93V27jZms4/MY+6OX8y/rUHx7sfg8OCgXEm/pKPcWEB5tkXf+HQ0D+zr4e86Xb/ivbMHLcZkDDcSdyOnWiGQCtbFwNQD38dBY2V5DS4sbz2VH2sAlsgqIk+9M+gk7Tt60Le9ho+6wkeQMyv6j1qSNwAGBPUfdPzqOdhOS4TlgZT5cj8J+taUjWtFNCCie5xspk7a77HzHL+3wrvBq0ZFPugkTyA3Pw2PqDTSOM3hk+0vunkRTGIYDQnf6T+hrm8jG0H48H+Uuix8jUPlyP5aN/wCIvqBe1HIKGX+rahw158wIlgubpty05+lG/wDE1GXIAhnoCAOUGpDhrois1xHa6xMnKCscoI2+NZzjo3pajG69gUPwOzaa803reFtkMVdmIUTplTR2nKxAJkiJk1pHA+FYW5aY4QYG6tnIp0diM0xmZrQkmCZ9axPiV8+M0aZSQBPzGnWtb7nbBTDYs5SFufZriE8xN5Sd+q/SitNR6u0A5+qWlQu8rg3gY86W1F5FuAJOUTKkCYj2kNR2B4Ddue4hbaYUmPjtWh96+AV7uCuRqTdts2sQuR1BO27XPMyelSHAuM2Sip41ufwg/pQsuQ5rRQRMOM17zqWe2Ox10nRGMzqBoPMzUVxDhZtglgRrA/z9K2XiOOVPZCPcZtAiDf4tAA86q/FeHl1fPaCEKYGcXOXoIP0qpmU+7PCIfiR1QXPd9hi+AnxbiKLtwALkj7pn2lJ+99KlMRhB/wBa8f8AWo/JBUX2fsnD4dUzkyuZgRADOc3sjpAYTzIpYnHxzq/WXE0UOYwwAOHSPwt9LBZwXdwvs5nzxJIMTopjYgcjVq7pedZ5gscLt+3a5O6g+Wo9o+QE8+YrQ+6XnRMZNbqqbTpGlQOH4DYJ1xDR/Krdf4fSmOP3bWGXw7Lh7rj2ptJ+7HrAOY/TWvbqnCWWuo6FhAC6kywyzBHIa1WZMyxksdT68/nR2B42KQ+wgUFk53kJI26Adyu0twKHxjaBt1Bgj9f82py7cjTroDy05Uyjg+ydiCCK6hxAFBc4wG7KFuNoD8D59KHxNsFOuQg/A7j60mMGPOKcsiTHUEUIflsjW/GimDhAwGvtgeyeo/CfOvLmCzJM/CdZrqzt5qY+VOXVn215+8P1qBY0jhWF7r2Ki8JhjmMyAPz8qlbeNuKNCkxo3hjNt+I/2rhF+FKNqF/BRdhEtzJWH4mlWrqmTzO//mtX7mOIu1nGIzSLaWAg2yjPeJHnq5NZnirHt5RuxgDqSRFaR2GU4Q3yULLdtKqlVyrmW4Tz8tf9VYuUGRghxWtjB8pGkWrT2vwvi4JwN0a3dH+hvaH9JPzquvh79y0FQWjakMLjE+IigA5QoECOVSfEO1jW0JSxmI3zNoBz0XVtJ0qPwPGVuWboVIlmhA0wJLAA6SCDyGxFYz32Pit9kLmGnClIXsMLy2it5rNwCVcRruIIbTWu8TwnwrRl2uOxJZ3iWPw0A6RUfa4nmsBgpOUaIWE6GCAvIep5U/xPjBFoZhDR7sgwSNpGlU07YK5wDdyoTF4tQqgToBmkySY68wPpVZ4hxGaf4hjagL96TWrHHQWJNLqNlG8O409i6t1ILLyYAhhzUztI0ka6mtt7pudYHZsFth8eXzrfO6XnRDCNwqXNcG2RyqDieIlsJh7bD95H7xs2ctkkAz55p+EUFuum8UPhmJjMZKgKJgGFGUTHlT4MeldZiQ+qLSVymXL7JLXF0hrcxtuPTegLtwqRrIgQfI0ZYeCeYO4oDEabbSY8qlIdrTRjek1i7mo8zXeeCD5ih8Rt6a/3ro3NAaHDtyidOwRLrFw9G/OuRcyt5GusSZAI3gH5VxfIIk6AifTrUztagN6XrrrptQd/EszBLalnPJRJ+QpzCI90ELou2cifkOdX7s1w+zasg2VhjpcY6vmG8nkNiBWH5DybYW0zcrc8d4p07/nsFC9muxWQ+LiRNyZS1Mhf4mjn0Hzq2XWEHbTy00/2ri9chh56fLMaBu4qWVN/Ek+iqZJ+gX41xs0753W4ruoMaOBmlgR+IUEHTafoar1zhBW45tRsDlBy6oY35SD9PKp5vdPoRXNq1JJ5wuvnGtUteWnZXFocKKZ4XhvZlrIzcpeP+waA71F8aTxLmQ6wCx6Egj2fTWPWpkXGRpAj9fOgrlnXTWeZ9SY+p+dXe6t+0OMc6t+FTuMcAUIblskKN1Yk/FSd/jVfsYTM+WPM+laJx8jw4Oi5h8gKq2HsgAkDf8q0cfKcYzaFd4yN8oI2Hf0ultgAAbaVsfdLzrHgfrWw90vOi8XeyVR5oUGAcb/ssp+0A8m/p0/vXQuKdAYPy/Oktzpqa5uK7dB8J+pNdbNnQw7E2VwEOBLNu1tBD37pRvLrXl28pTzmmr2FcbE+h1FMjAN6HyFBf1SIo3+mShe3BIoeSFijBhG8q9XhDmoOz4OdSsbgz8Uu7JlR5V7YsLcuJafRWJY+eXdZ89PlT1rhNwcx8q6bhzKyvmhgTEDaRFVZHkoXRlrSbO3Csg8bK2QOcBX6qy2MCoELAG0DSI9K5bg9xTntvB8tQfIjY1DDG3l2uT621P6UTa7WXk960jeasU+hmubLHFdKyQN34R+Ma+YlNRvlnbnHQnbyoPhGJYXSb5ysdFE+yqbhR8h8hXTdsWZl/dMoO8x9CN/SiMGVxCnK4gbkxPXY/wCaVV6qBFIhuSS4G7Uq1wSoBnfbXcGiUGp/znUfb4TZtjNuyMA+pgBtBcA5RvPlQ7cSNp2RyZBiY36HSgnQlu4WhFOH7HZS9zlTFxJ9KCXiwJ3rr7crCc2nqNarpXgqv9q8TmZLK/zMfXYfIT8ajyIin+2zIArpo7GCZ0MDcen60B2eZ8QxtyM0SCdJ1Ag/PetSOM+kOHCFbmRsnMbufvr9F2tbF3S86yriPCb1n/mW2XoYlT6EaVqvdLz+FG4vBWd5khzWEfn+yy6zaJ2FGJhjUYvFY505b4mTQ7gUMHBSPgLziuRbQedCfaVHvNryHM10eIqByA9f1qFFTsKQthfw13nA5CopcezBiiO4X3mCmBy1OlcWxiHghAgZS0tJIExORQW15aazpTiMlMZWhStzEZd4AqLxPFkLhcwg6ZjoB560evYHE3ILO7EsAVW1lCz1LkT6LPnFWrCd1rW0t+Hg7bXRrnv3GKHqbiwJ30RYHOWiiGY7QPkUO/JcTQFBVbDYMXBAInl7Qj4HahuIYYWWkTpMk+0dNzr+Q/WrvxvsbxB7eU28E4M+yqtby84zNoBqIqoXMKbYTDXbNxcSPZNsIzE+8Q1s65gVg6E7GoGJzeCrRKx30o3EW2UBYOV/3lltQJ3kE8qdwlmAuIVTE5L6DnyzAelSicJxT4e0hwV4vagA5MrEA6SrGRp+dE8P7JY23da6loMjk+Jh2YIfWT7IME7HTnUtDj0o+xt8oHCcQNqzauXbdw23DWSxXR0glG+kf1dKksBxsIqlbjaoAzLrm8ORI9k5ve3HOdtqMXA3MIzMEb7P7zWSJuWZ1NxOTDqvxFW7gNhSgZIy7qVWAZgyOkzURCHbhTM/r/uH+1nx7RXXYlGcW0Qs5uW166kysARoBuSatI4U13D3PGs2zdWChVPCBkHSVPMxVzSTMwR0IB/OmsYnsGAOW3rVhhNbqn8XvsP+rOuy3YvB43Dh8UpLuC1tkvFcoVsjW9fZkHK20/vPKpXA902HsPntXr46SUbTcbrrtVf7Kw4uYNmyi6Wa2wAlLgmYnqNxzgU9hrtywfAuMUYH2CrsFuLO0EzvtOoJIPKoNeCzSnfGfaXAq43Oz2mVsRcKHQjJbEg8vdP5UP3Tc6j+HcVZGDFmuLEAFzG4110J0OlSHdNzojHLSDQpDZBd/kVitnh/8R+VGJgv42+EVrXarutsrH2WyV6/vHb/APbGqyO7i/8AhNRML/tIStVOXhS8yx9WjXlt/g86vnZTCcMwiTedbl4kFj4L3QpGwUkEADruT5AChh3eYgfdNPJ2GxQ2n86QhkHakXxkbqdudrOGrsrsDuBh2gmZkgiCa5Xt9gUYsti+XIgt4JBjku4geVQp7E4vzpfsRivP5Cl6pE2uL6Uy3ejYiFsYofyW7afUsTUXe7c4QmTgcS56teA/JqZ/YfFdPoKX7DYrp9KWiX8krh+kTZ7zktmbXDrw/wDtfoxYVL3u3+GCYfGXLbG6Ve39ntEO9nOZZ2mNxbRfLM3Wq9+wmJ6fSu27FYsqFM5RsIGlOGSKJMSnR3p4QnWzilHnbn8iadHeLw9vee8P5rD/AKCq1+wuJ/D9BS/YTE9PpUtEv2kfUelbrfbfhrf+qA/mtuPzFE2u0eAMRjbPkJy/SNKpP7C4np9BXJ7B4n8P/aKWmXqkri43Wi2uIYY+7ibBn/3R+tOPdUgw9o9P3g6is1PYDEfgX+hf7V6vYPEjZY9FA/KnqWq2Uaju7Kgb7NbuORIe1dYjyhiatXEL1hgmI8MHxxnDH2irj3lAMgczA3oNuweJMyN99Br5+tOp2MxYteCP+Xmz5YBg+R3FUDFcLV75w7heDG27mbNbAUCWe2+V9DIPhwVYeYgj4VYO6bnVes9iMUjBlkGCJgc9Ku3d92euYec4iiY2lo3Q8j9QV6YV4FHSlSqaHC9yjpSyjpSpU6QSyjpSyjpSpU6cpZR0pZR0pUqZMllHSllHSlSpk6WUdKWUdKVKkolLKOlLKOlKlSTpZR0pZR0pUqdJLKOlLKOlKlS6TFeFR0r1RXlKknC//9k="/>
          <p:cNvSpPr>
            <a:spLocks noChangeAspect="1" noChangeArrowheads="1"/>
          </p:cNvSpPr>
          <p:nvPr/>
        </p:nvSpPr>
        <p:spPr bwMode="auto">
          <a:xfrm>
            <a:off x="155575" y="-517525"/>
            <a:ext cx="1524000" cy="10858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9460" name="AutoShape 4" descr="data:image/jpg;base64,/9j/4AAQSkZJRgABAQAAAQABAAD/2wCEAAkGBhQSERUUExIWFRMWGBcYFhYYFR0VGRccFxgWFxwVHBoXHyYeHB8lHRQXHy8gIygpLCwuFR4xNTAqNSYrLCoBCQoKDgwOGg8PGi8lHiQtLCwqKS0sLCwsKS0pLCksLCwqLCwsLCwsLCwpLCwsLCwsLCwpKSwsLCwsLCwsLCwsKf/AABEIAHIAoAMBIgACEQEDEQH/xAAbAAABBQEBAAAAAAAAAAAAAAAEAAMFBgcCAf/EAEEQAAIBAgQDBQUFBwIFBQAAAAECEQADBBIhMQVBUQYHE2FxIjKBkaEUQlKxwRYjYnKS0fCC8RUzU6LhRGODhLL/xAAaAQABBQEAAAAAAAAAAAAAAAAEAAECAwUG/8QAKxEAAQQBBAICAAUFAAAAAAAAAQACAxEEEiExQQUTIlEUYXHB8BUyQoGh/9oADAMBAAIRAxEAPwCB4zime5buG9aLMmU5UAAKOuvvt+MdIiou5iG2LW2kSBHoY970Hwqf4hhHewjC1aXw72pAZXIu2XGWSkEewDrzihMVhWMHIu+8T949AOlAEBlBo2XRwAuYQejSpOFtKL+Qk5DcUNlYj2S4kiD0mtYPd9gBmBt3YQkEtfcTEeY3mayvjgi+wyhTlSQBl+6DMVptzvSwLRmTEEyWgIIBaCT72utC+Q/EEM9N93XXCzWCNjnB3RVt7OcGsYeybVkQhbxILltSqzqxP4BpNQHe2Ufh5GTMS6m0QJK5JEjyILCKCHetgtALOIMTAyr8fv01x/t7hL1i0v2bEOgWCCoXKfdyn2tdIMjTWicB+Q5mmVhFdntDThgdYI36WNhdY/OiRaYiAJ+lEY3CatcUNlzHRveA8439aJ4fZkiQY38jRrn0LVYjt1KJGGYmMpmjbfB2iW0/zerLlUbDWmsXfke7qOdDnJvgIsYfZKB4CRZxdm5LKEaSUnMFAMtproNT5A1ptzjOseLdbSfeY+zBM6ttCk+hrP8As/k+22Q+fKHMm3b8Vi4VsqKg3k/DfoaunZm5h7lu54t44dEvMthS9rxMi6FHBJEKxganQgctTcaQNZ8lnZkJc/4cIjEcQtrbNx3ypBMsdTvCgHUkwdKgbnfOyYfwcNhwrSx8a42eAxJ0tqAJ8yT6VAd5HFbbYgYfDljZsgDMSGzsQJcZdIiFHoTzqqZv8irJZBIKHCphi9e55RnE+L3cQzPdclmOYwAok+ld4HjLJAJzLpodx6E/7UCdtq9IOnSKocxpFEIlr3A2CtT4dZLWJQ+8pII13nWhuyt1vGGZmJKSYJJ9kjr5GmeyGNb7HbGWYLr7pMgE9P5jXfD8K9u6rqrgid10gxygGsh0DvkAtb3NIBKuHHO0y4dcuW4zZdCFMfFjppV27JdrPtc6bVknEDcv3xmRGQrlykG2AZmQRmJOnORVy7pudF4cJjaSe6Qk7muqlRsP2ZuNE2MWSCCD4bkgidvmalbfZO6whrWO/ob9aqNvsTePu49T/wDI0esg1JL3V4whcuMWSP8ArP8A20PrRZYDyqmzyN2aSpe93V27jZms4/MY+6OX8y/rUHx7sfg8OCgXEm/pKPcWEB5tkXf+HQ0D+zr4e86Xb/ivbMHLcZkDDcSdyOnWiGQCtbFwNQD38dBY2V5DS4sbz2VH2sAlsgqIk+9M+gk7Tt60Le9ho+6wkeQMyv6j1qSNwAGBPUfdPzqOdhOS4TlgZT5cj8J+taUjWtFNCCie5xspk7a77HzHL+3wrvBq0ZFPugkTyA3Pw2PqDTSOM3hk+0vunkRTGIYDQnf6T+hrm8jG0H48H+Uuix8jUPlyP5aN/wCIvqBe1HIKGX+rahw158wIlgubpty05+lG/wDE1GXIAhnoCAOUGpDhrois1xHa6xMnKCscoI2+NZzjo3pajG69gUPwOzaa803reFtkMVdmIUTplTR2nKxAJkiJk1pHA+FYW5aY4QYG6tnIp0diM0xmZrQkmCZ9axPiV8+M0aZSQBPzGnWtb7nbBTDYs5SFufZriE8xN5Sd+q/SitNR6u0A5+qWlQu8rg3gY86W1F5FuAJOUTKkCYj2kNR2B4Ddue4hbaYUmPjtWh96+AV7uCuRqTdts2sQuR1BO27XPMyelSHAuM2Sip41ufwg/pQsuQ5rRQRMOM17zqWe2Ox10nRGMzqBoPMzUVxDhZtglgRrA/z9K2XiOOVPZCPcZtAiDf4tAA86q/FeHl1fPaCEKYGcXOXoIP0qpmU+7PCIfiR1QXPd9hi+AnxbiKLtwALkj7pn2lJ+99KlMRhB/wBa8f8AWo/JBUX2fsnD4dUzkyuZgRADOc3sjpAYTzIpYnHxzq/WXE0UOYwwAOHSPwt9LBZwXdwvs5nzxJIMTopjYgcjVq7pedZ5gscLt+3a5O6g+Wo9o+QE8+YrQ+6XnRMZNbqqbTpGlQOH4DYJ1xDR/Krdf4fSmOP3bWGXw7Lh7rj2ptJ+7HrAOY/TWvbqnCWWuo6FhAC6kywyzBHIa1WZMyxksdT68/nR2B42KQ+wgUFk53kJI26Adyu0twKHxjaBt1Bgj9f82py7cjTroDy05Uyjg+ydiCCK6hxAFBc4wG7KFuNoD8D59KHxNsFOuQg/A7j60mMGPOKcsiTHUEUIflsjW/GimDhAwGvtgeyeo/CfOvLmCzJM/CdZrqzt5qY+VOXVn215+8P1qBY0jhWF7r2Ki8JhjmMyAPz8qlbeNuKNCkxo3hjNt+I/2rhF+FKNqF/BRdhEtzJWH4mlWrqmTzO//mtX7mOIu1nGIzSLaWAg2yjPeJHnq5NZnirHt5RuxgDqSRFaR2GU4Q3yULLdtKqlVyrmW4Tz8tf9VYuUGRghxWtjB8pGkWrT2vwvi4JwN0a3dH+hvaH9JPzquvh79y0FQWjakMLjE+IigA5QoECOVSfEO1jW0JSxmI3zNoBz0XVtJ0qPwPGVuWboVIlmhA0wJLAA6SCDyGxFYz32Pit9kLmGnClIXsMLy2it5rNwCVcRruIIbTWu8TwnwrRl2uOxJZ3iWPw0A6RUfa4nmsBgpOUaIWE6GCAvIep5U/xPjBFoZhDR7sgwSNpGlU07YK5wDdyoTF4tQqgToBmkySY68wPpVZ4hxGaf4hjagL96TWrHHQWJNLqNlG8O409i6t1ILLyYAhhzUztI0ka6mtt7pudYHZsFth8eXzrfO6XnRDCNwqXNcG2RyqDieIlsJh7bD95H7xs2ctkkAz55p+EUFuum8UPhmJjMZKgKJgGFGUTHlT4MeldZiQ+qLSVymXL7JLXF0hrcxtuPTegLtwqRrIgQfI0ZYeCeYO4oDEabbSY8qlIdrTRjek1i7mo8zXeeCD5ih8Rt6a/3ro3NAaHDtyidOwRLrFw9G/OuRcyt5GusSZAI3gH5VxfIIk6AifTrUztagN6XrrrptQd/EszBLalnPJRJ+QpzCI90ELou2cifkOdX7s1w+zasg2VhjpcY6vmG8nkNiBWH5DybYW0zcrc8d4p07/nsFC9muxWQ+LiRNyZS1Mhf4mjn0Hzq2XWEHbTy00/2ri9chh56fLMaBu4qWVN/Ek+iqZJ+gX41xs0753W4ruoMaOBmlgR+IUEHTafoar1zhBW45tRsDlBy6oY35SD9PKp5vdPoRXNq1JJ5wuvnGtUteWnZXFocKKZ4XhvZlrIzcpeP+waA71F8aTxLmQ6wCx6Egj2fTWPWpkXGRpAj9fOgrlnXTWeZ9SY+p+dXe6t+0OMc6t+FTuMcAUIblskKN1Yk/FSd/jVfsYTM+WPM+laJx8jw4Oi5h8gKq2HsgAkDf8q0cfKcYzaFd4yN8oI2Hf0ultgAAbaVsfdLzrHgfrWw90vOi8XeyVR5oUGAcb/ssp+0A8m/p0/vXQuKdAYPy/Oktzpqa5uK7dB8J+pNdbNnQw7E2VwEOBLNu1tBD37pRvLrXl28pTzmmr2FcbE+h1FMjAN6HyFBf1SIo3+mShe3BIoeSFijBhG8q9XhDmoOz4OdSsbgz8Uu7JlR5V7YsLcuJafRWJY+eXdZ89PlT1rhNwcx8q6bhzKyvmhgTEDaRFVZHkoXRlrSbO3Csg8bK2QOcBX6qy2MCoELAG0DSI9K5bg9xTntvB8tQfIjY1DDG3l2uT621P6UTa7WXk960jeasU+hmubLHFdKyQN34R+Ma+YlNRvlnbnHQnbyoPhGJYXSb5ysdFE+yqbhR8h8hXTdsWZl/dMoO8x9CN/SiMGVxCnK4gbkxPXY/wCaVV6qBFIhuSS4G7Uq1wSoBnfbXcGiUGp/znUfb4TZtjNuyMA+pgBtBcA5RvPlQ7cSNp2RyZBiY36HSgnQlu4WhFOH7HZS9zlTFxJ9KCXiwJ3rr7crCc2nqNarpXgqv9q8TmZLK/zMfXYfIT8ajyIin+2zIArpo7GCZ0MDcen60B2eZ8QxtyM0SCdJ1Ag/PetSOM+kOHCFbmRsnMbufvr9F2tbF3S86yriPCb1n/mW2XoYlT6EaVqvdLz+FG4vBWd5khzWEfn+yy6zaJ2FGJhjUYvFY505b4mTQ7gUMHBSPgLziuRbQedCfaVHvNryHM10eIqByA9f1qFFTsKQthfw13nA5CopcezBiiO4X3mCmBy1OlcWxiHghAgZS0tJIExORQW15aazpTiMlMZWhStzEZd4AqLxPFkLhcwg6ZjoB560evYHE3ILO7EsAVW1lCz1LkT6LPnFWrCd1rW0t+Hg7bXRrnv3GKHqbiwJ30RYHOWiiGY7QPkUO/JcTQFBVbDYMXBAInl7Qj4HahuIYYWWkTpMk+0dNzr+Q/WrvxvsbxB7eU28E4M+yqtby84zNoBqIqoXMKbYTDXbNxcSPZNsIzE+8Q1s65gVg6E7GoGJzeCrRKx30o3EW2UBYOV/3lltQJ3kE8qdwlmAuIVTE5L6DnyzAelSicJxT4e0hwV4vagA5MrEA6SrGRp+dE8P7JY23da6loMjk+Jh2YIfWT7IME7HTnUtDj0o+xt8oHCcQNqzauXbdw23DWSxXR0glG+kf1dKksBxsIqlbjaoAzLrm8ORI9k5ve3HOdtqMXA3MIzMEb7P7zWSJuWZ1NxOTDqvxFW7gNhSgZIy7qVWAZgyOkzURCHbhTM/r/uH+1nx7RXXYlGcW0Qs5uW166kysARoBuSatI4U13D3PGs2zdWChVPCBkHSVPMxVzSTMwR0IB/OmsYnsGAOW3rVhhNbqn8XvsP+rOuy3YvB43Dh8UpLuC1tkvFcoVsjW9fZkHK20/vPKpXA902HsPntXr46SUbTcbrrtVf7Kw4uYNmyi6Wa2wAlLgmYnqNxzgU9hrtywfAuMUYH2CrsFuLO0EzvtOoJIPKoNeCzSnfGfaXAq43Oz2mVsRcKHQjJbEg8vdP5UP3Tc6j+HcVZGDFmuLEAFzG4110J0OlSHdNzojHLSDQpDZBd/kVitnh/8R+VGJgv42+EVrXarutsrH2WyV6/vHb/APbGqyO7i/8AhNRML/tIStVOXhS8yx9WjXlt/g86vnZTCcMwiTedbl4kFj4L3QpGwUkEADruT5AChh3eYgfdNPJ2GxQ2n86QhkHakXxkbqdudrOGrsrsDuBh2gmZkgiCa5Xt9gUYsti+XIgt4JBjku4geVQp7E4vzpfsRivP5Cl6pE2uL6Uy3ejYiFsYofyW7afUsTUXe7c4QmTgcS56teA/JqZ/YfFdPoKX7DYrp9KWiX8krh+kTZ7zktmbXDrw/wDtfoxYVL3u3+GCYfGXLbG6Ve39ntEO9nOZZ2mNxbRfLM3Wq9+wmJ6fSu27FYsqFM5RsIGlOGSKJMSnR3p4QnWzilHnbn8iadHeLw9vee8P5rD/AKCq1+wuJ/D9BS/YTE9PpUtEv2kfUelbrfbfhrf+qA/mtuPzFE2u0eAMRjbPkJy/SNKpP7C4np9BXJ7B4n8P/aKWmXqkri43Wi2uIYY+7ibBn/3R+tOPdUgw9o9P3g6is1PYDEfgX+hf7V6vYPEjZY9FA/KnqWq2Uaju7Kgb7NbuORIe1dYjyhiatXEL1hgmI8MHxxnDH2irj3lAMgczA3oNuweJMyN99Br5+tOp2MxYteCP+Xmz5YBg+R3FUDFcLV75w7heDG27mbNbAUCWe2+V9DIPhwVYeYgj4VYO6bnVes9iMUjBlkGCJgc9Ku3d92euYec4iiY2lo3Q8j9QV6YV4FHSlSqaHC9yjpSyjpSpU6QSyjpSyjpSpU6cpZR0pZR0pUqZMllHSllHSlSpk6WUdKWUdKVKkolLKOlLKOlKlSTpZR0pZR0pUqdJLKOlLKOlKlS6TFeFR0r1RXlKknC//9k="/>
          <p:cNvSpPr>
            <a:spLocks noChangeAspect="1" noChangeArrowheads="1"/>
          </p:cNvSpPr>
          <p:nvPr/>
        </p:nvSpPr>
        <p:spPr bwMode="auto">
          <a:xfrm>
            <a:off x="155575" y="-517525"/>
            <a:ext cx="1524000" cy="10858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B820830-481B-4550-B962-50DE1678E4A7}"/>
              </a:ext>
            </a:extLst>
          </p:cNvPr>
          <p:cNvSpPr>
            <a:spLocks noGrp="1"/>
          </p:cNvSpPr>
          <p:nvPr>
            <p:ph type="title"/>
          </p:nvPr>
        </p:nvSpPr>
        <p:spPr>
          <a:xfrm>
            <a:off x="628650" y="631825"/>
            <a:ext cx="7886700" cy="1325563"/>
          </a:xfrm>
        </p:spPr>
        <p:txBody>
          <a:bodyPr>
            <a:normAutofit/>
          </a:bodyPr>
          <a:lstStyle/>
          <a:p>
            <a:r>
              <a:rPr lang="en-GB" sz="3600" b="1" dirty="0"/>
              <a:t>Learning Outcomes</a:t>
            </a:r>
          </a:p>
        </p:txBody>
      </p:sp>
      <p:sp>
        <p:nvSpPr>
          <p:cNvPr id="2" name="Content Placeholder 1">
            <a:extLst>
              <a:ext uri="{FF2B5EF4-FFF2-40B4-BE49-F238E27FC236}">
                <a16:creationId xmlns:a16="http://schemas.microsoft.com/office/drawing/2014/main" id="{B51D62E0-FF2C-4C3A-A2D7-F537236A0DD2}"/>
              </a:ext>
            </a:extLst>
          </p:cNvPr>
          <p:cNvSpPr>
            <a:spLocks noGrp="1"/>
          </p:cNvSpPr>
          <p:nvPr>
            <p:ph idx="1"/>
          </p:nvPr>
        </p:nvSpPr>
        <p:spPr>
          <a:xfrm>
            <a:off x="628650" y="2057400"/>
            <a:ext cx="7886700" cy="3871762"/>
          </a:xfrm>
        </p:spPr>
        <p:txBody>
          <a:bodyPr>
            <a:normAutofit/>
          </a:bodyPr>
          <a:lstStyle/>
          <a:p>
            <a:r>
              <a:rPr lang="en-GB" dirty="0"/>
              <a:t>Upon the successful completion of this module, the student should be able to demonstrate the ability to:</a:t>
            </a:r>
          </a:p>
          <a:p>
            <a:pPr lvl="0"/>
            <a:r>
              <a:rPr lang="en-GB" dirty="0"/>
              <a:t>Demonstrate an understanding of the theories and concepts that determine physiological and psychological development of an individual </a:t>
            </a:r>
          </a:p>
          <a:p>
            <a:pPr lvl="0"/>
            <a:r>
              <a:rPr lang="en-GB" dirty="0"/>
              <a:t>Discuss the key challenges and milestones faced by individuals </a:t>
            </a:r>
          </a:p>
          <a:p>
            <a:pPr lvl="0"/>
            <a:r>
              <a:rPr lang="en-GB" dirty="0"/>
              <a:t>Consider the importance of this development for practitioners working with individuals and the role of policy/legislation</a:t>
            </a:r>
          </a:p>
          <a:p>
            <a:pPr lvl="0"/>
            <a:r>
              <a:rPr lang="en-GB" dirty="0"/>
              <a:t>Organise their knowledge and learning through the use of a range of information sources, including ICT, and present their work at the appropriate level</a:t>
            </a:r>
          </a:p>
          <a:p>
            <a:endParaRPr lang="en-GB" dirty="0"/>
          </a:p>
        </p:txBody>
      </p:sp>
    </p:spTree>
    <p:extLst>
      <p:ext uri="{BB962C8B-B14F-4D97-AF65-F5344CB8AC3E}">
        <p14:creationId xmlns:p14="http://schemas.microsoft.com/office/powerpoint/2010/main" val="1274873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A8C784E-AAE6-49DD-9FA8-EF9361B5A300}"/>
              </a:ext>
            </a:extLst>
          </p:cNvPr>
          <p:cNvSpPr>
            <a:spLocks noGrp="1"/>
          </p:cNvSpPr>
          <p:nvPr>
            <p:ph type="title"/>
          </p:nvPr>
        </p:nvSpPr>
        <p:spPr>
          <a:xfrm>
            <a:off x="628650" y="631825"/>
            <a:ext cx="7886700" cy="1325563"/>
          </a:xfrm>
        </p:spPr>
        <p:txBody>
          <a:bodyPr>
            <a:normAutofit/>
          </a:bodyPr>
          <a:lstStyle/>
          <a:p>
            <a:r>
              <a:rPr lang="en-GB" sz="3600" b="1" dirty="0"/>
              <a:t>Learning Outcome 1</a:t>
            </a:r>
          </a:p>
        </p:txBody>
      </p:sp>
      <p:sp>
        <p:nvSpPr>
          <p:cNvPr id="2" name="Content Placeholder 1">
            <a:extLst>
              <a:ext uri="{FF2B5EF4-FFF2-40B4-BE49-F238E27FC236}">
                <a16:creationId xmlns:a16="http://schemas.microsoft.com/office/drawing/2014/main" id="{6B1EAC63-9F9D-4B36-91E7-DB90C87B7B60}"/>
              </a:ext>
            </a:extLst>
          </p:cNvPr>
          <p:cNvSpPr>
            <a:spLocks noGrp="1"/>
          </p:cNvSpPr>
          <p:nvPr>
            <p:ph idx="1"/>
          </p:nvPr>
        </p:nvSpPr>
        <p:spPr>
          <a:xfrm>
            <a:off x="628650" y="2057400"/>
            <a:ext cx="7886700" cy="3871762"/>
          </a:xfrm>
        </p:spPr>
        <p:txBody>
          <a:bodyPr>
            <a:normAutofit/>
          </a:bodyPr>
          <a:lstStyle/>
          <a:p>
            <a:r>
              <a:rPr lang="en-GB" sz="2800" dirty="0"/>
              <a:t>Demonstrate an understanding of the theories and concepts that determine physiological and psychological development of an individual </a:t>
            </a:r>
          </a:p>
          <a:p>
            <a:endParaRPr lang="en-GB" dirty="0"/>
          </a:p>
        </p:txBody>
      </p:sp>
    </p:spTree>
    <p:extLst>
      <p:ext uri="{BB962C8B-B14F-4D97-AF65-F5344CB8AC3E}">
        <p14:creationId xmlns:p14="http://schemas.microsoft.com/office/powerpoint/2010/main" val="3349762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sz="3600" b="1" dirty="0"/>
              <a:t>Consider …</a:t>
            </a:r>
          </a:p>
        </p:txBody>
      </p:sp>
      <p:sp>
        <p:nvSpPr>
          <p:cNvPr id="2" name="Content Placeholder 1"/>
          <p:cNvSpPr>
            <a:spLocks noGrp="1"/>
          </p:cNvSpPr>
          <p:nvPr>
            <p:ph idx="1"/>
          </p:nvPr>
        </p:nvSpPr>
        <p:spPr>
          <a:xfrm>
            <a:off x="628650" y="2057400"/>
            <a:ext cx="7886700" cy="3871762"/>
          </a:xfrm>
        </p:spPr>
        <p:txBody>
          <a:bodyPr>
            <a:normAutofit/>
          </a:bodyPr>
          <a:lstStyle/>
          <a:p>
            <a:r>
              <a:rPr lang="en-GB" sz="2800" dirty="0"/>
              <a:t>What is do we mean by the term individual development?</a:t>
            </a:r>
          </a:p>
          <a:p>
            <a:r>
              <a:rPr lang="en-GB" sz="2800" dirty="0"/>
              <a:t>Think about this for a few minutes</a:t>
            </a:r>
          </a:p>
          <a:p>
            <a:r>
              <a:rPr lang="en-GB" sz="2800" dirty="0"/>
              <a:t>Post a definition on the chat</a:t>
            </a:r>
          </a:p>
          <a:p>
            <a:endParaRPr lang="en-GB" sz="2800" dirty="0"/>
          </a:p>
          <a:p>
            <a:endParaRPr lang="en-GB" sz="2800" dirty="0"/>
          </a:p>
          <a:p>
            <a:endParaRPr lang="en-GB" sz="2800" dirty="0"/>
          </a:p>
          <a:p>
            <a:pPr>
              <a:buNone/>
            </a:pPr>
            <a:r>
              <a:rPr lang="en-GB" sz="2800" b="1" dirty="0"/>
              <a:t>There is no right or wrong answer!!</a:t>
            </a:r>
            <a:r>
              <a:rPr lang="en-GB" sz="2800" dirty="0"/>
              <a:t> </a:t>
            </a:r>
          </a:p>
          <a:p>
            <a:endParaRPr lang="en-GB"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3187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463248"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03503" y="640263"/>
            <a:ext cx="2463248" cy="5254510"/>
          </a:xfrm>
        </p:spPr>
        <p:txBody>
          <a:bodyPr>
            <a:normAutofit/>
          </a:bodyPr>
          <a:lstStyle/>
          <a:p>
            <a:r>
              <a:rPr lang="en-GB"/>
              <a:t>Principles of life span development </a:t>
            </a:r>
            <a:endParaRPr lang="en-US"/>
          </a:p>
        </p:txBody>
      </p:sp>
      <p:sp>
        <p:nvSpPr>
          <p:cNvPr id="4" name="Content Placeholder 3"/>
          <p:cNvSpPr>
            <a:spLocks noGrp="1"/>
          </p:cNvSpPr>
          <p:nvPr>
            <p:ph idx="1"/>
          </p:nvPr>
        </p:nvSpPr>
        <p:spPr>
          <a:xfrm>
            <a:off x="4018788" y="640263"/>
            <a:ext cx="4521708" cy="5254510"/>
          </a:xfrm>
        </p:spPr>
        <p:txBody>
          <a:bodyPr anchor="ctr">
            <a:normAutofit/>
          </a:bodyPr>
          <a:lstStyle/>
          <a:p>
            <a:r>
              <a:rPr lang="en-GB" sz="1900" dirty="0">
                <a:solidFill>
                  <a:schemeClr val="bg1"/>
                </a:solidFill>
                <a:latin typeface="Arial" panose="020B0604020202020204" pitchFamily="34" charset="0"/>
                <a:cs typeface="Arial" panose="020B0604020202020204" pitchFamily="34" charset="0"/>
              </a:rPr>
              <a:t>Contextual- </a:t>
            </a:r>
          </a:p>
          <a:p>
            <a:pPr lvl="1"/>
            <a:r>
              <a:rPr lang="en-GB" sz="1900" dirty="0">
                <a:solidFill>
                  <a:schemeClr val="bg1"/>
                </a:solidFill>
                <a:latin typeface="Arial" panose="020B0604020202020204" pitchFamily="34" charset="0"/>
                <a:cs typeface="Arial" panose="020B0604020202020204" pitchFamily="34" charset="0"/>
              </a:rPr>
              <a:t>Historical</a:t>
            </a:r>
          </a:p>
          <a:p>
            <a:pPr lvl="1"/>
            <a:r>
              <a:rPr lang="en-GB" sz="1900" dirty="0">
                <a:solidFill>
                  <a:schemeClr val="bg1"/>
                </a:solidFill>
                <a:latin typeface="Arial" panose="020B0604020202020204" pitchFamily="34" charset="0"/>
                <a:cs typeface="Arial" panose="020B0604020202020204" pitchFamily="34" charset="0"/>
              </a:rPr>
              <a:t>Cultural</a:t>
            </a:r>
          </a:p>
          <a:p>
            <a:r>
              <a:rPr lang="en-GB" sz="1900" dirty="0">
                <a:solidFill>
                  <a:schemeClr val="bg1"/>
                </a:solidFill>
                <a:latin typeface="Arial" panose="020B0604020202020204" pitchFamily="34" charset="0"/>
                <a:cs typeface="Arial" panose="020B0604020202020204" pitchFamily="34" charset="0"/>
              </a:rPr>
              <a:t>Continuous process</a:t>
            </a:r>
          </a:p>
          <a:p>
            <a:r>
              <a:rPr lang="en-GB" sz="1900" dirty="0">
                <a:solidFill>
                  <a:schemeClr val="bg1"/>
                </a:solidFill>
                <a:latin typeface="Arial" panose="020B0604020202020204" pitchFamily="34" charset="0"/>
                <a:cs typeface="Arial" panose="020B0604020202020204" pitchFamily="34" charset="0"/>
              </a:rPr>
              <a:t>Stability v change- does a behaviour or trait stay stable through life or does it change ?</a:t>
            </a:r>
          </a:p>
          <a:p>
            <a:r>
              <a:rPr lang="en-GB" sz="1900" dirty="0">
                <a:solidFill>
                  <a:schemeClr val="bg1"/>
                </a:solidFill>
                <a:latin typeface="Arial" panose="020B0604020202020204" pitchFamily="34" charset="0"/>
                <a:cs typeface="Arial" panose="020B0604020202020204" pitchFamily="34" charset="0"/>
              </a:rPr>
              <a:t>Nature- nurture debate</a:t>
            </a:r>
          </a:p>
          <a:p>
            <a:r>
              <a:rPr lang="en-GB" sz="1900" dirty="0">
                <a:solidFill>
                  <a:schemeClr val="bg1"/>
                </a:solidFill>
                <a:latin typeface="Arial" panose="020B0604020202020204" pitchFamily="34" charset="0"/>
                <a:cs typeface="Arial" panose="020B0604020202020204" pitchFamily="34" charset="0"/>
              </a:rPr>
              <a:t>Whole child development </a:t>
            </a:r>
          </a:p>
          <a:p>
            <a:pPr marL="0" indent="0">
              <a:buNone/>
            </a:pPr>
            <a:r>
              <a:rPr lang="en-GB" sz="1900" dirty="0">
                <a:solidFill>
                  <a:schemeClr val="bg1"/>
                </a:solidFill>
                <a:latin typeface="Arial" panose="020B0604020202020204" pitchFamily="34" charset="0"/>
                <a:cs typeface="Arial" panose="020B0604020202020204" pitchFamily="34" charset="0"/>
              </a:rPr>
              <a:t>(Keenan &amp; Evans, 2009) </a:t>
            </a:r>
          </a:p>
        </p:txBody>
      </p:sp>
    </p:spTree>
    <p:extLst>
      <p:ext uri="{BB962C8B-B14F-4D97-AF65-F5344CB8AC3E}">
        <p14:creationId xmlns:p14="http://schemas.microsoft.com/office/powerpoint/2010/main" val="336566565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628650" y="631825"/>
            <a:ext cx="7886700" cy="1325563"/>
          </a:xfrm>
        </p:spPr>
        <p:txBody>
          <a:bodyPr>
            <a:normAutofit/>
          </a:bodyPr>
          <a:lstStyle/>
          <a:p>
            <a:r>
              <a:rPr lang="en-GB" sz="3600" b="1" dirty="0"/>
              <a:t>So why are we studying individual development?</a:t>
            </a:r>
            <a:endParaRPr lang="en-US" sz="3600" b="1" dirty="0"/>
          </a:p>
        </p:txBody>
      </p:sp>
      <p:sp>
        <p:nvSpPr>
          <p:cNvPr id="13315" name="Rectangle 3"/>
          <p:cNvSpPr>
            <a:spLocks noGrp="1" noChangeArrowheads="1"/>
          </p:cNvSpPr>
          <p:nvPr>
            <p:ph idx="1"/>
          </p:nvPr>
        </p:nvSpPr>
        <p:spPr>
          <a:xfrm>
            <a:off x="628650" y="2057400"/>
            <a:ext cx="7886700" cy="3871762"/>
          </a:xfrm>
        </p:spPr>
        <p:txBody>
          <a:bodyPr>
            <a:normAutofit/>
          </a:bodyPr>
          <a:lstStyle/>
          <a:p>
            <a:r>
              <a:rPr lang="en-GB"/>
              <a:t>We need to discover what makes children ‘tick’</a:t>
            </a:r>
          </a:p>
          <a:p>
            <a:r>
              <a:rPr lang="en-GB"/>
              <a:t>Why they do certain things</a:t>
            </a:r>
          </a:p>
          <a:p>
            <a:r>
              <a:rPr lang="en-GB"/>
              <a:t>Act in certain ways</a:t>
            </a:r>
          </a:p>
          <a:p>
            <a:r>
              <a:rPr lang="en-GB"/>
              <a:t>Understand they are all different</a:t>
            </a:r>
          </a:p>
          <a:p>
            <a:r>
              <a:rPr lang="en-GB"/>
              <a:t>Have different needs</a:t>
            </a:r>
          </a:p>
          <a:p>
            <a:r>
              <a:rPr lang="en-GB"/>
              <a:t>Know how they learn and develop</a:t>
            </a: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dirty="0"/>
              <a:t>Learning Outcome 2</a:t>
            </a:r>
          </a:p>
        </p:txBody>
      </p:sp>
      <p:sp>
        <p:nvSpPr>
          <p:cNvPr id="2" name="Content Placeholder 1"/>
          <p:cNvSpPr>
            <a:spLocks noGrp="1"/>
          </p:cNvSpPr>
          <p:nvPr>
            <p:ph idx="1"/>
          </p:nvPr>
        </p:nvSpPr>
        <p:spPr>
          <a:xfrm>
            <a:off x="628650" y="2057400"/>
            <a:ext cx="7886700" cy="3871762"/>
          </a:xfrm>
        </p:spPr>
        <p:txBody>
          <a:bodyPr>
            <a:normAutofit/>
          </a:bodyPr>
          <a:lstStyle/>
          <a:p>
            <a:r>
              <a:rPr lang="en-GB" sz="2800" dirty="0"/>
              <a:t>Discuss the key challenges and milestones faced by individuals </a:t>
            </a:r>
          </a:p>
          <a:p>
            <a:pPr lvl="0"/>
            <a:endParaRPr lang="en-GB" sz="2800" dirty="0"/>
          </a:p>
          <a:p>
            <a:pPr lvl="0"/>
            <a:r>
              <a:rPr lang="en-GB" sz="2800" dirty="0"/>
              <a:t>Discussion: what factors can you think of that may influence development?</a:t>
            </a:r>
          </a:p>
          <a:p>
            <a:pPr lvl="0"/>
            <a:endParaRPr lang="en-GB" sz="2800" dirty="0"/>
          </a:p>
          <a:p>
            <a:pPr>
              <a:buNone/>
            </a:pPr>
            <a:r>
              <a:rPr lang="en-GB" dirty="0">
                <a:latin typeface="Bradley Hand ITC" pitchFamily="66" charset="0"/>
              </a:rPr>
              <a:t>                                        </a:t>
            </a:r>
            <a:endParaRPr lang="en-GB" dirty="0"/>
          </a:p>
          <a:p>
            <a:pPr marL="0" indent="0">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FD4C911-D59E-4A0C-A969-1AF4F89223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0" y="188640"/>
            <a:ext cx="7010400" cy="6552728"/>
          </a:xfrm>
          <a:prstGeom prst="rect">
            <a:avLst/>
          </a:prstGeom>
        </p:spPr>
      </p:pic>
    </p:spTree>
    <p:extLst>
      <p:ext uri="{BB962C8B-B14F-4D97-AF65-F5344CB8AC3E}">
        <p14:creationId xmlns:p14="http://schemas.microsoft.com/office/powerpoint/2010/main" val="2935552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30935" y="474146"/>
            <a:ext cx="7886695" cy="1197864"/>
          </a:xfrm>
        </p:spPr>
        <p:txBody>
          <a:bodyPr>
            <a:normAutofit/>
          </a:bodyPr>
          <a:lstStyle/>
          <a:p>
            <a:r>
              <a:rPr lang="en-GB"/>
              <a:t>Learning Outcome 3</a:t>
            </a:r>
          </a:p>
        </p:txBody>
      </p:sp>
      <p:cxnSp>
        <p:nvCxnSpPr>
          <p:cNvPr id="28" name="Straight Connector 27">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6616"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4" name="Picture 5" descr="Teacher and Child"/>
          <p:cNvPicPr>
            <a:picLocks noChangeAspect="1" noChangeArrowheads="1"/>
          </p:cNvPicPr>
          <p:nvPr/>
        </p:nvPicPr>
        <p:blipFill rotWithShape="1">
          <a:blip r:embed="rId3" cstate="print"/>
          <a:srcRect l="14365" r="5732" b="1"/>
          <a:stretch/>
        </p:blipFill>
        <p:spPr bwMode="auto">
          <a:xfrm>
            <a:off x="626364" y="2002117"/>
            <a:ext cx="4661846" cy="4171569"/>
          </a:xfrm>
          <a:prstGeom prst="rect">
            <a:avLst/>
          </a:prstGeom>
          <a:noFill/>
        </p:spPr>
      </p:pic>
      <p:sp>
        <p:nvSpPr>
          <p:cNvPr id="2" name="Content Placeholder 1"/>
          <p:cNvSpPr>
            <a:spLocks noGrp="1"/>
          </p:cNvSpPr>
          <p:nvPr>
            <p:ph idx="1"/>
          </p:nvPr>
        </p:nvSpPr>
        <p:spPr>
          <a:xfrm>
            <a:off x="5649985" y="1999578"/>
            <a:ext cx="2867644" cy="4171568"/>
          </a:xfrm>
        </p:spPr>
        <p:txBody>
          <a:bodyPr anchor="ctr">
            <a:normAutofit/>
          </a:bodyPr>
          <a:lstStyle/>
          <a:p>
            <a:r>
              <a:rPr lang="en-GB" sz="2400" dirty="0"/>
              <a:t>Consider the importance of this development for practitioners working with individuals and the role of policy/legislation</a:t>
            </a:r>
          </a:p>
          <a:p>
            <a:endParaRPr lang="en-GB" sz="1700" dirty="0"/>
          </a:p>
          <a:p>
            <a:pPr lvl="0">
              <a:buNone/>
            </a:pPr>
            <a:endParaRPr lang="en-GB" sz="1700" dirty="0"/>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5122" name="Rectangle 2"/>
          <p:cNvSpPr>
            <a:spLocks noGrp="1" noChangeArrowheads="1"/>
          </p:cNvSpPr>
          <p:nvPr>
            <p:ph type="title"/>
          </p:nvPr>
        </p:nvSpPr>
        <p:spPr>
          <a:xfrm>
            <a:off x="5013198" y="932688"/>
            <a:ext cx="3519235" cy="1056152"/>
          </a:xfrm>
        </p:spPr>
        <p:txBody>
          <a:bodyPr anchor="b">
            <a:normAutofit/>
          </a:bodyPr>
          <a:lstStyle/>
          <a:p>
            <a:pPr eaLnBrk="1" hangingPunct="1"/>
            <a:r>
              <a:rPr lang="en-GB" sz="3600" b="1" dirty="0"/>
              <a:t>What is a theory?</a:t>
            </a:r>
          </a:p>
        </p:txBody>
      </p:sp>
      <p:pic>
        <p:nvPicPr>
          <p:cNvPr id="5124" name="Picture 5" descr="MCj02950710000[1]"/>
          <p:cNvPicPr>
            <a:picLocks noChangeAspect="1" noChangeArrowheads="1"/>
          </p:cNvPicPr>
          <p:nvPr/>
        </p:nvPicPr>
        <p:blipFill>
          <a:blip r:embed="rId2" cstate="print"/>
          <a:stretch>
            <a:fillRect/>
          </a:stretch>
        </p:blipFill>
        <p:spPr bwMode="auto">
          <a:xfrm>
            <a:off x="352513" y="1727538"/>
            <a:ext cx="3769144" cy="3412067"/>
          </a:xfrm>
          <a:prstGeom prst="rect">
            <a:avLst/>
          </a:prstGeom>
          <a:noFill/>
        </p:spPr>
      </p:pic>
      <p:cxnSp>
        <p:nvCxnSpPr>
          <p:cNvPr id="75" name="Straight Connector 74">
            <a:extLst>
              <a:ext uri="{FF2B5EF4-FFF2-40B4-BE49-F238E27FC236}">
                <a16:creationId xmlns:a16="http://schemas.microsoft.com/office/drawing/2014/main" id="{7AD0F4D2-80E7-4A78-82EE-BEAEE4945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5123" name="Rectangle 3"/>
          <p:cNvSpPr>
            <a:spLocks noGrp="1" noChangeArrowheads="1"/>
          </p:cNvSpPr>
          <p:nvPr>
            <p:ph idx="1"/>
          </p:nvPr>
        </p:nvSpPr>
        <p:spPr>
          <a:xfrm>
            <a:off x="5013198" y="2084832"/>
            <a:ext cx="3669030" cy="4296496"/>
          </a:xfrm>
        </p:spPr>
        <p:txBody>
          <a:bodyPr anchor="t">
            <a:noAutofit/>
          </a:bodyPr>
          <a:lstStyle/>
          <a:p>
            <a:pPr eaLnBrk="1" hangingPunct="1"/>
            <a:r>
              <a:rPr lang="en-GB" sz="2000" dirty="0"/>
              <a:t>An idea?</a:t>
            </a:r>
          </a:p>
          <a:p>
            <a:pPr eaLnBrk="1" hangingPunct="1"/>
            <a:r>
              <a:rPr lang="en-GB" sz="2000" dirty="0"/>
              <a:t>An opinion?</a:t>
            </a:r>
          </a:p>
          <a:p>
            <a:pPr eaLnBrk="1" hangingPunct="1"/>
            <a:r>
              <a:rPr lang="en-GB" sz="2000" dirty="0"/>
              <a:t>A hypothesis?</a:t>
            </a:r>
          </a:p>
          <a:p>
            <a:pPr eaLnBrk="1" hangingPunct="1"/>
            <a:r>
              <a:rPr lang="en-GB" sz="2000" dirty="0"/>
              <a:t>A speculation?</a:t>
            </a:r>
          </a:p>
          <a:p>
            <a:pPr eaLnBrk="1" hangingPunct="1"/>
            <a:r>
              <a:rPr lang="en-GB" sz="2000" dirty="0"/>
              <a:t>A fact?</a:t>
            </a:r>
          </a:p>
          <a:p>
            <a:pPr eaLnBrk="1" hangingPunct="1"/>
            <a:r>
              <a:rPr lang="en-GB" sz="2000" dirty="0"/>
              <a:t>An underlying assumption (our image of the world)?</a:t>
            </a:r>
          </a:p>
          <a:p>
            <a:pPr eaLnBrk="1" hangingPunct="1"/>
            <a:r>
              <a:rPr lang="en-GB" sz="2000" dirty="0"/>
              <a:t>Is it something that can be tested to give a result?</a:t>
            </a:r>
          </a:p>
          <a:p>
            <a:pPr eaLnBrk="1" hangingPunct="1"/>
            <a:r>
              <a:rPr lang="en-GB" sz="2000" dirty="0"/>
              <a:t>A cultural expectation?</a:t>
            </a:r>
          </a:p>
          <a:p>
            <a:pPr eaLnBrk="1" hangingPunct="1"/>
            <a:r>
              <a:rPr lang="en-GB" sz="2000" dirty="0"/>
              <a:t>How would you define a theory? Discuss</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down)">
                                      <p:cBhvr>
                                        <p:cTn id="7" dur="500"/>
                                        <p:tgtEl>
                                          <p:spTgt spid="512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5123">
                                            <p:txEl>
                                              <p:pRg st="1" end="1"/>
                                            </p:txEl>
                                          </p:spTgt>
                                        </p:tgtEl>
                                        <p:attrNameLst>
                                          <p:attrName>style.visibility</p:attrName>
                                        </p:attrNameLst>
                                      </p:cBhvr>
                                      <p:to>
                                        <p:strVal val="visible"/>
                                      </p:to>
                                    </p:set>
                                    <p:animEffect transition="in" filter="wipe(down)">
                                      <p:cBhvr>
                                        <p:cTn id="10" dur="500"/>
                                        <p:tgtEl>
                                          <p:spTgt spid="5123">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Effect transition="in" filter="wipe(down)">
                                      <p:cBhvr>
                                        <p:cTn id="13" dur="500"/>
                                        <p:tgtEl>
                                          <p:spTgt spid="5123">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5123">
                                            <p:txEl>
                                              <p:pRg st="3" end="3"/>
                                            </p:txEl>
                                          </p:spTgt>
                                        </p:tgtEl>
                                        <p:attrNameLst>
                                          <p:attrName>style.visibility</p:attrName>
                                        </p:attrNameLst>
                                      </p:cBhvr>
                                      <p:to>
                                        <p:strVal val="visible"/>
                                      </p:to>
                                    </p:set>
                                    <p:animEffect transition="in" filter="wipe(down)">
                                      <p:cBhvr>
                                        <p:cTn id="16" dur="500"/>
                                        <p:tgtEl>
                                          <p:spTgt spid="5123">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animEffect transition="in" filter="wipe(down)">
                                      <p:cBhvr>
                                        <p:cTn id="19" dur="500"/>
                                        <p:tgtEl>
                                          <p:spTgt spid="5123">
                                            <p:txEl>
                                              <p:pRg st="4" end="4"/>
                                            </p:txEl>
                                          </p:spTgt>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5123">
                                            <p:txEl>
                                              <p:pRg st="5" end="5"/>
                                            </p:txEl>
                                          </p:spTgt>
                                        </p:tgtEl>
                                        <p:attrNameLst>
                                          <p:attrName>style.visibility</p:attrName>
                                        </p:attrNameLst>
                                      </p:cBhvr>
                                      <p:to>
                                        <p:strVal val="visible"/>
                                      </p:to>
                                    </p:set>
                                    <p:animEffect transition="in" filter="wipe(down)">
                                      <p:cBhvr>
                                        <p:cTn id="22" dur="500"/>
                                        <p:tgtEl>
                                          <p:spTgt spid="5123">
                                            <p:txEl>
                                              <p:pRg st="5" end="5"/>
                                            </p:txEl>
                                          </p:spTgt>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5123">
                                            <p:txEl>
                                              <p:pRg st="6" end="6"/>
                                            </p:txEl>
                                          </p:spTgt>
                                        </p:tgtEl>
                                        <p:attrNameLst>
                                          <p:attrName>style.visibility</p:attrName>
                                        </p:attrNameLst>
                                      </p:cBhvr>
                                      <p:to>
                                        <p:strVal val="visible"/>
                                      </p:to>
                                    </p:set>
                                    <p:animEffect transition="in" filter="wipe(down)">
                                      <p:cBhvr>
                                        <p:cTn id="25" dur="500"/>
                                        <p:tgtEl>
                                          <p:spTgt spid="5123">
                                            <p:txEl>
                                              <p:pRg st="6" end="6"/>
                                            </p:txEl>
                                          </p:spTgt>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5123">
                                            <p:txEl>
                                              <p:pRg st="7" end="7"/>
                                            </p:txEl>
                                          </p:spTgt>
                                        </p:tgtEl>
                                        <p:attrNameLst>
                                          <p:attrName>style.visibility</p:attrName>
                                        </p:attrNameLst>
                                      </p:cBhvr>
                                      <p:to>
                                        <p:strVal val="visible"/>
                                      </p:to>
                                    </p:set>
                                    <p:animEffect transition="in" filter="wipe(down)">
                                      <p:cBhvr>
                                        <p:cTn id="28" dur="500"/>
                                        <p:tgtEl>
                                          <p:spTgt spid="5123">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5123">
                                            <p:txEl>
                                              <p:pRg st="8" end="8"/>
                                            </p:txEl>
                                          </p:spTgt>
                                        </p:tgtEl>
                                        <p:attrNameLst>
                                          <p:attrName>style.visibility</p:attrName>
                                        </p:attrNameLst>
                                      </p:cBhvr>
                                      <p:to>
                                        <p:strVal val="visible"/>
                                      </p:to>
                                    </p:set>
                                    <p:animEffect transition="in" filter="wipe(down)">
                                      <p:cBhvr>
                                        <p:cTn id="33" dur="500"/>
                                        <p:tgtEl>
                                          <p:spTgt spid="512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628650" y="631825"/>
            <a:ext cx="7886700" cy="1325563"/>
          </a:xfrm>
        </p:spPr>
        <p:txBody>
          <a:bodyPr>
            <a:normAutofit/>
          </a:bodyPr>
          <a:lstStyle/>
          <a:p>
            <a:r>
              <a:rPr lang="en-GB" sz="3600" b="1" dirty="0"/>
              <a:t>Theory is …</a:t>
            </a:r>
            <a:br>
              <a:rPr lang="en-GB" dirty="0"/>
            </a:br>
            <a:endParaRPr lang="en-US" dirty="0"/>
          </a:p>
        </p:txBody>
      </p:sp>
      <p:sp>
        <p:nvSpPr>
          <p:cNvPr id="6147" name="Rectangle 3"/>
          <p:cNvSpPr>
            <a:spLocks noGrp="1" noChangeArrowheads="1"/>
          </p:cNvSpPr>
          <p:nvPr>
            <p:ph idx="1"/>
          </p:nvPr>
        </p:nvSpPr>
        <p:spPr>
          <a:xfrm>
            <a:off x="628650" y="2057400"/>
            <a:ext cx="7886700" cy="3871762"/>
          </a:xfrm>
        </p:spPr>
        <p:txBody>
          <a:bodyPr>
            <a:normAutofit/>
          </a:bodyPr>
          <a:lstStyle/>
          <a:p>
            <a:pPr eaLnBrk="1" hangingPunct="1">
              <a:buFont typeface="Century Gothic" pitchFamily="34" charset="0"/>
              <a:buNone/>
            </a:pPr>
            <a:endParaRPr lang="en-GB" dirty="0"/>
          </a:p>
          <a:p>
            <a:pPr algn="ctr" eaLnBrk="1" hangingPunct="1">
              <a:buFont typeface="Century Gothic" pitchFamily="34" charset="0"/>
              <a:buNone/>
            </a:pPr>
            <a:r>
              <a:rPr lang="en-GB" sz="2800" dirty="0"/>
              <a:t>‘A set of ideas about experiences or events’</a:t>
            </a:r>
          </a:p>
          <a:p>
            <a:pPr algn="ctr" eaLnBrk="1" hangingPunct="1">
              <a:buFont typeface="Century Gothic" pitchFamily="34" charset="0"/>
              <a:buNone/>
            </a:pPr>
            <a:r>
              <a:rPr lang="en-GB" sz="2800" dirty="0"/>
              <a:t>					(Lindon, 2012, p.6)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p:cNvSpPr>
            <a:spLocks noGrp="1"/>
          </p:cNvSpPr>
          <p:nvPr>
            <p:ph type="title"/>
          </p:nvPr>
        </p:nvSpPr>
        <p:spPr>
          <a:xfrm>
            <a:off x="628650" y="631825"/>
            <a:ext cx="7886700" cy="1325563"/>
          </a:xfrm>
        </p:spPr>
        <p:txBody>
          <a:bodyPr>
            <a:normAutofit/>
          </a:bodyPr>
          <a:lstStyle/>
          <a:p>
            <a:pPr eaLnBrk="1" hangingPunct="1"/>
            <a:r>
              <a:rPr lang="en-GB" b="1" dirty="0"/>
              <a:t>Theories in child development</a:t>
            </a:r>
          </a:p>
        </p:txBody>
      </p:sp>
      <p:sp>
        <p:nvSpPr>
          <p:cNvPr id="8195" name="Content Placeholder 2"/>
          <p:cNvSpPr>
            <a:spLocks noGrp="1"/>
          </p:cNvSpPr>
          <p:nvPr>
            <p:ph idx="1"/>
          </p:nvPr>
        </p:nvSpPr>
        <p:spPr>
          <a:xfrm>
            <a:off x="628650" y="2057400"/>
            <a:ext cx="7886700" cy="3871762"/>
          </a:xfrm>
        </p:spPr>
        <p:txBody>
          <a:bodyPr>
            <a:noAutofit/>
          </a:bodyPr>
          <a:lstStyle/>
          <a:p>
            <a:pPr eaLnBrk="1" hangingPunct="1">
              <a:buFont typeface="Century Gothic" pitchFamily="34" charset="0"/>
              <a:buNone/>
            </a:pPr>
            <a:r>
              <a:rPr lang="en-GB" sz="2400" dirty="0"/>
              <a:t>Important because:</a:t>
            </a:r>
          </a:p>
          <a:p>
            <a:pPr eaLnBrk="1" hangingPunct="1"/>
            <a:r>
              <a:rPr lang="en-GB" sz="2400" dirty="0"/>
              <a:t>Can provide organising frameworks for observation of children</a:t>
            </a:r>
          </a:p>
          <a:p>
            <a:pPr eaLnBrk="1" hangingPunct="1"/>
            <a:r>
              <a:rPr lang="en-GB" sz="2400" dirty="0"/>
              <a:t>Gives meaning to what we observe</a:t>
            </a:r>
          </a:p>
          <a:p>
            <a:pPr eaLnBrk="1" hangingPunct="1"/>
            <a:r>
              <a:rPr lang="en-GB" sz="2400" dirty="0"/>
              <a:t>Theories grounded in research serve as sound basis for practical action – e.g. Foundation Phase</a:t>
            </a:r>
          </a:p>
          <a:p>
            <a:pPr eaLnBrk="1" hangingPunct="1">
              <a:buFont typeface="Century Gothic" pitchFamily="34" charset="0"/>
              <a:buNone/>
            </a:pPr>
            <a:r>
              <a:rPr lang="en-GB" sz="2400" dirty="0"/>
              <a:t>(Berk, 2009)</a:t>
            </a:r>
          </a:p>
          <a:p>
            <a:pPr eaLnBrk="1" hangingPunct="1">
              <a:buFont typeface="Century Gothic" pitchFamily="34" charset="0"/>
              <a:buNone/>
            </a:pPr>
            <a:endParaRPr lang="en-GB" sz="2400" dirty="0"/>
          </a:p>
          <a:p>
            <a:pPr eaLnBrk="1" hangingPunct="1"/>
            <a:r>
              <a:rPr lang="en-GB" sz="2400" dirty="0"/>
              <a:t>There are so many theories in child development because there are so many opinions!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b="1"/>
              <a:t>Key terms</a:t>
            </a:r>
          </a:p>
        </p:txBody>
      </p:sp>
      <p:sp>
        <p:nvSpPr>
          <p:cNvPr id="2" name="Content Placeholder 1"/>
          <p:cNvSpPr>
            <a:spLocks noGrp="1"/>
          </p:cNvSpPr>
          <p:nvPr>
            <p:ph idx="1"/>
          </p:nvPr>
        </p:nvSpPr>
        <p:spPr>
          <a:xfrm>
            <a:off x="628650" y="1772816"/>
            <a:ext cx="7886700" cy="4156346"/>
          </a:xfrm>
        </p:spPr>
        <p:txBody>
          <a:bodyPr>
            <a:normAutofit/>
          </a:bodyPr>
          <a:lstStyle/>
          <a:p>
            <a:r>
              <a:rPr lang="en-GB" sz="2400" dirty="0"/>
              <a:t>Maturation</a:t>
            </a:r>
          </a:p>
          <a:p>
            <a:r>
              <a:rPr lang="en-GB" sz="2400" dirty="0"/>
              <a:t>Human growth</a:t>
            </a:r>
          </a:p>
          <a:p>
            <a:r>
              <a:rPr lang="en-GB" sz="2400" dirty="0"/>
              <a:t>Genes</a:t>
            </a:r>
          </a:p>
          <a:p>
            <a:r>
              <a:rPr lang="en-GB" sz="2400" dirty="0"/>
              <a:t>Learning</a:t>
            </a:r>
          </a:p>
          <a:p>
            <a:endParaRPr lang="en-GB" sz="2400" dirty="0"/>
          </a:p>
          <a:p>
            <a:r>
              <a:rPr lang="en-GB" sz="2400" dirty="0"/>
              <a:t>Move to your break out groups – as a group come up with a definition for each of these terms.</a:t>
            </a:r>
          </a:p>
          <a:p>
            <a:r>
              <a:rPr lang="en-GB" sz="2400" dirty="0"/>
              <a:t>Be prepared to share your ideas</a:t>
            </a:r>
          </a:p>
          <a:p>
            <a:r>
              <a:rPr lang="en-GB" sz="2400" dirty="0"/>
              <a:t>TASK duration – 15 minutes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b="1"/>
              <a:t>Key terms defined</a:t>
            </a:r>
          </a:p>
        </p:txBody>
      </p:sp>
      <p:sp>
        <p:nvSpPr>
          <p:cNvPr id="2" name="Content Placeholder 1"/>
          <p:cNvSpPr>
            <a:spLocks noGrp="1"/>
          </p:cNvSpPr>
          <p:nvPr>
            <p:ph idx="1"/>
          </p:nvPr>
        </p:nvSpPr>
        <p:spPr>
          <a:xfrm>
            <a:off x="628650" y="2057400"/>
            <a:ext cx="7886700" cy="3871762"/>
          </a:xfrm>
        </p:spPr>
        <p:txBody>
          <a:bodyPr>
            <a:normAutofit/>
          </a:bodyPr>
          <a:lstStyle/>
          <a:p>
            <a:r>
              <a:rPr lang="en-GB"/>
              <a:t>Maturation - process of biological development</a:t>
            </a:r>
          </a:p>
          <a:p>
            <a:r>
              <a:rPr lang="en-GB"/>
              <a:t>Human growth – gradual increase in body size</a:t>
            </a:r>
          </a:p>
          <a:p>
            <a:r>
              <a:rPr lang="en-GB"/>
              <a:t>Genes – inherited, composed of DNA, forming part of chromosomes which make up the nucleus of the human cell</a:t>
            </a:r>
          </a:p>
          <a:p>
            <a:r>
              <a:rPr lang="en-GB"/>
              <a:t>Learning – ‘the process through which a person’s experiences of the environment result in relatively permanent changes to how people feel, think and behave’ (Doherty and Hughes, 2009, p.6)</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b="1"/>
              <a:t>Reading List</a:t>
            </a:r>
            <a:endParaRPr lang="en-GB" b="1" dirty="0"/>
          </a:p>
        </p:txBody>
      </p:sp>
      <p:sp>
        <p:nvSpPr>
          <p:cNvPr id="2" name="Content Placeholder 1"/>
          <p:cNvSpPr>
            <a:spLocks noGrp="1"/>
          </p:cNvSpPr>
          <p:nvPr>
            <p:ph idx="1"/>
          </p:nvPr>
        </p:nvSpPr>
        <p:spPr>
          <a:xfrm>
            <a:off x="628650" y="2057400"/>
            <a:ext cx="7886700" cy="3871762"/>
          </a:xfrm>
        </p:spPr>
        <p:txBody>
          <a:bodyPr>
            <a:normAutofit/>
          </a:bodyPr>
          <a:lstStyle/>
          <a:p>
            <a:pPr marL="0" indent="0" fontAlgn="base" hangingPunct="0">
              <a:buNone/>
            </a:pPr>
            <a:r>
              <a:rPr lang="en-GB" sz="2800" b="1" dirty="0"/>
              <a:t>Essential</a:t>
            </a:r>
            <a:endParaRPr lang="en-GB" sz="2800" dirty="0"/>
          </a:p>
          <a:p>
            <a:pPr fontAlgn="base" hangingPunct="0"/>
            <a:r>
              <a:rPr lang="en-GB" sz="2400" dirty="0"/>
              <a:t>Bee, H. and Boyd, D. (2014) </a:t>
            </a:r>
            <a:r>
              <a:rPr lang="en-GB" sz="2400" i="1" dirty="0"/>
              <a:t>The Developing Child</a:t>
            </a:r>
            <a:r>
              <a:rPr lang="en-GB" sz="2400" dirty="0"/>
              <a:t> (12</a:t>
            </a:r>
            <a:r>
              <a:rPr lang="en-GB" sz="2400" baseline="30000" dirty="0"/>
              <a:t>th</a:t>
            </a:r>
            <a:r>
              <a:rPr lang="en-GB" sz="2400" dirty="0"/>
              <a:t> Edition), London : Pearson, </a:t>
            </a:r>
            <a:r>
              <a:rPr lang="en-GB" sz="2400" dirty="0" err="1"/>
              <a:t>Allyn</a:t>
            </a:r>
            <a:r>
              <a:rPr lang="en-GB" sz="2400" dirty="0"/>
              <a:t> &amp; Bacon </a:t>
            </a:r>
          </a:p>
          <a:p>
            <a:r>
              <a:rPr lang="en-GB" sz="2400" dirty="0"/>
              <a:t>Johnston, J. &amp; </a:t>
            </a:r>
            <a:r>
              <a:rPr lang="en-GB" sz="2400" dirty="0" err="1"/>
              <a:t>Nahmad</a:t>
            </a:r>
            <a:r>
              <a:rPr lang="en-GB" sz="2400" dirty="0"/>
              <a:t>-Williams, L. (2014) Early</a:t>
            </a:r>
            <a:r>
              <a:rPr lang="en-GB" sz="2400" i="1" dirty="0"/>
              <a:t> Childhood Studies. </a:t>
            </a:r>
            <a:r>
              <a:rPr lang="en-GB" sz="2400" dirty="0"/>
              <a:t>Harlow: Pearson</a:t>
            </a:r>
          </a:p>
          <a:p>
            <a:pPr fontAlgn="base" hangingPunct="0"/>
            <a:r>
              <a:rPr lang="en-GB" sz="2400" dirty="0"/>
              <a:t>Lindon, J.  (2012) </a:t>
            </a:r>
            <a:r>
              <a:rPr lang="en-GB" sz="2400" i="1" dirty="0"/>
              <a:t>Understanding Child Development: Linking theory and practice,</a:t>
            </a:r>
            <a:r>
              <a:rPr lang="en-GB" sz="2400" dirty="0"/>
              <a:t> Second Edition, London: Hodder &amp; Stoughton Ltd.</a:t>
            </a:r>
          </a:p>
          <a:p>
            <a:r>
              <a:rPr lang="en-GB" sz="2400" dirty="0"/>
              <a:t>Keenan, T. &amp; Evans, S. (2009) </a:t>
            </a:r>
            <a:r>
              <a:rPr lang="en-GB" sz="2400" i="1" dirty="0"/>
              <a:t>An Introduction to Child Development </a:t>
            </a:r>
            <a:r>
              <a:rPr lang="en-GB" sz="2400" dirty="0"/>
              <a:t>London: Sage</a:t>
            </a:r>
          </a:p>
          <a:p>
            <a:pPr>
              <a:buNone/>
            </a:pPr>
            <a:endParaRPr lang="en-GB" dirty="0"/>
          </a:p>
          <a:p>
            <a:pPr>
              <a:buNone/>
            </a:pPr>
            <a:endParaRPr lang="en-GB" dirty="0"/>
          </a:p>
          <a:p>
            <a:endParaRPr lang="en-GB" dirty="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3187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463248"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03503" y="640263"/>
            <a:ext cx="2463248" cy="5254510"/>
          </a:xfrm>
        </p:spPr>
        <p:txBody>
          <a:bodyPr>
            <a:normAutofit/>
          </a:bodyPr>
          <a:lstStyle/>
          <a:p>
            <a:r>
              <a:rPr lang="en-GB"/>
              <a:t>Further Reading</a:t>
            </a:r>
            <a:br>
              <a:rPr lang="en-GB"/>
            </a:br>
            <a:endParaRPr lang="en-GB"/>
          </a:p>
        </p:txBody>
      </p:sp>
      <p:sp>
        <p:nvSpPr>
          <p:cNvPr id="2" name="Content Placeholder 1"/>
          <p:cNvSpPr>
            <a:spLocks noGrp="1"/>
          </p:cNvSpPr>
          <p:nvPr>
            <p:ph idx="1"/>
          </p:nvPr>
        </p:nvSpPr>
        <p:spPr>
          <a:xfrm>
            <a:off x="4018788" y="640263"/>
            <a:ext cx="4521708" cy="5254510"/>
          </a:xfrm>
        </p:spPr>
        <p:txBody>
          <a:bodyPr anchor="ctr">
            <a:normAutofit/>
          </a:bodyPr>
          <a:lstStyle/>
          <a:p>
            <a:pPr fontAlgn="base" hangingPunct="0"/>
            <a:r>
              <a:rPr lang="en-GB" sz="1600" dirty="0">
                <a:solidFill>
                  <a:schemeClr val="bg1"/>
                </a:solidFill>
              </a:rPr>
              <a:t>Beckett, C. &amp; Taylor, H. (2011) </a:t>
            </a:r>
            <a:r>
              <a:rPr lang="en-GB" sz="1600" i="1" dirty="0">
                <a:solidFill>
                  <a:schemeClr val="bg1"/>
                </a:solidFill>
              </a:rPr>
              <a:t>Human Growth &amp; Development</a:t>
            </a:r>
            <a:r>
              <a:rPr lang="en-GB" sz="1600" dirty="0">
                <a:solidFill>
                  <a:schemeClr val="bg1"/>
                </a:solidFill>
              </a:rPr>
              <a:t>. London: Sage</a:t>
            </a:r>
          </a:p>
          <a:p>
            <a:r>
              <a:rPr lang="en-GB" sz="1600" dirty="0">
                <a:solidFill>
                  <a:schemeClr val="bg1"/>
                </a:solidFill>
              </a:rPr>
              <a:t>Berger, K.S. (2007) </a:t>
            </a:r>
            <a:r>
              <a:rPr lang="en-GB" sz="1600" i="1" dirty="0">
                <a:solidFill>
                  <a:schemeClr val="bg1"/>
                </a:solidFill>
              </a:rPr>
              <a:t>The Developing Person through the Lifespan</a:t>
            </a:r>
            <a:r>
              <a:rPr lang="en-GB" sz="1600" dirty="0">
                <a:solidFill>
                  <a:schemeClr val="bg1"/>
                </a:solidFill>
              </a:rPr>
              <a:t>. New York: Worth </a:t>
            </a:r>
          </a:p>
          <a:p>
            <a:r>
              <a:rPr lang="en-GB" sz="1600" dirty="0">
                <a:solidFill>
                  <a:schemeClr val="bg1"/>
                </a:solidFill>
              </a:rPr>
              <a:t>Crowley, K. (2017) Child Development. London: Sage</a:t>
            </a:r>
          </a:p>
          <a:p>
            <a:r>
              <a:rPr lang="en-GB" sz="1600" dirty="0">
                <a:solidFill>
                  <a:schemeClr val="bg1"/>
                </a:solidFill>
              </a:rPr>
              <a:t>Doherty, J. &amp; Hughes, M. (2009) </a:t>
            </a:r>
            <a:r>
              <a:rPr lang="en-GB" sz="1600" i="1" dirty="0">
                <a:solidFill>
                  <a:schemeClr val="bg1"/>
                </a:solidFill>
              </a:rPr>
              <a:t>Child Development Theory and Practice </a:t>
            </a:r>
            <a:r>
              <a:rPr lang="en-GB" sz="1600" dirty="0">
                <a:solidFill>
                  <a:schemeClr val="bg1"/>
                </a:solidFill>
              </a:rPr>
              <a:t>Harlow: Pearson</a:t>
            </a:r>
          </a:p>
          <a:p>
            <a:r>
              <a:rPr lang="en-GB" sz="1600" dirty="0">
                <a:solidFill>
                  <a:schemeClr val="bg1"/>
                </a:solidFill>
              </a:rPr>
              <a:t>Dowling, M. (2014) (4</a:t>
            </a:r>
            <a:r>
              <a:rPr lang="en-GB" sz="1600" baseline="30000" dirty="0">
                <a:solidFill>
                  <a:schemeClr val="bg1"/>
                </a:solidFill>
              </a:rPr>
              <a:t>th</a:t>
            </a:r>
            <a:r>
              <a:rPr lang="en-GB" sz="1600" dirty="0">
                <a:solidFill>
                  <a:schemeClr val="bg1"/>
                </a:solidFill>
              </a:rPr>
              <a:t> </a:t>
            </a:r>
            <a:r>
              <a:rPr lang="en-GB" sz="1600">
                <a:solidFill>
                  <a:schemeClr val="bg1"/>
                </a:solidFill>
              </a:rPr>
              <a:t>edn</a:t>
            </a:r>
            <a:r>
              <a:rPr lang="en-GB" sz="1600" dirty="0">
                <a:solidFill>
                  <a:schemeClr val="bg1"/>
                </a:solidFill>
              </a:rPr>
              <a:t>) </a:t>
            </a:r>
            <a:r>
              <a:rPr lang="en-GB" sz="1600" i="1" dirty="0">
                <a:solidFill>
                  <a:schemeClr val="bg1"/>
                </a:solidFill>
              </a:rPr>
              <a:t>Young Children’s Personal, Social and Emotional Development. </a:t>
            </a:r>
            <a:r>
              <a:rPr lang="en-GB" sz="1600" dirty="0">
                <a:solidFill>
                  <a:schemeClr val="bg1"/>
                </a:solidFill>
              </a:rPr>
              <a:t>London: Sage</a:t>
            </a:r>
          </a:p>
          <a:p>
            <a:r>
              <a:rPr lang="en-GB" sz="1600" dirty="0">
                <a:solidFill>
                  <a:schemeClr val="bg1"/>
                </a:solidFill>
              </a:rPr>
              <a:t>Robinson, M. (2008</a:t>
            </a:r>
            <a:r>
              <a:rPr lang="en-GB" sz="1600" i="1" dirty="0">
                <a:solidFill>
                  <a:schemeClr val="bg1"/>
                </a:solidFill>
              </a:rPr>
              <a:t>) Child development and behaviour from birth to eight- A journey through the early years</a:t>
            </a:r>
            <a:r>
              <a:rPr lang="en-GB" sz="1600" dirty="0">
                <a:solidFill>
                  <a:schemeClr val="bg1"/>
                </a:solidFill>
              </a:rPr>
              <a:t>, Maidenhead: Open University. (Also available as an e-book)</a:t>
            </a:r>
          </a:p>
          <a:p>
            <a:r>
              <a:rPr lang="en-GB" sz="1600" dirty="0">
                <a:solidFill>
                  <a:schemeClr val="bg1"/>
                </a:solidFill>
              </a:rPr>
              <a:t>Schaffer, H. R. (2004) </a:t>
            </a:r>
            <a:r>
              <a:rPr lang="en-GB" sz="1600" i="1" dirty="0">
                <a:solidFill>
                  <a:schemeClr val="bg1"/>
                </a:solidFill>
              </a:rPr>
              <a:t>Introducing Child Psychology</a:t>
            </a:r>
            <a:r>
              <a:rPr lang="en-GB" sz="1600" dirty="0">
                <a:solidFill>
                  <a:schemeClr val="bg1"/>
                </a:solidFill>
              </a:rPr>
              <a:t> Oxford: Blackwell</a:t>
            </a:r>
          </a:p>
          <a:p>
            <a:r>
              <a:rPr lang="en-GB" sz="1600" dirty="0">
                <a:solidFill>
                  <a:schemeClr val="bg1"/>
                </a:solidFill>
              </a:rPr>
              <a:t>Thornton, S. (2008). </a:t>
            </a:r>
            <a:r>
              <a:rPr lang="en-GB" sz="1600" i="1" dirty="0">
                <a:solidFill>
                  <a:schemeClr val="bg1"/>
                </a:solidFill>
              </a:rPr>
              <a:t>Understanding Human Development</a:t>
            </a:r>
            <a:r>
              <a:rPr lang="en-GB" sz="1600" dirty="0">
                <a:solidFill>
                  <a:schemeClr val="bg1"/>
                </a:solidFill>
              </a:rPr>
              <a:t>. London: Palgrave Macmillan</a:t>
            </a:r>
          </a:p>
          <a:p>
            <a:endParaRPr lang="en-GB" sz="1600" dirty="0">
              <a:solidFill>
                <a:schemeClr val="bg1"/>
              </a:solidFill>
            </a:endParaRPr>
          </a:p>
        </p:txBody>
      </p:sp>
    </p:spTree>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dirty="0"/>
              <a:t>References </a:t>
            </a:r>
          </a:p>
        </p:txBody>
      </p:sp>
      <p:sp>
        <p:nvSpPr>
          <p:cNvPr id="2" name="Content Placeholder 1"/>
          <p:cNvSpPr>
            <a:spLocks noGrp="1"/>
          </p:cNvSpPr>
          <p:nvPr>
            <p:ph idx="1"/>
          </p:nvPr>
        </p:nvSpPr>
        <p:spPr>
          <a:xfrm>
            <a:off x="628650" y="2057400"/>
            <a:ext cx="7886700" cy="3871762"/>
          </a:xfrm>
        </p:spPr>
        <p:txBody>
          <a:bodyPr>
            <a:normAutofit/>
          </a:bodyPr>
          <a:lstStyle/>
          <a:p>
            <a:r>
              <a:rPr lang="en-GB" dirty="0"/>
              <a:t>Berk, L. (2009) </a:t>
            </a:r>
            <a:r>
              <a:rPr lang="en-GB" i="1" dirty="0"/>
              <a:t>Child Development</a:t>
            </a:r>
            <a:r>
              <a:rPr lang="en-GB" dirty="0"/>
              <a:t>, London: Pearson, </a:t>
            </a:r>
            <a:r>
              <a:rPr lang="en-GB" dirty="0" err="1"/>
              <a:t>Allyn</a:t>
            </a:r>
            <a:r>
              <a:rPr lang="en-GB" dirty="0"/>
              <a:t> and Bacon. </a:t>
            </a:r>
          </a:p>
          <a:p>
            <a:r>
              <a:rPr lang="en-GB" dirty="0"/>
              <a:t>Bee, H and  Boyd, D. (2014) </a:t>
            </a:r>
            <a:r>
              <a:rPr lang="en-GB" i="1" dirty="0"/>
              <a:t>The Developing Child</a:t>
            </a:r>
            <a:r>
              <a:rPr lang="en-GB" dirty="0"/>
              <a:t> (12</a:t>
            </a:r>
            <a:r>
              <a:rPr lang="en-GB" baseline="30000" dirty="0"/>
              <a:t>th</a:t>
            </a:r>
            <a:r>
              <a:rPr lang="en-GB" dirty="0"/>
              <a:t> Edition), London : Pearson, </a:t>
            </a:r>
            <a:r>
              <a:rPr lang="en-GB" dirty="0" err="1"/>
              <a:t>Allyn</a:t>
            </a:r>
            <a:r>
              <a:rPr lang="en-GB" dirty="0"/>
              <a:t> &amp; Bacon </a:t>
            </a:r>
          </a:p>
          <a:p>
            <a:r>
              <a:rPr lang="en-GB" dirty="0"/>
              <a:t>Doherty, J and Hughes, M. (2009) </a:t>
            </a:r>
            <a:r>
              <a:rPr lang="en-GB" i="1" dirty="0"/>
              <a:t>Child Development, Theory and Practice, </a:t>
            </a:r>
            <a:r>
              <a:rPr lang="en-GB" dirty="0"/>
              <a:t>Harlow: Pearson</a:t>
            </a:r>
          </a:p>
          <a:p>
            <a:r>
              <a:rPr lang="en-GB" sz="2000" dirty="0"/>
              <a:t>Keenan, T. &amp; Evans, S. (2009) </a:t>
            </a:r>
            <a:r>
              <a:rPr lang="en-GB" sz="2000" i="1" dirty="0"/>
              <a:t>An Introduction to Child Development </a:t>
            </a:r>
            <a:r>
              <a:rPr lang="en-GB" sz="2000" dirty="0"/>
              <a:t>London: Sage</a:t>
            </a:r>
          </a:p>
          <a:p>
            <a:r>
              <a:rPr lang="en-GB" dirty="0"/>
              <a:t>Lindon, J (2012)  </a:t>
            </a:r>
            <a:r>
              <a:rPr lang="en-GB" i="1" dirty="0"/>
              <a:t>Understanding Child Development</a:t>
            </a:r>
            <a:r>
              <a:rPr lang="en-GB" dirty="0"/>
              <a:t>. London: Hodder Arnold.</a:t>
            </a:r>
          </a:p>
          <a:p>
            <a:endParaRPr lang="en-GB" dirty="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1258</Words>
  <Application>Microsoft Office PowerPoint</Application>
  <PresentationFormat>On-screen Show (4:3)</PresentationFormat>
  <Paragraphs>158</Paragraphs>
  <Slides>22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Bradley Hand ITC</vt:lpstr>
      <vt:lpstr>Calibri</vt:lpstr>
      <vt:lpstr>Calibri Light</vt:lpstr>
      <vt:lpstr>Century Gothic</vt:lpstr>
      <vt:lpstr>Tw Cen MT</vt:lpstr>
      <vt:lpstr>Office Theme</vt:lpstr>
      <vt:lpstr>ECES4008 Session 1a</vt:lpstr>
      <vt:lpstr>Contact Details</vt:lpstr>
      <vt:lpstr>Lecture 1 overview</vt:lpstr>
      <vt:lpstr> Aims of module</vt:lpstr>
      <vt:lpstr>Psychological and physiological development</vt:lpstr>
      <vt:lpstr>Aims of module</vt:lpstr>
      <vt:lpstr>Learning Outcomes</vt:lpstr>
      <vt:lpstr>Learning Outcome 1</vt:lpstr>
      <vt:lpstr>Consider …</vt:lpstr>
      <vt:lpstr>Principles of life span development </vt:lpstr>
      <vt:lpstr>So why are we studying individual development?</vt:lpstr>
      <vt:lpstr>Learning Outcome 2</vt:lpstr>
      <vt:lpstr>PowerPoint Presentation</vt:lpstr>
      <vt:lpstr>Learning Outcome 3</vt:lpstr>
      <vt:lpstr>What is a theory?</vt:lpstr>
      <vt:lpstr>Theory is … </vt:lpstr>
      <vt:lpstr>Theories in child development</vt:lpstr>
      <vt:lpstr>Key terms</vt:lpstr>
      <vt:lpstr>Key terms defined</vt:lpstr>
      <vt:lpstr>Reading List</vt:lpstr>
      <vt:lpstr>Further Reading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ECES4008 Session 1a</dc:title>
  <dc:creator>Alison Murphy</dc:creator>
  <cp:lastModifiedBy>Alison Murphy</cp:lastModifiedBy>
  <cp:revision>1</cp:revision>
  <dcterms:created xsi:type="dcterms:W3CDTF">2021-02-18T09:26:33Z</dcterms:created>
  <dcterms:modified xsi:type="dcterms:W3CDTF">2021-02-18T09:26:42Z</dcterms:modified>
</cp:coreProperties>
</file>