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60" r:id="rId5"/>
    <p:sldId id="261" r:id="rId6"/>
    <p:sldId id="264" r:id="rId7"/>
    <p:sldId id="262" r:id="rId8"/>
    <p:sldId id="263" r:id="rId9"/>
    <p:sldId id="265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19ECC26-D6D2-8AD7-2795-6972D1225D89}" v="1718" dt="2026-10-09T18:16:34.92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364"/>
    <p:restoredTop sz="94686"/>
  </p:normalViewPr>
  <p:slideViewPr>
    <p:cSldViewPr snapToGrid="0">
      <p:cViewPr varScale="1">
        <p:scale>
          <a:sx n="101" d="100"/>
          <a:sy n="101" d="100"/>
        </p:scale>
        <p:origin x="904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bdur-Raheem Umar Hussain (2318857)" userId="S::2318857@student.uwtsd.ac.uk::179b7d99-6767-4310-9a6e-957693b78ffa" providerId="AD" clId="Web-{00000000-0000-0000-0000-000000000000}"/>
    <pc:docChg chg="addSld modSld">
      <pc:chgData name="Abdur-Raheem Umar Hussain (2318857)" userId="S::2318857@student.uwtsd.ac.uk::179b7d99-6767-4310-9a6e-957693b78ffa" providerId="AD" clId="Web-{00000000-0000-0000-0000-000000000000}" dt="2026-10-03T08:29:47.511" v="173"/>
      <pc:docMkLst>
        <pc:docMk/>
      </pc:docMkLst>
      <pc:sldChg chg="modSp">
        <pc:chgData name="Abdur-Raheem Umar Hussain (2318857)" userId="S::2318857@student.uwtsd.ac.uk::179b7d99-6767-4310-9a6e-957693b78ffa" providerId="AD" clId="Web-{00000000-0000-0000-0000-000000000000}" dt="2026-10-03T08:07:09.110" v="11" actId="20577"/>
        <pc:sldMkLst>
          <pc:docMk/>
          <pc:sldMk cId="2748608271" sldId="256"/>
        </pc:sldMkLst>
        <pc:spChg chg="mod">
          <ac:chgData name="Abdur-Raheem Umar Hussain (2318857)" userId="S::2318857@student.uwtsd.ac.uk::179b7d99-6767-4310-9a6e-957693b78ffa" providerId="AD" clId="Web-{00000000-0000-0000-0000-000000000000}" dt="2026-10-03T08:07:09.110" v="11" actId="20577"/>
          <ac:spMkLst>
            <pc:docMk/>
            <pc:sldMk cId="2748608271" sldId="256"/>
            <ac:spMk id="6" creationId="{E8F67D3D-BB5D-53D5-5693-353F94FB323E}"/>
          </ac:spMkLst>
        </pc:spChg>
      </pc:sldChg>
      <pc:sldChg chg="modSp new">
        <pc:chgData name="Abdur-Raheem Umar Hussain (2318857)" userId="S::2318857@student.uwtsd.ac.uk::179b7d99-6767-4310-9a6e-957693b78ffa" providerId="AD" clId="Web-{00000000-0000-0000-0000-000000000000}" dt="2026-10-03T08:13:36.997" v="145" actId="20577"/>
        <pc:sldMkLst>
          <pc:docMk/>
          <pc:sldMk cId="639397204" sldId="260"/>
        </pc:sldMkLst>
        <pc:spChg chg="mod">
          <ac:chgData name="Abdur-Raheem Umar Hussain (2318857)" userId="S::2318857@student.uwtsd.ac.uk::179b7d99-6767-4310-9a6e-957693b78ffa" providerId="AD" clId="Web-{00000000-0000-0000-0000-000000000000}" dt="2026-10-03T08:06:14.181" v="2" actId="20577"/>
          <ac:spMkLst>
            <pc:docMk/>
            <pc:sldMk cId="639397204" sldId="260"/>
            <ac:spMk id="2" creationId="{62F7D6BF-967D-92FF-3010-F7D2EB7D36F2}"/>
          </ac:spMkLst>
        </pc:spChg>
        <pc:spChg chg="mod">
          <ac:chgData name="Abdur-Raheem Umar Hussain (2318857)" userId="S::2318857@student.uwtsd.ac.uk::179b7d99-6767-4310-9a6e-957693b78ffa" providerId="AD" clId="Web-{00000000-0000-0000-0000-000000000000}" dt="2026-10-03T08:13:36.997" v="145" actId="20577"/>
          <ac:spMkLst>
            <pc:docMk/>
            <pc:sldMk cId="639397204" sldId="260"/>
            <ac:spMk id="3" creationId="{9A440FB9-E744-8DE6-9748-F11FF555E656}"/>
          </ac:spMkLst>
        </pc:spChg>
      </pc:sldChg>
      <pc:sldChg chg="addSp delSp modSp new">
        <pc:chgData name="Abdur-Raheem Umar Hussain (2318857)" userId="S::2318857@student.uwtsd.ac.uk::179b7d99-6767-4310-9a6e-957693b78ffa" providerId="AD" clId="Web-{00000000-0000-0000-0000-000000000000}" dt="2026-10-03T08:29:47.511" v="173"/>
        <pc:sldMkLst>
          <pc:docMk/>
          <pc:sldMk cId="2113794093" sldId="261"/>
        </pc:sldMkLst>
      </pc:sldChg>
    </pc:docChg>
  </pc:docChgLst>
  <pc:docChgLst>
    <pc:chgData name="Abdur-Raheem Umar Hussain (2318857)" userId="S::2318857@student.uwtsd.ac.uk::179b7d99-6767-4310-9a6e-957693b78ffa" providerId="AD" clId="Web-{1E2FC771-0CBB-0151-2BDA-CAD861F045DB}"/>
    <pc:docChg chg="modSld">
      <pc:chgData name="Abdur-Raheem Umar Hussain (2318857)" userId="S::2318857@student.uwtsd.ac.uk::179b7d99-6767-4310-9a6e-957693b78ffa" providerId="AD" clId="Web-{1E2FC771-0CBB-0151-2BDA-CAD861F045DB}" dt="2026-10-04T17:39:21.262" v="24" actId="20577"/>
      <pc:docMkLst>
        <pc:docMk/>
      </pc:docMkLst>
      <pc:sldChg chg="modSp">
        <pc:chgData name="Abdur-Raheem Umar Hussain (2318857)" userId="S::2318857@student.uwtsd.ac.uk::179b7d99-6767-4310-9a6e-957693b78ffa" providerId="AD" clId="Web-{1E2FC771-0CBB-0151-2BDA-CAD861F045DB}" dt="2026-10-04T17:21:30.057" v="2" actId="20577"/>
        <pc:sldMkLst>
          <pc:docMk/>
          <pc:sldMk cId="3169119871" sldId="257"/>
        </pc:sldMkLst>
        <pc:spChg chg="mod">
          <ac:chgData name="Abdur-Raheem Umar Hussain (2318857)" userId="S::2318857@student.uwtsd.ac.uk::179b7d99-6767-4310-9a6e-957693b78ffa" providerId="AD" clId="Web-{1E2FC771-0CBB-0151-2BDA-CAD861F045DB}" dt="2026-10-04T17:21:30.057" v="2" actId="20577"/>
          <ac:spMkLst>
            <pc:docMk/>
            <pc:sldMk cId="3169119871" sldId="257"/>
            <ac:spMk id="2" creationId="{717B831D-297C-C471-D5C0-0A25344AAF87}"/>
          </ac:spMkLst>
        </pc:spChg>
      </pc:sldChg>
    </pc:docChg>
  </pc:docChgLst>
  <pc:docChgLst>
    <pc:chgData name="Abdur-Raheem Umar Hussain (2318857)" userId="179b7d99-6767-4310-9a6e-957693b78ffa" providerId="ADAL" clId="{3B1DF6A6-0452-55A2-90D9-34A6AC6C053E}"/>
    <pc:docChg chg="undo custSel addSld modSld">
      <pc:chgData name="Abdur-Raheem Umar Hussain (2318857)" userId="179b7d99-6767-4310-9a6e-957693b78ffa" providerId="ADAL" clId="{3B1DF6A6-0452-55A2-90D9-34A6AC6C053E}" dt="2026-10-03T11:31:05.626" v="328" actId="20577"/>
      <pc:docMkLst>
        <pc:docMk/>
      </pc:docMkLst>
      <pc:sldChg chg="addSp delSp modSp mod">
        <pc:chgData name="Abdur-Raheem Umar Hussain (2318857)" userId="179b7d99-6767-4310-9a6e-957693b78ffa" providerId="ADAL" clId="{3B1DF6A6-0452-55A2-90D9-34A6AC6C053E}" dt="2026-10-03T09:55:02.770" v="8" actId="34807"/>
        <pc:sldMkLst>
          <pc:docMk/>
          <pc:sldMk cId="2113794093" sldId="261"/>
        </pc:sldMkLst>
      </pc:sldChg>
    </pc:docChg>
  </pc:docChgLst>
  <pc:docChgLst>
    <pc:chgData name="Abdur-Raheem Umar Hussain (2318857)" userId="S::2318857@student.uwtsd.ac.uk::179b7d99-6767-4310-9a6e-957693b78ffa" providerId="AD" clId="Web-{A19ECC26-D6D2-8AD7-2795-6972D1225D89}"/>
    <pc:docChg chg="mod addSld delSld modSld addMainMaster delMainMaster">
      <pc:chgData name="Abdur-Raheem Umar Hussain (2318857)" userId="S::2318857@student.uwtsd.ac.uk::179b7d99-6767-4310-9a6e-957693b78ffa" providerId="AD" clId="Web-{A19ECC26-D6D2-8AD7-2795-6972D1225D89}" dt="2026-10-09T18:16:34.926" v="1742" actId="20577"/>
      <pc:docMkLst>
        <pc:docMk/>
      </pc:docMkLst>
      <pc:sldChg chg="addSp delSp modSp mod setBg modClrScheme delDesignElem chgLayout">
        <pc:chgData name="Abdur-Raheem Umar Hussain (2318857)" userId="S::2318857@student.uwtsd.ac.uk::179b7d99-6767-4310-9a6e-957693b78ffa" providerId="AD" clId="Web-{A19ECC26-D6D2-8AD7-2795-6972D1225D89}" dt="2026-10-09T09:04:19.385" v="448"/>
        <pc:sldMkLst>
          <pc:docMk/>
          <pc:sldMk cId="2748608271" sldId="256"/>
        </pc:sldMkLst>
        <pc:spChg chg="mod ord">
          <ac:chgData name="Abdur-Raheem Umar Hussain (2318857)" userId="S::2318857@student.uwtsd.ac.uk::179b7d99-6767-4310-9a6e-957693b78ffa" providerId="AD" clId="Web-{A19ECC26-D6D2-8AD7-2795-6972D1225D89}" dt="2026-10-09T09:04:19.385" v="448"/>
          <ac:spMkLst>
            <pc:docMk/>
            <pc:sldMk cId="2748608271" sldId="256"/>
            <ac:spMk id="6" creationId="{E8F67D3D-BB5D-53D5-5693-353F94FB323E}"/>
          </ac:spMkLst>
        </pc:spChg>
        <pc:spChg chg="add del">
          <ac:chgData name="Abdur-Raheem Umar Hussain (2318857)" userId="S::2318857@student.uwtsd.ac.uk::179b7d99-6767-4310-9a6e-957693b78ffa" providerId="AD" clId="Web-{A19ECC26-D6D2-8AD7-2795-6972D1225D89}" dt="2026-10-09T08:48:13.547" v="411"/>
          <ac:spMkLst>
            <pc:docMk/>
            <pc:sldMk cId="2748608271" sldId="256"/>
            <ac:spMk id="11" creationId="{1A3C89F8-0D2F-47FF-B903-151248265F47}"/>
          </ac:spMkLst>
        </pc:spChg>
        <pc:spChg chg="add del">
          <ac:chgData name="Abdur-Raheem Umar Hussain (2318857)" userId="S::2318857@student.uwtsd.ac.uk::179b7d99-6767-4310-9a6e-957693b78ffa" providerId="AD" clId="Web-{A19ECC26-D6D2-8AD7-2795-6972D1225D89}" dt="2026-10-09T08:48:13.547" v="411"/>
          <ac:spMkLst>
            <pc:docMk/>
            <pc:sldMk cId="2748608271" sldId="256"/>
            <ac:spMk id="13" creationId="{C5CB530E-515E-412C-9DF1-5F8FFBD6F383}"/>
          </ac:spMkLst>
        </pc:spChg>
        <pc:spChg chg="add del">
          <ac:chgData name="Abdur-Raheem Umar Hussain (2318857)" userId="S::2318857@student.uwtsd.ac.uk::179b7d99-6767-4310-9a6e-957693b78ffa" providerId="AD" clId="Web-{A19ECC26-D6D2-8AD7-2795-6972D1225D89}" dt="2026-10-09T08:48:13.547" v="411"/>
          <ac:spMkLst>
            <pc:docMk/>
            <pc:sldMk cId="2748608271" sldId="256"/>
            <ac:spMk id="15" creationId="{712D4376-A578-4FF1-94FC-245E7A6A489F}"/>
          </ac:spMkLst>
        </pc:spChg>
        <pc:spChg chg="add del">
          <ac:chgData name="Abdur-Raheem Umar Hussain (2318857)" userId="S::2318857@student.uwtsd.ac.uk::179b7d99-6767-4310-9a6e-957693b78ffa" providerId="AD" clId="Web-{A19ECC26-D6D2-8AD7-2795-6972D1225D89}" dt="2026-10-09T08:48:13.547" v="411"/>
          <ac:spMkLst>
            <pc:docMk/>
            <pc:sldMk cId="2748608271" sldId="256"/>
            <ac:spMk id="17" creationId="{AEA7509D-F04F-40CB-A0B3-EEF16499CC9F}"/>
          </ac:spMkLst>
        </pc:spChg>
        <pc:spChg chg="add del">
          <ac:chgData name="Abdur-Raheem Umar Hussain (2318857)" userId="S::2318857@student.uwtsd.ac.uk::179b7d99-6767-4310-9a6e-957693b78ffa" providerId="AD" clId="Web-{A19ECC26-D6D2-8AD7-2795-6972D1225D89}" dt="2026-10-09T08:48:13.547" v="411"/>
          <ac:spMkLst>
            <pc:docMk/>
            <pc:sldMk cId="2748608271" sldId="256"/>
            <ac:spMk id="21" creationId="{508BEF50-7B1E-49A4-BC19-5F4F1D755E64}"/>
          </ac:spMkLst>
        </pc:spChg>
        <pc:spChg chg="add del">
          <ac:chgData name="Abdur-Raheem Umar Hussain (2318857)" userId="S::2318857@student.uwtsd.ac.uk::179b7d99-6767-4310-9a6e-957693b78ffa" providerId="AD" clId="Web-{A19ECC26-D6D2-8AD7-2795-6972D1225D89}" dt="2026-10-09T08:48:13.547" v="411"/>
          <ac:spMkLst>
            <pc:docMk/>
            <pc:sldMk cId="2748608271" sldId="256"/>
            <ac:spMk id="23" creationId="{3FBAD350-5664-4811-A208-657FB882D350}"/>
          </ac:spMkLst>
        </pc:spChg>
        <pc:spChg chg="add del">
          <ac:chgData name="Abdur-Raheem Umar Hussain (2318857)" userId="S::2318857@student.uwtsd.ac.uk::179b7d99-6767-4310-9a6e-957693b78ffa" providerId="AD" clId="Web-{A19ECC26-D6D2-8AD7-2795-6972D1225D89}" dt="2026-10-09T08:48:13.547" v="411"/>
          <ac:spMkLst>
            <pc:docMk/>
            <pc:sldMk cId="2748608271" sldId="256"/>
            <ac:spMk id="25" creationId="{C39ADB8F-D187-49D7-BDCF-C1B6DC727068}"/>
          </ac:spMkLst>
        </pc:spChg>
        <pc:spChg chg="add del">
          <ac:chgData name="Abdur-Raheem Umar Hussain (2318857)" userId="S::2318857@student.uwtsd.ac.uk::179b7d99-6767-4310-9a6e-957693b78ffa" providerId="AD" clId="Web-{A19ECC26-D6D2-8AD7-2795-6972D1225D89}" dt="2026-10-09T08:50:45.354" v="419"/>
          <ac:spMkLst>
            <pc:docMk/>
            <pc:sldMk cId="2748608271" sldId="256"/>
            <ac:spMk id="27" creationId="{5E7AA7E8-8006-4E1F-A566-FCF37EE6F35D}"/>
          </ac:spMkLst>
        </pc:spChg>
        <pc:spChg chg="add del">
          <ac:chgData name="Abdur-Raheem Umar Hussain (2318857)" userId="S::2318857@student.uwtsd.ac.uk::179b7d99-6767-4310-9a6e-957693b78ffa" providerId="AD" clId="Web-{A19ECC26-D6D2-8AD7-2795-6972D1225D89}" dt="2026-10-09T09:04:19.385" v="448"/>
          <ac:spMkLst>
            <pc:docMk/>
            <pc:sldMk cId="2748608271" sldId="256"/>
            <ac:spMk id="33" creationId="{489B7BFD-8F45-4093-AD9C-91B15B0503D9}"/>
          </ac:spMkLst>
        </pc:spChg>
        <pc:spChg chg="add del">
          <ac:chgData name="Abdur-Raheem Umar Hussain (2318857)" userId="S::2318857@student.uwtsd.ac.uk::179b7d99-6767-4310-9a6e-957693b78ffa" providerId="AD" clId="Web-{A19ECC26-D6D2-8AD7-2795-6972D1225D89}" dt="2026-10-09T09:04:19.385" v="448"/>
          <ac:spMkLst>
            <pc:docMk/>
            <pc:sldMk cId="2748608271" sldId="256"/>
            <ac:spMk id="39" creationId="{498F8FF6-43B4-494A-AF8F-123A4983EDF7}"/>
          </ac:spMkLst>
        </pc:spChg>
        <pc:spChg chg="add del">
          <ac:chgData name="Abdur-Raheem Umar Hussain (2318857)" userId="S::2318857@student.uwtsd.ac.uk::179b7d99-6767-4310-9a6e-957693b78ffa" providerId="AD" clId="Web-{A19ECC26-D6D2-8AD7-2795-6972D1225D89}" dt="2026-10-09T09:04:19.385" v="448"/>
          <ac:spMkLst>
            <pc:docMk/>
            <pc:sldMk cId="2748608271" sldId="256"/>
            <ac:spMk id="41" creationId="{2B06059C-C357-4011-82B9-9C0106301384}"/>
          </ac:spMkLst>
        </pc:spChg>
        <pc:spChg chg="add del">
          <ac:chgData name="Abdur-Raheem Umar Hussain (2318857)" userId="S::2318857@student.uwtsd.ac.uk::179b7d99-6767-4310-9a6e-957693b78ffa" providerId="AD" clId="Web-{A19ECC26-D6D2-8AD7-2795-6972D1225D89}" dt="2026-10-09T09:04:19.385" v="448"/>
          <ac:spMkLst>
            <pc:docMk/>
            <pc:sldMk cId="2748608271" sldId="256"/>
            <ac:spMk id="45" creationId="{279CAF82-0ECF-42BE-8F37-F71941E5D410}"/>
          </ac:spMkLst>
        </pc:spChg>
        <pc:spChg chg="add del">
          <ac:chgData name="Abdur-Raheem Umar Hussain (2318857)" userId="S::2318857@student.uwtsd.ac.uk::179b7d99-6767-4310-9a6e-957693b78ffa" providerId="AD" clId="Web-{A19ECC26-D6D2-8AD7-2795-6972D1225D89}" dt="2026-10-09T09:04:19.385" v="448"/>
          <ac:spMkLst>
            <pc:docMk/>
            <pc:sldMk cId="2748608271" sldId="256"/>
            <ac:spMk id="47" creationId="{218E095B-4870-4AD5-9C41-C16D59523501}"/>
          </ac:spMkLst>
        </pc:spChg>
        <pc:spChg chg="add del">
          <ac:chgData name="Abdur-Raheem Umar Hussain (2318857)" userId="S::2318857@student.uwtsd.ac.uk::179b7d99-6767-4310-9a6e-957693b78ffa" providerId="AD" clId="Web-{A19ECC26-D6D2-8AD7-2795-6972D1225D89}" dt="2026-10-09T09:04:19.385" v="448"/>
          <ac:spMkLst>
            <pc:docMk/>
            <pc:sldMk cId="2748608271" sldId="256"/>
            <ac:spMk id="56" creationId="{033BC44A-0661-43B4-9C14-FD5963C226AE}"/>
          </ac:spMkLst>
        </pc:spChg>
        <pc:spChg chg="add del">
          <ac:chgData name="Abdur-Raheem Umar Hussain (2318857)" userId="S::2318857@student.uwtsd.ac.uk::179b7d99-6767-4310-9a6e-957693b78ffa" providerId="AD" clId="Web-{A19ECC26-D6D2-8AD7-2795-6972D1225D89}" dt="2026-10-09T09:04:19.385" v="448"/>
          <ac:spMkLst>
            <pc:docMk/>
            <pc:sldMk cId="2748608271" sldId="256"/>
            <ac:spMk id="58" creationId="{BE8CB2F0-2F5A-4EBD-B214-E0309C31F578}"/>
          </ac:spMkLst>
        </pc:spChg>
        <pc:spChg chg="add del">
          <ac:chgData name="Abdur-Raheem Umar Hussain (2318857)" userId="S::2318857@student.uwtsd.ac.uk::179b7d99-6767-4310-9a6e-957693b78ffa" providerId="AD" clId="Web-{A19ECC26-D6D2-8AD7-2795-6972D1225D89}" dt="2026-10-09T09:04:19.385" v="448"/>
          <ac:spMkLst>
            <pc:docMk/>
            <pc:sldMk cId="2748608271" sldId="256"/>
            <ac:spMk id="60" creationId="{FFD3887D-244B-4EC4-9208-E304984C5D0F}"/>
          </ac:spMkLst>
        </pc:spChg>
        <pc:spChg chg="add del">
          <ac:chgData name="Abdur-Raheem Umar Hussain (2318857)" userId="S::2318857@student.uwtsd.ac.uk::179b7d99-6767-4310-9a6e-957693b78ffa" providerId="AD" clId="Web-{A19ECC26-D6D2-8AD7-2795-6972D1225D89}" dt="2026-10-09T09:04:19.385" v="448"/>
          <ac:spMkLst>
            <pc:docMk/>
            <pc:sldMk cId="2748608271" sldId="256"/>
            <ac:spMk id="62" creationId="{97224C31-855E-4593-8A58-5B2B0CC4F537}"/>
          </ac:spMkLst>
        </pc:spChg>
        <pc:cxnChg chg="add del">
          <ac:chgData name="Abdur-Raheem Umar Hussain (2318857)" userId="S::2318857@student.uwtsd.ac.uk::179b7d99-6767-4310-9a6e-957693b78ffa" providerId="AD" clId="Web-{A19ECC26-D6D2-8AD7-2795-6972D1225D89}" dt="2026-10-09T08:48:13.547" v="411"/>
          <ac:cxnSpMkLst>
            <pc:docMk/>
            <pc:sldMk cId="2748608271" sldId="256"/>
            <ac:cxnSpMk id="19" creationId="{56020367-4FD5-4596-8E10-C5F095CD8DBF}"/>
          </ac:cxnSpMkLst>
        </pc:cxnChg>
        <pc:cxnChg chg="add">
          <ac:chgData name="Abdur-Raheem Umar Hussain (2318857)" userId="S::2318857@student.uwtsd.ac.uk::179b7d99-6767-4310-9a6e-957693b78ffa" providerId="AD" clId="Web-{A19ECC26-D6D2-8AD7-2795-6972D1225D89}" dt="2026-10-09T08:48:13.547" v="412"/>
          <ac:cxnSpMkLst>
            <pc:docMk/>
            <pc:sldMk cId="2748608271" sldId="256"/>
            <ac:cxnSpMk id="28" creationId="{56020367-4FD5-4596-8E10-C5F095CD8DBF}"/>
          </ac:cxnSpMkLst>
        </pc:cxnChg>
      </pc:sldChg>
      <pc:sldChg chg="addSp delSp modSp mod setBg modClrScheme delDesignElem chgLayout">
        <pc:chgData name="Abdur-Raheem Umar Hussain (2318857)" userId="S::2318857@student.uwtsd.ac.uk::179b7d99-6767-4310-9a6e-957693b78ffa" providerId="AD" clId="Web-{A19ECC26-D6D2-8AD7-2795-6972D1225D89}" dt="2026-10-09T09:04:19.385" v="448"/>
        <pc:sldMkLst>
          <pc:docMk/>
          <pc:sldMk cId="3169119871" sldId="257"/>
        </pc:sldMkLst>
        <pc:spChg chg="mod ord">
          <ac:chgData name="Abdur-Raheem Umar Hussain (2318857)" userId="S::2318857@student.uwtsd.ac.uk::179b7d99-6767-4310-9a6e-957693b78ffa" providerId="AD" clId="Web-{A19ECC26-D6D2-8AD7-2795-6972D1225D89}" dt="2026-10-09T09:04:19.385" v="448"/>
          <ac:spMkLst>
            <pc:docMk/>
            <pc:sldMk cId="3169119871" sldId="257"/>
            <ac:spMk id="2" creationId="{717B831D-297C-C471-D5C0-0A25344AAF87}"/>
          </ac:spMkLst>
        </pc:spChg>
        <pc:spChg chg="mod ord">
          <ac:chgData name="Abdur-Raheem Umar Hussain (2318857)" userId="S::2318857@student.uwtsd.ac.uk::179b7d99-6767-4310-9a6e-957693b78ffa" providerId="AD" clId="Web-{A19ECC26-D6D2-8AD7-2795-6972D1225D89}" dt="2026-10-09T09:04:19.385" v="448"/>
          <ac:spMkLst>
            <pc:docMk/>
            <pc:sldMk cId="3169119871" sldId="257"/>
            <ac:spMk id="3" creationId="{8F3F9B20-916D-15BF-7E28-34588969520C}"/>
          </ac:spMkLst>
        </pc:spChg>
        <pc:spChg chg="add del">
          <ac:chgData name="Abdur-Raheem Umar Hussain (2318857)" userId="S::2318857@student.uwtsd.ac.uk::179b7d99-6767-4310-9a6e-957693b78ffa" providerId="AD" clId="Web-{A19ECC26-D6D2-8AD7-2795-6972D1225D89}" dt="2026-10-09T08:51:21.716" v="422"/>
          <ac:spMkLst>
            <pc:docMk/>
            <pc:sldMk cId="3169119871" sldId="257"/>
            <ac:spMk id="8" creationId="{A2679492-7988-4050-9056-542444452411}"/>
          </ac:spMkLst>
        </pc:spChg>
        <pc:spChg chg="add del">
          <ac:chgData name="Abdur-Raheem Umar Hussain (2318857)" userId="S::2318857@student.uwtsd.ac.uk::179b7d99-6767-4310-9a6e-957693b78ffa" providerId="AD" clId="Web-{A19ECC26-D6D2-8AD7-2795-6972D1225D89}" dt="2026-10-09T08:51:21.716" v="422"/>
          <ac:spMkLst>
            <pc:docMk/>
            <pc:sldMk cId="3169119871" sldId="257"/>
            <ac:spMk id="10" creationId="{B091B163-7D61-4891-ABCF-5C13D9C418D0}"/>
          </ac:spMkLst>
        </pc:spChg>
        <pc:spChg chg="add del">
          <ac:chgData name="Abdur-Raheem Umar Hussain (2318857)" userId="S::2318857@student.uwtsd.ac.uk::179b7d99-6767-4310-9a6e-957693b78ffa" providerId="AD" clId="Web-{A19ECC26-D6D2-8AD7-2795-6972D1225D89}" dt="2026-10-09T08:51:21.685" v="421"/>
          <ac:spMkLst>
            <pc:docMk/>
            <pc:sldMk cId="3169119871" sldId="257"/>
            <ac:spMk id="22" creationId="{E8A8EAB8-D2FF-444D-B34B-7D32F106AD0E}"/>
          </ac:spMkLst>
        </pc:spChg>
        <pc:spChg chg="add del">
          <ac:chgData name="Abdur-Raheem Umar Hussain (2318857)" userId="S::2318857@student.uwtsd.ac.uk::179b7d99-6767-4310-9a6e-957693b78ffa" providerId="AD" clId="Web-{A19ECC26-D6D2-8AD7-2795-6972D1225D89}" dt="2026-10-09T09:04:19.385" v="448"/>
          <ac:spMkLst>
            <pc:docMk/>
            <pc:sldMk cId="3169119871" sldId="257"/>
            <ac:spMk id="42" creationId="{5A0118C5-4F8D-4CF4-BADD-53FEACC6C42A}"/>
          </ac:spMkLst>
        </pc:spChg>
        <pc:spChg chg="add del">
          <ac:chgData name="Abdur-Raheem Umar Hussain (2318857)" userId="S::2318857@student.uwtsd.ac.uk::179b7d99-6767-4310-9a6e-957693b78ffa" providerId="AD" clId="Web-{A19ECC26-D6D2-8AD7-2795-6972D1225D89}" dt="2026-10-09T09:04:19.385" v="448"/>
          <ac:spMkLst>
            <pc:docMk/>
            <pc:sldMk cId="3169119871" sldId="257"/>
            <ac:spMk id="43" creationId="{EC11F68A-CC71-4196-BBF3-20CDCD75D4E6}"/>
          </ac:spMkLst>
        </pc:spChg>
        <pc:spChg chg="add del">
          <ac:chgData name="Abdur-Raheem Umar Hussain (2318857)" userId="S::2318857@student.uwtsd.ac.uk::179b7d99-6767-4310-9a6e-957693b78ffa" providerId="AD" clId="Web-{A19ECC26-D6D2-8AD7-2795-6972D1225D89}" dt="2026-10-09T09:04:19.385" v="448"/>
          <ac:spMkLst>
            <pc:docMk/>
            <pc:sldMk cId="3169119871" sldId="257"/>
            <ac:spMk id="45" creationId="{085F9950-F10E-4E64-962B-F70345789875}"/>
          </ac:spMkLst>
        </pc:spChg>
        <pc:grpChg chg="add del">
          <ac:chgData name="Abdur-Raheem Umar Hussain (2318857)" userId="S::2318857@student.uwtsd.ac.uk::179b7d99-6767-4310-9a6e-957693b78ffa" providerId="AD" clId="Web-{A19ECC26-D6D2-8AD7-2795-6972D1225D89}" dt="2026-10-09T08:51:21.716" v="422"/>
          <ac:grpSpMkLst>
            <pc:docMk/>
            <pc:sldMk cId="3169119871" sldId="257"/>
            <ac:grpSpMk id="12" creationId="{0474DF76-993E-44DE-AFB0-C416182ACECF}"/>
          </ac:grpSpMkLst>
        </pc:grpChg>
        <pc:grpChg chg="add del">
          <ac:chgData name="Abdur-Raheem Umar Hussain (2318857)" userId="S::2318857@student.uwtsd.ac.uk::179b7d99-6767-4310-9a6e-957693b78ffa" providerId="AD" clId="Web-{A19ECC26-D6D2-8AD7-2795-6972D1225D89}" dt="2026-10-09T09:04:19.385" v="448"/>
          <ac:grpSpMkLst>
            <pc:docMk/>
            <pc:sldMk cId="3169119871" sldId="257"/>
            <ac:grpSpMk id="28" creationId="{C6F74901-2A71-43C3-837C-27CCD6B6D636}"/>
          </ac:grpSpMkLst>
        </pc:grpChg>
        <pc:grpChg chg="add del">
          <ac:chgData name="Abdur-Raheem Umar Hussain (2318857)" userId="S::2318857@student.uwtsd.ac.uk::179b7d99-6767-4310-9a6e-957693b78ffa" providerId="AD" clId="Web-{A19ECC26-D6D2-8AD7-2795-6972D1225D89}" dt="2026-10-09T09:04:19.385" v="448"/>
          <ac:grpSpMkLst>
            <pc:docMk/>
            <pc:sldMk cId="3169119871" sldId="257"/>
            <ac:grpSpMk id="44" creationId="{1E8369D0-2C3B-4E27-AC6C-A246AC28CDA1}"/>
          </ac:grpSpMkLst>
        </pc:grpChg>
        <pc:cxnChg chg="add del">
          <ac:chgData name="Abdur-Raheem Umar Hussain (2318857)" userId="S::2318857@student.uwtsd.ac.uk::179b7d99-6767-4310-9a6e-957693b78ffa" providerId="AD" clId="Web-{A19ECC26-D6D2-8AD7-2795-6972D1225D89}" dt="2026-10-09T08:51:21.685" v="421"/>
          <ac:cxnSpMkLst>
            <pc:docMk/>
            <pc:sldMk cId="3169119871" sldId="257"/>
            <ac:cxnSpMk id="17" creationId="{C49DA8F6-BCC1-4447-B54C-57856834B94B}"/>
          </ac:cxnSpMkLst>
        </pc:cxnChg>
        <pc:cxnChg chg="add del">
          <ac:chgData name="Abdur-Raheem Umar Hussain (2318857)" userId="S::2318857@student.uwtsd.ac.uk::179b7d99-6767-4310-9a6e-957693b78ffa" providerId="AD" clId="Web-{A19ECC26-D6D2-8AD7-2795-6972D1225D89}" dt="2026-10-09T08:51:21.685" v="421"/>
          <ac:cxnSpMkLst>
            <pc:docMk/>
            <pc:sldMk cId="3169119871" sldId="257"/>
            <ac:cxnSpMk id="24" creationId="{067633D1-6EE6-4118-B9F0-B363477BEE7A}"/>
          </ac:cxnSpMkLst>
        </pc:cxnChg>
        <pc:cxnChg chg="add del">
          <ac:chgData name="Abdur-Raheem Umar Hussain (2318857)" userId="S::2318857@student.uwtsd.ac.uk::179b7d99-6767-4310-9a6e-957693b78ffa" providerId="AD" clId="Web-{A19ECC26-D6D2-8AD7-2795-6972D1225D89}" dt="2026-10-09T08:51:21.685" v="421"/>
          <ac:cxnSpMkLst>
            <pc:docMk/>
            <pc:sldMk cId="3169119871" sldId="257"/>
            <ac:cxnSpMk id="26" creationId="{4AD7FFC6-42A9-49CB-B5E9-B3F6B038331B}"/>
          </ac:cxnSpMkLst>
        </pc:cxnChg>
      </pc:sldChg>
      <pc:sldChg chg="addSp delSp modSp mod setBg modClrScheme delDesignElem chgLayout">
        <pc:chgData name="Abdur-Raheem Umar Hussain (2318857)" userId="S::2318857@student.uwtsd.ac.uk::179b7d99-6767-4310-9a6e-957693b78ffa" providerId="AD" clId="Web-{A19ECC26-D6D2-8AD7-2795-6972D1225D89}" dt="2026-10-09T09:04:19.385" v="448"/>
        <pc:sldMkLst>
          <pc:docMk/>
          <pc:sldMk cId="1438812248" sldId="258"/>
        </pc:sldMkLst>
        <pc:spChg chg="mod ord">
          <ac:chgData name="Abdur-Raheem Umar Hussain (2318857)" userId="S::2318857@student.uwtsd.ac.uk::179b7d99-6767-4310-9a6e-957693b78ffa" providerId="AD" clId="Web-{A19ECC26-D6D2-8AD7-2795-6972D1225D89}" dt="2026-10-09T09:04:19.385" v="448"/>
          <ac:spMkLst>
            <pc:docMk/>
            <pc:sldMk cId="1438812248" sldId="258"/>
            <ac:spMk id="2" creationId="{842113C0-1650-A2CA-F1E4-0F39A1700D9F}"/>
          </ac:spMkLst>
        </pc:spChg>
        <pc:spChg chg="add del">
          <ac:chgData name="Abdur-Raheem Umar Hussain (2318857)" userId="S::2318857@student.uwtsd.ac.uk::179b7d99-6767-4310-9a6e-957693b78ffa" providerId="AD" clId="Web-{A19ECC26-D6D2-8AD7-2795-6972D1225D89}" dt="2026-10-09T08:48:56.956" v="416"/>
          <ac:spMkLst>
            <pc:docMk/>
            <pc:sldMk cId="1438812248" sldId="258"/>
            <ac:spMk id="3" creationId="{D61D54D1-F4B8-1530-EEA4-D200819D405E}"/>
          </ac:spMkLst>
        </pc:spChg>
        <pc:spChg chg="add del">
          <ac:chgData name="Abdur-Raheem Umar Hussain (2318857)" userId="S::2318857@student.uwtsd.ac.uk::179b7d99-6767-4310-9a6e-957693b78ffa" providerId="AD" clId="Web-{A19ECC26-D6D2-8AD7-2795-6972D1225D89}" dt="2026-10-09T08:48:56.894" v="415"/>
          <ac:spMkLst>
            <pc:docMk/>
            <pc:sldMk cId="1438812248" sldId="258"/>
            <ac:spMk id="9" creationId="{BACC6370-2D7E-4714-9D71-7542949D7D5D}"/>
          </ac:spMkLst>
        </pc:spChg>
        <pc:spChg chg="add del">
          <ac:chgData name="Abdur-Raheem Umar Hussain (2318857)" userId="S::2318857@student.uwtsd.ac.uk::179b7d99-6767-4310-9a6e-957693b78ffa" providerId="AD" clId="Web-{A19ECC26-D6D2-8AD7-2795-6972D1225D89}" dt="2026-10-09T08:48:56.894" v="415"/>
          <ac:spMkLst>
            <pc:docMk/>
            <pc:sldMk cId="1438812248" sldId="258"/>
            <ac:spMk id="11" creationId="{F68B3F68-107C-434F-AA38-110D5EA91B85}"/>
          </ac:spMkLst>
        </pc:spChg>
        <pc:spChg chg="add del">
          <ac:chgData name="Abdur-Raheem Umar Hussain (2318857)" userId="S::2318857@student.uwtsd.ac.uk::179b7d99-6767-4310-9a6e-957693b78ffa" providerId="AD" clId="Web-{A19ECC26-D6D2-8AD7-2795-6972D1225D89}" dt="2026-10-09T08:48:56.894" v="415"/>
          <ac:spMkLst>
            <pc:docMk/>
            <pc:sldMk cId="1438812248" sldId="258"/>
            <ac:spMk id="13" creationId="{AAD0DBB9-1A4B-4391-81D4-CB19F9AB918A}"/>
          </ac:spMkLst>
        </pc:spChg>
        <pc:spChg chg="add del">
          <ac:chgData name="Abdur-Raheem Umar Hussain (2318857)" userId="S::2318857@student.uwtsd.ac.uk::179b7d99-6767-4310-9a6e-957693b78ffa" providerId="AD" clId="Web-{A19ECC26-D6D2-8AD7-2795-6972D1225D89}" dt="2026-10-09T08:48:56.894" v="415"/>
          <ac:spMkLst>
            <pc:docMk/>
            <pc:sldMk cId="1438812248" sldId="258"/>
            <ac:spMk id="15" creationId="{063BBA22-50EA-4C4D-BE05-F1CE4E63AA56}"/>
          </ac:spMkLst>
        </pc:spChg>
        <pc:spChg chg="add del">
          <ac:chgData name="Abdur-Raheem Umar Hussain (2318857)" userId="S::2318857@student.uwtsd.ac.uk::179b7d99-6767-4310-9a6e-957693b78ffa" providerId="AD" clId="Web-{A19ECC26-D6D2-8AD7-2795-6972D1225D89}" dt="2026-10-09T08:51:54.422" v="425"/>
          <ac:spMkLst>
            <pc:docMk/>
            <pc:sldMk cId="1438812248" sldId="258"/>
            <ac:spMk id="17" creationId="{C0763A76-9F1C-4FC5-82B7-DD475DA461B2}"/>
          </ac:spMkLst>
        </pc:spChg>
        <pc:spChg chg="add del">
          <ac:chgData name="Abdur-Raheem Umar Hussain (2318857)" userId="S::2318857@student.uwtsd.ac.uk::179b7d99-6767-4310-9a6e-957693b78ffa" providerId="AD" clId="Web-{A19ECC26-D6D2-8AD7-2795-6972D1225D89}" dt="2026-10-09T08:51:54.422" v="425"/>
          <ac:spMkLst>
            <pc:docMk/>
            <pc:sldMk cId="1438812248" sldId="258"/>
            <ac:spMk id="18" creationId="{E81BF4F6-F2CF-4984-9D14-D6966D92F99F}"/>
          </ac:spMkLst>
        </pc:spChg>
        <pc:spChg chg="add mod ord">
          <ac:chgData name="Abdur-Raheem Umar Hussain (2318857)" userId="S::2318857@student.uwtsd.ac.uk::179b7d99-6767-4310-9a6e-957693b78ffa" providerId="AD" clId="Web-{A19ECC26-D6D2-8AD7-2795-6972D1225D89}" dt="2026-10-09T09:04:19.385" v="448"/>
          <ac:spMkLst>
            <pc:docMk/>
            <pc:sldMk cId="1438812248" sldId="258"/>
            <ac:spMk id="19" creationId="{D61D54D1-F4B8-1530-EEA4-D200819D405E}"/>
          </ac:spMkLst>
        </pc:spChg>
        <pc:spChg chg="add del">
          <ac:chgData name="Abdur-Raheem Umar Hussain (2318857)" userId="S::2318857@student.uwtsd.ac.uk::179b7d99-6767-4310-9a6e-957693b78ffa" providerId="AD" clId="Web-{A19ECC26-D6D2-8AD7-2795-6972D1225D89}" dt="2026-10-09T08:51:54.391" v="424"/>
          <ac:spMkLst>
            <pc:docMk/>
            <pc:sldMk cId="1438812248" sldId="258"/>
            <ac:spMk id="25" creationId="{E8A8EAB8-D2FF-444D-B34B-7D32F106AD0E}"/>
          </ac:spMkLst>
        </pc:spChg>
        <pc:spChg chg="add del">
          <ac:chgData name="Abdur-Raheem Umar Hussain (2318857)" userId="S::2318857@student.uwtsd.ac.uk::179b7d99-6767-4310-9a6e-957693b78ffa" providerId="AD" clId="Web-{A19ECC26-D6D2-8AD7-2795-6972D1225D89}" dt="2026-10-09T09:04:19.385" v="448"/>
          <ac:spMkLst>
            <pc:docMk/>
            <pc:sldMk cId="1438812248" sldId="258"/>
            <ac:spMk id="31" creationId="{C3D6EC93-F369-413E-AA67-5D4104161046}"/>
          </ac:spMkLst>
        </pc:spChg>
        <pc:grpChg chg="add del">
          <ac:chgData name="Abdur-Raheem Umar Hussain (2318857)" userId="S::2318857@student.uwtsd.ac.uk::179b7d99-6767-4310-9a6e-957693b78ffa" providerId="AD" clId="Web-{A19ECC26-D6D2-8AD7-2795-6972D1225D89}" dt="2026-10-09T09:04:19.385" v="448"/>
          <ac:grpSpMkLst>
            <pc:docMk/>
            <pc:sldMk cId="1438812248" sldId="258"/>
            <ac:grpSpMk id="32" creationId="{4EA04677-6B2C-40F4-975C-ED9196552771}"/>
          </ac:grpSpMkLst>
        </pc:grpChg>
        <pc:graphicFrameChg chg="add del">
          <ac:chgData name="Abdur-Raheem Umar Hussain (2318857)" userId="S::2318857@student.uwtsd.ac.uk::179b7d99-6767-4310-9a6e-957693b78ffa" providerId="AD" clId="Web-{A19ECC26-D6D2-8AD7-2795-6972D1225D89}" dt="2026-10-09T08:48:56.894" v="415"/>
          <ac:graphicFrameMkLst>
            <pc:docMk/>
            <pc:sldMk cId="1438812248" sldId="258"/>
            <ac:graphicFrameMk id="5" creationId="{82CC7F04-9E4E-0A8B-D8AD-3F8B75AB65AA}"/>
          </ac:graphicFrameMkLst>
        </pc:graphicFrameChg>
        <pc:picChg chg="add mod">
          <ac:chgData name="Abdur-Raheem Umar Hussain (2318857)" userId="S::2318857@student.uwtsd.ac.uk::179b7d99-6767-4310-9a6e-957693b78ffa" providerId="AD" clId="Web-{A19ECC26-D6D2-8AD7-2795-6972D1225D89}" dt="2026-10-09T08:51:54.422" v="425"/>
          <ac:picMkLst>
            <pc:docMk/>
            <pc:sldMk cId="1438812248" sldId="258"/>
            <ac:picMk id="20" creationId="{2E13FDB9-151C-5403-6CEF-6550EE55575C}"/>
          </ac:picMkLst>
        </pc:picChg>
        <pc:cxnChg chg="add del">
          <ac:chgData name="Abdur-Raheem Umar Hussain (2318857)" userId="S::2318857@student.uwtsd.ac.uk::179b7d99-6767-4310-9a6e-957693b78ffa" providerId="AD" clId="Web-{A19ECC26-D6D2-8AD7-2795-6972D1225D89}" dt="2026-10-09T08:51:54.391" v="424"/>
          <ac:cxnSpMkLst>
            <pc:docMk/>
            <pc:sldMk cId="1438812248" sldId="258"/>
            <ac:cxnSpMk id="27" creationId="{EEA38897-7BA3-4408-8083-3235339C4A60}"/>
          </ac:cxnSpMkLst>
        </pc:cxnChg>
        <pc:cxnChg chg="add del">
          <ac:chgData name="Abdur-Raheem Umar Hussain (2318857)" userId="S::2318857@student.uwtsd.ac.uk::179b7d99-6767-4310-9a6e-957693b78ffa" providerId="AD" clId="Web-{A19ECC26-D6D2-8AD7-2795-6972D1225D89}" dt="2026-10-09T08:51:54.391" v="424"/>
          <ac:cxnSpMkLst>
            <pc:docMk/>
            <pc:sldMk cId="1438812248" sldId="258"/>
            <ac:cxnSpMk id="29" creationId="{F11AD06B-AB20-4097-8606-5DA00DBACE88}"/>
          </ac:cxnSpMkLst>
        </pc:cxnChg>
      </pc:sldChg>
      <pc:sldChg chg="addSp delSp modSp del mod modClrScheme delDesignElem chgLayout">
        <pc:chgData name="Abdur-Raheem Umar Hussain (2318857)" userId="S::2318857@student.uwtsd.ac.uk::179b7d99-6767-4310-9a6e-957693b78ffa" providerId="AD" clId="Web-{A19ECC26-D6D2-8AD7-2795-6972D1225D89}" dt="2026-10-09T09:04:24.869" v="449"/>
        <pc:sldMkLst>
          <pc:docMk/>
          <pc:sldMk cId="630575925" sldId="259"/>
        </pc:sldMkLst>
        <pc:spChg chg="mod ord">
          <ac:chgData name="Abdur-Raheem Umar Hussain (2318857)" userId="S::2318857@student.uwtsd.ac.uk::179b7d99-6767-4310-9a6e-957693b78ffa" providerId="AD" clId="Web-{A19ECC26-D6D2-8AD7-2795-6972D1225D89}" dt="2026-10-09T09:04:19.385" v="448"/>
          <ac:spMkLst>
            <pc:docMk/>
            <pc:sldMk cId="630575925" sldId="259"/>
            <ac:spMk id="2" creationId="{4267B17F-CD8A-6C4E-816B-20A136A0F360}"/>
          </ac:spMkLst>
        </pc:spChg>
        <pc:spChg chg="add mod ord">
          <ac:chgData name="Abdur-Raheem Umar Hussain (2318857)" userId="S::2318857@student.uwtsd.ac.uk::179b7d99-6767-4310-9a6e-957693b78ffa" providerId="AD" clId="Web-{A19ECC26-D6D2-8AD7-2795-6972D1225D89}" dt="2026-10-09T09:04:19.385" v="448"/>
          <ac:spMkLst>
            <pc:docMk/>
            <pc:sldMk cId="630575925" sldId="259"/>
            <ac:spMk id="4" creationId="{664E97EE-6177-C395-5073-03D4E8DDF195}"/>
          </ac:spMkLst>
        </pc:spChg>
        <pc:spChg chg="add del">
          <ac:chgData name="Abdur-Raheem Umar Hussain (2318857)" userId="S::2318857@student.uwtsd.ac.uk::179b7d99-6767-4310-9a6e-957693b78ffa" providerId="AD" clId="Web-{A19ECC26-D6D2-8AD7-2795-6972D1225D89}" dt="2026-10-09T09:04:19.385" v="448"/>
          <ac:spMkLst>
            <pc:docMk/>
            <pc:sldMk cId="630575925" sldId="259"/>
            <ac:spMk id="10" creationId="{D4771268-CB57-404A-9271-370EB28F6090}"/>
          </ac:spMkLst>
        </pc:spChg>
        <pc:spChg chg="add del">
          <ac:chgData name="Abdur-Raheem Umar Hussain (2318857)" userId="S::2318857@student.uwtsd.ac.uk::179b7d99-6767-4310-9a6e-957693b78ffa" providerId="AD" clId="Web-{A19ECC26-D6D2-8AD7-2795-6972D1225D89}" dt="2026-10-09T08:55:35.504" v="432"/>
          <ac:spMkLst>
            <pc:docMk/>
            <pc:sldMk cId="630575925" sldId="259"/>
            <ac:spMk id="14" creationId="{9DDD507E-7448-DEE3-F78B-A50362CE6D19}"/>
          </ac:spMkLst>
        </pc:spChg>
        <pc:spChg chg="add del">
          <ac:chgData name="Abdur-Raheem Umar Hussain (2318857)" userId="S::2318857@student.uwtsd.ac.uk::179b7d99-6767-4310-9a6e-957693b78ffa" providerId="AD" clId="Web-{A19ECC26-D6D2-8AD7-2795-6972D1225D89}" dt="2026-10-09T08:55:35.504" v="432"/>
          <ac:spMkLst>
            <pc:docMk/>
            <pc:sldMk cId="630575925" sldId="259"/>
            <ac:spMk id="17" creationId="{C3D6EC93-F369-413E-AA67-5D4104161046}"/>
          </ac:spMkLst>
        </pc:spChg>
        <pc:grpChg chg="add del">
          <ac:chgData name="Abdur-Raheem Umar Hussain (2318857)" userId="S::2318857@student.uwtsd.ac.uk::179b7d99-6767-4310-9a6e-957693b78ffa" providerId="AD" clId="Web-{A19ECC26-D6D2-8AD7-2795-6972D1225D89}" dt="2026-10-09T08:55:35.504" v="432"/>
          <ac:grpSpMkLst>
            <pc:docMk/>
            <pc:sldMk cId="630575925" sldId="259"/>
            <ac:grpSpMk id="19" creationId="{4EA04677-6B2C-40F4-975C-ED9196552771}"/>
          </ac:grpSpMkLst>
        </pc:grpChg>
        <pc:picChg chg="del mod ord">
          <ac:chgData name="Abdur-Raheem Umar Hussain (2318857)" userId="S::2318857@student.uwtsd.ac.uk::179b7d99-6767-4310-9a6e-957693b78ffa" providerId="AD" clId="Web-{A19ECC26-D6D2-8AD7-2795-6972D1225D89}" dt="2026-10-09T09:04:02.633" v="446"/>
          <ac:picMkLst>
            <pc:docMk/>
            <pc:sldMk cId="630575925" sldId="259"/>
            <ac:picMk id="5" creationId="{DA9C0D1C-95F8-B707-F3B7-5598FF68A81D}"/>
          </ac:picMkLst>
        </pc:picChg>
      </pc:sldChg>
      <pc:sldChg chg="addSp delSp modSp mod setBg modClrScheme delDesignElem chgLayout">
        <pc:chgData name="Abdur-Raheem Umar Hussain (2318857)" userId="S::2318857@student.uwtsd.ac.uk::179b7d99-6767-4310-9a6e-957693b78ffa" providerId="AD" clId="Web-{A19ECC26-D6D2-8AD7-2795-6972D1225D89}" dt="2026-10-09T17:10:41.689" v="865" actId="1076"/>
        <pc:sldMkLst>
          <pc:docMk/>
          <pc:sldMk cId="639397204" sldId="260"/>
        </pc:sldMkLst>
        <pc:spChg chg="mod ord">
          <ac:chgData name="Abdur-Raheem Umar Hussain (2318857)" userId="S::2318857@student.uwtsd.ac.uk::179b7d99-6767-4310-9a6e-957693b78ffa" providerId="AD" clId="Web-{A19ECC26-D6D2-8AD7-2795-6972D1225D89}" dt="2026-10-09T09:04:19.385" v="448"/>
          <ac:spMkLst>
            <pc:docMk/>
            <pc:sldMk cId="639397204" sldId="260"/>
            <ac:spMk id="2" creationId="{62F7D6BF-967D-92FF-3010-F7D2EB7D36F2}"/>
          </ac:spMkLst>
        </pc:spChg>
        <pc:spChg chg="mod ord">
          <ac:chgData name="Abdur-Raheem Umar Hussain (2318857)" userId="S::2318857@student.uwtsd.ac.uk::179b7d99-6767-4310-9a6e-957693b78ffa" providerId="AD" clId="Web-{A19ECC26-D6D2-8AD7-2795-6972D1225D89}" dt="2026-10-09T17:03:01.157" v="524" actId="20577"/>
          <ac:spMkLst>
            <pc:docMk/>
            <pc:sldMk cId="639397204" sldId="260"/>
            <ac:spMk id="3" creationId="{9A440FB9-E744-8DE6-9748-F11FF555E656}"/>
          </ac:spMkLst>
        </pc:spChg>
        <pc:spChg chg="add del">
          <ac:chgData name="Abdur-Raheem Umar Hussain (2318857)" userId="S::2318857@student.uwtsd.ac.uk::179b7d99-6767-4310-9a6e-957693b78ffa" providerId="AD" clId="Web-{A19ECC26-D6D2-8AD7-2795-6972D1225D89}" dt="2026-10-09T08:52:34.566" v="428"/>
          <ac:spMkLst>
            <pc:docMk/>
            <pc:sldMk cId="639397204" sldId="260"/>
            <ac:spMk id="8" creationId="{A2679492-7988-4050-9056-542444452411}"/>
          </ac:spMkLst>
        </pc:spChg>
        <pc:spChg chg="add del">
          <ac:chgData name="Abdur-Raheem Umar Hussain (2318857)" userId="S::2318857@student.uwtsd.ac.uk::179b7d99-6767-4310-9a6e-957693b78ffa" providerId="AD" clId="Web-{A19ECC26-D6D2-8AD7-2795-6972D1225D89}" dt="2026-10-09T08:52:34.566" v="428"/>
          <ac:spMkLst>
            <pc:docMk/>
            <pc:sldMk cId="639397204" sldId="260"/>
            <ac:spMk id="10" creationId="{B091B163-7D61-4891-ABCF-5C13D9C418D0}"/>
          </ac:spMkLst>
        </pc:spChg>
        <pc:spChg chg="add del">
          <ac:chgData name="Abdur-Raheem Umar Hussain (2318857)" userId="S::2318857@student.uwtsd.ac.uk::179b7d99-6767-4310-9a6e-957693b78ffa" providerId="AD" clId="Web-{A19ECC26-D6D2-8AD7-2795-6972D1225D89}" dt="2026-10-09T08:52:34.551" v="427"/>
          <ac:spMkLst>
            <pc:docMk/>
            <pc:sldMk cId="639397204" sldId="260"/>
            <ac:spMk id="22" creationId="{5A0118C5-4F8D-4CF4-BADD-53FEACC6C42A}"/>
          </ac:spMkLst>
        </pc:spChg>
        <pc:spChg chg="add del">
          <ac:chgData name="Abdur-Raheem Umar Hussain (2318857)" userId="S::2318857@student.uwtsd.ac.uk::179b7d99-6767-4310-9a6e-957693b78ffa" providerId="AD" clId="Web-{A19ECC26-D6D2-8AD7-2795-6972D1225D89}" dt="2026-10-09T08:52:34.551" v="427"/>
          <ac:spMkLst>
            <pc:docMk/>
            <pc:sldMk cId="639397204" sldId="260"/>
            <ac:spMk id="24" creationId="{55C61911-45B2-48BF-AC7A-1EB579B42CBB}"/>
          </ac:spMkLst>
        </pc:spChg>
        <pc:spChg chg="add del">
          <ac:chgData name="Abdur-Raheem Umar Hussain (2318857)" userId="S::2318857@student.uwtsd.ac.uk::179b7d99-6767-4310-9a6e-957693b78ffa" providerId="AD" clId="Web-{A19ECC26-D6D2-8AD7-2795-6972D1225D89}" dt="2026-10-09T08:52:34.551" v="427"/>
          <ac:spMkLst>
            <pc:docMk/>
            <pc:sldMk cId="639397204" sldId="260"/>
            <ac:spMk id="26" creationId="{2DE4D4CE-6DAE-4A05-BE5B-6BCE3F4EC79B}"/>
          </ac:spMkLst>
        </pc:spChg>
        <pc:spChg chg="add del">
          <ac:chgData name="Abdur-Raheem Umar Hussain (2318857)" userId="S::2318857@student.uwtsd.ac.uk::179b7d99-6767-4310-9a6e-957693b78ffa" providerId="AD" clId="Web-{A19ECC26-D6D2-8AD7-2795-6972D1225D89}" dt="2026-10-09T08:52:34.551" v="427"/>
          <ac:spMkLst>
            <pc:docMk/>
            <pc:sldMk cId="639397204" sldId="260"/>
            <ac:spMk id="32" creationId="{10C23D31-5B0A-4956-A59F-A24F57D2A959}"/>
          </ac:spMkLst>
        </pc:spChg>
        <pc:spChg chg="add del">
          <ac:chgData name="Abdur-Raheem Umar Hussain (2318857)" userId="S::2318857@student.uwtsd.ac.uk::179b7d99-6767-4310-9a6e-957693b78ffa" providerId="AD" clId="Web-{A19ECC26-D6D2-8AD7-2795-6972D1225D89}" dt="2026-10-09T08:52:34.551" v="427"/>
          <ac:spMkLst>
            <pc:docMk/>
            <pc:sldMk cId="639397204" sldId="260"/>
            <ac:spMk id="34" creationId="{F4C6FC6E-4AAF-4628-B7E5-85DF9D323B6F}"/>
          </ac:spMkLst>
        </pc:spChg>
        <pc:spChg chg="add del">
          <ac:chgData name="Abdur-Raheem Umar Hussain (2318857)" userId="S::2318857@student.uwtsd.ac.uk::179b7d99-6767-4310-9a6e-957693b78ffa" providerId="AD" clId="Web-{A19ECC26-D6D2-8AD7-2795-6972D1225D89}" dt="2026-10-09T09:04:19.385" v="448"/>
          <ac:spMkLst>
            <pc:docMk/>
            <pc:sldMk cId="639397204" sldId="260"/>
            <ac:spMk id="43" creationId="{5A0118C5-4F8D-4CF4-BADD-53FEACC6C42A}"/>
          </ac:spMkLst>
        </pc:spChg>
        <pc:spChg chg="add del">
          <ac:chgData name="Abdur-Raheem Umar Hussain (2318857)" userId="S::2318857@student.uwtsd.ac.uk::179b7d99-6767-4310-9a6e-957693b78ffa" providerId="AD" clId="Web-{A19ECC26-D6D2-8AD7-2795-6972D1225D89}" dt="2026-10-09T09:04:19.385" v="448"/>
          <ac:spMkLst>
            <pc:docMk/>
            <pc:sldMk cId="639397204" sldId="260"/>
            <ac:spMk id="44" creationId="{D0A98BBA-D3EA-45DC-B8A1-9C61397D4C21}"/>
          </ac:spMkLst>
        </pc:spChg>
        <pc:spChg chg="add del">
          <ac:chgData name="Abdur-Raheem Umar Hussain (2318857)" userId="S::2318857@student.uwtsd.ac.uk::179b7d99-6767-4310-9a6e-957693b78ffa" providerId="AD" clId="Web-{A19ECC26-D6D2-8AD7-2795-6972D1225D89}" dt="2026-10-09T09:04:19.385" v="448"/>
          <ac:spMkLst>
            <pc:docMk/>
            <pc:sldMk cId="639397204" sldId="260"/>
            <ac:spMk id="45" creationId="{2E4C95AB-2BD7-4E38-BDD5-1E41F3A9BCF3}"/>
          </ac:spMkLst>
        </pc:spChg>
        <pc:grpChg chg="add del">
          <ac:chgData name="Abdur-Raheem Umar Hussain (2318857)" userId="S::2318857@student.uwtsd.ac.uk::179b7d99-6767-4310-9a6e-957693b78ffa" providerId="AD" clId="Web-{A19ECC26-D6D2-8AD7-2795-6972D1225D89}" dt="2026-10-09T08:52:34.566" v="428"/>
          <ac:grpSpMkLst>
            <pc:docMk/>
            <pc:sldMk cId="639397204" sldId="260"/>
            <ac:grpSpMk id="12" creationId="{0474DF76-993E-44DE-AFB0-C416182ACECF}"/>
          </ac:grpSpMkLst>
        </pc:grpChg>
        <pc:grpChg chg="add del">
          <ac:chgData name="Abdur-Raheem Umar Hussain (2318857)" userId="S::2318857@student.uwtsd.ac.uk::179b7d99-6767-4310-9a6e-957693b78ffa" providerId="AD" clId="Web-{A19ECC26-D6D2-8AD7-2795-6972D1225D89}" dt="2026-10-09T08:52:34.551" v="427"/>
          <ac:grpSpMkLst>
            <pc:docMk/>
            <pc:sldMk cId="639397204" sldId="260"/>
            <ac:grpSpMk id="28" creationId="{B8CB1D39-68D4-4372-BF3B-2A33A7495E2B}"/>
          </ac:grpSpMkLst>
        </pc:grpChg>
        <pc:grpChg chg="add del">
          <ac:chgData name="Abdur-Raheem Umar Hussain (2318857)" userId="S::2318857@student.uwtsd.ac.uk::179b7d99-6767-4310-9a6e-957693b78ffa" providerId="AD" clId="Web-{A19ECC26-D6D2-8AD7-2795-6972D1225D89}" dt="2026-10-09T09:04:19.385" v="448"/>
          <ac:grpSpMkLst>
            <pc:docMk/>
            <pc:sldMk cId="639397204" sldId="260"/>
            <ac:grpSpMk id="46" creationId="{85836128-58DE-4E5A-B27E-DFE747CA0B2B}"/>
          </ac:grpSpMkLst>
        </pc:grpChg>
        <pc:graphicFrameChg chg="add mod modGraphic">
          <ac:chgData name="Abdur-Raheem Umar Hussain (2318857)" userId="S::2318857@student.uwtsd.ac.uk::179b7d99-6767-4310-9a6e-957693b78ffa" providerId="AD" clId="Web-{A19ECC26-D6D2-8AD7-2795-6972D1225D89}" dt="2026-10-09T17:10:41.689" v="865" actId="1076"/>
          <ac:graphicFrameMkLst>
            <pc:docMk/>
            <pc:sldMk cId="639397204" sldId="260"/>
            <ac:graphicFrameMk id="4" creationId="{2EF4FF1B-2A0B-CF57-3354-B63C782B7BF8}"/>
          </ac:graphicFrameMkLst>
        </pc:graphicFrameChg>
        <pc:cxnChg chg="add del">
          <ac:chgData name="Abdur-Raheem Umar Hussain (2318857)" userId="S::2318857@student.uwtsd.ac.uk::179b7d99-6767-4310-9a6e-957693b78ffa" providerId="AD" clId="Web-{A19ECC26-D6D2-8AD7-2795-6972D1225D89}" dt="2026-10-09T08:52:34.566" v="428"/>
          <ac:cxnSpMkLst>
            <pc:docMk/>
            <pc:sldMk cId="639397204" sldId="260"/>
            <ac:cxnSpMk id="17" creationId="{C49DA8F6-BCC1-4447-B54C-57856834B94B}"/>
          </ac:cxnSpMkLst>
        </pc:cxnChg>
      </pc:sldChg>
      <pc:sldChg chg="addSp delSp modSp mod setBg modClrScheme chgLayout">
        <pc:chgData name="Abdur-Raheem Umar Hussain (2318857)" userId="S::2318857@student.uwtsd.ac.uk::179b7d99-6767-4310-9a6e-957693b78ffa" providerId="AD" clId="Web-{A19ECC26-D6D2-8AD7-2795-6972D1225D89}" dt="2026-10-09T17:15:46.091" v="872" actId="14100"/>
        <pc:sldMkLst>
          <pc:docMk/>
          <pc:sldMk cId="2113794093" sldId="261"/>
        </pc:sldMkLst>
        <pc:spChg chg="add del mod">
          <ac:chgData name="Abdur-Raheem Umar Hussain (2318857)" userId="S::2318857@student.uwtsd.ac.uk::179b7d99-6767-4310-9a6e-957693b78ffa" providerId="AD" clId="Web-{A19ECC26-D6D2-8AD7-2795-6972D1225D89}" dt="2026-10-09T17:15:23.246" v="867"/>
          <ac:spMkLst>
            <pc:docMk/>
            <pc:sldMk cId="2113794093" sldId="261"/>
            <ac:spMk id="3" creationId="{DF8C4424-062F-A2F9-D020-AEA254176630}"/>
          </ac:spMkLst>
        </pc:spChg>
        <pc:spChg chg="add del mod">
          <ac:chgData name="Abdur-Raheem Umar Hussain (2318857)" userId="S::2318857@student.uwtsd.ac.uk::179b7d99-6767-4310-9a6e-957693b78ffa" providerId="AD" clId="Web-{A19ECC26-D6D2-8AD7-2795-6972D1225D89}" dt="2026-10-09T09:01:17.404" v="441"/>
          <ac:spMkLst>
            <pc:docMk/>
            <pc:sldMk cId="2113794093" sldId="261"/>
            <ac:spMk id="4" creationId="{25189040-7A17-DB7B-F218-4DDC8A49AD84}"/>
          </ac:spMkLst>
        </pc:spChg>
        <pc:picChg chg="del mod ord">
          <ac:chgData name="Abdur-Raheem Umar Hussain (2318857)" userId="S::2318857@student.uwtsd.ac.uk::179b7d99-6767-4310-9a6e-957693b78ffa" providerId="AD" clId="Web-{A19ECC26-D6D2-8AD7-2795-6972D1225D89}" dt="2026-10-09T09:01:00.450" v="440"/>
          <ac:picMkLst>
            <pc:docMk/>
            <pc:sldMk cId="2113794093" sldId="261"/>
            <ac:picMk id="3" creationId="{226E6AA0-5A97-7612-75B1-067AE1029DD1}"/>
          </ac:picMkLst>
        </pc:picChg>
        <pc:picChg chg="add mod ord">
          <ac:chgData name="Abdur-Raheem Umar Hussain (2318857)" userId="S::2318857@student.uwtsd.ac.uk::179b7d99-6767-4310-9a6e-957693b78ffa" providerId="AD" clId="Web-{A19ECC26-D6D2-8AD7-2795-6972D1225D89}" dt="2026-10-09T17:15:46.091" v="872" actId="14100"/>
          <ac:picMkLst>
            <pc:docMk/>
            <pc:sldMk cId="2113794093" sldId="261"/>
            <ac:picMk id="4" creationId="{1ABBCC39-ED09-FEA7-639B-0C777F38660B}"/>
          </ac:picMkLst>
        </pc:picChg>
        <pc:picChg chg="add del mod ord">
          <ac:chgData name="Abdur-Raheem Umar Hussain (2318857)" userId="S::2318857@student.uwtsd.ac.uk::179b7d99-6767-4310-9a6e-957693b78ffa" providerId="AD" clId="Web-{A19ECC26-D6D2-8AD7-2795-6972D1225D89}" dt="2026-10-09T17:15:10.808" v="866"/>
          <ac:picMkLst>
            <pc:docMk/>
            <pc:sldMk cId="2113794093" sldId="261"/>
            <ac:picMk id="5" creationId="{8A1685D3-D221-4DDF-850F-392E61A42348}"/>
          </ac:picMkLst>
        </pc:picChg>
      </pc:sldChg>
      <pc:sldChg chg="del">
        <pc:chgData name="Abdur-Raheem Umar Hussain (2318857)" userId="S::2318857@student.uwtsd.ac.uk::179b7d99-6767-4310-9a6e-957693b78ffa" providerId="AD" clId="Web-{A19ECC26-D6D2-8AD7-2795-6972D1225D89}" dt="2026-10-09T08:33:54.342" v="0"/>
        <pc:sldMkLst>
          <pc:docMk/>
          <pc:sldMk cId="782367549" sldId="262"/>
        </pc:sldMkLst>
      </pc:sldChg>
      <pc:sldChg chg="addSp delSp modSp new mod setBg modClrScheme delDesignElem chgLayout">
        <pc:chgData name="Abdur-Raheem Umar Hussain (2318857)" userId="S::2318857@student.uwtsd.ac.uk::179b7d99-6767-4310-9a6e-957693b78ffa" providerId="AD" clId="Web-{A19ECC26-D6D2-8AD7-2795-6972D1225D89}" dt="2026-10-09T18:16:34.926" v="1742" actId="20577"/>
        <pc:sldMkLst>
          <pc:docMk/>
          <pc:sldMk cId="1995179704" sldId="262"/>
        </pc:sldMkLst>
        <pc:spChg chg="mod ord">
          <ac:chgData name="Abdur-Raheem Umar Hussain (2318857)" userId="S::2318857@student.uwtsd.ac.uk::179b7d99-6767-4310-9a6e-957693b78ffa" providerId="AD" clId="Web-{A19ECC26-D6D2-8AD7-2795-6972D1225D89}" dt="2026-10-09T09:04:19.385" v="448"/>
          <ac:spMkLst>
            <pc:docMk/>
            <pc:sldMk cId="1995179704" sldId="262"/>
            <ac:spMk id="2" creationId="{F8672929-BE2B-E541-8252-20CC5ABF11AE}"/>
          </ac:spMkLst>
        </pc:spChg>
        <pc:spChg chg="mod ord">
          <ac:chgData name="Abdur-Raheem Umar Hussain (2318857)" userId="S::2318857@student.uwtsd.ac.uk::179b7d99-6767-4310-9a6e-957693b78ffa" providerId="AD" clId="Web-{A19ECC26-D6D2-8AD7-2795-6972D1225D89}" dt="2026-10-09T18:16:34.926" v="1742" actId="20577"/>
          <ac:spMkLst>
            <pc:docMk/>
            <pc:sldMk cId="1995179704" sldId="262"/>
            <ac:spMk id="3" creationId="{6E39B544-4045-BCAE-0FA4-D86BF595E67F}"/>
          </ac:spMkLst>
        </pc:spChg>
        <pc:spChg chg="add del">
          <ac:chgData name="Abdur-Raheem Umar Hussain (2318857)" userId="S::2318857@student.uwtsd.ac.uk::179b7d99-6767-4310-9a6e-957693b78ffa" providerId="AD" clId="Web-{A19ECC26-D6D2-8AD7-2795-6972D1225D89}" dt="2026-10-09T08:55:54.818" v="433"/>
          <ac:spMkLst>
            <pc:docMk/>
            <pc:sldMk cId="1995179704" sldId="262"/>
            <ac:spMk id="8" creationId="{A2679492-7988-4050-9056-542444452411}"/>
          </ac:spMkLst>
        </pc:spChg>
        <pc:spChg chg="add del">
          <ac:chgData name="Abdur-Raheem Umar Hussain (2318857)" userId="S::2318857@student.uwtsd.ac.uk::179b7d99-6767-4310-9a6e-957693b78ffa" providerId="AD" clId="Web-{A19ECC26-D6D2-8AD7-2795-6972D1225D89}" dt="2026-10-09T08:55:54.818" v="433"/>
          <ac:spMkLst>
            <pc:docMk/>
            <pc:sldMk cId="1995179704" sldId="262"/>
            <ac:spMk id="10" creationId="{B091B163-7D61-4891-ABCF-5C13D9C418D0}"/>
          </ac:spMkLst>
        </pc:spChg>
        <pc:spChg chg="add del">
          <ac:chgData name="Abdur-Raheem Umar Hussain (2318857)" userId="S::2318857@student.uwtsd.ac.uk::179b7d99-6767-4310-9a6e-957693b78ffa" providerId="AD" clId="Web-{A19ECC26-D6D2-8AD7-2795-6972D1225D89}" dt="2026-10-09T09:04:19.385" v="448"/>
          <ac:spMkLst>
            <pc:docMk/>
            <pc:sldMk cId="1995179704" sldId="262"/>
            <ac:spMk id="22" creationId="{5A0118C5-4F8D-4CF4-BADD-53FEACC6C42A}"/>
          </ac:spMkLst>
        </pc:spChg>
        <pc:spChg chg="add del">
          <ac:chgData name="Abdur-Raheem Umar Hussain (2318857)" userId="S::2318857@student.uwtsd.ac.uk::179b7d99-6767-4310-9a6e-957693b78ffa" providerId="AD" clId="Web-{A19ECC26-D6D2-8AD7-2795-6972D1225D89}" dt="2026-10-09T09:04:19.385" v="448"/>
          <ac:spMkLst>
            <pc:docMk/>
            <pc:sldMk cId="1995179704" sldId="262"/>
            <ac:spMk id="173" creationId="{CAB9AD4F-A248-4D49-8779-CE40E64C00F5}"/>
          </ac:spMkLst>
        </pc:spChg>
        <pc:spChg chg="add del">
          <ac:chgData name="Abdur-Raheem Umar Hussain (2318857)" userId="S::2318857@student.uwtsd.ac.uk::179b7d99-6767-4310-9a6e-957693b78ffa" providerId="AD" clId="Web-{A19ECC26-D6D2-8AD7-2795-6972D1225D89}" dt="2026-10-09T09:04:19.385" v="448"/>
          <ac:spMkLst>
            <pc:docMk/>
            <pc:sldMk cId="1995179704" sldId="262"/>
            <ac:spMk id="175" creationId="{3D4C1981-3D8B-446C-BFAE-E7EE5CF2DDA3}"/>
          </ac:spMkLst>
        </pc:spChg>
        <pc:grpChg chg="add del">
          <ac:chgData name="Abdur-Raheem Umar Hussain (2318857)" userId="S::2318857@student.uwtsd.ac.uk::179b7d99-6767-4310-9a6e-957693b78ffa" providerId="AD" clId="Web-{A19ECC26-D6D2-8AD7-2795-6972D1225D89}" dt="2026-10-09T08:55:54.818" v="433"/>
          <ac:grpSpMkLst>
            <pc:docMk/>
            <pc:sldMk cId="1995179704" sldId="262"/>
            <ac:grpSpMk id="12" creationId="{0474DF76-993E-44DE-AFB0-C416182ACECF}"/>
          </ac:grpSpMkLst>
        </pc:grpChg>
        <pc:grpChg chg="add del">
          <ac:chgData name="Abdur-Raheem Umar Hussain (2318857)" userId="S::2318857@student.uwtsd.ac.uk::179b7d99-6767-4310-9a6e-957693b78ffa" providerId="AD" clId="Web-{A19ECC26-D6D2-8AD7-2795-6972D1225D89}" dt="2026-10-09T09:04:19.385" v="448"/>
          <ac:grpSpMkLst>
            <pc:docMk/>
            <pc:sldMk cId="1995179704" sldId="262"/>
            <ac:grpSpMk id="24" creationId="{6A57EACD-61CA-4775-9551-2078FC0BC79D}"/>
          </ac:grpSpMkLst>
        </pc:grpChg>
        <pc:grpChg chg="add del">
          <ac:chgData name="Abdur-Raheem Umar Hussain (2318857)" userId="S::2318857@student.uwtsd.ac.uk::179b7d99-6767-4310-9a6e-957693b78ffa" providerId="AD" clId="Web-{A19ECC26-D6D2-8AD7-2795-6972D1225D89}" dt="2026-10-09T09:04:19.385" v="448"/>
          <ac:grpSpMkLst>
            <pc:docMk/>
            <pc:sldMk cId="1995179704" sldId="262"/>
            <ac:grpSpMk id="169" creationId="{55A100E1-E66E-4ED2-A56A-F7A819228F2E}"/>
          </ac:grpSpMkLst>
        </pc:grpChg>
        <pc:cxnChg chg="add del">
          <ac:chgData name="Abdur-Raheem Umar Hussain (2318857)" userId="S::2318857@student.uwtsd.ac.uk::179b7d99-6767-4310-9a6e-957693b78ffa" providerId="AD" clId="Web-{A19ECC26-D6D2-8AD7-2795-6972D1225D89}" dt="2026-10-09T08:54:57.673" v="430"/>
          <ac:cxnSpMkLst>
            <pc:docMk/>
            <pc:sldMk cId="1995179704" sldId="262"/>
            <ac:cxnSpMk id="17" creationId="{C49DA8F6-BCC1-4447-B54C-57856834B94B}"/>
          </ac:cxnSpMkLst>
        </pc:cxnChg>
      </pc:sldChg>
      <pc:sldChg chg="del">
        <pc:chgData name="Abdur-Raheem Umar Hussain (2318857)" userId="S::2318857@student.uwtsd.ac.uk::179b7d99-6767-4310-9a6e-957693b78ffa" providerId="AD" clId="Web-{A19ECC26-D6D2-8AD7-2795-6972D1225D89}" dt="2026-10-09T08:33:57.014" v="1"/>
        <pc:sldMkLst>
          <pc:docMk/>
          <pc:sldMk cId="355721964" sldId="263"/>
        </pc:sldMkLst>
      </pc:sldChg>
      <pc:sldChg chg="addSp delSp modSp new mod setBg modClrScheme delDesignElem chgLayout">
        <pc:chgData name="Abdur-Raheem Umar Hussain (2318857)" userId="S::2318857@student.uwtsd.ac.uk::179b7d99-6767-4310-9a6e-957693b78ffa" providerId="AD" clId="Web-{A19ECC26-D6D2-8AD7-2795-6972D1225D89}" dt="2026-10-09T09:04:19.385" v="448"/>
        <pc:sldMkLst>
          <pc:docMk/>
          <pc:sldMk cId="1957142443" sldId="263"/>
        </pc:sldMkLst>
        <pc:spChg chg="del">
          <ac:chgData name="Abdur-Raheem Umar Hussain (2318857)" userId="S::2318857@student.uwtsd.ac.uk::179b7d99-6767-4310-9a6e-957693b78ffa" providerId="AD" clId="Web-{A19ECC26-D6D2-8AD7-2795-6972D1225D89}" dt="2026-10-09T08:42:51.088" v="353"/>
          <ac:spMkLst>
            <pc:docMk/>
            <pc:sldMk cId="1957142443" sldId="263"/>
            <ac:spMk id="2" creationId="{AADCE3EA-B73F-DE92-3492-7E5291926016}"/>
          </ac:spMkLst>
        </pc:spChg>
        <pc:spChg chg="add del">
          <ac:chgData name="Abdur-Raheem Umar Hussain (2318857)" userId="S::2318857@student.uwtsd.ac.uk::179b7d99-6767-4310-9a6e-957693b78ffa" providerId="AD" clId="Web-{A19ECC26-D6D2-8AD7-2795-6972D1225D89}" dt="2026-10-09T08:45:37.068" v="386"/>
          <ac:spMkLst>
            <pc:docMk/>
            <pc:sldMk cId="1957142443" sldId="263"/>
            <ac:spMk id="3" creationId="{3C2FA53A-9714-D746-3CC6-758B553D1980}"/>
          </ac:spMkLst>
        </pc:spChg>
        <pc:spChg chg="add mod">
          <ac:chgData name="Abdur-Raheem Umar Hussain (2318857)" userId="S::2318857@student.uwtsd.ac.uk::179b7d99-6767-4310-9a6e-957693b78ffa" providerId="AD" clId="Web-{A19ECC26-D6D2-8AD7-2795-6972D1225D89}" dt="2026-10-09T08:46:59.682" v="409" actId="20577"/>
          <ac:spMkLst>
            <pc:docMk/>
            <pc:sldMk cId="1957142443" sldId="263"/>
            <ac:spMk id="6" creationId="{B201FC07-157F-E8A4-33EB-7E4AC0852DC9}"/>
          </ac:spMkLst>
        </pc:spChg>
        <pc:spChg chg="add del mod">
          <ac:chgData name="Abdur-Raheem Umar Hussain (2318857)" userId="S::2318857@student.uwtsd.ac.uk::179b7d99-6767-4310-9a6e-957693b78ffa" providerId="AD" clId="Web-{A19ECC26-D6D2-8AD7-2795-6972D1225D89}" dt="2026-10-09T08:45:15.222" v="383"/>
          <ac:spMkLst>
            <pc:docMk/>
            <pc:sldMk cId="1957142443" sldId="263"/>
            <ac:spMk id="8" creationId="{8E467670-5B71-5967-F639-1986FB11EBB4}"/>
          </ac:spMkLst>
        </pc:spChg>
        <pc:spChg chg="add del">
          <ac:chgData name="Abdur-Raheem Umar Hussain (2318857)" userId="S::2318857@student.uwtsd.ac.uk::179b7d99-6767-4310-9a6e-957693b78ffa" providerId="AD" clId="Web-{A19ECC26-D6D2-8AD7-2795-6972D1225D89}" dt="2026-10-09T09:04:19.385" v="448"/>
          <ac:spMkLst>
            <pc:docMk/>
            <pc:sldMk cId="1957142443" sldId="263"/>
            <ac:spMk id="10" creationId="{42A4FC2C-047E-45A5-965D-8E1E3BF09BC6}"/>
          </ac:spMkLst>
        </pc:spChg>
        <pc:grpChg chg="add del">
          <ac:chgData name="Abdur-Raheem Umar Hussain (2318857)" userId="S::2318857@student.uwtsd.ac.uk::179b7d99-6767-4310-9a6e-957693b78ffa" providerId="AD" clId="Web-{A19ECC26-D6D2-8AD7-2795-6972D1225D89}" dt="2026-10-09T08:43:34.856" v="357"/>
          <ac:grpSpMkLst>
            <pc:docMk/>
            <pc:sldMk cId="1957142443" sldId="263"/>
            <ac:grpSpMk id="9" creationId="{723C66ED-DBBF-12CA-7F5E-813E0E7D036A}"/>
          </ac:grpSpMkLst>
        </pc:grpChg>
        <pc:picChg chg="add del mod ord">
          <ac:chgData name="Abdur-Raheem Umar Hussain (2318857)" userId="S::2318857@student.uwtsd.ac.uk::179b7d99-6767-4310-9a6e-957693b78ffa" providerId="AD" clId="Web-{A19ECC26-D6D2-8AD7-2795-6972D1225D89}" dt="2026-10-09T08:45:17.285" v="385"/>
          <ac:picMkLst>
            <pc:docMk/>
            <pc:sldMk cId="1957142443" sldId="263"/>
            <ac:picMk id="4" creationId="{7EC6439F-CBC7-FF4C-0D22-6FE5DEACDC10}"/>
          </ac:picMkLst>
        </pc:picChg>
        <pc:picChg chg="add mod ord">
          <ac:chgData name="Abdur-Raheem Umar Hussain (2318857)" userId="S::2318857@student.uwtsd.ac.uk::179b7d99-6767-4310-9a6e-957693b78ffa" providerId="AD" clId="Web-{A19ECC26-D6D2-8AD7-2795-6972D1225D89}" dt="2026-10-09T09:04:19.385" v="448"/>
          <ac:picMkLst>
            <pc:docMk/>
            <pc:sldMk cId="1957142443" sldId="263"/>
            <ac:picMk id="5" creationId="{9CE4919D-AEA8-AEA0-364F-51DF6276E6CB}"/>
          </ac:picMkLst>
        </pc:picChg>
      </pc:sldChg>
      <pc:sldChg chg="addSp delSp modSp new">
        <pc:chgData name="Abdur-Raheem Umar Hussain (2318857)" userId="S::2318857@student.uwtsd.ac.uk::179b7d99-6767-4310-9a6e-957693b78ffa" providerId="AD" clId="Web-{A19ECC26-D6D2-8AD7-2795-6972D1225D89}" dt="2026-10-09T17:20:59.243" v="877" actId="14100"/>
        <pc:sldMkLst>
          <pc:docMk/>
          <pc:sldMk cId="1409709531" sldId="264"/>
        </pc:sldMkLst>
        <pc:spChg chg="del">
          <ac:chgData name="Abdur-Raheem Umar Hussain (2318857)" userId="S::2318857@student.uwtsd.ac.uk::179b7d99-6767-4310-9a6e-957693b78ffa" providerId="AD" clId="Web-{A19ECC26-D6D2-8AD7-2795-6972D1225D89}" dt="2026-10-09T09:04:51.012" v="452"/>
          <ac:spMkLst>
            <pc:docMk/>
            <pc:sldMk cId="1409709531" sldId="264"/>
            <ac:spMk id="2" creationId="{8BD69A5C-FDDB-703A-6E9F-4C77690AB427}"/>
          </ac:spMkLst>
        </pc:spChg>
        <pc:spChg chg="del">
          <ac:chgData name="Abdur-Raheem Umar Hussain (2318857)" userId="S::2318857@student.uwtsd.ac.uk::179b7d99-6767-4310-9a6e-957693b78ffa" providerId="AD" clId="Web-{A19ECC26-D6D2-8AD7-2795-6972D1225D89}" dt="2026-10-09T09:04:39.605" v="451"/>
          <ac:spMkLst>
            <pc:docMk/>
            <pc:sldMk cId="1409709531" sldId="264"/>
            <ac:spMk id="3" creationId="{95F757B4-A84A-B20B-2BED-815DE40E4CFF}"/>
          </ac:spMkLst>
        </pc:spChg>
        <pc:spChg chg="add del mod">
          <ac:chgData name="Abdur-Raheem Umar Hussain (2318857)" userId="S::2318857@student.uwtsd.ac.uk::179b7d99-6767-4310-9a6e-957693b78ffa" providerId="AD" clId="Web-{A19ECC26-D6D2-8AD7-2795-6972D1225D89}" dt="2026-10-09T17:20:46.086" v="874"/>
          <ac:spMkLst>
            <pc:docMk/>
            <pc:sldMk cId="1409709531" sldId="264"/>
            <ac:spMk id="3" creationId="{DED62B38-FCA6-513A-4C54-40FD778C16E8}"/>
          </ac:spMkLst>
        </pc:spChg>
        <pc:picChg chg="add del mod ord modCrop">
          <ac:chgData name="Abdur-Raheem Umar Hussain (2318857)" userId="S::2318857@student.uwtsd.ac.uk::179b7d99-6767-4310-9a6e-957693b78ffa" providerId="AD" clId="Web-{A19ECC26-D6D2-8AD7-2795-6972D1225D89}" dt="2026-10-09T17:16:09.998" v="873"/>
          <ac:picMkLst>
            <pc:docMk/>
            <pc:sldMk cId="1409709531" sldId="264"/>
            <ac:picMk id="4" creationId="{AD3212E9-3707-9393-6C37-927ED1E3B70E}"/>
          </ac:picMkLst>
        </pc:picChg>
        <pc:picChg chg="add mod ord">
          <ac:chgData name="Abdur-Raheem Umar Hussain (2318857)" userId="S::2318857@student.uwtsd.ac.uk::179b7d99-6767-4310-9a6e-957693b78ffa" providerId="AD" clId="Web-{A19ECC26-D6D2-8AD7-2795-6972D1225D89}" dt="2026-10-09T17:20:59.243" v="877" actId="14100"/>
          <ac:picMkLst>
            <pc:docMk/>
            <pc:sldMk cId="1409709531" sldId="264"/>
            <ac:picMk id="5" creationId="{FA0D2506-4709-6ED3-CF5D-015815875F9D}"/>
          </ac:picMkLst>
        </pc:picChg>
      </pc:sldChg>
      <pc:sldChg chg="addSp modSp new mod setBg setClrOvrMap">
        <pc:chgData name="Abdur-Raheem Umar Hussain (2318857)" userId="S::2318857@student.uwtsd.ac.uk::179b7d99-6767-4310-9a6e-957693b78ffa" providerId="AD" clId="Web-{A19ECC26-D6D2-8AD7-2795-6972D1225D89}" dt="2026-10-09T18:14:15.515" v="1659" actId="20577"/>
        <pc:sldMkLst>
          <pc:docMk/>
          <pc:sldMk cId="1440956158" sldId="265"/>
        </pc:sldMkLst>
        <pc:spChg chg="mod">
          <ac:chgData name="Abdur-Raheem Umar Hussain (2318857)" userId="S::2318857@student.uwtsd.ac.uk::179b7d99-6767-4310-9a6e-957693b78ffa" providerId="AD" clId="Web-{A19ECC26-D6D2-8AD7-2795-6972D1225D89}" dt="2026-10-09T17:51:17.246" v="1368"/>
          <ac:spMkLst>
            <pc:docMk/>
            <pc:sldMk cId="1440956158" sldId="265"/>
            <ac:spMk id="2" creationId="{D9EBC930-DDD5-2037-A13C-2B13A4D1230E}"/>
          </ac:spMkLst>
        </pc:spChg>
        <pc:spChg chg="mod">
          <ac:chgData name="Abdur-Raheem Umar Hussain (2318857)" userId="S::2318857@student.uwtsd.ac.uk::179b7d99-6767-4310-9a6e-957693b78ffa" providerId="AD" clId="Web-{A19ECC26-D6D2-8AD7-2795-6972D1225D89}" dt="2026-10-09T18:14:15.515" v="1659" actId="20577"/>
          <ac:spMkLst>
            <pc:docMk/>
            <pc:sldMk cId="1440956158" sldId="265"/>
            <ac:spMk id="3" creationId="{235617B4-8D48-878C-0085-55F05C521E38}"/>
          </ac:spMkLst>
        </pc:spChg>
        <pc:spChg chg="add">
          <ac:chgData name="Abdur-Raheem Umar Hussain (2318857)" userId="S::2318857@student.uwtsd.ac.uk::179b7d99-6767-4310-9a6e-957693b78ffa" providerId="AD" clId="Web-{A19ECC26-D6D2-8AD7-2795-6972D1225D89}" dt="2026-10-09T17:51:17.246" v="1368"/>
          <ac:spMkLst>
            <pc:docMk/>
            <pc:sldMk cId="1440956158" sldId="265"/>
            <ac:spMk id="8" creationId="{B95B9BA8-1D69-4796-85F5-B6D0BD52354B}"/>
          </ac:spMkLst>
        </pc:spChg>
        <pc:grpChg chg="add">
          <ac:chgData name="Abdur-Raheem Umar Hussain (2318857)" userId="S::2318857@student.uwtsd.ac.uk::179b7d99-6767-4310-9a6e-957693b78ffa" providerId="AD" clId="Web-{A19ECC26-D6D2-8AD7-2795-6972D1225D89}" dt="2026-10-09T17:51:17.246" v="1368"/>
          <ac:grpSpMkLst>
            <pc:docMk/>
            <pc:sldMk cId="1440956158" sldId="265"/>
            <ac:grpSpMk id="10" creationId="{4728F330-19FB-4D39-BD0F-53032ABFEB7F}"/>
          </ac:grpSpMkLst>
        </pc:grpChg>
      </pc:sldChg>
      <pc:sldMasterChg chg="add del addSldLayout delSldLayout">
        <pc:chgData name="Abdur-Raheem Umar Hussain (2318857)" userId="S::2318857@student.uwtsd.ac.uk::179b7d99-6767-4310-9a6e-957693b78ffa" providerId="AD" clId="Web-{A19ECC26-D6D2-8AD7-2795-6972D1225D89}" dt="2026-10-09T09:04:19.385" v="448"/>
        <pc:sldMasterMkLst>
          <pc:docMk/>
          <pc:sldMasterMk cId="4139463572" sldId="2147483648"/>
        </pc:sldMasterMkLst>
        <pc:sldLayoutChg chg="add del">
          <pc:chgData name="Abdur-Raheem Umar Hussain (2318857)" userId="S::2318857@student.uwtsd.ac.uk::179b7d99-6767-4310-9a6e-957693b78ffa" providerId="AD" clId="Web-{A19ECC26-D6D2-8AD7-2795-6972D1225D89}" dt="2026-10-09T09:04:19.385" v="448"/>
          <pc:sldLayoutMkLst>
            <pc:docMk/>
            <pc:sldMasterMk cId="4139463572" sldId="2147483648"/>
            <pc:sldLayoutMk cId="2833049727" sldId="2147483649"/>
          </pc:sldLayoutMkLst>
        </pc:sldLayoutChg>
        <pc:sldLayoutChg chg="add del">
          <pc:chgData name="Abdur-Raheem Umar Hussain (2318857)" userId="S::2318857@student.uwtsd.ac.uk::179b7d99-6767-4310-9a6e-957693b78ffa" providerId="AD" clId="Web-{A19ECC26-D6D2-8AD7-2795-6972D1225D89}" dt="2026-10-09T09:04:19.385" v="448"/>
          <pc:sldLayoutMkLst>
            <pc:docMk/>
            <pc:sldMasterMk cId="4139463572" sldId="2147483648"/>
            <pc:sldLayoutMk cId="4190265351" sldId="2147483650"/>
          </pc:sldLayoutMkLst>
        </pc:sldLayoutChg>
        <pc:sldLayoutChg chg="add del">
          <pc:chgData name="Abdur-Raheem Umar Hussain (2318857)" userId="S::2318857@student.uwtsd.ac.uk::179b7d99-6767-4310-9a6e-957693b78ffa" providerId="AD" clId="Web-{A19ECC26-D6D2-8AD7-2795-6972D1225D89}" dt="2026-10-09T09:04:19.385" v="448"/>
          <pc:sldLayoutMkLst>
            <pc:docMk/>
            <pc:sldMasterMk cId="4139463572" sldId="2147483648"/>
            <pc:sldLayoutMk cId="2505098589" sldId="2147483651"/>
          </pc:sldLayoutMkLst>
        </pc:sldLayoutChg>
        <pc:sldLayoutChg chg="add del">
          <pc:chgData name="Abdur-Raheem Umar Hussain (2318857)" userId="S::2318857@student.uwtsd.ac.uk::179b7d99-6767-4310-9a6e-957693b78ffa" providerId="AD" clId="Web-{A19ECC26-D6D2-8AD7-2795-6972D1225D89}" dt="2026-10-09T09:04:19.385" v="448"/>
          <pc:sldLayoutMkLst>
            <pc:docMk/>
            <pc:sldMasterMk cId="4139463572" sldId="2147483648"/>
            <pc:sldLayoutMk cId="2232112690" sldId="2147483652"/>
          </pc:sldLayoutMkLst>
        </pc:sldLayoutChg>
        <pc:sldLayoutChg chg="add del">
          <pc:chgData name="Abdur-Raheem Umar Hussain (2318857)" userId="S::2318857@student.uwtsd.ac.uk::179b7d99-6767-4310-9a6e-957693b78ffa" providerId="AD" clId="Web-{A19ECC26-D6D2-8AD7-2795-6972D1225D89}" dt="2026-10-09T09:04:19.385" v="448"/>
          <pc:sldLayoutMkLst>
            <pc:docMk/>
            <pc:sldMasterMk cId="4139463572" sldId="2147483648"/>
            <pc:sldLayoutMk cId="4156798516" sldId="2147483653"/>
          </pc:sldLayoutMkLst>
        </pc:sldLayoutChg>
        <pc:sldLayoutChg chg="add del">
          <pc:chgData name="Abdur-Raheem Umar Hussain (2318857)" userId="S::2318857@student.uwtsd.ac.uk::179b7d99-6767-4310-9a6e-957693b78ffa" providerId="AD" clId="Web-{A19ECC26-D6D2-8AD7-2795-6972D1225D89}" dt="2026-10-09T09:04:19.385" v="448"/>
          <pc:sldLayoutMkLst>
            <pc:docMk/>
            <pc:sldMasterMk cId="4139463572" sldId="2147483648"/>
            <pc:sldLayoutMk cId="2836655887" sldId="2147483654"/>
          </pc:sldLayoutMkLst>
        </pc:sldLayoutChg>
        <pc:sldLayoutChg chg="add del">
          <pc:chgData name="Abdur-Raheem Umar Hussain (2318857)" userId="S::2318857@student.uwtsd.ac.uk::179b7d99-6767-4310-9a6e-957693b78ffa" providerId="AD" clId="Web-{A19ECC26-D6D2-8AD7-2795-6972D1225D89}" dt="2026-10-09T09:04:19.385" v="448"/>
          <pc:sldLayoutMkLst>
            <pc:docMk/>
            <pc:sldMasterMk cId="4139463572" sldId="2147483648"/>
            <pc:sldLayoutMk cId="197816003" sldId="2147483655"/>
          </pc:sldLayoutMkLst>
        </pc:sldLayoutChg>
        <pc:sldLayoutChg chg="add del">
          <pc:chgData name="Abdur-Raheem Umar Hussain (2318857)" userId="S::2318857@student.uwtsd.ac.uk::179b7d99-6767-4310-9a6e-957693b78ffa" providerId="AD" clId="Web-{A19ECC26-D6D2-8AD7-2795-6972D1225D89}" dt="2026-10-09T09:04:19.385" v="448"/>
          <pc:sldLayoutMkLst>
            <pc:docMk/>
            <pc:sldMasterMk cId="4139463572" sldId="2147483648"/>
            <pc:sldLayoutMk cId="2686515087" sldId="2147483656"/>
          </pc:sldLayoutMkLst>
        </pc:sldLayoutChg>
        <pc:sldLayoutChg chg="add del">
          <pc:chgData name="Abdur-Raheem Umar Hussain (2318857)" userId="S::2318857@student.uwtsd.ac.uk::179b7d99-6767-4310-9a6e-957693b78ffa" providerId="AD" clId="Web-{A19ECC26-D6D2-8AD7-2795-6972D1225D89}" dt="2026-10-09T09:04:19.385" v="448"/>
          <pc:sldLayoutMkLst>
            <pc:docMk/>
            <pc:sldMasterMk cId="4139463572" sldId="2147483648"/>
            <pc:sldLayoutMk cId="1270689229" sldId="2147483657"/>
          </pc:sldLayoutMkLst>
        </pc:sldLayoutChg>
        <pc:sldLayoutChg chg="add del">
          <pc:chgData name="Abdur-Raheem Umar Hussain (2318857)" userId="S::2318857@student.uwtsd.ac.uk::179b7d99-6767-4310-9a6e-957693b78ffa" providerId="AD" clId="Web-{A19ECC26-D6D2-8AD7-2795-6972D1225D89}" dt="2026-10-09T09:04:19.385" v="448"/>
          <pc:sldLayoutMkLst>
            <pc:docMk/>
            <pc:sldMasterMk cId="4139463572" sldId="2147483648"/>
            <pc:sldLayoutMk cId="4230343222" sldId="2147483658"/>
          </pc:sldLayoutMkLst>
        </pc:sldLayoutChg>
        <pc:sldLayoutChg chg="add del">
          <pc:chgData name="Abdur-Raheem Umar Hussain (2318857)" userId="S::2318857@student.uwtsd.ac.uk::179b7d99-6767-4310-9a6e-957693b78ffa" providerId="AD" clId="Web-{A19ECC26-D6D2-8AD7-2795-6972D1225D89}" dt="2026-10-09T09:04:19.385" v="448"/>
          <pc:sldLayoutMkLst>
            <pc:docMk/>
            <pc:sldMasterMk cId="4139463572" sldId="2147483648"/>
            <pc:sldLayoutMk cId="1768636513" sldId="2147483659"/>
          </pc:sldLayoutMkLst>
        </pc:sldLayoutChg>
      </pc:sldMasterChg>
      <pc:sldMasterChg chg="add del addSldLayout delSldLayout modSldLayout">
        <pc:chgData name="Abdur-Raheem Umar Hussain (2318857)" userId="S::2318857@student.uwtsd.ac.uk::179b7d99-6767-4310-9a6e-957693b78ffa" providerId="AD" clId="Web-{A19ECC26-D6D2-8AD7-2795-6972D1225D89}" dt="2026-10-09T08:54:57.673" v="430"/>
        <pc:sldMasterMkLst>
          <pc:docMk/>
          <pc:sldMasterMk cId="1771865457" sldId="2147483660"/>
        </pc:sldMasterMkLst>
        <pc:sldLayoutChg chg="add del mod replId">
          <pc:chgData name="Abdur-Raheem Umar Hussain (2318857)" userId="S::2318857@student.uwtsd.ac.uk::179b7d99-6767-4310-9a6e-957693b78ffa" providerId="AD" clId="Web-{A19ECC26-D6D2-8AD7-2795-6972D1225D89}" dt="2026-10-09T08:54:57.673" v="430"/>
          <pc:sldLayoutMkLst>
            <pc:docMk/>
            <pc:sldMasterMk cId="1771865457" sldId="2147483660"/>
            <pc:sldLayoutMk cId="3634414789" sldId="2147483661"/>
          </pc:sldLayoutMkLst>
        </pc:sldLayoutChg>
        <pc:sldLayoutChg chg="add del mod replId">
          <pc:chgData name="Abdur-Raheem Umar Hussain (2318857)" userId="S::2318857@student.uwtsd.ac.uk::179b7d99-6767-4310-9a6e-957693b78ffa" providerId="AD" clId="Web-{A19ECC26-D6D2-8AD7-2795-6972D1225D89}" dt="2026-10-09T08:54:57.673" v="430"/>
          <pc:sldLayoutMkLst>
            <pc:docMk/>
            <pc:sldMasterMk cId="1771865457" sldId="2147483660"/>
            <pc:sldLayoutMk cId="3232921633" sldId="2147483662"/>
          </pc:sldLayoutMkLst>
        </pc:sldLayoutChg>
        <pc:sldLayoutChg chg="add del mod replId">
          <pc:chgData name="Abdur-Raheem Umar Hussain (2318857)" userId="S::2318857@student.uwtsd.ac.uk::179b7d99-6767-4310-9a6e-957693b78ffa" providerId="AD" clId="Web-{A19ECC26-D6D2-8AD7-2795-6972D1225D89}" dt="2026-10-09T08:54:57.673" v="430"/>
          <pc:sldLayoutMkLst>
            <pc:docMk/>
            <pc:sldMasterMk cId="1771865457" sldId="2147483660"/>
            <pc:sldLayoutMk cId="2593434842" sldId="2147483663"/>
          </pc:sldLayoutMkLst>
        </pc:sldLayoutChg>
        <pc:sldLayoutChg chg="add del mod replId">
          <pc:chgData name="Abdur-Raheem Umar Hussain (2318857)" userId="S::2318857@student.uwtsd.ac.uk::179b7d99-6767-4310-9a6e-957693b78ffa" providerId="AD" clId="Web-{A19ECC26-D6D2-8AD7-2795-6972D1225D89}" dt="2026-10-09T08:54:57.673" v="430"/>
          <pc:sldLayoutMkLst>
            <pc:docMk/>
            <pc:sldMasterMk cId="1771865457" sldId="2147483660"/>
            <pc:sldLayoutMk cId="990926161" sldId="2147483664"/>
          </pc:sldLayoutMkLst>
        </pc:sldLayoutChg>
        <pc:sldLayoutChg chg="add del mod replId">
          <pc:chgData name="Abdur-Raheem Umar Hussain (2318857)" userId="S::2318857@student.uwtsd.ac.uk::179b7d99-6767-4310-9a6e-957693b78ffa" providerId="AD" clId="Web-{A19ECC26-D6D2-8AD7-2795-6972D1225D89}" dt="2026-10-09T08:54:57.673" v="430"/>
          <pc:sldLayoutMkLst>
            <pc:docMk/>
            <pc:sldMasterMk cId="1771865457" sldId="2147483660"/>
            <pc:sldLayoutMk cId="66921145" sldId="2147483665"/>
          </pc:sldLayoutMkLst>
        </pc:sldLayoutChg>
        <pc:sldLayoutChg chg="add del mod replId">
          <pc:chgData name="Abdur-Raheem Umar Hussain (2318857)" userId="S::2318857@student.uwtsd.ac.uk::179b7d99-6767-4310-9a6e-957693b78ffa" providerId="AD" clId="Web-{A19ECC26-D6D2-8AD7-2795-6972D1225D89}" dt="2026-10-09T08:54:57.673" v="430"/>
          <pc:sldLayoutMkLst>
            <pc:docMk/>
            <pc:sldMasterMk cId="1771865457" sldId="2147483660"/>
            <pc:sldLayoutMk cId="3589719233" sldId="2147483666"/>
          </pc:sldLayoutMkLst>
        </pc:sldLayoutChg>
        <pc:sldLayoutChg chg="add del mod replId">
          <pc:chgData name="Abdur-Raheem Umar Hussain (2318857)" userId="S::2318857@student.uwtsd.ac.uk::179b7d99-6767-4310-9a6e-957693b78ffa" providerId="AD" clId="Web-{A19ECC26-D6D2-8AD7-2795-6972D1225D89}" dt="2026-10-09T08:54:57.673" v="430"/>
          <pc:sldLayoutMkLst>
            <pc:docMk/>
            <pc:sldMasterMk cId="1771865457" sldId="2147483660"/>
            <pc:sldLayoutMk cId="1898504127" sldId="2147483667"/>
          </pc:sldLayoutMkLst>
        </pc:sldLayoutChg>
        <pc:sldLayoutChg chg="add del mod replId">
          <pc:chgData name="Abdur-Raheem Umar Hussain (2318857)" userId="S::2318857@student.uwtsd.ac.uk::179b7d99-6767-4310-9a6e-957693b78ffa" providerId="AD" clId="Web-{A19ECC26-D6D2-8AD7-2795-6972D1225D89}" dt="2026-10-09T08:54:57.673" v="430"/>
          <pc:sldLayoutMkLst>
            <pc:docMk/>
            <pc:sldMasterMk cId="1771865457" sldId="2147483660"/>
            <pc:sldLayoutMk cId="3286041768" sldId="2147483668"/>
          </pc:sldLayoutMkLst>
        </pc:sldLayoutChg>
        <pc:sldLayoutChg chg="add del mod replId">
          <pc:chgData name="Abdur-Raheem Umar Hussain (2318857)" userId="S::2318857@student.uwtsd.ac.uk::179b7d99-6767-4310-9a6e-957693b78ffa" providerId="AD" clId="Web-{A19ECC26-D6D2-8AD7-2795-6972D1225D89}" dt="2026-10-09T08:54:57.673" v="430"/>
          <pc:sldLayoutMkLst>
            <pc:docMk/>
            <pc:sldMasterMk cId="1771865457" sldId="2147483660"/>
            <pc:sldLayoutMk cId="2990691697" sldId="2147483669"/>
          </pc:sldLayoutMkLst>
        </pc:sldLayoutChg>
        <pc:sldLayoutChg chg="add del mod replId">
          <pc:chgData name="Abdur-Raheem Umar Hussain (2318857)" userId="S::2318857@student.uwtsd.ac.uk::179b7d99-6767-4310-9a6e-957693b78ffa" providerId="AD" clId="Web-{A19ECC26-D6D2-8AD7-2795-6972D1225D89}" dt="2026-10-09T08:54:57.673" v="430"/>
          <pc:sldLayoutMkLst>
            <pc:docMk/>
            <pc:sldMasterMk cId="1771865457" sldId="2147483660"/>
            <pc:sldLayoutMk cId="1846491429" sldId="2147483670"/>
          </pc:sldLayoutMkLst>
        </pc:sldLayoutChg>
        <pc:sldLayoutChg chg="add del mod replId">
          <pc:chgData name="Abdur-Raheem Umar Hussain (2318857)" userId="S::2318857@student.uwtsd.ac.uk::179b7d99-6767-4310-9a6e-957693b78ffa" providerId="AD" clId="Web-{A19ECC26-D6D2-8AD7-2795-6972D1225D89}" dt="2026-10-09T08:54:57.673" v="430"/>
          <pc:sldLayoutMkLst>
            <pc:docMk/>
            <pc:sldMasterMk cId="1771865457" sldId="2147483660"/>
            <pc:sldLayoutMk cId="1850690706" sldId="2147483671"/>
          </pc:sldLayoutMkLst>
        </pc:sldLayoutChg>
        <pc:sldLayoutChg chg="add del mod replId">
          <pc:chgData name="Abdur-Raheem Umar Hussain (2318857)" userId="S::2318857@student.uwtsd.ac.uk::179b7d99-6767-4310-9a6e-957693b78ffa" providerId="AD" clId="Web-{A19ECC26-D6D2-8AD7-2795-6972D1225D89}" dt="2026-10-09T08:54:57.673" v="430"/>
          <pc:sldLayoutMkLst>
            <pc:docMk/>
            <pc:sldMasterMk cId="1771865457" sldId="2147483660"/>
            <pc:sldLayoutMk cId="2878300995" sldId="2147483672"/>
          </pc:sldLayoutMkLst>
        </pc:sldLayoutChg>
        <pc:sldLayoutChg chg="add del mod replId">
          <pc:chgData name="Abdur-Raheem Umar Hussain (2318857)" userId="S::2318857@student.uwtsd.ac.uk::179b7d99-6767-4310-9a6e-957693b78ffa" providerId="AD" clId="Web-{A19ECC26-D6D2-8AD7-2795-6972D1225D89}" dt="2026-10-09T08:54:57.673" v="430"/>
          <pc:sldLayoutMkLst>
            <pc:docMk/>
            <pc:sldMasterMk cId="1771865457" sldId="2147483660"/>
            <pc:sldLayoutMk cId="1211395255" sldId="2147483673"/>
          </pc:sldLayoutMkLst>
        </pc:sldLayoutChg>
        <pc:sldLayoutChg chg="add del mod replId">
          <pc:chgData name="Abdur-Raheem Umar Hussain (2318857)" userId="S::2318857@student.uwtsd.ac.uk::179b7d99-6767-4310-9a6e-957693b78ffa" providerId="AD" clId="Web-{A19ECC26-D6D2-8AD7-2795-6972D1225D89}" dt="2026-10-09T08:54:57.673" v="430"/>
          <pc:sldLayoutMkLst>
            <pc:docMk/>
            <pc:sldMasterMk cId="1771865457" sldId="2147483660"/>
            <pc:sldLayoutMk cId="394518153" sldId="2147483674"/>
          </pc:sldLayoutMkLst>
        </pc:sldLayoutChg>
        <pc:sldLayoutChg chg="add del mod replId">
          <pc:chgData name="Abdur-Raheem Umar Hussain (2318857)" userId="S::2318857@student.uwtsd.ac.uk::179b7d99-6767-4310-9a6e-957693b78ffa" providerId="AD" clId="Web-{A19ECC26-D6D2-8AD7-2795-6972D1225D89}" dt="2026-10-09T08:54:57.673" v="430"/>
          <pc:sldLayoutMkLst>
            <pc:docMk/>
            <pc:sldMasterMk cId="1771865457" sldId="2147483660"/>
            <pc:sldLayoutMk cId="2277597370" sldId="2147483675"/>
          </pc:sldLayoutMkLst>
        </pc:sldLayoutChg>
        <pc:sldLayoutChg chg="add del mod replId">
          <pc:chgData name="Abdur-Raheem Umar Hussain (2318857)" userId="S::2318857@student.uwtsd.ac.uk::179b7d99-6767-4310-9a6e-957693b78ffa" providerId="AD" clId="Web-{A19ECC26-D6D2-8AD7-2795-6972D1225D89}" dt="2026-10-09T08:54:57.673" v="430"/>
          <pc:sldLayoutMkLst>
            <pc:docMk/>
            <pc:sldMasterMk cId="1771865457" sldId="2147483660"/>
            <pc:sldLayoutMk cId="2438831980" sldId="2147483676"/>
          </pc:sldLayoutMkLst>
        </pc:sldLayoutChg>
        <pc:sldLayoutChg chg="add del mod replId">
          <pc:chgData name="Abdur-Raheem Umar Hussain (2318857)" userId="S::2318857@student.uwtsd.ac.uk::179b7d99-6767-4310-9a6e-957693b78ffa" providerId="AD" clId="Web-{A19ECC26-D6D2-8AD7-2795-6972D1225D89}" dt="2026-10-09T08:54:57.673" v="430"/>
          <pc:sldLayoutMkLst>
            <pc:docMk/>
            <pc:sldMasterMk cId="1771865457" sldId="2147483660"/>
            <pc:sldLayoutMk cId="4226371427" sldId="2147483677"/>
          </pc:sldLayoutMkLst>
        </pc:sldLayoutChg>
        <pc:sldLayoutChg chg="add del mod replId">
          <pc:chgData name="Abdur-Raheem Umar Hussain (2318857)" userId="S::2318857@student.uwtsd.ac.uk::179b7d99-6767-4310-9a6e-957693b78ffa" providerId="AD" clId="Web-{A19ECC26-D6D2-8AD7-2795-6972D1225D89}" dt="2026-10-09T08:54:57.673" v="430"/>
          <pc:sldLayoutMkLst>
            <pc:docMk/>
            <pc:sldMasterMk cId="1771865457" sldId="2147483660"/>
            <pc:sldLayoutMk cId="427659942" sldId="2147483678"/>
          </pc:sldLayoutMkLst>
        </pc:sldLayoutChg>
        <pc:sldLayoutChg chg="add del mod replId">
          <pc:chgData name="Abdur-Raheem Umar Hussain (2318857)" userId="S::2318857@student.uwtsd.ac.uk::179b7d99-6767-4310-9a6e-957693b78ffa" providerId="AD" clId="Web-{A19ECC26-D6D2-8AD7-2795-6972D1225D89}" dt="2026-10-09T08:54:57.673" v="430"/>
          <pc:sldLayoutMkLst>
            <pc:docMk/>
            <pc:sldMasterMk cId="1771865457" sldId="2147483660"/>
            <pc:sldLayoutMk cId="984614649" sldId="2147483679"/>
          </pc:sldLayoutMkLst>
        </pc:sldLayoutChg>
        <pc:sldLayoutChg chg="add del mod replId">
          <pc:chgData name="Abdur-Raheem Umar Hussain (2318857)" userId="S::2318857@student.uwtsd.ac.uk::179b7d99-6767-4310-9a6e-957693b78ffa" providerId="AD" clId="Web-{A19ECC26-D6D2-8AD7-2795-6972D1225D89}" dt="2026-10-09T08:54:57.673" v="430"/>
          <pc:sldLayoutMkLst>
            <pc:docMk/>
            <pc:sldMasterMk cId="1771865457" sldId="2147483660"/>
            <pc:sldLayoutMk cId="1739106357" sldId="2147483680"/>
          </pc:sldLayoutMkLst>
        </pc:sldLayoutChg>
        <pc:sldLayoutChg chg="add del mod replId">
          <pc:chgData name="Abdur-Raheem Umar Hussain (2318857)" userId="S::2318857@student.uwtsd.ac.uk::179b7d99-6767-4310-9a6e-957693b78ffa" providerId="AD" clId="Web-{A19ECC26-D6D2-8AD7-2795-6972D1225D89}" dt="2026-10-09T08:54:57.673" v="430"/>
          <pc:sldLayoutMkLst>
            <pc:docMk/>
            <pc:sldMasterMk cId="1771865457" sldId="2147483660"/>
            <pc:sldLayoutMk cId="1793310914" sldId="2147483681"/>
          </pc:sldLayoutMkLst>
        </pc:sldLayoutChg>
        <pc:sldLayoutChg chg="add del mod replId">
          <pc:chgData name="Abdur-Raheem Umar Hussain (2318857)" userId="S::2318857@student.uwtsd.ac.uk::179b7d99-6767-4310-9a6e-957693b78ffa" providerId="AD" clId="Web-{A19ECC26-D6D2-8AD7-2795-6972D1225D89}" dt="2026-10-09T08:54:57.673" v="430"/>
          <pc:sldLayoutMkLst>
            <pc:docMk/>
            <pc:sldMasterMk cId="1771865457" sldId="2147483660"/>
            <pc:sldLayoutMk cId="1824030780" sldId="2147483682"/>
          </pc:sldLayoutMkLst>
        </pc:sldLayoutChg>
        <pc:sldLayoutChg chg="add del mod replId">
          <pc:chgData name="Abdur-Raheem Umar Hussain (2318857)" userId="S::2318857@student.uwtsd.ac.uk::179b7d99-6767-4310-9a6e-957693b78ffa" providerId="AD" clId="Web-{A19ECC26-D6D2-8AD7-2795-6972D1225D89}" dt="2026-10-09T08:54:57.673" v="430"/>
          <pc:sldLayoutMkLst>
            <pc:docMk/>
            <pc:sldMasterMk cId="1771865457" sldId="2147483660"/>
            <pc:sldLayoutMk cId="2448641642" sldId="2147483683"/>
          </pc:sldLayoutMkLst>
        </pc:sldLayoutChg>
        <pc:sldLayoutChg chg="add del mod replId">
          <pc:chgData name="Abdur-Raheem Umar Hussain (2318857)" userId="S::2318857@student.uwtsd.ac.uk::179b7d99-6767-4310-9a6e-957693b78ffa" providerId="AD" clId="Web-{A19ECC26-D6D2-8AD7-2795-6972D1225D89}" dt="2026-10-09T08:54:57.673" v="430"/>
          <pc:sldLayoutMkLst>
            <pc:docMk/>
            <pc:sldMasterMk cId="1771865457" sldId="2147483660"/>
            <pc:sldLayoutMk cId="374427126" sldId="2147483684"/>
          </pc:sldLayoutMkLst>
        </pc:sldLayoutChg>
        <pc:sldLayoutChg chg="add del mod replId">
          <pc:chgData name="Abdur-Raheem Umar Hussain (2318857)" userId="S::2318857@student.uwtsd.ac.uk::179b7d99-6767-4310-9a6e-957693b78ffa" providerId="AD" clId="Web-{A19ECC26-D6D2-8AD7-2795-6972D1225D89}" dt="2026-10-09T08:54:57.673" v="430"/>
          <pc:sldLayoutMkLst>
            <pc:docMk/>
            <pc:sldMasterMk cId="1771865457" sldId="2147483660"/>
            <pc:sldLayoutMk cId="2090337960" sldId="2147483685"/>
          </pc:sldLayoutMkLst>
        </pc:sldLayoutChg>
        <pc:sldLayoutChg chg="add del mod replId">
          <pc:chgData name="Abdur-Raheem Umar Hussain (2318857)" userId="S::2318857@student.uwtsd.ac.uk::179b7d99-6767-4310-9a6e-957693b78ffa" providerId="AD" clId="Web-{A19ECC26-D6D2-8AD7-2795-6972D1225D89}" dt="2026-10-09T08:54:57.673" v="430"/>
          <pc:sldLayoutMkLst>
            <pc:docMk/>
            <pc:sldMasterMk cId="1771865457" sldId="2147483660"/>
            <pc:sldLayoutMk cId="3201728639" sldId="2147483686"/>
          </pc:sldLayoutMkLst>
        </pc:sldLayoutChg>
        <pc:sldLayoutChg chg="add del mod replId">
          <pc:chgData name="Abdur-Raheem Umar Hussain (2318857)" userId="S::2318857@student.uwtsd.ac.uk::179b7d99-6767-4310-9a6e-957693b78ffa" providerId="AD" clId="Web-{A19ECC26-D6D2-8AD7-2795-6972D1225D89}" dt="2026-10-09T08:54:57.673" v="430"/>
          <pc:sldLayoutMkLst>
            <pc:docMk/>
            <pc:sldMasterMk cId="1771865457" sldId="2147483660"/>
            <pc:sldLayoutMk cId="2055674193" sldId="2147483687"/>
          </pc:sldLayoutMkLst>
        </pc:sldLayoutChg>
        <pc:sldLayoutChg chg="add del mod replId">
          <pc:chgData name="Abdur-Raheem Umar Hussain (2318857)" userId="S::2318857@student.uwtsd.ac.uk::179b7d99-6767-4310-9a6e-957693b78ffa" providerId="AD" clId="Web-{A19ECC26-D6D2-8AD7-2795-6972D1225D89}" dt="2026-10-09T08:54:57.673" v="430"/>
          <pc:sldLayoutMkLst>
            <pc:docMk/>
            <pc:sldMasterMk cId="1771865457" sldId="2147483660"/>
            <pc:sldLayoutMk cId="2765811576" sldId="2147483688"/>
          </pc:sldLayoutMkLst>
        </pc:sldLayoutChg>
        <pc:sldLayoutChg chg="add del mod replId">
          <pc:chgData name="Abdur-Raheem Umar Hussain (2318857)" userId="S::2318857@student.uwtsd.ac.uk::179b7d99-6767-4310-9a6e-957693b78ffa" providerId="AD" clId="Web-{A19ECC26-D6D2-8AD7-2795-6972D1225D89}" dt="2026-10-09T08:54:57.673" v="430"/>
          <pc:sldLayoutMkLst>
            <pc:docMk/>
            <pc:sldMasterMk cId="1771865457" sldId="2147483660"/>
            <pc:sldLayoutMk cId="4090357848" sldId="2147483689"/>
          </pc:sldLayoutMkLst>
        </pc:sldLayoutChg>
      </pc:sldMasterChg>
      <pc:sldMasterChg chg="add del addSldLayout delSldLayout modSldLayout">
        <pc:chgData name="Abdur-Raheem Umar Hussain (2318857)" userId="S::2318857@student.uwtsd.ac.uk::179b7d99-6767-4310-9a6e-957693b78ffa" providerId="AD" clId="Web-{A19ECC26-D6D2-8AD7-2795-6972D1225D89}" dt="2026-10-09T09:04:19.385" v="448"/>
        <pc:sldMasterMkLst>
          <pc:docMk/>
          <pc:sldMasterMk cId="3832400281" sldId="2147483660"/>
        </pc:sldMasterMkLst>
        <pc:sldLayoutChg chg="add del mod replId">
          <pc:chgData name="Abdur-Raheem Umar Hussain (2318857)" userId="S::2318857@student.uwtsd.ac.uk::179b7d99-6767-4310-9a6e-957693b78ffa" providerId="AD" clId="Web-{A19ECC26-D6D2-8AD7-2795-6972D1225D89}" dt="2026-10-09T09:04:19.385" v="448"/>
          <pc:sldLayoutMkLst>
            <pc:docMk/>
            <pc:sldMasterMk cId="3832400281" sldId="2147483660"/>
            <pc:sldLayoutMk cId="953223012" sldId="2147483661"/>
          </pc:sldLayoutMkLst>
        </pc:sldLayoutChg>
        <pc:sldLayoutChg chg="add del mod replId">
          <pc:chgData name="Abdur-Raheem Umar Hussain (2318857)" userId="S::2318857@student.uwtsd.ac.uk::179b7d99-6767-4310-9a6e-957693b78ffa" providerId="AD" clId="Web-{A19ECC26-D6D2-8AD7-2795-6972D1225D89}" dt="2026-10-09T09:04:19.385" v="448"/>
          <pc:sldLayoutMkLst>
            <pc:docMk/>
            <pc:sldMasterMk cId="3832400281" sldId="2147483660"/>
            <pc:sldLayoutMk cId="3646964256" sldId="2147483662"/>
          </pc:sldLayoutMkLst>
        </pc:sldLayoutChg>
        <pc:sldLayoutChg chg="add del mod replId">
          <pc:chgData name="Abdur-Raheem Umar Hussain (2318857)" userId="S::2318857@student.uwtsd.ac.uk::179b7d99-6767-4310-9a6e-957693b78ffa" providerId="AD" clId="Web-{A19ECC26-D6D2-8AD7-2795-6972D1225D89}" dt="2026-10-09T09:04:19.385" v="448"/>
          <pc:sldLayoutMkLst>
            <pc:docMk/>
            <pc:sldMasterMk cId="3832400281" sldId="2147483660"/>
            <pc:sldLayoutMk cId="1382138812" sldId="2147483663"/>
          </pc:sldLayoutMkLst>
        </pc:sldLayoutChg>
        <pc:sldLayoutChg chg="add del mod replId">
          <pc:chgData name="Abdur-Raheem Umar Hussain (2318857)" userId="S::2318857@student.uwtsd.ac.uk::179b7d99-6767-4310-9a6e-957693b78ffa" providerId="AD" clId="Web-{A19ECC26-D6D2-8AD7-2795-6972D1225D89}" dt="2026-10-09T09:04:19.385" v="448"/>
          <pc:sldLayoutMkLst>
            <pc:docMk/>
            <pc:sldMasterMk cId="3832400281" sldId="2147483660"/>
            <pc:sldLayoutMk cId="470426474" sldId="2147483664"/>
          </pc:sldLayoutMkLst>
        </pc:sldLayoutChg>
        <pc:sldLayoutChg chg="add del mod replId">
          <pc:chgData name="Abdur-Raheem Umar Hussain (2318857)" userId="S::2318857@student.uwtsd.ac.uk::179b7d99-6767-4310-9a6e-957693b78ffa" providerId="AD" clId="Web-{A19ECC26-D6D2-8AD7-2795-6972D1225D89}" dt="2026-10-09T09:04:19.385" v="448"/>
          <pc:sldLayoutMkLst>
            <pc:docMk/>
            <pc:sldMasterMk cId="3832400281" sldId="2147483660"/>
            <pc:sldLayoutMk cId="1752371884" sldId="2147483665"/>
          </pc:sldLayoutMkLst>
        </pc:sldLayoutChg>
        <pc:sldLayoutChg chg="add del mod replId">
          <pc:chgData name="Abdur-Raheem Umar Hussain (2318857)" userId="S::2318857@student.uwtsd.ac.uk::179b7d99-6767-4310-9a6e-957693b78ffa" providerId="AD" clId="Web-{A19ECC26-D6D2-8AD7-2795-6972D1225D89}" dt="2026-10-09T09:04:19.385" v="448"/>
          <pc:sldLayoutMkLst>
            <pc:docMk/>
            <pc:sldMasterMk cId="3832400281" sldId="2147483660"/>
            <pc:sldLayoutMk cId="2340847550" sldId="2147483666"/>
          </pc:sldLayoutMkLst>
        </pc:sldLayoutChg>
        <pc:sldLayoutChg chg="add del mod replId">
          <pc:chgData name="Abdur-Raheem Umar Hussain (2318857)" userId="S::2318857@student.uwtsd.ac.uk::179b7d99-6767-4310-9a6e-957693b78ffa" providerId="AD" clId="Web-{A19ECC26-D6D2-8AD7-2795-6972D1225D89}" dt="2026-10-09T09:04:19.385" v="448"/>
          <pc:sldLayoutMkLst>
            <pc:docMk/>
            <pc:sldMasterMk cId="3832400281" sldId="2147483660"/>
            <pc:sldLayoutMk cId="1252003923" sldId="2147483667"/>
          </pc:sldLayoutMkLst>
        </pc:sldLayoutChg>
        <pc:sldLayoutChg chg="add del mod replId">
          <pc:chgData name="Abdur-Raheem Umar Hussain (2318857)" userId="S::2318857@student.uwtsd.ac.uk::179b7d99-6767-4310-9a6e-957693b78ffa" providerId="AD" clId="Web-{A19ECC26-D6D2-8AD7-2795-6972D1225D89}" dt="2026-10-09T09:04:19.385" v="448"/>
          <pc:sldLayoutMkLst>
            <pc:docMk/>
            <pc:sldMasterMk cId="3832400281" sldId="2147483660"/>
            <pc:sldLayoutMk cId="2155756207" sldId="2147483668"/>
          </pc:sldLayoutMkLst>
        </pc:sldLayoutChg>
        <pc:sldLayoutChg chg="add del mod replId">
          <pc:chgData name="Abdur-Raheem Umar Hussain (2318857)" userId="S::2318857@student.uwtsd.ac.uk::179b7d99-6767-4310-9a6e-957693b78ffa" providerId="AD" clId="Web-{A19ECC26-D6D2-8AD7-2795-6972D1225D89}" dt="2026-10-09T09:04:19.385" v="448"/>
          <pc:sldLayoutMkLst>
            <pc:docMk/>
            <pc:sldMasterMk cId="3832400281" sldId="2147483660"/>
            <pc:sldLayoutMk cId="352473858" sldId="2147483669"/>
          </pc:sldLayoutMkLst>
        </pc:sldLayoutChg>
        <pc:sldLayoutChg chg="add del mod replId">
          <pc:chgData name="Abdur-Raheem Umar Hussain (2318857)" userId="S::2318857@student.uwtsd.ac.uk::179b7d99-6767-4310-9a6e-957693b78ffa" providerId="AD" clId="Web-{A19ECC26-D6D2-8AD7-2795-6972D1225D89}" dt="2026-10-09T09:04:19.385" v="448"/>
          <pc:sldLayoutMkLst>
            <pc:docMk/>
            <pc:sldMasterMk cId="3832400281" sldId="2147483660"/>
            <pc:sldLayoutMk cId="3987401329" sldId="2147483670"/>
          </pc:sldLayoutMkLst>
        </pc:sldLayoutChg>
        <pc:sldLayoutChg chg="add del mod replId">
          <pc:chgData name="Abdur-Raheem Umar Hussain (2318857)" userId="S::2318857@student.uwtsd.ac.uk::179b7d99-6767-4310-9a6e-957693b78ffa" providerId="AD" clId="Web-{A19ECC26-D6D2-8AD7-2795-6972D1225D89}" dt="2026-10-09T09:04:19.385" v="448"/>
          <pc:sldLayoutMkLst>
            <pc:docMk/>
            <pc:sldMasterMk cId="3832400281" sldId="2147483660"/>
            <pc:sldLayoutMk cId="760292704" sldId="2147483671"/>
          </pc:sldLayoutMkLst>
        </pc:sldLayoutChg>
        <pc:sldLayoutChg chg="add del mod replId">
          <pc:chgData name="Abdur-Raheem Umar Hussain (2318857)" userId="S::2318857@student.uwtsd.ac.uk::179b7d99-6767-4310-9a6e-957693b78ffa" providerId="AD" clId="Web-{A19ECC26-D6D2-8AD7-2795-6972D1225D89}" dt="2026-10-09T09:04:19.385" v="448"/>
          <pc:sldLayoutMkLst>
            <pc:docMk/>
            <pc:sldMasterMk cId="3832400281" sldId="2147483660"/>
            <pc:sldLayoutMk cId="3564984242" sldId="2147483672"/>
          </pc:sldLayoutMkLst>
        </pc:sldLayoutChg>
        <pc:sldLayoutChg chg="add del mod replId">
          <pc:chgData name="Abdur-Raheem Umar Hussain (2318857)" userId="S::2318857@student.uwtsd.ac.uk::179b7d99-6767-4310-9a6e-957693b78ffa" providerId="AD" clId="Web-{A19ECC26-D6D2-8AD7-2795-6972D1225D89}" dt="2026-10-09T09:04:19.385" v="448"/>
          <pc:sldLayoutMkLst>
            <pc:docMk/>
            <pc:sldMasterMk cId="3832400281" sldId="2147483660"/>
            <pc:sldLayoutMk cId="1283482855" sldId="2147483673"/>
          </pc:sldLayoutMkLst>
        </pc:sldLayoutChg>
        <pc:sldLayoutChg chg="add del mod replId">
          <pc:chgData name="Abdur-Raheem Umar Hussain (2318857)" userId="S::2318857@student.uwtsd.ac.uk::179b7d99-6767-4310-9a6e-957693b78ffa" providerId="AD" clId="Web-{A19ECC26-D6D2-8AD7-2795-6972D1225D89}" dt="2026-10-09T09:04:19.385" v="448"/>
          <pc:sldLayoutMkLst>
            <pc:docMk/>
            <pc:sldMasterMk cId="3832400281" sldId="2147483660"/>
            <pc:sldLayoutMk cId="552185670" sldId="2147483674"/>
          </pc:sldLayoutMkLst>
        </pc:sldLayoutChg>
        <pc:sldLayoutChg chg="add del mod replId">
          <pc:chgData name="Abdur-Raheem Umar Hussain (2318857)" userId="S::2318857@student.uwtsd.ac.uk::179b7d99-6767-4310-9a6e-957693b78ffa" providerId="AD" clId="Web-{A19ECC26-D6D2-8AD7-2795-6972D1225D89}" dt="2026-10-09T09:04:19.385" v="448"/>
          <pc:sldLayoutMkLst>
            <pc:docMk/>
            <pc:sldMasterMk cId="3832400281" sldId="2147483660"/>
            <pc:sldLayoutMk cId="1264930186" sldId="2147483675"/>
          </pc:sldLayoutMkLst>
        </pc:sldLayoutChg>
        <pc:sldLayoutChg chg="add del mod replId">
          <pc:chgData name="Abdur-Raheem Umar Hussain (2318857)" userId="S::2318857@student.uwtsd.ac.uk::179b7d99-6767-4310-9a6e-957693b78ffa" providerId="AD" clId="Web-{A19ECC26-D6D2-8AD7-2795-6972D1225D89}" dt="2026-10-09T09:04:19.385" v="448"/>
          <pc:sldLayoutMkLst>
            <pc:docMk/>
            <pc:sldMasterMk cId="3832400281" sldId="2147483660"/>
            <pc:sldLayoutMk cId="186661902" sldId="2147483676"/>
          </pc:sldLayoutMkLst>
        </pc:sldLayoutChg>
        <pc:sldLayoutChg chg="add del mod replId">
          <pc:chgData name="Abdur-Raheem Umar Hussain (2318857)" userId="S::2318857@student.uwtsd.ac.uk::179b7d99-6767-4310-9a6e-957693b78ffa" providerId="AD" clId="Web-{A19ECC26-D6D2-8AD7-2795-6972D1225D89}" dt="2026-10-09T09:04:19.385" v="448"/>
          <pc:sldLayoutMkLst>
            <pc:docMk/>
            <pc:sldMasterMk cId="3832400281" sldId="2147483660"/>
            <pc:sldLayoutMk cId="292510012" sldId="2147483677"/>
          </pc:sldLayoutMkLst>
        </pc:sldLayoutChg>
        <pc:sldLayoutChg chg="add del mod replId">
          <pc:chgData name="Abdur-Raheem Umar Hussain (2318857)" userId="S::2318857@student.uwtsd.ac.uk::179b7d99-6767-4310-9a6e-957693b78ffa" providerId="AD" clId="Web-{A19ECC26-D6D2-8AD7-2795-6972D1225D89}" dt="2026-10-09T09:04:19.385" v="448"/>
          <pc:sldLayoutMkLst>
            <pc:docMk/>
            <pc:sldMasterMk cId="3832400281" sldId="2147483660"/>
            <pc:sldLayoutMk cId="1447671022" sldId="2147483678"/>
          </pc:sldLayoutMkLst>
        </pc:sldLayoutChg>
        <pc:sldLayoutChg chg="add del mod replId">
          <pc:chgData name="Abdur-Raheem Umar Hussain (2318857)" userId="S::2318857@student.uwtsd.ac.uk::179b7d99-6767-4310-9a6e-957693b78ffa" providerId="AD" clId="Web-{A19ECC26-D6D2-8AD7-2795-6972D1225D89}" dt="2026-10-09T09:04:19.385" v="448"/>
          <pc:sldLayoutMkLst>
            <pc:docMk/>
            <pc:sldMasterMk cId="3832400281" sldId="2147483660"/>
            <pc:sldLayoutMk cId="3614079139" sldId="2147483679"/>
          </pc:sldLayoutMkLst>
        </pc:sldLayoutChg>
        <pc:sldLayoutChg chg="add del mod replId">
          <pc:chgData name="Abdur-Raheem Umar Hussain (2318857)" userId="S::2318857@student.uwtsd.ac.uk::179b7d99-6767-4310-9a6e-957693b78ffa" providerId="AD" clId="Web-{A19ECC26-D6D2-8AD7-2795-6972D1225D89}" dt="2026-10-09T09:04:19.385" v="448"/>
          <pc:sldLayoutMkLst>
            <pc:docMk/>
            <pc:sldMasterMk cId="3832400281" sldId="2147483660"/>
            <pc:sldLayoutMk cId="903817025" sldId="2147483680"/>
          </pc:sldLayoutMkLst>
        </pc:sldLayoutChg>
        <pc:sldLayoutChg chg="add del mod replId">
          <pc:chgData name="Abdur-Raheem Umar Hussain (2318857)" userId="S::2318857@student.uwtsd.ac.uk::179b7d99-6767-4310-9a6e-957693b78ffa" providerId="AD" clId="Web-{A19ECC26-D6D2-8AD7-2795-6972D1225D89}" dt="2026-10-09T09:04:19.385" v="448"/>
          <pc:sldLayoutMkLst>
            <pc:docMk/>
            <pc:sldMasterMk cId="3832400281" sldId="2147483660"/>
            <pc:sldLayoutMk cId="3340985997" sldId="2147483681"/>
          </pc:sldLayoutMkLst>
        </pc:sldLayoutChg>
        <pc:sldLayoutChg chg="add del mod replId">
          <pc:chgData name="Abdur-Raheem Umar Hussain (2318857)" userId="S::2318857@student.uwtsd.ac.uk::179b7d99-6767-4310-9a6e-957693b78ffa" providerId="AD" clId="Web-{A19ECC26-D6D2-8AD7-2795-6972D1225D89}" dt="2026-10-09T09:04:19.385" v="448"/>
          <pc:sldLayoutMkLst>
            <pc:docMk/>
            <pc:sldMasterMk cId="3832400281" sldId="2147483660"/>
            <pc:sldLayoutMk cId="740876457" sldId="2147483682"/>
          </pc:sldLayoutMkLst>
        </pc:sldLayoutChg>
        <pc:sldLayoutChg chg="add del mod replId">
          <pc:chgData name="Abdur-Raheem Umar Hussain (2318857)" userId="S::2318857@student.uwtsd.ac.uk::179b7d99-6767-4310-9a6e-957693b78ffa" providerId="AD" clId="Web-{A19ECC26-D6D2-8AD7-2795-6972D1225D89}" dt="2026-10-09T09:04:19.385" v="448"/>
          <pc:sldLayoutMkLst>
            <pc:docMk/>
            <pc:sldMasterMk cId="3832400281" sldId="2147483660"/>
            <pc:sldLayoutMk cId="744982738" sldId="2147483683"/>
          </pc:sldLayoutMkLst>
        </pc:sldLayoutChg>
        <pc:sldLayoutChg chg="add del mod replId">
          <pc:chgData name="Abdur-Raheem Umar Hussain (2318857)" userId="S::2318857@student.uwtsd.ac.uk::179b7d99-6767-4310-9a6e-957693b78ffa" providerId="AD" clId="Web-{A19ECC26-D6D2-8AD7-2795-6972D1225D89}" dt="2026-10-09T09:04:19.385" v="448"/>
          <pc:sldLayoutMkLst>
            <pc:docMk/>
            <pc:sldMasterMk cId="3832400281" sldId="2147483660"/>
            <pc:sldLayoutMk cId="2642307046" sldId="2147483684"/>
          </pc:sldLayoutMkLst>
        </pc:sldLayoutChg>
        <pc:sldLayoutChg chg="add del mod replId">
          <pc:chgData name="Abdur-Raheem Umar Hussain (2318857)" userId="S::2318857@student.uwtsd.ac.uk::179b7d99-6767-4310-9a6e-957693b78ffa" providerId="AD" clId="Web-{A19ECC26-D6D2-8AD7-2795-6972D1225D89}" dt="2026-10-09T09:04:19.385" v="448"/>
          <pc:sldLayoutMkLst>
            <pc:docMk/>
            <pc:sldMasterMk cId="3832400281" sldId="2147483660"/>
            <pc:sldLayoutMk cId="2981653956" sldId="2147483685"/>
          </pc:sldLayoutMkLst>
        </pc:sldLayoutChg>
        <pc:sldLayoutChg chg="add del mod replId">
          <pc:chgData name="Abdur-Raheem Umar Hussain (2318857)" userId="S::2318857@student.uwtsd.ac.uk::179b7d99-6767-4310-9a6e-957693b78ffa" providerId="AD" clId="Web-{A19ECC26-D6D2-8AD7-2795-6972D1225D89}" dt="2026-10-09T09:04:19.385" v="448"/>
          <pc:sldLayoutMkLst>
            <pc:docMk/>
            <pc:sldMasterMk cId="3832400281" sldId="2147483660"/>
            <pc:sldLayoutMk cId="391693479" sldId="2147483686"/>
          </pc:sldLayoutMkLst>
        </pc:sldLayoutChg>
        <pc:sldLayoutChg chg="add del mod replId">
          <pc:chgData name="Abdur-Raheem Umar Hussain (2318857)" userId="S::2318857@student.uwtsd.ac.uk::179b7d99-6767-4310-9a6e-957693b78ffa" providerId="AD" clId="Web-{A19ECC26-D6D2-8AD7-2795-6972D1225D89}" dt="2026-10-09T09:04:19.385" v="448"/>
          <pc:sldLayoutMkLst>
            <pc:docMk/>
            <pc:sldMasterMk cId="3832400281" sldId="2147483660"/>
            <pc:sldLayoutMk cId="3327258805" sldId="2147483687"/>
          </pc:sldLayoutMkLst>
        </pc:sldLayoutChg>
        <pc:sldLayoutChg chg="add del mod replId">
          <pc:chgData name="Abdur-Raheem Umar Hussain (2318857)" userId="S::2318857@student.uwtsd.ac.uk::179b7d99-6767-4310-9a6e-957693b78ffa" providerId="AD" clId="Web-{A19ECC26-D6D2-8AD7-2795-6972D1225D89}" dt="2026-10-09T09:04:19.385" v="448"/>
          <pc:sldLayoutMkLst>
            <pc:docMk/>
            <pc:sldMasterMk cId="3832400281" sldId="2147483660"/>
            <pc:sldLayoutMk cId="2621695015" sldId="2147483688"/>
          </pc:sldLayoutMkLst>
        </pc:sldLayoutChg>
        <pc:sldLayoutChg chg="add del mod replId">
          <pc:chgData name="Abdur-Raheem Umar Hussain (2318857)" userId="S::2318857@student.uwtsd.ac.uk::179b7d99-6767-4310-9a6e-957693b78ffa" providerId="AD" clId="Web-{A19ECC26-D6D2-8AD7-2795-6972D1225D89}" dt="2026-10-09T09:04:19.385" v="448"/>
          <pc:sldLayoutMkLst>
            <pc:docMk/>
            <pc:sldMasterMk cId="3832400281" sldId="2147483660"/>
            <pc:sldLayoutMk cId="4272105558" sldId="2147483689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756759-ADC6-963A-C533-5CBDEB811D3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B3223F2-01F9-C68F-C05D-D5EAB02732B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4CACBE5-1E6E-1A80-10E9-1260412EE3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B042CF-405A-7A48-84F3-38FF7264386C}" type="datetimeFigureOut">
              <a:rPr lang="en-US" smtClean="0"/>
              <a:t>10/9/2026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4A7149B-25C8-7F98-9C26-1422DADAA5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14FAD2D-A1E4-076F-16FA-08B434FDD4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5A161C-EB96-504F-9CEE-52CE5298BB5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30497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819401-08B6-C6F8-3490-8D16065BB3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8F8AC9-5EB5-2337-CA1F-95D75C90A61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295731-D80D-9EBF-E52B-48B8544585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B042CF-405A-7A48-84F3-38FF7264386C}" type="datetimeFigureOut">
              <a:rPr lang="en-US" smtClean="0"/>
              <a:t>10/9/2026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121A8A1-7484-78D8-7B35-4DF6DA35C7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71946A-6F8D-5163-FD26-43E2A50DAE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5A161C-EB96-504F-9CEE-52CE5298BB5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02653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2577B4-7E26-3F4E-79CC-7B550645A7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CA2F7CC-9176-6AF1-50C8-C864210DD70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7665394-EF84-FE94-AE80-DAF0C1443D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B042CF-405A-7A48-84F3-38FF7264386C}" type="datetimeFigureOut">
              <a:rPr lang="en-US" smtClean="0"/>
              <a:t>10/9/2026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D323FF-B2A0-DE92-8609-4CBBD06F75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5C7980-9AA8-A7F0-3F82-D5497065F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5A161C-EB96-504F-9CEE-52CE5298BB5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50985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52B309-E7D9-7605-B8FE-609B982F26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8A2917-3CB4-D5CB-C624-320C3B35808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9E7A901-5DE5-DBFA-2F38-5AA0E16A167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401615C-D8A7-F3BF-D257-8D45E8C507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B042CF-405A-7A48-84F3-38FF7264386C}" type="datetimeFigureOut">
              <a:rPr lang="en-US" smtClean="0"/>
              <a:t>10/9/2026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1063CC9-1643-E60B-A11A-8808AB652C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012D4E5-E526-49D6-3491-6383DAAC60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5A161C-EB96-504F-9CEE-52CE5298BB5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21126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E81E64-61D5-2077-4DC1-4F7990095B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89F2F14-E3FD-6E90-A8A6-A6AA484204B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5B2D143-A308-B169-3120-0AEBC01740F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4B70C5D-F9E1-4C93-6BCF-955113E23CF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4D45924-29AF-FCA5-B435-0AEB07E44B8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0081B4A-82F9-A537-49E9-BFBC12E5E5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B042CF-405A-7A48-84F3-38FF7264386C}" type="datetimeFigureOut">
              <a:rPr lang="en-US" smtClean="0"/>
              <a:t>10/9/2026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42298EC-12AE-1F4F-11FC-F1D366905D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D14B77B-CD66-D842-A8AA-85AE2ADE3B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5A161C-EB96-504F-9CEE-52CE5298BB5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67985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AC9AB1-FA29-2D5C-55CD-7ADF365C95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7801656-BE5F-AFAE-6E23-CB010DC588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B042CF-405A-7A48-84F3-38FF7264386C}" type="datetimeFigureOut">
              <a:rPr lang="en-US" smtClean="0"/>
              <a:t>10/9/2026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5A5799D-CDE9-9D77-9925-1ACEC4A024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5494B06-8906-175F-9BE0-2887E48239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5A161C-EB96-504F-9CEE-52CE5298BB5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66558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5B92C8C-54EF-3FB0-BEB3-10429CC609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B042CF-405A-7A48-84F3-38FF7264386C}" type="datetimeFigureOut">
              <a:rPr lang="en-US" smtClean="0"/>
              <a:t>10/9/2026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A1646A1-7379-613D-2801-ED64500016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FAB9385-6CE7-CFB7-EEB7-BE86A49BC2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5A161C-EB96-504F-9CEE-52CE5298BB5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8160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1D3B05-E377-BA97-E6CD-1D8E5C184D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4BFD77-CF71-A2B7-45FF-D145B710B9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A646456-A6AB-0C12-8EFD-2E1118F5909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0093F85-6EA5-9CDC-1E8B-26DEAFAA2A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B042CF-405A-7A48-84F3-38FF7264386C}" type="datetimeFigureOut">
              <a:rPr lang="en-US" smtClean="0"/>
              <a:t>10/9/2026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FB92A2-8DF8-1E26-2C0A-E4E9F86463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E1BC773-0CF3-603E-4E30-71FCF0D660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5A161C-EB96-504F-9CEE-52CE5298BB5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65150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59AFFA-E5B6-47A0-A582-4DD0DDA232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D1F9338-D03E-E8CE-8993-EF00CFBCE622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E91BC07-8805-3A6C-3A96-9A70E4713A6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5863568-4B52-494A-478F-2D1F8817F7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B042CF-405A-7A48-84F3-38FF7264386C}" type="datetimeFigureOut">
              <a:rPr lang="en-US" smtClean="0"/>
              <a:t>10/9/2026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F66F471-EF0C-5AD0-F7E4-3633208859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AC36FFD-0EFC-8AA0-04AD-04B8B0B115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5A161C-EB96-504F-9CEE-52CE5298BB5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06892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A59760-6646-44A1-BF25-3E36643DCB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062567F-11D1-CAF3-A253-37F725E29F1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44C1630-775B-001D-B46F-EA07DC97F8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B042CF-405A-7A48-84F3-38FF7264386C}" type="datetimeFigureOut">
              <a:rPr lang="en-US" smtClean="0"/>
              <a:t>10/9/2026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4AB8CF4-317C-D042-069F-C8859CB9D0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258720-8F7D-1C7F-8A87-76382E8D4A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5A161C-EB96-504F-9CEE-52CE5298BB5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03432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EBA7BD0-30F7-C1DE-13E4-EFE85B306E3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55C199A-A41E-4268-81B9-985DA2C773F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9FECF1-8888-9ADC-D960-ED1C50F47B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B042CF-405A-7A48-84F3-38FF7264386C}" type="datetimeFigureOut">
              <a:rPr lang="en-US" smtClean="0"/>
              <a:t>10/9/2026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5E86A36-39A4-BE58-AEBA-B6927C9F4E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B931FA6-FF85-804C-C4B2-8219FD8312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5A161C-EB96-504F-9CEE-52CE5298BB5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86365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4EB4E00-D717-DBEF-7700-ED237F8A95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3C792B-1CDE-7AC4-3F5A-C51C71F8D8F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1203F07-5C09-D53A-BD70-8C78387578C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1B042CF-405A-7A48-84F3-38FF7264386C}" type="datetimeFigureOut">
              <a:rPr lang="en-US" smtClean="0"/>
              <a:t>10/9/2026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0030041-A872-0F39-861D-70B362ECDFD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9DED7B-376D-09DB-4D84-BD1F201AA1D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E5A161C-EB96-504F-9CEE-52CE5298BB5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94635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linkedin.com/pulse/closing-physical-shops-wider-impact-business-ian-mcbeth%E2%80%8B" TargetMode="External"/><Relationship Id="rId2" Type="http://schemas.openxmlformats.org/officeDocument/2006/relationships/hyperlink" Target="https://from.ncl.ac.uk/anchor-shop-high-street-decline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.jpeg"/><Relationship Id="rId4" Type="http://schemas.openxmlformats.org/officeDocument/2006/relationships/hyperlink" Target="https://www.deliverect.com/en-gb/blog/online-food-delivery/third-party-or-in-house-delivery-service-pros-and-con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Rectangle 32">
            <a:extLst>
              <a:ext uri="{FF2B5EF4-FFF2-40B4-BE49-F238E27FC236}">
                <a16:creationId xmlns:a16="http://schemas.microsoft.com/office/drawing/2014/main" id="{489B7BFD-8F45-4093-AD9C-91B15B0503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35" name="Group 34">
            <a:extLst>
              <a:ext uri="{FF2B5EF4-FFF2-40B4-BE49-F238E27FC236}">
                <a16:creationId xmlns:a16="http://schemas.microsoft.com/office/drawing/2014/main" id="{042BC7E5-76DB-4826-8C07-4A49B6353F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479558"/>
            <a:ext cx="1861854" cy="717514"/>
            <a:chOff x="0" y="1479558"/>
            <a:chExt cx="1861854" cy="717514"/>
          </a:xfrm>
          <a:solidFill>
            <a:schemeClr val="bg1"/>
          </a:solidFill>
        </p:grpSpPr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E16C8D8F-10E9-4498-ABDB-0F923F8B68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1479558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7963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283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7963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283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1E5A83E3-8A11-4492-BB6E-F5F2240316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1919293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8208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475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8208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475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</p:grpSp>
      <p:sp>
        <p:nvSpPr>
          <p:cNvPr id="39" name="Freeform: Shape 38">
            <a:extLst>
              <a:ext uri="{FF2B5EF4-FFF2-40B4-BE49-F238E27FC236}">
                <a16:creationId xmlns:a16="http://schemas.microsoft.com/office/drawing/2014/main" id="{498F8FF6-43B4-494A-AF8F-123A4983ED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018992" y="-34538"/>
            <a:ext cx="6655405" cy="6335470"/>
          </a:xfrm>
          <a:custGeom>
            <a:avLst/>
            <a:gdLst>
              <a:gd name="connsiteX0" fmla="*/ 1825048 w 6355652"/>
              <a:gd name="connsiteY0" fmla="*/ 0 h 6050127"/>
              <a:gd name="connsiteX1" fmla="*/ 4530604 w 6355652"/>
              <a:gd name="connsiteY1" fmla="*/ 0 h 6050127"/>
              <a:gd name="connsiteX2" fmla="*/ 4692567 w 6355652"/>
              <a:gd name="connsiteY2" fmla="*/ 78022 h 6050127"/>
              <a:gd name="connsiteX3" fmla="*/ 6355652 w 6355652"/>
              <a:gd name="connsiteY3" fmla="*/ 2872301 h 6050127"/>
              <a:gd name="connsiteX4" fmla="*/ 3177826 w 6355652"/>
              <a:gd name="connsiteY4" fmla="*/ 6050127 h 6050127"/>
              <a:gd name="connsiteX5" fmla="*/ 0 w 6355652"/>
              <a:gd name="connsiteY5" fmla="*/ 2872301 h 6050127"/>
              <a:gd name="connsiteX6" fmla="*/ 1663086 w 6355652"/>
              <a:gd name="connsiteY6" fmla="*/ 78022 h 60501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355652" h="6050127">
                <a:moveTo>
                  <a:pt x="1825048" y="0"/>
                </a:moveTo>
                <a:lnTo>
                  <a:pt x="4530604" y="0"/>
                </a:lnTo>
                <a:lnTo>
                  <a:pt x="4692567" y="78022"/>
                </a:lnTo>
                <a:cubicBezTo>
                  <a:pt x="5683175" y="616152"/>
                  <a:pt x="6355652" y="1665694"/>
                  <a:pt x="6355652" y="2872301"/>
                </a:cubicBezTo>
                <a:cubicBezTo>
                  <a:pt x="6355652" y="4627366"/>
                  <a:pt x="4932891" y="6050127"/>
                  <a:pt x="3177826" y="6050127"/>
                </a:cubicBezTo>
                <a:cubicBezTo>
                  <a:pt x="1422761" y="6050127"/>
                  <a:pt x="0" y="4627366"/>
                  <a:pt x="0" y="2872301"/>
                </a:cubicBezTo>
                <a:cubicBezTo>
                  <a:pt x="0" y="1665694"/>
                  <a:pt x="672477" y="616152"/>
                  <a:pt x="1663086" y="78022"/>
                </a:cubicBezTo>
                <a:close/>
              </a:path>
            </a:pathLst>
          </a:cu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" name="Freeform: Shape 40">
            <a:extLst>
              <a:ext uri="{FF2B5EF4-FFF2-40B4-BE49-F238E27FC236}">
                <a16:creationId xmlns:a16="http://schemas.microsoft.com/office/drawing/2014/main" id="{2B06059C-C357-4011-82B9-9C01063013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55194" y="-23905"/>
            <a:ext cx="6705251" cy="6318526"/>
          </a:xfrm>
          <a:custGeom>
            <a:avLst/>
            <a:gdLst>
              <a:gd name="connsiteX0" fmla="*/ 1825048 w 6355652"/>
              <a:gd name="connsiteY0" fmla="*/ 0 h 6050127"/>
              <a:gd name="connsiteX1" fmla="*/ 4530604 w 6355652"/>
              <a:gd name="connsiteY1" fmla="*/ 0 h 6050127"/>
              <a:gd name="connsiteX2" fmla="*/ 4692567 w 6355652"/>
              <a:gd name="connsiteY2" fmla="*/ 78022 h 6050127"/>
              <a:gd name="connsiteX3" fmla="*/ 6355652 w 6355652"/>
              <a:gd name="connsiteY3" fmla="*/ 2872301 h 6050127"/>
              <a:gd name="connsiteX4" fmla="*/ 3177826 w 6355652"/>
              <a:gd name="connsiteY4" fmla="*/ 6050127 h 6050127"/>
              <a:gd name="connsiteX5" fmla="*/ 0 w 6355652"/>
              <a:gd name="connsiteY5" fmla="*/ 2872301 h 6050127"/>
              <a:gd name="connsiteX6" fmla="*/ 1663086 w 6355652"/>
              <a:gd name="connsiteY6" fmla="*/ 78022 h 60501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355652" h="6050127">
                <a:moveTo>
                  <a:pt x="1825048" y="0"/>
                </a:moveTo>
                <a:lnTo>
                  <a:pt x="4530604" y="0"/>
                </a:lnTo>
                <a:lnTo>
                  <a:pt x="4692567" y="78022"/>
                </a:lnTo>
                <a:cubicBezTo>
                  <a:pt x="5683175" y="616152"/>
                  <a:pt x="6355652" y="1665694"/>
                  <a:pt x="6355652" y="2872301"/>
                </a:cubicBezTo>
                <a:cubicBezTo>
                  <a:pt x="6355652" y="4627366"/>
                  <a:pt x="4932891" y="6050127"/>
                  <a:pt x="3177826" y="6050127"/>
                </a:cubicBezTo>
                <a:cubicBezTo>
                  <a:pt x="1422761" y="6050127"/>
                  <a:pt x="0" y="4627366"/>
                  <a:pt x="0" y="2872301"/>
                </a:cubicBezTo>
                <a:cubicBezTo>
                  <a:pt x="0" y="1665694"/>
                  <a:pt x="672477" y="616152"/>
                  <a:pt x="1663086" y="78022"/>
                </a:cubicBezTo>
                <a:close/>
              </a:path>
            </a:pathLst>
          </a:cu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3" name="Freeform: Shape 42">
            <a:extLst>
              <a:ext uri="{FF2B5EF4-FFF2-40B4-BE49-F238E27FC236}">
                <a16:creationId xmlns:a16="http://schemas.microsoft.com/office/drawing/2014/main" id="{5AFEC601-A132-47EE-B0C2-B38ACD9FCE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86886" y="-23905"/>
            <a:ext cx="6705251" cy="6215019"/>
          </a:xfrm>
          <a:custGeom>
            <a:avLst/>
            <a:gdLst>
              <a:gd name="connsiteX0" fmla="*/ 1529549 w 6355652"/>
              <a:gd name="connsiteY0" fmla="*/ 0 h 5890980"/>
              <a:gd name="connsiteX1" fmla="*/ 4826104 w 6355652"/>
              <a:gd name="connsiteY1" fmla="*/ 0 h 5890980"/>
              <a:gd name="connsiteX2" fmla="*/ 4954579 w 6355652"/>
              <a:gd name="connsiteY2" fmla="*/ 78051 h 5890980"/>
              <a:gd name="connsiteX3" fmla="*/ 6355652 w 6355652"/>
              <a:gd name="connsiteY3" fmla="*/ 2713154 h 5890980"/>
              <a:gd name="connsiteX4" fmla="*/ 3177826 w 6355652"/>
              <a:gd name="connsiteY4" fmla="*/ 5890980 h 5890980"/>
              <a:gd name="connsiteX5" fmla="*/ 0 w 6355652"/>
              <a:gd name="connsiteY5" fmla="*/ 2713154 h 5890980"/>
              <a:gd name="connsiteX6" fmla="*/ 1401073 w 6355652"/>
              <a:gd name="connsiteY6" fmla="*/ 78051 h 58909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355652" h="5890980">
                <a:moveTo>
                  <a:pt x="1529549" y="0"/>
                </a:moveTo>
                <a:lnTo>
                  <a:pt x="4826104" y="0"/>
                </a:lnTo>
                <a:lnTo>
                  <a:pt x="4954579" y="78051"/>
                </a:lnTo>
                <a:cubicBezTo>
                  <a:pt x="5799886" y="649129"/>
                  <a:pt x="6355652" y="1616239"/>
                  <a:pt x="6355652" y="2713154"/>
                </a:cubicBezTo>
                <a:cubicBezTo>
                  <a:pt x="6355652" y="4468219"/>
                  <a:pt x="4932891" y="5890980"/>
                  <a:pt x="3177826" y="5890980"/>
                </a:cubicBezTo>
                <a:cubicBezTo>
                  <a:pt x="1422761" y="5890980"/>
                  <a:pt x="0" y="4468219"/>
                  <a:pt x="0" y="2713154"/>
                </a:cubicBezTo>
                <a:cubicBezTo>
                  <a:pt x="0" y="1616239"/>
                  <a:pt x="555766" y="649129"/>
                  <a:pt x="1401073" y="78051"/>
                </a:cubicBezTo>
                <a:close/>
              </a:path>
            </a:pathLst>
          </a:custGeom>
          <a:solidFill>
            <a:schemeClr val="tx1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E8F67D3D-BB5D-53D5-5693-353F94FB323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42409" y="895483"/>
            <a:ext cx="5786232" cy="3011190"/>
          </a:xfrm>
        </p:spPr>
        <p:txBody>
          <a:bodyPr>
            <a:normAutofit/>
          </a:bodyPr>
          <a:lstStyle/>
          <a:p>
            <a:br>
              <a:rPr lang="en-US" sz="2200">
                <a:solidFill>
                  <a:schemeClr val="bg1"/>
                </a:solidFill>
              </a:rPr>
            </a:br>
            <a:r>
              <a:rPr lang="en-US" sz="2200">
                <a:solidFill>
                  <a:schemeClr val="bg1"/>
                </a:solidFill>
              </a:rPr>
              <a:t>Basils Bakery </a:t>
            </a:r>
            <a:br>
              <a:rPr lang="en-US" sz="2200">
                <a:solidFill>
                  <a:schemeClr val="bg1"/>
                </a:solidFill>
              </a:rPr>
            </a:br>
            <a:r>
              <a:rPr lang="en-US" sz="2200">
                <a:solidFill>
                  <a:schemeClr val="bg1"/>
                </a:solidFill>
              </a:rPr>
              <a:t>Abdur Hussain</a:t>
            </a:r>
            <a:br>
              <a:rPr lang="en-US" sz="2200">
                <a:solidFill>
                  <a:schemeClr val="bg1"/>
                </a:solidFill>
              </a:rPr>
            </a:br>
            <a:r>
              <a:rPr lang="en-US" sz="2200">
                <a:solidFill>
                  <a:schemeClr val="bg1"/>
                </a:solidFill>
              </a:rPr>
              <a:t>2318857</a:t>
            </a:r>
            <a:br>
              <a:rPr lang="en-US" sz="2200">
                <a:solidFill>
                  <a:schemeClr val="bg1"/>
                </a:solidFill>
              </a:rPr>
            </a:br>
            <a:r>
              <a:rPr lang="en-GB" sz="2200">
                <a:solidFill>
                  <a:schemeClr val="bg1"/>
                </a:solidFill>
              </a:rPr>
              <a:t>Sharin McDowall-Emefiele</a:t>
            </a:r>
            <a:br>
              <a:rPr lang="en-GB" sz="2200">
                <a:solidFill>
                  <a:schemeClr val="bg1"/>
                </a:solidFill>
              </a:rPr>
            </a:br>
            <a:r>
              <a:rPr lang="en-GB" sz="2200">
                <a:solidFill>
                  <a:schemeClr val="bg1"/>
                </a:solidFill>
              </a:rPr>
              <a:t>LCLM 4004</a:t>
            </a:r>
            <a:br>
              <a:rPr lang="en-GB" sz="2200">
                <a:solidFill>
                  <a:schemeClr val="bg1"/>
                </a:solidFill>
              </a:rPr>
            </a:br>
            <a:r>
              <a:rPr lang="en-GB" sz="2200">
                <a:solidFill>
                  <a:schemeClr val="bg1"/>
                </a:solidFill>
              </a:rPr>
              <a:t>Problem solving and decision making</a:t>
            </a:r>
            <a:br>
              <a:rPr lang="en-GB" sz="2200">
                <a:solidFill>
                  <a:schemeClr val="bg1"/>
                </a:solidFill>
              </a:rPr>
            </a:br>
            <a:br>
              <a:rPr lang="en-US" sz="2200">
                <a:solidFill>
                  <a:schemeClr val="bg1"/>
                </a:solidFill>
              </a:rPr>
            </a:br>
            <a:endParaRPr lang="en-US" sz="2200">
              <a:solidFill>
                <a:schemeClr val="bg1"/>
              </a:solidFill>
            </a:endParaRPr>
          </a:p>
        </p:txBody>
      </p:sp>
      <p:sp>
        <p:nvSpPr>
          <p:cNvPr id="45" name="Graphic 212">
            <a:extLst>
              <a:ext uri="{FF2B5EF4-FFF2-40B4-BE49-F238E27FC236}">
                <a16:creationId xmlns:a16="http://schemas.microsoft.com/office/drawing/2014/main" id="{279CAF82-0ECF-42BE-8F37-F71941E5D4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534716" y="188494"/>
            <a:ext cx="1048371" cy="1048371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47" name="Graphic 212">
            <a:extLst>
              <a:ext uri="{FF2B5EF4-FFF2-40B4-BE49-F238E27FC236}">
                <a16:creationId xmlns:a16="http://schemas.microsoft.com/office/drawing/2014/main" id="{218E095B-4870-4AD5-9C41-C16D595235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534716" y="188494"/>
            <a:ext cx="1048371" cy="1048371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grpSp>
        <p:nvGrpSpPr>
          <p:cNvPr id="49" name="Graphic 185">
            <a:extLst>
              <a:ext uri="{FF2B5EF4-FFF2-40B4-BE49-F238E27FC236}">
                <a16:creationId xmlns:a16="http://schemas.microsoft.com/office/drawing/2014/main" id="{FB9739EB-7F66-433D-841F-AB3CD18700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583101" y="3578317"/>
            <a:ext cx="1054466" cy="469689"/>
            <a:chOff x="9841624" y="4115729"/>
            <a:chExt cx="602169" cy="268223"/>
          </a:xfrm>
          <a:solidFill>
            <a:schemeClr val="bg1"/>
          </a:solidFill>
        </p:grpSpPr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104F2BBD-A005-4DCB-9566-F2351050BE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8B00DEC7-198B-49D1-98FD-018F3ECFCF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F14DFC82-B3B3-468E-91B3-1302CFC684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D3250EFE-214E-4B8E-AF96-036A514FFB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AD058EBE-D4A5-4C43-B170-6A451F87A7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56" name="Oval 55">
            <a:extLst>
              <a:ext uri="{FF2B5EF4-FFF2-40B4-BE49-F238E27FC236}">
                <a16:creationId xmlns:a16="http://schemas.microsoft.com/office/drawing/2014/main" id="{033BC44A-0661-43B4-9C14-FD5963C226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4525" y="4910353"/>
            <a:ext cx="468090" cy="468090"/>
          </a:xfrm>
          <a:prstGeom prst="ellipse">
            <a:avLst/>
          </a:pr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58" name="Oval 57">
            <a:extLst>
              <a:ext uri="{FF2B5EF4-FFF2-40B4-BE49-F238E27FC236}">
                <a16:creationId xmlns:a16="http://schemas.microsoft.com/office/drawing/2014/main" id="{BE8CB2F0-2F5A-4EBD-B214-E0309C31F5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4525" y="4910353"/>
            <a:ext cx="468090" cy="468090"/>
          </a:xfrm>
          <a:prstGeom prst="ellipse">
            <a:avLst/>
          </a:pr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60" name="Freeform: Shape 59">
            <a:extLst>
              <a:ext uri="{FF2B5EF4-FFF2-40B4-BE49-F238E27FC236}">
                <a16:creationId xmlns:a16="http://schemas.microsoft.com/office/drawing/2014/main" id="{FFD3887D-244B-4EC4-9208-E304984C5D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422467" y="4200769"/>
            <a:ext cx="2769534" cy="2657232"/>
          </a:xfrm>
          <a:custGeom>
            <a:avLst/>
            <a:gdLst>
              <a:gd name="connsiteX0" fmla="*/ 2473947 w 3432581"/>
              <a:gd name="connsiteY0" fmla="*/ 0 h 3293393"/>
              <a:gd name="connsiteX1" fmla="*/ 3209623 w 3432581"/>
              <a:gd name="connsiteY1" fmla="*/ 111224 h 3293393"/>
              <a:gd name="connsiteX2" fmla="*/ 3432581 w 3432581"/>
              <a:gd name="connsiteY2" fmla="*/ 192828 h 3293393"/>
              <a:gd name="connsiteX3" fmla="*/ 3432581 w 3432581"/>
              <a:gd name="connsiteY3" fmla="*/ 3293393 h 3293393"/>
              <a:gd name="connsiteX4" fmla="*/ 141884 w 3432581"/>
              <a:gd name="connsiteY4" fmla="*/ 3293393 h 3293393"/>
              <a:gd name="connsiteX5" fmla="*/ 111224 w 3432581"/>
              <a:gd name="connsiteY5" fmla="*/ 3209623 h 3293393"/>
              <a:gd name="connsiteX6" fmla="*/ 0 w 3432581"/>
              <a:gd name="connsiteY6" fmla="*/ 2473947 h 3293393"/>
              <a:gd name="connsiteX7" fmla="*/ 2473947 w 3432581"/>
              <a:gd name="connsiteY7" fmla="*/ 0 h 32933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32581" h="3293393">
                <a:moveTo>
                  <a:pt x="2473947" y="0"/>
                </a:moveTo>
                <a:cubicBezTo>
                  <a:pt x="2730133" y="0"/>
                  <a:pt x="2977223" y="38940"/>
                  <a:pt x="3209623" y="111224"/>
                </a:cubicBezTo>
                <a:lnTo>
                  <a:pt x="3432581" y="192828"/>
                </a:lnTo>
                <a:lnTo>
                  <a:pt x="3432581" y="3293393"/>
                </a:lnTo>
                <a:lnTo>
                  <a:pt x="141884" y="3293393"/>
                </a:lnTo>
                <a:lnTo>
                  <a:pt x="111224" y="3209623"/>
                </a:lnTo>
                <a:cubicBezTo>
                  <a:pt x="38940" y="2977224"/>
                  <a:pt x="0" y="2730133"/>
                  <a:pt x="0" y="2473947"/>
                </a:cubicBezTo>
                <a:cubicBezTo>
                  <a:pt x="0" y="1107624"/>
                  <a:pt x="1107624" y="0"/>
                  <a:pt x="2473947" y="0"/>
                </a:cubicBezTo>
                <a:close/>
              </a:path>
            </a:pathLst>
          </a:cu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62" name="Freeform: Shape 61">
            <a:extLst>
              <a:ext uri="{FF2B5EF4-FFF2-40B4-BE49-F238E27FC236}">
                <a16:creationId xmlns:a16="http://schemas.microsoft.com/office/drawing/2014/main" id="{97224C31-855E-4593-8A58-5B2B0CC4F5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422467" y="4200769"/>
            <a:ext cx="2769534" cy="2657232"/>
          </a:xfrm>
          <a:custGeom>
            <a:avLst/>
            <a:gdLst>
              <a:gd name="connsiteX0" fmla="*/ 2473947 w 3432581"/>
              <a:gd name="connsiteY0" fmla="*/ 0 h 3293393"/>
              <a:gd name="connsiteX1" fmla="*/ 3209623 w 3432581"/>
              <a:gd name="connsiteY1" fmla="*/ 111224 h 3293393"/>
              <a:gd name="connsiteX2" fmla="*/ 3432581 w 3432581"/>
              <a:gd name="connsiteY2" fmla="*/ 192828 h 3293393"/>
              <a:gd name="connsiteX3" fmla="*/ 3432581 w 3432581"/>
              <a:gd name="connsiteY3" fmla="*/ 3293393 h 3293393"/>
              <a:gd name="connsiteX4" fmla="*/ 141884 w 3432581"/>
              <a:gd name="connsiteY4" fmla="*/ 3293393 h 3293393"/>
              <a:gd name="connsiteX5" fmla="*/ 111224 w 3432581"/>
              <a:gd name="connsiteY5" fmla="*/ 3209623 h 3293393"/>
              <a:gd name="connsiteX6" fmla="*/ 0 w 3432581"/>
              <a:gd name="connsiteY6" fmla="*/ 2473947 h 3293393"/>
              <a:gd name="connsiteX7" fmla="*/ 2473947 w 3432581"/>
              <a:gd name="connsiteY7" fmla="*/ 0 h 32933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32581" h="3293393">
                <a:moveTo>
                  <a:pt x="2473947" y="0"/>
                </a:moveTo>
                <a:cubicBezTo>
                  <a:pt x="2730133" y="0"/>
                  <a:pt x="2977223" y="38940"/>
                  <a:pt x="3209623" y="111224"/>
                </a:cubicBezTo>
                <a:lnTo>
                  <a:pt x="3432581" y="192828"/>
                </a:lnTo>
                <a:lnTo>
                  <a:pt x="3432581" y="3293393"/>
                </a:lnTo>
                <a:lnTo>
                  <a:pt x="141884" y="3293393"/>
                </a:lnTo>
                <a:lnTo>
                  <a:pt x="111224" y="3209623"/>
                </a:lnTo>
                <a:cubicBezTo>
                  <a:pt x="38940" y="2977224"/>
                  <a:pt x="0" y="2730133"/>
                  <a:pt x="0" y="2473947"/>
                </a:cubicBezTo>
                <a:cubicBezTo>
                  <a:pt x="0" y="1107624"/>
                  <a:pt x="1107624" y="0"/>
                  <a:pt x="2473947" y="0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4860827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Rectangle 41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17B831D-297C-C471-D5C0-0A25344AAF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2368" y="694268"/>
            <a:ext cx="3553510" cy="5477932"/>
          </a:xfrm>
        </p:spPr>
        <p:txBody>
          <a:bodyPr>
            <a:normAutofit/>
          </a:bodyPr>
          <a:lstStyle/>
          <a:p>
            <a:pPr algn="ctr"/>
            <a:r>
              <a:rPr lang="en-US" b="1" u="sng">
                <a:solidFill>
                  <a:schemeClr val="bg1"/>
                </a:solidFill>
              </a:rPr>
              <a:t>Introduction</a:t>
            </a:r>
          </a:p>
        </p:txBody>
      </p:sp>
      <p:grpSp>
        <p:nvGrpSpPr>
          <p:cNvPr id="44" name="Graphic 38">
            <a:extLst>
              <a:ext uri="{FF2B5EF4-FFF2-40B4-BE49-F238E27FC236}">
                <a16:creationId xmlns:a16="http://schemas.microsoft.com/office/drawing/2014/main" id="{1E8369D0-2C3B-4E27-AC6C-A246AC28CD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02912"/>
            <a:ext cx="1910252" cy="709660"/>
            <a:chOff x="2267504" y="2540250"/>
            <a:chExt cx="1990951" cy="739640"/>
          </a:xfrm>
          <a:solidFill>
            <a:schemeClr val="bg1"/>
          </a:solidFill>
        </p:grpSpPr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A3D5586F-4573-4C57-9793-1EBFDC8963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54025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5835 h 286230"/>
                <a:gd name="connsiteX8" fmla="*/ 255835 w 1990951"/>
                <a:gd name="connsiteY8" fmla="*/ 0 h 286230"/>
                <a:gd name="connsiteX9" fmla="*/ 504071 w 1990951"/>
                <a:gd name="connsiteY9" fmla="*/ 245703 h 286230"/>
                <a:gd name="connsiteX10" fmla="*/ 749773 w 1990951"/>
                <a:gd name="connsiteY10" fmla="*/ 0 h 286230"/>
                <a:gd name="connsiteX11" fmla="*/ 995476 w 1990951"/>
                <a:gd name="connsiteY11" fmla="*/ 245703 h 286230"/>
                <a:gd name="connsiteX12" fmla="*/ 1243712 w 1990951"/>
                <a:gd name="connsiteY12" fmla="*/ 0 h 286230"/>
                <a:gd name="connsiteX13" fmla="*/ 1489414 w 1990951"/>
                <a:gd name="connsiteY13" fmla="*/ 245703 h 286230"/>
                <a:gd name="connsiteX14" fmla="*/ 1735117 w 1990951"/>
                <a:gd name="connsiteY14" fmla="*/ 0 h 286230"/>
                <a:gd name="connsiteX15" fmla="*/ 1990952 w 1990951"/>
                <a:gd name="connsiteY15" fmla="*/ 255835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5835"/>
                  </a:lnTo>
                  <a:lnTo>
                    <a:pt x="255835" y="0"/>
                  </a:lnTo>
                  <a:lnTo>
                    <a:pt x="504071" y="245703"/>
                  </a:lnTo>
                  <a:lnTo>
                    <a:pt x="749773" y="0"/>
                  </a:lnTo>
                  <a:lnTo>
                    <a:pt x="995476" y="245703"/>
                  </a:lnTo>
                  <a:lnTo>
                    <a:pt x="1243712" y="0"/>
                  </a:lnTo>
                  <a:lnTo>
                    <a:pt x="1489414" y="245703"/>
                  </a:lnTo>
                  <a:lnTo>
                    <a:pt x="1735117" y="0"/>
                  </a:lnTo>
                  <a:lnTo>
                    <a:pt x="1990952" y="255835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6" name="Freeform: Shape 25">
              <a:extLst>
                <a:ext uri="{FF2B5EF4-FFF2-40B4-BE49-F238E27FC236}">
                  <a16:creationId xmlns:a16="http://schemas.microsoft.com/office/drawing/2014/main" id="{5EED35EF-93A0-4921-941C-ECC67AE2A4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99366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8368 h 286230"/>
                <a:gd name="connsiteX8" fmla="*/ 255835 w 1990951"/>
                <a:gd name="connsiteY8" fmla="*/ 0 h 286230"/>
                <a:gd name="connsiteX9" fmla="*/ 504071 w 1990951"/>
                <a:gd name="connsiteY9" fmla="*/ 248236 h 286230"/>
                <a:gd name="connsiteX10" fmla="*/ 749773 w 1990951"/>
                <a:gd name="connsiteY10" fmla="*/ 0 h 286230"/>
                <a:gd name="connsiteX11" fmla="*/ 995476 w 1990951"/>
                <a:gd name="connsiteY11" fmla="*/ 248236 h 286230"/>
                <a:gd name="connsiteX12" fmla="*/ 1243712 w 1990951"/>
                <a:gd name="connsiteY12" fmla="*/ 0 h 286230"/>
                <a:gd name="connsiteX13" fmla="*/ 1489414 w 1990951"/>
                <a:gd name="connsiteY13" fmla="*/ 248236 h 286230"/>
                <a:gd name="connsiteX14" fmla="*/ 1735117 w 1990951"/>
                <a:gd name="connsiteY14" fmla="*/ 0 h 286230"/>
                <a:gd name="connsiteX15" fmla="*/ 1990952 w 1990951"/>
                <a:gd name="connsiteY15" fmla="*/ 258368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8368"/>
                  </a:lnTo>
                  <a:lnTo>
                    <a:pt x="255835" y="0"/>
                  </a:lnTo>
                  <a:lnTo>
                    <a:pt x="504071" y="248236"/>
                  </a:lnTo>
                  <a:lnTo>
                    <a:pt x="749773" y="0"/>
                  </a:lnTo>
                  <a:lnTo>
                    <a:pt x="995476" y="248236"/>
                  </a:lnTo>
                  <a:lnTo>
                    <a:pt x="1243712" y="0"/>
                  </a:lnTo>
                  <a:lnTo>
                    <a:pt x="1489414" y="248236"/>
                  </a:lnTo>
                  <a:lnTo>
                    <a:pt x="1735117" y="0"/>
                  </a:lnTo>
                  <a:lnTo>
                    <a:pt x="1990952" y="258368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grpSp>
        <p:nvGrpSpPr>
          <p:cNvPr id="28" name="Graphic 4">
            <a:extLst>
              <a:ext uri="{FF2B5EF4-FFF2-40B4-BE49-F238E27FC236}">
                <a16:creationId xmlns:a16="http://schemas.microsoft.com/office/drawing/2014/main" id="{C6F74901-2A71-43C3-837C-27CCD6B6D6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737426" y="2203010"/>
            <a:ext cx="975169" cy="975171"/>
            <a:chOff x="5829300" y="3162300"/>
            <a:chExt cx="532256" cy="532257"/>
          </a:xfrm>
          <a:solidFill>
            <a:schemeClr val="bg1"/>
          </a:solidFill>
        </p:grpSpPr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A92DF49A-063A-4F60-BE30-D268264925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9208" y="3192208"/>
              <a:ext cx="112966" cy="11296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70DCBBE0-7DEE-43ED-BEE3-ABB179CFC1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1205" y="3164205"/>
              <a:ext cx="230314" cy="230314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539FE8DF-D1B2-4074-9BDF-C458EA0123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29300" y="3162300"/>
              <a:ext cx="294131" cy="294131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61C143B5-6E24-417D-A035-65747A8E9D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7205" y="3170110"/>
              <a:ext cx="337184" cy="337280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0331ED8C-8819-4FFB-BF3C-FDA6A90D4B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3207" y="3186207"/>
              <a:ext cx="364617" cy="364617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2A39574D-5ECC-4A94-9CB6-646D90DA5A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5305" y="3208305"/>
              <a:ext cx="380238" cy="380238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6A73D6F7-977D-4026-8F68-CA63C162C6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02832" y="3235832"/>
              <a:ext cx="385191" cy="385191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56348370-4FD9-4A99-BB05-944D5B0B0E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35789" y="3268313"/>
              <a:ext cx="379761" cy="380237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D1146D46-43DB-4487-A191-0970511C33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2841" y="3305841"/>
              <a:ext cx="364807" cy="364807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517B7142-9D64-4D34-B23C-9471326AD6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16370" y="3349466"/>
              <a:ext cx="337280" cy="337280"/>
            </a:xfrm>
            <a:custGeom>
              <a:avLst/>
              <a:gdLst>
                <a:gd name="connsiteX0" fmla="*/ 333470 w 337280"/>
                <a:gd name="connsiteY0" fmla="*/ 0 h 337280"/>
                <a:gd name="connsiteX1" fmla="*/ 337280 w 337280"/>
                <a:gd name="connsiteY1" fmla="*/ 13430 h 337280"/>
                <a:gd name="connsiteX2" fmla="*/ 13430 w 337280"/>
                <a:gd name="connsiteY2" fmla="*/ 337280 h 337280"/>
                <a:gd name="connsiteX3" fmla="*/ 0 w 337280"/>
                <a:gd name="connsiteY3" fmla="*/ 333470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7280" h="337280">
                  <a:moveTo>
                    <a:pt x="333470" y="0"/>
                  </a:moveTo>
                  <a:cubicBezTo>
                    <a:pt x="334899" y="4382"/>
                    <a:pt x="336137" y="8858"/>
                    <a:pt x="337280" y="13430"/>
                  </a:cubicBezTo>
                  <a:lnTo>
                    <a:pt x="13430" y="337280"/>
                  </a:lnTo>
                  <a:cubicBezTo>
                    <a:pt x="8858" y="336137"/>
                    <a:pt x="4382" y="334899"/>
                    <a:pt x="0" y="33347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E8EB71CD-AB26-440E-A0D5-E1081DB55A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67329" y="3400425"/>
              <a:ext cx="294227" cy="294132"/>
            </a:xfrm>
            <a:custGeom>
              <a:avLst/>
              <a:gdLst>
                <a:gd name="connsiteX0" fmla="*/ 292989 w 294227"/>
                <a:gd name="connsiteY0" fmla="*/ 0 h 294132"/>
                <a:gd name="connsiteX1" fmla="*/ 294227 w 294227"/>
                <a:gd name="connsiteY1" fmla="*/ 15907 h 294132"/>
                <a:gd name="connsiteX2" fmla="*/ 15907 w 294227"/>
                <a:gd name="connsiteY2" fmla="*/ 294132 h 294132"/>
                <a:gd name="connsiteX3" fmla="*/ 0 w 294227"/>
                <a:gd name="connsiteY3" fmla="*/ 292894 h 294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4227" h="294132">
                  <a:moveTo>
                    <a:pt x="292989" y="0"/>
                  </a:moveTo>
                  <a:cubicBezTo>
                    <a:pt x="293561" y="5334"/>
                    <a:pt x="293942" y="10668"/>
                    <a:pt x="294227" y="15907"/>
                  </a:cubicBezTo>
                  <a:lnTo>
                    <a:pt x="15907" y="294132"/>
                  </a:lnTo>
                  <a:cubicBezTo>
                    <a:pt x="10668" y="294132"/>
                    <a:pt x="5334" y="293465"/>
                    <a:pt x="0" y="2928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34423BD2-7458-4680-AF49-5013C9D30E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9337" y="3462337"/>
              <a:ext cx="230314" cy="230314"/>
            </a:xfrm>
            <a:custGeom>
              <a:avLst/>
              <a:gdLst>
                <a:gd name="connsiteX0" fmla="*/ 230315 w 230314"/>
                <a:gd name="connsiteY0" fmla="*/ 0 h 230314"/>
                <a:gd name="connsiteX1" fmla="*/ 226886 w 230314"/>
                <a:gd name="connsiteY1" fmla="*/ 20574 h 230314"/>
                <a:gd name="connsiteX2" fmla="*/ 20669 w 230314"/>
                <a:gd name="connsiteY2" fmla="*/ 226790 h 230314"/>
                <a:gd name="connsiteX3" fmla="*/ 0 w 230314"/>
                <a:gd name="connsiteY3" fmla="*/ 230315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0314" h="230314">
                  <a:moveTo>
                    <a:pt x="230315" y="0"/>
                  </a:moveTo>
                  <a:cubicBezTo>
                    <a:pt x="229457" y="6953"/>
                    <a:pt x="228314" y="13716"/>
                    <a:pt x="226886" y="20574"/>
                  </a:cubicBezTo>
                  <a:lnTo>
                    <a:pt x="20669" y="226790"/>
                  </a:lnTo>
                  <a:cubicBezTo>
                    <a:pt x="13811" y="228314"/>
                    <a:pt x="6953" y="229457"/>
                    <a:pt x="0" y="2303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25547DC8-8B87-4446-9CC9-65AF04A5FE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18682" y="3551682"/>
              <a:ext cx="112871" cy="112871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43" name="Oval 42">
            <a:extLst>
              <a:ext uri="{FF2B5EF4-FFF2-40B4-BE49-F238E27FC236}">
                <a16:creationId xmlns:a16="http://schemas.microsoft.com/office/drawing/2014/main" id="{EC11F68A-CC71-4196-BBF3-20CDCD75D4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9502" y="4752208"/>
            <a:ext cx="365021" cy="365021"/>
          </a:xfrm>
          <a:prstGeom prst="ellipse">
            <a:avLst/>
          </a:pr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45" name="Oval 44">
            <a:extLst>
              <a:ext uri="{FF2B5EF4-FFF2-40B4-BE49-F238E27FC236}">
                <a16:creationId xmlns:a16="http://schemas.microsoft.com/office/drawing/2014/main" id="{085F9950-F10E-4E64-962B-F703457898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9502" y="4752208"/>
            <a:ext cx="365021" cy="365021"/>
          </a:xfrm>
          <a:prstGeom prst="ellipse">
            <a:avLst/>
          </a:pr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3F9B20-916D-15BF-7E28-3458896952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34868" y="1130846"/>
            <a:ext cx="5217173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400" b="1" u="sng">
                <a:solidFill>
                  <a:schemeClr val="bg1"/>
                </a:solidFill>
              </a:rPr>
              <a:t>Section 1 </a:t>
            </a:r>
          </a:p>
          <a:p>
            <a:pPr marL="0" indent="0">
              <a:buNone/>
            </a:pPr>
            <a:r>
              <a:rPr lang="en-US" sz="2400">
                <a:solidFill>
                  <a:schemeClr val="bg1"/>
                </a:solidFill>
              </a:rPr>
              <a:t>Introduction to Basils Bakery </a:t>
            </a:r>
          </a:p>
          <a:p>
            <a:pPr marL="0" indent="0">
              <a:buNone/>
            </a:pPr>
            <a:r>
              <a:rPr lang="en-US" sz="2400">
                <a:solidFill>
                  <a:schemeClr val="bg1"/>
                </a:solidFill>
              </a:rPr>
              <a:t>The problems Basils Bakery is facing </a:t>
            </a:r>
          </a:p>
          <a:p>
            <a:pPr marL="0" indent="0">
              <a:buNone/>
            </a:pPr>
            <a:r>
              <a:rPr lang="en-US" sz="2400" b="1" u="sng">
                <a:solidFill>
                  <a:schemeClr val="bg1"/>
                </a:solidFill>
              </a:rPr>
              <a:t>Section 2 </a:t>
            </a:r>
          </a:p>
          <a:p>
            <a:pPr marL="0" indent="0">
              <a:buNone/>
            </a:pPr>
            <a:r>
              <a:rPr lang="en-US" sz="2400">
                <a:solidFill>
                  <a:schemeClr val="bg1"/>
                </a:solidFill>
              </a:rPr>
              <a:t>The PESTEL framework </a:t>
            </a:r>
          </a:p>
          <a:p>
            <a:pPr marL="0" indent="0">
              <a:buNone/>
            </a:pPr>
            <a:r>
              <a:rPr lang="en-US" sz="2400" b="1" u="sng">
                <a:solidFill>
                  <a:schemeClr val="bg1"/>
                </a:solidFill>
              </a:rPr>
              <a:t>Section 3 </a:t>
            </a:r>
          </a:p>
          <a:p>
            <a:pPr marL="0" indent="0">
              <a:buNone/>
            </a:pPr>
            <a:r>
              <a:rPr lang="en-US" sz="2400">
                <a:solidFill>
                  <a:schemeClr val="bg1"/>
                </a:solidFill>
              </a:rPr>
              <a:t>The Cause-and-Effect model </a:t>
            </a:r>
          </a:p>
          <a:p>
            <a:pPr marL="0" indent="0">
              <a:buNone/>
            </a:pPr>
            <a:r>
              <a:rPr lang="en-US" sz="2400" b="1" u="sng">
                <a:solidFill>
                  <a:schemeClr val="bg1"/>
                </a:solidFill>
              </a:rPr>
              <a:t>Section 4 </a:t>
            </a:r>
          </a:p>
          <a:p>
            <a:pPr marL="0" indent="0">
              <a:buNone/>
            </a:pPr>
            <a:r>
              <a:rPr lang="en-US" sz="2400">
                <a:solidFill>
                  <a:schemeClr val="bg1"/>
                </a:solidFill>
              </a:rPr>
              <a:t>The summary </a:t>
            </a:r>
          </a:p>
          <a:p>
            <a:pPr marL="0" indent="0">
              <a:buNone/>
            </a:pPr>
            <a:endParaRPr lang="en-US" sz="240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en-US" sz="240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6911987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C3D6EC93-F369-413E-AA67-5D41041610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42113C0-1650-A2CA-F1E4-0F39A1700D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587556"/>
            <a:ext cx="4394200" cy="1323439"/>
          </a:xfrm>
        </p:spPr>
        <p:txBody>
          <a:bodyPr anchor="t">
            <a:normAutofit/>
          </a:bodyPr>
          <a:lstStyle/>
          <a:p>
            <a:r>
              <a:rPr lang="en-US" sz="4000">
                <a:solidFill>
                  <a:schemeClr val="bg1"/>
                </a:solidFill>
              </a:rPr>
              <a:t>What is Basils Bakery?</a:t>
            </a:r>
          </a:p>
        </p:txBody>
      </p:sp>
      <p:sp>
        <p:nvSpPr>
          <p:cNvPr id="19" name="Content Placeholder 2">
            <a:extLst>
              <a:ext uri="{FF2B5EF4-FFF2-40B4-BE49-F238E27FC236}">
                <a16:creationId xmlns:a16="http://schemas.microsoft.com/office/drawing/2014/main" id="{D61D54D1-F4B8-1530-EEA4-D200819D40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1" y="1908866"/>
            <a:ext cx="4394200" cy="2454300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1800">
                <a:solidFill>
                  <a:schemeClr val="bg1">
                    <a:alpha val="80000"/>
                  </a:schemeClr>
                </a:solidFill>
              </a:rPr>
              <a:t>Basil Bakery is a bakery based in a Coventry retail park; they produce cakes, pastries and bread. </a:t>
            </a:r>
          </a:p>
          <a:p>
            <a:r>
              <a:rPr lang="en-US" sz="1800">
                <a:solidFill>
                  <a:schemeClr val="bg1">
                    <a:alpha val="80000"/>
                  </a:schemeClr>
                </a:solidFill>
              </a:rPr>
              <a:t>They opened in 2015. </a:t>
            </a:r>
          </a:p>
          <a:p>
            <a:r>
              <a:rPr lang="en-US" sz="1800">
                <a:solidFill>
                  <a:schemeClr val="bg1">
                    <a:alpha val="80000"/>
                  </a:schemeClr>
                </a:solidFill>
              </a:rPr>
              <a:t>They focus on using high quality, organic ingredients. </a:t>
            </a:r>
          </a:p>
          <a:p>
            <a:r>
              <a:rPr lang="en-US" sz="1800">
                <a:solidFill>
                  <a:schemeClr val="bg1">
                    <a:alpha val="80000"/>
                  </a:schemeClr>
                </a:solidFill>
              </a:rPr>
              <a:t>The main customers are local shoppers and workers from the retail park.</a:t>
            </a:r>
          </a:p>
          <a:p>
            <a:r>
              <a:rPr lang="en-US" sz="1800">
                <a:solidFill>
                  <a:schemeClr val="bg1">
                    <a:alpha val="80000"/>
                  </a:schemeClr>
                </a:solidFill>
              </a:rPr>
              <a:t>They also get office and warehouse works visiting from the nearby industrial park. </a:t>
            </a:r>
          </a:p>
          <a:p>
            <a:r>
              <a:rPr lang="en-US" sz="1800">
                <a:solidFill>
                  <a:schemeClr val="bg1">
                    <a:alpha val="80000"/>
                  </a:schemeClr>
                </a:solidFill>
              </a:rPr>
              <a:t>Until 2020 they saw a year-on-year increase in sales.</a:t>
            </a:r>
          </a:p>
          <a:p>
            <a:endParaRPr lang="en-US" sz="1300">
              <a:solidFill>
                <a:schemeClr val="bg1">
                  <a:alpha val="80000"/>
                </a:schemeClr>
              </a:solidFill>
            </a:endParaRPr>
          </a:p>
          <a:p>
            <a:endParaRPr lang="en-US" sz="1300">
              <a:solidFill>
                <a:schemeClr val="bg1">
                  <a:alpha val="80000"/>
                </a:schemeClr>
              </a:solidFill>
            </a:endParaRPr>
          </a:p>
        </p:txBody>
      </p:sp>
      <p:pic>
        <p:nvPicPr>
          <p:cNvPr id="20" name="Picture 19" descr="Breads on display">
            <a:extLst>
              <a:ext uri="{FF2B5EF4-FFF2-40B4-BE49-F238E27FC236}">
                <a16:creationId xmlns:a16="http://schemas.microsoft.com/office/drawing/2014/main" id="{2E13FDB9-151C-5403-6CEF-6550EE55575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5003" r="22317" b="-1"/>
          <a:stretch>
            <a:fillRect/>
          </a:stretch>
        </p:blipFill>
        <p:spPr>
          <a:xfrm>
            <a:off x="5752193" y="10"/>
            <a:ext cx="6439807" cy="6857989"/>
          </a:xfrm>
          <a:custGeom>
            <a:avLst/>
            <a:gdLst/>
            <a:ahLst/>
            <a:cxnLst/>
            <a:rect l="l" t="t" r="r" b="b"/>
            <a:pathLst>
              <a:path w="6439807" h="6857999">
                <a:moveTo>
                  <a:pt x="752157" y="6118149"/>
                </a:moveTo>
                <a:cubicBezTo>
                  <a:pt x="745608" y="6124102"/>
                  <a:pt x="737987" y="6129341"/>
                  <a:pt x="730938" y="6133722"/>
                </a:cubicBezTo>
                <a:cubicBezTo>
                  <a:pt x="723794" y="6138152"/>
                  <a:pt x="718448" y="6143474"/>
                  <a:pt x="714778" y="6149379"/>
                </a:cubicBezTo>
                <a:lnTo>
                  <a:pt x="709303" y="6166562"/>
                </a:lnTo>
                <a:lnTo>
                  <a:pt x="714778" y="6149380"/>
                </a:lnTo>
                <a:cubicBezTo>
                  <a:pt x="718448" y="6143474"/>
                  <a:pt x="723794" y="6138152"/>
                  <a:pt x="730938" y="6133723"/>
                </a:cubicBezTo>
                <a:cubicBezTo>
                  <a:pt x="737987" y="6129341"/>
                  <a:pt x="745608" y="6124102"/>
                  <a:pt x="752157" y="6118149"/>
                </a:cubicBezTo>
                <a:close/>
                <a:moveTo>
                  <a:pt x="844000" y="4941372"/>
                </a:moveTo>
                <a:lnTo>
                  <a:pt x="840670" y="4950868"/>
                </a:lnTo>
                <a:lnTo>
                  <a:pt x="830985" y="4991382"/>
                </a:lnTo>
                <a:lnTo>
                  <a:pt x="840670" y="4950869"/>
                </a:lnTo>
                <a:close/>
                <a:moveTo>
                  <a:pt x="840061" y="4749807"/>
                </a:moveTo>
                <a:cubicBezTo>
                  <a:pt x="852197" y="4762827"/>
                  <a:pt x="853054" y="4781365"/>
                  <a:pt x="854768" y="4799797"/>
                </a:cubicBezTo>
                <a:cubicBezTo>
                  <a:pt x="853054" y="4781365"/>
                  <a:pt x="852197" y="4762826"/>
                  <a:pt x="840061" y="4749807"/>
                </a:cubicBezTo>
                <a:close/>
                <a:moveTo>
                  <a:pt x="822263" y="4543185"/>
                </a:moveTo>
                <a:lnTo>
                  <a:pt x="816857" y="4557091"/>
                </a:lnTo>
                <a:cubicBezTo>
                  <a:pt x="805236" y="4573618"/>
                  <a:pt x="796449" y="4588275"/>
                  <a:pt x="790493" y="4602021"/>
                </a:cubicBezTo>
                <a:cubicBezTo>
                  <a:pt x="796449" y="4588275"/>
                  <a:pt x="805236" y="4573618"/>
                  <a:pt x="816857" y="4557092"/>
                </a:cubicBezTo>
                <a:cubicBezTo>
                  <a:pt x="819238" y="4553662"/>
                  <a:pt x="821286" y="4548281"/>
                  <a:pt x="822263" y="4543185"/>
                </a:cubicBezTo>
                <a:close/>
                <a:moveTo>
                  <a:pt x="356045" y="2819253"/>
                </a:moveTo>
                <a:lnTo>
                  <a:pt x="344401" y="2827483"/>
                </a:lnTo>
                <a:lnTo>
                  <a:pt x="344399" y="2827486"/>
                </a:lnTo>
                <a:lnTo>
                  <a:pt x="325551" y="2842392"/>
                </a:lnTo>
                <a:lnTo>
                  <a:pt x="315896" y="2861156"/>
                </a:lnTo>
                <a:lnTo>
                  <a:pt x="344399" y="2827486"/>
                </a:lnTo>
                <a:lnTo>
                  <a:pt x="344401" y="2827484"/>
                </a:lnTo>
                <a:close/>
                <a:moveTo>
                  <a:pt x="425699" y="1974015"/>
                </a:moveTo>
                <a:cubicBezTo>
                  <a:pt x="427224" y="1991685"/>
                  <a:pt x="433462" y="2008497"/>
                  <a:pt x="449941" y="2023547"/>
                </a:cubicBezTo>
                <a:cubicBezTo>
                  <a:pt x="441702" y="2016020"/>
                  <a:pt x="436022" y="2008056"/>
                  <a:pt x="432213" y="1999763"/>
                </a:cubicBezTo>
                <a:close/>
                <a:moveTo>
                  <a:pt x="442893" y="1768838"/>
                </a:moveTo>
                <a:cubicBezTo>
                  <a:pt x="451656" y="1779981"/>
                  <a:pt x="453942" y="1790986"/>
                  <a:pt x="452275" y="1801558"/>
                </a:cubicBezTo>
                <a:lnTo>
                  <a:pt x="451495" y="1785412"/>
                </a:lnTo>
                <a:cubicBezTo>
                  <a:pt x="450037" y="1779948"/>
                  <a:pt x="447274" y="1774411"/>
                  <a:pt x="442893" y="1768838"/>
                </a:cubicBezTo>
                <a:close/>
                <a:moveTo>
                  <a:pt x="333304" y="520953"/>
                </a:moveTo>
                <a:cubicBezTo>
                  <a:pt x="333742" y="528850"/>
                  <a:pt x="335479" y="536547"/>
                  <a:pt x="337867" y="544146"/>
                </a:cubicBezTo>
                <a:lnTo>
                  <a:pt x="340032" y="549926"/>
                </a:lnTo>
                <a:lnTo>
                  <a:pt x="340448" y="551717"/>
                </a:lnTo>
                <a:lnTo>
                  <a:pt x="346286" y="566616"/>
                </a:lnTo>
                <a:lnTo>
                  <a:pt x="346338" y="566754"/>
                </a:lnTo>
                <a:lnTo>
                  <a:pt x="352655" y="583595"/>
                </a:lnTo>
                <a:lnTo>
                  <a:pt x="359451" y="612658"/>
                </a:lnTo>
                <a:cubicBezTo>
                  <a:pt x="358988" y="604728"/>
                  <a:pt x="357231" y="597005"/>
                  <a:pt x="354829" y="589388"/>
                </a:cubicBezTo>
                <a:lnTo>
                  <a:pt x="352655" y="583595"/>
                </a:lnTo>
                <a:lnTo>
                  <a:pt x="352236" y="581804"/>
                </a:lnTo>
                <a:lnTo>
                  <a:pt x="346286" y="566616"/>
                </a:lnTo>
                <a:lnTo>
                  <a:pt x="340032" y="549926"/>
                </a:lnTo>
                <a:close/>
                <a:moveTo>
                  <a:pt x="384407" y="268794"/>
                </a:moveTo>
                <a:lnTo>
                  <a:pt x="387837" y="328017"/>
                </a:lnTo>
                <a:cubicBezTo>
                  <a:pt x="389527" y="318646"/>
                  <a:pt x="389932" y="309031"/>
                  <a:pt x="389283" y="299164"/>
                </a:cubicBezTo>
                <a:cubicBezTo>
                  <a:pt x="388634" y="289296"/>
                  <a:pt x="386932" y="279176"/>
                  <a:pt x="384407" y="268794"/>
                </a:cubicBezTo>
                <a:close/>
                <a:moveTo>
                  <a:pt x="66991" y="0"/>
                </a:moveTo>
                <a:lnTo>
                  <a:pt x="6439807" y="0"/>
                </a:lnTo>
                <a:lnTo>
                  <a:pt x="6439807" y="6857999"/>
                </a:lnTo>
                <a:lnTo>
                  <a:pt x="149318" y="6857999"/>
                </a:lnTo>
                <a:lnTo>
                  <a:pt x="149318" y="6857457"/>
                </a:lnTo>
                <a:lnTo>
                  <a:pt x="22079" y="6857457"/>
                </a:lnTo>
                <a:lnTo>
                  <a:pt x="26851" y="6796804"/>
                </a:lnTo>
                <a:cubicBezTo>
                  <a:pt x="32162" y="6777207"/>
                  <a:pt x="39591" y="6758011"/>
                  <a:pt x="44354" y="6738388"/>
                </a:cubicBezTo>
                <a:cubicBezTo>
                  <a:pt x="48736" y="6720103"/>
                  <a:pt x="58832" y="6702955"/>
                  <a:pt x="67214" y="6685617"/>
                </a:cubicBezTo>
                <a:cubicBezTo>
                  <a:pt x="83217" y="6652472"/>
                  <a:pt x="73120" y="6617036"/>
                  <a:pt x="77310" y="6583128"/>
                </a:cubicBezTo>
                <a:cubicBezTo>
                  <a:pt x="78646" y="6572269"/>
                  <a:pt x="80168" y="6561411"/>
                  <a:pt x="82837" y="6550742"/>
                </a:cubicBezTo>
                <a:cubicBezTo>
                  <a:pt x="89885" y="6521593"/>
                  <a:pt x="95981" y="6491874"/>
                  <a:pt x="105698" y="6463490"/>
                </a:cubicBezTo>
                <a:cubicBezTo>
                  <a:pt x="116555" y="6431292"/>
                  <a:pt x="131034" y="6400429"/>
                  <a:pt x="146085" y="6363664"/>
                </a:cubicBezTo>
                <a:cubicBezTo>
                  <a:pt x="142274" y="6350899"/>
                  <a:pt x="131986" y="6331277"/>
                  <a:pt x="131034" y="6311084"/>
                </a:cubicBezTo>
                <a:cubicBezTo>
                  <a:pt x="127795" y="6246121"/>
                  <a:pt x="145512" y="6185351"/>
                  <a:pt x="173519" y="6127247"/>
                </a:cubicBezTo>
                <a:cubicBezTo>
                  <a:pt x="181900" y="6109530"/>
                  <a:pt x="187424" y="6090477"/>
                  <a:pt x="195616" y="6072569"/>
                </a:cubicBezTo>
                <a:cubicBezTo>
                  <a:pt x="198472" y="6066284"/>
                  <a:pt x="204569" y="6058092"/>
                  <a:pt x="210287" y="6056948"/>
                </a:cubicBezTo>
                <a:cubicBezTo>
                  <a:pt x="243432" y="6050282"/>
                  <a:pt x="242862" y="6025515"/>
                  <a:pt x="244766" y="5999796"/>
                </a:cubicBezTo>
                <a:cubicBezTo>
                  <a:pt x="247051" y="5969124"/>
                  <a:pt x="252386" y="5938836"/>
                  <a:pt x="256958" y="5908355"/>
                </a:cubicBezTo>
                <a:cubicBezTo>
                  <a:pt x="257530" y="5904353"/>
                  <a:pt x="261530" y="5900735"/>
                  <a:pt x="264199" y="5897114"/>
                </a:cubicBezTo>
                <a:cubicBezTo>
                  <a:pt x="268199" y="5891590"/>
                  <a:pt x="274296" y="5886447"/>
                  <a:pt x="275818" y="5880348"/>
                </a:cubicBezTo>
                <a:cubicBezTo>
                  <a:pt x="283249" y="5849107"/>
                  <a:pt x="289535" y="5817674"/>
                  <a:pt x="296393" y="5786239"/>
                </a:cubicBezTo>
                <a:cubicBezTo>
                  <a:pt x="297919" y="5779191"/>
                  <a:pt x="299822" y="5771953"/>
                  <a:pt x="302870" y="5765474"/>
                </a:cubicBezTo>
                <a:cubicBezTo>
                  <a:pt x="305728" y="5759378"/>
                  <a:pt x="310682" y="5754234"/>
                  <a:pt x="313730" y="5748136"/>
                </a:cubicBezTo>
                <a:cubicBezTo>
                  <a:pt x="321921" y="5731564"/>
                  <a:pt x="329541" y="5714607"/>
                  <a:pt x="338685" y="5695178"/>
                </a:cubicBezTo>
                <a:cubicBezTo>
                  <a:pt x="321541" y="5684320"/>
                  <a:pt x="331258" y="5669647"/>
                  <a:pt x="339449" y="5651360"/>
                </a:cubicBezTo>
                <a:cubicBezTo>
                  <a:pt x="347831" y="5632691"/>
                  <a:pt x="350497" y="5611164"/>
                  <a:pt x="353546" y="5590590"/>
                </a:cubicBezTo>
                <a:cubicBezTo>
                  <a:pt x="359070" y="5552869"/>
                  <a:pt x="362499" y="5514957"/>
                  <a:pt x="367451" y="5477239"/>
                </a:cubicBezTo>
                <a:cubicBezTo>
                  <a:pt x="368595" y="5469236"/>
                  <a:pt x="370690" y="5460092"/>
                  <a:pt x="375454" y="5453995"/>
                </a:cubicBezTo>
                <a:cubicBezTo>
                  <a:pt x="407459" y="5412276"/>
                  <a:pt x="416411" y="5361598"/>
                  <a:pt x="413366" y="5313403"/>
                </a:cubicBezTo>
                <a:cubicBezTo>
                  <a:pt x="411078" y="5275491"/>
                  <a:pt x="409363" y="5238343"/>
                  <a:pt x="412601" y="5200813"/>
                </a:cubicBezTo>
                <a:cubicBezTo>
                  <a:pt x="412793" y="5197955"/>
                  <a:pt x="412411" y="5194145"/>
                  <a:pt x="410887" y="5192051"/>
                </a:cubicBezTo>
                <a:cubicBezTo>
                  <a:pt x="400791" y="5179097"/>
                  <a:pt x="400029" y="5165570"/>
                  <a:pt x="398315" y="5148995"/>
                </a:cubicBezTo>
                <a:cubicBezTo>
                  <a:pt x="395837" y="5125562"/>
                  <a:pt x="397553" y="5104036"/>
                  <a:pt x="401743" y="5082317"/>
                </a:cubicBezTo>
                <a:cubicBezTo>
                  <a:pt x="404791" y="5066505"/>
                  <a:pt x="411078" y="5050504"/>
                  <a:pt x="419080" y="5036405"/>
                </a:cubicBezTo>
                <a:cubicBezTo>
                  <a:pt x="430320" y="5016785"/>
                  <a:pt x="434701" y="4997922"/>
                  <a:pt x="419841" y="4979253"/>
                </a:cubicBezTo>
                <a:cubicBezTo>
                  <a:pt x="404029" y="4959061"/>
                  <a:pt x="409553" y="4936201"/>
                  <a:pt x="408983" y="4913909"/>
                </a:cubicBezTo>
                <a:cubicBezTo>
                  <a:pt x="408791" y="4904195"/>
                  <a:pt x="409174" y="4893907"/>
                  <a:pt x="406697" y="4884572"/>
                </a:cubicBezTo>
                <a:cubicBezTo>
                  <a:pt x="399647" y="4857522"/>
                  <a:pt x="388978" y="4831420"/>
                  <a:pt x="384216" y="4803988"/>
                </a:cubicBezTo>
                <a:cubicBezTo>
                  <a:pt x="381551" y="4788747"/>
                  <a:pt x="386312" y="4771793"/>
                  <a:pt x="389741" y="4755980"/>
                </a:cubicBezTo>
                <a:cubicBezTo>
                  <a:pt x="393361" y="4739978"/>
                  <a:pt x="398885" y="4724167"/>
                  <a:pt x="404601" y="4708734"/>
                </a:cubicBezTo>
                <a:cubicBezTo>
                  <a:pt x="408411" y="4698258"/>
                  <a:pt x="412031" y="4686828"/>
                  <a:pt x="418889" y="4678445"/>
                </a:cubicBezTo>
                <a:cubicBezTo>
                  <a:pt x="434510" y="4659393"/>
                  <a:pt x="437178" y="4639772"/>
                  <a:pt x="428986" y="4617291"/>
                </a:cubicBezTo>
                <a:cubicBezTo>
                  <a:pt x="427651" y="4613864"/>
                  <a:pt x="427651" y="4609863"/>
                  <a:pt x="427462" y="4606053"/>
                </a:cubicBezTo>
                <a:cubicBezTo>
                  <a:pt x="423462" y="4545086"/>
                  <a:pt x="420984" y="4484127"/>
                  <a:pt x="414888" y="4423545"/>
                </a:cubicBezTo>
                <a:cubicBezTo>
                  <a:pt x="412411" y="4398972"/>
                  <a:pt x="401553" y="4375349"/>
                  <a:pt x="394695" y="4351154"/>
                </a:cubicBezTo>
                <a:cubicBezTo>
                  <a:pt x="393361" y="4346201"/>
                  <a:pt x="391265" y="4340674"/>
                  <a:pt x="392218" y="4335722"/>
                </a:cubicBezTo>
                <a:cubicBezTo>
                  <a:pt x="401743" y="4281810"/>
                  <a:pt x="387837" y="4231324"/>
                  <a:pt x="369547" y="4181603"/>
                </a:cubicBezTo>
                <a:cubicBezTo>
                  <a:pt x="367642" y="4176461"/>
                  <a:pt x="368214" y="4170174"/>
                  <a:pt x="368595" y="4164458"/>
                </a:cubicBezTo>
                <a:cubicBezTo>
                  <a:pt x="369928" y="4148453"/>
                  <a:pt x="376597" y="4131119"/>
                  <a:pt x="372597" y="4116641"/>
                </a:cubicBezTo>
                <a:cubicBezTo>
                  <a:pt x="361545" y="4078159"/>
                  <a:pt x="348211" y="4040058"/>
                  <a:pt x="331447" y="4003861"/>
                </a:cubicBezTo>
                <a:cubicBezTo>
                  <a:pt x="314493" y="3967091"/>
                  <a:pt x="300203" y="3932993"/>
                  <a:pt x="317350" y="3890891"/>
                </a:cubicBezTo>
                <a:cubicBezTo>
                  <a:pt x="324589" y="3872985"/>
                  <a:pt x="319445" y="3849362"/>
                  <a:pt x="317541" y="3828785"/>
                </a:cubicBezTo>
                <a:cubicBezTo>
                  <a:pt x="316016" y="3813737"/>
                  <a:pt x="307442" y="3799258"/>
                  <a:pt x="307442" y="3784397"/>
                </a:cubicBezTo>
                <a:cubicBezTo>
                  <a:pt x="307442" y="3744770"/>
                  <a:pt x="297346" y="3709529"/>
                  <a:pt x="276771" y="3675238"/>
                </a:cubicBezTo>
                <a:cubicBezTo>
                  <a:pt x="268770" y="3661899"/>
                  <a:pt x="274105" y="3641134"/>
                  <a:pt x="272009" y="3623799"/>
                </a:cubicBezTo>
                <a:cubicBezTo>
                  <a:pt x="269533" y="3605509"/>
                  <a:pt x="267247" y="3586653"/>
                  <a:pt x="261721" y="3569124"/>
                </a:cubicBezTo>
                <a:cubicBezTo>
                  <a:pt x="247242" y="3523785"/>
                  <a:pt x="230859" y="3479015"/>
                  <a:pt x="215618" y="3433866"/>
                </a:cubicBezTo>
                <a:cubicBezTo>
                  <a:pt x="203045" y="3396719"/>
                  <a:pt x="212952" y="3360139"/>
                  <a:pt x="218285" y="3323372"/>
                </a:cubicBezTo>
                <a:cubicBezTo>
                  <a:pt x="221716" y="3300319"/>
                  <a:pt x="229907" y="3278795"/>
                  <a:pt x="217715" y="3252885"/>
                </a:cubicBezTo>
                <a:cubicBezTo>
                  <a:pt x="206093" y="3228119"/>
                  <a:pt x="208761" y="3196686"/>
                  <a:pt x="202474" y="3168870"/>
                </a:cubicBezTo>
                <a:cubicBezTo>
                  <a:pt x="197141" y="3145436"/>
                  <a:pt x="188566" y="3122770"/>
                  <a:pt x="180184" y="3100099"/>
                </a:cubicBezTo>
                <a:cubicBezTo>
                  <a:pt x="168753" y="3069235"/>
                  <a:pt x="156753" y="3038756"/>
                  <a:pt x="162468" y="3005035"/>
                </a:cubicBezTo>
                <a:cubicBezTo>
                  <a:pt x="168946" y="2966742"/>
                  <a:pt x="144561" y="2940455"/>
                  <a:pt x="128367" y="2910353"/>
                </a:cubicBezTo>
                <a:cubicBezTo>
                  <a:pt x="117318" y="2889587"/>
                  <a:pt x="109126" y="2866918"/>
                  <a:pt x="102267" y="2844248"/>
                </a:cubicBezTo>
                <a:cubicBezTo>
                  <a:pt x="93313" y="2813958"/>
                  <a:pt x="87978" y="2782716"/>
                  <a:pt x="79217" y="2752235"/>
                </a:cubicBezTo>
                <a:cubicBezTo>
                  <a:pt x="66072" y="2706131"/>
                  <a:pt x="55784" y="2659455"/>
                  <a:pt x="63024" y="2611450"/>
                </a:cubicBezTo>
                <a:cubicBezTo>
                  <a:pt x="66262" y="2589352"/>
                  <a:pt x="66072" y="2568774"/>
                  <a:pt x="61307" y="2546678"/>
                </a:cubicBezTo>
                <a:cubicBezTo>
                  <a:pt x="53497" y="2510483"/>
                  <a:pt x="52545" y="2473333"/>
                  <a:pt x="23399" y="2444184"/>
                </a:cubicBezTo>
                <a:cubicBezTo>
                  <a:pt x="13111" y="2433897"/>
                  <a:pt x="10446" y="2415420"/>
                  <a:pt x="5110" y="2400369"/>
                </a:cubicBezTo>
                <a:cubicBezTo>
                  <a:pt x="-1178" y="2383032"/>
                  <a:pt x="2062" y="2370270"/>
                  <a:pt x="20352" y="2360933"/>
                </a:cubicBezTo>
                <a:cubicBezTo>
                  <a:pt x="28541" y="2356744"/>
                  <a:pt x="36543" y="2344741"/>
                  <a:pt x="37878" y="2335405"/>
                </a:cubicBezTo>
                <a:cubicBezTo>
                  <a:pt x="41877" y="2307402"/>
                  <a:pt x="35972" y="2281683"/>
                  <a:pt x="23017" y="2254633"/>
                </a:cubicBezTo>
                <a:cubicBezTo>
                  <a:pt x="10825" y="2229296"/>
                  <a:pt x="12159" y="2197670"/>
                  <a:pt x="7395" y="2168903"/>
                </a:cubicBezTo>
                <a:cubicBezTo>
                  <a:pt x="5681" y="2158712"/>
                  <a:pt x="3062" y="2148519"/>
                  <a:pt x="871" y="2138304"/>
                </a:cubicBezTo>
                <a:lnTo>
                  <a:pt x="0" y="2131532"/>
                </a:lnTo>
                <a:lnTo>
                  <a:pt x="0" y="2072225"/>
                </a:lnTo>
                <a:lnTo>
                  <a:pt x="251" y="2069340"/>
                </a:lnTo>
                <a:cubicBezTo>
                  <a:pt x="2061" y="2056600"/>
                  <a:pt x="4156" y="2043835"/>
                  <a:pt x="5299" y="2030977"/>
                </a:cubicBezTo>
                <a:cubicBezTo>
                  <a:pt x="7203" y="2010974"/>
                  <a:pt x="6442" y="1990589"/>
                  <a:pt x="8729" y="1970586"/>
                </a:cubicBezTo>
                <a:cubicBezTo>
                  <a:pt x="10446" y="1954202"/>
                  <a:pt x="14826" y="1938009"/>
                  <a:pt x="18445" y="1921817"/>
                </a:cubicBezTo>
                <a:cubicBezTo>
                  <a:pt x="19779" y="1915912"/>
                  <a:pt x="24922" y="1910004"/>
                  <a:pt x="24161" y="1904673"/>
                </a:cubicBezTo>
                <a:cubicBezTo>
                  <a:pt x="15970" y="1851709"/>
                  <a:pt x="52545" y="1813610"/>
                  <a:pt x="68738" y="1768838"/>
                </a:cubicBezTo>
                <a:cubicBezTo>
                  <a:pt x="85885" y="1721785"/>
                  <a:pt x="112174" y="1676253"/>
                  <a:pt x="104364" y="1623675"/>
                </a:cubicBezTo>
                <a:cubicBezTo>
                  <a:pt x="99601" y="1591859"/>
                  <a:pt x="88551" y="1561189"/>
                  <a:pt x="81883" y="1529563"/>
                </a:cubicBezTo>
                <a:cubicBezTo>
                  <a:pt x="79597" y="1518324"/>
                  <a:pt x="79979" y="1505751"/>
                  <a:pt x="82264" y="1494509"/>
                </a:cubicBezTo>
                <a:cubicBezTo>
                  <a:pt x="92744" y="1440216"/>
                  <a:pt x="94267" y="1386684"/>
                  <a:pt x="77120" y="1333341"/>
                </a:cubicBezTo>
                <a:cubicBezTo>
                  <a:pt x="74262" y="1324198"/>
                  <a:pt x="71597" y="1314483"/>
                  <a:pt x="71597" y="1304955"/>
                </a:cubicBezTo>
                <a:cubicBezTo>
                  <a:pt x="71597" y="1252757"/>
                  <a:pt x="75597" y="1201512"/>
                  <a:pt x="94267" y="1151600"/>
                </a:cubicBezTo>
                <a:cubicBezTo>
                  <a:pt x="100554" y="1134834"/>
                  <a:pt x="96553" y="1114449"/>
                  <a:pt x="98078" y="1095972"/>
                </a:cubicBezTo>
                <a:cubicBezTo>
                  <a:pt x="99409" y="1078826"/>
                  <a:pt x="99981" y="1061298"/>
                  <a:pt x="104364" y="1044725"/>
                </a:cubicBezTo>
                <a:cubicBezTo>
                  <a:pt x="110839" y="1020529"/>
                  <a:pt x="111601" y="998052"/>
                  <a:pt x="105887" y="973095"/>
                </a:cubicBezTo>
                <a:cubicBezTo>
                  <a:pt x="100554" y="949281"/>
                  <a:pt x="103220" y="923562"/>
                  <a:pt x="103029" y="898797"/>
                </a:cubicBezTo>
                <a:cubicBezTo>
                  <a:pt x="102839" y="871173"/>
                  <a:pt x="102649" y="843552"/>
                  <a:pt x="103601" y="815929"/>
                </a:cubicBezTo>
                <a:cubicBezTo>
                  <a:pt x="103981" y="804877"/>
                  <a:pt x="111601" y="792306"/>
                  <a:pt x="108553" y="783158"/>
                </a:cubicBezTo>
                <a:cubicBezTo>
                  <a:pt x="98267" y="753633"/>
                  <a:pt x="110649" y="724104"/>
                  <a:pt x="105127" y="694576"/>
                </a:cubicBezTo>
                <a:cubicBezTo>
                  <a:pt x="102267" y="680096"/>
                  <a:pt x="110078" y="663713"/>
                  <a:pt x="110839" y="648092"/>
                </a:cubicBezTo>
                <a:cubicBezTo>
                  <a:pt x="112174" y="622564"/>
                  <a:pt x="111601" y="597037"/>
                  <a:pt x="111983" y="571508"/>
                </a:cubicBezTo>
                <a:cubicBezTo>
                  <a:pt x="112174" y="563125"/>
                  <a:pt x="112936" y="554933"/>
                  <a:pt x="113318" y="546552"/>
                </a:cubicBezTo>
                <a:cubicBezTo>
                  <a:pt x="113697" y="539121"/>
                  <a:pt x="115411" y="531310"/>
                  <a:pt x="114081" y="524262"/>
                </a:cubicBezTo>
                <a:cubicBezTo>
                  <a:pt x="109315" y="498733"/>
                  <a:pt x="101505" y="473587"/>
                  <a:pt x="98457" y="447870"/>
                </a:cubicBezTo>
                <a:cubicBezTo>
                  <a:pt x="95792" y="425581"/>
                  <a:pt x="99409" y="402529"/>
                  <a:pt x="97505" y="380050"/>
                </a:cubicBezTo>
                <a:cubicBezTo>
                  <a:pt x="94267" y="340425"/>
                  <a:pt x="88551" y="300800"/>
                  <a:pt x="84930" y="261173"/>
                </a:cubicBezTo>
                <a:cubicBezTo>
                  <a:pt x="84168" y="252600"/>
                  <a:pt x="88934" y="243648"/>
                  <a:pt x="89314" y="234883"/>
                </a:cubicBezTo>
                <a:cubicBezTo>
                  <a:pt x="90266" y="207450"/>
                  <a:pt x="90457" y="180017"/>
                  <a:pt x="91027" y="152584"/>
                </a:cubicBezTo>
                <a:cubicBezTo>
                  <a:pt x="91218" y="136963"/>
                  <a:pt x="90647" y="121150"/>
                  <a:pt x="92361" y="105718"/>
                </a:cubicBezTo>
                <a:cubicBezTo>
                  <a:pt x="94647" y="85336"/>
                  <a:pt x="98078" y="66857"/>
                  <a:pt x="83217" y="47806"/>
                </a:cubicBezTo>
                <a:cubicBezTo>
                  <a:pt x="77453" y="40471"/>
                  <a:pt x="73691" y="32636"/>
                  <a:pt x="71207" y="24480"/>
                </a:cubicBezTo>
                <a:close/>
              </a:path>
            </a:pathLst>
          </a:custGeom>
          <a:effectLst>
            <a:outerShdw blurRad="381000" dist="152400" dir="10800000" algn="tr" rotWithShape="0">
              <a:prstClr val="black">
                <a:alpha val="10000"/>
              </a:prstClr>
            </a:outerShdw>
          </a:effectLst>
        </p:spPr>
      </p:pic>
      <p:grpSp>
        <p:nvGrpSpPr>
          <p:cNvPr id="32" name="Group 31">
            <a:extLst>
              <a:ext uri="{FF2B5EF4-FFF2-40B4-BE49-F238E27FC236}">
                <a16:creationId xmlns:a16="http://schemas.microsoft.com/office/drawing/2014/main" id="{4EA04677-6B2C-40F4-975C-ED91965527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632356" y="0"/>
            <a:ext cx="874718" cy="6857455"/>
            <a:chOff x="5632356" y="0"/>
            <a:chExt cx="874718" cy="6857455"/>
          </a:xfrm>
        </p:grpSpPr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3F1ABE2E-F19F-4BD3-B0FA-8A2D8885B9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 flipH="1">
              <a:off x="2640986" y="2991370"/>
              <a:ext cx="6857455" cy="874716"/>
            </a:xfrm>
            <a:custGeom>
              <a:avLst/>
              <a:gdLst>
                <a:gd name="connsiteX0" fmla="*/ 6857455 w 6857455"/>
                <a:gd name="connsiteY0" fmla="*/ 804643 h 874716"/>
                <a:gd name="connsiteX1" fmla="*/ 6857455 w 6857455"/>
                <a:gd name="connsiteY1" fmla="*/ 562246 h 874716"/>
                <a:gd name="connsiteX2" fmla="*/ 6829178 w 6857455"/>
                <a:gd name="connsiteY2" fmla="*/ 551284 h 874716"/>
                <a:gd name="connsiteX3" fmla="*/ 6766024 w 6857455"/>
                <a:gd name="connsiteY3" fmla="*/ 500372 h 874716"/>
                <a:gd name="connsiteX4" fmla="*/ 6734971 w 6857455"/>
                <a:gd name="connsiteY4" fmla="*/ 500944 h 874716"/>
                <a:gd name="connsiteX5" fmla="*/ 6683915 w 6857455"/>
                <a:gd name="connsiteY5" fmla="*/ 507040 h 874716"/>
                <a:gd name="connsiteX6" fmla="*/ 6628860 w 6857455"/>
                <a:gd name="connsiteY6" fmla="*/ 495418 h 874716"/>
                <a:gd name="connsiteX7" fmla="*/ 6588662 w 6857455"/>
                <a:gd name="connsiteY7" fmla="*/ 487227 h 874716"/>
                <a:gd name="connsiteX8" fmla="*/ 6476074 w 6857455"/>
                <a:gd name="connsiteY8" fmla="*/ 511230 h 874716"/>
                <a:gd name="connsiteX9" fmla="*/ 6382345 w 6857455"/>
                <a:gd name="connsiteY9" fmla="*/ 534853 h 874716"/>
                <a:gd name="connsiteX10" fmla="*/ 6369391 w 6857455"/>
                <a:gd name="connsiteY10" fmla="*/ 531615 h 874716"/>
                <a:gd name="connsiteX11" fmla="*/ 6244799 w 6857455"/>
                <a:gd name="connsiteY11" fmla="*/ 512182 h 874716"/>
                <a:gd name="connsiteX12" fmla="*/ 6190315 w 6857455"/>
                <a:gd name="connsiteY12" fmla="*/ 485703 h 874716"/>
                <a:gd name="connsiteX13" fmla="*/ 6115446 w 6857455"/>
                <a:gd name="connsiteY13" fmla="*/ 462270 h 874716"/>
                <a:gd name="connsiteX14" fmla="*/ 6032194 w 6857455"/>
                <a:gd name="connsiteY14" fmla="*/ 434266 h 874716"/>
                <a:gd name="connsiteX15" fmla="*/ 5971042 w 6857455"/>
                <a:gd name="connsiteY15" fmla="*/ 420738 h 874716"/>
                <a:gd name="connsiteX16" fmla="*/ 5880933 w 6857455"/>
                <a:gd name="connsiteY16" fmla="*/ 430646 h 874716"/>
                <a:gd name="connsiteX17" fmla="*/ 5862452 w 6857455"/>
                <a:gd name="connsiteY17" fmla="*/ 438648 h 874716"/>
                <a:gd name="connsiteX18" fmla="*/ 5685283 w 6857455"/>
                <a:gd name="connsiteY18" fmla="*/ 498658 h 874716"/>
                <a:gd name="connsiteX19" fmla="*/ 5567169 w 6857455"/>
                <a:gd name="connsiteY19" fmla="*/ 499420 h 874716"/>
                <a:gd name="connsiteX20" fmla="*/ 5527923 w 6857455"/>
                <a:gd name="connsiteY20" fmla="*/ 490466 h 874716"/>
                <a:gd name="connsiteX21" fmla="*/ 5456292 w 6857455"/>
                <a:gd name="connsiteY21" fmla="*/ 450650 h 874716"/>
                <a:gd name="connsiteX22" fmla="*/ 5424670 w 6857455"/>
                <a:gd name="connsiteY22" fmla="*/ 444934 h 874716"/>
                <a:gd name="connsiteX23" fmla="*/ 5368662 w 6857455"/>
                <a:gd name="connsiteY23" fmla="*/ 441124 h 874716"/>
                <a:gd name="connsiteX24" fmla="*/ 5247118 w 6857455"/>
                <a:gd name="connsiteY24" fmla="*/ 444934 h 874716"/>
                <a:gd name="connsiteX25" fmla="*/ 5088617 w 6857455"/>
                <a:gd name="connsiteY25" fmla="*/ 428742 h 874716"/>
                <a:gd name="connsiteX26" fmla="*/ 5025750 w 6857455"/>
                <a:gd name="connsiteY26" fmla="*/ 433694 h 874716"/>
                <a:gd name="connsiteX27" fmla="*/ 4957930 w 6857455"/>
                <a:gd name="connsiteY27" fmla="*/ 442268 h 874716"/>
                <a:gd name="connsiteX28" fmla="*/ 4938116 w 6857455"/>
                <a:gd name="connsiteY28" fmla="*/ 441886 h 874716"/>
                <a:gd name="connsiteX29" fmla="*/ 4833910 w 6857455"/>
                <a:gd name="connsiteY29" fmla="*/ 421693 h 874716"/>
                <a:gd name="connsiteX30" fmla="*/ 4810095 w 6857455"/>
                <a:gd name="connsiteY30" fmla="*/ 408167 h 874716"/>
                <a:gd name="connsiteX31" fmla="*/ 4747991 w 6857455"/>
                <a:gd name="connsiteY31" fmla="*/ 413691 h 874716"/>
                <a:gd name="connsiteX32" fmla="*/ 4692745 w 6857455"/>
                <a:gd name="connsiteY32" fmla="*/ 435790 h 874716"/>
                <a:gd name="connsiteX33" fmla="*/ 4375933 w 6857455"/>
                <a:gd name="connsiteY33" fmla="*/ 483417 h 874716"/>
                <a:gd name="connsiteX34" fmla="*/ 4185426 w 6857455"/>
                <a:gd name="connsiteY34" fmla="*/ 484179 h 874716"/>
                <a:gd name="connsiteX35" fmla="*/ 4052072 w 6857455"/>
                <a:gd name="connsiteY35" fmla="*/ 505134 h 874716"/>
                <a:gd name="connsiteX36" fmla="*/ 4029973 w 6857455"/>
                <a:gd name="connsiteY36" fmla="*/ 527233 h 874716"/>
                <a:gd name="connsiteX37" fmla="*/ 3948626 w 6857455"/>
                <a:gd name="connsiteY37" fmla="*/ 550666 h 874716"/>
                <a:gd name="connsiteX38" fmla="*/ 3871280 w 6857455"/>
                <a:gd name="connsiteY38" fmla="*/ 502275 h 874716"/>
                <a:gd name="connsiteX39" fmla="*/ 3774312 w 6857455"/>
                <a:gd name="connsiteY39" fmla="*/ 429122 h 874716"/>
                <a:gd name="connsiteX40" fmla="*/ 3721543 w 6857455"/>
                <a:gd name="connsiteY40" fmla="*/ 428552 h 874716"/>
                <a:gd name="connsiteX41" fmla="*/ 3612763 w 6857455"/>
                <a:gd name="connsiteY41" fmla="*/ 414263 h 874716"/>
                <a:gd name="connsiteX42" fmla="*/ 3537323 w 6857455"/>
                <a:gd name="connsiteY42" fmla="*/ 389878 h 874716"/>
                <a:gd name="connsiteX43" fmla="*/ 3431593 w 6857455"/>
                <a:gd name="connsiteY43" fmla="*/ 360921 h 874716"/>
                <a:gd name="connsiteX44" fmla="*/ 3392158 w 6857455"/>
                <a:gd name="connsiteY44" fmla="*/ 345681 h 874716"/>
                <a:gd name="connsiteX45" fmla="*/ 3297856 w 6857455"/>
                <a:gd name="connsiteY45" fmla="*/ 323010 h 874716"/>
                <a:gd name="connsiteX46" fmla="*/ 3219748 w 6857455"/>
                <a:gd name="connsiteY46" fmla="*/ 308151 h 874716"/>
                <a:gd name="connsiteX47" fmla="*/ 3156692 w 6857455"/>
                <a:gd name="connsiteY47" fmla="*/ 261668 h 874716"/>
                <a:gd name="connsiteX48" fmla="*/ 3136497 w 6857455"/>
                <a:gd name="connsiteY48" fmla="*/ 237663 h 874716"/>
                <a:gd name="connsiteX49" fmla="*/ 3119733 w 6857455"/>
                <a:gd name="connsiteY49" fmla="*/ 222233 h 874716"/>
                <a:gd name="connsiteX50" fmla="*/ 3045436 w 6857455"/>
                <a:gd name="connsiteY50" fmla="*/ 131742 h 874716"/>
                <a:gd name="connsiteX51" fmla="*/ 3037054 w 6857455"/>
                <a:gd name="connsiteY51" fmla="*/ 124121 h 874716"/>
                <a:gd name="connsiteX52" fmla="*/ 2936466 w 6857455"/>
                <a:gd name="connsiteY52" fmla="*/ 82400 h 874716"/>
                <a:gd name="connsiteX53" fmla="*/ 2901031 w 6857455"/>
                <a:gd name="connsiteY53" fmla="*/ 59731 h 874716"/>
                <a:gd name="connsiteX54" fmla="*/ 2828259 w 6857455"/>
                <a:gd name="connsiteY54" fmla="*/ 3149 h 874716"/>
                <a:gd name="connsiteX55" fmla="*/ 2799492 w 6857455"/>
                <a:gd name="connsiteY55" fmla="*/ 1245 h 874716"/>
                <a:gd name="connsiteX56" fmla="*/ 2693570 w 6857455"/>
                <a:gd name="connsiteY56" fmla="*/ 35154 h 874716"/>
                <a:gd name="connsiteX57" fmla="*/ 2639847 w 6857455"/>
                <a:gd name="connsiteY57" fmla="*/ 73448 h 874716"/>
                <a:gd name="connsiteX58" fmla="*/ 2621178 w 6857455"/>
                <a:gd name="connsiteY58" fmla="*/ 88688 h 874716"/>
                <a:gd name="connsiteX59" fmla="*/ 2489348 w 6857455"/>
                <a:gd name="connsiteY59" fmla="*/ 72304 h 874716"/>
                <a:gd name="connsiteX60" fmla="*/ 2452580 w 6857455"/>
                <a:gd name="connsiteY60" fmla="*/ 68683 h 874716"/>
                <a:gd name="connsiteX61" fmla="*/ 2326464 w 6857455"/>
                <a:gd name="connsiteY61" fmla="*/ 50395 h 874716"/>
                <a:gd name="connsiteX62" fmla="*/ 2300365 w 6857455"/>
                <a:gd name="connsiteY62" fmla="*/ 54777 h 874716"/>
                <a:gd name="connsiteX63" fmla="*/ 2130434 w 6857455"/>
                <a:gd name="connsiteY63" fmla="*/ 58397 h 874716"/>
                <a:gd name="connsiteX64" fmla="*/ 2118621 w 6857455"/>
                <a:gd name="connsiteY64" fmla="*/ 47919 h 874716"/>
                <a:gd name="connsiteX65" fmla="*/ 2057659 w 6857455"/>
                <a:gd name="connsiteY65" fmla="*/ 16866 h 874716"/>
                <a:gd name="connsiteX66" fmla="*/ 1976314 w 6857455"/>
                <a:gd name="connsiteY66" fmla="*/ 8865 h 874716"/>
                <a:gd name="connsiteX67" fmla="*/ 1961454 w 6857455"/>
                <a:gd name="connsiteY67" fmla="*/ 11724 h 874716"/>
                <a:gd name="connsiteX68" fmla="*/ 1906588 w 6857455"/>
                <a:gd name="connsiteY68" fmla="*/ 30964 h 874716"/>
                <a:gd name="connsiteX69" fmla="*/ 1783330 w 6857455"/>
                <a:gd name="connsiteY69" fmla="*/ 48871 h 874716"/>
                <a:gd name="connsiteX70" fmla="*/ 1759327 w 6857455"/>
                <a:gd name="connsiteY70" fmla="*/ 55349 h 874716"/>
                <a:gd name="connsiteX71" fmla="*/ 1716082 w 6857455"/>
                <a:gd name="connsiteY71" fmla="*/ 65445 h 874716"/>
                <a:gd name="connsiteX72" fmla="*/ 1598920 w 6857455"/>
                <a:gd name="connsiteY72" fmla="*/ 72114 h 874716"/>
                <a:gd name="connsiteX73" fmla="*/ 1542150 w 6857455"/>
                <a:gd name="connsiteY73" fmla="*/ 62207 h 874716"/>
                <a:gd name="connsiteX74" fmla="*/ 1516813 w 6857455"/>
                <a:gd name="connsiteY74" fmla="*/ 62779 h 874716"/>
                <a:gd name="connsiteX75" fmla="*/ 1432228 w 6857455"/>
                <a:gd name="connsiteY75" fmla="*/ 88116 h 874716"/>
                <a:gd name="connsiteX76" fmla="*/ 1224765 w 6857455"/>
                <a:gd name="connsiteY76" fmla="*/ 71924 h 874716"/>
                <a:gd name="connsiteX77" fmla="*/ 1159231 w 6857455"/>
                <a:gd name="connsiteY77" fmla="*/ 58207 h 874716"/>
                <a:gd name="connsiteX78" fmla="*/ 1124370 w 6857455"/>
                <a:gd name="connsiteY78" fmla="*/ 56301 h 874716"/>
                <a:gd name="connsiteX79" fmla="*/ 1075600 w 6857455"/>
                <a:gd name="connsiteY79" fmla="*/ 75542 h 874716"/>
                <a:gd name="connsiteX80" fmla="*/ 986633 w 6857455"/>
                <a:gd name="connsiteY80" fmla="*/ 79162 h 874716"/>
                <a:gd name="connsiteX81" fmla="*/ 861089 w 6857455"/>
                <a:gd name="connsiteY81" fmla="*/ 76304 h 874716"/>
                <a:gd name="connsiteX82" fmla="*/ 759168 w 6857455"/>
                <a:gd name="connsiteY82" fmla="*/ 104689 h 874716"/>
                <a:gd name="connsiteX83" fmla="*/ 723735 w 6857455"/>
                <a:gd name="connsiteY83" fmla="*/ 140696 h 874716"/>
                <a:gd name="connsiteX84" fmla="*/ 647532 w 6857455"/>
                <a:gd name="connsiteY84" fmla="*/ 147934 h 874716"/>
                <a:gd name="connsiteX85" fmla="*/ 552659 w 6857455"/>
                <a:gd name="connsiteY85" fmla="*/ 95926 h 874716"/>
                <a:gd name="connsiteX86" fmla="*/ 541800 w 6857455"/>
                <a:gd name="connsiteY86" fmla="*/ 97640 h 874716"/>
                <a:gd name="connsiteX87" fmla="*/ 375107 w 6857455"/>
                <a:gd name="connsiteY87" fmla="*/ 123169 h 874716"/>
                <a:gd name="connsiteX88" fmla="*/ 273567 w 6857455"/>
                <a:gd name="connsiteY88" fmla="*/ 145458 h 874716"/>
                <a:gd name="connsiteX89" fmla="*/ 264043 w 6857455"/>
                <a:gd name="connsiteY89" fmla="*/ 154792 h 874716"/>
                <a:gd name="connsiteX90" fmla="*/ 169360 w 6857455"/>
                <a:gd name="connsiteY90" fmla="*/ 177273 h 874716"/>
                <a:gd name="connsiteX91" fmla="*/ 89347 w 6857455"/>
                <a:gd name="connsiteY91" fmla="*/ 157460 h 874716"/>
                <a:gd name="connsiteX92" fmla="*/ 34291 w 6857455"/>
                <a:gd name="connsiteY92" fmla="*/ 145268 h 874716"/>
                <a:gd name="connsiteX93" fmla="*/ 0 w 6857455"/>
                <a:gd name="connsiteY93" fmla="*/ 142056 h 874716"/>
                <a:gd name="connsiteX94" fmla="*/ 0 w 6857455"/>
                <a:gd name="connsiteY94" fmla="*/ 849556 h 874716"/>
                <a:gd name="connsiteX95" fmla="*/ 60652 w 6857455"/>
                <a:gd name="connsiteY95" fmla="*/ 844783 h 874716"/>
                <a:gd name="connsiteX96" fmla="*/ 119068 w 6857455"/>
                <a:gd name="connsiteY96" fmla="*/ 827281 h 874716"/>
                <a:gd name="connsiteX97" fmla="*/ 171840 w 6857455"/>
                <a:gd name="connsiteY97" fmla="*/ 804420 h 874716"/>
                <a:gd name="connsiteX98" fmla="*/ 274329 w 6857455"/>
                <a:gd name="connsiteY98" fmla="*/ 794324 h 874716"/>
                <a:gd name="connsiteX99" fmla="*/ 306715 w 6857455"/>
                <a:gd name="connsiteY99" fmla="*/ 788798 h 874716"/>
                <a:gd name="connsiteX100" fmla="*/ 393967 w 6857455"/>
                <a:gd name="connsiteY100" fmla="*/ 765937 h 874716"/>
                <a:gd name="connsiteX101" fmla="*/ 493793 w 6857455"/>
                <a:gd name="connsiteY101" fmla="*/ 725549 h 874716"/>
                <a:gd name="connsiteX102" fmla="*/ 546373 w 6857455"/>
                <a:gd name="connsiteY102" fmla="*/ 740600 h 874716"/>
                <a:gd name="connsiteX103" fmla="*/ 730211 w 6857455"/>
                <a:gd name="connsiteY103" fmla="*/ 698116 h 874716"/>
                <a:gd name="connsiteX104" fmla="*/ 784889 w 6857455"/>
                <a:gd name="connsiteY104" fmla="*/ 676018 h 874716"/>
                <a:gd name="connsiteX105" fmla="*/ 800509 w 6857455"/>
                <a:gd name="connsiteY105" fmla="*/ 661349 h 874716"/>
                <a:gd name="connsiteX106" fmla="*/ 857661 w 6857455"/>
                <a:gd name="connsiteY106" fmla="*/ 626868 h 874716"/>
                <a:gd name="connsiteX107" fmla="*/ 949102 w 6857455"/>
                <a:gd name="connsiteY107" fmla="*/ 614676 h 874716"/>
                <a:gd name="connsiteX108" fmla="*/ 960342 w 6857455"/>
                <a:gd name="connsiteY108" fmla="*/ 607435 h 874716"/>
                <a:gd name="connsiteX109" fmla="*/ 977109 w 6857455"/>
                <a:gd name="connsiteY109" fmla="*/ 595815 h 874716"/>
                <a:gd name="connsiteX110" fmla="*/ 1071218 w 6857455"/>
                <a:gd name="connsiteY110" fmla="*/ 575240 h 874716"/>
                <a:gd name="connsiteX111" fmla="*/ 1091983 w 6857455"/>
                <a:gd name="connsiteY111" fmla="*/ 568764 h 874716"/>
                <a:gd name="connsiteX112" fmla="*/ 1109321 w 6857455"/>
                <a:gd name="connsiteY112" fmla="*/ 557904 h 874716"/>
                <a:gd name="connsiteX113" fmla="*/ 1162279 w 6857455"/>
                <a:gd name="connsiteY113" fmla="*/ 532949 h 874716"/>
                <a:gd name="connsiteX114" fmla="*/ 1206097 w 6857455"/>
                <a:gd name="connsiteY114" fmla="*/ 532187 h 874716"/>
                <a:gd name="connsiteX115" fmla="*/ 1266867 w 6857455"/>
                <a:gd name="connsiteY115" fmla="*/ 518088 h 874716"/>
                <a:gd name="connsiteX116" fmla="*/ 1380219 w 6857455"/>
                <a:gd name="connsiteY116" fmla="*/ 504182 h 874716"/>
                <a:gd name="connsiteX117" fmla="*/ 1403461 w 6857455"/>
                <a:gd name="connsiteY117" fmla="*/ 496180 h 874716"/>
                <a:gd name="connsiteX118" fmla="*/ 1544054 w 6857455"/>
                <a:gd name="connsiteY118" fmla="*/ 458268 h 874716"/>
                <a:gd name="connsiteX119" fmla="*/ 1656644 w 6857455"/>
                <a:gd name="connsiteY119" fmla="*/ 459032 h 874716"/>
                <a:gd name="connsiteX120" fmla="*/ 1665406 w 6857455"/>
                <a:gd name="connsiteY120" fmla="*/ 460747 h 874716"/>
                <a:gd name="connsiteX121" fmla="*/ 1708461 w 6857455"/>
                <a:gd name="connsiteY121" fmla="*/ 473318 h 874716"/>
                <a:gd name="connsiteX122" fmla="*/ 1775140 w 6857455"/>
                <a:gd name="connsiteY122" fmla="*/ 469891 h 874716"/>
                <a:gd name="connsiteX123" fmla="*/ 1821051 w 6857455"/>
                <a:gd name="connsiteY123" fmla="*/ 452554 h 874716"/>
                <a:gd name="connsiteX124" fmla="*/ 1878203 w 6857455"/>
                <a:gd name="connsiteY124" fmla="*/ 451792 h 874716"/>
                <a:gd name="connsiteX125" fmla="*/ 1943547 w 6857455"/>
                <a:gd name="connsiteY125" fmla="*/ 462651 h 874716"/>
                <a:gd name="connsiteX126" fmla="*/ 1972884 w 6857455"/>
                <a:gd name="connsiteY126" fmla="*/ 464937 h 874716"/>
                <a:gd name="connsiteX127" fmla="*/ 2053469 w 6857455"/>
                <a:gd name="connsiteY127" fmla="*/ 487417 h 874716"/>
                <a:gd name="connsiteX128" fmla="*/ 2101477 w 6857455"/>
                <a:gd name="connsiteY128" fmla="*/ 481893 h 874716"/>
                <a:gd name="connsiteX129" fmla="*/ 2148722 w 6857455"/>
                <a:gd name="connsiteY129" fmla="*/ 467033 h 874716"/>
                <a:gd name="connsiteX130" fmla="*/ 2179011 w 6857455"/>
                <a:gd name="connsiteY130" fmla="*/ 452744 h 874716"/>
                <a:gd name="connsiteX131" fmla="*/ 2240165 w 6857455"/>
                <a:gd name="connsiteY131" fmla="*/ 442648 h 874716"/>
                <a:gd name="connsiteX132" fmla="*/ 2251404 w 6857455"/>
                <a:gd name="connsiteY132" fmla="*/ 444172 h 874716"/>
                <a:gd name="connsiteX133" fmla="*/ 2433912 w 6857455"/>
                <a:gd name="connsiteY133" fmla="*/ 456746 h 874716"/>
                <a:gd name="connsiteX134" fmla="*/ 2506302 w 6857455"/>
                <a:gd name="connsiteY134" fmla="*/ 476939 h 874716"/>
                <a:gd name="connsiteX135" fmla="*/ 2521735 w 6857455"/>
                <a:gd name="connsiteY135" fmla="*/ 479415 h 874716"/>
                <a:gd name="connsiteX136" fmla="*/ 2675854 w 6857455"/>
                <a:gd name="connsiteY136" fmla="*/ 502086 h 874716"/>
                <a:gd name="connsiteX137" fmla="*/ 2692998 w 6857455"/>
                <a:gd name="connsiteY137" fmla="*/ 503038 h 874716"/>
                <a:gd name="connsiteX138" fmla="*/ 2740816 w 6857455"/>
                <a:gd name="connsiteY138" fmla="*/ 499037 h 874716"/>
                <a:gd name="connsiteX139" fmla="*/ 2853596 w 6857455"/>
                <a:gd name="connsiteY139" fmla="*/ 540187 h 874716"/>
                <a:gd name="connsiteX140" fmla="*/ 2966565 w 6857455"/>
                <a:gd name="connsiteY140" fmla="*/ 554286 h 874716"/>
                <a:gd name="connsiteX141" fmla="*/ 3028671 w 6857455"/>
                <a:gd name="connsiteY141" fmla="*/ 554094 h 874716"/>
                <a:gd name="connsiteX142" fmla="*/ 3073059 w 6857455"/>
                <a:gd name="connsiteY142" fmla="*/ 564192 h 874716"/>
                <a:gd name="connsiteX143" fmla="*/ 3182219 w 6857455"/>
                <a:gd name="connsiteY143" fmla="*/ 594862 h 874716"/>
                <a:gd name="connsiteX144" fmla="*/ 3233656 w 6857455"/>
                <a:gd name="connsiteY144" fmla="*/ 599625 h 874716"/>
                <a:gd name="connsiteX145" fmla="*/ 3288332 w 6857455"/>
                <a:gd name="connsiteY145" fmla="*/ 609914 h 874716"/>
                <a:gd name="connsiteX146" fmla="*/ 3423591 w 6857455"/>
                <a:gd name="connsiteY146" fmla="*/ 656015 h 874716"/>
                <a:gd name="connsiteX147" fmla="*/ 3534084 w 6857455"/>
                <a:gd name="connsiteY147" fmla="*/ 653349 h 874716"/>
                <a:gd name="connsiteX148" fmla="*/ 3604571 w 6857455"/>
                <a:gd name="connsiteY148" fmla="*/ 653918 h 874716"/>
                <a:gd name="connsiteX149" fmla="*/ 3688586 w 6857455"/>
                <a:gd name="connsiteY149" fmla="*/ 669160 h 874716"/>
                <a:gd name="connsiteX150" fmla="*/ 3757358 w 6857455"/>
                <a:gd name="connsiteY150" fmla="*/ 691450 h 874716"/>
                <a:gd name="connsiteX151" fmla="*/ 3852421 w 6857455"/>
                <a:gd name="connsiteY151" fmla="*/ 709167 h 874716"/>
                <a:gd name="connsiteX152" fmla="*/ 3947104 w 6857455"/>
                <a:gd name="connsiteY152" fmla="*/ 743267 h 874716"/>
                <a:gd name="connsiteX153" fmla="*/ 4013208 w 6857455"/>
                <a:gd name="connsiteY153" fmla="*/ 769367 h 874716"/>
                <a:gd name="connsiteX154" fmla="*/ 4105222 w 6857455"/>
                <a:gd name="connsiteY154" fmla="*/ 792418 h 874716"/>
                <a:gd name="connsiteX155" fmla="*/ 4246006 w 6857455"/>
                <a:gd name="connsiteY155" fmla="*/ 808610 h 874716"/>
                <a:gd name="connsiteX156" fmla="*/ 4310779 w 6857455"/>
                <a:gd name="connsiteY156" fmla="*/ 810326 h 874716"/>
                <a:gd name="connsiteX157" fmla="*/ 4413272 w 6857455"/>
                <a:gd name="connsiteY157" fmla="*/ 848235 h 874716"/>
                <a:gd name="connsiteX158" fmla="*/ 4457087 w 6857455"/>
                <a:gd name="connsiteY158" fmla="*/ 866524 h 874716"/>
                <a:gd name="connsiteX159" fmla="*/ 4496523 w 6857455"/>
                <a:gd name="connsiteY159" fmla="*/ 851284 h 874716"/>
                <a:gd name="connsiteX160" fmla="*/ 4522050 w 6857455"/>
                <a:gd name="connsiteY160" fmla="*/ 833757 h 874716"/>
                <a:gd name="connsiteX161" fmla="*/ 4602824 w 6857455"/>
                <a:gd name="connsiteY161" fmla="*/ 848618 h 874716"/>
                <a:gd name="connsiteX162" fmla="*/ 4688553 w 6857455"/>
                <a:gd name="connsiteY162" fmla="*/ 864238 h 874716"/>
                <a:gd name="connsiteX163" fmla="*/ 4749895 w 6857455"/>
                <a:gd name="connsiteY163" fmla="*/ 874716 h 874716"/>
                <a:gd name="connsiteX164" fmla="*/ 4826480 w 6857455"/>
                <a:gd name="connsiteY164" fmla="*/ 866334 h 874716"/>
                <a:gd name="connsiteX165" fmla="*/ 4886870 w 6857455"/>
                <a:gd name="connsiteY165" fmla="*/ 862906 h 874716"/>
                <a:gd name="connsiteX166" fmla="*/ 4935639 w 6857455"/>
                <a:gd name="connsiteY166" fmla="*/ 853190 h 874716"/>
                <a:gd name="connsiteX167" fmla="*/ 4952784 w 6857455"/>
                <a:gd name="connsiteY167" fmla="*/ 847473 h 874716"/>
                <a:gd name="connsiteX168" fmla="*/ 5088617 w 6857455"/>
                <a:gd name="connsiteY168" fmla="*/ 802896 h 874716"/>
                <a:gd name="connsiteX169" fmla="*/ 5233781 w 6857455"/>
                <a:gd name="connsiteY169" fmla="*/ 767271 h 874716"/>
                <a:gd name="connsiteX170" fmla="*/ 5327893 w 6857455"/>
                <a:gd name="connsiteY170" fmla="*/ 789752 h 874716"/>
                <a:gd name="connsiteX171" fmla="*/ 5362946 w 6857455"/>
                <a:gd name="connsiteY171" fmla="*/ 789370 h 874716"/>
                <a:gd name="connsiteX172" fmla="*/ 5524115 w 6857455"/>
                <a:gd name="connsiteY172" fmla="*/ 794514 h 874716"/>
                <a:gd name="connsiteX173" fmla="*/ 5552500 w 6857455"/>
                <a:gd name="connsiteY173" fmla="*/ 800038 h 874716"/>
                <a:gd name="connsiteX174" fmla="*/ 5705857 w 6857455"/>
                <a:gd name="connsiteY174" fmla="*/ 777367 h 874716"/>
                <a:gd name="connsiteX175" fmla="*/ 5761485 w 6857455"/>
                <a:gd name="connsiteY175" fmla="*/ 773557 h 874716"/>
                <a:gd name="connsiteX176" fmla="*/ 5812731 w 6857455"/>
                <a:gd name="connsiteY176" fmla="*/ 767271 h 874716"/>
                <a:gd name="connsiteX177" fmla="*/ 5884361 w 6857455"/>
                <a:gd name="connsiteY177" fmla="*/ 765747 h 874716"/>
                <a:gd name="connsiteX178" fmla="*/ 5958660 w 6857455"/>
                <a:gd name="connsiteY178" fmla="*/ 768605 h 874716"/>
                <a:gd name="connsiteX179" fmla="*/ 6041528 w 6857455"/>
                <a:gd name="connsiteY179" fmla="*/ 768033 h 874716"/>
                <a:gd name="connsiteX180" fmla="*/ 6074297 w 6857455"/>
                <a:gd name="connsiteY180" fmla="*/ 763081 h 874716"/>
                <a:gd name="connsiteX181" fmla="*/ 6162880 w 6857455"/>
                <a:gd name="connsiteY181" fmla="*/ 766509 h 874716"/>
                <a:gd name="connsiteX182" fmla="*/ 6209364 w 6857455"/>
                <a:gd name="connsiteY182" fmla="*/ 760795 h 874716"/>
                <a:gd name="connsiteX183" fmla="*/ 6285948 w 6857455"/>
                <a:gd name="connsiteY183" fmla="*/ 759651 h 874716"/>
                <a:gd name="connsiteX184" fmla="*/ 6310905 w 6857455"/>
                <a:gd name="connsiteY184" fmla="*/ 758316 h 874716"/>
                <a:gd name="connsiteX185" fmla="*/ 6333194 w 6857455"/>
                <a:gd name="connsiteY185" fmla="*/ 757554 h 874716"/>
                <a:gd name="connsiteX186" fmla="*/ 6409586 w 6857455"/>
                <a:gd name="connsiteY186" fmla="*/ 773177 h 874716"/>
                <a:gd name="connsiteX187" fmla="*/ 6477407 w 6857455"/>
                <a:gd name="connsiteY187" fmla="*/ 774129 h 874716"/>
                <a:gd name="connsiteX188" fmla="*/ 6596283 w 6857455"/>
                <a:gd name="connsiteY188" fmla="*/ 786703 h 874716"/>
                <a:gd name="connsiteX189" fmla="*/ 6622573 w 6857455"/>
                <a:gd name="connsiteY189" fmla="*/ 782321 h 874716"/>
                <a:gd name="connsiteX190" fmla="*/ 6704872 w 6857455"/>
                <a:gd name="connsiteY190" fmla="*/ 780607 h 874716"/>
                <a:gd name="connsiteX191" fmla="*/ 6751738 w 6857455"/>
                <a:gd name="connsiteY191" fmla="*/ 779273 h 874716"/>
                <a:gd name="connsiteX192" fmla="*/ 6809650 w 6857455"/>
                <a:gd name="connsiteY192" fmla="*/ 788417 h 874716"/>
                <a:gd name="connsiteX193" fmla="*/ 6832976 w 6857455"/>
                <a:gd name="connsiteY193" fmla="*/ 800428 h 8747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</a:cxnLst>
              <a:rect l="l" t="t" r="r" b="b"/>
              <a:pathLst>
                <a:path w="6857455" h="874716">
                  <a:moveTo>
                    <a:pt x="6857455" y="804643"/>
                  </a:moveTo>
                  <a:lnTo>
                    <a:pt x="6857455" y="562246"/>
                  </a:lnTo>
                  <a:lnTo>
                    <a:pt x="6829178" y="551284"/>
                  </a:lnTo>
                  <a:cubicBezTo>
                    <a:pt x="6805745" y="539044"/>
                    <a:pt x="6784885" y="521708"/>
                    <a:pt x="6766024" y="500372"/>
                  </a:cubicBezTo>
                  <a:cubicBezTo>
                    <a:pt x="6755166" y="488179"/>
                    <a:pt x="6746784" y="486845"/>
                    <a:pt x="6734971" y="500944"/>
                  </a:cubicBezTo>
                  <a:cubicBezTo>
                    <a:pt x="6721257" y="517326"/>
                    <a:pt x="6701634" y="510850"/>
                    <a:pt x="6683915" y="507040"/>
                  </a:cubicBezTo>
                  <a:cubicBezTo>
                    <a:pt x="6665629" y="503230"/>
                    <a:pt x="6647148" y="499228"/>
                    <a:pt x="6628860" y="495418"/>
                  </a:cubicBezTo>
                  <a:cubicBezTo>
                    <a:pt x="6615335" y="492752"/>
                    <a:pt x="6601999" y="490466"/>
                    <a:pt x="6588662" y="487227"/>
                  </a:cubicBezTo>
                  <a:cubicBezTo>
                    <a:pt x="6547133" y="477129"/>
                    <a:pt x="6509794" y="480177"/>
                    <a:pt x="6476074" y="511230"/>
                  </a:cubicBezTo>
                  <a:cubicBezTo>
                    <a:pt x="6450356" y="535043"/>
                    <a:pt x="6417399" y="542093"/>
                    <a:pt x="6382345" y="534853"/>
                  </a:cubicBezTo>
                  <a:cubicBezTo>
                    <a:pt x="6377963" y="533901"/>
                    <a:pt x="6372439" y="530091"/>
                    <a:pt x="6369391" y="531615"/>
                  </a:cubicBezTo>
                  <a:cubicBezTo>
                    <a:pt x="6323479" y="553904"/>
                    <a:pt x="6287092" y="514658"/>
                    <a:pt x="6244799" y="512182"/>
                  </a:cubicBezTo>
                  <a:cubicBezTo>
                    <a:pt x="6226130" y="511040"/>
                    <a:pt x="6207079" y="496942"/>
                    <a:pt x="6190315" y="485703"/>
                  </a:cubicBezTo>
                  <a:cubicBezTo>
                    <a:pt x="6167262" y="470271"/>
                    <a:pt x="6146687" y="455412"/>
                    <a:pt x="6115446" y="462270"/>
                  </a:cubicBezTo>
                  <a:cubicBezTo>
                    <a:pt x="6084203" y="469319"/>
                    <a:pt x="6055627" y="456364"/>
                    <a:pt x="6032194" y="434266"/>
                  </a:cubicBezTo>
                  <a:cubicBezTo>
                    <a:pt x="6014287" y="417501"/>
                    <a:pt x="5994665" y="415977"/>
                    <a:pt x="5971042" y="420738"/>
                  </a:cubicBezTo>
                  <a:cubicBezTo>
                    <a:pt x="5941513" y="426645"/>
                    <a:pt x="5910842" y="427027"/>
                    <a:pt x="5880933" y="430646"/>
                  </a:cubicBezTo>
                  <a:cubicBezTo>
                    <a:pt x="5874454" y="431408"/>
                    <a:pt x="5866265" y="434076"/>
                    <a:pt x="5862452" y="438648"/>
                  </a:cubicBezTo>
                  <a:cubicBezTo>
                    <a:pt x="5815779" y="495418"/>
                    <a:pt x="5750055" y="495990"/>
                    <a:pt x="5685283" y="498658"/>
                  </a:cubicBezTo>
                  <a:cubicBezTo>
                    <a:pt x="5646039" y="500372"/>
                    <a:pt x="5606604" y="500372"/>
                    <a:pt x="5567169" y="499420"/>
                  </a:cubicBezTo>
                  <a:cubicBezTo>
                    <a:pt x="5553832" y="499228"/>
                    <a:pt x="5539736" y="496180"/>
                    <a:pt x="5527923" y="490466"/>
                  </a:cubicBezTo>
                  <a:cubicBezTo>
                    <a:pt x="5503348" y="478463"/>
                    <a:pt x="5480680" y="462843"/>
                    <a:pt x="5456292" y="450650"/>
                  </a:cubicBezTo>
                  <a:cubicBezTo>
                    <a:pt x="5447151" y="445886"/>
                    <a:pt x="5435338" y="445696"/>
                    <a:pt x="5424670" y="444934"/>
                  </a:cubicBezTo>
                  <a:cubicBezTo>
                    <a:pt x="5405809" y="443410"/>
                    <a:pt x="5384854" y="447982"/>
                    <a:pt x="5368662" y="441124"/>
                  </a:cubicBezTo>
                  <a:cubicBezTo>
                    <a:pt x="5326559" y="423407"/>
                    <a:pt x="5287123" y="427407"/>
                    <a:pt x="5247118" y="444934"/>
                  </a:cubicBezTo>
                  <a:cubicBezTo>
                    <a:pt x="5191108" y="469509"/>
                    <a:pt x="5138148" y="467605"/>
                    <a:pt x="5088617" y="428742"/>
                  </a:cubicBezTo>
                  <a:cubicBezTo>
                    <a:pt x="5066328" y="411215"/>
                    <a:pt x="5044609" y="419596"/>
                    <a:pt x="5025750" y="433694"/>
                  </a:cubicBezTo>
                  <a:cubicBezTo>
                    <a:pt x="5004032" y="450078"/>
                    <a:pt x="4982885" y="454268"/>
                    <a:pt x="4957930" y="442268"/>
                  </a:cubicBezTo>
                  <a:cubicBezTo>
                    <a:pt x="4952404" y="439600"/>
                    <a:pt x="4944594" y="440933"/>
                    <a:pt x="4938116" y="441886"/>
                  </a:cubicBezTo>
                  <a:cubicBezTo>
                    <a:pt x="4901158" y="446648"/>
                    <a:pt x="4864009" y="454650"/>
                    <a:pt x="4833910" y="421693"/>
                  </a:cubicBezTo>
                  <a:cubicBezTo>
                    <a:pt x="4828004" y="415214"/>
                    <a:pt x="4818097" y="412549"/>
                    <a:pt x="4810095" y="408167"/>
                  </a:cubicBezTo>
                  <a:cubicBezTo>
                    <a:pt x="4776566" y="390258"/>
                    <a:pt x="4777900" y="391974"/>
                    <a:pt x="4747991" y="413691"/>
                  </a:cubicBezTo>
                  <a:cubicBezTo>
                    <a:pt x="4732369" y="425121"/>
                    <a:pt x="4710842" y="436742"/>
                    <a:pt x="4692745" y="435790"/>
                  </a:cubicBezTo>
                  <a:cubicBezTo>
                    <a:pt x="4583584" y="430075"/>
                    <a:pt x="4479758" y="457508"/>
                    <a:pt x="4375933" y="483417"/>
                  </a:cubicBezTo>
                  <a:cubicBezTo>
                    <a:pt x="4311923" y="499420"/>
                    <a:pt x="4249436" y="500372"/>
                    <a:pt x="4185426" y="484179"/>
                  </a:cubicBezTo>
                  <a:cubicBezTo>
                    <a:pt x="4139133" y="472367"/>
                    <a:pt x="4095315" y="491800"/>
                    <a:pt x="4052072" y="505134"/>
                  </a:cubicBezTo>
                  <a:cubicBezTo>
                    <a:pt x="4043117" y="507799"/>
                    <a:pt x="4034735" y="518278"/>
                    <a:pt x="4029973" y="527233"/>
                  </a:cubicBezTo>
                  <a:cubicBezTo>
                    <a:pt x="4012826" y="558858"/>
                    <a:pt x="3984441" y="563810"/>
                    <a:pt x="3948626" y="550666"/>
                  </a:cubicBezTo>
                  <a:cubicBezTo>
                    <a:pt x="3920241" y="540377"/>
                    <a:pt x="3894332" y="526661"/>
                    <a:pt x="3871280" y="502275"/>
                  </a:cubicBezTo>
                  <a:cubicBezTo>
                    <a:pt x="3844229" y="473701"/>
                    <a:pt x="3816224" y="441124"/>
                    <a:pt x="3774312" y="429122"/>
                  </a:cubicBezTo>
                  <a:cubicBezTo>
                    <a:pt x="3756214" y="423979"/>
                    <a:pt x="3740593" y="423217"/>
                    <a:pt x="3721543" y="428552"/>
                  </a:cubicBezTo>
                  <a:cubicBezTo>
                    <a:pt x="3684583" y="438837"/>
                    <a:pt x="3647436" y="446078"/>
                    <a:pt x="3612763" y="414263"/>
                  </a:cubicBezTo>
                  <a:cubicBezTo>
                    <a:pt x="3593712" y="396736"/>
                    <a:pt x="3567994" y="385496"/>
                    <a:pt x="3537323" y="389878"/>
                  </a:cubicBezTo>
                  <a:cubicBezTo>
                    <a:pt x="3499031" y="395402"/>
                    <a:pt x="3464168" y="381496"/>
                    <a:pt x="3431593" y="360921"/>
                  </a:cubicBezTo>
                  <a:cubicBezTo>
                    <a:pt x="3419971" y="353491"/>
                    <a:pt x="3405682" y="349301"/>
                    <a:pt x="3392158" y="345681"/>
                  </a:cubicBezTo>
                  <a:cubicBezTo>
                    <a:pt x="3360915" y="337298"/>
                    <a:pt x="3329480" y="329868"/>
                    <a:pt x="3297856" y="323010"/>
                  </a:cubicBezTo>
                  <a:cubicBezTo>
                    <a:pt x="3271948" y="317296"/>
                    <a:pt x="3245849" y="313104"/>
                    <a:pt x="3219748" y="308151"/>
                  </a:cubicBezTo>
                  <a:cubicBezTo>
                    <a:pt x="3191173" y="302817"/>
                    <a:pt x="3168502" y="290433"/>
                    <a:pt x="3156692" y="261668"/>
                  </a:cubicBezTo>
                  <a:cubicBezTo>
                    <a:pt x="3152882" y="252524"/>
                    <a:pt x="3143737" y="245283"/>
                    <a:pt x="3136497" y="237663"/>
                  </a:cubicBezTo>
                  <a:cubicBezTo>
                    <a:pt x="3131355" y="232139"/>
                    <a:pt x="3124495" y="227947"/>
                    <a:pt x="3119733" y="222233"/>
                  </a:cubicBezTo>
                  <a:cubicBezTo>
                    <a:pt x="3094776" y="192132"/>
                    <a:pt x="3070201" y="161843"/>
                    <a:pt x="3045436" y="131742"/>
                  </a:cubicBezTo>
                  <a:cubicBezTo>
                    <a:pt x="3042958" y="128884"/>
                    <a:pt x="3040292" y="125455"/>
                    <a:pt x="3037054" y="124121"/>
                  </a:cubicBezTo>
                  <a:cubicBezTo>
                    <a:pt x="3003525" y="110215"/>
                    <a:pt x="2969614" y="97070"/>
                    <a:pt x="2936466" y="82400"/>
                  </a:cubicBezTo>
                  <a:cubicBezTo>
                    <a:pt x="2923702" y="76686"/>
                    <a:pt x="2910558" y="69637"/>
                    <a:pt x="2901031" y="59731"/>
                  </a:cubicBezTo>
                  <a:cubicBezTo>
                    <a:pt x="2879314" y="37250"/>
                    <a:pt x="2859502" y="12866"/>
                    <a:pt x="2828259" y="3149"/>
                  </a:cubicBezTo>
                  <a:cubicBezTo>
                    <a:pt x="2819114" y="293"/>
                    <a:pt x="2808256" y="-1231"/>
                    <a:pt x="2799492" y="1245"/>
                  </a:cubicBezTo>
                  <a:cubicBezTo>
                    <a:pt x="2763867" y="11532"/>
                    <a:pt x="2729005" y="24296"/>
                    <a:pt x="2693570" y="35154"/>
                  </a:cubicBezTo>
                  <a:cubicBezTo>
                    <a:pt x="2671092" y="41823"/>
                    <a:pt x="2650707" y="49825"/>
                    <a:pt x="2639847" y="73448"/>
                  </a:cubicBezTo>
                  <a:cubicBezTo>
                    <a:pt x="2636801" y="80114"/>
                    <a:pt x="2628226" y="87354"/>
                    <a:pt x="2621178" y="88688"/>
                  </a:cubicBezTo>
                  <a:cubicBezTo>
                    <a:pt x="2575839" y="97260"/>
                    <a:pt x="2531069" y="101451"/>
                    <a:pt x="2489348" y="72304"/>
                  </a:cubicBezTo>
                  <a:cubicBezTo>
                    <a:pt x="2480585" y="66017"/>
                    <a:pt x="2464201" y="66017"/>
                    <a:pt x="2452580" y="68683"/>
                  </a:cubicBezTo>
                  <a:cubicBezTo>
                    <a:pt x="2407811" y="78590"/>
                    <a:pt x="2365328" y="82020"/>
                    <a:pt x="2326464" y="50395"/>
                  </a:cubicBezTo>
                  <a:cubicBezTo>
                    <a:pt x="2321892" y="46585"/>
                    <a:pt x="2307224" y="50015"/>
                    <a:pt x="2300365" y="54777"/>
                  </a:cubicBezTo>
                  <a:cubicBezTo>
                    <a:pt x="2234259" y="101261"/>
                    <a:pt x="2198064" y="102405"/>
                    <a:pt x="2130434" y="58397"/>
                  </a:cubicBezTo>
                  <a:cubicBezTo>
                    <a:pt x="2126052" y="55539"/>
                    <a:pt x="2120337" y="52301"/>
                    <a:pt x="2118621" y="47919"/>
                  </a:cubicBezTo>
                  <a:cubicBezTo>
                    <a:pt x="2107001" y="19914"/>
                    <a:pt x="2082236" y="19152"/>
                    <a:pt x="2057659" y="16866"/>
                  </a:cubicBezTo>
                  <a:cubicBezTo>
                    <a:pt x="2030608" y="14390"/>
                    <a:pt x="2003555" y="11152"/>
                    <a:pt x="1976314" y="8865"/>
                  </a:cubicBezTo>
                  <a:cubicBezTo>
                    <a:pt x="1971550" y="8483"/>
                    <a:pt x="1966216" y="10007"/>
                    <a:pt x="1961454" y="11724"/>
                  </a:cubicBezTo>
                  <a:cubicBezTo>
                    <a:pt x="1943165" y="18010"/>
                    <a:pt x="1925449" y="27154"/>
                    <a:pt x="1906588" y="30964"/>
                  </a:cubicBezTo>
                  <a:cubicBezTo>
                    <a:pt x="1865821" y="39156"/>
                    <a:pt x="1826385" y="55539"/>
                    <a:pt x="1783330" y="48871"/>
                  </a:cubicBezTo>
                  <a:cubicBezTo>
                    <a:pt x="1775902" y="47729"/>
                    <a:pt x="1767327" y="53253"/>
                    <a:pt x="1759327" y="55349"/>
                  </a:cubicBezTo>
                  <a:cubicBezTo>
                    <a:pt x="1744849" y="58969"/>
                    <a:pt x="1730750" y="64111"/>
                    <a:pt x="1716082" y="65445"/>
                  </a:cubicBezTo>
                  <a:cubicBezTo>
                    <a:pt x="1677218" y="68875"/>
                    <a:pt x="1637975" y="71924"/>
                    <a:pt x="1598920" y="72114"/>
                  </a:cubicBezTo>
                  <a:cubicBezTo>
                    <a:pt x="1580061" y="72304"/>
                    <a:pt x="1561201" y="65065"/>
                    <a:pt x="1542150" y="62207"/>
                  </a:cubicBezTo>
                  <a:cubicBezTo>
                    <a:pt x="1533578" y="60873"/>
                    <a:pt x="1519669" y="58587"/>
                    <a:pt x="1516813" y="62779"/>
                  </a:cubicBezTo>
                  <a:cubicBezTo>
                    <a:pt x="1494714" y="94592"/>
                    <a:pt x="1463661" y="88496"/>
                    <a:pt x="1432228" y="88116"/>
                  </a:cubicBezTo>
                  <a:cubicBezTo>
                    <a:pt x="1362884" y="87354"/>
                    <a:pt x="1295826" y="60493"/>
                    <a:pt x="1224765" y="71924"/>
                  </a:cubicBezTo>
                  <a:cubicBezTo>
                    <a:pt x="1204191" y="75162"/>
                    <a:pt x="1181330" y="62397"/>
                    <a:pt x="1159231" y="58207"/>
                  </a:cubicBezTo>
                  <a:cubicBezTo>
                    <a:pt x="1147801" y="56111"/>
                    <a:pt x="1135228" y="53633"/>
                    <a:pt x="1124370" y="56301"/>
                  </a:cubicBezTo>
                  <a:cubicBezTo>
                    <a:pt x="1107605" y="60493"/>
                    <a:pt x="1091411" y="68113"/>
                    <a:pt x="1075600" y="75542"/>
                  </a:cubicBezTo>
                  <a:cubicBezTo>
                    <a:pt x="1046261" y="89258"/>
                    <a:pt x="1016162" y="89258"/>
                    <a:pt x="986633" y="79162"/>
                  </a:cubicBezTo>
                  <a:cubicBezTo>
                    <a:pt x="944722" y="64873"/>
                    <a:pt x="903193" y="64873"/>
                    <a:pt x="861089" y="76304"/>
                  </a:cubicBezTo>
                  <a:cubicBezTo>
                    <a:pt x="826990" y="85638"/>
                    <a:pt x="791935" y="92116"/>
                    <a:pt x="759168" y="104689"/>
                  </a:cubicBezTo>
                  <a:cubicBezTo>
                    <a:pt x="744689" y="110215"/>
                    <a:pt x="732497" y="126597"/>
                    <a:pt x="723735" y="140696"/>
                  </a:cubicBezTo>
                  <a:cubicBezTo>
                    <a:pt x="706018" y="169271"/>
                    <a:pt x="674013" y="169081"/>
                    <a:pt x="647532" y="147934"/>
                  </a:cubicBezTo>
                  <a:cubicBezTo>
                    <a:pt x="619717" y="125645"/>
                    <a:pt x="584664" y="112501"/>
                    <a:pt x="552659" y="95926"/>
                  </a:cubicBezTo>
                  <a:cubicBezTo>
                    <a:pt x="549993" y="94592"/>
                    <a:pt x="545039" y="96116"/>
                    <a:pt x="541800" y="97640"/>
                  </a:cubicBezTo>
                  <a:cubicBezTo>
                    <a:pt x="488649" y="122407"/>
                    <a:pt x="433593" y="126979"/>
                    <a:pt x="375107" y="123169"/>
                  </a:cubicBezTo>
                  <a:cubicBezTo>
                    <a:pt x="341960" y="121073"/>
                    <a:pt x="307289" y="137076"/>
                    <a:pt x="273567" y="145458"/>
                  </a:cubicBezTo>
                  <a:cubicBezTo>
                    <a:pt x="269757" y="146410"/>
                    <a:pt x="266519" y="151174"/>
                    <a:pt x="264043" y="154792"/>
                  </a:cubicBezTo>
                  <a:cubicBezTo>
                    <a:pt x="240228" y="190800"/>
                    <a:pt x="208223" y="200706"/>
                    <a:pt x="169360" y="177273"/>
                  </a:cubicBezTo>
                  <a:cubicBezTo>
                    <a:pt x="143643" y="161651"/>
                    <a:pt x="118114" y="158032"/>
                    <a:pt x="89347" y="157460"/>
                  </a:cubicBezTo>
                  <a:cubicBezTo>
                    <a:pt x="71059" y="157078"/>
                    <a:pt x="52962" y="147934"/>
                    <a:pt x="34291" y="145268"/>
                  </a:cubicBezTo>
                  <a:lnTo>
                    <a:pt x="0" y="142056"/>
                  </a:lnTo>
                  <a:lnTo>
                    <a:pt x="0" y="849556"/>
                  </a:lnTo>
                  <a:lnTo>
                    <a:pt x="60652" y="844783"/>
                  </a:lnTo>
                  <a:cubicBezTo>
                    <a:pt x="80251" y="839473"/>
                    <a:pt x="99446" y="832043"/>
                    <a:pt x="119068" y="827281"/>
                  </a:cubicBezTo>
                  <a:cubicBezTo>
                    <a:pt x="137355" y="822899"/>
                    <a:pt x="154501" y="812802"/>
                    <a:pt x="171840" y="804420"/>
                  </a:cubicBezTo>
                  <a:cubicBezTo>
                    <a:pt x="204985" y="788417"/>
                    <a:pt x="240420" y="798514"/>
                    <a:pt x="274329" y="794324"/>
                  </a:cubicBezTo>
                  <a:cubicBezTo>
                    <a:pt x="285188" y="792990"/>
                    <a:pt x="296046" y="791466"/>
                    <a:pt x="306715" y="788798"/>
                  </a:cubicBezTo>
                  <a:cubicBezTo>
                    <a:pt x="335864" y="781749"/>
                    <a:pt x="365583" y="775653"/>
                    <a:pt x="393967" y="765937"/>
                  </a:cubicBezTo>
                  <a:cubicBezTo>
                    <a:pt x="426165" y="755078"/>
                    <a:pt x="457028" y="740600"/>
                    <a:pt x="493793" y="725549"/>
                  </a:cubicBezTo>
                  <a:cubicBezTo>
                    <a:pt x="506557" y="729360"/>
                    <a:pt x="526180" y="739648"/>
                    <a:pt x="546373" y="740600"/>
                  </a:cubicBezTo>
                  <a:cubicBezTo>
                    <a:pt x="611337" y="743838"/>
                    <a:pt x="672107" y="726121"/>
                    <a:pt x="730211" y="698116"/>
                  </a:cubicBezTo>
                  <a:cubicBezTo>
                    <a:pt x="747927" y="689734"/>
                    <a:pt x="766980" y="684210"/>
                    <a:pt x="784889" y="676018"/>
                  </a:cubicBezTo>
                  <a:cubicBezTo>
                    <a:pt x="791173" y="673161"/>
                    <a:pt x="799365" y="667065"/>
                    <a:pt x="800509" y="661349"/>
                  </a:cubicBezTo>
                  <a:cubicBezTo>
                    <a:pt x="807175" y="628201"/>
                    <a:pt x="831942" y="628772"/>
                    <a:pt x="857661" y="626868"/>
                  </a:cubicBezTo>
                  <a:cubicBezTo>
                    <a:pt x="888332" y="624582"/>
                    <a:pt x="918621" y="619248"/>
                    <a:pt x="949102" y="614676"/>
                  </a:cubicBezTo>
                  <a:cubicBezTo>
                    <a:pt x="953104" y="614104"/>
                    <a:pt x="956722" y="610104"/>
                    <a:pt x="960342" y="607435"/>
                  </a:cubicBezTo>
                  <a:cubicBezTo>
                    <a:pt x="965867" y="603435"/>
                    <a:pt x="971011" y="597339"/>
                    <a:pt x="977109" y="595815"/>
                  </a:cubicBezTo>
                  <a:cubicBezTo>
                    <a:pt x="1008350" y="588385"/>
                    <a:pt x="1039783" y="582099"/>
                    <a:pt x="1071218" y="575240"/>
                  </a:cubicBezTo>
                  <a:cubicBezTo>
                    <a:pt x="1078266" y="573716"/>
                    <a:pt x="1085505" y="571812"/>
                    <a:pt x="1091983" y="568764"/>
                  </a:cubicBezTo>
                  <a:cubicBezTo>
                    <a:pt x="1098079" y="565906"/>
                    <a:pt x="1103223" y="560952"/>
                    <a:pt x="1109321" y="557904"/>
                  </a:cubicBezTo>
                  <a:cubicBezTo>
                    <a:pt x="1125892" y="549714"/>
                    <a:pt x="1142851" y="542093"/>
                    <a:pt x="1162279" y="532949"/>
                  </a:cubicBezTo>
                  <a:cubicBezTo>
                    <a:pt x="1173138" y="550094"/>
                    <a:pt x="1187810" y="540377"/>
                    <a:pt x="1206097" y="532187"/>
                  </a:cubicBezTo>
                  <a:cubicBezTo>
                    <a:pt x="1224765" y="523805"/>
                    <a:pt x="1246292" y="521137"/>
                    <a:pt x="1266867" y="518088"/>
                  </a:cubicBezTo>
                  <a:cubicBezTo>
                    <a:pt x="1304588" y="512564"/>
                    <a:pt x="1342499" y="509134"/>
                    <a:pt x="1380219" y="504182"/>
                  </a:cubicBezTo>
                  <a:cubicBezTo>
                    <a:pt x="1388221" y="503038"/>
                    <a:pt x="1397365" y="500944"/>
                    <a:pt x="1403461" y="496180"/>
                  </a:cubicBezTo>
                  <a:cubicBezTo>
                    <a:pt x="1445181" y="464175"/>
                    <a:pt x="1495858" y="455222"/>
                    <a:pt x="1544054" y="458268"/>
                  </a:cubicBezTo>
                  <a:cubicBezTo>
                    <a:pt x="1581965" y="460557"/>
                    <a:pt x="1619114" y="462270"/>
                    <a:pt x="1656644" y="459032"/>
                  </a:cubicBezTo>
                  <a:cubicBezTo>
                    <a:pt x="1659502" y="458841"/>
                    <a:pt x="1663312" y="459223"/>
                    <a:pt x="1665406" y="460747"/>
                  </a:cubicBezTo>
                  <a:cubicBezTo>
                    <a:pt x="1678360" y="470843"/>
                    <a:pt x="1691887" y="471605"/>
                    <a:pt x="1708461" y="473318"/>
                  </a:cubicBezTo>
                  <a:cubicBezTo>
                    <a:pt x="1731894" y="475797"/>
                    <a:pt x="1753421" y="474081"/>
                    <a:pt x="1775140" y="469891"/>
                  </a:cubicBezTo>
                  <a:cubicBezTo>
                    <a:pt x="1790952" y="466843"/>
                    <a:pt x="1806953" y="460557"/>
                    <a:pt x="1821051" y="452554"/>
                  </a:cubicBezTo>
                  <a:cubicBezTo>
                    <a:pt x="1840672" y="441314"/>
                    <a:pt x="1859535" y="436934"/>
                    <a:pt x="1878203" y="451792"/>
                  </a:cubicBezTo>
                  <a:cubicBezTo>
                    <a:pt x="1898396" y="467605"/>
                    <a:pt x="1921257" y="462081"/>
                    <a:pt x="1943547" y="462651"/>
                  </a:cubicBezTo>
                  <a:cubicBezTo>
                    <a:pt x="1953262" y="462843"/>
                    <a:pt x="1963550" y="462461"/>
                    <a:pt x="1972884" y="464937"/>
                  </a:cubicBezTo>
                  <a:cubicBezTo>
                    <a:pt x="1999935" y="471987"/>
                    <a:pt x="2026036" y="482655"/>
                    <a:pt x="2053469" y="487417"/>
                  </a:cubicBezTo>
                  <a:cubicBezTo>
                    <a:pt x="2068710" y="490084"/>
                    <a:pt x="2085664" y="485321"/>
                    <a:pt x="2101477" y="481893"/>
                  </a:cubicBezTo>
                  <a:cubicBezTo>
                    <a:pt x="2117479" y="478273"/>
                    <a:pt x="2133290" y="472749"/>
                    <a:pt x="2148722" y="467033"/>
                  </a:cubicBezTo>
                  <a:cubicBezTo>
                    <a:pt x="2159199" y="463223"/>
                    <a:pt x="2170629" y="459603"/>
                    <a:pt x="2179011" y="452744"/>
                  </a:cubicBezTo>
                  <a:cubicBezTo>
                    <a:pt x="2198064" y="437124"/>
                    <a:pt x="2217685" y="434455"/>
                    <a:pt x="2240165" y="442648"/>
                  </a:cubicBezTo>
                  <a:cubicBezTo>
                    <a:pt x="2243593" y="443982"/>
                    <a:pt x="2247594" y="443982"/>
                    <a:pt x="2251404" y="444172"/>
                  </a:cubicBezTo>
                  <a:cubicBezTo>
                    <a:pt x="2312370" y="448172"/>
                    <a:pt x="2373330" y="450650"/>
                    <a:pt x="2433912" y="456746"/>
                  </a:cubicBezTo>
                  <a:cubicBezTo>
                    <a:pt x="2458485" y="459223"/>
                    <a:pt x="2482107" y="470081"/>
                    <a:pt x="2506302" y="476939"/>
                  </a:cubicBezTo>
                  <a:cubicBezTo>
                    <a:pt x="2511256" y="478273"/>
                    <a:pt x="2516783" y="480369"/>
                    <a:pt x="2521735" y="479415"/>
                  </a:cubicBezTo>
                  <a:cubicBezTo>
                    <a:pt x="2575647" y="469891"/>
                    <a:pt x="2626132" y="483797"/>
                    <a:pt x="2675854" y="502086"/>
                  </a:cubicBezTo>
                  <a:cubicBezTo>
                    <a:pt x="2680996" y="503992"/>
                    <a:pt x="2687282" y="503419"/>
                    <a:pt x="2692998" y="503038"/>
                  </a:cubicBezTo>
                  <a:cubicBezTo>
                    <a:pt x="2709003" y="501706"/>
                    <a:pt x="2726337" y="495038"/>
                    <a:pt x="2740816" y="499037"/>
                  </a:cubicBezTo>
                  <a:cubicBezTo>
                    <a:pt x="2779297" y="510088"/>
                    <a:pt x="2817398" y="523423"/>
                    <a:pt x="2853596" y="540187"/>
                  </a:cubicBezTo>
                  <a:cubicBezTo>
                    <a:pt x="2890365" y="557142"/>
                    <a:pt x="2924464" y="571430"/>
                    <a:pt x="2966565" y="554286"/>
                  </a:cubicBezTo>
                  <a:cubicBezTo>
                    <a:pt x="2984472" y="547045"/>
                    <a:pt x="3008095" y="552190"/>
                    <a:pt x="3028671" y="554094"/>
                  </a:cubicBezTo>
                  <a:cubicBezTo>
                    <a:pt x="3043720" y="555618"/>
                    <a:pt x="3058198" y="564192"/>
                    <a:pt x="3073059" y="564192"/>
                  </a:cubicBezTo>
                  <a:cubicBezTo>
                    <a:pt x="3112686" y="564192"/>
                    <a:pt x="3147927" y="574288"/>
                    <a:pt x="3182219" y="594862"/>
                  </a:cubicBezTo>
                  <a:cubicBezTo>
                    <a:pt x="3195557" y="602863"/>
                    <a:pt x="3216322" y="597529"/>
                    <a:pt x="3233656" y="599625"/>
                  </a:cubicBezTo>
                  <a:cubicBezTo>
                    <a:pt x="3251947" y="602101"/>
                    <a:pt x="3270804" y="604387"/>
                    <a:pt x="3288332" y="609914"/>
                  </a:cubicBezTo>
                  <a:cubicBezTo>
                    <a:pt x="3333672" y="624392"/>
                    <a:pt x="3378441" y="640774"/>
                    <a:pt x="3423591" y="656015"/>
                  </a:cubicBezTo>
                  <a:cubicBezTo>
                    <a:pt x="3460738" y="668590"/>
                    <a:pt x="3497317" y="658683"/>
                    <a:pt x="3534084" y="653349"/>
                  </a:cubicBezTo>
                  <a:cubicBezTo>
                    <a:pt x="3557137" y="649919"/>
                    <a:pt x="3578662" y="641727"/>
                    <a:pt x="3604571" y="653918"/>
                  </a:cubicBezTo>
                  <a:cubicBezTo>
                    <a:pt x="3629338" y="665541"/>
                    <a:pt x="3660771" y="662873"/>
                    <a:pt x="3688586" y="669160"/>
                  </a:cubicBezTo>
                  <a:cubicBezTo>
                    <a:pt x="3712020" y="674494"/>
                    <a:pt x="3734687" y="683068"/>
                    <a:pt x="3757358" y="691450"/>
                  </a:cubicBezTo>
                  <a:cubicBezTo>
                    <a:pt x="3788221" y="702881"/>
                    <a:pt x="3818700" y="714881"/>
                    <a:pt x="3852421" y="709167"/>
                  </a:cubicBezTo>
                  <a:cubicBezTo>
                    <a:pt x="3890714" y="702689"/>
                    <a:pt x="3917001" y="727073"/>
                    <a:pt x="3947104" y="743267"/>
                  </a:cubicBezTo>
                  <a:cubicBezTo>
                    <a:pt x="3967869" y="754316"/>
                    <a:pt x="3990538" y="762509"/>
                    <a:pt x="4013208" y="769367"/>
                  </a:cubicBezTo>
                  <a:cubicBezTo>
                    <a:pt x="4043497" y="778321"/>
                    <a:pt x="4074740" y="783655"/>
                    <a:pt x="4105222" y="792418"/>
                  </a:cubicBezTo>
                  <a:cubicBezTo>
                    <a:pt x="4151325" y="805561"/>
                    <a:pt x="4198001" y="815850"/>
                    <a:pt x="4246006" y="808610"/>
                  </a:cubicBezTo>
                  <a:cubicBezTo>
                    <a:pt x="4268105" y="805372"/>
                    <a:pt x="4288682" y="805561"/>
                    <a:pt x="4310779" y="810326"/>
                  </a:cubicBezTo>
                  <a:cubicBezTo>
                    <a:pt x="4346974" y="818136"/>
                    <a:pt x="4384123" y="819089"/>
                    <a:pt x="4413272" y="848235"/>
                  </a:cubicBezTo>
                  <a:cubicBezTo>
                    <a:pt x="4423558" y="858524"/>
                    <a:pt x="4442037" y="861190"/>
                    <a:pt x="4457087" y="866524"/>
                  </a:cubicBezTo>
                  <a:cubicBezTo>
                    <a:pt x="4474424" y="872812"/>
                    <a:pt x="4487186" y="869572"/>
                    <a:pt x="4496523" y="851284"/>
                  </a:cubicBezTo>
                  <a:cubicBezTo>
                    <a:pt x="4500713" y="843093"/>
                    <a:pt x="4512715" y="835091"/>
                    <a:pt x="4522050" y="833757"/>
                  </a:cubicBezTo>
                  <a:cubicBezTo>
                    <a:pt x="4550055" y="829757"/>
                    <a:pt x="4575773" y="835663"/>
                    <a:pt x="4602824" y="848618"/>
                  </a:cubicBezTo>
                  <a:cubicBezTo>
                    <a:pt x="4628161" y="860810"/>
                    <a:pt x="4659786" y="859476"/>
                    <a:pt x="4688553" y="864238"/>
                  </a:cubicBezTo>
                  <a:cubicBezTo>
                    <a:pt x="4708936" y="867668"/>
                    <a:pt x="4729321" y="874716"/>
                    <a:pt x="4749895" y="874716"/>
                  </a:cubicBezTo>
                  <a:cubicBezTo>
                    <a:pt x="4775424" y="874716"/>
                    <a:pt x="4800761" y="868620"/>
                    <a:pt x="4826480" y="866334"/>
                  </a:cubicBezTo>
                  <a:cubicBezTo>
                    <a:pt x="4846482" y="864430"/>
                    <a:pt x="4866867" y="865192"/>
                    <a:pt x="4886870" y="862906"/>
                  </a:cubicBezTo>
                  <a:cubicBezTo>
                    <a:pt x="4903254" y="861190"/>
                    <a:pt x="4919447" y="856810"/>
                    <a:pt x="4935639" y="853190"/>
                  </a:cubicBezTo>
                  <a:cubicBezTo>
                    <a:pt x="4941546" y="851856"/>
                    <a:pt x="4947452" y="846711"/>
                    <a:pt x="4952784" y="847473"/>
                  </a:cubicBezTo>
                  <a:cubicBezTo>
                    <a:pt x="5005745" y="855666"/>
                    <a:pt x="5043847" y="819089"/>
                    <a:pt x="5088617" y="802896"/>
                  </a:cubicBezTo>
                  <a:cubicBezTo>
                    <a:pt x="5135672" y="785749"/>
                    <a:pt x="5181204" y="759461"/>
                    <a:pt x="5233781" y="767271"/>
                  </a:cubicBezTo>
                  <a:cubicBezTo>
                    <a:pt x="5265596" y="772033"/>
                    <a:pt x="5296267" y="783083"/>
                    <a:pt x="5327893" y="789752"/>
                  </a:cubicBezTo>
                  <a:cubicBezTo>
                    <a:pt x="5339132" y="792038"/>
                    <a:pt x="5351705" y="791656"/>
                    <a:pt x="5362946" y="789370"/>
                  </a:cubicBezTo>
                  <a:cubicBezTo>
                    <a:pt x="5417240" y="778891"/>
                    <a:pt x="5470771" y="777367"/>
                    <a:pt x="5524115" y="794514"/>
                  </a:cubicBezTo>
                  <a:cubicBezTo>
                    <a:pt x="5533257" y="797372"/>
                    <a:pt x="5542974" y="800038"/>
                    <a:pt x="5552500" y="800038"/>
                  </a:cubicBezTo>
                  <a:cubicBezTo>
                    <a:pt x="5604697" y="800038"/>
                    <a:pt x="5655944" y="796038"/>
                    <a:pt x="5705857" y="777367"/>
                  </a:cubicBezTo>
                  <a:cubicBezTo>
                    <a:pt x="5722622" y="771080"/>
                    <a:pt x="5743006" y="775081"/>
                    <a:pt x="5761485" y="773557"/>
                  </a:cubicBezTo>
                  <a:cubicBezTo>
                    <a:pt x="5778629" y="772224"/>
                    <a:pt x="5796156" y="771653"/>
                    <a:pt x="5812731" y="767271"/>
                  </a:cubicBezTo>
                  <a:cubicBezTo>
                    <a:pt x="5836925" y="760795"/>
                    <a:pt x="5859404" y="760033"/>
                    <a:pt x="5884361" y="765747"/>
                  </a:cubicBezTo>
                  <a:cubicBezTo>
                    <a:pt x="5908174" y="771080"/>
                    <a:pt x="5933892" y="768415"/>
                    <a:pt x="5958660" y="768605"/>
                  </a:cubicBezTo>
                  <a:cubicBezTo>
                    <a:pt x="5986282" y="768795"/>
                    <a:pt x="6013906" y="768984"/>
                    <a:pt x="6041528" y="768033"/>
                  </a:cubicBezTo>
                  <a:cubicBezTo>
                    <a:pt x="6052579" y="767653"/>
                    <a:pt x="6065151" y="760033"/>
                    <a:pt x="6074297" y="763081"/>
                  </a:cubicBezTo>
                  <a:cubicBezTo>
                    <a:pt x="6103824" y="773366"/>
                    <a:pt x="6133353" y="760985"/>
                    <a:pt x="6162880" y="766509"/>
                  </a:cubicBezTo>
                  <a:cubicBezTo>
                    <a:pt x="6177360" y="769367"/>
                    <a:pt x="6193743" y="761557"/>
                    <a:pt x="6209364" y="760795"/>
                  </a:cubicBezTo>
                  <a:cubicBezTo>
                    <a:pt x="6234892" y="759461"/>
                    <a:pt x="6260419" y="760033"/>
                    <a:pt x="6285948" y="759651"/>
                  </a:cubicBezTo>
                  <a:cubicBezTo>
                    <a:pt x="6294330" y="759461"/>
                    <a:pt x="6302523" y="758699"/>
                    <a:pt x="6310905" y="758316"/>
                  </a:cubicBezTo>
                  <a:cubicBezTo>
                    <a:pt x="6318335" y="757936"/>
                    <a:pt x="6326145" y="756222"/>
                    <a:pt x="6333194" y="757554"/>
                  </a:cubicBezTo>
                  <a:cubicBezTo>
                    <a:pt x="6358723" y="762318"/>
                    <a:pt x="6383869" y="770129"/>
                    <a:pt x="6409586" y="773177"/>
                  </a:cubicBezTo>
                  <a:cubicBezTo>
                    <a:pt x="6431875" y="775843"/>
                    <a:pt x="6454928" y="772224"/>
                    <a:pt x="6477407" y="774129"/>
                  </a:cubicBezTo>
                  <a:cubicBezTo>
                    <a:pt x="6517032" y="777367"/>
                    <a:pt x="6556657" y="783083"/>
                    <a:pt x="6596283" y="786703"/>
                  </a:cubicBezTo>
                  <a:cubicBezTo>
                    <a:pt x="6604857" y="787465"/>
                    <a:pt x="6613809" y="782701"/>
                    <a:pt x="6622573" y="782321"/>
                  </a:cubicBezTo>
                  <a:cubicBezTo>
                    <a:pt x="6650006" y="781369"/>
                    <a:pt x="6677439" y="781177"/>
                    <a:pt x="6704872" y="780607"/>
                  </a:cubicBezTo>
                  <a:cubicBezTo>
                    <a:pt x="6720493" y="780415"/>
                    <a:pt x="6736305" y="780987"/>
                    <a:pt x="6751738" y="779273"/>
                  </a:cubicBezTo>
                  <a:cubicBezTo>
                    <a:pt x="6772120" y="776987"/>
                    <a:pt x="6790599" y="773557"/>
                    <a:pt x="6809650" y="788417"/>
                  </a:cubicBezTo>
                  <a:cubicBezTo>
                    <a:pt x="6816984" y="794180"/>
                    <a:pt x="6824819" y="797942"/>
                    <a:pt x="6832976" y="800428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3" name="Freeform: Shape 28">
              <a:extLst>
                <a:ext uri="{FF2B5EF4-FFF2-40B4-BE49-F238E27FC236}">
                  <a16:creationId xmlns:a16="http://schemas.microsoft.com/office/drawing/2014/main" id="{C86D0F14-D449-4833-830D-A382829E2D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 flipH="1">
              <a:off x="2640988" y="2991370"/>
              <a:ext cx="6857455" cy="874716"/>
            </a:xfrm>
            <a:custGeom>
              <a:avLst/>
              <a:gdLst>
                <a:gd name="connsiteX0" fmla="*/ 6857455 w 6857455"/>
                <a:gd name="connsiteY0" fmla="*/ 804643 h 874716"/>
                <a:gd name="connsiteX1" fmla="*/ 6857455 w 6857455"/>
                <a:gd name="connsiteY1" fmla="*/ 562246 h 874716"/>
                <a:gd name="connsiteX2" fmla="*/ 6829178 w 6857455"/>
                <a:gd name="connsiteY2" fmla="*/ 551284 h 874716"/>
                <a:gd name="connsiteX3" fmla="*/ 6766024 w 6857455"/>
                <a:gd name="connsiteY3" fmla="*/ 500372 h 874716"/>
                <a:gd name="connsiteX4" fmla="*/ 6734971 w 6857455"/>
                <a:gd name="connsiteY4" fmla="*/ 500944 h 874716"/>
                <a:gd name="connsiteX5" fmla="*/ 6683915 w 6857455"/>
                <a:gd name="connsiteY5" fmla="*/ 507040 h 874716"/>
                <a:gd name="connsiteX6" fmla="*/ 6628860 w 6857455"/>
                <a:gd name="connsiteY6" fmla="*/ 495418 h 874716"/>
                <a:gd name="connsiteX7" fmla="*/ 6588662 w 6857455"/>
                <a:gd name="connsiteY7" fmla="*/ 487227 h 874716"/>
                <a:gd name="connsiteX8" fmla="*/ 6476074 w 6857455"/>
                <a:gd name="connsiteY8" fmla="*/ 511230 h 874716"/>
                <a:gd name="connsiteX9" fmla="*/ 6382345 w 6857455"/>
                <a:gd name="connsiteY9" fmla="*/ 534853 h 874716"/>
                <a:gd name="connsiteX10" fmla="*/ 6369391 w 6857455"/>
                <a:gd name="connsiteY10" fmla="*/ 531615 h 874716"/>
                <a:gd name="connsiteX11" fmla="*/ 6244799 w 6857455"/>
                <a:gd name="connsiteY11" fmla="*/ 512182 h 874716"/>
                <a:gd name="connsiteX12" fmla="*/ 6190315 w 6857455"/>
                <a:gd name="connsiteY12" fmla="*/ 485703 h 874716"/>
                <a:gd name="connsiteX13" fmla="*/ 6115446 w 6857455"/>
                <a:gd name="connsiteY13" fmla="*/ 462270 h 874716"/>
                <a:gd name="connsiteX14" fmla="*/ 6032194 w 6857455"/>
                <a:gd name="connsiteY14" fmla="*/ 434266 h 874716"/>
                <a:gd name="connsiteX15" fmla="*/ 5971042 w 6857455"/>
                <a:gd name="connsiteY15" fmla="*/ 420738 h 874716"/>
                <a:gd name="connsiteX16" fmla="*/ 5880933 w 6857455"/>
                <a:gd name="connsiteY16" fmla="*/ 430646 h 874716"/>
                <a:gd name="connsiteX17" fmla="*/ 5862452 w 6857455"/>
                <a:gd name="connsiteY17" fmla="*/ 438648 h 874716"/>
                <a:gd name="connsiteX18" fmla="*/ 5685283 w 6857455"/>
                <a:gd name="connsiteY18" fmla="*/ 498658 h 874716"/>
                <a:gd name="connsiteX19" fmla="*/ 5567169 w 6857455"/>
                <a:gd name="connsiteY19" fmla="*/ 499420 h 874716"/>
                <a:gd name="connsiteX20" fmla="*/ 5527923 w 6857455"/>
                <a:gd name="connsiteY20" fmla="*/ 490466 h 874716"/>
                <a:gd name="connsiteX21" fmla="*/ 5456292 w 6857455"/>
                <a:gd name="connsiteY21" fmla="*/ 450650 h 874716"/>
                <a:gd name="connsiteX22" fmla="*/ 5424670 w 6857455"/>
                <a:gd name="connsiteY22" fmla="*/ 444934 h 874716"/>
                <a:gd name="connsiteX23" fmla="*/ 5368662 w 6857455"/>
                <a:gd name="connsiteY23" fmla="*/ 441124 h 874716"/>
                <a:gd name="connsiteX24" fmla="*/ 5247118 w 6857455"/>
                <a:gd name="connsiteY24" fmla="*/ 444934 h 874716"/>
                <a:gd name="connsiteX25" fmla="*/ 5088617 w 6857455"/>
                <a:gd name="connsiteY25" fmla="*/ 428742 h 874716"/>
                <a:gd name="connsiteX26" fmla="*/ 5025750 w 6857455"/>
                <a:gd name="connsiteY26" fmla="*/ 433694 h 874716"/>
                <a:gd name="connsiteX27" fmla="*/ 4957930 w 6857455"/>
                <a:gd name="connsiteY27" fmla="*/ 442268 h 874716"/>
                <a:gd name="connsiteX28" fmla="*/ 4938116 w 6857455"/>
                <a:gd name="connsiteY28" fmla="*/ 441886 h 874716"/>
                <a:gd name="connsiteX29" fmla="*/ 4833910 w 6857455"/>
                <a:gd name="connsiteY29" fmla="*/ 421693 h 874716"/>
                <a:gd name="connsiteX30" fmla="*/ 4810095 w 6857455"/>
                <a:gd name="connsiteY30" fmla="*/ 408167 h 874716"/>
                <a:gd name="connsiteX31" fmla="*/ 4747991 w 6857455"/>
                <a:gd name="connsiteY31" fmla="*/ 413691 h 874716"/>
                <a:gd name="connsiteX32" fmla="*/ 4692745 w 6857455"/>
                <a:gd name="connsiteY32" fmla="*/ 435790 h 874716"/>
                <a:gd name="connsiteX33" fmla="*/ 4375933 w 6857455"/>
                <a:gd name="connsiteY33" fmla="*/ 483417 h 874716"/>
                <a:gd name="connsiteX34" fmla="*/ 4185426 w 6857455"/>
                <a:gd name="connsiteY34" fmla="*/ 484179 h 874716"/>
                <a:gd name="connsiteX35" fmla="*/ 4052072 w 6857455"/>
                <a:gd name="connsiteY35" fmla="*/ 505134 h 874716"/>
                <a:gd name="connsiteX36" fmla="*/ 4029973 w 6857455"/>
                <a:gd name="connsiteY36" fmla="*/ 527233 h 874716"/>
                <a:gd name="connsiteX37" fmla="*/ 3948626 w 6857455"/>
                <a:gd name="connsiteY37" fmla="*/ 550666 h 874716"/>
                <a:gd name="connsiteX38" fmla="*/ 3871280 w 6857455"/>
                <a:gd name="connsiteY38" fmla="*/ 502275 h 874716"/>
                <a:gd name="connsiteX39" fmla="*/ 3774312 w 6857455"/>
                <a:gd name="connsiteY39" fmla="*/ 429122 h 874716"/>
                <a:gd name="connsiteX40" fmla="*/ 3721543 w 6857455"/>
                <a:gd name="connsiteY40" fmla="*/ 428552 h 874716"/>
                <a:gd name="connsiteX41" fmla="*/ 3612763 w 6857455"/>
                <a:gd name="connsiteY41" fmla="*/ 414263 h 874716"/>
                <a:gd name="connsiteX42" fmla="*/ 3537323 w 6857455"/>
                <a:gd name="connsiteY42" fmla="*/ 389878 h 874716"/>
                <a:gd name="connsiteX43" fmla="*/ 3431593 w 6857455"/>
                <a:gd name="connsiteY43" fmla="*/ 360921 h 874716"/>
                <a:gd name="connsiteX44" fmla="*/ 3392158 w 6857455"/>
                <a:gd name="connsiteY44" fmla="*/ 345681 h 874716"/>
                <a:gd name="connsiteX45" fmla="*/ 3297856 w 6857455"/>
                <a:gd name="connsiteY45" fmla="*/ 323010 h 874716"/>
                <a:gd name="connsiteX46" fmla="*/ 3219748 w 6857455"/>
                <a:gd name="connsiteY46" fmla="*/ 308151 h 874716"/>
                <a:gd name="connsiteX47" fmla="*/ 3156692 w 6857455"/>
                <a:gd name="connsiteY47" fmla="*/ 261668 h 874716"/>
                <a:gd name="connsiteX48" fmla="*/ 3136497 w 6857455"/>
                <a:gd name="connsiteY48" fmla="*/ 237663 h 874716"/>
                <a:gd name="connsiteX49" fmla="*/ 3119733 w 6857455"/>
                <a:gd name="connsiteY49" fmla="*/ 222233 h 874716"/>
                <a:gd name="connsiteX50" fmla="*/ 3045436 w 6857455"/>
                <a:gd name="connsiteY50" fmla="*/ 131742 h 874716"/>
                <a:gd name="connsiteX51" fmla="*/ 3037054 w 6857455"/>
                <a:gd name="connsiteY51" fmla="*/ 124121 h 874716"/>
                <a:gd name="connsiteX52" fmla="*/ 2936466 w 6857455"/>
                <a:gd name="connsiteY52" fmla="*/ 82400 h 874716"/>
                <a:gd name="connsiteX53" fmla="*/ 2901031 w 6857455"/>
                <a:gd name="connsiteY53" fmla="*/ 59731 h 874716"/>
                <a:gd name="connsiteX54" fmla="*/ 2828259 w 6857455"/>
                <a:gd name="connsiteY54" fmla="*/ 3149 h 874716"/>
                <a:gd name="connsiteX55" fmla="*/ 2799492 w 6857455"/>
                <a:gd name="connsiteY55" fmla="*/ 1245 h 874716"/>
                <a:gd name="connsiteX56" fmla="*/ 2693570 w 6857455"/>
                <a:gd name="connsiteY56" fmla="*/ 35154 h 874716"/>
                <a:gd name="connsiteX57" fmla="*/ 2639847 w 6857455"/>
                <a:gd name="connsiteY57" fmla="*/ 73448 h 874716"/>
                <a:gd name="connsiteX58" fmla="*/ 2621178 w 6857455"/>
                <a:gd name="connsiteY58" fmla="*/ 88688 h 874716"/>
                <a:gd name="connsiteX59" fmla="*/ 2489348 w 6857455"/>
                <a:gd name="connsiteY59" fmla="*/ 72304 h 874716"/>
                <a:gd name="connsiteX60" fmla="*/ 2452580 w 6857455"/>
                <a:gd name="connsiteY60" fmla="*/ 68683 h 874716"/>
                <a:gd name="connsiteX61" fmla="*/ 2326464 w 6857455"/>
                <a:gd name="connsiteY61" fmla="*/ 50395 h 874716"/>
                <a:gd name="connsiteX62" fmla="*/ 2300365 w 6857455"/>
                <a:gd name="connsiteY62" fmla="*/ 54777 h 874716"/>
                <a:gd name="connsiteX63" fmla="*/ 2130434 w 6857455"/>
                <a:gd name="connsiteY63" fmla="*/ 58397 h 874716"/>
                <a:gd name="connsiteX64" fmla="*/ 2118621 w 6857455"/>
                <a:gd name="connsiteY64" fmla="*/ 47919 h 874716"/>
                <a:gd name="connsiteX65" fmla="*/ 2057659 w 6857455"/>
                <a:gd name="connsiteY65" fmla="*/ 16866 h 874716"/>
                <a:gd name="connsiteX66" fmla="*/ 1976314 w 6857455"/>
                <a:gd name="connsiteY66" fmla="*/ 8865 h 874716"/>
                <a:gd name="connsiteX67" fmla="*/ 1961454 w 6857455"/>
                <a:gd name="connsiteY67" fmla="*/ 11724 h 874716"/>
                <a:gd name="connsiteX68" fmla="*/ 1906588 w 6857455"/>
                <a:gd name="connsiteY68" fmla="*/ 30964 h 874716"/>
                <a:gd name="connsiteX69" fmla="*/ 1783330 w 6857455"/>
                <a:gd name="connsiteY69" fmla="*/ 48871 h 874716"/>
                <a:gd name="connsiteX70" fmla="*/ 1759327 w 6857455"/>
                <a:gd name="connsiteY70" fmla="*/ 55349 h 874716"/>
                <a:gd name="connsiteX71" fmla="*/ 1716082 w 6857455"/>
                <a:gd name="connsiteY71" fmla="*/ 65445 h 874716"/>
                <a:gd name="connsiteX72" fmla="*/ 1598920 w 6857455"/>
                <a:gd name="connsiteY72" fmla="*/ 72114 h 874716"/>
                <a:gd name="connsiteX73" fmla="*/ 1542150 w 6857455"/>
                <a:gd name="connsiteY73" fmla="*/ 62207 h 874716"/>
                <a:gd name="connsiteX74" fmla="*/ 1516813 w 6857455"/>
                <a:gd name="connsiteY74" fmla="*/ 62779 h 874716"/>
                <a:gd name="connsiteX75" fmla="*/ 1432228 w 6857455"/>
                <a:gd name="connsiteY75" fmla="*/ 88116 h 874716"/>
                <a:gd name="connsiteX76" fmla="*/ 1224765 w 6857455"/>
                <a:gd name="connsiteY76" fmla="*/ 71924 h 874716"/>
                <a:gd name="connsiteX77" fmla="*/ 1159231 w 6857455"/>
                <a:gd name="connsiteY77" fmla="*/ 58207 h 874716"/>
                <a:gd name="connsiteX78" fmla="*/ 1124370 w 6857455"/>
                <a:gd name="connsiteY78" fmla="*/ 56301 h 874716"/>
                <a:gd name="connsiteX79" fmla="*/ 1075600 w 6857455"/>
                <a:gd name="connsiteY79" fmla="*/ 75542 h 874716"/>
                <a:gd name="connsiteX80" fmla="*/ 986633 w 6857455"/>
                <a:gd name="connsiteY80" fmla="*/ 79162 h 874716"/>
                <a:gd name="connsiteX81" fmla="*/ 861089 w 6857455"/>
                <a:gd name="connsiteY81" fmla="*/ 76304 h 874716"/>
                <a:gd name="connsiteX82" fmla="*/ 759168 w 6857455"/>
                <a:gd name="connsiteY82" fmla="*/ 104689 h 874716"/>
                <a:gd name="connsiteX83" fmla="*/ 723735 w 6857455"/>
                <a:gd name="connsiteY83" fmla="*/ 140696 h 874716"/>
                <a:gd name="connsiteX84" fmla="*/ 647532 w 6857455"/>
                <a:gd name="connsiteY84" fmla="*/ 147934 h 874716"/>
                <a:gd name="connsiteX85" fmla="*/ 552659 w 6857455"/>
                <a:gd name="connsiteY85" fmla="*/ 95926 h 874716"/>
                <a:gd name="connsiteX86" fmla="*/ 541800 w 6857455"/>
                <a:gd name="connsiteY86" fmla="*/ 97640 h 874716"/>
                <a:gd name="connsiteX87" fmla="*/ 375107 w 6857455"/>
                <a:gd name="connsiteY87" fmla="*/ 123169 h 874716"/>
                <a:gd name="connsiteX88" fmla="*/ 273567 w 6857455"/>
                <a:gd name="connsiteY88" fmla="*/ 145458 h 874716"/>
                <a:gd name="connsiteX89" fmla="*/ 264043 w 6857455"/>
                <a:gd name="connsiteY89" fmla="*/ 154792 h 874716"/>
                <a:gd name="connsiteX90" fmla="*/ 169360 w 6857455"/>
                <a:gd name="connsiteY90" fmla="*/ 177273 h 874716"/>
                <a:gd name="connsiteX91" fmla="*/ 89347 w 6857455"/>
                <a:gd name="connsiteY91" fmla="*/ 157460 h 874716"/>
                <a:gd name="connsiteX92" fmla="*/ 34291 w 6857455"/>
                <a:gd name="connsiteY92" fmla="*/ 145268 h 874716"/>
                <a:gd name="connsiteX93" fmla="*/ 0 w 6857455"/>
                <a:gd name="connsiteY93" fmla="*/ 142056 h 874716"/>
                <a:gd name="connsiteX94" fmla="*/ 0 w 6857455"/>
                <a:gd name="connsiteY94" fmla="*/ 849556 h 874716"/>
                <a:gd name="connsiteX95" fmla="*/ 60652 w 6857455"/>
                <a:gd name="connsiteY95" fmla="*/ 844783 h 874716"/>
                <a:gd name="connsiteX96" fmla="*/ 119068 w 6857455"/>
                <a:gd name="connsiteY96" fmla="*/ 827281 h 874716"/>
                <a:gd name="connsiteX97" fmla="*/ 171840 w 6857455"/>
                <a:gd name="connsiteY97" fmla="*/ 804420 h 874716"/>
                <a:gd name="connsiteX98" fmla="*/ 274329 w 6857455"/>
                <a:gd name="connsiteY98" fmla="*/ 794324 h 874716"/>
                <a:gd name="connsiteX99" fmla="*/ 306715 w 6857455"/>
                <a:gd name="connsiteY99" fmla="*/ 788798 h 874716"/>
                <a:gd name="connsiteX100" fmla="*/ 393967 w 6857455"/>
                <a:gd name="connsiteY100" fmla="*/ 765937 h 874716"/>
                <a:gd name="connsiteX101" fmla="*/ 493793 w 6857455"/>
                <a:gd name="connsiteY101" fmla="*/ 725549 h 874716"/>
                <a:gd name="connsiteX102" fmla="*/ 546373 w 6857455"/>
                <a:gd name="connsiteY102" fmla="*/ 740600 h 874716"/>
                <a:gd name="connsiteX103" fmla="*/ 730211 w 6857455"/>
                <a:gd name="connsiteY103" fmla="*/ 698116 h 874716"/>
                <a:gd name="connsiteX104" fmla="*/ 784889 w 6857455"/>
                <a:gd name="connsiteY104" fmla="*/ 676018 h 874716"/>
                <a:gd name="connsiteX105" fmla="*/ 800509 w 6857455"/>
                <a:gd name="connsiteY105" fmla="*/ 661349 h 874716"/>
                <a:gd name="connsiteX106" fmla="*/ 857661 w 6857455"/>
                <a:gd name="connsiteY106" fmla="*/ 626868 h 874716"/>
                <a:gd name="connsiteX107" fmla="*/ 949102 w 6857455"/>
                <a:gd name="connsiteY107" fmla="*/ 614676 h 874716"/>
                <a:gd name="connsiteX108" fmla="*/ 960342 w 6857455"/>
                <a:gd name="connsiteY108" fmla="*/ 607435 h 874716"/>
                <a:gd name="connsiteX109" fmla="*/ 977109 w 6857455"/>
                <a:gd name="connsiteY109" fmla="*/ 595815 h 874716"/>
                <a:gd name="connsiteX110" fmla="*/ 1071218 w 6857455"/>
                <a:gd name="connsiteY110" fmla="*/ 575240 h 874716"/>
                <a:gd name="connsiteX111" fmla="*/ 1091983 w 6857455"/>
                <a:gd name="connsiteY111" fmla="*/ 568764 h 874716"/>
                <a:gd name="connsiteX112" fmla="*/ 1109321 w 6857455"/>
                <a:gd name="connsiteY112" fmla="*/ 557904 h 874716"/>
                <a:gd name="connsiteX113" fmla="*/ 1162279 w 6857455"/>
                <a:gd name="connsiteY113" fmla="*/ 532949 h 874716"/>
                <a:gd name="connsiteX114" fmla="*/ 1206097 w 6857455"/>
                <a:gd name="connsiteY114" fmla="*/ 532187 h 874716"/>
                <a:gd name="connsiteX115" fmla="*/ 1266867 w 6857455"/>
                <a:gd name="connsiteY115" fmla="*/ 518088 h 874716"/>
                <a:gd name="connsiteX116" fmla="*/ 1380219 w 6857455"/>
                <a:gd name="connsiteY116" fmla="*/ 504182 h 874716"/>
                <a:gd name="connsiteX117" fmla="*/ 1403461 w 6857455"/>
                <a:gd name="connsiteY117" fmla="*/ 496180 h 874716"/>
                <a:gd name="connsiteX118" fmla="*/ 1544054 w 6857455"/>
                <a:gd name="connsiteY118" fmla="*/ 458268 h 874716"/>
                <a:gd name="connsiteX119" fmla="*/ 1656644 w 6857455"/>
                <a:gd name="connsiteY119" fmla="*/ 459032 h 874716"/>
                <a:gd name="connsiteX120" fmla="*/ 1665406 w 6857455"/>
                <a:gd name="connsiteY120" fmla="*/ 460747 h 874716"/>
                <a:gd name="connsiteX121" fmla="*/ 1708461 w 6857455"/>
                <a:gd name="connsiteY121" fmla="*/ 473318 h 874716"/>
                <a:gd name="connsiteX122" fmla="*/ 1775140 w 6857455"/>
                <a:gd name="connsiteY122" fmla="*/ 469891 h 874716"/>
                <a:gd name="connsiteX123" fmla="*/ 1821051 w 6857455"/>
                <a:gd name="connsiteY123" fmla="*/ 452554 h 874716"/>
                <a:gd name="connsiteX124" fmla="*/ 1878203 w 6857455"/>
                <a:gd name="connsiteY124" fmla="*/ 451792 h 874716"/>
                <a:gd name="connsiteX125" fmla="*/ 1943547 w 6857455"/>
                <a:gd name="connsiteY125" fmla="*/ 462651 h 874716"/>
                <a:gd name="connsiteX126" fmla="*/ 1972884 w 6857455"/>
                <a:gd name="connsiteY126" fmla="*/ 464937 h 874716"/>
                <a:gd name="connsiteX127" fmla="*/ 2053469 w 6857455"/>
                <a:gd name="connsiteY127" fmla="*/ 487417 h 874716"/>
                <a:gd name="connsiteX128" fmla="*/ 2101477 w 6857455"/>
                <a:gd name="connsiteY128" fmla="*/ 481893 h 874716"/>
                <a:gd name="connsiteX129" fmla="*/ 2148722 w 6857455"/>
                <a:gd name="connsiteY129" fmla="*/ 467033 h 874716"/>
                <a:gd name="connsiteX130" fmla="*/ 2179011 w 6857455"/>
                <a:gd name="connsiteY130" fmla="*/ 452744 h 874716"/>
                <a:gd name="connsiteX131" fmla="*/ 2240165 w 6857455"/>
                <a:gd name="connsiteY131" fmla="*/ 442648 h 874716"/>
                <a:gd name="connsiteX132" fmla="*/ 2251404 w 6857455"/>
                <a:gd name="connsiteY132" fmla="*/ 444172 h 874716"/>
                <a:gd name="connsiteX133" fmla="*/ 2433912 w 6857455"/>
                <a:gd name="connsiteY133" fmla="*/ 456746 h 874716"/>
                <a:gd name="connsiteX134" fmla="*/ 2506302 w 6857455"/>
                <a:gd name="connsiteY134" fmla="*/ 476939 h 874716"/>
                <a:gd name="connsiteX135" fmla="*/ 2521735 w 6857455"/>
                <a:gd name="connsiteY135" fmla="*/ 479415 h 874716"/>
                <a:gd name="connsiteX136" fmla="*/ 2675854 w 6857455"/>
                <a:gd name="connsiteY136" fmla="*/ 502086 h 874716"/>
                <a:gd name="connsiteX137" fmla="*/ 2692998 w 6857455"/>
                <a:gd name="connsiteY137" fmla="*/ 503038 h 874716"/>
                <a:gd name="connsiteX138" fmla="*/ 2740816 w 6857455"/>
                <a:gd name="connsiteY138" fmla="*/ 499037 h 874716"/>
                <a:gd name="connsiteX139" fmla="*/ 2853596 w 6857455"/>
                <a:gd name="connsiteY139" fmla="*/ 540187 h 874716"/>
                <a:gd name="connsiteX140" fmla="*/ 2966565 w 6857455"/>
                <a:gd name="connsiteY140" fmla="*/ 554286 h 874716"/>
                <a:gd name="connsiteX141" fmla="*/ 3028671 w 6857455"/>
                <a:gd name="connsiteY141" fmla="*/ 554094 h 874716"/>
                <a:gd name="connsiteX142" fmla="*/ 3073059 w 6857455"/>
                <a:gd name="connsiteY142" fmla="*/ 564192 h 874716"/>
                <a:gd name="connsiteX143" fmla="*/ 3182219 w 6857455"/>
                <a:gd name="connsiteY143" fmla="*/ 594862 h 874716"/>
                <a:gd name="connsiteX144" fmla="*/ 3233656 w 6857455"/>
                <a:gd name="connsiteY144" fmla="*/ 599625 h 874716"/>
                <a:gd name="connsiteX145" fmla="*/ 3288332 w 6857455"/>
                <a:gd name="connsiteY145" fmla="*/ 609914 h 874716"/>
                <a:gd name="connsiteX146" fmla="*/ 3423591 w 6857455"/>
                <a:gd name="connsiteY146" fmla="*/ 656015 h 874716"/>
                <a:gd name="connsiteX147" fmla="*/ 3534084 w 6857455"/>
                <a:gd name="connsiteY147" fmla="*/ 653349 h 874716"/>
                <a:gd name="connsiteX148" fmla="*/ 3604571 w 6857455"/>
                <a:gd name="connsiteY148" fmla="*/ 653918 h 874716"/>
                <a:gd name="connsiteX149" fmla="*/ 3688586 w 6857455"/>
                <a:gd name="connsiteY149" fmla="*/ 669160 h 874716"/>
                <a:gd name="connsiteX150" fmla="*/ 3757358 w 6857455"/>
                <a:gd name="connsiteY150" fmla="*/ 691450 h 874716"/>
                <a:gd name="connsiteX151" fmla="*/ 3852421 w 6857455"/>
                <a:gd name="connsiteY151" fmla="*/ 709167 h 874716"/>
                <a:gd name="connsiteX152" fmla="*/ 3947104 w 6857455"/>
                <a:gd name="connsiteY152" fmla="*/ 743267 h 874716"/>
                <a:gd name="connsiteX153" fmla="*/ 4013208 w 6857455"/>
                <a:gd name="connsiteY153" fmla="*/ 769367 h 874716"/>
                <a:gd name="connsiteX154" fmla="*/ 4105222 w 6857455"/>
                <a:gd name="connsiteY154" fmla="*/ 792417 h 874716"/>
                <a:gd name="connsiteX155" fmla="*/ 4246006 w 6857455"/>
                <a:gd name="connsiteY155" fmla="*/ 808610 h 874716"/>
                <a:gd name="connsiteX156" fmla="*/ 4310779 w 6857455"/>
                <a:gd name="connsiteY156" fmla="*/ 810326 h 874716"/>
                <a:gd name="connsiteX157" fmla="*/ 4413272 w 6857455"/>
                <a:gd name="connsiteY157" fmla="*/ 848235 h 874716"/>
                <a:gd name="connsiteX158" fmla="*/ 4457087 w 6857455"/>
                <a:gd name="connsiteY158" fmla="*/ 866524 h 874716"/>
                <a:gd name="connsiteX159" fmla="*/ 4496523 w 6857455"/>
                <a:gd name="connsiteY159" fmla="*/ 851284 h 874716"/>
                <a:gd name="connsiteX160" fmla="*/ 4522050 w 6857455"/>
                <a:gd name="connsiteY160" fmla="*/ 833757 h 874716"/>
                <a:gd name="connsiteX161" fmla="*/ 4602824 w 6857455"/>
                <a:gd name="connsiteY161" fmla="*/ 848618 h 874716"/>
                <a:gd name="connsiteX162" fmla="*/ 4688553 w 6857455"/>
                <a:gd name="connsiteY162" fmla="*/ 864238 h 874716"/>
                <a:gd name="connsiteX163" fmla="*/ 4749895 w 6857455"/>
                <a:gd name="connsiteY163" fmla="*/ 874716 h 874716"/>
                <a:gd name="connsiteX164" fmla="*/ 4826480 w 6857455"/>
                <a:gd name="connsiteY164" fmla="*/ 866334 h 874716"/>
                <a:gd name="connsiteX165" fmla="*/ 4886870 w 6857455"/>
                <a:gd name="connsiteY165" fmla="*/ 862906 h 874716"/>
                <a:gd name="connsiteX166" fmla="*/ 4935639 w 6857455"/>
                <a:gd name="connsiteY166" fmla="*/ 853190 h 874716"/>
                <a:gd name="connsiteX167" fmla="*/ 4952784 w 6857455"/>
                <a:gd name="connsiteY167" fmla="*/ 847473 h 874716"/>
                <a:gd name="connsiteX168" fmla="*/ 5088617 w 6857455"/>
                <a:gd name="connsiteY168" fmla="*/ 802896 h 874716"/>
                <a:gd name="connsiteX169" fmla="*/ 5233781 w 6857455"/>
                <a:gd name="connsiteY169" fmla="*/ 767271 h 874716"/>
                <a:gd name="connsiteX170" fmla="*/ 5327893 w 6857455"/>
                <a:gd name="connsiteY170" fmla="*/ 789752 h 874716"/>
                <a:gd name="connsiteX171" fmla="*/ 5362946 w 6857455"/>
                <a:gd name="connsiteY171" fmla="*/ 789370 h 874716"/>
                <a:gd name="connsiteX172" fmla="*/ 5524115 w 6857455"/>
                <a:gd name="connsiteY172" fmla="*/ 794514 h 874716"/>
                <a:gd name="connsiteX173" fmla="*/ 5552500 w 6857455"/>
                <a:gd name="connsiteY173" fmla="*/ 800038 h 874716"/>
                <a:gd name="connsiteX174" fmla="*/ 5705857 w 6857455"/>
                <a:gd name="connsiteY174" fmla="*/ 777367 h 874716"/>
                <a:gd name="connsiteX175" fmla="*/ 5761485 w 6857455"/>
                <a:gd name="connsiteY175" fmla="*/ 773557 h 874716"/>
                <a:gd name="connsiteX176" fmla="*/ 5812731 w 6857455"/>
                <a:gd name="connsiteY176" fmla="*/ 767271 h 874716"/>
                <a:gd name="connsiteX177" fmla="*/ 5884361 w 6857455"/>
                <a:gd name="connsiteY177" fmla="*/ 765747 h 874716"/>
                <a:gd name="connsiteX178" fmla="*/ 5958660 w 6857455"/>
                <a:gd name="connsiteY178" fmla="*/ 768605 h 874716"/>
                <a:gd name="connsiteX179" fmla="*/ 6041528 w 6857455"/>
                <a:gd name="connsiteY179" fmla="*/ 768033 h 874716"/>
                <a:gd name="connsiteX180" fmla="*/ 6074297 w 6857455"/>
                <a:gd name="connsiteY180" fmla="*/ 763081 h 874716"/>
                <a:gd name="connsiteX181" fmla="*/ 6162880 w 6857455"/>
                <a:gd name="connsiteY181" fmla="*/ 766509 h 874716"/>
                <a:gd name="connsiteX182" fmla="*/ 6209364 w 6857455"/>
                <a:gd name="connsiteY182" fmla="*/ 760795 h 874716"/>
                <a:gd name="connsiteX183" fmla="*/ 6285948 w 6857455"/>
                <a:gd name="connsiteY183" fmla="*/ 759651 h 874716"/>
                <a:gd name="connsiteX184" fmla="*/ 6310905 w 6857455"/>
                <a:gd name="connsiteY184" fmla="*/ 758316 h 874716"/>
                <a:gd name="connsiteX185" fmla="*/ 6333194 w 6857455"/>
                <a:gd name="connsiteY185" fmla="*/ 757554 h 874716"/>
                <a:gd name="connsiteX186" fmla="*/ 6409586 w 6857455"/>
                <a:gd name="connsiteY186" fmla="*/ 773177 h 874716"/>
                <a:gd name="connsiteX187" fmla="*/ 6477407 w 6857455"/>
                <a:gd name="connsiteY187" fmla="*/ 774129 h 874716"/>
                <a:gd name="connsiteX188" fmla="*/ 6596283 w 6857455"/>
                <a:gd name="connsiteY188" fmla="*/ 786703 h 874716"/>
                <a:gd name="connsiteX189" fmla="*/ 6622573 w 6857455"/>
                <a:gd name="connsiteY189" fmla="*/ 782321 h 874716"/>
                <a:gd name="connsiteX190" fmla="*/ 6704872 w 6857455"/>
                <a:gd name="connsiteY190" fmla="*/ 780607 h 874716"/>
                <a:gd name="connsiteX191" fmla="*/ 6751738 w 6857455"/>
                <a:gd name="connsiteY191" fmla="*/ 779273 h 874716"/>
                <a:gd name="connsiteX192" fmla="*/ 6809650 w 6857455"/>
                <a:gd name="connsiteY192" fmla="*/ 788417 h 874716"/>
                <a:gd name="connsiteX193" fmla="*/ 6832976 w 6857455"/>
                <a:gd name="connsiteY193" fmla="*/ 800428 h 8747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</a:cxnLst>
              <a:rect l="l" t="t" r="r" b="b"/>
              <a:pathLst>
                <a:path w="6857455" h="874716">
                  <a:moveTo>
                    <a:pt x="6857455" y="804643"/>
                  </a:moveTo>
                  <a:lnTo>
                    <a:pt x="6857455" y="562246"/>
                  </a:lnTo>
                  <a:lnTo>
                    <a:pt x="6829178" y="551284"/>
                  </a:lnTo>
                  <a:cubicBezTo>
                    <a:pt x="6805745" y="539044"/>
                    <a:pt x="6784885" y="521708"/>
                    <a:pt x="6766024" y="500372"/>
                  </a:cubicBezTo>
                  <a:cubicBezTo>
                    <a:pt x="6755166" y="488179"/>
                    <a:pt x="6746784" y="486845"/>
                    <a:pt x="6734971" y="500944"/>
                  </a:cubicBezTo>
                  <a:cubicBezTo>
                    <a:pt x="6721257" y="517326"/>
                    <a:pt x="6701634" y="510850"/>
                    <a:pt x="6683915" y="507040"/>
                  </a:cubicBezTo>
                  <a:cubicBezTo>
                    <a:pt x="6665629" y="503230"/>
                    <a:pt x="6647148" y="499228"/>
                    <a:pt x="6628860" y="495418"/>
                  </a:cubicBezTo>
                  <a:cubicBezTo>
                    <a:pt x="6615335" y="492752"/>
                    <a:pt x="6601999" y="490466"/>
                    <a:pt x="6588662" y="487227"/>
                  </a:cubicBezTo>
                  <a:cubicBezTo>
                    <a:pt x="6547133" y="477129"/>
                    <a:pt x="6509794" y="480177"/>
                    <a:pt x="6476074" y="511230"/>
                  </a:cubicBezTo>
                  <a:cubicBezTo>
                    <a:pt x="6450356" y="535043"/>
                    <a:pt x="6417399" y="542093"/>
                    <a:pt x="6382345" y="534853"/>
                  </a:cubicBezTo>
                  <a:cubicBezTo>
                    <a:pt x="6377963" y="533901"/>
                    <a:pt x="6372439" y="530091"/>
                    <a:pt x="6369391" y="531615"/>
                  </a:cubicBezTo>
                  <a:cubicBezTo>
                    <a:pt x="6323479" y="553904"/>
                    <a:pt x="6287092" y="514658"/>
                    <a:pt x="6244799" y="512182"/>
                  </a:cubicBezTo>
                  <a:cubicBezTo>
                    <a:pt x="6226130" y="511040"/>
                    <a:pt x="6207079" y="496942"/>
                    <a:pt x="6190315" y="485703"/>
                  </a:cubicBezTo>
                  <a:cubicBezTo>
                    <a:pt x="6167262" y="470271"/>
                    <a:pt x="6146687" y="455412"/>
                    <a:pt x="6115446" y="462270"/>
                  </a:cubicBezTo>
                  <a:cubicBezTo>
                    <a:pt x="6084203" y="469319"/>
                    <a:pt x="6055627" y="456364"/>
                    <a:pt x="6032194" y="434266"/>
                  </a:cubicBezTo>
                  <a:cubicBezTo>
                    <a:pt x="6014287" y="417501"/>
                    <a:pt x="5994665" y="415977"/>
                    <a:pt x="5971042" y="420738"/>
                  </a:cubicBezTo>
                  <a:cubicBezTo>
                    <a:pt x="5941513" y="426645"/>
                    <a:pt x="5910842" y="427027"/>
                    <a:pt x="5880933" y="430646"/>
                  </a:cubicBezTo>
                  <a:cubicBezTo>
                    <a:pt x="5874454" y="431408"/>
                    <a:pt x="5866265" y="434076"/>
                    <a:pt x="5862452" y="438648"/>
                  </a:cubicBezTo>
                  <a:cubicBezTo>
                    <a:pt x="5815779" y="495418"/>
                    <a:pt x="5750055" y="495990"/>
                    <a:pt x="5685283" y="498658"/>
                  </a:cubicBezTo>
                  <a:cubicBezTo>
                    <a:pt x="5646039" y="500372"/>
                    <a:pt x="5606604" y="500372"/>
                    <a:pt x="5567169" y="499420"/>
                  </a:cubicBezTo>
                  <a:cubicBezTo>
                    <a:pt x="5553832" y="499228"/>
                    <a:pt x="5539736" y="496180"/>
                    <a:pt x="5527923" y="490466"/>
                  </a:cubicBezTo>
                  <a:cubicBezTo>
                    <a:pt x="5503348" y="478463"/>
                    <a:pt x="5480680" y="462843"/>
                    <a:pt x="5456292" y="450650"/>
                  </a:cubicBezTo>
                  <a:cubicBezTo>
                    <a:pt x="5447151" y="445886"/>
                    <a:pt x="5435338" y="445696"/>
                    <a:pt x="5424670" y="444934"/>
                  </a:cubicBezTo>
                  <a:cubicBezTo>
                    <a:pt x="5405809" y="443410"/>
                    <a:pt x="5384854" y="447982"/>
                    <a:pt x="5368662" y="441124"/>
                  </a:cubicBezTo>
                  <a:cubicBezTo>
                    <a:pt x="5326559" y="423407"/>
                    <a:pt x="5287123" y="427407"/>
                    <a:pt x="5247118" y="444934"/>
                  </a:cubicBezTo>
                  <a:cubicBezTo>
                    <a:pt x="5191108" y="469509"/>
                    <a:pt x="5138148" y="467605"/>
                    <a:pt x="5088617" y="428742"/>
                  </a:cubicBezTo>
                  <a:cubicBezTo>
                    <a:pt x="5066328" y="411215"/>
                    <a:pt x="5044609" y="419596"/>
                    <a:pt x="5025750" y="433694"/>
                  </a:cubicBezTo>
                  <a:cubicBezTo>
                    <a:pt x="5004032" y="450078"/>
                    <a:pt x="4982885" y="454268"/>
                    <a:pt x="4957930" y="442268"/>
                  </a:cubicBezTo>
                  <a:cubicBezTo>
                    <a:pt x="4952404" y="439600"/>
                    <a:pt x="4944594" y="440933"/>
                    <a:pt x="4938116" y="441886"/>
                  </a:cubicBezTo>
                  <a:cubicBezTo>
                    <a:pt x="4901158" y="446648"/>
                    <a:pt x="4864009" y="454650"/>
                    <a:pt x="4833910" y="421693"/>
                  </a:cubicBezTo>
                  <a:cubicBezTo>
                    <a:pt x="4828004" y="415214"/>
                    <a:pt x="4818097" y="412549"/>
                    <a:pt x="4810095" y="408167"/>
                  </a:cubicBezTo>
                  <a:cubicBezTo>
                    <a:pt x="4776566" y="390258"/>
                    <a:pt x="4777900" y="391974"/>
                    <a:pt x="4747991" y="413691"/>
                  </a:cubicBezTo>
                  <a:cubicBezTo>
                    <a:pt x="4732369" y="425121"/>
                    <a:pt x="4710842" y="436742"/>
                    <a:pt x="4692745" y="435790"/>
                  </a:cubicBezTo>
                  <a:cubicBezTo>
                    <a:pt x="4583584" y="430075"/>
                    <a:pt x="4479758" y="457508"/>
                    <a:pt x="4375933" y="483417"/>
                  </a:cubicBezTo>
                  <a:cubicBezTo>
                    <a:pt x="4311923" y="499420"/>
                    <a:pt x="4249436" y="500372"/>
                    <a:pt x="4185426" y="484179"/>
                  </a:cubicBezTo>
                  <a:cubicBezTo>
                    <a:pt x="4139133" y="472367"/>
                    <a:pt x="4095315" y="491800"/>
                    <a:pt x="4052072" y="505134"/>
                  </a:cubicBezTo>
                  <a:cubicBezTo>
                    <a:pt x="4043117" y="507799"/>
                    <a:pt x="4034735" y="518278"/>
                    <a:pt x="4029973" y="527233"/>
                  </a:cubicBezTo>
                  <a:cubicBezTo>
                    <a:pt x="4012826" y="558858"/>
                    <a:pt x="3984441" y="563810"/>
                    <a:pt x="3948626" y="550666"/>
                  </a:cubicBezTo>
                  <a:cubicBezTo>
                    <a:pt x="3920241" y="540377"/>
                    <a:pt x="3894332" y="526661"/>
                    <a:pt x="3871280" y="502275"/>
                  </a:cubicBezTo>
                  <a:cubicBezTo>
                    <a:pt x="3844229" y="473701"/>
                    <a:pt x="3816224" y="441124"/>
                    <a:pt x="3774312" y="429122"/>
                  </a:cubicBezTo>
                  <a:cubicBezTo>
                    <a:pt x="3756214" y="423979"/>
                    <a:pt x="3740593" y="423217"/>
                    <a:pt x="3721543" y="428552"/>
                  </a:cubicBezTo>
                  <a:cubicBezTo>
                    <a:pt x="3684583" y="438837"/>
                    <a:pt x="3647436" y="446078"/>
                    <a:pt x="3612763" y="414263"/>
                  </a:cubicBezTo>
                  <a:cubicBezTo>
                    <a:pt x="3593712" y="396736"/>
                    <a:pt x="3567994" y="385496"/>
                    <a:pt x="3537323" y="389878"/>
                  </a:cubicBezTo>
                  <a:cubicBezTo>
                    <a:pt x="3499031" y="395402"/>
                    <a:pt x="3464168" y="381496"/>
                    <a:pt x="3431593" y="360921"/>
                  </a:cubicBezTo>
                  <a:cubicBezTo>
                    <a:pt x="3419971" y="353491"/>
                    <a:pt x="3405682" y="349301"/>
                    <a:pt x="3392158" y="345681"/>
                  </a:cubicBezTo>
                  <a:cubicBezTo>
                    <a:pt x="3360915" y="337298"/>
                    <a:pt x="3329480" y="329868"/>
                    <a:pt x="3297856" y="323010"/>
                  </a:cubicBezTo>
                  <a:cubicBezTo>
                    <a:pt x="3271948" y="317296"/>
                    <a:pt x="3245849" y="313104"/>
                    <a:pt x="3219748" y="308151"/>
                  </a:cubicBezTo>
                  <a:cubicBezTo>
                    <a:pt x="3191173" y="302817"/>
                    <a:pt x="3168502" y="290433"/>
                    <a:pt x="3156692" y="261668"/>
                  </a:cubicBezTo>
                  <a:cubicBezTo>
                    <a:pt x="3152882" y="252524"/>
                    <a:pt x="3143737" y="245283"/>
                    <a:pt x="3136497" y="237663"/>
                  </a:cubicBezTo>
                  <a:cubicBezTo>
                    <a:pt x="3131355" y="232139"/>
                    <a:pt x="3124495" y="227947"/>
                    <a:pt x="3119733" y="222233"/>
                  </a:cubicBezTo>
                  <a:cubicBezTo>
                    <a:pt x="3094776" y="192132"/>
                    <a:pt x="3070201" y="161843"/>
                    <a:pt x="3045436" y="131742"/>
                  </a:cubicBezTo>
                  <a:cubicBezTo>
                    <a:pt x="3042958" y="128884"/>
                    <a:pt x="3040292" y="125455"/>
                    <a:pt x="3037054" y="124121"/>
                  </a:cubicBezTo>
                  <a:cubicBezTo>
                    <a:pt x="3003525" y="110215"/>
                    <a:pt x="2969614" y="97070"/>
                    <a:pt x="2936466" y="82400"/>
                  </a:cubicBezTo>
                  <a:cubicBezTo>
                    <a:pt x="2923702" y="76686"/>
                    <a:pt x="2910558" y="69637"/>
                    <a:pt x="2901031" y="59731"/>
                  </a:cubicBezTo>
                  <a:cubicBezTo>
                    <a:pt x="2879314" y="37250"/>
                    <a:pt x="2859502" y="12866"/>
                    <a:pt x="2828259" y="3149"/>
                  </a:cubicBezTo>
                  <a:cubicBezTo>
                    <a:pt x="2819114" y="293"/>
                    <a:pt x="2808256" y="-1231"/>
                    <a:pt x="2799492" y="1245"/>
                  </a:cubicBezTo>
                  <a:cubicBezTo>
                    <a:pt x="2763867" y="11532"/>
                    <a:pt x="2729005" y="24296"/>
                    <a:pt x="2693570" y="35154"/>
                  </a:cubicBezTo>
                  <a:cubicBezTo>
                    <a:pt x="2671092" y="41823"/>
                    <a:pt x="2650707" y="49825"/>
                    <a:pt x="2639847" y="73448"/>
                  </a:cubicBezTo>
                  <a:cubicBezTo>
                    <a:pt x="2636801" y="80114"/>
                    <a:pt x="2628226" y="87354"/>
                    <a:pt x="2621178" y="88688"/>
                  </a:cubicBezTo>
                  <a:cubicBezTo>
                    <a:pt x="2575839" y="97260"/>
                    <a:pt x="2531069" y="101451"/>
                    <a:pt x="2489348" y="72304"/>
                  </a:cubicBezTo>
                  <a:cubicBezTo>
                    <a:pt x="2480585" y="66017"/>
                    <a:pt x="2464201" y="66017"/>
                    <a:pt x="2452580" y="68683"/>
                  </a:cubicBezTo>
                  <a:cubicBezTo>
                    <a:pt x="2407811" y="78590"/>
                    <a:pt x="2365328" y="82020"/>
                    <a:pt x="2326464" y="50395"/>
                  </a:cubicBezTo>
                  <a:cubicBezTo>
                    <a:pt x="2321892" y="46585"/>
                    <a:pt x="2307224" y="50015"/>
                    <a:pt x="2300365" y="54777"/>
                  </a:cubicBezTo>
                  <a:cubicBezTo>
                    <a:pt x="2234259" y="101261"/>
                    <a:pt x="2198064" y="102405"/>
                    <a:pt x="2130434" y="58397"/>
                  </a:cubicBezTo>
                  <a:cubicBezTo>
                    <a:pt x="2126052" y="55539"/>
                    <a:pt x="2120337" y="52301"/>
                    <a:pt x="2118621" y="47919"/>
                  </a:cubicBezTo>
                  <a:cubicBezTo>
                    <a:pt x="2107001" y="19914"/>
                    <a:pt x="2082236" y="19152"/>
                    <a:pt x="2057659" y="16866"/>
                  </a:cubicBezTo>
                  <a:cubicBezTo>
                    <a:pt x="2030608" y="14390"/>
                    <a:pt x="2003555" y="11152"/>
                    <a:pt x="1976314" y="8865"/>
                  </a:cubicBezTo>
                  <a:cubicBezTo>
                    <a:pt x="1971550" y="8483"/>
                    <a:pt x="1966216" y="10007"/>
                    <a:pt x="1961454" y="11724"/>
                  </a:cubicBezTo>
                  <a:cubicBezTo>
                    <a:pt x="1943165" y="18010"/>
                    <a:pt x="1925449" y="27154"/>
                    <a:pt x="1906588" y="30964"/>
                  </a:cubicBezTo>
                  <a:cubicBezTo>
                    <a:pt x="1865821" y="39156"/>
                    <a:pt x="1826385" y="55539"/>
                    <a:pt x="1783330" y="48871"/>
                  </a:cubicBezTo>
                  <a:cubicBezTo>
                    <a:pt x="1775902" y="47729"/>
                    <a:pt x="1767327" y="53253"/>
                    <a:pt x="1759327" y="55349"/>
                  </a:cubicBezTo>
                  <a:cubicBezTo>
                    <a:pt x="1744849" y="58969"/>
                    <a:pt x="1730750" y="64111"/>
                    <a:pt x="1716082" y="65445"/>
                  </a:cubicBezTo>
                  <a:cubicBezTo>
                    <a:pt x="1677218" y="68875"/>
                    <a:pt x="1637975" y="71924"/>
                    <a:pt x="1598920" y="72114"/>
                  </a:cubicBezTo>
                  <a:cubicBezTo>
                    <a:pt x="1580061" y="72304"/>
                    <a:pt x="1561201" y="65065"/>
                    <a:pt x="1542150" y="62207"/>
                  </a:cubicBezTo>
                  <a:cubicBezTo>
                    <a:pt x="1533578" y="60873"/>
                    <a:pt x="1519669" y="58587"/>
                    <a:pt x="1516813" y="62779"/>
                  </a:cubicBezTo>
                  <a:cubicBezTo>
                    <a:pt x="1494714" y="94592"/>
                    <a:pt x="1463661" y="88496"/>
                    <a:pt x="1432228" y="88116"/>
                  </a:cubicBezTo>
                  <a:cubicBezTo>
                    <a:pt x="1362884" y="87354"/>
                    <a:pt x="1295826" y="60493"/>
                    <a:pt x="1224765" y="71924"/>
                  </a:cubicBezTo>
                  <a:cubicBezTo>
                    <a:pt x="1204191" y="75162"/>
                    <a:pt x="1181330" y="62397"/>
                    <a:pt x="1159231" y="58207"/>
                  </a:cubicBezTo>
                  <a:cubicBezTo>
                    <a:pt x="1147801" y="56111"/>
                    <a:pt x="1135228" y="53633"/>
                    <a:pt x="1124370" y="56301"/>
                  </a:cubicBezTo>
                  <a:cubicBezTo>
                    <a:pt x="1107605" y="60493"/>
                    <a:pt x="1091411" y="68113"/>
                    <a:pt x="1075600" y="75542"/>
                  </a:cubicBezTo>
                  <a:cubicBezTo>
                    <a:pt x="1046261" y="89258"/>
                    <a:pt x="1016162" y="89258"/>
                    <a:pt x="986633" y="79162"/>
                  </a:cubicBezTo>
                  <a:cubicBezTo>
                    <a:pt x="944722" y="64873"/>
                    <a:pt x="903193" y="64873"/>
                    <a:pt x="861089" y="76304"/>
                  </a:cubicBezTo>
                  <a:cubicBezTo>
                    <a:pt x="826990" y="85638"/>
                    <a:pt x="791935" y="92116"/>
                    <a:pt x="759168" y="104689"/>
                  </a:cubicBezTo>
                  <a:cubicBezTo>
                    <a:pt x="744689" y="110215"/>
                    <a:pt x="732497" y="126597"/>
                    <a:pt x="723735" y="140696"/>
                  </a:cubicBezTo>
                  <a:cubicBezTo>
                    <a:pt x="706018" y="169271"/>
                    <a:pt x="674013" y="169081"/>
                    <a:pt x="647532" y="147934"/>
                  </a:cubicBezTo>
                  <a:cubicBezTo>
                    <a:pt x="619717" y="125645"/>
                    <a:pt x="584664" y="112501"/>
                    <a:pt x="552659" y="95926"/>
                  </a:cubicBezTo>
                  <a:cubicBezTo>
                    <a:pt x="549993" y="94592"/>
                    <a:pt x="545039" y="96116"/>
                    <a:pt x="541800" y="97640"/>
                  </a:cubicBezTo>
                  <a:cubicBezTo>
                    <a:pt x="488649" y="122407"/>
                    <a:pt x="433593" y="126979"/>
                    <a:pt x="375107" y="123169"/>
                  </a:cubicBezTo>
                  <a:cubicBezTo>
                    <a:pt x="341960" y="121073"/>
                    <a:pt x="307289" y="137076"/>
                    <a:pt x="273567" y="145458"/>
                  </a:cubicBezTo>
                  <a:cubicBezTo>
                    <a:pt x="269757" y="146410"/>
                    <a:pt x="266519" y="151174"/>
                    <a:pt x="264043" y="154792"/>
                  </a:cubicBezTo>
                  <a:cubicBezTo>
                    <a:pt x="240228" y="190800"/>
                    <a:pt x="208223" y="200706"/>
                    <a:pt x="169360" y="177273"/>
                  </a:cubicBezTo>
                  <a:cubicBezTo>
                    <a:pt x="143643" y="161651"/>
                    <a:pt x="118114" y="158032"/>
                    <a:pt x="89347" y="157460"/>
                  </a:cubicBezTo>
                  <a:cubicBezTo>
                    <a:pt x="71059" y="157078"/>
                    <a:pt x="52962" y="147934"/>
                    <a:pt x="34291" y="145268"/>
                  </a:cubicBezTo>
                  <a:lnTo>
                    <a:pt x="0" y="142056"/>
                  </a:lnTo>
                  <a:lnTo>
                    <a:pt x="0" y="849556"/>
                  </a:lnTo>
                  <a:lnTo>
                    <a:pt x="60652" y="844783"/>
                  </a:lnTo>
                  <a:cubicBezTo>
                    <a:pt x="80251" y="839473"/>
                    <a:pt x="99446" y="832043"/>
                    <a:pt x="119068" y="827281"/>
                  </a:cubicBezTo>
                  <a:cubicBezTo>
                    <a:pt x="137355" y="822899"/>
                    <a:pt x="154501" y="812802"/>
                    <a:pt x="171840" y="804420"/>
                  </a:cubicBezTo>
                  <a:cubicBezTo>
                    <a:pt x="204985" y="788417"/>
                    <a:pt x="240420" y="798514"/>
                    <a:pt x="274329" y="794324"/>
                  </a:cubicBezTo>
                  <a:cubicBezTo>
                    <a:pt x="285188" y="792990"/>
                    <a:pt x="296046" y="791466"/>
                    <a:pt x="306715" y="788798"/>
                  </a:cubicBezTo>
                  <a:cubicBezTo>
                    <a:pt x="335864" y="781749"/>
                    <a:pt x="365583" y="775653"/>
                    <a:pt x="393967" y="765937"/>
                  </a:cubicBezTo>
                  <a:cubicBezTo>
                    <a:pt x="426165" y="755078"/>
                    <a:pt x="457028" y="740600"/>
                    <a:pt x="493793" y="725549"/>
                  </a:cubicBezTo>
                  <a:cubicBezTo>
                    <a:pt x="506557" y="729360"/>
                    <a:pt x="526180" y="739648"/>
                    <a:pt x="546373" y="740600"/>
                  </a:cubicBezTo>
                  <a:cubicBezTo>
                    <a:pt x="611337" y="743838"/>
                    <a:pt x="672107" y="726121"/>
                    <a:pt x="730211" y="698116"/>
                  </a:cubicBezTo>
                  <a:cubicBezTo>
                    <a:pt x="747927" y="689734"/>
                    <a:pt x="766980" y="684210"/>
                    <a:pt x="784889" y="676018"/>
                  </a:cubicBezTo>
                  <a:cubicBezTo>
                    <a:pt x="791173" y="673161"/>
                    <a:pt x="799365" y="667065"/>
                    <a:pt x="800509" y="661349"/>
                  </a:cubicBezTo>
                  <a:cubicBezTo>
                    <a:pt x="807175" y="628201"/>
                    <a:pt x="831942" y="628772"/>
                    <a:pt x="857661" y="626868"/>
                  </a:cubicBezTo>
                  <a:cubicBezTo>
                    <a:pt x="888332" y="624582"/>
                    <a:pt x="918621" y="619248"/>
                    <a:pt x="949102" y="614676"/>
                  </a:cubicBezTo>
                  <a:cubicBezTo>
                    <a:pt x="953104" y="614104"/>
                    <a:pt x="956722" y="610104"/>
                    <a:pt x="960342" y="607435"/>
                  </a:cubicBezTo>
                  <a:cubicBezTo>
                    <a:pt x="965867" y="603435"/>
                    <a:pt x="971011" y="597339"/>
                    <a:pt x="977109" y="595815"/>
                  </a:cubicBezTo>
                  <a:cubicBezTo>
                    <a:pt x="1008350" y="588385"/>
                    <a:pt x="1039783" y="582099"/>
                    <a:pt x="1071218" y="575240"/>
                  </a:cubicBezTo>
                  <a:cubicBezTo>
                    <a:pt x="1078266" y="573716"/>
                    <a:pt x="1085505" y="571812"/>
                    <a:pt x="1091983" y="568764"/>
                  </a:cubicBezTo>
                  <a:cubicBezTo>
                    <a:pt x="1098079" y="565906"/>
                    <a:pt x="1103223" y="560952"/>
                    <a:pt x="1109321" y="557904"/>
                  </a:cubicBezTo>
                  <a:cubicBezTo>
                    <a:pt x="1125892" y="549714"/>
                    <a:pt x="1142851" y="542093"/>
                    <a:pt x="1162279" y="532949"/>
                  </a:cubicBezTo>
                  <a:cubicBezTo>
                    <a:pt x="1173138" y="550094"/>
                    <a:pt x="1187810" y="540377"/>
                    <a:pt x="1206097" y="532187"/>
                  </a:cubicBezTo>
                  <a:cubicBezTo>
                    <a:pt x="1224765" y="523805"/>
                    <a:pt x="1246292" y="521137"/>
                    <a:pt x="1266867" y="518088"/>
                  </a:cubicBezTo>
                  <a:cubicBezTo>
                    <a:pt x="1304588" y="512564"/>
                    <a:pt x="1342499" y="509134"/>
                    <a:pt x="1380219" y="504182"/>
                  </a:cubicBezTo>
                  <a:cubicBezTo>
                    <a:pt x="1388221" y="503038"/>
                    <a:pt x="1397365" y="500944"/>
                    <a:pt x="1403461" y="496180"/>
                  </a:cubicBezTo>
                  <a:cubicBezTo>
                    <a:pt x="1445181" y="464175"/>
                    <a:pt x="1495858" y="455222"/>
                    <a:pt x="1544054" y="458268"/>
                  </a:cubicBezTo>
                  <a:cubicBezTo>
                    <a:pt x="1581965" y="460557"/>
                    <a:pt x="1619114" y="462270"/>
                    <a:pt x="1656644" y="459032"/>
                  </a:cubicBezTo>
                  <a:cubicBezTo>
                    <a:pt x="1659502" y="458841"/>
                    <a:pt x="1663312" y="459223"/>
                    <a:pt x="1665406" y="460747"/>
                  </a:cubicBezTo>
                  <a:cubicBezTo>
                    <a:pt x="1678360" y="470843"/>
                    <a:pt x="1691887" y="471605"/>
                    <a:pt x="1708461" y="473318"/>
                  </a:cubicBezTo>
                  <a:cubicBezTo>
                    <a:pt x="1731894" y="475797"/>
                    <a:pt x="1753421" y="474081"/>
                    <a:pt x="1775140" y="469891"/>
                  </a:cubicBezTo>
                  <a:cubicBezTo>
                    <a:pt x="1790952" y="466843"/>
                    <a:pt x="1806953" y="460557"/>
                    <a:pt x="1821051" y="452554"/>
                  </a:cubicBezTo>
                  <a:cubicBezTo>
                    <a:pt x="1840672" y="441314"/>
                    <a:pt x="1859535" y="436934"/>
                    <a:pt x="1878203" y="451792"/>
                  </a:cubicBezTo>
                  <a:cubicBezTo>
                    <a:pt x="1898396" y="467605"/>
                    <a:pt x="1921257" y="462081"/>
                    <a:pt x="1943547" y="462651"/>
                  </a:cubicBezTo>
                  <a:cubicBezTo>
                    <a:pt x="1953262" y="462843"/>
                    <a:pt x="1963550" y="462461"/>
                    <a:pt x="1972884" y="464937"/>
                  </a:cubicBezTo>
                  <a:cubicBezTo>
                    <a:pt x="1999935" y="471987"/>
                    <a:pt x="2026036" y="482655"/>
                    <a:pt x="2053469" y="487417"/>
                  </a:cubicBezTo>
                  <a:cubicBezTo>
                    <a:pt x="2068710" y="490084"/>
                    <a:pt x="2085664" y="485321"/>
                    <a:pt x="2101477" y="481893"/>
                  </a:cubicBezTo>
                  <a:cubicBezTo>
                    <a:pt x="2117479" y="478273"/>
                    <a:pt x="2133290" y="472749"/>
                    <a:pt x="2148722" y="467033"/>
                  </a:cubicBezTo>
                  <a:cubicBezTo>
                    <a:pt x="2159199" y="463223"/>
                    <a:pt x="2170629" y="459603"/>
                    <a:pt x="2179011" y="452744"/>
                  </a:cubicBezTo>
                  <a:cubicBezTo>
                    <a:pt x="2198064" y="437124"/>
                    <a:pt x="2217685" y="434455"/>
                    <a:pt x="2240165" y="442648"/>
                  </a:cubicBezTo>
                  <a:cubicBezTo>
                    <a:pt x="2243593" y="443982"/>
                    <a:pt x="2247594" y="443982"/>
                    <a:pt x="2251404" y="444172"/>
                  </a:cubicBezTo>
                  <a:cubicBezTo>
                    <a:pt x="2312370" y="448172"/>
                    <a:pt x="2373330" y="450650"/>
                    <a:pt x="2433912" y="456746"/>
                  </a:cubicBezTo>
                  <a:cubicBezTo>
                    <a:pt x="2458485" y="459223"/>
                    <a:pt x="2482107" y="470081"/>
                    <a:pt x="2506302" y="476939"/>
                  </a:cubicBezTo>
                  <a:cubicBezTo>
                    <a:pt x="2511256" y="478273"/>
                    <a:pt x="2516783" y="480369"/>
                    <a:pt x="2521735" y="479415"/>
                  </a:cubicBezTo>
                  <a:cubicBezTo>
                    <a:pt x="2575647" y="469891"/>
                    <a:pt x="2626132" y="483797"/>
                    <a:pt x="2675854" y="502086"/>
                  </a:cubicBezTo>
                  <a:cubicBezTo>
                    <a:pt x="2680996" y="503992"/>
                    <a:pt x="2687282" y="503419"/>
                    <a:pt x="2692998" y="503038"/>
                  </a:cubicBezTo>
                  <a:cubicBezTo>
                    <a:pt x="2709003" y="501706"/>
                    <a:pt x="2726337" y="495038"/>
                    <a:pt x="2740816" y="499037"/>
                  </a:cubicBezTo>
                  <a:cubicBezTo>
                    <a:pt x="2779297" y="510088"/>
                    <a:pt x="2817398" y="523423"/>
                    <a:pt x="2853596" y="540187"/>
                  </a:cubicBezTo>
                  <a:cubicBezTo>
                    <a:pt x="2890365" y="557142"/>
                    <a:pt x="2924464" y="571430"/>
                    <a:pt x="2966565" y="554286"/>
                  </a:cubicBezTo>
                  <a:cubicBezTo>
                    <a:pt x="2984472" y="547045"/>
                    <a:pt x="3008095" y="552190"/>
                    <a:pt x="3028671" y="554094"/>
                  </a:cubicBezTo>
                  <a:cubicBezTo>
                    <a:pt x="3043720" y="555618"/>
                    <a:pt x="3058198" y="564192"/>
                    <a:pt x="3073059" y="564192"/>
                  </a:cubicBezTo>
                  <a:cubicBezTo>
                    <a:pt x="3112686" y="564192"/>
                    <a:pt x="3147927" y="574288"/>
                    <a:pt x="3182219" y="594862"/>
                  </a:cubicBezTo>
                  <a:cubicBezTo>
                    <a:pt x="3195557" y="602863"/>
                    <a:pt x="3216322" y="597529"/>
                    <a:pt x="3233656" y="599625"/>
                  </a:cubicBezTo>
                  <a:cubicBezTo>
                    <a:pt x="3251947" y="602101"/>
                    <a:pt x="3270804" y="604387"/>
                    <a:pt x="3288332" y="609914"/>
                  </a:cubicBezTo>
                  <a:cubicBezTo>
                    <a:pt x="3333672" y="624392"/>
                    <a:pt x="3378441" y="640774"/>
                    <a:pt x="3423591" y="656015"/>
                  </a:cubicBezTo>
                  <a:cubicBezTo>
                    <a:pt x="3460738" y="668590"/>
                    <a:pt x="3497317" y="658683"/>
                    <a:pt x="3534084" y="653349"/>
                  </a:cubicBezTo>
                  <a:cubicBezTo>
                    <a:pt x="3557137" y="649919"/>
                    <a:pt x="3578662" y="641727"/>
                    <a:pt x="3604571" y="653918"/>
                  </a:cubicBezTo>
                  <a:cubicBezTo>
                    <a:pt x="3629338" y="665541"/>
                    <a:pt x="3660771" y="662873"/>
                    <a:pt x="3688586" y="669160"/>
                  </a:cubicBezTo>
                  <a:cubicBezTo>
                    <a:pt x="3712020" y="674494"/>
                    <a:pt x="3734687" y="683068"/>
                    <a:pt x="3757358" y="691450"/>
                  </a:cubicBezTo>
                  <a:cubicBezTo>
                    <a:pt x="3788221" y="702881"/>
                    <a:pt x="3818700" y="714881"/>
                    <a:pt x="3852421" y="709167"/>
                  </a:cubicBezTo>
                  <a:cubicBezTo>
                    <a:pt x="3890714" y="702689"/>
                    <a:pt x="3917001" y="727073"/>
                    <a:pt x="3947104" y="743267"/>
                  </a:cubicBezTo>
                  <a:cubicBezTo>
                    <a:pt x="3967869" y="754316"/>
                    <a:pt x="3990538" y="762509"/>
                    <a:pt x="4013208" y="769367"/>
                  </a:cubicBezTo>
                  <a:cubicBezTo>
                    <a:pt x="4043497" y="778321"/>
                    <a:pt x="4074740" y="783655"/>
                    <a:pt x="4105222" y="792417"/>
                  </a:cubicBezTo>
                  <a:cubicBezTo>
                    <a:pt x="4151325" y="805561"/>
                    <a:pt x="4198001" y="815850"/>
                    <a:pt x="4246006" y="808610"/>
                  </a:cubicBezTo>
                  <a:cubicBezTo>
                    <a:pt x="4268105" y="805372"/>
                    <a:pt x="4288682" y="805561"/>
                    <a:pt x="4310779" y="810326"/>
                  </a:cubicBezTo>
                  <a:cubicBezTo>
                    <a:pt x="4346974" y="818136"/>
                    <a:pt x="4384123" y="819089"/>
                    <a:pt x="4413272" y="848235"/>
                  </a:cubicBezTo>
                  <a:cubicBezTo>
                    <a:pt x="4423558" y="858524"/>
                    <a:pt x="4442037" y="861190"/>
                    <a:pt x="4457087" y="866524"/>
                  </a:cubicBezTo>
                  <a:cubicBezTo>
                    <a:pt x="4474424" y="872812"/>
                    <a:pt x="4487186" y="869572"/>
                    <a:pt x="4496523" y="851284"/>
                  </a:cubicBezTo>
                  <a:cubicBezTo>
                    <a:pt x="4500713" y="843093"/>
                    <a:pt x="4512715" y="835091"/>
                    <a:pt x="4522050" y="833757"/>
                  </a:cubicBezTo>
                  <a:cubicBezTo>
                    <a:pt x="4550055" y="829757"/>
                    <a:pt x="4575773" y="835663"/>
                    <a:pt x="4602824" y="848618"/>
                  </a:cubicBezTo>
                  <a:cubicBezTo>
                    <a:pt x="4628161" y="860810"/>
                    <a:pt x="4659786" y="859476"/>
                    <a:pt x="4688553" y="864238"/>
                  </a:cubicBezTo>
                  <a:cubicBezTo>
                    <a:pt x="4708936" y="867668"/>
                    <a:pt x="4729321" y="874716"/>
                    <a:pt x="4749895" y="874716"/>
                  </a:cubicBezTo>
                  <a:cubicBezTo>
                    <a:pt x="4775424" y="874716"/>
                    <a:pt x="4800761" y="868620"/>
                    <a:pt x="4826480" y="866334"/>
                  </a:cubicBezTo>
                  <a:cubicBezTo>
                    <a:pt x="4846482" y="864430"/>
                    <a:pt x="4866867" y="865192"/>
                    <a:pt x="4886870" y="862906"/>
                  </a:cubicBezTo>
                  <a:cubicBezTo>
                    <a:pt x="4903254" y="861190"/>
                    <a:pt x="4919447" y="856810"/>
                    <a:pt x="4935639" y="853190"/>
                  </a:cubicBezTo>
                  <a:cubicBezTo>
                    <a:pt x="4941546" y="851856"/>
                    <a:pt x="4947452" y="846711"/>
                    <a:pt x="4952784" y="847473"/>
                  </a:cubicBezTo>
                  <a:cubicBezTo>
                    <a:pt x="5005745" y="855666"/>
                    <a:pt x="5043847" y="819089"/>
                    <a:pt x="5088617" y="802896"/>
                  </a:cubicBezTo>
                  <a:cubicBezTo>
                    <a:pt x="5135672" y="785749"/>
                    <a:pt x="5181204" y="759461"/>
                    <a:pt x="5233781" y="767271"/>
                  </a:cubicBezTo>
                  <a:cubicBezTo>
                    <a:pt x="5265596" y="772033"/>
                    <a:pt x="5296267" y="783083"/>
                    <a:pt x="5327893" y="789752"/>
                  </a:cubicBezTo>
                  <a:cubicBezTo>
                    <a:pt x="5339132" y="792038"/>
                    <a:pt x="5351705" y="791656"/>
                    <a:pt x="5362946" y="789370"/>
                  </a:cubicBezTo>
                  <a:cubicBezTo>
                    <a:pt x="5417240" y="778891"/>
                    <a:pt x="5470771" y="777367"/>
                    <a:pt x="5524115" y="794514"/>
                  </a:cubicBezTo>
                  <a:cubicBezTo>
                    <a:pt x="5533257" y="797372"/>
                    <a:pt x="5542974" y="800038"/>
                    <a:pt x="5552500" y="800038"/>
                  </a:cubicBezTo>
                  <a:cubicBezTo>
                    <a:pt x="5604697" y="800038"/>
                    <a:pt x="5655944" y="796038"/>
                    <a:pt x="5705857" y="777367"/>
                  </a:cubicBezTo>
                  <a:cubicBezTo>
                    <a:pt x="5722622" y="771080"/>
                    <a:pt x="5743006" y="775081"/>
                    <a:pt x="5761485" y="773557"/>
                  </a:cubicBezTo>
                  <a:cubicBezTo>
                    <a:pt x="5778629" y="772224"/>
                    <a:pt x="5796156" y="771653"/>
                    <a:pt x="5812731" y="767271"/>
                  </a:cubicBezTo>
                  <a:cubicBezTo>
                    <a:pt x="5836925" y="760795"/>
                    <a:pt x="5859404" y="760033"/>
                    <a:pt x="5884361" y="765747"/>
                  </a:cubicBezTo>
                  <a:cubicBezTo>
                    <a:pt x="5908174" y="771080"/>
                    <a:pt x="5933892" y="768415"/>
                    <a:pt x="5958660" y="768605"/>
                  </a:cubicBezTo>
                  <a:cubicBezTo>
                    <a:pt x="5986282" y="768795"/>
                    <a:pt x="6013906" y="768984"/>
                    <a:pt x="6041528" y="768033"/>
                  </a:cubicBezTo>
                  <a:cubicBezTo>
                    <a:pt x="6052579" y="767653"/>
                    <a:pt x="6065151" y="760033"/>
                    <a:pt x="6074297" y="763081"/>
                  </a:cubicBezTo>
                  <a:cubicBezTo>
                    <a:pt x="6103824" y="773366"/>
                    <a:pt x="6133353" y="760985"/>
                    <a:pt x="6162880" y="766509"/>
                  </a:cubicBezTo>
                  <a:cubicBezTo>
                    <a:pt x="6177360" y="769367"/>
                    <a:pt x="6193743" y="761557"/>
                    <a:pt x="6209364" y="760795"/>
                  </a:cubicBezTo>
                  <a:cubicBezTo>
                    <a:pt x="6234892" y="759461"/>
                    <a:pt x="6260419" y="760033"/>
                    <a:pt x="6285948" y="759651"/>
                  </a:cubicBezTo>
                  <a:cubicBezTo>
                    <a:pt x="6294330" y="759461"/>
                    <a:pt x="6302523" y="758699"/>
                    <a:pt x="6310905" y="758316"/>
                  </a:cubicBezTo>
                  <a:cubicBezTo>
                    <a:pt x="6318335" y="757936"/>
                    <a:pt x="6326145" y="756222"/>
                    <a:pt x="6333194" y="757554"/>
                  </a:cubicBezTo>
                  <a:cubicBezTo>
                    <a:pt x="6358723" y="762318"/>
                    <a:pt x="6383869" y="770129"/>
                    <a:pt x="6409586" y="773177"/>
                  </a:cubicBezTo>
                  <a:cubicBezTo>
                    <a:pt x="6431875" y="775843"/>
                    <a:pt x="6454928" y="772224"/>
                    <a:pt x="6477407" y="774129"/>
                  </a:cubicBezTo>
                  <a:cubicBezTo>
                    <a:pt x="6517032" y="777367"/>
                    <a:pt x="6556657" y="783083"/>
                    <a:pt x="6596283" y="786703"/>
                  </a:cubicBezTo>
                  <a:cubicBezTo>
                    <a:pt x="6604857" y="787465"/>
                    <a:pt x="6613809" y="782701"/>
                    <a:pt x="6622573" y="782321"/>
                  </a:cubicBezTo>
                  <a:cubicBezTo>
                    <a:pt x="6650006" y="781369"/>
                    <a:pt x="6677439" y="781177"/>
                    <a:pt x="6704872" y="780607"/>
                  </a:cubicBezTo>
                  <a:cubicBezTo>
                    <a:pt x="6720493" y="780415"/>
                    <a:pt x="6736305" y="780987"/>
                    <a:pt x="6751738" y="779273"/>
                  </a:cubicBezTo>
                  <a:cubicBezTo>
                    <a:pt x="6772120" y="776987"/>
                    <a:pt x="6790599" y="773557"/>
                    <a:pt x="6809650" y="788417"/>
                  </a:cubicBezTo>
                  <a:cubicBezTo>
                    <a:pt x="6816984" y="794180"/>
                    <a:pt x="6824819" y="797942"/>
                    <a:pt x="6832976" y="800428"/>
                  </a:cubicBezTo>
                  <a:close/>
                </a:path>
              </a:pathLst>
            </a:custGeom>
            <a:blipFill dpi="0" rotWithShape="1">
              <a:blip r:embed="rId3">
                <a:alphaModFix amt="57000"/>
              </a:blip>
              <a:srcRect/>
              <a:tile tx="0" ty="0" sx="100000" sy="100000" flip="none" algn="tl"/>
            </a:blip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43881224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Rectangle 42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2F7D6BF-967D-92FF-3010-F7D2EB7D36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2368" y="923293"/>
            <a:ext cx="4030132" cy="4641720"/>
          </a:xfrm>
        </p:spPr>
        <p:txBody>
          <a:bodyPr>
            <a:normAutofit/>
          </a:bodyPr>
          <a:lstStyle/>
          <a:p>
            <a:pPr algn="ctr"/>
            <a:r>
              <a:rPr lang="en-US">
                <a:solidFill>
                  <a:schemeClr val="bg1"/>
                </a:solidFill>
              </a:rPr>
              <a:t>The problem </a:t>
            </a:r>
          </a:p>
        </p:txBody>
      </p:sp>
      <p:sp>
        <p:nvSpPr>
          <p:cNvPr id="44" name="Freeform: Shape 23">
            <a:extLst>
              <a:ext uri="{FF2B5EF4-FFF2-40B4-BE49-F238E27FC236}">
                <a16:creationId xmlns:a16="http://schemas.microsoft.com/office/drawing/2014/main" id="{D0A98BBA-D3EA-45DC-B8A1-9C61397D4C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55862"/>
            <a:ext cx="1170294" cy="274629"/>
          </a:xfrm>
          <a:custGeom>
            <a:avLst/>
            <a:gdLst>
              <a:gd name="connsiteX0" fmla="*/ 453342 w 1170294"/>
              <a:gd name="connsiteY0" fmla="*/ 0 h 274629"/>
              <a:gd name="connsiteX1" fmla="*/ 689085 w 1170294"/>
              <a:gd name="connsiteY1" fmla="*/ 235744 h 274629"/>
              <a:gd name="connsiteX2" fmla="*/ 924829 w 1170294"/>
              <a:gd name="connsiteY2" fmla="*/ 0 h 274629"/>
              <a:gd name="connsiteX3" fmla="*/ 1170294 w 1170294"/>
              <a:gd name="connsiteY3" fmla="*/ 245465 h 274629"/>
              <a:gd name="connsiteX4" fmla="*/ 1153282 w 1170294"/>
              <a:gd name="connsiteY4" fmla="*/ 264908 h 274629"/>
              <a:gd name="connsiteX5" fmla="*/ 924829 w 1170294"/>
              <a:gd name="connsiteY5" fmla="*/ 38885 h 274629"/>
              <a:gd name="connsiteX6" fmla="*/ 689085 w 1170294"/>
              <a:gd name="connsiteY6" fmla="*/ 274629 h 274629"/>
              <a:gd name="connsiteX7" fmla="*/ 453342 w 1170294"/>
              <a:gd name="connsiteY7" fmla="*/ 38885 h 274629"/>
              <a:gd name="connsiteX8" fmla="*/ 215168 w 1170294"/>
              <a:gd name="connsiteY8" fmla="*/ 274629 h 274629"/>
              <a:gd name="connsiteX9" fmla="*/ 0 w 1170294"/>
              <a:gd name="connsiteY9" fmla="*/ 59462 h 274629"/>
              <a:gd name="connsiteX10" fmla="*/ 0 w 1170294"/>
              <a:gd name="connsiteY10" fmla="*/ 20577 h 274629"/>
              <a:gd name="connsiteX11" fmla="*/ 215168 w 1170294"/>
              <a:gd name="connsiteY11" fmla="*/ 235744 h 2746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70294" h="274629">
                <a:moveTo>
                  <a:pt x="453342" y="0"/>
                </a:moveTo>
                <a:lnTo>
                  <a:pt x="689085" y="235744"/>
                </a:lnTo>
                <a:lnTo>
                  <a:pt x="924829" y="0"/>
                </a:lnTo>
                <a:lnTo>
                  <a:pt x="1170294" y="245465"/>
                </a:lnTo>
                <a:lnTo>
                  <a:pt x="1153282" y="264908"/>
                </a:lnTo>
                <a:lnTo>
                  <a:pt x="924829" y="38885"/>
                </a:lnTo>
                <a:lnTo>
                  <a:pt x="689085" y="274629"/>
                </a:lnTo>
                <a:lnTo>
                  <a:pt x="453342" y="38885"/>
                </a:lnTo>
                <a:lnTo>
                  <a:pt x="215168" y="274629"/>
                </a:lnTo>
                <a:lnTo>
                  <a:pt x="0" y="59462"/>
                </a:lnTo>
                <a:lnTo>
                  <a:pt x="0" y="20577"/>
                </a:lnTo>
                <a:lnTo>
                  <a:pt x="215168" y="235744"/>
                </a:lnTo>
                <a:close/>
              </a:path>
            </a:pathLst>
          </a:custGeom>
          <a:solidFill>
            <a:schemeClr val="bg1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>
              <a:solidFill>
                <a:schemeClr val="lt1"/>
              </a:solidFill>
            </a:endParaRPr>
          </a:p>
        </p:txBody>
      </p:sp>
      <p:sp>
        <p:nvSpPr>
          <p:cNvPr id="45" name="Freeform: Shape 25">
            <a:extLst>
              <a:ext uri="{FF2B5EF4-FFF2-40B4-BE49-F238E27FC236}">
                <a16:creationId xmlns:a16="http://schemas.microsoft.com/office/drawing/2014/main" id="{2E4C95AB-2BD7-4E38-BDD5-1E41F3A9B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90894"/>
            <a:ext cx="1170294" cy="274629"/>
          </a:xfrm>
          <a:custGeom>
            <a:avLst/>
            <a:gdLst>
              <a:gd name="connsiteX0" fmla="*/ 453342 w 1170294"/>
              <a:gd name="connsiteY0" fmla="*/ 0 h 274629"/>
              <a:gd name="connsiteX1" fmla="*/ 689085 w 1170294"/>
              <a:gd name="connsiteY1" fmla="*/ 238174 h 274629"/>
              <a:gd name="connsiteX2" fmla="*/ 924829 w 1170294"/>
              <a:gd name="connsiteY2" fmla="*/ 0 h 274629"/>
              <a:gd name="connsiteX3" fmla="*/ 1170294 w 1170294"/>
              <a:gd name="connsiteY3" fmla="*/ 247895 h 274629"/>
              <a:gd name="connsiteX4" fmla="*/ 1153282 w 1170294"/>
              <a:gd name="connsiteY4" fmla="*/ 264908 h 274629"/>
              <a:gd name="connsiteX5" fmla="*/ 924829 w 1170294"/>
              <a:gd name="connsiteY5" fmla="*/ 38885 h 274629"/>
              <a:gd name="connsiteX6" fmla="*/ 689085 w 1170294"/>
              <a:gd name="connsiteY6" fmla="*/ 274629 h 274629"/>
              <a:gd name="connsiteX7" fmla="*/ 453342 w 1170294"/>
              <a:gd name="connsiteY7" fmla="*/ 38885 h 274629"/>
              <a:gd name="connsiteX8" fmla="*/ 215168 w 1170294"/>
              <a:gd name="connsiteY8" fmla="*/ 274629 h 274629"/>
              <a:gd name="connsiteX9" fmla="*/ 0 w 1170294"/>
              <a:gd name="connsiteY9" fmla="*/ 59462 h 274629"/>
              <a:gd name="connsiteX10" fmla="*/ 0 w 1170294"/>
              <a:gd name="connsiteY10" fmla="*/ 20789 h 274629"/>
              <a:gd name="connsiteX11" fmla="*/ 215168 w 1170294"/>
              <a:gd name="connsiteY11" fmla="*/ 238174 h 2746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70294" h="274629">
                <a:moveTo>
                  <a:pt x="453342" y="0"/>
                </a:moveTo>
                <a:lnTo>
                  <a:pt x="689085" y="238174"/>
                </a:lnTo>
                <a:lnTo>
                  <a:pt x="924829" y="0"/>
                </a:lnTo>
                <a:lnTo>
                  <a:pt x="1170294" y="247895"/>
                </a:lnTo>
                <a:lnTo>
                  <a:pt x="1153282" y="264908"/>
                </a:lnTo>
                <a:lnTo>
                  <a:pt x="924829" y="38885"/>
                </a:lnTo>
                <a:lnTo>
                  <a:pt x="689085" y="274629"/>
                </a:lnTo>
                <a:lnTo>
                  <a:pt x="453342" y="38885"/>
                </a:lnTo>
                <a:lnTo>
                  <a:pt x="215168" y="274629"/>
                </a:lnTo>
                <a:lnTo>
                  <a:pt x="0" y="59462"/>
                </a:lnTo>
                <a:lnTo>
                  <a:pt x="0" y="20789"/>
                </a:lnTo>
                <a:lnTo>
                  <a:pt x="215168" y="238174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440FB9-E744-8DE6-9748-F11FF555E6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34868" y="1130846"/>
            <a:ext cx="5217173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2200" dirty="0">
                <a:solidFill>
                  <a:schemeClr val="bg1"/>
                </a:solidFill>
              </a:rPr>
              <a:t>Reduction in sales, </a:t>
            </a:r>
            <a:r>
              <a:rPr lang="en-US" sz="2200">
                <a:solidFill>
                  <a:schemeClr val="bg1"/>
                </a:solidFill>
              </a:rPr>
              <a:t>increase in costs leading to a loss of revenue.</a:t>
            </a:r>
            <a:endParaRPr lang="en-US" sz="2200" dirty="0">
              <a:solidFill>
                <a:schemeClr val="bg1"/>
              </a:solidFill>
            </a:endParaRPr>
          </a:p>
          <a:p>
            <a:endParaRPr lang="en-US" sz="2200">
              <a:solidFill>
                <a:schemeClr val="bg1"/>
              </a:solidFill>
            </a:endParaRPr>
          </a:p>
        </p:txBody>
      </p:sp>
      <p:grpSp>
        <p:nvGrpSpPr>
          <p:cNvPr id="46" name="Group 45">
            <a:extLst>
              <a:ext uri="{FF2B5EF4-FFF2-40B4-BE49-F238E27FC236}">
                <a16:creationId xmlns:a16="http://schemas.microsoft.com/office/drawing/2014/main" id="{85836128-58DE-4E5A-B27E-DFE747CA0B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121348" y="5364542"/>
            <a:ext cx="1562428" cy="1493465"/>
            <a:chOff x="3121343" y="4864099"/>
            <a:chExt cx="2085971" cy="1993901"/>
          </a:xfrm>
          <a:solidFill>
            <a:schemeClr val="bg1"/>
          </a:solidFill>
        </p:grpSpPr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A92DF49A-063A-4F60-BE30-D268264925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238556" y="4981312"/>
              <a:ext cx="442726" cy="44272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>
                <a:solidFill>
                  <a:schemeClr val="lt1"/>
                </a:solidFill>
              </a:endParaRPr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70DCBBE0-7DEE-43ED-BEE3-ABB179CFC1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128809" y="4871565"/>
              <a:ext cx="902626" cy="902626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>
                <a:solidFill>
                  <a:schemeClr val="lt1"/>
                </a:solidFill>
              </a:endParaRPr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539FE8DF-D1B2-4074-9BDF-C458EA0123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121343" y="4864099"/>
              <a:ext cx="1152732" cy="1152732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>
                <a:solidFill>
                  <a:schemeClr val="lt1"/>
                </a:solidFill>
              </a:endParaRPr>
            </a:p>
          </p:txBody>
        </p:sp>
        <p:sp>
          <p:nvSpPr>
            <p:cNvPr id="47" name="Freeform: Shape 31">
              <a:extLst>
                <a:ext uri="{FF2B5EF4-FFF2-40B4-BE49-F238E27FC236}">
                  <a16:creationId xmlns:a16="http://schemas.microsoft.com/office/drawing/2014/main" id="{61C143B5-6E24-417D-A035-65747A8E9D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152324" y="4894707"/>
              <a:ext cx="1321462" cy="1321838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>
                <a:solidFill>
                  <a:schemeClr val="lt1"/>
                </a:solidFill>
              </a:endParaRPr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0331ED8C-8819-4FFB-BF3C-FDA6A90D4B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215037" y="4957793"/>
              <a:ext cx="1428975" cy="1428975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dirty="0">
                <a:solidFill>
                  <a:schemeClr val="lt1"/>
                </a:solidFill>
              </a:endParaRPr>
            </a:p>
          </p:txBody>
        </p:sp>
        <p:sp>
          <p:nvSpPr>
            <p:cNvPr id="48" name="Freeform: Shape 33">
              <a:extLst>
                <a:ext uri="{FF2B5EF4-FFF2-40B4-BE49-F238E27FC236}">
                  <a16:creationId xmlns:a16="http://schemas.microsoft.com/office/drawing/2014/main" id="{2A39574D-5ECC-4A94-9CB6-646D90DA5A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301642" y="5044398"/>
              <a:ext cx="1490195" cy="1490195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>
                <a:solidFill>
                  <a:schemeClr val="lt1"/>
                </a:solidFill>
              </a:endParaRPr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6A73D6F7-977D-4026-8F68-CA63C162C6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09523" y="5152279"/>
              <a:ext cx="1509607" cy="1509607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>
                <a:solidFill>
                  <a:schemeClr val="lt1"/>
                </a:solidFill>
              </a:endParaRPr>
            </a:p>
          </p:txBody>
        </p:sp>
        <p:sp>
          <p:nvSpPr>
            <p:cNvPr id="49" name="Freeform: Shape 35">
              <a:extLst>
                <a:ext uri="{FF2B5EF4-FFF2-40B4-BE49-F238E27FC236}">
                  <a16:creationId xmlns:a16="http://schemas.microsoft.com/office/drawing/2014/main" id="{56348370-4FD9-4A99-BB05-944D5B0B0E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538685" y="5279576"/>
              <a:ext cx="1488326" cy="1490192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>
                <a:solidFill>
                  <a:schemeClr val="lt1"/>
                </a:solidFill>
              </a:endParaRPr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D1146D46-43DB-4487-A191-0970511C33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683896" y="5426652"/>
              <a:ext cx="1429720" cy="1429720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>
                <a:solidFill>
                  <a:schemeClr val="lt1"/>
                </a:solidFill>
              </a:endParaRPr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DDA0090F-4FBF-434D-83B1-B274F83A91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01021" y="5597624"/>
              <a:ext cx="1275308" cy="1260376"/>
            </a:xfrm>
            <a:custGeom>
              <a:avLst/>
              <a:gdLst>
                <a:gd name="connsiteX0" fmla="*/ 1260376 w 1275308"/>
                <a:gd name="connsiteY0" fmla="*/ 0 h 1260376"/>
                <a:gd name="connsiteX1" fmla="*/ 1275308 w 1275308"/>
                <a:gd name="connsiteY1" fmla="*/ 52634 h 1260376"/>
                <a:gd name="connsiteX2" fmla="*/ 67566 w 1275308"/>
                <a:gd name="connsiteY2" fmla="*/ 1260376 h 1260376"/>
                <a:gd name="connsiteX3" fmla="*/ 0 w 1275308"/>
                <a:gd name="connsiteY3" fmla="*/ 1260376 h 12603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5308" h="1260376">
                  <a:moveTo>
                    <a:pt x="1260376" y="0"/>
                  </a:moveTo>
                  <a:cubicBezTo>
                    <a:pt x="1265977" y="17174"/>
                    <a:pt x="1270829" y="34716"/>
                    <a:pt x="1275308" y="52634"/>
                  </a:cubicBezTo>
                  <a:lnTo>
                    <a:pt x="67566" y="1260376"/>
                  </a:lnTo>
                  <a:lnTo>
                    <a:pt x="0" y="1260376"/>
                  </a:lnTo>
                  <a:close/>
                </a:path>
              </a:pathLst>
            </a:custGeom>
            <a:grpFill/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>
                <a:solidFill>
                  <a:schemeClr val="lt1"/>
                </a:solidFill>
              </a:endParaRPr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C8DF6032-C07A-45C6-8A4F-04EF4EDC04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141456" y="5797338"/>
              <a:ext cx="1065858" cy="1060662"/>
            </a:xfrm>
            <a:custGeom>
              <a:avLst/>
              <a:gdLst>
                <a:gd name="connsiteX0" fmla="*/ 1061006 w 1065858"/>
                <a:gd name="connsiteY0" fmla="*/ 0 h 1060662"/>
                <a:gd name="connsiteX1" fmla="*/ 1065858 w 1065858"/>
                <a:gd name="connsiteY1" fmla="*/ 62342 h 1060662"/>
                <a:gd name="connsiteX2" fmla="*/ 67196 w 1065858"/>
                <a:gd name="connsiteY2" fmla="*/ 1060662 h 1060662"/>
                <a:gd name="connsiteX3" fmla="*/ 0 w 1065858"/>
                <a:gd name="connsiteY3" fmla="*/ 1060662 h 10606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065858" h="1060662">
                  <a:moveTo>
                    <a:pt x="1061006" y="0"/>
                  </a:moveTo>
                  <a:cubicBezTo>
                    <a:pt x="1063248" y="20905"/>
                    <a:pt x="1064741" y="41809"/>
                    <a:pt x="1065858" y="62342"/>
                  </a:cubicBezTo>
                  <a:lnTo>
                    <a:pt x="67196" y="1060662"/>
                  </a:lnTo>
                  <a:lnTo>
                    <a:pt x="0" y="1060662"/>
                  </a:lnTo>
                  <a:close/>
                </a:path>
              </a:pathLst>
            </a:custGeom>
            <a:grpFill/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>
                <a:solidFill>
                  <a:schemeClr val="lt1"/>
                </a:solidFill>
              </a:endParaRPr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F5B89F44-A096-479D-AD1F-120561C282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81830" y="6039978"/>
              <a:ext cx="818022" cy="818022"/>
            </a:xfrm>
            <a:custGeom>
              <a:avLst/>
              <a:gdLst>
                <a:gd name="connsiteX0" fmla="*/ 818022 w 818022"/>
                <a:gd name="connsiteY0" fmla="*/ 0 h 818022"/>
                <a:gd name="connsiteX1" fmla="*/ 804584 w 818022"/>
                <a:gd name="connsiteY1" fmla="*/ 80632 h 818022"/>
                <a:gd name="connsiteX2" fmla="*/ 67190 w 818022"/>
                <a:gd name="connsiteY2" fmla="*/ 818022 h 818022"/>
                <a:gd name="connsiteX3" fmla="*/ 0 w 818022"/>
                <a:gd name="connsiteY3" fmla="*/ 818022 h 8180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18022" h="818022">
                  <a:moveTo>
                    <a:pt x="818022" y="0"/>
                  </a:moveTo>
                  <a:cubicBezTo>
                    <a:pt x="814660" y="27250"/>
                    <a:pt x="810180" y="53755"/>
                    <a:pt x="804584" y="80632"/>
                  </a:cubicBezTo>
                  <a:lnTo>
                    <a:pt x="67190" y="818022"/>
                  </a:lnTo>
                  <a:lnTo>
                    <a:pt x="0" y="818022"/>
                  </a:lnTo>
                  <a:close/>
                </a:path>
              </a:pathLst>
            </a:custGeom>
            <a:grpFill/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>
                <a:solidFill>
                  <a:schemeClr val="lt1"/>
                </a:solidFill>
              </a:endParaRPr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25547DC8-8B87-4446-9CC9-65AF04A5FE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647375" y="6390131"/>
              <a:ext cx="442354" cy="442354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dirty="0">
                <a:solidFill>
                  <a:schemeClr val="lt1"/>
                </a:solidFill>
              </a:endParaRPr>
            </a:p>
          </p:txBody>
        </p:sp>
      </p:grp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2EF4FF1B-2A0B-CF57-3354-B63C782B7BF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76244400"/>
              </p:ext>
            </p:extLst>
          </p:nvPr>
        </p:nvGraphicFramePr>
        <p:xfrm>
          <a:off x="6237338" y="2322870"/>
          <a:ext cx="5009954" cy="3251136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2504977">
                  <a:extLst>
                    <a:ext uri="{9D8B030D-6E8A-4147-A177-3AD203B41FA5}">
                      <a16:colId xmlns:a16="http://schemas.microsoft.com/office/drawing/2014/main" val="2699109954"/>
                    </a:ext>
                  </a:extLst>
                </a:gridCol>
                <a:gridCol w="2504977">
                  <a:extLst>
                    <a:ext uri="{9D8B030D-6E8A-4147-A177-3AD203B41FA5}">
                      <a16:colId xmlns:a16="http://schemas.microsoft.com/office/drawing/2014/main" val="2176459489"/>
                    </a:ext>
                  </a:extLst>
                </a:gridCol>
              </a:tblGrid>
              <a:tr h="381000">
                <a:tc>
                  <a:txBody>
                    <a:bodyPr/>
                    <a:lstStyle/>
                    <a:p>
                      <a:r>
                        <a:rPr lang="en-GB"/>
                        <a:t>Internal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External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59287054"/>
                  </a:ext>
                </a:extLst>
              </a:tr>
              <a:tr h="371676">
                <a:tc>
                  <a:txBody>
                    <a:bodyPr/>
                    <a:lstStyle/>
                    <a:p>
                      <a:r>
                        <a:rPr lang="en-GB"/>
                        <a:t>Failure to adapt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Lockdown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0339826"/>
                  </a:ext>
                </a:extLst>
              </a:tr>
              <a:tr h="371676">
                <a:tc>
                  <a:txBody>
                    <a:bodyPr/>
                    <a:lstStyle/>
                    <a:p>
                      <a:r>
                        <a:rPr lang="en-GB"/>
                        <a:t>Inadequate</a:t>
                      </a:r>
                      <a:r>
                        <a:rPr lang="en-GB" dirty="0"/>
                        <a:t> staffing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Reduced footfall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30057359"/>
                  </a:ext>
                </a:extLst>
              </a:tr>
              <a:tr h="371676">
                <a:tc>
                  <a:txBody>
                    <a:bodyPr/>
                    <a:lstStyle/>
                    <a:p>
                      <a:r>
                        <a:rPr lang="en-GB"/>
                        <a:t>No delivery service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Jobs losses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72735023"/>
                  </a:ext>
                </a:extLst>
              </a:tr>
              <a:tr h="371676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/>
                        <a:t>Payment processing issues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dirty="0"/>
                        <a:t>Lifestyle </a:t>
                      </a:r>
                      <a:r>
                        <a:rPr lang="en-GB"/>
                        <a:t>trends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54966168"/>
                  </a:ext>
                </a:extLst>
              </a:tr>
              <a:tr h="371676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dirty="0"/>
                        <a:t>Refrigeration </a:t>
                      </a:r>
                      <a:r>
                        <a:rPr lang="en-GB"/>
                        <a:t>failures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dirty="0"/>
                        <a:t>Crop </a:t>
                      </a:r>
                      <a:r>
                        <a:rPr lang="en-GB"/>
                        <a:t>failures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53576884"/>
                  </a:ext>
                </a:extLst>
              </a:tr>
              <a:tr h="371676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dirty="0"/>
                        <a:t>Unable to </a:t>
                      </a:r>
                      <a:r>
                        <a:rPr lang="en-GB"/>
                        <a:t>answer calls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/>
                        <a:t>Inflation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22810789"/>
                  </a:ext>
                </a:extLst>
              </a:tr>
              <a:tr h="371676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dirty="0"/>
                        <a:t>Food </a:t>
                      </a:r>
                      <a:r>
                        <a:rPr lang="en-GB"/>
                        <a:t>hygiene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/>
                        <a:t>Lack of parking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399559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3939720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A diagram of a company&#10;&#10;AI-generated content may be incorrect.">
            <a:extLst>
              <a:ext uri="{FF2B5EF4-FFF2-40B4-BE49-F238E27FC236}">
                <a16:creationId xmlns:a16="http://schemas.microsoft.com/office/drawing/2014/main" id="{1ABBCC39-ED09-FEA7-639B-0C777F38660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37" y="4619"/>
            <a:ext cx="12190926" cy="68564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379409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diagram of a fish&#10;&#10;AI-generated content may be incorrect.">
            <a:extLst>
              <a:ext uri="{FF2B5EF4-FFF2-40B4-BE49-F238E27FC236}">
                <a16:creationId xmlns:a16="http://schemas.microsoft.com/office/drawing/2014/main" id="{FA0D2506-4709-6ED3-CF5D-015815875F9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249" y="2023"/>
            <a:ext cx="12197074" cy="68708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970953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24" name="Group 23">
            <a:extLst>
              <a:ext uri="{FF2B5EF4-FFF2-40B4-BE49-F238E27FC236}">
                <a16:creationId xmlns:a16="http://schemas.microsoft.com/office/drawing/2014/main" id="{6A57EACD-61CA-4775-9551-2078FC0BC7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731107" y="5203828"/>
            <a:ext cx="1861478" cy="1557272"/>
            <a:chOff x="9731107" y="5203828"/>
            <a:chExt cx="1861478" cy="1557272"/>
          </a:xfrm>
          <a:solidFill>
            <a:schemeClr val="bg1"/>
          </a:solidFill>
        </p:grpSpPr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5EA9CEFA-65DF-4773-AB16-4E08113480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731112" y="5203828"/>
              <a:ext cx="36465" cy="36221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A5B46568-197D-4462-A2AB-B32016E07D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83335" y="5203828"/>
              <a:ext cx="36221" cy="36221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3A310550-C5D3-4B44-A74F-CA522D3EA1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35314" y="5203828"/>
              <a:ext cx="36218" cy="36221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F4320944-CB85-404B-ACEB-4C621A2DE0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87538" y="5203828"/>
              <a:ext cx="36218" cy="36221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CF09ADAE-8ED7-4349-9F53-C9846B34AC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39519" y="5203828"/>
              <a:ext cx="36218" cy="36221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44A30888-D632-4303-AD63-F9F6425F67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91745" y="5203828"/>
              <a:ext cx="36221" cy="36221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C494E026-3245-4E27-8FA4-B5E5039893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643724" y="5203828"/>
              <a:ext cx="36218" cy="36221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70980A2D-E8F8-4D53-96BD-549B6E43CE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795947" y="5203828"/>
              <a:ext cx="36221" cy="36221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6953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F9B2DDE9-70F9-46DE-A98D-A9E6A15B0C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7929" y="5203828"/>
              <a:ext cx="36218" cy="36221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CD6359C0-FED2-4F38-AF2C-D2CCB137CB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00152" y="5203828"/>
              <a:ext cx="36218" cy="36221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9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E731DFD6-7643-4367-B357-419597215F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52131" y="5203828"/>
              <a:ext cx="36218" cy="36221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BD5AD929-BDD1-4C17-B069-7F26DA2398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404357" y="5203828"/>
              <a:ext cx="36218" cy="36221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6A89B223-AC6D-428A-ADA0-A8107F132C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556336" y="5203828"/>
              <a:ext cx="36218" cy="36221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D55AE910-CDA0-467B-91F1-30022FC702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731112" y="5356051"/>
              <a:ext cx="36465" cy="36221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A280BBB4-49D0-40C7-949B-CE40E918B3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83335" y="5356046"/>
              <a:ext cx="36221" cy="36226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25A691FB-DA8E-4CB6-B2CB-43996A8A62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35314" y="5356046"/>
              <a:ext cx="36218" cy="36226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26ABC7EF-0297-4356-A5FE-85B70C2267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87538" y="5356046"/>
              <a:ext cx="36218" cy="36226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E2A4C124-2BE2-47A7-88BD-0D0E702258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39519" y="5356046"/>
              <a:ext cx="36218" cy="36226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C77B5782-F97B-49E6-B4CF-05080D43F7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91742" y="5356051"/>
              <a:ext cx="36221" cy="36221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8 w 14097"/>
                <a:gd name="connsiteY1" fmla="*/ 14097 h 14097"/>
                <a:gd name="connsiteX2" fmla="*/ 0 w 14097"/>
                <a:gd name="connsiteY2" fmla="*/ 7049 h 14097"/>
                <a:gd name="connsiteX3" fmla="*/ 7048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8B45F28A-82A7-4E2A-AC1D-A9080F5F5A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643724" y="5356046"/>
              <a:ext cx="36218" cy="36226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904D3904-C2B3-4481-9AD0-4F4B97BF79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795947" y="5356044"/>
              <a:ext cx="36221" cy="36226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17E99BD2-8425-452F-BBC9-DA271A4D4B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7929" y="5356044"/>
              <a:ext cx="36218" cy="36226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26826B2E-CE5F-4751-AB16-2F5D38E0D5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00152" y="5356044"/>
              <a:ext cx="36218" cy="36226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73D69C59-2023-4CEC-BA7C-5EE1834EC6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52131" y="5356044"/>
              <a:ext cx="36218" cy="36226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CB90D7BC-1D4E-4E24-B1E4-700CFE90C9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404357" y="5356041"/>
              <a:ext cx="36218" cy="36226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79425F03-8DA8-4B30-8D52-0F823F557C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556336" y="5356046"/>
              <a:ext cx="36218" cy="36221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E5042418-2AFD-437C-BDFE-95057749D1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731112" y="5508030"/>
              <a:ext cx="36465" cy="36219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6F7247EC-FBD7-42B0-89E1-9814018978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83335" y="5508030"/>
              <a:ext cx="36221" cy="36221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C642B17A-8F41-4932-B0D0-CAA198A367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35314" y="5508030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0BC09251-BDF7-47DB-8213-2FD24431C9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87538" y="5508030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0F3F5D47-FD51-41B4-B385-72FB1B83FD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39519" y="5508030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5FEDA36F-4DFB-4CF9-AFCB-DF2830797B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91745" y="5508030"/>
              <a:ext cx="36221" cy="36221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74B82A4E-24F2-4AF9-ACD9-032004D5C7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643724" y="5508030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948A1B0D-4A06-45BC-B4BC-CFC5300FB0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795947" y="5508025"/>
              <a:ext cx="36221" cy="36219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E5FAD49E-FD72-4576-A940-2428587BC1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7929" y="5508025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50C5050F-FCF4-41AE-A014-DA0E79C9D0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00152" y="5508025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C05C37E2-39BD-41F3-A48B-0D6656AFDF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52131" y="5508025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AADE8E63-21C2-4361-9759-81558A67FB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404357" y="5508025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3" name="Freeform: Shape 62">
              <a:extLst>
                <a:ext uri="{FF2B5EF4-FFF2-40B4-BE49-F238E27FC236}">
                  <a16:creationId xmlns:a16="http://schemas.microsoft.com/office/drawing/2014/main" id="{1BB2F91E-6261-407E-AB8B-BC2971C5EC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556336" y="5508025"/>
              <a:ext cx="36218" cy="36221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4" name="Freeform: Shape 63">
              <a:extLst>
                <a:ext uri="{FF2B5EF4-FFF2-40B4-BE49-F238E27FC236}">
                  <a16:creationId xmlns:a16="http://schemas.microsoft.com/office/drawing/2014/main" id="{51B8D98F-3287-4463-9C66-4D55628802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731112" y="5660254"/>
              <a:ext cx="36465" cy="36219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5" name="Freeform: Shape 64">
              <a:extLst>
                <a:ext uri="{FF2B5EF4-FFF2-40B4-BE49-F238E27FC236}">
                  <a16:creationId xmlns:a16="http://schemas.microsoft.com/office/drawing/2014/main" id="{94B4DF75-5954-4360-BD08-C0F14F07BC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83335" y="5660248"/>
              <a:ext cx="36221" cy="36226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6" name="Freeform: Shape 65">
              <a:extLst>
                <a:ext uri="{FF2B5EF4-FFF2-40B4-BE49-F238E27FC236}">
                  <a16:creationId xmlns:a16="http://schemas.microsoft.com/office/drawing/2014/main" id="{D9646D91-7334-4EF7-854E-31229C0EBD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35314" y="5660248"/>
              <a:ext cx="36218" cy="36226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7" name="Freeform: Shape 66">
              <a:extLst>
                <a:ext uri="{FF2B5EF4-FFF2-40B4-BE49-F238E27FC236}">
                  <a16:creationId xmlns:a16="http://schemas.microsoft.com/office/drawing/2014/main" id="{6B52D0D3-BAB6-4E87-A7E3-042FE194E0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87538" y="5660248"/>
              <a:ext cx="36218" cy="36226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8" name="Freeform: Shape 67">
              <a:extLst>
                <a:ext uri="{FF2B5EF4-FFF2-40B4-BE49-F238E27FC236}">
                  <a16:creationId xmlns:a16="http://schemas.microsoft.com/office/drawing/2014/main" id="{7C99FAD0-CAF0-416B-A5C2-BF67795C5B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39519" y="5660248"/>
              <a:ext cx="36218" cy="36226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9" name="Freeform: Shape 68">
              <a:extLst>
                <a:ext uri="{FF2B5EF4-FFF2-40B4-BE49-F238E27FC236}">
                  <a16:creationId xmlns:a16="http://schemas.microsoft.com/office/drawing/2014/main" id="{0E22E26C-C150-4D82-9949-7CBE6C6E37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91742" y="5660254"/>
              <a:ext cx="36221" cy="36219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0" name="Freeform: Shape 69">
              <a:extLst>
                <a:ext uri="{FF2B5EF4-FFF2-40B4-BE49-F238E27FC236}">
                  <a16:creationId xmlns:a16="http://schemas.microsoft.com/office/drawing/2014/main" id="{D072F62D-B9FA-4CBD-8427-DCDAE97240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643724" y="5660248"/>
              <a:ext cx="36218" cy="36226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1" name="Freeform: Shape 70">
              <a:extLst>
                <a:ext uri="{FF2B5EF4-FFF2-40B4-BE49-F238E27FC236}">
                  <a16:creationId xmlns:a16="http://schemas.microsoft.com/office/drawing/2014/main" id="{4A5E7E19-8DF1-4E35-B975-14DB353C5C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795947" y="5660246"/>
              <a:ext cx="36221" cy="36226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2" name="Freeform: Shape 71">
              <a:extLst>
                <a:ext uri="{FF2B5EF4-FFF2-40B4-BE49-F238E27FC236}">
                  <a16:creationId xmlns:a16="http://schemas.microsoft.com/office/drawing/2014/main" id="{F29CC129-69D0-48B1-969C-406A8EC16C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7929" y="5660246"/>
              <a:ext cx="36218" cy="36226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3" name="Freeform: Shape 72">
              <a:extLst>
                <a:ext uri="{FF2B5EF4-FFF2-40B4-BE49-F238E27FC236}">
                  <a16:creationId xmlns:a16="http://schemas.microsoft.com/office/drawing/2014/main" id="{0863A762-C2BE-4B7F-8F77-FB38598FD6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00152" y="5660246"/>
              <a:ext cx="36218" cy="36226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4" name="Freeform: Shape 73">
              <a:extLst>
                <a:ext uri="{FF2B5EF4-FFF2-40B4-BE49-F238E27FC236}">
                  <a16:creationId xmlns:a16="http://schemas.microsoft.com/office/drawing/2014/main" id="{875ED5B7-A269-4716-8A91-60C4640BC4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52131" y="5660246"/>
              <a:ext cx="36218" cy="36226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5" name="Freeform: Shape 74">
              <a:extLst>
                <a:ext uri="{FF2B5EF4-FFF2-40B4-BE49-F238E27FC236}">
                  <a16:creationId xmlns:a16="http://schemas.microsoft.com/office/drawing/2014/main" id="{B53D700F-89B5-47C3-88CF-F491CCA231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404357" y="5660246"/>
              <a:ext cx="36218" cy="36226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6" name="Freeform: Shape 75">
              <a:extLst>
                <a:ext uri="{FF2B5EF4-FFF2-40B4-BE49-F238E27FC236}">
                  <a16:creationId xmlns:a16="http://schemas.microsoft.com/office/drawing/2014/main" id="{A60B6165-C5E0-4495-B9AC-5D3FAA17C3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556336" y="5660251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7" name="Freeform: Shape 76">
              <a:extLst>
                <a:ext uri="{FF2B5EF4-FFF2-40B4-BE49-F238E27FC236}">
                  <a16:creationId xmlns:a16="http://schemas.microsoft.com/office/drawing/2014/main" id="{72C06BE7-B255-49E8-AFD7-16EA0DEEDA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731112" y="5812233"/>
              <a:ext cx="36465" cy="36219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8" name="Freeform: Shape 77">
              <a:extLst>
                <a:ext uri="{FF2B5EF4-FFF2-40B4-BE49-F238E27FC236}">
                  <a16:creationId xmlns:a16="http://schemas.microsoft.com/office/drawing/2014/main" id="{A62BAA60-4FD3-4ED5-85B8-FA1AEBB543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83335" y="5812233"/>
              <a:ext cx="36221" cy="36219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9" name="Freeform: Shape 78">
              <a:extLst>
                <a:ext uri="{FF2B5EF4-FFF2-40B4-BE49-F238E27FC236}">
                  <a16:creationId xmlns:a16="http://schemas.microsoft.com/office/drawing/2014/main" id="{7D285C5F-B15D-4C99-876E-11EA0EDDB8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35314" y="5812233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0" name="Freeform: Shape 79">
              <a:extLst>
                <a:ext uri="{FF2B5EF4-FFF2-40B4-BE49-F238E27FC236}">
                  <a16:creationId xmlns:a16="http://schemas.microsoft.com/office/drawing/2014/main" id="{31D3315B-6CF6-4B8A-9AD6-15E8ED774D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87538" y="5812233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1" name="Freeform: Shape 80">
              <a:extLst>
                <a:ext uri="{FF2B5EF4-FFF2-40B4-BE49-F238E27FC236}">
                  <a16:creationId xmlns:a16="http://schemas.microsoft.com/office/drawing/2014/main" id="{22316A1B-DF30-4B08-A25E-634088C3A8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39519" y="5812233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2" name="Freeform: Shape 81">
              <a:extLst>
                <a:ext uri="{FF2B5EF4-FFF2-40B4-BE49-F238E27FC236}">
                  <a16:creationId xmlns:a16="http://schemas.microsoft.com/office/drawing/2014/main" id="{13B9824C-F3A0-4BB5-BA2D-E7B2C87394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91742" y="5812233"/>
              <a:ext cx="36221" cy="36219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3" name="Freeform: Shape 82">
              <a:extLst>
                <a:ext uri="{FF2B5EF4-FFF2-40B4-BE49-F238E27FC236}">
                  <a16:creationId xmlns:a16="http://schemas.microsoft.com/office/drawing/2014/main" id="{E74AA607-331A-4D12-9628-01D4184CA8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643724" y="5812233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4" name="Freeform: Shape 83">
              <a:extLst>
                <a:ext uri="{FF2B5EF4-FFF2-40B4-BE49-F238E27FC236}">
                  <a16:creationId xmlns:a16="http://schemas.microsoft.com/office/drawing/2014/main" id="{BC5FC238-AD32-4501-B2D5-55A3F14093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795947" y="5812233"/>
              <a:ext cx="36221" cy="36219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5" name="Freeform: Shape 84">
              <a:extLst>
                <a:ext uri="{FF2B5EF4-FFF2-40B4-BE49-F238E27FC236}">
                  <a16:creationId xmlns:a16="http://schemas.microsoft.com/office/drawing/2014/main" id="{92651C95-EE88-4D97-A4BD-842E093F04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7929" y="5812233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6" name="Freeform: Shape 85">
              <a:extLst>
                <a:ext uri="{FF2B5EF4-FFF2-40B4-BE49-F238E27FC236}">
                  <a16:creationId xmlns:a16="http://schemas.microsoft.com/office/drawing/2014/main" id="{DD800BB2-C68A-40A6-8CD4-A733BD0DBA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00152" y="5812233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7" name="Freeform: Shape 86">
              <a:extLst>
                <a:ext uri="{FF2B5EF4-FFF2-40B4-BE49-F238E27FC236}">
                  <a16:creationId xmlns:a16="http://schemas.microsoft.com/office/drawing/2014/main" id="{8697780E-7DCF-4651-9953-FE1A7062C3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52131" y="5812233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8" name="Freeform: Shape 87">
              <a:extLst>
                <a:ext uri="{FF2B5EF4-FFF2-40B4-BE49-F238E27FC236}">
                  <a16:creationId xmlns:a16="http://schemas.microsoft.com/office/drawing/2014/main" id="{6B417FEE-0006-405F-A3EF-741EC0C607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404357" y="5812233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9" name="Freeform: Shape 88">
              <a:extLst>
                <a:ext uri="{FF2B5EF4-FFF2-40B4-BE49-F238E27FC236}">
                  <a16:creationId xmlns:a16="http://schemas.microsoft.com/office/drawing/2014/main" id="{ED2CA75D-333A-4FC0-A35C-1502189323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556336" y="5812230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0" name="Freeform: Shape 89">
              <a:extLst>
                <a:ext uri="{FF2B5EF4-FFF2-40B4-BE49-F238E27FC236}">
                  <a16:creationId xmlns:a16="http://schemas.microsoft.com/office/drawing/2014/main" id="{71FE7FEB-856E-4B91-9524-7CB608A04D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731112" y="5964459"/>
              <a:ext cx="36465" cy="36221"/>
            </a:xfrm>
            <a:custGeom>
              <a:avLst/>
              <a:gdLst>
                <a:gd name="connsiteX0" fmla="*/ 14192 w 14192"/>
                <a:gd name="connsiteY0" fmla="*/ 7048 h 14097"/>
                <a:gd name="connsiteX1" fmla="*/ 7144 w 14192"/>
                <a:gd name="connsiteY1" fmla="*/ 14097 h 14097"/>
                <a:gd name="connsiteX2" fmla="*/ 0 w 14192"/>
                <a:gd name="connsiteY2" fmla="*/ 7048 h 14097"/>
                <a:gd name="connsiteX3" fmla="*/ 7049 w 14192"/>
                <a:gd name="connsiteY3" fmla="*/ 0 h 14097"/>
                <a:gd name="connsiteX4" fmla="*/ 14192 w 14192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1" name="Freeform: Shape 90">
              <a:extLst>
                <a:ext uri="{FF2B5EF4-FFF2-40B4-BE49-F238E27FC236}">
                  <a16:creationId xmlns:a16="http://schemas.microsoft.com/office/drawing/2014/main" id="{B815A820-71A2-4F06-909A-802956FCD9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83335" y="5964453"/>
              <a:ext cx="36221" cy="36226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2" name="Freeform: Shape 91">
              <a:extLst>
                <a:ext uri="{FF2B5EF4-FFF2-40B4-BE49-F238E27FC236}">
                  <a16:creationId xmlns:a16="http://schemas.microsoft.com/office/drawing/2014/main" id="{4135222E-6463-4F37-A52D-8E5F48B17D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35314" y="5964453"/>
              <a:ext cx="36218" cy="36226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3" name="Freeform: Shape 92">
              <a:extLst>
                <a:ext uri="{FF2B5EF4-FFF2-40B4-BE49-F238E27FC236}">
                  <a16:creationId xmlns:a16="http://schemas.microsoft.com/office/drawing/2014/main" id="{34C684AC-F7CB-4096-BD97-E024A22032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87538" y="5964453"/>
              <a:ext cx="36218" cy="36226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4" name="Freeform: Shape 93">
              <a:extLst>
                <a:ext uri="{FF2B5EF4-FFF2-40B4-BE49-F238E27FC236}">
                  <a16:creationId xmlns:a16="http://schemas.microsoft.com/office/drawing/2014/main" id="{2AEB483C-20AB-4095-912D-AB52A7C322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39519" y="5964453"/>
              <a:ext cx="36218" cy="36226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5" name="Freeform: Shape 94">
              <a:extLst>
                <a:ext uri="{FF2B5EF4-FFF2-40B4-BE49-F238E27FC236}">
                  <a16:creationId xmlns:a16="http://schemas.microsoft.com/office/drawing/2014/main" id="{2D1625C5-4D6F-4AF0-8F52-3E430AD86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91742" y="5964459"/>
              <a:ext cx="36221" cy="36221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8 w 14097"/>
                <a:gd name="connsiteY1" fmla="*/ 14097 h 14097"/>
                <a:gd name="connsiteX2" fmla="*/ 0 w 14097"/>
                <a:gd name="connsiteY2" fmla="*/ 7048 h 14097"/>
                <a:gd name="connsiteX3" fmla="*/ 7048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6" name="Freeform: Shape 95">
              <a:extLst>
                <a:ext uri="{FF2B5EF4-FFF2-40B4-BE49-F238E27FC236}">
                  <a16:creationId xmlns:a16="http://schemas.microsoft.com/office/drawing/2014/main" id="{BE6AC22C-25A4-400A-8E40-0DA9119C5D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643724" y="5964453"/>
              <a:ext cx="36218" cy="36226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7" name="Freeform: Shape 96">
              <a:extLst>
                <a:ext uri="{FF2B5EF4-FFF2-40B4-BE49-F238E27FC236}">
                  <a16:creationId xmlns:a16="http://schemas.microsoft.com/office/drawing/2014/main" id="{B4586291-7B87-4844-A3C7-1B10E7070A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795947" y="5964451"/>
              <a:ext cx="36221" cy="36226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8" name="Freeform: Shape 97">
              <a:extLst>
                <a:ext uri="{FF2B5EF4-FFF2-40B4-BE49-F238E27FC236}">
                  <a16:creationId xmlns:a16="http://schemas.microsoft.com/office/drawing/2014/main" id="{7E6C849B-AC63-4611-9425-9677632806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7929" y="5964451"/>
              <a:ext cx="36218" cy="36226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9" name="Freeform: Shape 98">
              <a:extLst>
                <a:ext uri="{FF2B5EF4-FFF2-40B4-BE49-F238E27FC236}">
                  <a16:creationId xmlns:a16="http://schemas.microsoft.com/office/drawing/2014/main" id="{D3DD2AB7-F94D-4A1E-8D17-3A8418C7D8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00152" y="5964451"/>
              <a:ext cx="36218" cy="36226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0" name="Freeform: Shape 99">
              <a:extLst>
                <a:ext uri="{FF2B5EF4-FFF2-40B4-BE49-F238E27FC236}">
                  <a16:creationId xmlns:a16="http://schemas.microsoft.com/office/drawing/2014/main" id="{D99CE3DE-A5D3-4CBC-9771-BA0D4A71C3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52131" y="5964451"/>
              <a:ext cx="36218" cy="36226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1" name="Freeform: Shape 100">
              <a:extLst>
                <a:ext uri="{FF2B5EF4-FFF2-40B4-BE49-F238E27FC236}">
                  <a16:creationId xmlns:a16="http://schemas.microsoft.com/office/drawing/2014/main" id="{F51F4BCD-DCFB-49C5-AA53-912A2644D5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404357" y="5964448"/>
              <a:ext cx="36218" cy="36226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2" name="Freeform: Shape 101">
              <a:extLst>
                <a:ext uri="{FF2B5EF4-FFF2-40B4-BE49-F238E27FC236}">
                  <a16:creationId xmlns:a16="http://schemas.microsoft.com/office/drawing/2014/main" id="{217BD47A-2F24-467E-A016-650656A35B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556336" y="5964453"/>
              <a:ext cx="36218" cy="36221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3" name="Freeform: Shape 102">
              <a:extLst>
                <a:ext uri="{FF2B5EF4-FFF2-40B4-BE49-F238E27FC236}">
                  <a16:creationId xmlns:a16="http://schemas.microsoft.com/office/drawing/2014/main" id="{260F5B69-D34A-4A38-AC4F-E04BB730A0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731112" y="6116440"/>
              <a:ext cx="36465" cy="36219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4" name="Freeform: Shape 103">
              <a:extLst>
                <a:ext uri="{FF2B5EF4-FFF2-40B4-BE49-F238E27FC236}">
                  <a16:creationId xmlns:a16="http://schemas.microsoft.com/office/drawing/2014/main" id="{36D5DFC6-ED6D-4E93-BBFD-32876861C6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83335" y="6116440"/>
              <a:ext cx="36221" cy="36219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5" name="Freeform: Shape 104">
              <a:extLst>
                <a:ext uri="{FF2B5EF4-FFF2-40B4-BE49-F238E27FC236}">
                  <a16:creationId xmlns:a16="http://schemas.microsoft.com/office/drawing/2014/main" id="{046009FB-3E9E-46F5-9DC9-B225C7B7D6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35314" y="6116440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6" name="Freeform: Shape 105">
              <a:extLst>
                <a:ext uri="{FF2B5EF4-FFF2-40B4-BE49-F238E27FC236}">
                  <a16:creationId xmlns:a16="http://schemas.microsoft.com/office/drawing/2014/main" id="{E10C4A9D-1BAD-4C1A-B643-39CEA7C56A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87538" y="6116440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7" name="Freeform: Shape 106">
              <a:extLst>
                <a:ext uri="{FF2B5EF4-FFF2-40B4-BE49-F238E27FC236}">
                  <a16:creationId xmlns:a16="http://schemas.microsoft.com/office/drawing/2014/main" id="{B3786231-B3C8-45C0-AB76-F0F35D7E1D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39519" y="6116440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8" name="Freeform: Shape 107">
              <a:extLst>
                <a:ext uri="{FF2B5EF4-FFF2-40B4-BE49-F238E27FC236}">
                  <a16:creationId xmlns:a16="http://schemas.microsoft.com/office/drawing/2014/main" id="{8E05DBD8-3FC9-47DE-88E7-849A2BE28C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91742" y="6116440"/>
              <a:ext cx="36221" cy="36219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9" name="Freeform: Shape 108">
              <a:extLst>
                <a:ext uri="{FF2B5EF4-FFF2-40B4-BE49-F238E27FC236}">
                  <a16:creationId xmlns:a16="http://schemas.microsoft.com/office/drawing/2014/main" id="{F8B45623-D400-48AE-99CB-C50EF8208C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643724" y="6116440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0" name="Freeform: Shape 109">
              <a:extLst>
                <a:ext uri="{FF2B5EF4-FFF2-40B4-BE49-F238E27FC236}">
                  <a16:creationId xmlns:a16="http://schemas.microsoft.com/office/drawing/2014/main" id="{650817F4-286D-4A64-A707-3199641184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795947" y="6116435"/>
              <a:ext cx="36221" cy="36219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1" name="Freeform: Shape 110">
              <a:extLst>
                <a:ext uri="{FF2B5EF4-FFF2-40B4-BE49-F238E27FC236}">
                  <a16:creationId xmlns:a16="http://schemas.microsoft.com/office/drawing/2014/main" id="{CE2CBB23-BC03-4233-B66D-F3E1BC3612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7929" y="6116435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2" name="Freeform: Shape 111">
              <a:extLst>
                <a:ext uri="{FF2B5EF4-FFF2-40B4-BE49-F238E27FC236}">
                  <a16:creationId xmlns:a16="http://schemas.microsoft.com/office/drawing/2014/main" id="{45B057C8-A242-41ED-B0DB-78B245C078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00152" y="6116435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3" name="Freeform: Shape 112">
              <a:extLst>
                <a:ext uri="{FF2B5EF4-FFF2-40B4-BE49-F238E27FC236}">
                  <a16:creationId xmlns:a16="http://schemas.microsoft.com/office/drawing/2014/main" id="{9CB4C1C0-5F41-4E24-A7CD-AFB1DE7B39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52131" y="6116433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4" name="Freeform: Shape 113">
              <a:extLst>
                <a:ext uri="{FF2B5EF4-FFF2-40B4-BE49-F238E27FC236}">
                  <a16:creationId xmlns:a16="http://schemas.microsoft.com/office/drawing/2014/main" id="{9153209C-5637-4CEC-AB94-73A0EA2C7A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404357" y="6116438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5" name="Freeform: Shape 114">
              <a:extLst>
                <a:ext uri="{FF2B5EF4-FFF2-40B4-BE49-F238E27FC236}">
                  <a16:creationId xmlns:a16="http://schemas.microsoft.com/office/drawing/2014/main" id="{F7A55A31-FEC9-482A-B837-9658289139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556336" y="6116440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6" name="Freeform: Shape 115">
              <a:extLst>
                <a:ext uri="{FF2B5EF4-FFF2-40B4-BE49-F238E27FC236}">
                  <a16:creationId xmlns:a16="http://schemas.microsoft.com/office/drawing/2014/main" id="{93BA94A3-F00C-4D17-9254-A955E4414F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731112" y="6268419"/>
              <a:ext cx="36465" cy="36219"/>
            </a:xfrm>
            <a:custGeom>
              <a:avLst/>
              <a:gdLst>
                <a:gd name="connsiteX0" fmla="*/ 14192 w 14192"/>
                <a:gd name="connsiteY0" fmla="*/ 7049 h 14096"/>
                <a:gd name="connsiteX1" fmla="*/ 7144 w 14192"/>
                <a:gd name="connsiteY1" fmla="*/ 14097 h 14096"/>
                <a:gd name="connsiteX2" fmla="*/ 0 w 14192"/>
                <a:gd name="connsiteY2" fmla="*/ 7049 h 14096"/>
                <a:gd name="connsiteX3" fmla="*/ 7049 w 14192"/>
                <a:gd name="connsiteY3" fmla="*/ 0 h 14096"/>
                <a:gd name="connsiteX4" fmla="*/ 14192 w 14192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1049"/>
                    <a:pt x="0" y="7049"/>
                  </a:cubicBezTo>
                  <a:cubicBezTo>
                    <a:pt x="0" y="3048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7" name="Freeform: Shape 116">
              <a:extLst>
                <a:ext uri="{FF2B5EF4-FFF2-40B4-BE49-F238E27FC236}">
                  <a16:creationId xmlns:a16="http://schemas.microsoft.com/office/drawing/2014/main" id="{9A2902DE-23EF-49CE-A669-B9096A9D4B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83335" y="6268419"/>
              <a:ext cx="36221" cy="36221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8" name="Freeform: Shape 117">
              <a:extLst>
                <a:ext uri="{FF2B5EF4-FFF2-40B4-BE49-F238E27FC236}">
                  <a16:creationId xmlns:a16="http://schemas.microsoft.com/office/drawing/2014/main" id="{35780746-7CB1-459B-ACF8-EE4C8FA2DA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35314" y="6268419"/>
              <a:ext cx="36218" cy="36219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9" name="Freeform: Shape 118">
              <a:extLst>
                <a:ext uri="{FF2B5EF4-FFF2-40B4-BE49-F238E27FC236}">
                  <a16:creationId xmlns:a16="http://schemas.microsoft.com/office/drawing/2014/main" id="{6EC72100-CCC7-485B-AB73-AFE6263C26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87538" y="6268419"/>
              <a:ext cx="36218" cy="36219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0" name="Freeform: Shape 119">
              <a:extLst>
                <a:ext uri="{FF2B5EF4-FFF2-40B4-BE49-F238E27FC236}">
                  <a16:creationId xmlns:a16="http://schemas.microsoft.com/office/drawing/2014/main" id="{90330226-7157-4C26-8B12-849E7E40B5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39519" y="6268419"/>
              <a:ext cx="36218" cy="36219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1" name="Freeform: Shape 120">
              <a:extLst>
                <a:ext uri="{FF2B5EF4-FFF2-40B4-BE49-F238E27FC236}">
                  <a16:creationId xmlns:a16="http://schemas.microsoft.com/office/drawing/2014/main" id="{F6FC5CE2-A4E9-48A9-A687-9D3CBDF2C8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91745" y="6268419"/>
              <a:ext cx="36221" cy="36221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2" name="Freeform: Shape 121">
              <a:extLst>
                <a:ext uri="{FF2B5EF4-FFF2-40B4-BE49-F238E27FC236}">
                  <a16:creationId xmlns:a16="http://schemas.microsoft.com/office/drawing/2014/main" id="{971F8A61-039C-4875-ABD2-DDAD0AF611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643724" y="6268419"/>
              <a:ext cx="36218" cy="36219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3" name="Freeform: Shape 122">
              <a:extLst>
                <a:ext uri="{FF2B5EF4-FFF2-40B4-BE49-F238E27FC236}">
                  <a16:creationId xmlns:a16="http://schemas.microsoft.com/office/drawing/2014/main" id="{5E9C48D7-E617-453A-95A7-4CBADCB709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795968" y="6268419"/>
              <a:ext cx="36221" cy="36219"/>
            </a:xfrm>
            <a:custGeom>
              <a:avLst/>
              <a:gdLst>
                <a:gd name="connsiteX0" fmla="*/ 14097 w 14097"/>
                <a:gd name="connsiteY0" fmla="*/ 7049 h 14096"/>
                <a:gd name="connsiteX1" fmla="*/ 7049 w 14097"/>
                <a:gd name="connsiteY1" fmla="*/ 14097 h 14096"/>
                <a:gd name="connsiteX2" fmla="*/ 0 w 14097"/>
                <a:gd name="connsiteY2" fmla="*/ 7049 h 14096"/>
                <a:gd name="connsiteX3" fmla="*/ 7049 w 14097"/>
                <a:gd name="connsiteY3" fmla="*/ 0 h 14096"/>
                <a:gd name="connsiteX4" fmla="*/ 14097 w 14097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4" name="Freeform: Shape 123">
              <a:extLst>
                <a:ext uri="{FF2B5EF4-FFF2-40B4-BE49-F238E27FC236}">
                  <a16:creationId xmlns:a16="http://schemas.microsoft.com/office/drawing/2014/main" id="{6028847A-3236-456C-ABCA-F17FACC740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7950" y="6268419"/>
              <a:ext cx="36218" cy="36219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5" name="Freeform: Shape 124">
              <a:extLst>
                <a:ext uri="{FF2B5EF4-FFF2-40B4-BE49-F238E27FC236}">
                  <a16:creationId xmlns:a16="http://schemas.microsoft.com/office/drawing/2014/main" id="{768F10DA-E024-4DFF-B71A-284CE37839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00173" y="6268419"/>
              <a:ext cx="36218" cy="36219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9 w 14096"/>
                <a:gd name="connsiteY1" fmla="*/ 14097 h 14096"/>
                <a:gd name="connsiteX2" fmla="*/ 0 w 14096"/>
                <a:gd name="connsiteY2" fmla="*/ 7049 h 14096"/>
                <a:gd name="connsiteX3" fmla="*/ 7049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6" name="Freeform: Shape 125">
              <a:extLst>
                <a:ext uri="{FF2B5EF4-FFF2-40B4-BE49-F238E27FC236}">
                  <a16:creationId xmlns:a16="http://schemas.microsoft.com/office/drawing/2014/main" id="{5D1258F2-08D2-4674-BB2B-00DA3F0541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52154" y="6268419"/>
              <a:ext cx="36218" cy="36219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7" name="Freeform: Shape 126">
              <a:extLst>
                <a:ext uri="{FF2B5EF4-FFF2-40B4-BE49-F238E27FC236}">
                  <a16:creationId xmlns:a16="http://schemas.microsoft.com/office/drawing/2014/main" id="{1CA4E673-ADD3-4C6A-B67D-077CD7F768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404380" y="6268419"/>
              <a:ext cx="36218" cy="36219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8" name="Freeform: Shape 127">
              <a:extLst>
                <a:ext uri="{FF2B5EF4-FFF2-40B4-BE49-F238E27FC236}">
                  <a16:creationId xmlns:a16="http://schemas.microsoft.com/office/drawing/2014/main" id="{E8412C5A-7E5C-437B-A36E-FD4ADC57EE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556357" y="6268417"/>
              <a:ext cx="36218" cy="36221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9" name="Freeform: Shape 128">
              <a:extLst>
                <a:ext uri="{FF2B5EF4-FFF2-40B4-BE49-F238E27FC236}">
                  <a16:creationId xmlns:a16="http://schemas.microsoft.com/office/drawing/2014/main" id="{B56AC8FA-ED34-4749-9A15-E878B40889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731112" y="6420645"/>
              <a:ext cx="36465" cy="36219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0" name="Freeform: Shape 129">
              <a:extLst>
                <a:ext uri="{FF2B5EF4-FFF2-40B4-BE49-F238E27FC236}">
                  <a16:creationId xmlns:a16="http://schemas.microsoft.com/office/drawing/2014/main" id="{EEE8845F-6312-4CB4-8345-10FAA6E91F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83335" y="6420645"/>
              <a:ext cx="36221" cy="36221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1" name="Freeform: Shape 130">
              <a:extLst>
                <a:ext uri="{FF2B5EF4-FFF2-40B4-BE49-F238E27FC236}">
                  <a16:creationId xmlns:a16="http://schemas.microsoft.com/office/drawing/2014/main" id="{B6649974-BABE-465B-934C-798CD398A3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35314" y="6420645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2" name="Freeform: Shape 131">
              <a:extLst>
                <a:ext uri="{FF2B5EF4-FFF2-40B4-BE49-F238E27FC236}">
                  <a16:creationId xmlns:a16="http://schemas.microsoft.com/office/drawing/2014/main" id="{9A2E8120-B8AC-4058-AB81-44A99CF53A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87538" y="6420645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3" name="Freeform: Shape 132">
              <a:extLst>
                <a:ext uri="{FF2B5EF4-FFF2-40B4-BE49-F238E27FC236}">
                  <a16:creationId xmlns:a16="http://schemas.microsoft.com/office/drawing/2014/main" id="{EB3ACBEF-904A-4B73-A8B1-3A62AC125D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39519" y="6420645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4" name="Freeform: Shape 133">
              <a:extLst>
                <a:ext uri="{FF2B5EF4-FFF2-40B4-BE49-F238E27FC236}">
                  <a16:creationId xmlns:a16="http://schemas.microsoft.com/office/drawing/2014/main" id="{F80CD75B-0C3D-4186-B1D8-E58A7580E5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91745" y="6420645"/>
              <a:ext cx="36221" cy="36221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5" name="Freeform: Shape 134">
              <a:extLst>
                <a:ext uri="{FF2B5EF4-FFF2-40B4-BE49-F238E27FC236}">
                  <a16:creationId xmlns:a16="http://schemas.microsoft.com/office/drawing/2014/main" id="{C17D40FB-488F-4EFD-9019-8E5802A73E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643724" y="6420645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6" name="Freeform: Shape 135">
              <a:extLst>
                <a:ext uri="{FF2B5EF4-FFF2-40B4-BE49-F238E27FC236}">
                  <a16:creationId xmlns:a16="http://schemas.microsoft.com/office/drawing/2014/main" id="{7089A9FA-C815-459B-8D43-862AC2805A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795968" y="6420653"/>
              <a:ext cx="36221" cy="36219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7" name="Freeform: Shape 136">
              <a:extLst>
                <a:ext uri="{FF2B5EF4-FFF2-40B4-BE49-F238E27FC236}">
                  <a16:creationId xmlns:a16="http://schemas.microsoft.com/office/drawing/2014/main" id="{CA360E5B-3ABC-46DD-9DFE-5D8D1D4D21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7950" y="6420661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8" name="Freeform: Shape 137">
              <a:extLst>
                <a:ext uri="{FF2B5EF4-FFF2-40B4-BE49-F238E27FC236}">
                  <a16:creationId xmlns:a16="http://schemas.microsoft.com/office/drawing/2014/main" id="{DBCC9121-E8F5-49AE-869E-1245398D1D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00173" y="6420668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9" name="Freeform: Shape 138">
              <a:extLst>
                <a:ext uri="{FF2B5EF4-FFF2-40B4-BE49-F238E27FC236}">
                  <a16:creationId xmlns:a16="http://schemas.microsoft.com/office/drawing/2014/main" id="{B190A7C8-B00C-4DCB-929A-3288110391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52154" y="6420668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0" name="Freeform: Shape 139">
              <a:extLst>
                <a:ext uri="{FF2B5EF4-FFF2-40B4-BE49-F238E27FC236}">
                  <a16:creationId xmlns:a16="http://schemas.microsoft.com/office/drawing/2014/main" id="{DFBC02C4-69CC-4293-9249-E28D9F2C5A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404380" y="6420673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1" name="Freeform: Shape 140">
              <a:extLst>
                <a:ext uri="{FF2B5EF4-FFF2-40B4-BE49-F238E27FC236}">
                  <a16:creationId xmlns:a16="http://schemas.microsoft.com/office/drawing/2014/main" id="{C4748328-B03B-4EDD-96F0-DAF6527201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556357" y="6420679"/>
              <a:ext cx="36218" cy="36221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2" name="Freeform: Shape 141">
              <a:extLst>
                <a:ext uri="{FF2B5EF4-FFF2-40B4-BE49-F238E27FC236}">
                  <a16:creationId xmlns:a16="http://schemas.microsoft.com/office/drawing/2014/main" id="{17E29EF6-5C38-4836-AE46-64215DD789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731112" y="6572627"/>
              <a:ext cx="36465" cy="36219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3" name="Freeform: Shape 142">
              <a:extLst>
                <a:ext uri="{FF2B5EF4-FFF2-40B4-BE49-F238E27FC236}">
                  <a16:creationId xmlns:a16="http://schemas.microsoft.com/office/drawing/2014/main" id="{333BC27D-A755-4489-B73A-5B0EA4BDD4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83335" y="6572627"/>
              <a:ext cx="36221" cy="36219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4" name="Freeform: Shape 143">
              <a:extLst>
                <a:ext uri="{FF2B5EF4-FFF2-40B4-BE49-F238E27FC236}">
                  <a16:creationId xmlns:a16="http://schemas.microsoft.com/office/drawing/2014/main" id="{E018ADBF-7412-4D0F-BC0F-8710DB9A4D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35314" y="6572627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5" name="Freeform: Shape 144">
              <a:extLst>
                <a:ext uri="{FF2B5EF4-FFF2-40B4-BE49-F238E27FC236}">
                  <a16:creationId xmlns:a16="http://schemas.microsoft.com/office/drawing/2014/main" id="{370D54CD-D372-4C7F-B2AC-AB600FE525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87538" y="6572627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6" name="Freeform: Shape 145">
              <a:extLst>
                <a:ext uri="{FF2B5EF4-FFF2-40B4-BE49-F238E27FC236}">
                  <a16:creationId xmlns:a16="http://schemas.microsoft.com/office/drawing/2014/main" id="{9BB9398E-F21C-4918-8C5A-90735B80B3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39519" y="6572627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7" name="Freeform: Shape 146">
              <a:extLst>
                <a:ext uri="{FF2B5EF4-FFF2-40B4-BE49-F238E27FC236}">
                  <a16:creationId xmlns:a16="http://schemas.microsoft.com/office/drawing/2014/main" id="{4A7E3180-5F52-4B48-B3BD-F02177C418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91742" y="6572627"/>
              <a:ext cx="36221" cy="36219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8" name="Freeform: Shape 147">
              <a:extLst>
                <a:ext uri="{FF2B5EF4-FFF2-40B4-BE49-F238E27FC236}">
                  <a16:creationId xmlns:a16="http://schemas.microsoft.com/office/drawing/2014/main" id="{B657DEC7-1A91-41CA-B3FD-593EFF9427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643724" y="6572627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9" name="Freeform: Shape 148">
              <a:extLst>
                <a:ext uri="{FF2B5EF4-FFF2-40B4-BE49-F238E27FC236}">
                  <a16:creationId xmlns:a16="http://schemas.microsoft.com/office/drawing/2014/main" id="{1F66DBED-0EF0-4BC7-A733-8CEB9301F0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795968" y="6572658"/>
              <a:ext cx="36221" cy="36219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0" name="Freeform: Shape 149">
              <a:extLst>
                <a:ext uri="{FF2B5EF4-FFF2-40B4-BE49-F238E27FC236}">
                  <a16:creationId xmlns:a16="http://schemas.microsoft.com/office/drawing/2014/main" id="{327BC7E2-BB50-457E-8D53-CBADC3D0A8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7950" y="6572658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1" name="Freeform: Shape 150">
              <a:extLst>
                <a:ext uri="{FF2B5EF4-FFF2-40B4-BE49-F238E27FC236}">
                  <a16:creationId xmlns:a16="http://schemas.microsoft.com/office/drawing/2014/main" id="{2E5B2F2A-FBC8-42A5-9305-B5C98A24DB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00173" y="6572658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2" name="Freeform: Shape 151">
              <a:extLst>
                <a:ext uri="{FF2B5EF4-FFF2-40B4-BE49-F238E27FC236}">
                  <a16:creationId xmlns:a16="http://schemas.microsoft.com/office/drawing/2014/main" id="{67BC862E-B59F-4BFB-A777-05409E7271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52154" y="6572658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3" name="Freeform: Shape 152">
              <a:extLst>
                <a:ext uri="{FF2B5EF4-FFF2-40B4-BE49-F238E27FC236}">
                  <a16:creationId xmlns:a16="http://schemas.microsoft.com/office/drawing/2014/main" id="{33FB1571-92E7-4829-BCCD-7DCB0FE981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404380" y="6572653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4" name="Freeform: Shape 153">
              <a:extLst>
                <a:ext uri="{FF2B5EF4-FFF2-40B4-BE49-F238E27FC236}">
                  <a16:creationId xmlns:a16="http://schemas.microsoft.com/office/drawing/2014/main" id="{E4F917C1-A8BC-4A0E-AE36-F9D0BE9818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556357" y="6572658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5" name="Freeform: Shape 154">
              <a:extLst>
                <a:ext uri="{FF2B5EF4-FFF2-40B4-BE49-F238E27FC236}">
                  <a16:creationId xmlns:a16="http://schemas.microsoft.com/office/drawing/2014/main" id="{76F8931C-3AC8-4029-B30C-5361BFBCAE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731107" y="6724848"/>
              <a:ext cx="36465" cy="36219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6" name="Freeform: Shape 155">
              <a:extLst>
                <a:ext uri="{FF2B5EF4-FFF2-40B4-BE49-F238E27FC236}">
                  <a16:creationId xmlns:a16="http://schemas.microsoft.com/office/drawing/2014/main" id="{076E87F7-1BC0-472D-B19E-FFB4942471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83333" y="6724848"/>
              <a:ext cx="36221" cy="36219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7" name="Freeform: Shape 156">
              <a:extLst>
                <a:ext uri="{FF2B5EF4-FFF2-40B4-BE49-F238E27FC236}">
                  <a16:creationId xmlns:a16="http://schemas.microsoft.com/office/drawing/2014/main" id="{465149F4-5FFD-4DA3-B387-25DDFF149B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35312" y="6724848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8" name="Freeform: Shape 157">
              <a:extLst>
                <a:ext uri="{FF2B5EF4-FFF2-40B4-BE49-F238E27FC236}">
                  <a16:creationId xmlns:a16="http://schemas.microsoft.com/office/drawing/2014/main" id="{FCC143A2-5B71-45E0-A5DC-1AE44CF27E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87538" y="6724848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9" name="Freeform: Shape 158">
              <a:extLst>
                <a:ext uri="{FF2B5EF4-FFF2-40B4-BE49-F238E27FC236}">
                  <a16:creationId xmlns:a16="http://schemas.microsoft.com/office/drawing/2014/main" id="{A29C66E6-99F1-4166-B11B-8C47DD3103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39517" y="6724848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0" name="Freeform: Shape 159">
              <a:extLst>
                <a:ext uri="{FF2B5EF4-FFF2-40B4-BE49-F238E27FC236}">
                  <a16:creationId xmlns:a16="http://schemas.microsoft.com/office/drawing/2014/main" id="{5D782C24-70D1-4DF0-A631-9FA2642920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91740" y="6724848"/>
              <a:ext cx="36221" cy="36219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1" name="Freeform: Shape 160">
              <a:extLst>
                <a:ext uri="{FF2B5EF4-FFF2-40B4-BE49-F238E27FC236}">
                  <a16:creationId xmlns:a16="http://schemas.microsoft.com/office/drawing/2014/main" id="{204EA4D6-FB90-4EE9-9C94-FACE6D79A1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643724" y="6724848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2" name="Freeform: Shape 161">
              <a:extLst>
                <a:ext uri="{FF2B5EF4-FFF2-40B4-BE49-F238E27FC236}">
                  <a16:creationId xmlns:a16="http://schemas.microsoft.com/office/drawing/2014/main" id="{F71E17C7-CF11-4295-85DA-5237670B3A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795968" y="6724881"/>
              <a:ext cx="36221" cy="36219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3" name="Freeform: Shape 162">
              <a:extLst>
                <a:ext uri="{FF2B5EF4-FFF2-40B4-BE49-F238E27FC236}">
                  <a16:creationId xmlns:a16="http://schemas.microsoft.com/office/drawing/2014/main" id="{73AF0AFB-AF22-44B2-B981-AF6098F197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7950" y="6724881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4" name="Freeform: Shape 163">
              <a:extLst>
                <a:ext uri="{FF2B5EF4-FFF2-40B4-BE49-F238E27FC236}">
                  <a16:creationId xmlns:a16="http://schemas.microsoft.com/office/drawing/2014/main" id="{EC7A3631-6B95-4E40-89A4-0DC231A1A2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00173" y="6724881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5" name="Freeform: Shape 164">
              <a:extLst>
                <a:ext uri="{FF2B5EF4-FFF2-40B4-BE49-F238E27FC236}">
                  <a16:creationId xmlns:a16="http://schemas.microsoft.com/office/drawing/2014/main" id="{E320EDD3-FA1E-4F06-B5E6-86BA66BFFF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52154" y="6724881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6" name="Freeform: Shape 165">
              <a:extLst>
                <a:ext uri="{FF2B5EF4-FFF2-40B4-BE49-F238E27FC236}">
                  <a16:creationId xmlns:a16="http://schemas.microsoft.com/office/drawing/2014/main" id="{25CB6263-11E9-4CF8-B171-7C627720CC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404380" y="6724881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7" name="Freeform: Shape 166">
              <a:extLst>
                <a:ext uri="{FF2B5EF4-FFF2-40B4-BE49-F238E27FC236}">
                  <a16:creationId xmlns:a16="http://schemas.microsoft.com/office/drawing/2014/main" id="{19FB7707-C4F1-4107-A1AA-C702870A59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556367" y="6724876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8672929-BE2B-E541-8252-20CC5ABF11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26992" y="1202026"/>
            <a:ext cx="4030132" cy="4406508"/>
          </a:xfrm>
        </p:spPr>
        <p:txBody>
          <a:bodyPr>
            <a:normAutofit/>
          </a:bodyPr>
          <a:lstStyle/>
          <a:p>
            <a:pPr algn="ctr"/>
            <a:r>
              <a:rPr lang="en-GB">
                <a:solidFill>
                  <a:schemeClr val="bg1"/>
                </a:solidFill>
              </a:rPr>
              <a:t>My findings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39B544-4045-BCAE-0FA4-D86BF595E6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92228" y="1257565"/>
            <a:ext cx="5217173" cy="4351338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1800" dirty="0">
                <a:solidFill>
                  <a:schemeClr val="bg1"/>
                </a:solidFill>
              </a:rPr>
              <a:t>There are many external factors beyond the control off Basils Bakery, </a:t>
            </a:r>
            <a:r>
              <a:rPr lang="en-GB" sz="1800">
                <a:solidFill>
                  <a:schemeClr val="bg1"/>
                </a:solidFill>
              </a:rPr>
              <a:t>however there are also internal issues Basils Bakery can address. </a:t>
            </a:r>
            <a:endParaRPr lang="en-GB" sz="1800" dirty="0">
              <a:solidFill>
                <a:schemeClr val="bg1"/>
              </a:solidFill>
            </a:endParaRPr>
          </a:p>
          <a:p>
            <a:r>
              <a:rPr lang="en-GB" sz="1800">
                <a:solidFill>
                  <a:schemeClr val="bg1"/>
                </a:solidFill>
              </a:rPr>
              <a:t>Hiring more staff to cope with peak times. </a:t>
            </a:r>
          </a:p>
          <a:p>
            <a:r>
              <a:rPr lang="en-GB" sz="1800" dirty="0">
                <a:solidFill>
                  <a:schemeClr val="bg1"/>
                </a:solidFill>
              </a:rPr>
              <a:t>Failing  local anchors not only reduce footfall (Newcastle University,2026), but they also reduce the overall attractiveness and trust </a:t>
            </a:r>
            <a:r>
              <a:rPr lang="en-GB" sz="1800">
                <a:solidFill>
                  <a:schemeClr val="bg1"/>
                </a:solidFill>
              </a:rPr>
              <a:t>(Mcbeth,2020).  Business may consider moving to a new retail park.</a:t>
            </a:r>
            <a:endParaRPr lang="en-GB" sz="1800" dirty="0">
              <a:solidFill>
                <a:schemeClr val="bg1"/>
              </a:solidFill>
            </a:endParaRPr>
          </a:p>
          <a:p>
            <a:r>
              <a:rPr lang="en-GB" sz="1800" dirty="0">
                <a:solidFill>
                  <a:schemeClr val="bg1"/>
                </a:solidFill>
              </a:rPr>
              <a:t>Protect </a:t>
            </a:r>
            <a:r>
              <a:rPr lang="en-GB" sz="1800">
                <a:solidFill>
                  <a:schemeClr val="bg1"/>
                </a:solidFill>
              </a:rPr>
              <a:t>against crop failures</a:t>
            </a:r>
            <a:r>
              <a:rPr lang="en-GB" sz="1800" dirty="0">
                <a:solidFill>
                  <a:schemeClr val="bg1"/>
                </a:solidFill>
              </a:rPr>
              <a:t> by securing </a:t>
            </a:r>
            <a:r>
              <a:rPr lang="en-GB" sz="1800">
                <a:solidFill>
                  <a:schemeClr val="bg1"/>
                </a:solidFill>
              </a:rPr>
              <a:t>multiple suppliers. </a:t>
            </a:r>
          </a:p>
          <a:p>
            <a:r>
              <a:rPr lang="en-GB" sz="1800">
                <a:solidFill>
                  <a:schemeClr val="bg1"/>
                </a:solidFill>
              </a:rPr>
              <a:t>Migrating to delivery partners like Deliveroo and uber</a:t>
            </a:r>
            <a:r>
              <a:rPr lang="en-GB" sz="1800" dirty="0">
                <a:solidFill>
                  <a:schemeClr val="bg1"/>
                </a:solidFill>
              </a:rPr>
              <a:t> eats would be supporting growth with minimum issues – must be weighed against high fees on platforms (Deliverect,2019).</a:t>
            </a:r>
          </a:p>
          <a:p>
            <a:endParaRPr lang="en-GB" sz="1500">
              <a:solidFill>
                <a:schemeClr val="bg1"/>
              </a:solidFill>
            </a:endParaRPr>
          </a:p>
        </p:txBody>
      </p:sp>
      <p:grpSp>
        <p:nvGrpSpPr>
          <p:cNvPr id="169" name="Graphic 190">
            <a:extLst>
              <a:ext uri="{FF2B5EF4-FFF2-40B4-BE49-F238E27FC236}">
                <a16:creationId xmlns:a16="http://schemas.microsoft.com/office/drawing/2014/main" id="{55A100E1-E66E-4ED2-A56A-F7A819228F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491531" y="725954"/>
            <a:ext cx="1598829" cy="531293"/>
            <a:chOff x="2504802" y="1755501"/>
            <a:chExt cx="1598829" cy="531293"/>
          </a:xfrm>
          <a:solidFill>
            <a:schemeClr val="bg1"/>
          </a:solidFill>
        </p:grpSpPr>
        <p:sp>
          <p:nvSpPr>
            <p:cNvPr id="170" name="Freeform: Shape 169">
              <a:extLst>
                <a:ext uri="{FF2B5EF4-FFF2-40B4-BE49-F238E27FC236}">
                  <a16:creationId xmlns:a16="http://schemas.microsoft.com/office/drawing/2014/main" id="{4AB9672F-EB60-4C69-965D-C7AD5217C2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4802" y="2113855"/>
              <a:ext cx="1598614" cy="172939"/>
            </a:xfrm>
            <a:custGeom>
              <a:avLst/>
              <a:gdLst>
                <a:gd name="connsiteX0" fmla="*/ 1248648 w 1598614"/>
                <a:gd name="connsiteY0" fmla="*/ 172939 h 172939"/>
                <a:gd name="connsiteX1" fmla="*/ 1123031 w 1598614"/>
                <a:gd name="connsiteY1" fmla="*/ 92708 h 172939"/>
                <a:gd name="connsiteX2" fmla="*/ 1024085 w 1598614"/>
                <a:gd name="connsiteY2" fmla="*/ 29469 h 172939"/>
                <a:gd name="connsiteX3" fmla="*/ 925140 w 1598614"/>
                <a:gd name="connsiteY3" fmla="*/ 92708 h 172939"/>
                <a:gd name="connsiteX4" fmla="*/ 799522 w 1598614"/>
                <a:gd name="connsiteY4" fmla="*/ 172939 h 172939"/>
                <a:gd name="connsiteX5" fmla="*/ 799522 w 1598614"/>
                <a:gd name="connsiteY5" fmla="*/ 172939 h 172939"/>
                <a:gd name="connsiteX6" fmla="*/ 673905 w 1598614"/>
                <a:gd name="connsiteY6" fmla="*/ 92708 h 172939"/>
                <a:gd name="connsiteX7" fmla="*/ 574959 w 1598614"/>
                <a:gd name="connsiteY7" fmla="*/ 29469 h 172939"/>
                <a:gd name="connsiteX8" fmla="*/ 476014 w 1598614"/>
                <a:gd name="connsiteY8" fmla="*/ 92708 h 172939"/>
                <a:gd name="connsiteX9" fmla="*/ 350396 w 1598614"/>
                <a:gd name="connsiteY9" fmla="*/ 172939 h 172939"/>
                <a:gd name="connsiteX10" fmla="*/ 224778 w 1598614"/>
                <a:gd name="connsiteY10" fmla="*/ 92708 h 172939"/>
                <a:gd name="connsiteX11" fmla="*/ 125833 w 1598614"/>
                <a:gd name="connsiteY11" fmla="*/ 29469 h 172939"/>
                <a:gd name="connsiteX12" fmla="*/ 26887 w 1598614"/>
                <a:gd name="connsiteY12" fmla="*/ 92708 h 172939"/>
                <a:gd name="connsiteX13" fmla="*/ 0 w 1598614"/>
                <a:gd name="connsiteY13" fmla="*/ 80232 h 172939"/>
                <a:gd name="connsiteX14" fmla="*/ 125618 w 1598614"/>
                <a:gd name="connsiteY14" fmla="*/ 0 h 172939"/>
                <a:gd name="connsiteX15" fmla="*/ 251235 w 1598614"/>
                <a:gd name="connsiteY15" fmla="*/ 80232 h 172939"/>
                <a:gd name="connsiteX16" fmla="*/ 350181 w 1598614"/>
                <a:gd name="connsiteY16" fmla="*/ 143471 h 172939"/>
                <a:gd name="connsiteX17" fmla="*/ 449126 w 1598614"/>
                <a:gd name="connsiteY17" fmla="*/ 80232 h 172939"/>
                <a:gd name="connsiteX18" fmla="*/ 574744 w 1598614"/>
                <a:gd name="connsiteY18" fmla="*/ 0 h 172939"/>
                <a:gd name="connsiteX19" fmla="*/ 700362 w 1598614"/>
                <a:gd name="connsiteY19" fmla="*/ 80232 h 172939"/>
                <a:gd name="connsiteX20" fmla="*/ 799307 w 1598614"/>
                <a:gd name="connsiteY20" fmla="*/ 143471 h 172939"/>
                <a:gd name="connsiteX21" fmla="*/ 799307 w 1598614"/>
                <a:gd name="connsiteY21" fmla="*/ 143471 h 172939"/>
                <a:gd name="connsiteX22" fmla="*/ 898253 w 1598614"/>
                <a:gd name="connsiteY22" fmla="*/ 80232 h 172939"/>
                <a:gd name="connsiteX23" fmla="*/ 1023870 w 1598614"/>
                <a:gd name="connsiteY23" fmla="*/ 0 h 172939"/>
                <a:gd name="connsiteX24" fmla="*/ 1149488 w 1598614"/>
                <a:gd name="connsiteY24" fmla="*/ 80232 h 172939"/>
                <a:gd name="connsiteX25" fmla="*/ 1248433 w 1598614"/>
                <a:gd name="connsiteY25" fmla="*/ 143471 h 172939"/>
                <a:gd name="connsiteX26" fmla="*/ 1347379 w 1598614"/>
                <a:gd name="connsiteY26" fmla="*/ 80232 h 172939"/>
                <a:gd name="connsiteX27" fmla="*/ 1472997 w 1598614"/>
                <a:gd name="connsiteY27" fmla="*/ 0 h 172939"/>
                <a:gd name="connsiteX28" fmla="*/ 1598614 w 1598614"/>
                <a:gd name="connsiteY28" fmla="*/ 80232 h 172939"/>
                <a:gd name="connsiteX29" fmla="*/ 1571942 w 1598614"/>
                <a:gd name="connsiteY29" fmla="*/ 92708 h 172939"/>
                <a:gd name="connsiteX30" fmla="*/ 1472997 w 1598614"/>
                <a:gd name="connsiteY30" fmla="*/ 29469 h 172939"/>
                <a:gd name="connsiteX31" fmla="*/ 1374051 w 1598614"/>
                <a:gd name="connsiteY31" fmla="*/ 92708 h 172939"/>
                <a:gd name="connsiteX32" fmla="*/ 1248648 w 1598614"/>
                <a:gd name="connsiteY32" fmla="*/ 172939 h 1729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614" h="172939">
                  <a:moveTo>
                    <a:pt x="1248648" y="172939"/>
                  </a:moveTo>
                  <a:cubicBezTo>
                    <a:pt x="1194229" y="172939"/>
                    <a:pt x="1146046" y="142180"/>
                    <a:pt x="1123031" y="92708"/>
                  </a:cubicBezTo>
                  <a:cubicBezTo>
                    <a:pt x="1104962" y="53775"/>
                    <a:pt x="1067105" y="29469"/>
                    <a:pt x="1024085" y="29469"/>
                  </a:cubicBezTo>
                  <a:cubicBezTo>
                    <a:pt x="981066" y="29469"/>
                    <a:pt x="943208" y="53775"/>
                    <a:pt x="925140" y="92708"/>
                  </a:cubicBezTo>
                  <a:cubicBezTo>
                    <a:pt x="902124" y="142180"/>
                    <a:pt x="853942" y="172939"/>
                    <a:pt x="799522" y="172939"/>
                  </a:cubicBezTo>
                  <a:cubicBezTo>
                    <a:pt x="799522" y="172939"/>
                    <a:pt x="799522" y="172939"/>
                    <a:pt x="799522" y="172939"/>
                  </a:cubicBezTo>
                  <a:cubicBezTo>
                    <a:pt x="744887" y="172939"/>
                    <a:pt x="696920" y="142180"/>
                    <a:pt x="673905" y="92708"/>
                  </a:cubicBezTo>
                  <a:cubicBezTo>
                    <a:pt x="655836" y="53775"/>
                    <a:pt x="617979" y="29469"/>
                    <a:pt x="574959" y="29469"/>
                  </a:cubicBezTo>
                  <a:cubicBezTo>
                    <a:pt x="531939" y="29469"/>
                    <a:pt x="494082" y="53775"/>
                    <a:pt x="476014" y="92708"/>
                  </a:cubicBezTo>
                  <a:cubicBezTo>
                    <a:pt x="452998" y="142180"/>
                    <a:pt x="405031" y="172939"/>
                    <a:pt x="350396" y="172939"/>
                  </a:cubicBezTo>
                  <a:cubicBezTo>
                    <a:pt x="295976" y="172939"/>
                    <a:pt x="247794" y="142180"/>
                    <a:pt x="224778" y="92708"/>
                  </a:cubicBezTo>
                  <a:cubicBezTo>
                    <a:pt x="206710" y="53775"/>
                    <a:pt x="168853" y="29469"/>
                    <a:pt x="125833" y="29469"/>
                  </a:cubicBezTo>
                  <a:cubicBezTo>
                    <a:pt x="82813" y="29469"/>
                    <a:pt x="44956" y="53775"/>
                    <a:pt x="26887" y="92708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268" y="30759"/>
                    <a:pt x="969235" y="0"/>
                    <a:pt x="1023870" y="0"/>
                  </a:cubicBezTo>
                  <a:cubicBezTo>
                    <a:pt x="1078505" y="0"/>
                    <a:pt x="1126472" y="30759"/>
                    <a:pt x="1149488" y="80232"/>
                  </a:cubicBezTo>
                  <a:cubicBezTo>
                    <a:pt x="1167556" y="119165"/>
                    <a:pt x="1205414" y="143471"/>
                    <a:pt x="1248433" y="143471"/>
                  </a:cubicBezTo>
                  <a:cubicBezTo>
                    <a:pt x="1291453" y="143471"/>
                    <a:pt x="1329311" y="119165"/>
                    <a:pt x="1347379" y="80232"/>
                  </a:cubicBezTo>
                  <a:cubicBezTo>
                    <a:pt x="1370394" y="30759"/>
                    <a:pt x="1418361" y="0"/>
                    <a:pt x="1472997" y="0"/>
                  </a:cubicBezTo>
                  <a:cubicBezTo>
                    <a:pt x="1527632" y="0"/>
                    <a:pt x="1575814" y="30759"/>
                    <a:pt x="1598614" y="80232"/>
                  </a:cubicBezTo>
                  <a:lnTo>
                    <a:pt x="1571942" y="92708"/>
                  </a:lnTo>
                  <a:cubicBezTo>
                    <a:pt x="1553874" y="53775"/>
                    <a:pt x="1515801" y="29469"/>
                    <a:pt x="1472997" y="29469"/>
                  </a:cubicBezTo>
                  <a:cubicBezTo>
                    <a:pt x="1429977" y="29469"/>
                    <a:pt x="1392119" y="53775"/>
                    <a:pt x="1374051" y="92708"/>
                  </a:cubicBezTo>
                  <a:cubicBezTo>
                    <a:pt x="1351251" y="142180"/>
                    <a:pt x="1303069" y="172939"/>
                    <a:pt x="1248648" y="172939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1" name="Freeform: Shape 170">
              <a:extLst>
                <a:ext uri="{FF2B5EF4-FFF2-40B4-BE49-F238E27FC236}">
                  <a16:creationId xmlns:a16="http://schemas.microsoft.com/office/drawing/2014/main" id="{47B9190C-E3A6-476A-9BBD-79CC3E7A04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4802" y="1755501"/>
              <a:ext cx="1598829" cy="172724"/>
            </a:xfrm>
            <a:custGeom>
              <a:avLst/>
              <a:gdLst>
                <a:gd name="connsiteX0" fmla="*/ 1248648 w 1598829"/>
                <a:gd name="connsiteY0" fmla="*/ 172724 h 172724"/>
                <a:gd name="connsiteX1" fmla="*/ 1123031 w 1598829"/>
                <a:gd name="connsiteY1" fmla="*/ 92492 h 172724"/>
                <a:gd name="connsiteX2" fmla="*/ 1024085 w 1598829"/>
                <a:gd name="connsiteY2" fmla="*/ 29253 h 172724"/>
                <a:gd name="connsiteX3" fmla="*/ 925140 w 1598829"/>
                <a:gd name="connsiteY3" fmla="*/ 92492 h 172724"/>
                <a:gd name="connsiteX4" fmla="*/ 799522 w 1598829"/>
                <a:gd name="connsiteY4" fmla="*/ 172724 h 172724"/>
                <a:gd name="connsiteX5" fmla="*/ 799522 w 1598829"/>
                <a:gd name="connsiteY5" fmla="*/ 172724 h 172724"/>
                <a:gd name="connsiteX6" fmla="*/ 673905 w 1598829"/>
                <a:gd name="connsiteY6" fmla="*/ 92492 h 172724"/>
                <a:gd name="connsiteX7" fmla="*/ 574959 w 1598829"/>
                <a:gd name="connsiteY7" fmla="*/ 29253 h 172724"/>
                <a:gd name="connsiteX8" fmla="*/ 476014 w 1598829"/>
                <a:gd name="connsiteY8" fmla="*/ 92492 h 172724"/>
                <a:gd name="connsiteX9" fmla="*/ 350396 w 1598829"/>
                <a:gd name="connsiteY9" fmla="*/ 172724 h 172724"/>
                <a:gd name="connsiteX10" fmla="*/ 224778 w 1598829"/>
                <a:gd name="connsiteY10" fmla="*/ 92492 h 172724"/>
                <a:gd name="connsiteX11" fmla="*/ 125833 w 1598829"/>
                <a:gd name="connsiteY11" fmla="*/ 29253 h 172724"/>
                <a:gd name="connsiteX12" fmla="*/ 26887 w 1598829"/>
                <a:gd name="connsiteY12" fmla="*/ 92492 h 172724"/>
                <a:gd name="connsiteX13" fmla="*/ 0 w 1598829"/>
                <a:gd name="connsiteY13" fmla="*/ 80232 h 172724"/>
                <a:gd name="connsiteX14" fmla="*/ 125618 w 1598829"/>
                <a:gd name="connsiteY14" fmla="*/ 0 h 172724"/>
                <a:gd name="connsiteX15" fmla="*/ 251235 w 1598829"/>
                <a:gd name="connsiteY15" fmla="*/ 80232 h 172724"/>
                <a:gd name="connsiteX16" fmla="*/ 350181 w 1598829"/>
                <a:gd name="connsiteY16" fmla="*/ 143471 h 172724"/>
                <a:gd name="connsiteX17" fmla="*/ 449126 w 1598829"/>
                <a:gd name="connsiteY17" fmla="*/ 80232 h 172724"/>
                <a:gd name="connsiteX18" fmla="*/ 574744 w 1598829"/>
                <a:gd name="connsiteY18" fmla="*/ 0 h 172724"/>
                <a:gd name="connsiteX19" fmla="*/ 700362 w 1598829"/>
                <a:gd name="connsiteY19" fmla="*/ 80232 h 172724"/>
                <a:gd name="connsiteX20" fmla="*/ 799307 w 1598829"/>
                <a:gd name="connsiteY20" fmla="*/ 143471 h 172724"/>
                <a:gd name="connsiteX21" fmla="*/ 799307 w 1598829"/>
                <a:gd name="connsiteY21" fmla="*/ 143471 h 172724"/>
                <a:gd name="connsiteX22" fmla="*/ 898253 w 1598829"/>
                <a:gd name="connsiteY22" fmla="*/ 80232 h 172724"/>
                <a:gd name="connsiteX23" fmla="*/ 1024085 w 1598829"/>
                <a:gd name="connsiteY23" fmla="*/ 0 h 172724"/>
                <a:gd name="connsiteX24" fmla="*/ 1149703 w 1598829"/>
                <a:gd name="connsiteY24" fmla="*/ 80232 h 172724"/>
                <a:gd name="connsiteX25" fmla="*/ 1248648 w 1598829"/>
                <a:gd name="connsiteY25" fmla="*/ 143471 h 172724"/>
                <a:gd name="connsiteX26" fmla="*/ 1347594 w 1598829"/>
                <a:gd name="connsiteY26" fmla="*/ 80232 h 172724"/>
                <a:gd name="connsiteX27" fmla="*/ 1473212 w 1598829"/>
                <a:gd name="connsiteY27" fmla="*/ 0 h 172724"/>
                <a:gd name="connsiteX28" fmla="*/ 1598829 w 1598829"/>
                <a:gd name="connsiteY28" fmla="*/ 80232 h 172724"/>
                <a:gd name="connsiteX29" fmla="*/ 1572157 w 1598829"/>
                <a:gd name="connsiteY29" fmla="*/ 92492 h 172724"/>
                <a:gd name="connsiteX30" fmla="*/ 1473212 w 1598829"/>
                <a:gd name="connsiteY30" fmla="*/ 29253 h 172724"/>
                <a:gd name="connsiteX31" fmla="*/ 1374266 w 1598829"/>
                <a:gd name="connsiteY31" fmla="*/ 92492 h 172724"/>
                <a:gd name="connsiteX32" fmla="*/ 1248648 w 1598829"/>
                <a:gd name="connsiteY32" fmla="*/ 172724 h 1727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829" h="172724">
                  <a:moveTo>
                    <a:pt x="1248648" y="172724"/>
                  </a:moveTo>
                  <a:cubicBezTo>
                    <a:pt x="1194229" y="172724"/>
                    <a:pt x="1146046" y="141965"/>
                    <a:pt x="1123031" y="92492"/>
                  </a:cubicBezTo>
                  <a:cubicBezTo>
                    <a:pt x="1104962" y="53560"/>
                    <a:pt x="1067105" y="29253"/>
                    <a:pt x="1024085" y="29253"/>
                  </a:cubicBezTo>
                  <a:cubicBezTo>
                    <a:pt x="981066" y="29253"/>
                    <a:pt x="943208" y="53560"/>
                    <a:pt x="925140" y="92492"/>
                  </a:cubicBezTo>
                  <a:cubicBezTo>
                    <a:pt x="902124" y="141965"/>
                    <a:pt x="853942" y="172724"/>
                    <a:pt x="799522" y="172724"/>
                  </a:cubicBezTo>
                  <a:cubicBezTo>
                    <a:pt x="799522" y="172724"/>
                    <a:pt x="799522" y="172724"/>
                    <a:pt x="799522" y="172724"/>
                  </a:cubicBezTo>
                  <a:cubicBezTo>
                    <a:pt x="744887" y="172724"/>
                    <a:pt x="696920" y="141965"/>
                    <a:pt x="673905" y="92492"/>
                  </a:cubicBezTo>
                  <a:cubicBezTo>
                    <a:pt x="655836" y="53560"/>
                    <a:pt x="617979" y="29253"/>
                    <a:pt x="574959" y="29253"/>
                  </a:cubicBezTo>
                  <a:cubicBezTo>
                    <a:pt x="531939" y="29253"/>
                    <a:pt x="494082" y="53560"/>
                    <a:pt x="476014" y="92492"/>
                  </a:cubicBezTo>
                  <a:cubicBezTo>
                    <a:pt x="452998" y="141965"/>
                    <a:pt x="405031" y="172724"/>
                    <a:pt x="350396" y="172724"/>
                  </a:cubicBezTo>
                  <a:cubicBezTo>
                    <a:pt x="295976" y="172724"/>
                    <a:pt x="247794" y="141965"/>
                    <a:pt x="224778" y="92492"/>
                  </a:cubicBezTo>
                  <a:cubicBezTo>
                    <a:pt x="206710" y="53560"/>
                    <a:pt x="168853" y="29253"/>
                    <a:pt x="125833" y="29253"/>
                  </a:cubicBezTo>
                  <a:cubicBezTo>
                    <a:pt x="82813" y="29253"/>
                    <a:pt x="44956" y="53560"/>
                    <a:pt x="26887" y="92492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483" y="30759"/>
                    <a:pt x="969450" y="0"/>
                    <a:pt x="1024085" y="0"/>
                  </a:cubicBezTo>
                  <a:cubicBezTo>
                    <a:pt x="1078720" y="0"/>
                    <a:pt x="1126688" y="30759"/>
                    <a:pt x="1149703" y="80232"/>
                  </a:cubicBezTo>
                  <a:cubicBezTo>
                    <a:pt x="1167771" y="119165"/>
                    <a:pt x="1205629" y="143471"/>
                    <a:pt x="1248648" y="143471"/>
                  </a:cubicBezTo>
                  <a:cubicBezTo>
                    <a:pt x="1291668" y="143471"/>
                    <a:pt x="1329526" y="119165"/>
                    <a:pt x="1347594" y="80232"/>
                  </a:cubicBezTo>
                  <a:cubicBezTo>
                    <a:pt x="1370610" y="30759"/>
                    <a:pt x="1418792" y="0"/>
                    <a:pt x="1473212" y="0"/>
                  </a:cubicBezTo>
                  <a:cubicBezTo>
                    <a:pt x="1527847" y="0"/>
                    <a:pt x="1576029" y="30759"/>
                    <a:pt x="1598829" y="80232"/>
                  </a:cubicBezTo>
                  <a:lnTo>
                    <a:pt x="1572157" y="92492"/>
                  </a:lnTo>
                  <a:cubicBezTo>
                    <a:pt x="1554089" y="53560"/>
                    <a:pt x="1516016" y="29253"/>
                    <a:pt x="1473212" y="29253"/>
                  </a:cubicBezTo>
                  <a:cubicBezTo>
                    <a:pt x="1430192" y="29253"/>
                    <a:pt x="1392335" y="53560"/>
                    <a:pt x="1374266" y="92492"/>
                  </a:cubicBezTo>
                  <a:cubicBezTo>
                    <a:pt x="1351251" y="141965"/>
                    <a:pt x="1303069" y="172724"/>
                    <a:pt x="1248648" y="172724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173" name="Graphic 212">
            <a:extLst>
              <a:ext uri="{FF2B5EF4-FFF2-40B4-BE49-F238E27FC236}">
                <a16:creationId xmlns:a16="http://schemas.microsoft.com/office/drawing/2014/main" id="{CAB9AD4F-A248-4D49-8779-CE40E64C00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791258" y="315927"/>
            <a:ext cx="932200" cy="932200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175" name="Graphic 212">
            <a:extLst>
              <a:ext uri="{FF2B5EF4-FFF2-40B4-BE49-F238E27FC236}">
                <a16:creationId xmlns:a16="http://schemas.microsoft.com/office/drawing/2014/main" id="{3D4C1981-3D8B-446C-BFAE-E7EE5CF2DD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791258" y="315927"/>
            <a:ext cx="932200" cy="932200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9517970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Content Placeholder 4" descr="A group of people raising their hands&#10;&#10;AI-generated content may be incorrect." title="Close-up of raised hands at office training with speaker out of focus in background">
            <a:extLst>
              <a:ext uri="{FF2B5EF4-FFF2-40B4-BE49-F238E27FC236}">
                <a16:creationId xmlns:a16="http://schemas.microsoft.com/office/drawing/2014/main" id="{9CE4919D-AEA8-AEA0-364F-51DF6276E6C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t="15746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201FC07-157F-E8A4-33EB-7E4AC0852DC9}"/>
              </a:ext>
            </a:extLst>
          </p:cNvPr>
          <p:cNvSpPr txBox="1"/>
          <p:nvPr/>
        </p:nvSpPr>
        <p:spPr>
          <a:xfrm>
            <a:off x="4903838" y="147483"/>
            <a:ext cx="7275870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800">
                <a:latin typeface="Algerian"/>
              </a:rPr>
              <a:t>QUESTIONS &amp; ANSWERS</a:t>
            </a:r>
          </a:p>
        </p:txBody>
      </p:sp>
    </p:spTree>
    <p:extLst>
      <p:ext uri="{BB962C8B-B14F-4D97-AF65-F5344CB8AC3E}">
        <p14:creationId xmlns:p14="http://schemas.microsoft.com/office/powerpoint/2010/main" val="195714244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B95B9BA8-1D69-4796-85F5-B6D0BD5235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9EBC930-DDD5-2037-A13C-2B13A4D123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7088" y="1641752"/>
            <a:ext cx="3527425" cy="4366936"/>
          </a:xfrm>
        </p:spPr>
        <p:txBody>
          <a:bodyPr>
            <a:normAutofit/>
          </a:bodyPr>
          <a:lstStyle/>
          <a:p>
            <a:r>
              <a:rPr lang="en-GB" sz="400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5617B4-8D48-878C-0085-55F05C521E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29865" y="557103"/>
            <a:ext cx="6167137" cy="3960000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sz="2000" dirty="0">
                <a:latin typeface="Calibri"/>
                <a:ea typeface="Calibri"/>
                <a:cs typeface="Calibri"/>
              </a:rPr>
              <a:t>Braakmann, P.N. (2026) What happens to a high street when an anchor shop </a:t>
            </a:r>
            <a:r>
              <a:rPr lang="en-GB" sz="2000">
                <a:latin typeface="Calibri"/>
                <a:ea typeface="Calibri"/>
                <a:cs typeface="Calibri"/>
              </a:rPr>
              <a:t>closes? From</a:t>
            </a:r>
            <a:r>
              <a:rPr lang="en-GB" sz="2000" dirty="0">
                <a:latin typeface="Calibri"/>
                <a:ea typeface="Calibri"/>
                <a:cs typeface="Calibri"/>
              </a:rPr>
              <a:t> Blog: Research &amp; Innovation News. </a:t>
            </a:r>
            <a:endParaRPr lang="en-US" sz="200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2000">
                <a:latin typeface="Calibri"/>
                <a:ea typeface="Calibri"/>
                <a:cs typeface="Calibri"/>
              </a:rPr>
              <a:t>Available at:</a:t>
            </a:r>
            <a:r>
              <a:rPr lang="en-GB" sz="20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GB" sz="2000" dirty="0">
                <a:solidFill>
                  <a:srgbClr val="000000"/>
                </a:solidFill>
                <a:latin typeface="Calibri"/>
                <a:ea typeface="Calibri"/>
                <a:cs typeface="Calibri"/>
                <a:hlinkClick r:id="rId2"/>
              </a:rPr>
              <a:t>https://from.ncl.ac.uk/anchor-shop-high-street-decline</a:t>
            </a:r>
            <a:r>
              <a:rPr lang="en-GB" sz="20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GB" sz="2000" dirty="0">
                <a:latin typeface="Calibri"/>
                <a:ea typeface="Calibri"/>
                <a:cs typeface="Calibri"/>
              </a:rPr>
              <a:t>(Accessed: 09 October 2026)</a:t>
            </a:r>
            <a:r>
              <a:rPr lang="en-GB" sz="20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. </a:t>
            </a:r>
            <a:endParaRPr lang="en-GB" sz="2000" dirty="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2000" dirty="0">
                <a:latin typeface="Calibri"/>
                <a:ea typeface="Calibri"/>
                <a:cs typeface="Calibri"/>
              </a:rPr>
              <a:t>McBeth, I. (2012) Top content on </a:t>
            </a:r>
            <a:r>
              <a:rPr lang="en-GB" sz="2000">
                <a:latin typeface="Calibri"/>
                <a:ea typeface="Calibri"/>
                <a:cs typeface="Calibri"/>
              </a:rPr>
              <a:t>LinkedIn</a:t>
            </a:r>
            <a:r>
              <a:rPr lang="en-GB" sz="2000" i="1" dirty="0">
                <a:latin typeface="Calibri"/>
                <a:ea typeface="Calibri"/>
                <a:cs typeface="Calibri"/>
              </a:rPr>
              <a:t>. </a:t>
            </a:r>
          </a:p>
          <a:p>
            <a:pPr marL="0" indent="0">
              <a:buNone/>
            </a:pPr>
            <a:r>
              <a:rPr lang="en-GB" sz="2000" dirty="0">
                <a:latin typeface="Calibri"/>
                <a:ea typeface="Calibri"/>
                <a:cs typeface="Calibri"/>
              </a:rPr>
              <a:t>Available at:</a:t>
            </a:r>
            <a:r>
              <a:rPr lang="en-GB" sz="20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GB" sz="2000" dirty="0">
                <a:solidFill>
                  <a:srgbClr val="000000"/>
                </a:solidFill>
                <a:latin typeface="Calibri"/>
                <a:ea typeface="Calibri"/>
                <a:cs typeface="Calibri"/>
                <a:hlinkClick r:id="rId3"/>
              </a:rPr>
              <a:t>https://www.linkedin.com/pulse/closing-physical-shops-wider-impact-business-ian-mcbeth%E2%80%8B</a:t>
            </a:r>
            <a:r>
              <a:rPr lang="en-GB" sz="20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GB" sz="2000" dirty="0">
                <a:latin typeface="Calibri"/>
                <a:ea typeface="Calibri"/>
                <a:cs typeface="Calibri"/>
              </a:rPr>
              <a:t>(Accessed: 09 October </a:t>
            </a:r>
            <a:r>
              <a:rPr lang="en-GB" sz="200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2026)</a:t>
            </a:r>
          </a:p>
          <a:p>
            <a:pPr marL="0" indent="0">
              <a:buNone/>
            </a:pPr>
            <a:r>
              <a:rPr lang="en-GB" sz="2000" dirty="0" err="1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Deliverect</a:t>
            </a:r>
            <a:r>
              <a:rPr lang="en-GB" sz="2000" dirty="0">
                <a:latin typeface="Calibri"/>
                <a:ea typeface="Calibri"/>
                <a:cs typeface="Calibri"/>
              </a:rPr>
              <a:t> UK: Third party or in-house delivery: Pros and cons (2019) </a:t>
            </a:r>
            <a:r>
              <a:rPr lang="en-GB" sz="2000" i="1" dirty="0" err="1">
                <a:latin typeface="Calibri"/>
                <a:ea typeface="Calibri"/>
                <a:cs typeface="Calibri"/>
              </a:rPr>
              <a:t>Deliverect</a:t>
            </a:r>
            <a:r>
              <a:rPr lang="en-GB" sz="2000" dirty="0">
                <a:latin typeface="Calibri"/>
                <a:ea typeface="Calibri"/>
                <a:cs typeface="Calibri"/>
              </a:rPr>
              <a:t>. Available at:</a:t>
            </a:r>
            <a:r>
              <a:rPr lang="en-GB" sz="20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GB" sz="2000" dirty="0">
                <a:solidFill>
                  <a:srgbClr val="000000"/>
                </a:solidFill>
                <a:latin typeface="Calibri"/>
                <a:ea typeface="Calibri"/>
                <a:cs typeface="Calibri"/>
                <a:hlinkClick r:id="rId4"/>
              </a:rPr>
              <a:t>https://www.deliverect.com/en-gb/blog/online-food-delivery/third-party-or-in-house-delivery-service-pros-and-cons</a:t>
            </a:r>
            <a:r>
              <a:rPr lang="en-GB" sz="20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GB" sz="2000" dirty="0">
                <a:latin typeface="Calibri"/>
                <a:ea typeface="Calibri"/>
                <a:cs typeface="Calibri"/>
              </a:rPr>
              <a:t>(Accessed: 09 October 2026)</a:t>
            </a:r>
            <a:r>
              <a:rPr lang="en-GB" sz="20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. </a:t>
            </a:r>
            <a:endParaRPr lang="en-GB" sz="2000" dirty="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GB" sz="2000" dirty="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endParaRPr lang="en-GB" sz="2400">
              <a:solidFill>
                <a:srgbClr val="FFFFFF">
                  <a:alpha val="80000"/>
                </a:srgbClr>
              </a:solidFill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4728F330-19FB-4D39-BD0F-53032ABFEB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79015" y="0"/>
            <a:ext cx="712985" cy="6858000"/>
            <a:chOff x="11479015" y="0"/>
            <a:chExt cx="712985" cy="6858000"/>
          </a:xfrm>
          <a:effectLst>
            <a:outerShdw blurRad="381000" dist="152400" dir="10800000" algn="ctr" rotWithShape="0">
              <a:schemeClr val="bg1">
                <a:alpha val="10000"/>
              </a:schemeClr>
            </a:outerShdw>
          </a:effectLst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30220D63-6F38-42F9-8AAD-3B1363A4FA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479018" y="0"/>
              <a:ext cx="712982" cy="6858000"/>
            </a:xfrm>
            <a:custGeom>
              <a:avLst/>
              <a:gdLst>
                <a:gd name="connsiteX0" fmla="*/ 280560 w 712982"/>
                <a:gd name="connsiteY0" fmla="*/ 0 h 6858000"/>
                <a:gd name="connsiteX1" fmla="*/ 712982 w 712982"/>
                <a:gd name="connsiteY1" fmla="*/ 0 h 6858000"/>
                <a:gd name="connsiteX2" fmla="*/ 712982 w 712982"/>
                <a:gd name="connsiteY2" fmla="*/ 6858000 h 6858000"/>
                <a:gd name="connsiteX3" fmla="*/ 372527 w 712982"/>
                <a:gd name="connsiteY3" fmla="*/ 6858000 h 6858000"/>
                <a:gd name="connsiteX4" fmla="*/ 372901 w 712982"/>
                <a:gd name="connsiteY4" fmla="*/ 6835810 h 6858000"/>
                <a:gd name="connsiteX5" fmla="*/ 363017 w 712982"/>
                <a:gd name="connsiteY5" fmla="*/ 6518145 h 6858000"/>
                <a:gd name="connsiteX6" fmla="*/ 310498 w 712982"/>
                <a:gd name="connsiteY6" fmla="*/ 6393936 h 6858000"/>
                <a:gd name="connsiteX7" fmla="*/ 305420 w 712982"/>
                <a:gd name="connsiteY7" fmla="*/ 6355564 h 6858000"/>
                <a:gd name="connsiteX8" fmla="*/ 311030 w 712982"/>
                <a:gd name="connsiteY8" fmla="*/ 6267729 h 6858000"/>
                <a:gd name="connsiteX9" fmla="*/ 281440 w 712982"/>
                <a:gd name="connsiteY9" fmla="*/ 6090959 h 6858000"/>
                <a:gd name="connsiteX10" fmla="*/ 258928 w 712982"/>
                <a:gd name="connsiteY10" fmla="*/ 6026981 h 6858000"/>
                <a:gd name="connsiteX11" fmla="*/ 245105 w 712982"/>
                <a:gd name="connsiteY11" fmla="*/ 5991615 h 6858000"/>
                <a:gd name="connsiteX12" fmla="*/ 197441 w 712982"/>
                <a:gd name="connsiteY12" fmla="*/ 5807458 h 6858000"/>
                <a:gd name="connsiteX13" fmla="*/ 159115 w 712982"/>
                <a:gd name="connsiteY13" fmla="*/ 5727356 h 6858000"/>
                <a:gd name="connsiteX14" fmla="*/ 152306 w 712982"/>
                <a:gd name="connsiteY14" fmla="*/ 5705270 h 6858000"/>
                <a:gd name="connsiteX15" fmla="*/ 150939 w 712982"/>
                <a:gd name="connsiteY15" fmla="*/ 5580441 h 6858000"/>
                <a:gd name="connsiteX16" fmla="*/ 187956 w 712982"/>
                <a:gd name="connsiteY16" fmla="*/ 5482729 h 6858000"/>
                <a:gd name="connsiteX17" fmla="*/ 201902 w 712982"/>
                <a:gd name="connsiteY17" fmla="*/ 5463053 h 6858000"/>
                <a:gd name="connsiteX18" fmla="*/ 168174 w 712982"/>
                <a:gd name="connsiteY18" fmla="*/ 5205662 h 6858000"/>
                <a:gd name="connsiteX19" fmla="*/ 157186 w 712982"/>
                <a:gd name="connsiteY19" fmla="*/ 5166766 h 6858000"/>
                <a:gd name="connsiteX20" fmla="*/ 163999 w 712982"/>
                <a:gd name="connsiteY20" fmla="*/ 4972256 h 6858000"/>
                <a:gd name="connsiteX21" fmla="*/ 163388 w 712982"/>
                <a:gd name="connsiteY21" fmla="*/ 4915833 h 6858000"/>
                <a:gd name="connsiteX22" fmla="*/ 166361 w 712982"/>
                <a:gd name="connsiteY22" fmla="*/ 4712964 h 6858000"/>
                <a:gd name="connsiteX23" fmla="*/ 140122 w 712982"/>
                <a:gd name="connsiteY23" fmla="*/ 4687152 h 6858000"/>
                <a:gd name="connsiteX24" fmla="*/ 73058 w 712982"/>
                <a:gd name="connsiteY24" fmla="*/ 4611951 h 6858000"/>
                <a:gd name="connsiteX25" fmla="*/ 3979 w 712982"/>
                <a:gd name="connsiteY25" fmla="*/ 4456771 h 6858000"/>
                <a:gd name="connsiteX26" fmla="*/ 2091 w 712982"/>
                <a:gd name="connsiteY26" fmla="*/ 4412781 h 6858000"/>
                <a:gd name="connsiteX27" fmla="*/ 75905 w 712982"/>
                <a:gd name="connsiteY27" fmla="*/ 4292897 h 6858000"/>
                <a:gd name="connsiteX28" fmla="*/ 104434 w 712982"/>
                <a:gd name="connsiteY28" fmla="*/ 4235333 h 6858000"/>
                <a:gd name="connsiteX29" fmla="*/ 151065 w 712982"/>
                <a:gd name="connsiteY29" fmla="*/ 4075686 h 6858000"/>
                <a:gd name="connsiteX30" fmla="*/ 161243 w 712982"/>
                <a:gd name="connsiteY30" fmla="*/ 4061695 h 6858000"/>
                <a:gd name="connsiteX31" fmla="*/ 286285 w 712982"/>
                <a:gd name="connsiteY31" fmla="*/ 3933862 h 6858000"/>
                <a:gd name="connsiteX32" fmla="*/ 306926 w 712982"/>
                <a:gd name="connsiteY32" fmla="*/ 3905847 h 6858000"/>
                <a:gd name="connsiteX33" fmla="*/ 340015 w 712982"/>
                <a:gd name="connsiteY33" fmla="*/ 3871199 h 6858000"/>
                <a:gd name="connsiteX34" fmla="*/ 400111 w 712982"/>
                <a:gd name="connsiteY34" fmla="*/ 3767743 h 6858000"/>
                <a:gd name="connsiteX35" fmla="*/ 409694 w 712982"/>
                <a:gd name="connsiteY35" fmla="*/ 3646690 h 6858000"/>
                <a:gd name="connsiteX36" fmla="*/ 428447 w 712982"/>
                <a:gd name="connsiteY36" fmla="*/ 3499752 h 6858000"/>
                <a:gd name="connsiteX37" fmla="*/ 445033 w 712982"/>
                <a:gd name="connsiteY37" fmla="*/ 3437349 h 6858000"/>
                <a:gd name="connsiteX38" fmla="*/ 471431 w 712982"/>
                <a:gd name="connsiteY38" fmla="*/ 3272018 h 6858000"/>
                <a:gd name="connsiteX39" fmla="*/ 495919 w 712982"/>
                <a:gd name="connsiteY39" fmla="*/ 3153432 h 6858000"/>
                <a:gd name="connsiteX40" fmla="*/ 499541 w 712982"/>
                <a:gd name="connsiteY40" fmla="*/ 2985907 h 6858000"/>
                <a:gd name="connsiteX41" fmla="*/ 491640 w 712982"/>
                <a:gd name="connsiteY41" fmla="*/ 2905697 h 6858000"/>
                <a:gd name="connsiteX42" fmla="*/ 586592 w 712982"/>
                <a:gd name="connsiteY42" fmla="*/ 2746325 h 6858000"/>
                <a:gd name="connsiteX43" fmla="*/ 647211 w 712982"/>
                <a:gd name="connsiteY43" fmla="*/ 2620857 h 6858000"/>
                <a:gd name="connsiteX44" fmla="*/ 598120 w 712982"/>
                <a:gd name="connsiteY44" fmla="*/ 2501248 h 6858000"/>
                <a:gd name="connsiteX45" fmla="*/ 560897 w 712982"/>
                <a:gd name="connsiteY45" fmla="*/ 2471368 h 6858000"/>
                <a:gd name="connsiteX46" fmla="*/ 506928 w 712982"/>
                <a:gd name="connsiteY46" fmla="*/ 2272389 h 6858000"/>
                <a:gd name="connsiteX47" fmla="*/ 474122 w 712982"/>
                <a:gd name="connsiteY47" fmla="*/ 1983284 h 6858000"/>
                <a:gd name="connsiteX48" fmla="*/ 349180 w 712982"/>
                <a:gd name="connsiteY48" fmla="*/ 1510207 h 6858000"/>
                <a:gd name="connsiteX49" fmla="*/ 306451 w 712982"/>
                <a:gd name="connsiteY49" fmla="*/ 1430003 h 6858000"/>
                <a:gd name="connsiteX50" fmla="*/ 287747 w 712982"/>
                <a:gd name="connsiteY50" fmla="*/ 1336633 h 6858000"/>
                <a:gd name="connsiteX51" fmla="*/ 304326 w 712982"/>
                <a:gd name="connsiteY51" fmla="*/ 1298229 h 6858000"/>
                <a:gd name="connsiteX52" fmla="*/ 317671 w 712982"/>
                <a:gd name="connsiteY52" fmla="*/ 1136667 h 6858000"/>
                <a:gd name="connsiteX53" fmla="*/ 314959 w 712982"/>
                <a:gd name="connsiteY53" fmla="*/ 1106522 h 6858000"/>
                <a:gd name="connsiteX54" fmla="*/ 290675 w 712982"/>
                <a:gd name="connsiteY54" fmla="*/ 1004980 h 6858000"/>
                <a:gd name="connsiteX55" fmla="*/ 272712 w 712982"/>
                <a:gd name="connsiteY55" fmla="*/ 910357 h 6858000"/>
                <a:gd name="connsiteX56" fmla="*/ 270963 w 712982"/>
                <a:gd name="connsiteY56" fmla="*/ 667028 h 6858000"/>
                <a:gd name="connsiteX57" fmla="*/ 244986 w 712982"/>
                <a:gd name="connsiteY57" fmla="*/ 483131 h 6858000"/>
                <a:gd name="connsiteX58" fmla="*/ 241465 w 712982"/>
                <a:gd name="connsiteY58" fmla="*/ 397465 h 6858000"/>
                <a:gd name="connsiteX59" fmla="*/ 244890 w 712982"/>
                <a:gd name="connsiteY59" fmla="*/ 348507 h 6858000"/>
                <a:gd name="connsiteX60" fmla="*/ 293439 w 712982"/>
                <a:gd name="connsiteY60" fmla="*/ 233141 h 6858000"/>
                <a:gd name="connsiteX61" fmla="*/ 300513 w 712982"/>
                <a:gd name="connsiteY61" fmla="*/ 172069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</a:cxnLst>
              <a:rect l="l" t="t" r="r" b="b"/>
              <a:pathLst>
                <a:path w="712982" h="6858000">
                  <a:moveTo>
                    <a:pt x="280560" y="0"/>
                  </a:moveTo>
                  <a:lnTo>
                    <a:pt x="712982" y="0"/>
                  </a:lnTo>
                  <a:lnTo>
                    <a:pt x="712982" y="6858000"/>
                  </a:lnTo>
                  <a:lnTo>
                    <a:pt x="372527" y="6858000"/>
                  </a:lnTo>
                  <a:lnTo>
                    <a:pt x="372901" y="6835810"/>
                  </a:lnTo>
                  <a:cubicBezTo>
                    <a:pt x="343741" y="6729822"/>
                    <a:pt x="373381" y="6623551"/>
                    <a:pt x="363017" y="6518145"/>
                  </a:cubicBezTo>
                  <a:cubicBezTo>
                    <a:pt x="358372" y="6470360"/>
                    <a:pt x="362468" y="6422202"/>
                    <a:pt x="310498" y="6393936"/>
                  </a:cubicBezTo>
                  <a:cubicBezTo>
                    <a:pt x="303659" y="6390296"/>
                    <a:pt x="304819" y="6368800"/>
                    <a:pt x="305420" y="6355564"/>
                  </a:cubicBezTo>
                  <a:cubicBezTo>
                    <a:pt x="306594" y="6326166"/>
                    <a:pt x="314451" y="6296329"/>
                    <a:pt x="311030" y="6267729"/>
                  </a:cubicBezTo>
                  <a:cubicBezTo>
                    <a:pt x="304253" y="6208466"/>
                    <a:pt x="293104" y="6149393"/>
                    <a:pt x="281440" y="6090959"/>
                  </a:cubicBezTo>
                  <a:cubicBezTo>
                    <a:pt x="276978" y="6068911"/>
                    <a:pt x="266829" y="6048361"/>
                    <a:pt x="258928" y="6026981"/>
                  </a:cubicBezTo>
                  <a:cubicBezTo>
                    <a:pt x="254416" y="6015184"/>
                    <a:pt x="244605" y="6003083"/>
                    <a:pt x="245105" y="5991615"/>
                  </a:cubicBezTo>
                  <a:cubicBezTo>
                    <a:pt x="248075" y="5925141"/>
                    <a:pt x="216651" y="5867990"/>
                    <a:pt x="197441" y="5807458"/>
                  </a:cubicBezTo>
                  <a:cubicBezTo>
                    <a:pt x="188523" y="5779456"/>
                    <a:pt x="171697" y="5754078"/>
                    <a:pt x="159115" y="5727356"/>
                  </a:cubicBezTo>
                  <a:cubicBezTo>
                    <a:pt x="155717" y="5720411"/>
                    <a:pt x="152517" y="5712566"/>
                    <a:pt x="152306" y="5705270"/>
                  </a:cubicBezTo>
                  <a:cubicBezTo>
                    <a:pt x="151252" y="5663532"/>
                    <a:pt x="151674" y="5621922"/>
                    <a:pt x="150939" y="5580441"/>
                  </a:cubicBezTo>
                  <a:cubicBezTo>
                    <a:pt x="150326" y="5542748"/>
                    <a:pt x="147369" y="5505023"/>
                    <a:pt x="187956" y="5482729"/>
                  </a:cubicBezTo>
                  <a:cubicBezTo>
                    <a:pt x="194324" y="5479395"/>
                    <a:pt x="198291" y="5470181"/>
                    <a:pt x="201902" y="5463053"/>
                  </a:cubicBezTo>
                  <a:cubicBezTo>
                    <a:pt x="257480" y="5353065"/>
                    <a:pt x="249730" y="5298303"/>
                    <a:pt x="168174" y="5205662"/>
                  </a:cubicBezTo>
                  <a:cubicBezTo>
                    <a:pt x="159805" y="5196040"/>
                    <a:pt x="152161" y="5174340"/>
                    <a:pt x="157186" y="5166766"/>
                  </a:cubicBezTo>
                  <a:cubicBezTo>
                    <a:pt x="198743" y="5102508"/>
                    <a:pt x="186477" y="5038579"/>
                    <a:pt x="163999" y="4972256"/>
                  </a:cubicBezTo>
                  <a:cubicBezTo>
                    <a:pt x="158020" y="4955056"/>
                    <a:pt x="155299" y="4930181"/>
                    <a:pt x="163388" y="4915833"/>
                  </a:cubicBezTo>
                  <a:cubicBezTo>
                    <a:pt x="200708" y="4847649"/>
                    <a:pt x="186907" y="4780374"/>
                    <a:pt x="166361" y="4712964"/>
                  </a:cubicBezTo>
                  <a:cubicBezTo>
                    <a:pt x="163165" y="4702485"/>
                    <a:pt x="150748" y="4690669"/>
                    <a:pt x="140122" y="4687152"/>
                  </a:cubicBezTo>
                  <a:cubicBezTo>
                    <a:pt x="102452" y="4674589"/>
                    <a:pt x="86917" y="4644970"/>
                    <a:pt x="73058" y="4611951"/>
                  </a:cubicBezTo>
                  <a:cubicBezTo>
                    <a:pt x="50686" y="4559957"/>
                    <a:pt x="25516" y="4509149"/>
                    <a:pt x="3979" y="4456771"/>
                  </a:cubicBezTo>
                  <a:cubicBezTo>
                    <a:pt x="-1236" y="4443877"/>
                    <a:pt x="-726" y="4427139"/>
                    <a:pt x="2091" y="4412781"/>
                  </a:cubicBezTo>
                  <a:cubicBezTo>
                    <a:pt x="11653" y="4363733"/>
                    <a:pt x="45382" y="4329603"/>
                    <a:pt x="75905" y="4292897"/>
                  </a:cubicBezTo>
                  <a:cubicBezTo>
                    <a:pt x="89361" y="4276787"/>
                    <a:pt x="97880" y="4255660"/>
                    <a:pt x="104434" y="4235333"/>
                  </a:cubicBezTo>
                  <a:cubicBezTo>
                    <a:pt x="121200" y="4182569"/>
                    <a:pt x="135523" y="4128901"/>
                    <a:pt x="151065" y="4075686"/>
                  </a:cubicBezTo>
                  <a:cubicBezTo>
                    <a:pt x="152552" y="4070549"/>
                    <a:pt x="157315" y="4065932"/>
                    <a:pt x="161243" y="4061695"/>
                  </a:cubicBezTo>
                  <a:cubicBezTo>
                    <a:pt x="202828" y="4019095"/>
                    <a:pt x="244731" y="3976753"/>
                    <a:pt x="286285" y="3933862"/>
                  </a:cubicBezTo>
                  <a:cubicBezTo>
                    <a:pt x="294168" y="3925683"/>
                    <a:pt x="299393" y="3914571"/>
                    <a:pt x="306926" y="3905847"/>
                  </a:cubicBezTo>
                  <a:cubicBezTo>
                    <a:pt x="317292" y="3893589"/>
                    <a:pt x="326766" y="3878502"/>
                    <a:pt x="340015" y="3871199"/>
                  </a:cubicBezTo>
                  <a:cubicBezTo>
                    <a:pt x="381725" y="3848490"/>
                    <a:pt x="396760" y="3812013"/>
                    <a:pt x="400111" y="3767743"/>
                  </a:cubicBezTo>
                  <a:cubicBezTo>
                    <a:pt x="403294" y="3727294"/>
                    <a:pt x="405323" y="3686973"/>
                    <a:pt x="409694" y="3646690"/>
                  </a:cubicBezTo>
                  <a:cubicBezTo>
                    <a:pt x="414852" y="3597538"/>
                    <a:pt x="420910" y="3548579"/>
                    <a:pt x="428447" y="3499752"/>
                  </a:cubicBezTo>
                  <a:cubicBezTo>
                    <a:pt x="431696" y="3478619"/>
                    <a:pt x="435683" y="3456228"/>
                    <a:pt x="445033" y="3437349"/>
                  </a:cubicBezTo>
                  <a:cubicBezTo>
                    <a:pt x="470858" y="3384475"/>
                    <a:pt x="486179" y="3329236"/>
                    <a:pt x="471431" y="3272018"/>
                  </a:cubicBezTo>
                  <a:cubicBezTo>
                    <a:pt x="459682" y="3226180"/>
                    <a:pt x="472474" y="3185267"/>
                    <a:pt x="495919" y="3153432"/>
                  </a:cubicBezTo>
                  <a:cubicBezTo>
                    <a:pt x="538461" y="3095505"/>
                    <a:pt x="521296" y="3040311"/>
                    <a:pt x="499541" y="2985907"/>
                  </a:cubicBezTo>
                  <a:cubicBezTo>
                    <a:pt x="488276" y="2957871"/>
                    <a:pt x="486838" y="2934028"/>
                    <a:pt x="491640" y="2905697"/>
                  </a:cubicBezTo>
                  <a:cubicBezTo>
                    <a:pt x="502898" y="2840071"/>
                    <a:pt x="547705" y="2792141"/>
                    <a:pt x="586592" y="2746325"/>
                  </a:cubicBezTo>
                  <a:cubicBezTo>
                    <a:pt x="619786" y="2707275"/>
                    <a:pt x="636305" y="2665661"/>
                    <a:pt x="647211" y="2620857"/>
                  </a:cubicBezTo>
                  <a:cubicBezTo>
                    <a:pt x="661216" y="2564298"/>
                    <a:pt x="648982" y="2522027"/>
                    <a:pt x="598120" y="2501248"/>
                  </a:cubicBezTo>
                  <a:cubicBezTo>
                    <a:pt x="583733" y="2495506"/>
                    <a:pt x="566431" y="2484521"/>
                    <a:pt x="560897" y="2471368"/>
                  </a:cubicBezTo>
                  <a:cubicBezTo>
                    <a:pt x="533469" y="2407931"/>
                    <a:pt x="496686" y="2344634"/>
                    <a:pt x="506928" y="2272389"/>
                  </a:cubicBezTo>
                  <a:cubicBezTo>
                    <a:pt x="520879" y="2172517"/>
                    <a:pt x="509052" y="2077807"/>
                    <a:pt x="474122" y="1983284"/>
                  </a:cubicBezTo>
                  <a:cubicBezTo>
                    <a:pt x="417537" y="1829959"/>
                    <a:pt x="358639" y="1676886"/>
                    <a:pt x="349180" y="1510207"/>
                  </a:cubicBezTo>
                  <a:cubicBezTo>
                    <a:pt x="347619" y="1482573"/>
                    <a:pt x="326399" y="1451821"/>
                    <a:pt x="306451" y="1430003"/>
                  </a:cubicBezTo>
                  <a:cubicBezTo>
                    <a:pt x="268511" y="1388202"/>
                    <a:pt x="266127" y="1390512"/>
                    <a:pt x="287747" y="1336633"/>
                  </a:cubicBezTo>
                  <a:cubicBezTo>
                    <a:pt x="293070" y="1323756"/>
                    <a:pt x="295470" y="1308272"/>
                    <a:pt x="304326" y="1298229"/>
                  </a:cubicBezTo>
                  <a:cubicBezTo>
                    <a:pt x="349361" y="1247057"/>
                    <a:pt x="331041" y="1191986"/>
                    <a:pt x="317671" y="1136667"/>
                  </a:cubicBezTo>
                  <a:cubicBezTo>
                    <a:pt x="315148" y="1126990"/>
                    <a:pt x="311827" y="1115354"/>
                    <a:pt x="314959" y="1106522"/>
                  </a:cubicBezTo>
                  <a:cubicBezTo>
                    <a:pt x="329032" y="1066641"/>
                    <a:pt x="319157" y="1035231"/>
                    <a:pt x="290675" y="1004980"/>
                  </a:cubicBezTo>
                  <a:cubicBezTo>
                    <a:pt x="266138" y="978690"/>
                    <a:pt x="249805" y="947108"/>
                    <a:pt x="272712" y="910357"/>
                  </a:cubicBezTo>
                  <a:cubicBezTo>
                    <a:pt x="323486" y="828702"/>
                    <a:pt x="317578" y="747981"/>
                    <a:pt x="270963" y="667028"/>
                  </a:cubicBezTo>
                  <a:cubicBezTo>
                    <a:pt x="237707" y="609204"/>
                    <a:pt x="225082" y="549995"/>
                    <a:pt x="244986" y="483131"/>
                  </a:cubicBezTo>
                  <a:cubicBezTo>
                    <a:pt x="252708" y="457408"/>
                    <a:pt x="242285" y="426353"/>
                    <a:pt x="241465" y="397465"/>
                  </a:cubicBezTo>
                  <a:cubicBezTo>
                    <a:pt x="240850" y="381142"/>
                    <a:pt x="239176" y="363176"/>
                    <a:pt x="244890" y="348507"/>
                  </a:cubicBezTo>
                  <a:cubicBezTo>
                    <a:pt x="259350" y="309454"/>
                    <a:pt x="279299" y="272445"/>
                    <a:pt x="293439" y="233141"/>
                  </a:cubicBezTo>
                  <a:cubicBezTo>
                    <a:pt x="300152" y="214256"/>
                    <a:pt x="302437" y="192349"/>
                    <a:pt x="300513" y="172069"/>
                  </a:cubicBezTo>
                  <a:close/>
                </a:path>
              </a:pathLst>
            </a:custGeom>
            <a:solidFill>
              <a:srgbClr val="FFFFFF"/>
            </a:soli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97B054CB-4DA3-4EDD-B196-A5DDD1E4E6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479015" y="0"/>
              <a:ext cx="712985" cy="6858000"/>
            </a:xfrm>
            <a:custGeom>
              <a:avLst/>
              <a:gdLst>
                <a:gd name="connsiteX0" fmla="*/ 280560 w 712985"/>
                <a:gd name="connsiteY0" fmla="*/ 0 h 6858000"/>
                <a:gd name="connsiteX1" fmla="*/ 712985 w 712985"/>
                <a:gd name="connsiteY1" fmla="*/ 0 h 6858000"/>
                <a:gd name="connsiteX2" fmla="*/ 712985 w 712985"/>
                <a:gd name="connsiteY2" fmla="*/ 6858000 h 6858000"/>
                <a:gd name="connsiteX3" fmla="*/ 372527 w 712985"/>
                <a:gd name="connsiteY3" fmla="*/ 6858000 h 6858000"/>
                <a:gd name="connsiteX4" fmla="*/ 372901 w 712985"/>
                <a:gd name="connsiteY4" fmla="*/ 6835810 h 6858000"/>
                <a:gd name="connsiteX5" fmla="*/ 363017 w 712985"/>
                <a:gd name="connsiteY5" fmla="*/ 6518145 h 6858000"/>
                <a:gd name="connsiteX6" fmla="*/ 310498 w 712985"/>
                <a:gd name="connsiteY6" fmla="*/ 6393936 h 6858000"/>
                <a:gd name="connsiteX7" fmla="*/ 305420 w 712985"/>
                <a:gd name="connsiteY7" fmla="*/ 6355564 h 6858000"/>
                <a:gd name="connsiteX8" fmla="*/ 311030 w 712985"/>
                <a:gd name="connsiteY8" fmla="*/ 6267729 h 6858000"/>
                <a:gd name="connsiteX9" fmla="*/ 281440 w 712985"/>
                <a:gd name="connsiteY9" fmla="*/ 6090959 h 6858000"/>
                <a:gd name="connsiteX10" fmla="*/ 258928 w 712985"/>
                <a:gd name="connsiteY10" fmla="*/ 6026981 h 6858000"/>
                <a:gd name="connsiteX11" fmla="*/ 245105 w 712985"/>
                <a:gd name="connsiteY11" fmla="*/ 5991615 h 6858000"/>
                <a:gd name="connsiteX12" fmla="*/ 197441 w 712985"/>
                <a:gd name="connsiteY12" fmla="*/ 5807458 h 6858000"/>
                <a:gd name="connsiteX13" fmla="*/ 159115 w 712985"/>
                <a:gd name="connsiteY13" fmla="*/ 5727356 h 6858000"/>
                <a:gd name="connsiteX14" fmla="*/ 152306 w 712985"/>
                <a:gd name="connsiteY14" fmla="*/ 5705270 h 6858000"/>
                <a:gd name="connsiteX15" fmla="*/ 150939 w 712985"/>
                <a:gd name="connsiteY15" fmla="*/ 5580441 h 6858000"/>
                <a:gd name="connsiteX16" fmla="*/ 187956 w 712985"/>
                <a:gd name="connsiteY16" fmla="*/ 5482729 h 6858000"/>
                <a:gd name="connsiteX17" fmla="*/ 201902 w 712985"/>
                <a:gd name="connsiteY17" fmla="*/ 5463053 h 6858000"/>
                <a:gd name="connsiteX18" fmla="*/ 168174 w 712985"/>
                <a:gd name="connsiteY18" fmla="*/ 5205662 h 6858000"/>
                <a:gd name="connsiteX19" fmla="*/ 157186 w 712985"/>
                <a:gd name="connsiteY19" fmla="*/ 5166766 h 6858000"/>
                <a:gd name="connsiteX20" fmla="*/ 163999 w 712985"/>
                <a:gd name="connsiteY20" fmla="*/ 4972256 h 6858000"/>
                <a:gd name="connsiteX21" fmla="*/ 163388 w 712985"/>
                <a:gd name="connsiteY21" fmla="*/ 4915833 h 6858000"/>
                <a:gd name="connsiteX22" fmla="*/ 166361 w 712985"/>
                <a:gd name="connsiteY22" fmla="*/ 4712964 h 6858000"/>
                <a:gd name="connsiteX23" fmla="*/ 140122 w 712985"/>
                <a:gd name="connsiteY23" fmla="*/ 4687152 h 6858000"/>
                <a:gd name="connsiteX24" fmla="*/ 73058 w 712985"/>
                <a:gd name="connsiteY24" fmla="*/ 4611951 h 6858000"/>
                <a:gd name="connsiteX25" fmla="*/ 3979 w 712985"/>
                <a:gd name="connsiteY25" fmla="*/ 4456771 h 6858000"/>
                <a:gd name="connsiteX26" fmla="*/ 2091 w 712985"/>
                <a:gd name="connsiteY26" fmla="*/ 4412781 h 6858000"/>
                <a:gd name="connsiteX27" fmla="*/ 75905 w 712985"/>
                <a:gd name="connsiteY27" fmla="*/ 4292897 h 6858000"/>
                <a:gd name="connsiteX28" fmla="*/ 104434 w 712985"/>
                <a:gd name="connsiteY28" fmla="*/ 4235333 h 6858000"/>
                <a:gd name="connsiteX29" fmla="*/ 151065 w 712985"/>
                <a:gd name="connsiteY29" fmla="*/ 4075686 h 6858000"/>
                <a:gd name="connsiteX30" fmla="*/ 161243 w 712985"/>
                <a:gd name="connsiteY30" fmla="*/ 4061695 h 6858000"/>
                <a:gd name="connsiteX31" fmla="*/ 286285 w 712985"/>
                <a:gd name="connsiteY31" fmla="*/ 3933862 h 6858000"/>
                <a:gd name="connsiteX32" fmla="*/ 306926 w 712985"/>
                <a:gd name="connsiteY32" fmla="*/ 3905847 h 6858000"/>
                <a:gd name="connsiteX33" fmla="*/ 340015 w 712985"/>
                <a:gd name="connsiteY33" fmla="*/ 3871199 h 6858000"/>
                <a:gd name="connsiteX34" fmla="*/ 400111 w 712985"/>
                <a:gd name="connsiteY34" fmla="*/ 3767743 h 6858000"/>
                <a:gd name="connsiteX35" fmla="*/ 409694 w 712985"/>
                <a:gd name="connsiteY35" fmla="*/ 3646690 h 6858000"/>
                <a:gd name="connsiteX36" fmla="*/ 428447 w 712985"/>
                <a:gd name="connsiteY36" fmla="*/ 3499752 h 6858000"/>
                <a:gd name="connsiteX37" fmla="*/ 445033 w 712985"/>
                <a:gd name="connsiteY37" fmla="*/ 3437349 h 6858000"/>
                <a:gd name="connsiteX38" fmla="*/ 471431 w 712985"/>
                <a:gd name="connsiteY38" fmla="*/ 3272018 h 6858000"/>
                <a:gd name="connsiteX39" fmla="*/ 495919 w 712985"/>
                <a:gd name="connsiteY39" fmla="*/ 3153432 h 6858000"/>
                <a:gd name="connsiteX40" fmla="*/ 499541 w 712985"/>
                <a:gd name="connsiteY40" fmla="*/ 2985907 h 6858000"/>
                <a:gd name="connsiteX41" fmla="*/ 491640 w 712985"/>
                <a:gd name="connsiteY41" fmla="*/ 2905697 h 6858000"/>
                <a:gd name="connsiteX42" fmla="*/ 586592 w 712985"/>
                <a:gd name="connsiteY42" fmla="*/ 2746325 h 6858000"/>
                <a:gd name="connsiteX43" fmla="*/ 647211 w 712985"/>
                <a:gd name="connsiteY43" fmla="*/ 2620857 h 6858000"/>
                <a:gd name="connsiteX44" fmla="*/ 598120 w 712985"/>
                <a:gd name="connsiteY44" fmla="*/ 2501248 h 6858000"/>
                <a:gd name="connsiteX45" fmla="*/ 560897 w 712985"/>
                <a:gd name="connsiteY45" fmla="*/ 2471368 h 6858000"/>
                <a:gd name="connsiteX46" fmla="*/ 506928 w 712985"/>
                <a:gd name="connsiteY46" fmla="*/ 2272389 h 6858000"/>
                <a:gd name="connsiteX47" fmla="*/ 474122 w 712985"/>
                <a:gd name="connsiteY47" fmla="*/ 1983284 h 6858000"/>
                <a:gd name="connsiteX48" fmla="*/ 349180 w 712985"/>
                <a:gd name="connsiteY48" fmla="*/ 1510207 h 6858000"/>
                <a:gd name="connsiteX49" fmla="*/ 306451 w 712985"/>
                <a:gd name="connsiteY49" fmla="*/ 1430003 h 6858000"/>
                <a:gd name="connsiteX50" fmla="*/ 287747 w 712985"/>
                <a:gd name="connsiteY50" fmla="*/ 1336633 h 6858000"/>
                <a:gd name="connsiteX51" fmla="*/ 304326 w 712985"/>
                <a:gd name="connsiteY51" fmla="*/ 1298229 h 6858000"/>
                <a:gd name="connsiteX52" fmla="*/ 317671 w 712985"/>
                <a:gd name="connsiteY52" fmla="*/ 1136667 h 6858000"/>
                <a:gd name="connsiteX53" fmla="*/ 314959 w 712985"/>
                <a:gd name="connsiteY53" fmla="*/ 1106522 h 6858000"/>
                <a:gd name="connsiteX54" fmla="*/ 290675 w 712985"/>
                <a:gd name="connsiteY54" fmla="*/ 1004980 h 6858000"/>
                <a:gd name="connsiteX55" fmla="*/ 272712 w 712985"/>
                <a:gd name="connsiteY55" fmla="*/ 910357 h 6858000"/>
                <a:gd name="connsiteX56" fmla="*/ 270963 w 712985"/>
                <a:gd name="connsiteY56" fmla="*/ 667028 h 6858000"/>
                <a:gd name="connsiteX57" fmla="*/ 244986 w 712985"/>
                <a:gd name="connsiteY57" fmla="*/ 483131 h 6858000"/>
                <a:gd name="connsiteX58" fmla="*/ 241465 w 712985"/>
                <a:gd name="connsiteY58" fmla="*/ 397465 h 6858000"/>
                <a:gd name="connsiteX59" fmla="*/ 244890 w 712985"/>
                <a:gd name="connsiteY59" fmla="*/ 348507 h 6858000"/>
                <a:gd name="connsiteX60" fmla="*/ 293439 w 712985"/>
                <a:gd name="connsiteY60" fmla="*/ 233141 h 6858000"/>
                <a:gd name="connsiteX61" fmla="*/ 300513 w 712985"/>
                <a:gd name="connsiteY61" fmla="*/ 172069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</a:cxnLst>
              <a:rect l="l" t="t" r="r" b="b"/>
              <a:pathLst>
                <a:path w="712985" h="6858000">
                  <a:moveTo>
                    <a:pt x="280560" y="0"/>
                  </a:moveTo>
                  <a:lnTo>
                    <a:pt x="712985" y="0"/>
                  </a:lnTo>
                  <a:lnTo>
                    <a:pt x="712985" y="6858000"/>
                  </a:lnTo>
                  <a:lnTo>
                    <a:pt x="372527" y="6858000"/>
                  </a:lnTo>
                  <a:lnTo>
                    <a:pt x="372901" y="6835810"/>
                  </a:lnTo>
                  <a:cubicBezTo>
                    <a:pt x="343741" y="6729822"/>
                    <a:pt x="373381" y="6623551"/>
                    <a:pt x="363017" y="6518145"/>
                  </a:cubicBezTo>
                  <a:cubicBezTo>
                    <a:pt x="358372" y="6470360"/>
                    <a:pt x="362468" y="6422202"/>
                    <a:pt x="310498" y="6393936"/>
                  </a:cubicBezTo>
                  <a:cubicBezTo>
                    <a:pt x="303659" y="6390296"/>
                    <a:pt x="304819" y="6368800"/>
                    <a:pt x="305420" y="6355564"/>
                  </a:cubicBezTo>
                  <a:cubicBezTo>
                    <a:pt x="306594" y="6326166"/>
                    <a:pt x="314451" y="6296329"/>
                    <a:pt x="311030" y="6267729"/>
                  </a:cubicBezTo>
                  <a:cubicBezTo>
                    <a:pt x="304253" y="6208466"/>
                    <a:pt x="293104" y="6149393"/>
                    <a:pt x="281440" y="6090959"/>
                  </a:cubicBezTo>
                  <a:cubicBezTo>
                    <a:pt x="276978" y="6068911"/>
                    <a:pt x="266829" y="6048361"/>
                    <a:pt x="258928" y="6026981"/>
                  </a:cubicBezTo>
                  <a:cubicBezTo>
                    <a:pt x="254416" y="6015184"/>
                    <a:pt x="244605" y="6003083"/>
                    <a:pt x="245105" y="5991615"/>
                  </a:cubicBezTo>
                  <a:cubicBezTo>
                    <a:pt x="248075" y="5925141"/>
                    <a:pt x="216651" y="5867990"/>
                    <a:pt x="197441" y="5807458"/>
                  </a:cubicBezTo>
                  <a:cubicBezTo>
                    <a:pt x="188523" y="5779456"/>
                    <a:pt x="171697" y="5754078"/>
                    <a:pt x="159115" y="5727356"/>
                  </a:cubicBezTo>
                  <a:cubicBezTo>
                    <a:pt x="155717" y="5720411"/>
                    <a:pt x="152517" y="5712566"/>
                    <a:pt x="152306" y="5705270"/>
                  </a:cubicBezTo>
                  <a:cubicBezTo>
                    <a:pt x="151252" y="5663532"/>
                    <a:pt x="151674" y="5621922"/>
                    <a:pt x="150939" y="5580441"/>
                  </a:cubicBezTo>
                  <a:cubicBezTo>
                    <a:pt x="150326" y="5542748"/>
                    <a:pt x="147369" y="5505023"/>
                    <a:pt x="187956" y="5482729"/>
                  </a:cubicBezTo>
                  <a:cubicBezTo>
                    <a:pt x="194324" y="5479395"/>
                    <a:pt x="198291" y="5470181"/>
                    <a:pt x="201902" y="5463053"/>
                  </a:cubicBezTo>
                  <a:cubicBezTo>
                    <a:pt x="257480" y="5353065"/>
                    <a:pt x="249730" y="5298303"/>
                    <a:pt x="168174" y="5205662"/>
                  </a:cubicBezTo>
                  <a:cubicBezTo>
                    <a:pt x="159805" y="5196040"/>
                    <a:pt x="152161" y="5174340"/>
                    <a:pt x="157186" y="5166766"/>
                  </a:cubicBezTo>
                  <a:cubicBezTo>
                    <a:pt x="198743" y="5102508"/>
                    <a:pt x="186477" y="5038579"/>
                    <a:pt x="163999" y="4972256"/>
                  </a:cubicBezTo>
                  <a:cubicBezTo>
                    <a:pt x="158020" y="4955056"/>
                    <a:pt x="155299" y="4930181"/>
                    <a:pt x="163388" y="4915833"/>
                  </a:cubicBezTo>
                  <a:cubicBezTo>
                    <a:pt x="200708" y="4847649"/>
                    <a:pt x="186907" y="4780374"/>
                    <a:pt x="166361" y="4712964"/>
                  </a:cubicBezTo>
                  <a:cubicBezTo>
                    <a:pt x="163165" y="4702485"/>
                    <a:pt x="150748" y="4690669"/>
                    <a:pt x="140122" y="4687152"/>
                  </a:cubicBezTo>
                  <a:cubicBezTo>
                    <a:pt x="102452" y="4674589"/>
                    <a:pt x="86917" y="4644970"/>
                    <a:pt x="73058" y="4611951"/>
                  </a:cubicBezTo>
                  <a:cubicBezTo>
                    <a:pt x="50686" y="4559957"/>
                    <a:pt x="25516" y="4509149"/>
                    <a:pt x="3979" y="4456771"/>
                  </a:cubicBezTo>
                  <a:cubicBezTo>
                    <a:pt x="-1236" y="4443877"/>
                    <a:pt x="-726" y="4427139"/>
                    <a:pt x="2091" y="4412781"/>
                  </a:cubicBezTo>
                  <a:cubicBezTo>
                    <a:pt x="11653" y="4363733"/>
                    <a:pt x="45382" y="4329603"/>
                    <a:pt x="75905" y="4292897"/>
                  </a:cubicBezTo>
                  <a:cubicBezTo>
                    <a:pt x="89361" y="4276787"/>
                    <a:pt x="97880" y="4255660"/>
                    <a:pt x="104434" y="4235333"/>
                  </a:cubicBezTo>
                  <a:cubicBezTo>
                    <a:pt x="121200" y="4182569"/>
                    <a:pt x="135523" y="4128901"/>
                    <a:pt x="151065" y="4075686"/>
                  </a:cubicBezTo>
                  <a:cubicBezTo>
                    <a:pt x="152552" y="4070549"/>
                    <a:pt x="157315" y="4065932"/>
                    <a:pt x="161243" y="4061695"/>
                  </a:cubicBezTo>
                  <a:cubicBezTo>
                    <a:pt x="202828" y="4019095"/>
                    <a:pt x="244731" y="3976753"/>
                    <a:pt x="286285" y="3933862"/>
                  </a:cubicBezTo>
                  <a:cubicBezTo>
                    <a:pt x="294168" y="3925683"/>
                    <a:pt x="299393" y="3914571"/>
                    <a:pt x="306926" y="3905847"/>
                  </a:cubicBezTo>
                  <a:cubicBezTo>
                    <a:pt x="317292" y="3893589"/>
                    <a:pt x="326766" y="3878502"/>
                    <a:pt x="340015" y="3871199"/>
                  </a:cubicBezTo>
                  <a:cubicBezTo>
                    <a:pt x="381725" y="3848490"/>
                    <a:pt x="396760" y="3812013"/>
                    <a:pt x="400111" y="3767743"/>
                  </a:cubicBezTo>
                  <a:cubicBezTo>
                    <a:pt x="403294" y="3727294"/>
                    <a:pt x="405323" y="3686973"/>
                    <a:pt x="409694" y="3646690"/>
                  </a:cubicBezTo>
                  <a:cubicBezTo>
                    <a:pt x="414852" y="3597538"/>
                    <a:pt x="420910" y="3548579"/>
                    <a:pt x="428447" y="3499752"/>
                  </a:cubicBezTo>
                  <a:cubicBezTo>
                    <a:pt x="431696" y="3478619"/>
                    <a:pt x="435683" y="3456228"/>
                    <a:pt x="445033" y="3437349"/>
                  </a:cubicBezTo>
                  <a:cubicBezTo>
                    <a:pt x="470858" y="3384475"/>
                    <a:pt x="486179" y="3329236"/>
                    <a:pt x="471431" y="3272018"/>
                  </a:cubicBezTo>
                  <a:cubicBezTo>
                    <a:pt x="459682" y="3226180"/>
                    <a:pt x="472474" y="3185267"/>
                    <a:pt x="495919" y="3153432"/>
                  </a:cubicBezTo>
                  <a:cubicBezTo>
                    <a:pt x="538461" y="3095505"/>
                    <a:pt x="521296" y="3040311"/>
                    <a:pt x="499541" y="2985907"/>
                  </a:cubicBezTo>
                  <a:cubicBezTo>
                    <a:pt x="488276" y="2957871"/>
                    <a:pt x="486838" y="2934028"/>
                    <a:pt x="491640" y="2905697"/>
                  </a:cubicBezTo>
                  <a:cubicBezTo>
                    <a:pt x="502898" y="2840071"/>
                    <a:pt x="547705" y="2792141"/>
                    <a:pt x="586592" y="2746325"/>
                  </a:cubicBezTo>
                  <a:cubicBezTo>
                    <a:pt x="619786" y="2707275"/>
                    <a:pt x="636305" y="2665661"/>
                    <a:pt x="647211" y="2620857"/>
                  </a:cubicBezTo>
                  <a:cubicBezTo>
                    <a:pt x="661216" y="2564298"/>
                    <a:pt x="648982" y="2522027"/>
                    <a:pt x="598120" y="2501248"/>
                  </a:cubicBezTo>
                  <a:cubicBezTo>
                    <a:pt x="583733" y="2495506"/>
                    <a:pt x="566431" y="2484521"/>
                    <a:pt x="560897" y="2471368"/>
                  </a:cubicBezTo>
                  <a:cubicBezTo>
                    <a:pt x="533469" y="2407931"/>
                    <a:pt x="496686" y="2344634"/>
                    <a:pt x="506928" y="2272389"/>
                  </a:cubicBezTo>
                  <a:cubicBezTo>
                    <a:pt x="520879" y="2172517"/>
                    <a:pt x="509052" y="2077807"/>
                    <a:pt x="474122" y="1983284"/>
                  </a:cubicBezTo>
                  <a:cubicBezTo>
                    <a:pt x="417537" y="1829959"/>
                    <a:pt x="358639" y="1676886"/>
                    <a:pt x="349180" y="1510207"/>
                  </a:cubicBezTo>
                  <a:cubicBezTo>
                    <a:pt x="347619" y="1482573"/>
                    <a:pt x="326399" y="1451821"/>
                    <a:pt x="306451" y="1430003"/>
                  </a:cubicBezTo>
                  <a:cubicBezTo>
                    <a:pt x="268511" y="1388202"/>
                    <a:pt x="266127" y="1390512"/>
                    <a:pt x="287747" y="1336633"/>
                  </a:cubicBezTo>
                  <a:cubicBezTo>
                    <a:pt x="293070" y="1323756"/>
                    <a:pt x="295470" y="1308272"/>
                    <a:pt x="304326" y="1298229"/>
                  </a:cubicBezTo>
                  <a:cubicBezTo>
                    <a:pt x="349361" y="1247057"/>
                    <a:pt x="331041" y="1191986"/>
                    <a:pt x="317671" y="1136667"/>
                  </a:cubicBezTo>
                  <a:cubicBezTo>
                    <a:pt x="315148" y="1126990"/>
                    <a:pt x="311827" y="1115354"/>
                    <a:pt x="314959" y="1106522"/>
                  </a:cubicBezTo>
                  <a:cubicBezTo>
                    <a:pt x="329032" y="1066641"/>
                    <a:pt x="319157" y="1035231"/>
                    <a:pt x="290675" y="1004980"/>
                  </a:cubicBezTo>
                  <a:cubicBezTo>
                    <a:pt x="266138" y="978690"/>
                    <a:pt x="249805" y="947108"/>
                    <a:pt x="272712" y="910357"/>
                  </a:cubicBezTo>
                  <a:cubicBezTo>
                    <a:pt x="323486" y="828702"/>
                    <a:pt x="317578" y="747981"/>
                    <a:pt x="270963" y="667028"/>
                  </a:cubicBezTo>
                  <a:cubicBezTo>
                    <a:pt x="237707" y="609204"/>
                    <a:pt x="225082" y="549995"/>
                    <a:pt x="244986" y="483131"/>
                  </a:cubicBezTo>
                  <a:cubicBezTo>
                    <a:pt x="252708" y="457408"/>
                    <a:pt x="242285" y="426353"/>
                    <a:pt x="241465" y="397465"/>
                  </a:cubicBezTo>
                  <a:cubicBezTo>
                    <a:pt x="240850" y="381142"/>
                    <a:pt x="239176" y="363176"/>
                    <a:pt x="244890" y="348507"/>
                  </a:cubicBezTo>
                  <a:cubicBezTo>
                    <a:pt x="259350" y="309454"/>
                    <a:pt x="279299" y="272445"/>
                    <a:pt x="293439" y="233141"/>
                  </a:cubicBezTo>
                  <a:cubicBezTo>
                    <a:pt x="300152" y="214256"/>
                    <a:pt x="302437" y="192349"/>
                    <a:pt x="300513" y="172069"/>
                  </a:cubicBezTo>
                  <a:close/>
                </a:path>
              </a:pathLst>
            </a:custGeom>
            <a:blipFill>
              <a:blip r:embed="rId5">
                <a:alphaModFix amt="57000"/>
              </a:blip>
              <a:tile tx="0" ty="0" sx="100000" sy="100000" flip="none" algn="tl"/>
            </a:blip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095615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330</TotalTime>
  <Words>216</Words>
  <Application>Microsoft Office PowerPoint</Application>
  <PresentationFormat>Widescreen</PresentationFormat>
  <Paragraphs>31</Paragraphs>
  <Slides>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Office Theme</vt:lpstr>
      <vt:lpstr> Basils Bakery  Abdur Hussain 2318857 Sharin McDowall-Emefiele LCLM 4004 Problem solving and decision making  </vt:lpstr>
      <vt:lpstr>Introduction</vt:lpstr>
      <vt:lpstr>What is Basils Bakery?</vt:lpstr>
      <vt:lpstr>The problem </vt:lpstr>
      <vt:lpstr>PowerPoint Presentation</vt:lpstr>
      <vt:lpstr>PowerPoint Presentation</vt:lpstr>
      <vt:lpstr>My findings</vt:lpstr>
      <vt:lpstr>PowerPoint Presentation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Abdur-Raheem Umar Hussain (2318857)</dc:creator>
  <cp:lastModifiedBy>Abdur-Raheem Umar Hussain (2318857)</cp:lastModifiedBy>
  <cp:revision>432</cp:revision>
  <dcterms:created xsi:type="dcterms:W3CDTF">2026-10-02T08:21:53Z</dcterms:created>
  <dcterms:modified xsi:type="dcterms:W3CDTF">2026-10-09T18:17:01Z</dcterms:modified>
</cp:coreProperties>
</file>