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http://customooxmlschemas.google.com/">
      <go:slidesCustomData xmlns:go="http://customooxmlschemas.google.com/" r:id="rId23" roundtripDataSignature="AMtx7mhru5fdFOIC8Ki07Bqnt5NQ1Mtvo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D1BC0E2C-1C3D-4DB1-AFD8-D53F9FBBB876}">
  <a:tblStyle styleId="{D1BC0E2C-1C3D-4DB1-AFD8-D53F9FBBB876}"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11" Type="http://schemas.openxmlformats.org/officeDocument/2006/relationships/slide" Target="slides/slide5.xml"/><Relationship Id="rId22" Type="http://schemas.openxmlformats.org/officeDocument/2006/relationships/slide" Target="slides/slide16.xml"/><Relationship Id="rId10" Type="http://schemas.openxmlformats.org/officeDocument/2006/relationships/slide" Target="slides/slide4.xml"/><Relationship Id="rId21" Type="http://schemas.openxmlformats.org/officeDocument/2006/relationships/slide" Target="slides/slide15.xml"/><Relationship Id="rId13" Type="http://schemas.openxmlformats.org/officeDocument/2006/relationships/slide" Target="slides/slide7.xml"/><Relationship Id="rId12" Type="http://schemas.openxmlformats.org/officeDocument/2006/relationships/slide" Target="slides/slide6.xml"/><Relationship Id="rId23" Type="http://customschemas.google.com/relationships/presentationmetadata" Target="meta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5" Type="http://schemas.openxmlformats.org/officeDocument/2006/relationships/slideMaster" Target="slideMasters/slideMaster1.xml"/><Relationship Id="rId19" Type="http://schemas.openxmlformats.org/officeDocument/2006/relationships/slide" Target="slides/slide13.xml"/><Relationship Id="rId6" Type="http://schemas.openxmlformats.org/officeDocument/2006/relationships/notesMaster" Target="notesMasters/notesMaster1.xml"/><Relationship Id="rId18" Type="http://schemas.openxmlformats.org/officeDocument/2006/relationships/slide" Target="slides/slide12.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11a0960db30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04" name="Google Shape;104;g11a0960db30_0_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5" name="Google Shape;105;g11a0960db30_0_0: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1" name="Google Shape;111;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8" name="Google Shape;118;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5" name="Google Shape;125;p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With proper analysis, these key issues have been found out and hence, they are to be solved. This brings in an improper work culture that requires to be solved. Absenteeism in the workplace creates difficulty in creating profits (Wahid et al., 2019). The reason for the absence of employees is to be checked. On the other hand, the service quality is also to be enhanced by the organizations. </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126" name="Google Shape;126;p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3" name="Google Shape;133;p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The employees start absenteeism in the organization due to some of the key issues. There can be a lack of organizational support. Lack of employee management, low quality of work culture might be the nature of complex problems. Therefore, the nature of the problem is to be well understood and hence, should be solved accordingly. </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134" name="Google Shape;134;p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1" name="Google Shape;141;p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The complex problems of the employees in their organizations can also be health-related. An employee's goal should be to produce the best quality service (Kaiser, 2018). Therefore, the health issues are also to be checked. This is an important part that is to be well maintained. </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142" name="Google Shape;142;p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9" name="Google Shape;149;p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rPr lang="en-GB" sz="1200">
                <a:solidFill>
                  <a:schemeClr val="dk1"/>
                </a:solidFill>
                <a:latin typeface="Calibri"/>
                <a:ea typeface="Calibri"/>
                <a:cs typeface="Calibri"/>
                <a:sym typeface="Calibri"/>
              </a:rPr>
              <a:t>All these factors are to be well taken care of in the organization. This will be helpful to build a better work culture. </a:t>
            </a:r>
            <a:endParaRPr/>
          </a:p>
        </p:txBody>
      </p:sp>
      <p:sp>
        <p:nvSpPr>
          <p:cNvPr id="150" name="Google Shape;150;p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7" name="Google Shape;157;p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These are some of the aspects which are to be analyzed under macro-environmental analysis. Fairness and justice should be included in the organization (Adekanmbi and Ukpere, 2020). Moreover, these will be helpful to build a strong analysis of the issues and thus, can be mitigated accordingly. </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158" name="Google Shape;158;p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5" name="Google Shape;165;p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The cause and effect analysis is to be done in the firm which will highlight the grave consequence of the situation. This will bring in a varied situation in the firm. </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166" name="Google Shape;166;p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2" name="Google Shape;172;p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Accordingly, the right steps are to be undertaken which will be helpful for the firm to improve its condition. With the cause and effect analysis, the organizations will be able to undertake the right steps to solve the issues.</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173" name="Google Shape;173;p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0" name="Google Shape;180;p1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All these are considered to be effective solutions to the absenteeism of the employees. These are to be considered as the key aspects which are to be undertaken as the other forms. </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181" name="Google Shape;181;p1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8" name="Google Shape;188;p1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This is considered to be one of the most important solutions to absenteeism. This will help in the proper functioning of the organization. </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189" name="Google Shape;189;p1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6" name="Google Shape;196;p1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These are some of the key reasons that can be highlighted which will help to provide a better solution to the current issue. This can be considered to be an effective part that will ultimately solve the issue. </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197" name="Google Shape;197;p1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9" name="Shape 19"/>
        <p:cNvGrpSpPr/>
        <p:nvPr/>
      </p:nvGrpSpPr>
      <p:grpSpPr>
        <a:xfrm>
          <a:off x="0" y="0"/>
          <a:ext cx="0" cy="0"/>
          <a:chOff x="0" y="0"/>
          <a:chExt cx="0" cy="0"/>
        </a:xfrm>
      </p:grpSpPr>
      <p:sp>
        <p:nvSpPr>
          <p:cNvPr id="20" name="Google Shape;20;p17"/>
          <p:cNvSpPr/>
          <p:nvPr/>
        </p:nvSpPr>
        <p:spPr>
          <a:xfrm>
            <a:off x="-2" y="4664147"/>
            <a:ext cx="9151089" cy="0"/>
          </a:xfrm>
          <a:prstGeom prst="rtTriangle">
            <a:avLst/>
          </a:prstGeom>
          <a:gradFill>
            <a:gsLst>
              <a:gs pos="0">
                <a:srgbClr val="007795"/>
              </a:gs>
              <a:gs pos="55000">
                <a:srgbClr val="47BBE0"/>
              </a:gs>
              <a:gs pos="100000">
                <a:srgbClr val="007795"/>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ucida Sans"/>
              <a:ea typeface="Lucida Sans"/>
              <a:cs typeface="Lucida Sans"/>
              <a:sym typeface="Lucida Sans"/>
            </a:endParaRPr>
          </a:p>
        </p:txBody>
      </p:sp>
      <p:sp>
        <p:nvSpPr>
          <p:cNvPr id="21" name="Google Shape;21;p17"/>
          <p:cNvSpPr txBox="1"/>
          <p:nvPr>
            <p:ph type="ctrTitle"/>
          </p:nvPr>
        </p:nvSpPr>
        <p:spPr>
          <a:xfrm>
            <a:off x="685800" y="1752601"/>
            <a:ext cx="7772400" cy="1829761"/>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Clr>
                <a:schemeClr val="dk2"/>
              </a:buClr>
              <a:buSzPts val="4800"/>
              <a:buFont typeface="Lucida Sans"/>
              <a:buNone/>
              <a:defRPr b="1" sz="4800">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17"/>
          <p:cNvSpPr txBox="1"/>
          <p:nvPr>
            <p:ph idx="1" type="subTitle"/>
          </p:nvPr>
        </p:nvSpPr>
        <p:spPr>
          <a:xfrm>
            <a:off x="685800" y="3611607"/>
            <a:ext cx="7772400" cy="1199704"/>
          </a:xfrm>
          <a:prstGeom prst="rect">
            <a:avLst/>
          </a:prstGeom>
          <a:noFill/>
          <a:ln>
            <a:noFill/>
          </a:ln>
        </p:spPr>
        <p:txBody>
          <a:bodyPr anchorCtr="0" anchor="t" bIns="45700" lIns="45700" spcFirstLastPara="1" rIns="45700" wrap="square" tIns="45700">
            <a:normAutofit/>
          </a:bodyPr>
          <a:lstStyle>
            <a:lvl1pPr lvl="0" marR="64008" algn="r">
              <a:spcBef>
                <a:spcPts val="400"/>
              </a:spcBef>
              <a:spcAft>
                <a:spcPts val="0"/>
              </a:spcAft>
              <a:buSzPts val="1836"/>
              <a:buNone/>
              <a:defRPr>
                <a:solidFill>
                  <a:schemeClr val="dk2"/>
                </a:solidFill>
              </a:defRPr>
            </a:lvl1pPr>
            <a:lvl2pPr lvl="1" algn="ctr">
              <a:spcBef>
                <a:spcPts val="324"/>
              </a:spcBef>
              <a:spcAft>
                <a:spcPts val="0"/>
              </a:spcAft>
              <a:buSzPts val="1800"/>
              <a:buNone/>
              <a:defRPr/>
            </a:lvl2pPr>
            <a:lvl3pPr lvl="2" algn="ctr">
              <a:spcBef>
                <a:spcPts val="350"/>
              </a:spcBef>
              <a:spcAft>
                <a:spcPts val="0"/>
              </a:spcAft>
              <a:buSzPts val="1800"/>
              <a:buNone/>
              <a:defRPr/>
            </a:lvl3pPr>
            <a:lvl4pPr lvl="3" algn="ctr">
              <a:spcBef>
                <a:spcPts val="350"/>
              </a:spcBef>
              <a:spcAft>
                <a:spcPts val="0"/>
              </a:spcAft>
              <a:buSzPts val="1800"/>
              <a:buNone/>
              <a:defRPr/>
            </a:lvl4pPr>
            <a:lvl5pPr lvl="4" algn="ctr">
              <a:spcBef>
                <a:spcPts val="350"/>
              </a:spcBef>
              <a:spcAft>
                <a:spcPts val="0"/>
              </a:spcAft>
              <a:buSzPts val="1800"/>
              <a:buNone/>
              <a:defRPr/>
            </a:lvl5pPr>
            <a:lvl6pPr lvl="5" algn="ctr">
              <a:spcBef>
                <a:spcPts val="350"/>
              </a:spcBef>
              <a:spcAft>
                <a:spcPts val="0"/>
              </a:spcAft>
              <a:buSzPts val="1800"/>
              <a:buNone/>
              <a:defRPr/>
            </a:lvl6pPr>
            <a:lvl7pPr lvl="6" algn="ctr">
              <a:spcBef>
                <a:spcPts val="350"/>
              </a:spcBef>
              <a:spcAft>
                <a:spcPts val="0"/>
              </a:spcAft>
              <a:buSzPts val="1800"/>
              <a:buNone/>
              <a:defRPr/>
            </a:lvl7pPr>
            <a:lvl8pPr lvl="7" algn="ctr">
              <a:spcBef>
                <a:spcPts val="350"/>
              </a:spcBef>
              <a:spcAft>
                <a:spcPts val="0"/>
              </a:spcAft>
              <a:buSzPts val="1800"/>
              <a:buNone/>
              <a:defRPr/>
            </a:lvl8pPr>
            <a:lvl9pPr lvl="8" algn="ctr">
              <a:spcBef>
                <a:spcPts val="350"/>
              </a:spcBef>
              <a:spcAft>
                <a:spcPts val="0"/>
              </a:spcAft>
              <a:buSzPts val="1800"/>
              <a:buNone/>
              <a:defRPr/>
            </a:lvl9pPr>
          </a:lstStyle>
          <a:p/>
        </p:txBody>
      </p:sp>
      <p:grpSp>
        <p:nvGrpSpPr>
          <p:cNvPr id="23" name="Google Shape;23;p17"/>
          <p:cNvGrpSpPr/>
          <p:nvPr/>
        </p:nvGrpSpPr>
        <p:grpSpPr>
          <a:xfrm>
            <a:off x="-3765" y="4953000"/>
            <a:ext cx="9147765" cy="1912088"/>
            <a:chOff x="-3765" y="4832896"/>
            <a:chExt cx="9147765" cy="2032192"/>
          </a:xfrm>
        </p:grpSpPr>
        <p:sp>
          <p:nvSpPr>
            <p:cNvPr id="24" name="Google Shape;24;p17"/>
            <p:cNvSpPr/>
            <p:nvPr/>
          </p:nvSpPr>
          <p:spPr>
            <a:xfrm>
              <a:off x="1687513" y="4832896"/>
              <a:ext cx="7456487" cy="518816"/>
            </a:xfrm>
            <a:custGeom>
              <a:rect b="b" l="l" r="r" t="t"/>
              <a:pathLst>
                <a:path extrusionOk="0" h="367" w="4697">
                  <a:moveTo>
                    <a:pt x="4697" y="0"/>
                  </a:moveTo>
                  <a:lnTo>
                    <a:pt x="4697" y="367"/>
                  </a:lnTo>
                  <a:lnTo>
                    <a:pt x="0" y="218"/>
                  </a:lnTo>
                  <a:lnTo>
                    <a:pt x="4697" y="0"/>
                  </a:lnTo>
                  <a:close/>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ucida Sans"/>
                <a:ea typeface="Lucida Sans"/>
                <a:cs typeface="Lucida Sans"/>
                <a:sym typeface="Lucida Sans"/>
              </a:endParaRPr>
            </a:p>
          </p:txBody>
        </p:sp>
        <p:sp>
          <p:nvSpPr>
            <p:cNvPr id="25" name="Google Shape;25;p17"/>
            <p:cNvSpPr/>
            <p:nvPr/>
          </p:nvSpPr>
          <p:spPr>
            <a:xfrm>
              <a:off x="35443" y="5135526"/>
              <a:ext cx="9108557" cy="838200"/>
            </a:xfrm>
            <a:custGeom>
              <a:rect b="b" l="l" r="r" t="t"/>
              <a:pathLst>
                <a:path extrusionOk="0" h="528" w="5760">
                  <a:moveTo>
                    <a:pt x="0" y="0"/>
                  </a:moveTo>
                  <a:lnTo>
                    <a:pt x="5760" y="0"/>
                  </a:lnTo>
                  <a:lnTo>
                    <a:pt x="5760" y="528"/>
                  </a:lnTo>
                  <a:lnTo>
                    <a:pt x="48" y="0"/>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ucida Sans"/>
                <a:ea typeface="Lucida Sans"/>
                <a:cs typeface="Lucida Sans"/>
                <a:sym typeface="Lucida Sans"/>
              </a:endParaRPr>
            </a:p>
          </p:txBody>
        </p:sp>
        <p:sp>
          <p:nvSpPr>
            <p:cNvPr id="26" name="Google Shape;26;p17"/>
            <p:cNvSpPr/>
            <p:nvPr/>
          </p:nvSpPr>
          <p:spPr>
            <a:xfrm>
              <a:off x="0" y="4883888"/>
              <a:ext cx="9144000" cy="1981200"/>
            </a:xfrm>
            <a:custGeom>
              <a:rect b="b" l="l" r="r" t="t"/>
              <a:pathLst>
                <a:path extrusionOk="0" h="1248" w="5760">
                  <a:moveTo>
                    <a:pt x="0" y="0"/>
                  </a:moveTo>
                  <a:lnTo>
                    <a:pt x="0" y="1248"/>
                  </a:lnTo>
                  <a:lnTo>
                    <a:pt x="5760" y="1248"/>
                  </a:lnTo>
                  <a:lnTo>
                    <a:pt x="5760" y="528"/>
                  </a:lnTo>
                  <a:lnTo>
                    <a:pt x="0" y="0"/>
                  </a:lnTo>
                  <a:close/>
                </a:path>
              </a:pathLst>
            </a:custGeom>
            <a:blipFill rotWithShape="1">
              <a:blip r:embed="rId2">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ucida Sans"/>
                <a:ea typeface="Lucida Sans"/>
                <a:cs typeface="Lucida Sans"/>
                <a:sym typeface="Lucida Sans"/>
              </a:endParaRPr>
            </a:p>
          </p:txBody>
        </p:sp>
        <p:cxnSp>
          <p:nvCxnSpPr>
            <p:cNvPr id="27" name="Google Shape;27;p17"/>
            <p:cNvCxnSpPr/>
            <p:nvPr/>
          </p:nvCxnSpPr>
          <p:spPr>
            <a:xfrm>
              <a:off x="-3765" y="4880373"/>
              <a:ext cx="9147765" cy="839943"/>
            </a:xfrm>
            <a:prstGeom prst="straightConnector1">
              <a:avLst/>
            </a:prstGeom>
            <a:noFill/>
            <a:ln cap="flat" cmpd="sng" w="12050">
              <a:solidFill>
                <a:srgbClr val="93C5D8"/>
              </a:solidFill>
              <a:prstDash val="solid"/>
              <a:miter lim="800000"/>
              <a:headEnd len="sm" w="sm" type="none"/>
              <a:tailEnd len="sm" w="sm" type="none"/>
            </a:ln>
          </p:spPr>
        </p:cxnSp>
      </p:grpSp>
      <p:sp>
        <p:nvSpPr>
          <p:cNvPr id="28" name="Google Shape;28;p17"/>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17"/>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solidFill>
                  <a:srgbClr val="E7F0F4"/>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17"/>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b="0" sz="1000">
                <a:solidFill>
                  <a:srgbClr val="FFFFFF"/>
                </a:solidFill>
                <a:latin typeface="Lucida Sans"/>
                <a:ea typeface="Lucida Sans"/>
                <a:cs typeface="Lucida Sans"/>
                <a:sym typeface="Lucida Sans"/>
              </a:defRPr>
            </a:lvl1pPr>
            <a:lvl2pPr indent="0" lvl="1" marL="0" algn="r">
              <a:spcBef>
                <a:spcPts val="0"/>
              </a:spcBef>
              <a:buNone/>
              <a:defRPr b="0" sz="1000">
                <a:solidFill>
                  <a:srgbClr val="FFFFFF"/>
                </a:solidFill>
                <a:latin typeface="Lucida Sans"/>
                <a:ea typeface="Lucida Sans"/>
                <a:cs typeface="Lucida Sans"/>
                <a:sym typeface="Lucida Sans"/>
              </a:defRPr>
            </a:lvl2pPr>
            <a:lvl3pPr indent="0" lvl="2" marL="0" algn="r">
              <a:spcBef>
                <a:spcPts val="0"/>
              </a:spcBef>
              <a:buNone/>
              <a:defRPr b="0" sz="1000">
                <a:solidFill>
                  <a:srgbClr val="FFFFFF"/>
                </a:solidFill>
                <a:latin typeface="Lucida Sans"/>
                <a:ea typeface="Lucida Sans"/>
                <a:cs typeface="Lucida Sans"/>
                <a:sym typeface="Lucida Sans"/>
              </a:defRPr>
            </a:lvl3pPr>
            <a:lvl4pPr indent="0" lvl="3" marL="0" algn="r">
              <a:spcBef>
                <a:spcPts val="0"/>
              </a:spcBef>
              <a:buNone/>
              <a:defRPr b="0" sz="1000">
                <a:solidFill>
                  <a:srgbClr val="FFFFFF"/>
                </a:solidFill>
                <a:latin typeface="Lucida Sans"/>
                <a:ea typeface="Lucida Sans"/>
                <a:cs typeface="Lucida Sans"/>
                <a:sym typeface="Lucida Sans"/>
              </a:defRPr>
            </a:lvl4pPr>
            <a:lvl5pPr indent="0" lvl="4" marL="0" algn="r">
              <a:spcBef>
                <a:spcPts val="0"/>
              </a:spcBef>
              <a:buNone/>
              <a:defRPr b="0" sz="1000">
                <a:solidFill>
                  <a:srgbClr val="FFFFFF"/>
                </a:solidFill>
                <a:latin typeface="Lucida Sans"/>
                <a:ea typeface="Lucida Sans"/>
                <a:cs typeface="Lucida Sans"/>
                <a:sym typeface="Lucida Sans"/>
              </a:defRPr>
            </a:lvl5pPr>
            <a:lvl6pPr indent="0" lvl="5" marL="0" algn="r">
              <a:spcBef>
                <a:spcPts val="0"/>
              </a:spcBef>
              <a:buNone/>
              <a:defRPr b="0" sz="1000">
                <a:solidFill>
                  <a:srgbClr val="FFFFFF"/>
                </a:solidFill>
                <a:latin typeface="Lucida Sans"/>
                <a:ea typeface="Lucida Sans"/>
                <a:cs typeface="Lucida Sans"/>
                <a:sym typeface="Lucida Sans"/>
              </a:defRPr>
            </a:lvl6pPr>
            <a:lvl7pPr indent="0" lvl="6" marL="0" algn="r">
              <a:spcBef>
                <a:spcPts val="0"/>
              </a:spcBef>
              <a:buNone/>
              <a:defRPr b="0" sz="1000">
                <a:solidFill>
                  <a:srgbClr val="FFFFFF"/>
                </a:solidFill>
                <a:latin typeface="Lucida Sans"/>
                <a:ea typeface="Lucida Sans"/>
                <a:cs typeface="Lucida Sans"/>
                <a:sym typeface="Lucida Sans"/>
              </a:defRPr>
            </a:lvl7pPr>
            <a:lvl8pPr indent="0" lvl="7" marL="0" algn="r">
              <a:spcBef>
                <a:spcPts val="0"/>
              </a:spcBef>
              <a:buNone/>
              <a:defRPr b="0" sz="1000">
                <a:solidFill>
                  <a:srgbClr val="FFFFFF"/>
                </a:solidFill>
                <a:latin typeface="Lucida Sans"/>
                <a:ea typeface="Lucida Sans"/>
                <a:cs typeface="Lucida Sans"/>
                <a:sym typeface="Lucida Sans"/>
              </a:defRPr>
            </a:lvl8pPr>
            <a:lvl9pPr indent="0" lvl="8" marL="0" algn="r">
              <a:spcBef>
                <a:spcPts val="0"/>
              </a:spcBef>
              <a:buNone/>
              <a:defRPr b="0"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1" name="Shape 31"/>
        <p:cNvGrpSpPr/>
        <p:nvPr/>
      </p:nvGrpSpPr>
      <p:grpSpPr>
        <a:xfrm>
          <a:off x="0" y="0"/>
          <a:ext cx="0" cy="0"/>
          <a:chOff x="0" y="0"/>
          <a:chExt cx="0" cy="0"/>
        </a:xfrm>
      </p:grpSpPr>
      <p:sp>
        <p:nvSpPr>
          <p:cNvPr id="32" name="Google Shape;32;p18"/>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lvl1pPr indent="-306324" lvl="0" marL="457200" algn="l">
              <a:spcBef>
                <a:spcPts val="400"/>
              </a:spcBef>
              <a:spcAft>
                <a:spcPts val="0"/>
              </a:spcAft>
              <a:buSzPts val="1224"/>
              <a:buChar char="🞂"/>
              <a:defRPr/>
            </a:lvl1pPr>
            <a:lvl2pPr indent="-342900" lvl="1" marL="914400" algn="l">
              <a:spcBef>
                <a:spcPts val="324"/>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33" name="Google Shape;33;p18"/>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18"/>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18"/>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36" name="Google Shape;36;p1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gradFill>
          <a:gsLst>
            <a:gs pos="0">
              <a:srgbClr val="B1B1B1"/>
            </a:gs>
            <a:gs pos="40000">
              <a:srgbClr val="9E9E9E"/>
            </a:gs>
            <a:gs pos="100000">
              <a:schemeClr val="dk1"/>
            </a:gs>
          </a:gsLst>
          <a:path path="circle">
            <a:fillToRect b="100%" l="100%"/>
          </a:path>
          <a:tileRect r="-100%" t="-100%"/>
        </a:gradFill>
      </p:bgPr>
    </p:bg>
    <p:spTree>
      <p:nvGrpSpPr>
        <p:cNvPr id="37" name="Shape 37"/>
        <p:cNvGrpSpPr/>
        <p:nvPr/>
      </p:nvGrpSpPr>
      <p:grpSpPr>
        <a:xfrm>
          <a:off x="0" y="0"/>
          <a:ext cx="0" cy="0"/>
          <a:chOff x="0" y="0"/>
          <a:chExt cx="0" cy="0"/>
        </a:xfrm>
      </p:grpSpPr>
      <p:sp>
        <p:nvSpPr>
          <p:cNvPr id="38" name="Google Shape;38;p19"/>
          <p:cNvSpPr txBox="1"/>
          <p:nvPr>
            <p:ph type="title"/>
          </p:nvPr>
        </p:nvSpPr>
        <p:spPr>
          <a:xfrm>
            <a:off x="722376" y="1059712"/>
            <a:ext cx="7772400" cy="1828800"/>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Clr>
                <a:schemeClr val="lt2"/>
              </a:buClr>
              <a:buSzPts val="4800"/>
              <a:buFont typeface="Lucida Sans"/>
              <a:buNone/>
              <a:defRPr b="1" sz="48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19"/>
          <p:cNvSpPr txBox="1"/>
          <p:nvPr>
            <p:ph idx="1" type="body"/>
          </p:nvPr>
        </p:nvSpPr>
        <p:spPr>
          <a:xfrm>
            <a:off x="3922713" y="2931712"/>
            <a:ext cx="4572000" cy="1454888"/>
          </a:xfrm>
          <a:prstGeom prst="rect">
            <a:avLst/>
          </a:prstGeom>
          <a:noFill/>
          <a:ln>
            <a:noFill/>
          </a:ln>
        </p:spPr>
        <p:txBody>
          <a:bodyPr anchorCtr="0" anchor="t" bIns="45700" lIns="91425" spcFirstLastPara="1" rIns="91425" wrap="square" tIns="45700">
            <a:normAutofit/>
          </a:bodyPr>
          <a:lstStyle>
            <a:lvl1pPr indent="-228600" lvl="0" marL="457200" algn="l">
              <a:spcBef>
                <a:spcPts val="400"/>
              </a:spcBef>
              <a:spcAft>
                <a:spcPts val="0"/>
              </a:spcAft>
              <a:buSzPts val="1564"/>
              <a:buNone/>
              <a:defRPr sz="2300">
                <a:solidFill>
                  <a:schemeClr val="lt1"/>
                </a:solidFill>
              </a:defRPr>
            </a:lvl1pPr>
            <a:lvl2pPr indent="-228600" lvl="1" marL="914400" algn="l">
              <a:spcBef>
                <a:spcPts val="324"/>
              </a:spcBef>
              <a:spcAft>
                <a:spcPts val="0"/>
              </a:spcAft>
              <a:buSzPts val="1800"/>
              <a:buNone/>
              <a:defRPr sz="1800">
                <a:solidFill>
                  <a:schemeClr val="lt1"/>
                </a:solidFill>
              </a:defRPr>
            </a:lvl2pPr>
            <a:lvl3pPr indent="-228600" lvl="2" marL="1371600" algn="l">
              <a:spcBef>
                <a:spcPts val="350"/>
              </a:spcBef>
              <a:spcAft>
                <a:spcPts val="0"/>
              </a:spcAft>
              <a:buSzPts val="1600"/>
              <a:buNone/>
              <a:defRPr sz="1600">
                <a:solidFill>
                  <a:schemeClr val="lt1"/>
                </a:solidFill>
              </a:defRPr>
            </a:lvl3pPr>
            <a:lvl4pPr indent="-228600" lvl="3" marL="1828800" algn="l">
              <a:spcBef>
                <a:spcPts val="350"/>
              </a:spcBef>
              <a:spcAft>
                <a:spcPts val="0"/>
              </a:spcAft>
              <a:buSzPts val="1400"/>
              <a:buNone/>
              <a:defRPr sz="1400">
                <a:solidFill>
                  <a:schemeClr val="lt1"/>
                </a:solidFill>
              </a:defRPr>
            </a:lvl4pPr>
            <a:lvl5pPr indent="-228600" lvl="4" marL="2286000" algn="l">
              <a:spcBef>
                <a:spcPts val="350"/>
              </a:spcBef>
              <a:spcAft>
                <a:spcPts val="0"/>
              </a:spcAft>
              <a:buSzPts val="1400"/>
              <a:buNone/>
              <a:defRPr sz="1400">
                <a:solidFill>
                  <a:schemeClr val="lt1"/>
                </a:solidFill>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0" name="Google Shape;40;p19"/>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19"/>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19"/>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43" name="Google Shape;43;p19"/>
          <p:cNvSpPr/>
          <p:nvPr/>
        </p:nvSpPr>
        <p:spPr>
          <a:xfrm>
            <a:off x="3636680" y="3005472"/>
            <a:ext cx="182880"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
        <p:nvSpPr>
          <p:cNvPr id="44" name="Google Shape;44;p19"/>
          <p:cNvSpPr/>
          <p:nvPr/>
        </p:nvSpPr>
        <p:spPr>
          <a:xfrm>
            <a:off x="3450264" y="3005472"/>
            <a:ext cx="182880"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bg>
      <p:bgPr>
        <a:gradFill>
          <a:gsLst>
            <a:gs pos="0">
              <a:srgbClr val="B1B1B1"/>
            </a:gs>
            <a:gs pos="40000">
              <a:srgbClr val="9E9E9E"/>
            </a:gs>
            <a:gs pos="100000">
              <a:schemeClr val="dk1"/>
            </a:gs>
          </a:gsLst>
          <a:path path="circle">
            <a:fillToRect b="100%" l="100%"/>
          </a:path>
          <a:tileRect r="-100%" t="-100%"/>
        </a:gradFill>
      </p:bgPr>
    </p:bg>
    <p:spTree>
      <p:nvGrpSpPr>
        <p:cNvPr id="45" name="Shape 45"/>
        <p:cNvGrpSpPr/>
        <p:nvPr/>
      </p:nvGrpSpPr>
      <p:grpSpPr>
        <a:xfrm>
          <a:off x="0" y="0"/>
          <a:ext cx="0" cy="0"/>
          <a:chOff x="0" y="0"/>
          <a:chExt cx="0" cy="0"/>
        </a:xfrm>
      </p:grpSpPr>
      <p:sp>
        <p:nvSpPr>
          <p:cNvPr id="46" name="Google Shape;46;p20"/>
          <p:cNvSpPr txBox="1"/>
          <p:nvPr>
            <p:ph idx="1" type="body"/>
          </p:nvPr>
        </p:nvSpPr>
        <p:spPr>
          <a:xfrm>
            <a:off x="457200" y="1481328"/>
            <a:ext cx="4038600" cy="4525963"/>
          </a:xfrm>
          <a:prstGeom prst="rect">
            <a:avLst/>
          </a:prstGeom>
          <a:noFill/>
          <a:ln>
            <a:noFill/>
          </a:ln>
        </p:spPr>
        <p:txBody>
          <a:bodyPr anchorCtr="0" anchor="t" bIns="45700" lIns="91425" spcFirstLastPara="1" rIns="91425" wrap="square" tIns="45700">
            <a:normAutofit/>
          </a:bodyPr>
          <a:lstStyle>
            <a:lvl1pPr indent="-349504" lvl="0" marL="457200" algn="l">
              <a:spcBef>
                <a:spcPts val="400"/>
              </a:spcBef>
              <a:spcAft>
                <a:spcPts val="0"/>
              </a:spcAft>
              <a:buSzPts val="1904"/>
              <a:buChar char="🞂"/>
              <a:defRPr sz="2800"/>
            </a:lvl1pPr>
            <a:lvl2pPr indent="-381000" lvl="1" marL="914400" algn="l">
              <a:spcBef>
                <a:spcPts val="324"/>
              </a:spcBef>
              <a:spcAft>
                <a:spcPts val="0"/>
              </a:spcAft>
              <a:buSzPts val="2400"/>
              <a:buChar char="◦"/>
              <a:defRPr sz="2400"/>
            </a:lvl2pPr>
            <a:lvl3pPr indent="-355600" lvl="2" marL="1371600" algn="l">
              <a:spcBef>
                <a:spcPts val="350"/>
              </a:spcBef>
              <a:spcAft>
                <a:spcPts val="0"/>
              </a:spcAft>
              <a:buSzPts val="2000"/>
              <a:buChar char="●"/>
              <a:defRPr sz="2000"/>
            </a:lvl3pPr>
            <a:lvl4pPr indent="-342900" lvl="3" marL="1828800" algn="l">
              <a:spcBef>
                <a:spcPts val="350"/>
              </a:spcBef>
              <a:spcAft>
                <a:spcPts val="0"/>
              </a:spcAft>
              <a:buSzPts val="1800"/>
              <a:buChar char="●"/>
              <a:defRPr sz="1800"/>
            </a:lvl4pPr>
            <a:lvl5pPr indent="-342900" lvl="4" marL="2286000" algn="l">
              <a:spcBef>
                <a:spcPts val="350"/>
              </a:spcBef>
              <a:spcAft>
                <a:spcPts val="0"/>
              </a:spcAft>
              <a:buSzPts val="1800"/>
              <a:buChar char="●"/>
              <a:defRPr sz="18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7" name="Google Shape;47;p20"/>
          <p:cNvSpPr txBox="1"/>
          <p:nvPr>
            <p:ph idx="2" type="body"/>
          </p:nvPr>
        </p:nvSpPr>
        <p:spPr>
          <a:xfrm>
            <a:off x="4648200" y="1481328"/>
            <a:ext cx="4038600" cy="4525963"/>
          </a:xfrm>
          <a:prstGeom prst="rect">
            <a:avLst/>
          </a:prstGeom>
          <a:noFill/>
          <a:ln>
            <a:noFill/>
          </a:ln>
        </p:spPr>
        <p:txBody>
          <a:bodyPr anchorCtr="0" anchor="t" bIns="45700" lIns="91425" spcFirstLastPara="1" rIns="91425" wrap="square" tIns="45700">
            <a:normAutofit/>
          </a:bodyPr>
          <a:lstStyle>
            <a:lvl1pPr indent="-349504" lvl="0" marL="457200" algn="l">
              <a:spcBef>
                <a:spcPts val="400"/>
              </a:spcBef>
              <a:spcAft>
                <a:spcPts val="0"/>
              </a:spcAft>
              <a:buSzPts val="1904"/>
              <a:buChar char="🞂"/>
              <a:defRPr sz="2800"/>
            </a:lvl1pPr>
            <a:lvl2pPr indent="-381000" lvl="1" marL="914400" algn="l">
              <a:spcBef>
                <a:spcPts val="324"/>
              </a:spcBef>
              <a:spcAft>
                <a:spcPts val="0"/>
              </a:spcAft>
              <a:buSzPts val="2400"/>
              <a:buChar char="◦"/>
              <a:defRPr sz="2400"/>
            </a:lvl2pPr>
            <a:lvl3pPr indent="-355600" lvl="2" marL="1371600" algn="l">
              <a:spcBef>
                <a:spcPts val="350"/>
              </a:spcBef>
              <a:spcAft>
                <a:spcPts val="0"/>
              </a:spcAft>
              <a:buSzPts val="2000"/>
              <a:buChar char="●"/>
              <a:defRPr sz="2000"/>
            </a:lvl3pPr>
            <a:lvl4pPr indent="-342900" lvl="3" marL="1828800" algn="l">
              <a:spcBef>
                <a:spcPts val="350"/>
              </a:spcBef>
              <a:spcAft>
                <a:spcPts val="0"/>
              </a:spcAft>
              <a:buSzPts val="1800"/>
              <a:buChar char="●"/>
              <a:defRPr sz="1800"/>
            </a:lvl4pPr>
            <a:lvl5pPr indent="-342900" lvl="4" marL="2286000" algn="l">
              <a:spcBef>
                <a:spcPts val="350"/>
              </a:spcBef>
              <a:spcAft>
                <a:spcPts val="0"/>
              </a:spcAft>
              <a:buSzPts val="1800"/>
              <a:buChar char="●"/>
              <a:defRPr sz="18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8" name="Google Shape;48;p20"/>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20"/>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20"/>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51" name="Google Shape;51;p2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showMasterSp="0" type="twoTxTwoObj">
  <p:cSld name="TWO_OBJECTS_WITH_TEXT">
    <p:bg>
      <p:bgPr>
        <a:blipFill rotWithShape="1">
          <a:blip r:embed="rId2">
            <a:alphaModFix/>
          </a:blip>
          <a:tile algn="tl" flip="none" tx="0" sx="50000" ty="0" sy="50000"/>
        </a:blipFill>
      </p:bgPr>
    </p:bg>
    <p:spTree>
      <p:nvGrpSpPr>
        <p:cNvPr id="52" name="Shape 52"/>
        <p:cNvGrpSpPr/>
        <p:nvPr/>
      </p:nvGrpSpPr>
      <p:grpSpPr>
        <a:xfrm>
          <a:off x="0" y="0"/>
          <a:ext cx="0" cy="0"/>
          <a:chOff x="0" y="0"/>
          <a:chExt cx="0" cy="0"/>
        </a:xfrm>
      </p:grpSpPr>
      <p:sp>
        <p:nvSpPr>
          <p:cNvPr id="53" name="Google Shape;53;p21"/>
          <p:cNvSpPr txBox="1"/>
          <p:nvPr>
            <p:ph type="title"/>
          </p:nvPr>
        </p:nvSpPr>
        <p:spPr>
          <a:xfrm>
            <a:off x="457200" y="273050"/>
            <a:ext cx="82296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4100"/>
              <a:buFont typeface="Lucida San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21"/>
          <p:cNvSpPr txBox="1"/>
          <p:nvPr>
            <p:ph idx="1" type="body"/>
          </p:nvPr>
        </p:nvSpPr>
        <p:spPr>
          <a:xfrm>
            <a:off x="457200" y="5410200"/>
            <a:ext cx="4040188" cy="762000"/>
          </a:xfrm>
          <a:prstGeom prst="rect">
            <a:avLst/>
          </a:prstGeom>
          <a:solidFill>
            <a:schemeClr val="accent1"/>
          </a:solidFill>
          <a:ln cap="flat" cmpd="sng" w="9650">
            <a:solidFill>
              <a:schemeClr val="accent1"/>
            </a:solidFill>
            <a:prstDash val="solid"/>
            <a:miter lim="800000"/>
            <a:headEnd len="sm" w="sm" type="none"/>
            <a:tailEnd len="sm" w="sm" type="none"/>
          </a:ln>
        </p:spPr>
        <p:txBody>
          <a:bodyPr anchorCtr="0" anchor="ctr" bIns="45700" lIns="182875" spcFirstLastPara="1" rIns="91425" wrap="square" tIns="45700">
            <a:normAutofit/>
          </a:bodyPr>
          <a:lstStyle>
            <a:lvl1pPr indent="-228600" lvl="0" marL="457200" algn="l">
              <a:spcBef>
                <a:spcPts val="400"/>
              </a:spcBef>
              <a:spcAft>
                <a:spcPts val="0"/>
              </a:spcAft>
              <a:buSzPts val="1632"/>
              <a:buNone/>
              <a:defRPr b="0" sz="2400">
                <a:solidFill>
                  <a:schemeClr val="lt1"/>
                </a:solidFill>
              </a:defRPr>
            </a:lvl1pPr>
            <a:lvl2pPr indent="-228600" lvl="1" marL="914400" algn="l">
              <a:spcBef>
                <a:spcPts val="324"/>
              </a:spcBef>
              <a:spcAft>
                <a:spcPts val="0"/>
              </a:spcAft>
              <a:buSzPts val="2000"/>
              <a:buNone/>
              <a:defRPr b="1" sz="2000"/>
            </a:lvl2pPr>
            <a:lvl3pPr indent="-228600" lvl="2" marL="1371600" algn="l">
              <a:spcBef>
                <a:spcPts val="350"/>
              </a:spcBef>
              <a:spcAft>
                <a:spcPts val="0"/>
              </a:spcAft>
              <a:buSzPts val="1800"/>
              <a:buNone/>
              <a:defRPr b="1" sz="1800"/>
            </a:lvl3pPr>
            <a:lvl4pPr indent="-228600" lvl="3" marL="1828800" algn="l">
              <a:spcBef>
                <a:spcPts val="350"/>
              </a:spcBef>
              <a:spcAft>
                <a:spcPts val="0"/>
              </a:spcAft>
              <a:buSzPts val="1600"/>
              <a:buNone/>
              <a:defRPr b="1" sz="1600"/>
            </a:lvl4pPr>
            <a:lvl5pPr indent="-228600" lvl="4" marL="2286000" algn="l">
              <a:spcBef>
                <a:spcPts val="350"/>
              </a:spcBef>
              <a:spcAft>
                <a:spcPts val="0"/>
              </a:spcAft>
              <a:buSzPts val="1600"/>
              <a:buNone/>
              <a:defRPr b="1"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55" name="Google Shape;55;p21"/>
          <p:cNvSpPr txBox="1"/>
          <p:nvPr>
            <p:ph idx="2" type="body"/>
          </p:nvPr>
        </p:nvSpPr>
        <p:spPr>
          <a:xfrm>
            <a:off x="4645026" y="5410200"/>
            <a:ext cx="4041775" cy="762000"/>
          </a:xfrm>
          <a:prstGeom prst="rect">
            <a:avLst/>
          </a:prstGeom>
          <a:solidFill>
            <a:schemeClr val="accent1"/>
          </a:solidFill>
          <a:ln cap="flat" cmpd="sng" w="9650">
            <a:solidFill>
              <a:schemeClr val="accent1"/>
            </a:solidFill>
            <a:prstDash val="solid"/>
            <a:miter lim="800000"/>
            <a:headEnd len="sm" w="sm" type="none"/>
            <a:tailEnd len="sm" w="sm" type="none"/>
          </a:ln>
        </p:spPr>
        <p:txBody>
          <a:bodyPr anchorCtr="0" anchor="ctr" bIns="45700" lIns="182875" spcFirstLastPara="1" rIns="91425" wrap="square" tIns="45700">
            <a:normAutofit/>
          </a:bodyPr>
          <a:lstStyle>
            <a:lvl1pPr indent="-228600" lvl="0" marL="457200" algn="l">
              <a:spcBef>
                <a:spcPts val="400"/>
              </a:spcBef>
              <a:spcAft>
                <a:spcPts val="0"/>
              </a:spcAft>
              <a:buSzPts val="1632"/>
              <a:buNone/>
              <a:defRPr b="0" sz="2400">
                <a:solidFill>
                  <a:schemeClr val="lt1"/>
                </a:solidFill>
              </a:defRPr>
            </a:lvl1pPr>
            <a:lvl2pPr indent="-228600" lvl="1" marL="914400" algn="l">
              <a:spcBef>
                <a:spcPts val="324"/>
              </a:spcBef>
              <a:spcAft>
                <a:spcPts val="0"/>
              </a:spcAft>
              <a:buSzPts val="2000"/>
              <a:buNone/>
              <a:defRPr b="1" sz="2000"/>
            </a:lvl2pPr>
            <a:lvl3pPr indent="-228600" lvl="2" marL="1371600" algn="l">
              <a:spcBef>
                <a:spcPts val="350"/>
              </a:spcBef>
              <a:spcAft>
                <a:spcPts val="0"/>
              </a:spcAft>
              <a:buSzPts val="1800"/>
              <a:buNone/>
              <a:defRPr b="1" sz="1800"/>
            </a:lvl3pPr>
            <a:lvl4pPr indent="-228600" lvl="3" marL="1828800" algn="l">
              <a:spcBef>
                <a:spcPts val="350"/>
              </a:spcBef>
              <a:spcAft>
                <a:spcPts val="0"/>
              </a:spcAft>
              <a:buSzPts val="1600"/>
              <a:buNone/>
              <a:defRPr b="1" sz="1600"/>
            </a:lvl4pPr>
            <a:lvl5pPr indent="-228600" lvl="4" marL="2286000" algn="l">
              <a:spcBef>
                <a:spcPts val="350"/>
              </a:spcBef>
              <a:spcAft>
                <a:spcPts val="0"/>
              </a:spcAft>
              <a:buSzPts val="1600"/>
              <a:buNone/>
              <a:defRPr b="1"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56" name="Google Shape;56;p21"/>
          <p:cNvSpPr txBox="1"/>
          <p:nvPr>
            <p:ph idx="3" type="body"/>
          </p:nvPr>
        </p:nvSpPr>
        <p:spPr>
          <a:xfrm>
            <a:off x="457200" y="1444294"/>
            <a:ext cx="4040188" cy="3941763"/>
          </a:xfrm>
          <a:prstGeom prst="rect">
            <a:avLst/>
          </a:prstGeom>
          <a:noFill/>
          <a:ln>
            <a:noFill/>
          </a:ln>
        </p:spPr>
        <p:txBody>
          <a:bodyPr anchorCtr="0" anchor="t" bIns="45700" lIns="91425" spcFirstLastPara="1" rIns="91425" wrap="square" tIns="45700">
            <a:normAutofit/>
          </a:bodyPr>
          <a:lstStyle>
            <a:lvl1pPr indent="-332232" lvl="0" marL="457200" algn="l">
              <a:spcBef>
                <a:spcPts val="400"/>
              </a:spcBef>
              <a:spcAft>
                <a:spcPts val="0"/>
              </a:spcAft>
              <a:buSzPts val="1632"/>
              <a:buChar char="🞂"/>
              <a:defRPr sz="2400"/>
            </a:lvl1pPr>
            <a:lvl2pPr indent="-355600" lvl="1" marL="914400" algn="l">
              <a:spcBef>
                <a:spcPts val="324"/>
              </a:spcBef>
              <a:spcAft>
                <a:spcPts val="0"/>
              </a:spcAft>
              <a:buSzPts val="2000"/>
              <a:buChar char="◦"/>
              <a:defRPr sz="2000"/>
            </a:lvl2pPr>
            <a:lvl3pPr indent="-342900" lvl="2" marL="1371600" algn="l">
              <a:spcBef>
                <a:spcPts val="350"/>
              </a:spcBef>
              <a:spcAft>
                <a:spcPts val="0"/>
              </a:spcAft>
              <a:buSzPts val="1800"/>
              <a:buChar char="●"/>
              <a:defRPr sz="1800"/>
            </a:lvl3pPr>
            <a:lvl4pPr indent="-330200" lvl="3" marL="1828800" algn="l">
              <a:spcBef>
                <a:spcPts val="350"/>
              </a:spcBef>
              <a:spcAft>
                <a:spcPts val="0"/>
              </a:spcAft>
              <a:buSzPts val="1600"/>
              <a:buChar char="●"/>
              <a:defRPr sz="1600"/>
            </a:lvl4pPr>
            <a:lvl5pPr indent="-330200" lvl="4" marL="2286000" algn="l">
              <a:spcBef>
                <a:spcPts val="350"/>
              </a:spcBef>
              <a:spcAft>
                <a:spcPts val="0"/>
              </a:spcAft>
              <a:buSzPts val="1600"/>
              <a:buChar char="●"/>
              <a:defRPr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57" name="Google Shape;57;p21"/>
          <p:cNvSpPr txBox="1"/>
          <p:nvPr>
            <p:ph idx="4" type="body"/>
          </p:nvPr>
        </p:nvSpPr>
        <p:spPr>
          <a:xfrm>
            <a:off x="4645025" y="1444294"/>
            <a:ext cx="4041775" cy="3941763"/>
          </a:xfrm>
          <a:prstGeom prst="rect">
            <a:avLst/>
          </a:prstGeom>
          <a:noFill/>
          <a:ln>
            <a:noFill/>
          </a:ln>
        </p:spPr>
        <p:txBody>
          <a:bodyPr anchorCtr="0" anchor="t" bIns="45700" lIns="91425" spcFirstLastPara="1" rIns="91425" wrap="square" tIns="45700">
            <a:normAutofit/>
          </a:bodyPr>
          <a:lstStyle>
            <a:lvl1pPr indent="-332232" lvl="0" marL="457200" algn="l">
              <a:spcBef>
                <a:spcPts val="0"/>
              </a:spcBef>
              <a:spcAft>
                <a:spcPts val="0"/>
              </a:spcAft>
              <a:buSzPts val="1632"/>
              <a:buChar char="🞂"/>
              <a:defRPr sz="2400"/>
            </a:lvl1pPr>
            <a:lvl2pPr indent="-355600" lvl="1" marL="914400" algn="l">
              <a:spcBef>
                <a:spcPts val="324"/>
              </a:spcBef>
              <a:spcAft>
                <a:spcPts val="0"/>
              </a:spcAft>
              <a:buSzPts val="2000"/>
              <a:buChar char="◦"/>
              <a:defRPr sz="2000"/>
            </a:lvl2pPr>
            <a:lvl3pPr indent="-342900" lvl="2" marL="1371600" algn="l">
              <a:spcBef>
                <a:spcPts val="350"/>
              </a:spcBef>
              <a:spcAft>
                <a:spcPts val="0"/>
              </a:spcAft>
              <a:buSzPts val="1800"/>
              <a:buChar char="●"/>
              <a:defRPr sz="1800"/>
            </a:lvl3pPr>
            <a:lvl4pPr indent="-330200" lvl="3" marL="1828800" algn="l">
              <a:spcBef>
                <a:spcPts val="350"/>
              </a:spcBef>
              <a:spcAft>
                <a:spcPts val="0"/>
              </a:spcAft>
              <a:buSzPts val="1600"/>
              <a:buChar char="●"/>
              <a:defRPr sz="1600"/>
            </a:lvl4pPr>
            <a:lvl5pPr indent="-330200" lvl="4" marL="2286000" algn="l">
              <a:spcBef>
                <a:spcPts val="350"/>
              </a:spcBef>
              <a:spcAft>
                <a:spcPts val="0"/>
              </a:spcAft>
              <a:buSzPts val="1600"/>
              <a:buChar char="●"/>
              <a:defRPr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58" name="Google Shape;58;p21"/>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21"/>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1"/>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bg>
      <p:bgPr>
        <a:gradFill>
          <a:gsLst>
            <a:gs pos="0">
              <a:srgbClr val="B1B1B1"/>
            </a:gs>
            <a:gs pos="40000">
              <a:srgbClr val="9E9E9E"/>
            </a:gs>
            <a:gs pos="100000">
              <a:schemeClr val="dk1"/>
            </a:gs>
          </a:gsLst>
          <a:path path="circle">
            <a:fillToRect b="100%" l="100%"/>
          </a:path>
          <a:tileRect r="-100%" t="-100%"/>
        </a:gradFill>
      </p:bgPr>
    </p:bg>
    <p:spTree>
      <p:nvGrpSpPr>
        <p:cNvPr id="61" name="Shape 61"/>
        <p:cNvGrpSpPr/>
        <p:nvPr/>
      </p:nvGrpSpPr>
      <p:grpSpPr>
        <a:xfrm>
          <a:off x="0" y="0"/>
          <a:ext cx="0" cy="0"/>
          <a:chOff x="0" y="0"/>
          <a:chExt cx="0" cy="0"/>
        </a:xfrm>
      </p:grpSpPr>
      <p:sp>
        <p:nvSpPr>
          <p:cNvPr id="62" name="Google Shape;62;p22"/>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22"/>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22"/>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65" name="Google Shape;65;p2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6" name="Shape 66"/>
        <p:cNvGrpSpPr/>
        <p:nvPr/>
      </p:nvGrpSpPr>
      <p:grpSpPr>
        <a:xfrm>
          <a:off x="0" y="0"/>
          <a:ext cx="0" cy="0"/>
          <a:chOff x="0" y="0"/>
          <a:chExt cx="0" cy="0"/>
        </a:xfrm>
      </p:grpSpPr>
      <p:sp>
        <p:nvSpPr>
          <p:cNvPr id="67" name="Google Shape;67;p23"/>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23"/>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23"/>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bg>
      <p:bgPr>
        <a:blipFill rotWithShape="1">
          <a:blip r:embed="rId2">
            <a:alphaModFix/>
          </a:blip>
          <a:tile algn="tl" flip="none" tx="0" sx="50000" ty="0" sy="50000"/>
        </a:blipFill>
      </p:bgPr>
    </p:bg>
    <p:spTree>
      <p:nvGrpSpPr>
        <p:cNvPr id="70" name="Shape 70"/>
        <p:cNvGrpSpPr/>
        <p:nvPr/>
      </p:nvGrpSpPr>
      <p:grpSpPr>
        <a:xfrm>
          <a:off x="0" y="0"/>
          <a:ext cx="0" cy="0"/>
          <a:chOff x="0" y="0"/>
          <a:chExt cx="0" cy="0"/>
        </a:xfrm>
      </p:grpSpPr>
      <p:sp>
        <p:nvSpPr>
          <p:cNvPr id="71" name="Google Shape;71;p24"/>
          <p:cNvSpPr txBox="1"/>
          <p:nvPr>
            <p:ph type="title"/>
          </p:nvPr>
        </p:nvSpPr>
        <p:spPr>
          <a:xfrm>
            <a:off x="914400" y="4876800"/>
            <a:ext cx="7481776" cy="457200"/>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Clr>
                <a:schemeClr val="accent1"/>
              </a:buClr>
              <a:buSzPts val="2500"/>
              <a:buFont typeface="Lucida Sans"/>
              <a:buNone/>
              <a:defRPr b="0" sz="25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24"/>
          <p:cNvSpPr txBox="1"/>
          <p:nvPr>
            <p:ph idx="1" type="body"/>
          </p:nvPr>
        </p:nvSpPr>
        <p:spPr>
          <a:xfrm>
            <a:off x="4419600" y="5355102"/>
            <a:ext cx="3974592" cy="914400"/>
          </a:xfrm>
          <a:prstGeom prst="rect">
            <a:avLst/>
          </a:prstGeom>
          <a:noFill/>
          <a:ln>
            <a:noFill/>
          </a:ln>
        </p:spPr>
        <p:txBody>
          <a:bodyPr anchorCtr="0" anchor="t" bIns="45700" lIns="91425" spcFirstLastPara="1" rIns="91425" wrap="square" tIns="45700">
            <a:normAutofit/>
          </a:bodyPr>
          <a:lstStyle>
            <a:lvl1pPr indent="-228600" lvl="0" marL="457200" algn="r">
              <a:spcBef>
                <a:spcPts val="400"/>
              </a:spcBef>
              <a:spcAft>
                <a:spcPts val="0"/>
              </a:spcAft>
              <a:buSzPts val="1088"/>
              <a:buNone/>
              <a:defRPr sz="1600"/>
            </a:lvl1pPr>
            <a:lvl2pPr indent="-228600" lvl="1" marL="914400" algn="l">
              <a:spcBef>
                <a:spcPts val="324"/>
              </a:spcBef>
              <a:spcAft>
                <a:spcPts val="0"/>
              </a:spcAft>
              <a:buSzPts val="1200"/>
              <a:buNone/>
              <a:defRPr sz="1200"/>
            </a:lvl2pPr>
            <a:lvl3pPr indent="-228600" lvl="2" marL="1371600" algn="l">
              <a:spcBef>
                <a:spcPts val="350"/>
              </a:spcBef>
              <a:spcAft>
                <a:spcPts val="0"/>
              </a:spcAft>
              <a:buSzPts val="1000"/>
              <a:buNone/>
              <a:defRPr sz="1000"/>
            </a:lvl3pPr>
            <a:lvl4pPr indent="-228600" lvl="3" marL="1828800" algn="l">
              <a:spcBef>
                <a:spcPts val="350"/>
              </a:spcBef>
              <a:spcAft>
                <a:spcPts val="0"/>
              </a:spcAft>
              <a:buSzPts val="900"/>
              <a:buNone/>
              <a:defRPr sz="900"/>
            </a:lvl4pPr>
            <a:lvl5pPr indent="-228600" lvl="4" marL="2286000" algn="l">
              <a:spcBef>
                <a:spcPts val="350"/>
              </a:spcBef>
              <a:spcAft>
                <a:spcPts val="0"/>
              </a:spcAft>
              <a:buSzPts val="900"/>
              <a:buNone/>
              <a:defRPr sz="9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73" name="Google Shape;73;p24"/>
          <p:cNvSpPr txBox="1"/>
          <p:nvPr>
            <p:ph idx="2" type="body"/>
          </p:nvPr>
        </p:nvSpPr>
        <p:spPr>
          <a:xfrm>
            <a:off x="914400" y="274320"/>
            <a:ext cx="7479792" cy="4572000"/>
          </a:xfrm>
          <a:prstGeom prst="rect">
            <a:avLst/>
          </a:prstGeom>
          <a:noFill/>
          <a:ln>
            <a:noFill/>
          </a:ln>
        </p:spPr>
        <p:txBody>
          <a:bodyPr anchorCtr="0" anchor="t" bIns="45700" lIns="91425" spcFirstLastPara="1" rIns="91425" wrap="square" tIns="45700">
            <a:normAutofit/>
          </a:bodyPr>
          <a:lstStyle>
            <a:lvl1pPr indent="-366776" lvl="0" marL="457200" algn="l">
              <a:spcBef>
                <a:spcPts val="400"/>
              </a:spcBef>
              <a:spcAft>
                <a:spcPts val="0"/>
              </a:spcAft>
              <a:buSzPts val="2176"/>
              <a:buChar char="🞂"/>
              <a:defRPr sz="3200"/>
            </a:lvl1pPr>
            <a:lvl2pPr indent="-406400" lvl="1" marL="914400" algn="l">
              <a:spcBef>
                <a:spcPts val="324"/>
              </a:spcBef>
              <a:spcAft>
                <a:spcPts val="0"/>
              </a:spcAft>
              <a:buSzPts val="2800"/>
              <a:buChar char="◦"/>
              <a:defRPr sz="2800"/>
            </a:lvl2pPr>
            <a:lvl3pPr indent="-381000" lvl="2" marL="1371600" algn="l">
              <a:spcBef>
                <a:spcPts val="350"/>
              </a:spcBef>
              <a:spcAft>
                <a:spcPts val="0"/>
              </a:spcAft>
              <a:buSzPts val="2400"/>
              <a:buChar char="●"/>
              <a:defRPr sz="2400"/>
            </a:lvl3pPr>
            <a:lvl4pPr indent="-355600" lvl="3" marL="1828800" algn="l">
              <a:spcBef>
                <a:spcPts val="350"/>
              </a:spcBef>
              <a:spcAft>
                <a:spcPts val="0"/>
              </a:spcAft>
              <a:buSzPts val="2000"/>
              <a:buChar char="●"/>
              <a:defRPr sz="2000"/>
            </a:lvl4pPr>
            <a:lvl5pPr indent="-355600" lvl="4" marL="2286000" algn="l">
              <a:spcBef>
                <a:spcPts val="350"/>
              </a:spcBef>
              <a:spcAft>
                <a:spcPts val="0"/>
              </a:spcAft>
              <a:buSzPts val="2000"/>
              <a:buChar char="●"/>
              <a:defRPr sz="20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74" name="Google Shape;74;p24"/>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24"/>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24"/>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bg>
      <p:bgPr>
        <a:gradFill>
          <a:gsLst>
            <a:gs pos="0">
              <a:srgbClr val="B1B1B1"/>
            </a:gs>
            <a:gs pos="40000">
              <a:srgbClr val="9E9E9E"/>
            </a:gs>
            <a:gs pos="100000">
              <a:schemeClr val="dk1"/>
            </a:gs>
          </a:gsLst>
          <a:path path="circle">
            <a:fillToRect b="100%" l="100%"/>
          </a:path>
          <a:tileRect r="-100%" t="-100%"/>
        </a:gradFill>
      </p:bgPr>
    </p:bg>
    <p:spTree>
      <p:nvGrpSpPr>
        <p:cNvPr id="77" name="Shape 77"/>
        <p:cNvGrpSpPr/>
        <p:nvPr/>
      </p:nvGrpSpPr>
      <p:grpSpPr>
        <a:xfrm>
          <a:off x="0" y="0"/>
          <a:ext cx="0" cy="0"/>
          <a:chOff x="0" y="0"/>
          <a:chExt cx="0" cy="0"/>
        </a:xfrm>
      </p:grpSpPr>
      <p:sp>
        <p:nvSpPr>
          <p:cNvPr id="78" name="Google Shape;78;p25"/>
          <p:cNvSpPr txBox="1"/>
          <p:nvPr>
            <p:ph idx="1" type="body"/>
          </p:nvPr>
        </p:nvSpPr>
        <p:spPr>
          <a:xfrm>
            <a:off x="1141232" y="5443402"/>
            <a:ext cx="7162800" cy="648232"/>
          </a:xfrm>
          <a:prstGeom prst="rect">
            <a:avLst/>
          </a:prstGeom>
          <a:noFill/>
          <a:ln>
            <a:noFill/>
          </a:ln>
        </p:spPr>
        <p:txBody>
          <a:bodyPr anchorCtr="0" anchor="t" bIns="45700" lIns="91425" spcFirstLastPara="1" rIns="91425" wrap="square" tIns="0">
            <a:normAutofit/>
          </a:bodyPr>
          <a:lstStyle>
            <a:lvl1pPr indent="-228600" lvl="0" marL="457200" marR="18288" algn="r">
              <a:spcBef>
                <a:spcPts val="400"/>
              </a:spcBef>
              <a:spcAft>
                <a:spcPts val="0"/>
              </a:spcAft>
              <a:buSzPts val="952"/>
              <a:buNone/>
              <a:defRPr sz="1400"/>
            </a:lvl1pPr>
            <a:lvl2pPr indent="-304800" lvl="1" marL="914400" algn="l">
              <a:spcBef>
                <a:spcPts val="324"/>
              </a:spcBef>
              <a:spcAft>
                <a:spcPts val="0"/>
              </a:spcAft>
              <a:buSzPts val="1200"/>
              <a:buChar char="◦"/>
              <a:defRPr sz="1200"/>
            </a:lvl2pPr>
            <a:lvl3pPr indent="-292100" lvl="2" marL="1371600" algn="l">
              <a:spcBef>
                <a:spcPts val="350"/>
              </a:spcBef>
              <a:spcAft>
                <a:spcPts val="0"/>
              </a:spcAft>
              <a:buSzPts val="1000"/>
              <a:buChar char="●"/>
              <a:defRPr sz="1000"/>
            </a:lvl3pPr>
            <a:lvl4pPr indent="-285750" lvl="3" marL="1828800" algn="l">
              <a:spcBef>
                <a:spcPts val="350"/>
              </a:spcBef>
              <a:spcAft>
                <a:spcPts val="0"/>
              </a:spcAft>
              <a:buSzPts val="900"/>
              <a:buChar char="●"/>
              <a:defRPr sz="900"/>
            </a:lvl4pPr>
            <a:lvl5pPr indent="-285750" lvl="4" marL="2286000" algn="l">
              <a:spcBef>
                <a:spcPts val="350"/>
              </a:spcBef>
              <a:spcAft>
                <a:spcPts val="0"/>
              </a:spcAft>
              <a:buSzPts val="900"/>
              <a:buChar char="●"/>
              <a:defRPr sz="9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79" name="Google Shape;79;p25"/>
          <p:cNvSpPr/>
          <p:nvPr>
            <p:ph idx="2" type="pic"/>
          </p:nvPr>
        </p:nvSpPr>
        <p:spPr>
          <a:xfrm>
            <a:off x="228600" y="189968"/>
            <a:ext cx="8686800" cy="4389120"/>
          </a:xfrm>
          <a:prstGeom prst="rect">
            <a:avLst/>
          </a:prstGeom>
          <a:solidFill>
            <a:schemeClr val="dk2"/>
          </a:solidFill>
          <a:ln cap="flat" cmpd="sng" w="9525">
            <a:solidFill>
              <a:schemeClr val="dk1"/>
            </a:solidFill>
            <a:prstDash val="solid"/>
            <a:round/>
            <a:headEnd len="sm" w="sm" type="none"/>
            <a:tailEnd len="sm" w="sm" type="none"/>
          </a:ln>
        </p:spPr>
      </p:sp>
      <p:sp>
        <p:nvSpPr>
          <p:cNvPr id="80" name="Google Shape;80;p25"/>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25"/>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25"/>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b="0" sz="1000">
                <a:solidFill>
                  <a:schemeClr val="lt1"/>
                </a:solidFill>
                <a:latin typeface="Lucida Sans"/>
                <a:ea typeface="Lucida Sans"/>
                <a:cs typeface="Lucida Sans"/>
                <a:sym typeface="Lucida Sans"/>
              </a:defRPr>
            </a:lvl1pPr>
            <a:lvl2pPr indent="0" lvl="1" marL="0" algn="r">
              <a:spcBef>
                <a:spcPts val="0"/>
              </a:spcBef>
              <a:buNone/>
              <a:defRPr b="0" sz="1000">
                <a:solidFill>
                  <a:schemeClr val="lt1"/>
                </a:solidFill>
                <a:latin typeface="Lucida Sans"/>
                <a:ea typeface="Lucida Sans"/>
                <a:cs typeface="Lucida Sans"/>
                <a:sym typeface="Lucida Sans"/>
              </a:defRPr>
            </a:lvl2pPr>
            <a:lvl3pPr indent="0" lvl="2" marL="0" algn="r">
              <a:spcBef>
                <a:spcPts val="0"/>
              </a:spcBef>
              <a:buNone/>
              <a:defRPr b="0" sz="1000">
                <a:solidFill>
                  <a:schemeClr val="lt1"/>
                </a:solidFill>
                <a:latin typeface="Lucida Sans"/>
                <a:ea typeface="Lucida Sans"/>
                <a:cs typeface="Lucida Sans"/>
                <a:sym typeface="Lucida Sans"/>
              </a:defRPr>
            </a:lvl3pPr>
            <a:lvl4pPr indent="0" lvl="3" marL="0" algn="r">
              <a:spcBef>
                <a:spcPts val="0"/>
              </a:spcBef>
              <a:buNone/>
              <a:defRPr b="0" sz="1000">
                <a:solidFill>
                  <a:schemeClr val="lt1"/>
                </a:solidFill>
                <a:latin typeface="Lucida Sans"/>
                <a:ea typeface="Lucida Sans"/>
                <a:cs typeface="Lucida Sans"/>
                <a:sym typeface="Lucida Sans"/>
              </a:defRPr>
            </a:lvl4pPr>
            <a:lvl5pPr indent="0" lvl="4" marL="0" algn="r">
              <a:spcBef>
                <a:spcPts val="0"/>
              </a:spcBef>
              <a:buNone/>
              <a:defRPr b="0" sz="1000">
                <a:solidFill>
                  <a:schemeClr val="lt1"/>
                </a:solidFill>
                <a:latin typeface="Lucida Sans"/>
                <a:ea typeface="Lucida Sans"/>
                <a:cs typeface="Lucida Sans"/>
                <a:sym typeface="Lucida Sans"/>
              </a:defRPr>
            </a:lvl5pPr>
            <a:lvl6pPr indent="0" lvl="5" marL="0" algn="r">
              <a:spcBef>
                <a:spcPts val="0"/>
              </a:spcBef>
              <a:buNone/>
              <a:defRPr b="0" sz="1000">
                <a:solidFill>
                  <a:schemeClr val="lt1"/>
                </a:solidFill>
                <a:latin typeface="Lucida Sans"/>
                <a:ea typeface="Lucida Sans"/>
                <a:cs typeface="Lucida Sans"/>
                <a:sym typeface="Lucida Sans"/>
              </a:defRPr>
            </a:lvl6pPr>
            <a:lvl7pPr indent="0" lvl="6" marL="0" algn="r">
              <a:spcBef>
                <a:spcPts val="0"/>
              </a:spcBef>
              <a:buNone/>
              <a:defRPr b="0" sz="1000">
                <a:solidFill>
                  <a:schemeClr val="lt1"/>
                </a:solidFill>
                <a:latin typeface="Lucida Sans"/>
                <a:ea typeface="Lucida Sans"/>
                <a:cs typeface="Lucida Sans"/>
                <a:sym typeface="Lucida Sans"/>
              </a:defRPr>
            </a:lvl7pPr>
            <a:lvl8pPr indent="0" lvl="7" marL="0" algn="r">
              <a:spcBef>
                <a:spcPts val="0"/>
              </a:spcBef>
              <a:buNone/>
              <a:defRPr b="0" sz="1000">
                <a:solidFill>
                  <a:schemeClr val="lt1"/>
                </a:solidFill>
                <a:latin typeface="Lucida Sans"/>
                <a:ea typeface="Lucida Sans"/>
                <a:cs typeface="Lucida Sans"/>
                <a:sym typeface="Lucida Sans"/>
              </a:defRPr>
            </a:lvl8pPr>
            <a:lvl9pPr indent="0" lvl="8" marL="0" algn="r">
              <a:spcBef>
                <a:spcPts val="0"/>
              </a:spcBef>
              <a:buNone/>
              <a:defRPr b="0" sz="1000">
                <a:solidFill>
                  <a:schemeClr val="lt1"/>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GB"/>
              <a:t>‹#›</a:t>
            </a:fld>
            <a:endParaRPr/>
          </a:p>
        </p:txBody>
      </p:sp>
      <p:sp>
        <p:nvSpPr>
          <p:cNvPr id="83" name="Google Shape;83;p25"/>
          <p:cNvSpPr txBox="1"/>
          <p:nvPr>
            <p:ph type="title"/>
          </p:nvPr>
        </p:nvSpPr>
        <p:spPr>
          <a:xfrm>
            <a:off x="228600" y="4865122"/>
            <a:ext cx="8075432" cy="562672"/>
          </a:xfrm>
          <a:prstGeom prst="rect">
            <a:avLst/>
          </a:prstGeom>
          <a:noFill/>
          <a:ln>
            <a:noFill/>
          </a:ln>
        </p:spPr>
        <p:txBody>
          <a:bodyPr anchorCtr="0" anchor="t" bIns="45700" lIns="91425" spcFirstLastPara="1" rIns="91425" wrap="square" tIns="45700">
            <a:normAutofit/>
          </a:bodyPr>
          <a:lstStyle>
            <a:lvl1pPr lvl="0" marR="0" algn="r">
              <a:spcBef>
                <a:spcPts val="0"/>
              </a:spcBef>
              <a:spcAft>
                <a:spcPts val="0"/>
              </a:spcAft>
              <a:buClr>
                <a:schemeClr val="accent1"/>
              </a:buClr>
              <a:buSzPts val="3000"/>
              <a:buFont typeface="Lucida Sans"/>
              <a:buNone/>
              <a:defRPr b="0" sz="30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25"/>
          <p:cNvSpPr/>
          <p:nvPr/>
        </p:nvSpPr>
        <p:spPr>
          <a:xfrm>
            <a:off x="716436" y="5001993"/>
            <a:ext cx="3802003" cy="1443111"/>
          </a:xfrm>
          <a:custGeom>
            <a:rect b="b" l="l" r="r" t="t"/>
            <a:pathLst>
              <a:path extrusionOk="0" h="528" w="5760">
                <a:moveTo>
                  <a:pt x="-329" y="347"/>
                </a:moveTo>
                <a:lnTo>
                  <a:pt x="7156" y="682"/>
                </a:lnTo>
                <a:lnTo>
                  <a:pt x="5229" y="682"/>
                </a:lnTo>
                <a:lnTo>
                  <a:pt x="-328" y="345"/>
                </a:lnTo>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
        <p:nvSpPr>
          <p:cNvPr id="85" name="Google Shape;85;p25"/>
          <p:cNvSpPr/>
          <p:nvPr/>
        </p:nvSpPr>
        <p:spPr>
          <a:xfrm>
            <a:off x="-53561" y="5785023"/>
            <a:ext cx="3802003" cy="838200"/>
          </a:xfrm>
          <a:custGeom>
            <a:rect b="b" l="l" r="r" t="t"/>
            <a:pathLst>
              <a:path extrusionOk="0" h="528" w="5760">
                <a:moveTo>
                  <a:pt x="817" y="97"/>
                </a:moveTo>
                <a:lnTo>
                  <a:pt x="6408" y="682"/>
                </a:lnTo>
                <a:lnTo>
                  <a:pt x="5232" y="685"/>
                </a:lnTo>
                <a:lnTo>
                  <a:pt x="829" y="101"/>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
        <p:nvSpPr>
          <p:cNvPr id="86" name="Google Shape;86;p25"/>
          <p:cNvSpPr/>
          <p:nvPr/>
        </p:nvSpPr>
        <p:spPr>
          <a:xfrm>
            <a:off x="-6042" y="5791253"/>
            <a:ext cx="3402314" cy="1080868"/>
          </a:xfrm>
          <a:prstGeom prst="rtTriangle">
            <a:avLst/>
          </a:prstGeom>
          <a:blipFill rotWithShape="1">
            <a:blip r:embed="rId2">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ucida Sans"/>
              <a:ea typeface="Lucida Sans"/>
              <a:cs typeface="Lucida Sans"/>
              <a:sym typeface="Lucida Sans"/>
            </a:endParaRPr>
          </a:p>
        </p:txBody>
      </p:sp>
      <p:cxnSp>
        <p:nvCxnSpPr>
          <p:cNvPr id="87" name="Google Shape;87;p25"/>
          <p:cNvCxnSpPr/>
          <p:nvPr/>
        </p:nvCxnSpPr>
        <p:spPr>
          <a:xfrm>
            <a:off x="-9237" y="5787738"/>
            <a:ext cx="3405509" cy="1084383"/>
          </a:xfrm>
          <a:prstGeom prst="straightConnector1">
            <a:avLst/>
          </a:prstGeom>
          <a:noFill/>
          <a:ln cap="flat" cmpd="sng" w="12050">
            <a:solidFill>
              <a:srgbClr val="93C5D8"/>
            </a:solidFill>
            <a:prstDash val="solid"/>
            <a:miter lim="800000"/>
            <a:headEnd len="sm" w="sm" type="none"/>
            <a:tailEnd len="sm" w="sm" type="none"/>
          </a:ln>
        </p:spPr>
      </p:cxnSp>
      <p:sp>
        <p:nvSpPr>
          <p:cNvPr id="88" name="Google Shape;88;p25"/>
          <p:cNvSpPr/>
          <p:nvPr/>
        </p:nvSpPr>
        <p:spPr>
          <a:xfrm>
            <a:off x="8664112" y="4988440"/>
            <a:ext cx="182880"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
        <p:nvSpPr>
          <p:cNvPr id="89" name="Google Shape;89;p25"/>
          <p:cNvSpPr/>
          <p:nvPr/>
        </p:nvSpPr>
        <p:spPr>
          <a:xfrm>
            <a:off x="8477696" y="4988440"/>
            <a:ext cx="182880"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90" name="Shape 90"/>
        <p:cNvGrpSpPr/>
        <p:nvPr/>
      </p:nvGrpSpPr>
      <p:grpSpPr>
        <a:xfrm>
          <a:off x="0" y="0"/>
          <a:ext cx="0" cy="0"/>
          <a:chOff x="0" y="0"/>
          <a:chExt cx="0" cy="0"/>
        </a:xfrm>
      </p:grpSpPr>
      <p:sp>
        <p:nvSpPr>
          <p:cNvPr id="91" name="Google Shape;91;p2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 name="Google Shape;92;p26"/>
          <p:cNvSpPr txBox="1"/>
          <p:nvPr>
            <p:ph idx="1" type="body"/>
          </p:nvPr>
        </p:nvSpPr>
        <p:spPr>
          <a:xfrm rot="5400000">
            <a:off x="2378965" y="-440435"/>
            <a:ext cx="4386071" cy="8229600"/>
          </a:xfrm>
          <a:prstGeom prst="rect">
            <a:avLst/>
          </a:prstGeom>
          <a:noFill/>
          <a:ln>
            <a:noFill/>
          </a:ln>
        </p:spPr>
        <p:txBody>
          <a:bodyPr anchorCtr="0" anchor="t" bIns="45700" lIns="91425" spcFirstLastPara="1" rIns="91425" wrap="square" tIns="45700">
            <a:normAutofit/>
          </a:bodyPr>
          <a:lstStyle>
            <a:lvl1pPr indent="-306324" lvl="0" marL="457200" algn="l">
              <a:spcBef>
                <a:spcPts val="400"/>
              </a:spcBef>
              <a:spcAft>
                <a:spcPts val="0"/>
              </a:spcAft>
              <a:buSzPts val="1224"/>
              <a:buChar char="🞂"/>
              <a:defRPr/>
            </a:lvl1pPr>
            <a:lvl2pPr indent="-342900" lvl="1" marL="914400" algn="l">
              <a:spcBef>
                <a:spcPts val="324"/>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93" name="Google Shape;93;p26"/>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26"/>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26"/>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6" name="Shape 96"/>
        <p:cNvGrpSpPr/>
        <p:nvPr/>
      </p:nvGrpSpPr>
      <p:grpSpPr>
        <a:xfrm>
          <a:off x="0" y="0"/>
          <a:ext cx="0" cy="0"/>
          <a:chOff x="0" y="0"/>
          <a:chExt cx="0" cy="0"/>
        </a:xfrm>
      </p:grpSpPr>
      <p:sp>
        <p:nvSpPr>
          <p:cNvPr id="97" name="Google Shape;97;p27"/>
          <p:cNvSpPr txBox="1"/>
          <p:nvPr>
            <p:ph type="title"/>
          </p:nvPr>
        </p:nvSpPr>
        <p:spPr>
          <a:xfrm rot="5400000">
            <a:off x="4936367" y="2182286"/>
            <a:ext cx="5592761" cy="177747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27"/>
          <p:cNvSpPr txBox="1"/>
          <p:nvPr>
            <p:ph idx="1" type="body"/>
          </p:nvPr>
        </p:nvSpPr>
        <p:spPr>
          <a:xfrm rot="5400000">
            <a:off x="823120" y="-91279"/>
            <a:ext cx="5592760" cy="6324600"/>
          </a:xfrm>
          <a:prstGeom prst="rect">
            <a:avLst/>
          </a:prstGeom>
          <a:noFill/>
          <a:ln>
            <a:noFill/>
          </a:ln>
        </p:spPr>
        <p:txBody>
          <a:bodyPr anchorCtr="0" anchor="t" bIns="45700" lIns="91425" spcFirstLastPara="1" rIns="91425" wrap="square" tIns="45700">
            <a:normAutofit/>
          </a:bodyPr>
          <a:lstStyle>
            <a:lvl1pPr indent="-306324" lvl="0" marL="457200" algn="l">
              <a:spcBef>
                <a:spcPts val="400"/>
              </a:spcBef>
              <a:spcAft>
                <a:spcPts val="0"/>
              </a:spcAft>
              <a:buSzPts val="1224"/>
              <a:buChar char="🞂"/>
              <a:defRPr/>
            </a:lvl1pPr>
            <a:lvl2pPr indent="-342900" lvl="1" marL="914400" algn="l">
              <a:spcBef>
                <a:spcPts val="324"/>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99" name="Google Shape;99;p27"/>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27"/>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27"/>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4.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6"/>
          <p:cNvSpPr/>
          <p:nvPr/>
        </p:nvSpPr>
        <p:spPr>
          <a:xfrm>
            <a:off x="716436" y="5001993"/>
            <a:ext cx="3802003" cy="1443111"/>
          </a:xfrm>
          <a:custGeom>
            <a:rect b="b" l="l" r="r" t="t"/>
            <a:pathLst>
              <a:path extrusionOk="0" h="528" w="5760">
                <a:moveTo>
                  <a:pt x="-329" y="347"/>
                </a:moveTo>
                <a:lnTo>
                  <a:pt x="7156" y="682"/>
                </a:lnTo>
                <a:lnTo>
                  <a:pt x="5229" y="682"/>
                </a:lnTo>
                <a:lnTo>
                  <a:pt x="-328" y="345"/>
                </a:lnTo>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ucida Sans"/>
              <a:ea typeface="Lucida Sans"/>
              <a:cs typeface="Lucida Sans"/>
              <a:sym typeface="Lucida Sans"/>
            </a:endParaRPr>
          </a:p>
        </p:txBody>
      </p:sp>
      <p:sp>
        <p:nvSpPr>
          <p:cNvPr id="11" name="Google Shape;11;p16"/>
          <p:cNvSpPr/>
          <p:nvPr/>
        </p:nvSpPr>
        <p:spPr>
          <a:xfrm>
            <a:off x="-53561" y="5785023"/>
            <a:ext cx="3802003" cy="838200"/>
          </a:xfrm>
          <a:custGeom>
            <a:rect b="b" l="l" r="r" t="t"/>
            <a:pathLst>
              <a:path extrusionOk="0" h="528" w="5760">
                <a:moveTo>
                  <a:pt x="817" y="97"/>
                </a:moveTo>
                <a:lnTo>
                  <a:pt x="6408" y="682"/>
                </a:lnTo>
                <a:lnTo>
                  <a:pt x="5232" y="685"/>
                </a:lnTo>
                <a:lnTo>
                  <a:pt x="829" y="101"/>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ucida Sans"/>
              <a:ea typeface="Lucida Sans"/>
              <a:cs typeface="Lucida Sans"/>
              <a:sym typeface="Lucida Sans"/>
            </a:endParaRPr>
          </a:p>
        </p:txBody>
      </p:sp>
      <p:sp>
        <p:nvSpPr>
          <p:cNvPr id="12" name="Google Shape;12;p16"/>
          <p:cNvSpPr/>
          <p:nvPr/>
        </p:nvSpPr>
        <p:spPr>
          <a:xfrm>
            <a:off x="-6042" y="5791253"/>
            <a:ext cx="3402314" cy="1080868"/>
          </a:xfrm>
          <a:prstGeom prst="rtTriangle">
            <a:avLst/>
          </a:prstGeom>
          <a:blipFill rotWithShape="1">
            <a:blip r:embed="rId1">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ucida Sans"/>
              <a:ea typeface="Lucida Sans"/>
              <a:cs typeface="Lucida Sans"/>
              <a:sym typeface="Lucida Sans"/>
            </a:endParaRPr>
          </a:p>
        </p:txBody>
      </p:sp>
      <p:cxnSp>
        <p:nvCxnSpPr>
          <p:cNvPr id="13" name="Google Shape;13;p16"/>
          <p:cNvCxnSpPr/>
          <p:nvPr/>
        </p:nvCxnSpPr>
        <p:spPr>
          <a:xfrm>
            <a:off x="-9237" y="5787738"/>
            <a:ext cx="3405509" cy="1084383"/>
          </a:xfrm>
          <a:prstGeom prst="straightConnector1">
            <a:avLst/>
          </a:prstGeom>
          <a:noFill/>
          <a:ln cap="flat" cmpd="sng" w="12050">
            <a:solidFill>
              <a:srgbClr val="93C5D8"/>
            </a:solidFill>
            <a:prstDash val="solid"/>
            <a:miter lim="800000"/>
            <a:headEnd len="sm" w="sm" type="none"/>
            <a:tailEnd len="sm" w="sm" type="none"/>
          </a:ln>
        </p:spPr>
      </p:cxnSp>
      <p:sp>
        <p:nvSpPr>
          <p:cNvPr id="14" name="Google Shape;14;p1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Clr>
                <a:schemeClr val="dk2"/>
              </a:buClr>
              <a:buSzPts val="4100"/>
              <a:buFont typeface="Lucida Sans"/>
              <a:buNone/>
              <a:defRPr b="1" i="0" sz="4100" u="none" cap="none" strike="noStrike">
                <a:solidFill>
                  <a:schemeClr val="dk2"/>
                </a:solidFill>
                <a:latin typeface="Lucida Sans"/>
                <a:ea typeface="Lucida Sans"/>
                <a:cs typeface="Lucida Sans"/>
                <a:sym typeface="Lucida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5" name="Google Shape;15;p16"/>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lvl1pPr indent="-345186" lvl="0" marL="457200" marR="0" rtl="0" algn="l">
              <a:spcBef>
                <a:spcPts val="400"/>
              </a:spcBef>
              <a:spcAft>
                <a:spcPts val="0"/>
              </a:spcAft>
              <a:buClr>
                <a:schemeClr val="accent1"/>
              </a:buClr>
              <a:buSzPts val="1836"/>
              <a:buFont typeface="Noto Sans Symbols"/>
              <a:buChar char="🞂"/>
              <a:defRPr b="0" i="0" sz="2700" u="none" cap="none" strike="noStrike">
                <a:solidFill>
                  <a:schemeClr val="dk1"/>
                </a:solidFill>
                <a:latin typeface="Lucida Sans"/>
                <a:ea typeface="Lucida Sans"/>
                <a:cs typeface="Lucida Sans"/>
                <a:sym typeface="Lucida Sans"/>
              </a:defRPr>
            </a:lvl1pPr>
            <a:lvl2pPr indent="-374650" lvl="1" marL="914400" marR="0" rtl="0" algn="l">
              <a:spcBef>
                <a:spcPts val="324"/>
              </a:spcBef>
              <a:spcAft>
                <a:spcPts val="0"/>
              </a:spcAft>
              <a:buClr>
                <a:schemeClr val="accent1"/>
              </a:buClr>
              <a:buSzPts val="2300"/>
              <a:buFont typeface="Verdana"/>
              <a:buChar char="◦"/>
              <a:defRPr b="0" i="0" sz="2300" u="none" cap="none" strike="noStrike">
                <a:solidFill>
                  <a:schemeClr val="dk1"/>
                </a:solidFill>
                <a:latin typeface="Lucida Sans"/>
                <a:ea typeface="Lucida Sans"/>
                <a:cs typeface="Lucida Sans"/>
                <a:sym typeface="Lucida Sans"/>
              </a:defRPr>
            </a:lvl2pPr>
            <a:lvl3pPr indent="-361950" lvl="2" marL="1371600" marR="0" rtl="0" algn="l">
              <a:spcBef>
                <a:spcPts val="350"/>
              </a:spcBef>
              <a:spcAft>
                <a:spcPts val="0"/>
              </a:spcAft>
              <a:buClr>
                <a:schemeClr val="accent2"/>
              </a:buClr>
              <a:buSzPts val="2100"/>
              <a:buFont typeface="Noto Sans Symbols"/>
              <a:buChar char="●"/>
              <a:defRPr b="0" i="0" sz="2100" u="none" cap="none" strike="noStrike">
                <a:solidFill>
                  <a:schemeClr val="dk1"/>
                </a:solidFill>
                <a:latin typeface="Lucida Sans"/>
                <a:ea typeface="Lucida Sans"/>
                <a:cs typeface="Lucida Sans"/>
                <a:sym typeface="Lucida Sans"/>
              </a:defRPr>
            </a:lvl3pPr>
            <a:lvl4pPr indent="-349250" lvl="3" marL="1828800" marR="0" rtl="0" algn="l">
              <a:spcBef>
                <a:spcPts val="350"/>
              </a:spcBef>
              <a:spcAft>
                <a:spcPts val="0"/>
              </a:spcAft>
              <a:buClr>
                <a:schemeClr val="accent2"/>
              </a:buClr>
              <a:buSzPts val="1900"/>
              <a:buFont typeface="Noto Sans Symbols"/>
              <a:buChar char="●"/>
              <a:defRPr b="0" i="0" sz="1900" u="none" cap="none" strike="noStrike">
                <a:solidFill>
                  <a:schemeClr val="dk1"/>
                </a:solidFill>
                <a:latin typeface="Lucida Sans"/>
                <a:ea typeface="Lucida Sans"/>
                <a:cs typeface="Lucida Sans"/>
                <a:sym typeface="Lucida Sans"/>
              </a:defRPr>
            </a:lvl4pPr>
            <a:lvl5pPr indent="-342900" lvl="4" marL="2286000" marR="0" rtl="0" algn="l">
              <a:spcBef>
                <a:spcPts val="350"/>
              </a:spcBef>
              <a:spcAft>
                <a:spcPts val="0"/>
              </a:spcAft>
              <a:buClr>
                <a:schemeClr val="accent2"/>
              </a:buClr>
              <a:buSzPts val="1800"/>
              <a:buFont typeface="Noto Sans Symbols"/>
              <a:buChar char="●"/>
              <a:defRPr b="0" i="0" sz="1800" u="none" cap="none" strike="noStrike">
                <a:solidFill>
                  <a:schemeClr val="dk1"/>
                </a:solidFill>
                <a:latin typeface="Lucida Sans"/>
                <a:ea typeface="Lucida Sans"/>
                <a:cs typeface="Lucida Sans"/>
                <a:sym typeface="Lucida Sans"/>
              </a:defRPr>
            </a:lvl5pPr>
            <a:lvl6pPr indent="-342900" lvl="5" marL="2743200" marR="0" rtl="0" algn="l">
              <a:spcBef>
                <a:spcPts val="350"/>
              </a:spcBef>
              <a:spcAft>
                <a:spcPts val="0"/>
              </a:spcAft>
              <a:buClr>
                <a:schemeClr val="accent3"/>
              </a:buClr>
              <a:buSzPts val="1800"/>
              <a:buFont typeface="Noto Sans Symbols"/>
              <a:buChar char="■"/>
              <a:defRPr b="0" i="0" sz="1800" u="none" cap="none" strike="noStrike">
                <a:solidFill>
                  <a:schemeClr val="dk1"/>
                </a:solidFill>
                <a:latin typeface="Lucida Sans"/>
                <a:ea typeface="Lucida Sans"/>
                <a:cs typeface="Lucida Sans"/>
                <a:sym typeface="Lucida Sans"/>
              </a:defRPr>
            </a:lvl6pPr>
            <a:lvl7pPr indent="-330200" lvl="6" marL="32004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7pPr>
            <a:lvl8pPr indent="-330200" lvl="7" marL="36576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8pPr>
            <a:lvl9pPr indent="-330200" lvl="8" marL="41148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9pPr>
          </a:lstStyle>
          <a:p/>
        </p:txBody>
      </p:sp>
      <p:sp>
        <p:nvSpPr>
          <p:cNvPr id="16" name="Google Shape;16;p16"/>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sz="1000">
                <a:solidFill>
                  <a:schemeClr val="dk1"/>
                </a:solidFill>
                <a:latin typeface="Lucida Sans"/>
                <a:ea typeface="Lucida Sans"/>
                <a:cs typeface="Lucida Sans"/>
                <a:sym typeface="Lucida Sans"/>
              </a:defRPr>
            </a:lvl1pPr>
            <a:lvl2pPr lvl="1"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2pPr>
            <a:lvl3pPr lvl="2"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3pPr>
            <a:lvl4pPr lvl="3"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4pPr>
            <a:lvl5pPr lvl="4"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5pPr>
            <a:lvl6pPr lvl="5"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6pPr>
            <a:lvl7pPr lvl="6"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7pPr>
            <a:lvl8pPr lvl="7"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8pPr>
            <a:lvl9pPr lvl="8"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9pPr>
          </a:lstStyle>
          <a:p/>
        </p:txBody>
      </p:sp>
      <p:sp>
        <p:nvSpPr>
          <p:cNvPr id="17" name="Google Shape;17;p16"/>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marR="0" rtl="0" algn="r">
              <a:spcBef>
                <a:spcPts val="0"/>
              </a:spcBef>
              <a:spcAft>
                <a:spcPts val="0"/>
              </a:spcAft>
              <a:buSzPts val="1400"/>
              <a:buNone/>
              <a:defRPr sz="1000">
                <a:solidFill>
                  <a:schemeClr val="dk1"/>
                </a:solidFill>
                <a:latin typeface="Lucida Sans"/>
                <a:ea typeface="Lucida Sans"/>
                <a:cs typeface="Lucida Sans"/>
                <a:sym typeface="Lucida Sans"/>
              </a:defRPr>
            </a:lvl1pPr>
            <a:lvl2pPr lvl="1"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2pPr>
            <a:lvl3pPr lvl="2"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3pPr>
            <a:lvl4pPr lvl="3"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4pPr>
            <a:lvl5pPr lvl="4"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5pPr>
            <a:lvl6pPr lvl="5"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6pPr>
            <a:lvl7pPr lvl="6"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7pPr>
            <a:lvl8pPr lvl="7"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8pPr>
            <a:lvl9pPr lvl="8"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9pPr>
          </a:lstStyle>
          <a:p/>
        </p:txBody>
      </p:sp>
      <p:sp>
        <p:nvSpPr>
          <p:cNvPr id="18" name="Google Shape;18;p16"/>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marR="0" rtl="0" algn="r">
              <a:spcBef>
                <a:spcPts val="0"/>
              </a:spcBef>
              <a:buNone/>
              <a:defRPr b="0" sz="1000" u="none">
                <a:solidFill>
                  <a:schemeClr val="dk1"/>
                </a:solidFill>
                <a:latin typeface="Lucida Sans"/>
                <a:ea typeface="Lucida Sans"/>
                <a:cs typeface="Lucida Sans"/>
                <a:sym typeface="Lucida Sans"/>
              </a:defRPr>
            </a:lvl1pPr>
            <a:lvl2pPr indent="0" lvl="1" marL="0" marR="0" rtl="0" algn="r">
              <a:spcBef>
                <a:spcPts val="0"/>
              </a:spcBef>
              <a:buNone/>
              <a:defRPr b="0" sz="1000" u="none">
                <a:solidFill>
                  <a:schemeClr val="dk1"/>
                </a:solidFill>
                <a:latin typeface="Lucida Sans"/>
                <a:ea typeface="Lucida Sans"/>
                <a:cs typeface="Lucida Sans"/>
                <a:sym typeface="Lucida Sans"/>
              </a:defRPr>
            </a:lvl2pPr>
            <a:lvl3pPr indent="0" lvl="2" marL="0" marR="0" rtl="0" algn="r">
              <a:spcBef>
                <a:spcPts val="0"/>
              </a:spcBef>
              <a:buNone/>
              <a:defRPr b="0" sz="1000" u="none">
                <a:solidFill>
                  <a:schemeClr val="dk1"/>
                </a:solidFill>
                <a:latin typeface="Lucida Sans"/>
                <a:ea typeface="Lucida Sans"/>
                <a:cs typeface="Lucida Sans"/>
                <a:sym typeface="Lucida Sans"/>
              </a:defRPr>
            </a:lvl3pPr>
            <a:lvl4pPr indent="0" lvl="3" marL="0" marR="0" rtl="0" algn="r">
              <a:spcBef>
                <a:spcPts val="0"/>
              </a:spcBef>
              <a:buNone/>
              <a:defRPr b="0" sz="1000" u="none">
                <a:solidFill>
                  <a:schemeClr val="dk1"/>
                </a:solidFill>
                <a:latin typeface="Lucida Sans"/>
                <a:ea typeface="Lucida Sans"/>
                <a:cs typeface="Lucida Sans"/>
                <a:sym typeface="Lucida Sans"/>
              </a:defRPr>
            </a:lvl4pPr>
            <a:lvl5pPr indent="0" lvl="4" marL="0" marR="0" rtl="0" algn="r">
              <a:spcBef>
                <a:spcPts val="0"/>
              </a:spcBef>
              <a:buNone/>
              <a:defRPr b="0" sz="1000" u="none">
                <a:solidFill>
                  <a:schemeClr val="dk1"/>
                </a:solidFill>
                <a:latin typeface="Lucida Sans"/>
                <a:ea typeface="Lucida Sans"/>
                <a:cs typeface="Lucida Sans"/>
                <a:sym typeface="Lucida Sans"/>
              </a:defRPr>
            </a:lvl5pPr>
            <a:lvl6pPr indent="0" lvl="5" marL="0" marR="0" rtl="0" algn="r">
              <a:spcBef>
                <a:spcPts val="0"/>
              </a:spcBef>
              <a:buNone/>
              <a:defRPr b="0" sz="1000" u="none">
                <a:solidFill>
                  <a:schemeClr val="dk1"/>
                </a:solidFill>
                <a:latin typeface="Lucida Sans"/>
                <a:ea typeface="Lucida Sans"/>
                <a:cs typeface="Lucida Sans"/>
                <a:sym typeface="Lucida Sans"/>
              </a:defRPr>
            </a:lvl6pPr>
            <a:lvl7pPr indent="0" lvl="6" marL="0" marR="0" rtl="0" algn="r">
              <a:spcBef>
                <a:spcPts val="0"/>
              </a:spcBef>
              <a:buNone/>
              <a:defRPr b="0" sz="1000" u="none">
                <a:solidFill>
                  <a:schemeClr val="dk1"/>
                </a:solidFill>
                <a:latin typeface="Lucida Sans"/>
                <a:ea typeface="Lucida Sans"/>
                <a:cs typeface="Lucida Sans"/>
                <a:sym typeface="Lucida Sans"/>
              </a:defRPr>
            </a:lvl7pPr>
            <a:lvl8pPr indent="0" lvl="7" marL="0" marR="0" rtl="0" algn="r">
              <a:spcBef>
                <a:spcPts val="0"/>
              </a:spcBef>
              <a:buNone/>
              <a:defRPr b="0" sz="1000" u="none">
                <a:solidFill>
                  <a:schemeClr val="dk1"/>
                </a:solidFill>
                <a:latin typeface="Lucida Sans"/>
                <a:ea typeface="Lucida Sans"/>
                <a:cs typeface="Lucida Sans"/>
                <a:sym typeface="Lucida Sans"/>
              </a:defRPr>
            </a:lvl8pPr>
            <a:lvl9pPr indent="0" lvl="8" marL="0" marR="0" rtl="0" algn="r">
              <a:spcBef>
                <a:spcPts val="0"/>
              </a:spcBef>
              <a:buNone/>
              <a:defRPr b="0" sz="1000" u="none">
                <a:solidFill>
                  <a:schemeClr val="dk1"/>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g11a0960db30_0_0"/>
          <p:cNvSpPr txBox="1"/>
          <p:nvPr>
            <p:ph type="ctrTitle"/>
          </p:nvPr>
        </p:nvSpPr>
        <p:spPr>
          <a:xfrm>
            <a:off x="685800" y="1412474"/>
            <a:ext cx="7772400" cy="3319500"/>
          </a:xfrm>
          <a:prstGeom prst="rect">
            <a:avLst/>
          </a:prstGeom>
        </p:spPr>
        <p:txBody>
          <a:bodyPr anchorCtr="0" anchor="b" bIns="45700" lIns="91425" spcFirstLastPara="1" rIns="91425" wrap="square" tIns="45700">
            <a:noAutofit/>
          </a:bodyPr>
          <a:lstStyle/>
          <a:p>
            <a:pPr indent="0" lvl="0" marL="0" rtl="0" algn="ctr">
              <a:lnSpc>
                <a:spcPct val="150000"/>
              </a:lnSpc>
              <a:spcBef>
                <a:spcPts val="0"/>
              </a:spcBef>
              <a:spcAft>
                <a:spcPts val="0"/>
              </a:spcAft>
              <a:buClr>
                <a:schemeClr val="dk1"/>
              </a:buClr>
              <a:buSzPts val="990"/>
              <a:buFont typeface="Arial"/>
              <a:buNone/>
            </a:pPr>
            <a:r>
              <a:rPr lang="en-GB" sz="2540">
                <a:solidFill>
                  <a:schemeClr val="dk1"/>
                </a:solidFill>
                <a:latin typeface="Times New Roman"/>
                <a:ea typeface="Times New Roman"/>
                <a:cs typeface="Times New Roman"/>
                <a:sym typeface="Times New Roman"/>
              </a:rPr>
              <a:t>Name: Angela Petkova Chongarova</a:t>
            </a:r>
            <a:endParaRPr b="0" sz="2090">
              <a:solidFill>
                <a:schemeClr val="dk1"/>
              </a:solidFill>
              <a:latin typeface="Arial"/>
              <a:ea typeface="Arial"/>
              <a:cs typeface="Arial"/>
              <a:sym typeface="Arial"/>
            </a:endParaRPr>
          </a:p>
          <a:p>
            <a:pPr indent="0" lvl="0" marL="0" rtl="0" algn="ctr">
              <a:lnSpc>
                <a:spcPct val="150000"/>
              </a:lnSpc>
              <a:spcBef>
                <a:spcPts val="0"/>
              </a:spcBef>
              <a:spcAft>
                <a:spcPts val="0"/>
              </a:spcAft>
              <a:buClr>
                <a:schemeClr val="dk1"/>
              </a:buClr>
              <a:buSzPts val="990"/>
              <a:buFont typeface="Arial"/>
              <a:buNone/>
            </a:pPr>
            <a:r>
              <a:rPr lang="en-GB" sz="2540">
                <a:solidFill>
                  <a:schemeClr val="dk1"/>
                </a:solidFill>
                <a:latin typeface="Times New Roman"/>
                <a:ea typeface="Times New Roman"/>
                <a:cs typeface="Times New Roman"/>
                <a:sym typeface="Times New Roman"/>
              </a:rPr>
              <a:t>Student ID: 2106951</a:t>
            </a:r>
            <a:endParaRPr b="0" sz="2090">
              <a:solidFill>
                <a:schemeClr val="dk1"/>
              </a:solidFill>
              <a:latin typeface="Arial"/>
              <a:ea typeface="Arial"/>
              <a:cs typeface="Arial"/>
              <a:sym typeface="Arial"/>
            </a:endParaRPr>
          </a:p>
          <a:p>
            <a:pPr indent="0" lvl="0" marL="0" rtl="0" algn="ctr">
              <a:lnSpc>
                <a:spcPct val="150000"/>
              </a:lnSpc>
              <a:spcBef>
                <a:spcPts val="0"/>
              </a:spcBef>
              <a:spcAft>
                <a:spcPts val="0"/>
              </a:spcAft>
              <a:buClr>
                <a:schemeClr val="dk1"/>
              </a:buClr>
              <a:buSzPts val="990"/>
              <a:buFont typeface="Arial"/>
              <a:buNone/>
            </a:pPr>
            <a:r>
              <a:rPr lang="en-GB" sz="2540">
                <a:solidFill>
                  <a:schemeClr val="dk1"/>
                </a:solidFill>
                <a:latin typeface="Times New Roman"/>
                <a:ea typeface="Times New Roman"/>
                <a:cs typeface="Times New Roman"/>
                <a:sym typeface="Times New Roman"/>
              </a:rPr>
              <a:t>Module: Problem solving and decision making</a:t>
            </a:r>
            <a:endParaRPr b="0" sz="2090">
              <a:solidFill>
                <a:schemeClr val="dk1"/>
              </a:solidFill>
              <a:latin typeface="Arial"/>
              <a:ea typeface="Arial"/>
              <a:cs typeface="Arial"/>
              <a:sym typeface="Arial"/>
            </a:endParaRPr>
          </a:p>
          <a:p>
            <a:pPr indent="0" lvl="0" marL="0" rtl="0" algn="ctr">
              <a:lnSpc>
                <a:spcPct val="150000"/>
              </a:lnSpc>
              <a:spcBef>
                <a:spcPts val="0"/>
              </a:spcBef>
              <a:spcAft>
                <a:spcPts val="0"/>
              </a:spcAft>
              <a:buClr>
                <a:schemeClr val="dk1"/>
              </a:buClr>
              <a:buSzPts val="990"/>
              <a:buFont typeface="Arial"/>
              <a:buNone/>
            </a:pPr>
            <a:r>
              <a:rPr lang="en-GB" sz="2540">
                <a:solidFill>
                  <a:schemeClr val="dk1"/>
                </a:solidFill>
                <a:latin typeface="Times New Roman"/>
                <a:ea typeface="Times New Roman"/>
                <a:cs typeface="Times New Roman"/>
                <a:sym typeface="Times New Roman"/>
              </a:rPr>
              <a:t>Module code: BMSW4004_BIRM</a:t>
            </a:r>
            <a:endParaRPr b="0" sz="2090">
              <a:solidFill>
                <a:schemeClr val="dk1"/>
              </a:solidFill>
              <a:latin typeface="Arial"/>
              <a:ea typeface="Arial"/>
              <a:cs typeface="Arial"/>
              <a:sym typeface="Arial"/>
            </a:endParaRPr>
          </a:p>
          <a:p>
            <a:pPr indent="0" lvl="0" marL="0" rtl="0" algn="ctr">
              <a:lnSpc>
                <a:spcPct val="150000"/>
              </a:lnSpc>
              <a:spcBef>
                <a:spcPts val="0"/>
              </a:spcBef>
              <a:spcAft>
                <a:spcPts val="0"/>
              </a:spcAft>
              <a:buClr>
                <a:schemeClr val="dk1"/>
              </a:buClr>
              <a:buSzPts val="990"/>
              <a:buFont typeface="Arial"/>
              <a:buNone/>
            </a:pPr>
            <a:r>
              <a:rPr lang="en-GB" sz="2540">
                <a:solidFill>
                  <a:schemeClr val="dk1"/>
                </a:solidFill>
                <a:latin typeface="Times New Roman"/>
                <a:ea typeface="Times New Roman"/>
                <a:cs typeface="Times New Roman"/>
                <a:sym typeface="Times New Roman"/>
              </a:rPr>
              <a:t>Lecturer: Chijioke Uba</a:t>
            </a:r>
            <a:endParaRPr b="0" sz="2090">
              <a:solidFill>
                <a:schemeClr val="dk1"/>
              </a:solidFill>
              <a:latin typeface="Arial"/>
              <a:ea typeface="Arial"/>
              <a:cs typeface="Arial"/>
              <a:sym typeface="Arial"/>
            </a:endParaRPr>
          </a:p>
          <a:p>
            <a:pPr indent="0" lvl="0" marL="0" rtl="0" algn="r">
              <a:spcBef>
                <a:spcPts val="0"/>
              </a:spcBef>
              <a:spcAft>
                <a:spcPts val="0"/>
              </a:spcAft>
              <a:buSzPts val="990"/>
              <a:buNone/>
            </a:pPr>
            <a:r>
              <a:t/>
            </a:r>
            <a:endParaRPr sz="4320"/>
          </a:p>
        </p:txBody>
      </p:sp>
      <p:sp>
        <p:nvSpPr>
          <p:cNvPr id="108" name="Google Shape;108;g11a0960db30_0_0"/>
          <p:cNvSpPr txBox="1"/>
          <p:nvPr>
            <p:ph idx="1" type="subTitle"/>
          </p:nvPr>
        </p:nvSpPr>
        <p:spPr>
          <a:xfrm>
            <a:off x="242050" y="6525005"/>
            <a:ext cx="5124000" cy="333000"/>
          </a:xfrm>
          <a:prstGeom prst="rect">
            <a:avLst/>
          </a:prstGeom>
        </p:spPr>
        <p:txBody>
          <a:bodyPr anchorCtr="0" anchor="t" bIns="45700" lIns="45700" spcFirstLastPara="1" rIns="45700" wrap="square" tIns="45700">
            <a:normAutofit fontScale="70000" lnSpcReduction="20000"/>
          </a:bodyPr>
          <a:lstStyle/>
          <a:p>
            <a:pPr indent="0" lvl="0" marL="0" rtl="0" algn="r">
              <a:spcBef>
                <a:spcPts val="40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1"/>
          <p:cNvSpPr txBox="1"/>
          <p:nvPr>
            <p:ph type="ctrTitle"/>
          </p:nvPr>
        </p:nvSpPr>
        <p:spPr>
          <a:xfrm>
            <a:off x="685800" y="1752601"/>
            <a:ext cx="7772400" cy="1829761"/>
          </a:xfrm>
          <a:prstGeom prst="rect">
            <a:avLst/>
          </a:prstGeom>
          <a:noFill/>
          <a:ln>
            <a:noFill/>
          </a:ln>
        </p:spPr>
        <p:txBody>
          <a:bodyPr anchorCtr="0" anchor="b" bIns="45700" lIns="91425" spcFirstLastPara="1" rIns="91425" wrap="square" tIns="45700">
            <a:normAutofit/>
          </a:bodyPr>
          <a:lstStyle/>
          <a:p>
            <a:pPr indent="0" lvl="0" marL="0" rtl="0" algn="r">
              <a:spcBef>
                <a:spcPts val="0"/>
              </a:spcBef>
              <a:spcAft>
                <a:spcPts val="0"/>
              </a:spcAft>
              <a:buClr>
                <a:schemeClr val="dk2"/>
              </a:buClr>
              <a:buSzPts val="4000"/>
              <a:buFont typeface="Times New Roman"/>
              <a:buNone/>
            </a:pPr>
            <a:r>
              <a:rPr b="1" lang="en-GB" sz="4000">
                <a:latin typeface="Times New Roman"/>
                <a:ea typeface="Times New Roman"/>
                <a:cs typeface="Times New Roman"/>
                <a:sym typeface="Times New Roman"/>
              </a:rPr>
              <a:t>PROBLEM SOLVING AND DECISION MAKING</a:t>
            </a:r>
            <a:endParaRPr sz="4000">
              <a:latin typeface="Times New Roman"/>
              <a:ea typeface="Times New Roman"/>
              <a:cs typeface="Times New Roman"/>
              <a:sym typeface="Times New Roman"/>
            </a:endParaRPr>
          </a:p>
        </p:txBody>
      </p:sp>
      <p:sp>
        <p:nvSpPr>
          <p:cNvPr id="114" name="Google Shape;114;p1"/>
          <p:cNvSpPr txBox="1"/>
          <p:nvPr>
            <p:ph idx="1" type="subTitle"/>
          </p:nvPr>
        </p:nvSpPr>
        <p:spPr>
          <a:xfrm>
            <a:off x="685800" y="3611607"/>
            <a:ext cx="7772400" cy="1199704"/>
          </a:xfrm>
          <a:prstGeom prst="rect">
            <a:avLst/>
          </a:prstGeom>
          <a:noFill/>
          <a:ln>
            <a:noFill/>
          </a:ln>
        </p:spPr>
        <p:txBody>
          <a:bodyPr anchorCtr="0" anchor="t" bIns="45700" lIns="45700" spcFirstLastPara="1" rIns="45700" wrap="square" tIns="45700">
            <a:normAutofit/>
          </a:bodyPr>
          <a:lstStyle/>
          <a:p>
            <a:pPr indent="0" lvl="0" marL="0" marR="64008" rtl="0" algn="r">
              <a:spcBef>
                <a:spcPts val="0"/>
              </a:spcBef>
              <a:spcAft>
                <a:spcPts val="0"/>
              </a:spcAft>
              <a:buSzPts val="1836"/>
              <a:buNone/>
            </a:pPr>
            <a:r>
              <a:rPr b="1" lang="en-GB">
                <a:solidFill>
                  <a:schemeClr val="dk1"/>
                </a:solidFill>
                <a:latin typeface="Times New Roman"/>
                <a:ea typeface="Times New Roman"/>
                <a:cs typeface="Times New Roman"/>
                <a:sym typeface="Times New Roman"/>
              </a:rPr>
              <a:t>TASK 1</a:t>
            </a:r>
            <a:endParaRPr b="1">
              <a:solidFill>
                <a:schemeClr val="dk1"/>
              </a:solidFill>
              <a:latin typeface="Times New Roman"/>
              <a:ea typeface="Times New Roman"/>
              <a:cs typeface="Times New Roman"/>
              <a:sym typeface="Times New Roman"/>
            </a:endParaRPr>
          </a:p>
        </p:txBody>
      </p:sp>
      <p:pic>
        <p:nvPicPr>
          <p:cNvPr id="115" name="Google Shape;115;p1"/>
          <p:cNvPicPr preferRelativeResize="0"/>
          <p:nvPr/>
        </p:nvPicPr>
        <p:blipFill rotWithShape="1">
          <a:blip r:embed="rId3">
            <a:alphaModFix/>
          </a:blip>
          <a:srcRect b="0" l="0" r="0" t="0"/>
          <a:stretch/>
        </p:blipFill>
        <p:spPr>
          <a:xfrm>
            <a:off x="2438400" y="4572000"/>
            <a:ext cx="3429000" cy="22860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2"/>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256032" lvl="0" marL="365760" rtl="0" algn="just">
              <a:spcBef>
                <a:spcPts val="0"/>
              </a:spcBef>
              <a:spcAft>
                <a:spcPts val="0"/>
              </a:spcAft>
              <a:buSzPts val="1904"/>
              <a:buChar char="🞂"/>
            </a:pPr>
            <a:r>
              <a:rPr lang="en-GB" sz="2800">
                <a:latin typeface="Times New Roman"/>
                <a:ea typeface="Times New Roman"/>
                <a:cs typeface="Times New Roman"/>
                <a:sym typeface="Times New Roman"/>
              </a:rPr>
              <a:t>Quality service depends upon the staff of an organization. </a:t>
            </a:r>
            <a:endParaRPr sz="2800">
              <a:latin typeface="Times New Roman"/>
              <a:ea typeface="Times New Roman"/>
              <a:cs typeface="Times New Roman"/>
              <a:sym typeface="Times New Roman"/>
            </a:endParaRPr>
          </a:p>
          <a:p>
            <a:pPr indent="-256032" lvl="0" marL="365760" rtl="0" algn="just">
              <a:spcBef>
                <a:spcPts val="400"/>
              </a:spcBef>
              <a:spcAft>
                <a:spcPts val="0"/>
              </a:spcAft>
              <a:buSzPts val="1904"/>
              <a:buChar char="🞂"/>
            </a:pPr>
            <a:r>
              <a:rPr lang="en-GB" sz="2800">
                <a:latin typeface="Times New Roman"/>
                <a:ea typeface="Times New Roman"/>
                <a:cs typeface="Times New Roman"/>
                <a:sym typeface="Times New Roman"/>
              </a:rPr>
              <a:t>Therefore, the best staff must be present in the firm. </a:t>
            </a:r>
            <a:endParaRPr sz="2800">
              <a:latin typeface="Times New Roman"/>
              <a:ea typeface="Times New Roman"/>
              <a:cs typeface="Times New Roman"/>
              <a:sym typeface="Times New Roman"/>
            </a:endParaRPr>
          </a:p>
          <a:p>
            <a:pPr indent="-256032" lvl="0" marL="365760" rtl="0" algn="just">
              <a:spcBef>
                <a:spcPts val="400"/>
              </a:spcBef>
              <a:spcAft>
                <a:spcPts val="0"/>
              </a:spcAft>
              <a:buSzPts val="1904"/>
              <a:buChar char="🞂"/>
            </a:pPr>
            <a:r>
              <a:rPr lang="en-GB" sz="2800">
                <a:latin typeface="Times New Roman"/>
                <a:ea typeface="Times New Roman"/>
                <a:cs typeface="Times New Roman"/>
                <a:sym typeface="Times New Roman"/>
              </a:rPr>
              <a:t>This will help to improve the growth of the firm. </a:t>
            </a:r>
            <a:endParaRPr sz="2800">
              <a:latin typeface="Times New Roman"/>
              <a:ea typeface="Times New Roman"/>
              <a:cs typeface="Times New Roman"/>
              <a:sym typeface="Times New Roman"/>
            </a:endParaRPr>
          </a:p>
          <a:p>
            <a:pPr indent="-256032" lvl="0" marL="365760" rtl="0" algn="just">
              <a:spcBef>
                <a:spcPts val="400"/>
              </a:spcBef>
              <a:spcAft>
                <a:spcPts val="0"/>
              </a:spcAft>
              <a:buSzPts val="1904"/>
              <a:buChar char="🞂"/>
            </a:pPr>
            <a:r>
              <a:rPr lang="en-GB" sz="2800">
                <a:latin typeface="Times New Roman"/>
                <a:ea typeface="Times New Roman"/>
                <a:cs typeface="Times New Roman"/>
                <a:sym typeface="Times New Roman"/>
              </a:rPr>
              <a:t>Following it, the issue is to be traced and solved accordingly</a:t>
            </a:r>
            <a:endParaRPr sz="2800">
              <a:latin typeface="Times New Roman"/>
              <a:ea typeface="Times New Roman"/>
              <a:cs typeface="Times New Roman"/>
              <a:sym typeface="Times New Roman"/>
            </a:endParaRPr>
          </a:p>
        </p:txBody>
      </p:sp>
      <p:sp>
        <p:nvSpPr>
          <p:cNvPr id="121" name="Google Shape;121;p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Times New Roman"/>
              <a:buNone/>
            </a:pPr>
            <a:r>
              <a:rPr b="1" lang="en-GB" sz="4000">
                <a:latin typeface="Times New Roman"/>
                <a:ea typeface="Times New Roman"/>
                <a:cs typeface="Times New Roman"/>
                <a:sym typeface="Times New Roman"/>
              </a:rPr>
              <a:t>Introduction</a:t>
            </a:r>
            <a:br>
              <a:rPr b="1" lang="en-GB"/>
            </a:br>
            <a:endParaRPr/>
          </a:p>
        </p:txBody>
      </p:sp>
      <p:pic>
        <p:nvPicPr>
          <p:cNvPr id="122" name="Google Shape;122;p2"/>
          <p:cNvPicPr preferRelativeResize="0"/>
          <p:nvPr/>
        </p:nvPicPr>
        <p:blipFill rotWithShape="1">
          <a:blip r:embed="rId3">
            <a:alphaModFix/>
          </a:blip>
          <a:srcRect b="0" l="0" r="0" t="0"/>
          <a:stretch/>
        </p:blipFill>
        <p:spPr>
          <a:xfrm>
            <a:off x="4191000" y="4495800"/>
            <a:ext cx="3371850" cy="23622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3"/>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256032" lvl="0" marL="365760" rtl="0" algn="l">
              <a:spcBef>
                <a:spcPts val="0"/>
              </a:spcBef>
              <a:spcAft>
                <a:spcPts val="0"/>
              </a:spcAft>
              <a:buSzPts val="1632"/>
              <a:buNone/>
            </a:pPr>
            <a:r>
              <a:rPr lang="en-GB" sz="2400">
                <a:latin typeface="Times New Roman"/>
                <a:ea typeface="Times New Roman"/>
                <a:cs typeface="Times New Roman"/>
                <a:sym typeface="Times New Roman"/>
              </a:rPr>
              <a:t>As per the situational analysis, certain factors are hampering the firm. They are</a:t>
            </a:r>
            <a:endParaRPr sz="2400">
              <a:latin typeface="Times New Roman"/>
              <a:ea typeface="Times New Roman"/>
              <a:cs typeface="Times New Roman"/>
              <a:sym typeface="Times New Roman"/>
            </a:endParaRPr>
          </a:p>
          <a:p>
            <a:pPr indent="-256032" lvl="0" marL="365760" rtl="0" algn="l">
              <a:spcBef>
                <a:spcPts val="400"/>
              </a:spcBef>
              <a:spcAft>
                <a:spcPts val="0"/>
              </a:spcAft>
              <a:buSzPts val="1632"/>
              <a:buChar char="🞂"/>
            </a:pPr>
            <a:r>
              <a:rPr lang="en-GB" sz="2400">
                <a:latin typeface="Times New Roman"/>
                <a:ea typeface="Times New Roman"/>
                <a:cs typeface="Times New Roman"/>
                <a:sym typeface="Times New Roman"/>
              </a:rPr>
              <a:t>Absentee of employees</a:t>
            </a:r>
            <a:endParaRPr sz="2400">
              <a:latin typeface="Times New Roman"/>
              <a:ea typeface="Times New Roman"/>
              <a:cs typeface="Times New Roman"/>
              <a:sym typeface="Times New Roman"/>
            </a:endParaRPr>
          </a:p>
          <a:p>
            <a:pPr indent="-256032" lvl="0" marL="365760" rtl="0" algn="l">
              <a:spcBef>
                <a:spcPts val="400"/>
              </a:spcBef>
              <a:spcAft>
                <a:spcPts val="0"/>
              </a:spcAft>
              <a:buSzPts val="1632"/>
              <a:buChar char="🞂"/>
            </a:pPr>
            <a:r>
              <a:rPr lang="en-GB" sz="2400">
                <a:latin typeface="Times New Roman"/>
                <a:ea typeface="Times New Roman"/>
                <a:cs typeface="Times New Roman"/>
                <a:sym typeface="Times New Roman"/>
              </a:rPr>
              <a:t>Lack of quality services</a:t>
            </a:r>
            <a:endParaRPr sz="2400">
              <a:latin typeface="Times New Roman"/>
              <a:ea typeface="Times New Roman"/>
              <a:cs typeface="Times New Roman"/>
              <a:sym typeface="Times New Roman"/>
            </a:endParaRPr>
          </a:p>
          <a:p>
            <a:pPr indent="-256032" lvl="0" marL="365760" rtl="0" algn="l">
              <a:spcBef>
                <a:spcPts val="400"/>
              </a:spcBef>
              <a:spcAft>
                <a:spcPts val="0"/>
              </a:spcAft>
              <a:buSzPts val="1632"/>
              <a:buChar char="🞂"/>
            </a:pPr>
            <a:r>
              <a:rPr lang="en-GB" sz="2400">
                <a:latin typeface="Times New Roman"/>
                <a:ea typeface="Times New Roman"/>
                <a:cs typeface="Times New Roman"/>
                <a:sym typeface="Times New Roman"/>
              </a:rPr>
              <a:t>Loss of money</a:t>
            </a:r>
            <a:endParaRPr sz="2400">
              <a:latin typeface="Times New Roman"/>
              <a:ea typeface="Times New Roman"/>
              <a:cs typeface="Times New Roman"/>
              <a:sym typeface="Times New Roman"/>
            </a:endParaRPr>
          </a:p>
          <a:p>
            <a:pPr indent="-256032" lvl="0" marL="365760" rtl="0" algn="l">
              <a:spcBef>
                <a:spcPts val="400"/>
              </a:spcBef>
              <a:spcAft>
                <a:spcPts val="0"/>
              </a:spcAft>
              <a:buSzPts val="1632"/>
              <a:buNone/>
            </a:pPr>
            <a:r>
              <a:rPr lang="en-GB" sz="2400">
                <a:latin typeface="Times New Roman"/>
                <a:ea typeface="Times New Roman"/>
                <a:cs typeface="Times New Roman"/>
                <a:sym typeface="Times New Roman"/>
              </a:rPr>
              <a:t>These are the key issues that are being identified in the medium-sized district general hospital units. </a:t>
            </a:r>
            <a:endParaRPr sz="2400">
              <a:latin typeface="Times New Roman"/>
              <a:ea typeface="Times New Roman"/>
              <a:cs typeface="Times New Roman"/>
              <a:sym typeface="Times New Roman"/>
            </a:endParaRPr>
          </a:p>
          <a:p>
            <a:pPr indent="-139446" lvl="0" marL="365760" rtl="0" algn="l">
              <a:spcBef>
                <a:spcPts val="400"/>
              </a:spcBef>
              <a:spcAft>
                <a:spcPts val="0"/>
              </a:spcAft>
              <a:buSzPts val="1836"/>
              <a:buNone/>
            </a:pPr>
            <a:r>
              <a:t/>
            </a:r>
            <a:endParaRPr/>
          </a:p>
        </p:txBody>
      </p:sp>
      <p:sp>
        <p:nvSpPr>
          <p:cNvPr id="129" name="Google Shape;129;p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Times New Roman"/>
              <a:buNone/>
            </a:pPr>
            <a:r>
              <a:rPr b="1" lang="en-GB">
                <a:latin typeface="Times New Roman"/>
                <a:ea typeface="Times New Roman"/>
                <a:cs typeface="Times New Roman"/>
                <a:sym typeface="Times New Roman"/>
              </a:rPr>
              <a:t>Key issues of the situation</a:t>
            </a:r>
            <a:br>
              <a:rPr b="1" lang="en-GB"/>
            </a:br>
            <a:endParaRPr/>
          </a:p>
        </p:txBody>
      </p:sp>
      <p:pic>
        <p:nvPicPr>
          <p:cNvPr id="130" name="Google Shape;130;p3"/>
          <p:cNvPicPr preferRelativeResize="0"/>
          <p:nvPr/>
        </p:nvPicPr>
        <p:blipFill rotWithShape="1">
          <a:blip r:embed="rId3">
            <a:alphaModFix/>
          </a:blip>
          <a:srcRect b="0" l="0" r="0" t="0"/>
          <a:stretch/>
        </p:blipFill>
        <p:spPr>
          <a:xfrm rot="5400000">
            <a:off x="7146751" y="4130850"/>
            <a:ext cx="1147764" cy="232534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4"/>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256032" lvl="0" marL="365760" rtl="0" algn="just">
              <a:spcBef>
                <a:spcPts val="0"/>
              </a:spcBef>
              <a:spcAft>
                <a:spcPts val="0"/>
              </a:spcAft>
              <a:buSzPts val="1632"/>
              <a:buChar char="🞂"/>
            </a:pPr>
            <a:r>
              <a:rPr lang="en-GB" sz="2400">
                <a:latin typeface="Times New Roman"/>
                <a:ea typeface="Times New Roman"/>
                <a:cs typeface="Times New Roman"/>
                <a:sym typeface="Times New Roman"/>
              </a:rPr>
              <a:t>As per the issue, the nature of the problem is to be well analyzed. </a:t>
            </a:r>
            <a:endParaRPr sz="2400">
              <a:latin typeface="Times New Roman"/>
              <a:ea typeface="Times New Roman"/>
              <a:cs typeface="Times New Roman"/>
              <a:sym typeface="Times New Roman"/>
            </a:endParaRPr>
          </a:p>
          <a:p>
            <a:pPr indent="-256032" lvl="0" marL="365760" rtl="0" algn="just">
              <a:spcBef>
                <a:spcPts val="400"/>
              </a:spcBef>
              <a:spcAft>
                <a:spcPts val="0"/>
              </a:spcAft>
              <a:buSzPts val="1632"/>
              <a:buChar char="🞂"/>
            </a:pPr>
            <a:r>
              <a:rPr lang="en-GB" sz="2400">
                <a:latin typeface="Times New Roman"/>
                <a:ea typeface="Times New Roman"/>
                <a:cs typeface="Times New Roman"/>
                <a:sym typeface="Times New Roman"/>
              </a:rPr>
              <a:t>The employees might have been facing high pressure from the employment rules and regulations.</a:t>
            </a:r>
            <a:endParaRPr/>
          </a:p>
          <a:p>
            <a:pPr indent="-256032" lvl="0" marL="365760" rtl="0" algn="just">
              <a:spcBef>
                <a:spcPts val="400"/>
              </a:spcBef>
              <a:spcAft>
                <a:spcPts val="0"/>
              </a:spcAft>
              <a:buSzPts val="1632"/>
              <a:buChar char="🞂"/>
            </a:pPr>
            <a:r>
              <a:rPr lang="en-GB" sz="2400">
                <a:latin typeface="Times New Roman"/>
                <a:ea typeface="Times New Roman"/>
                <a:cs typeface="Times New Roman"/>
                <a:sym typeface="Times New Roman"/>
              </a:rPr>
              <a:t> Additionally, the needs of the employees should also be fulfilled. </a:t>
            </a:r>
            <a:endParaRPr sz="2400">
              <a:latin typeface="Times New Roman"/>
              <a:ea typeface="Times New Roman"/>
              <a:cs typeface="Times New Roman"/>
              <a:sym typeface="Times New Roman"/>
            </a:endParaRPr>
          </a:p>
          <a:p>
            <a:pPr indent="-139446" lvl="0" marL="365760" rtl="0" algn="l">
              <a:spcBef>
                <a:spcPts val="400"/>
              </a:spcBef>
              <a:spcAft>
                <a:spcPts val="0"/>
              </a:spcAft>
              <a:buSzPts val="1836"/>
              <a:buNone/>
            </a:pPr>
            <a:r>
              <a:t/>
            </a:r>
            <a:endParaRPr/>
          </a:p>
        </p:txBody>
      </p:sp>
      <p:sp>
        <p:nvSpPr>
          <p:cNvPr id="137" name="Google Shape;137;p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Times New Roman"/>
              <a:buNone/>
            </a:pPr>
            <a:r>
              <a:rPr b="1" lang="en-GB" sz="3100">
                <a:latin typeface="Times New Roman"/>
                <a:ea typeface="Times New Roman"/>
                <a:cs typeface="Times New Roman"/>
                <a:sym typeface="Times New Roman"/>
              </a:rPr>
              <a:t>Nature of complex problem of employees on their organizations</a:t>
            </a:r>
            <a:br>
              <a:rPr b="1" lang="en-GB"/>
            </a:br>
            <a:endParaRPr/>
          </a:p>
        </p:txBody>
      </p:sp>
      <p:pic>
        <p:nvPicPr>
          <p:cNvPr id="138" name="Google Shape;138;p4"/>
          <p:cNvPicPr preferRelativeResize="0"/>
          <p:nvPr/>
        </p:nvPicPr>
        <p:blipFill rotWithShape="1">
          <a:blip r:embed="rId3">
            <a:alphaModFix/>
          </a:blip>
          <a:srcRect b="0" l="0" r="0" t="0"/>
          <a:stretch/>
        </p:blipFill>
        <p:spPr>
          <a:xfrm rot="-5400000">
            <a:off x="5529263" y="4157662"/>
            <a:ext cx="1676400" cy="20669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5"/>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256032" lvl="0" marL="365760" rtl="0" algn="l">
              <a:spcBef>
                <a:spcPts val="0"/>
              </a:spcBef>
              <a:spcAft>
                <a:spcPts val="0"/>
              </a:spcAft>
              <a:buSzPts val="1632"/>
              <a:buChar char="🞂"/>
            </a:pPr>
            <a:r>
              <a:rPr lang="en-GB" sz="2400"/>
              <a:t>The complex problems are not the ones that can be solved. </a:t>
            </a:r>
            <a:endParaRPr/>
          </a:p>
          <a:p>
            <a:pPr indent="-256032" lvl="0" marL="365760" rtl="0" algn="l">
              <a:spcBef>
                <a:spcPts val="400"/>
              </a:spcBef>
              <a:spcAft>
                <a:spcPts val="0"/>
              </a:spcAft>
              <a:buSzPts val="1632"/>
              <a:buChar char="🞂"/>
            </a:pPr>
            <a:r>
              <a:rPr lang="en-GB" sz="2400"/>
              <a:t>The complex problems require high-level study. </a:t>
            </a:r>
            <a:endParaRPr sz="2400"/>
          </a:p>
          <a:p>
            <a:pPr indent="-256032" lvl="0" marL="365760" rtl="0" algn="l">
              <a:spcBef>
                <a:spcPts val="400"/>
              </a:spcBef>
              <a:spcAft>
                <a:spcPts val="0"/>
              </a:spcAft>
              <a:buSzPts val="1632"/>
              <a:buChar char="🞂"/>
            </a:pPr>
            <a:r>
              <a:rPr lang="en-GB" sz="2400"/>
              <a:t>They are to be identified from the crux. </a:t>
            </a:r>
            <a:endParaRPr sz="2400"/>
          </a:p>
          <a:p>
            <a:pPr indent="-256032" lvl="0" marL="365760" rtl="0" algn="l">
              <a:spcBef>
                <a:spcPts val="400"/>
              </a:spcBef>
              <a:spcAft>
                <a:spcPts val="0"/>
              </a:spcAft>
              <a:buSzPts val="1632"/>
              <a:buChar char="🞂"/>
            </a:pPr>
            <a:r>
              <a:rPr lang="en-GB" sz="2400"/>
              <a:t>The root cause is to be identified and hence, is to be solved accordingly. </a:t>
            </a:r>
            <a:endParaRPr sz="2400"/>
          </a:p>
          <a:p>
            <a:pPr indent="-256032" lvl="0" marL="365760" rtl="0" algn="l">
              <a:spcBef>
                <a:spcPts val="400"/>
              </a:spcBef>
              <a:spcAft>
                <a:spcPts val="0"/>
              </a:spcAft>
              <a:buSzPts val="1632"/>
              <a:buChar char="🞂"/>
            </a:pPr>
            <a:r>
              <a:rPr lang="en-GB" sz="2400"/>
              <a:t>The complex problem impacts financial loss. </a:t>
            </a:r>
            <a:endParaRPr sz="2400"/>
          </a:p>
          <a:p>
            <a:pPr indent="-256032" lvl="0" marL="365760" rtl="0" algn="l">
              <a:spcBef>
                <a:spcPts val="400"/>
              </a:spcBef>
              <a:spcAft>
                <a:spcPts val="0"/>
              </a:spcAft>
              <a:buSzPts val="1632"/>
              <a:buChar char="🞂"/>
            </a:pPr>
            <a:r>
              <a:rPr lang="en-GB" sz="2400"/>
              <a:t>It also impacts the poor quality of service. </a:t>
            </a:r>
            <a:endParaRPr sz="2400"/>
          </a:p>
          <a:p>
            <a:pPr indent="-256032" lvl="0" marL="365760" rtl="0" algn="l">
              <a:spcBef>
                <a:spcPts val="400"/>
              </a:spcBef>
              <a:spcAft>
                <a:spcPts val="0"/>
              </a:spcAft>
              <a:buSzPts val="1836"/>
              <a:buNone/>
            </a:pPr>
            <a:r>
              <a:t/>
            </a:r>
            <a:endParaRPr/>
          </a:p>
        </p:txBody>
      </p:sp>
      <p:sp>
        <p:nvSpPr>
          <p:cNvPr id="145" name="Google Shape;145;p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imes New Roman"/>
              <a:buNone/>
            </a:pPr>
            <a:r>
              <a:rPr lang="en-GB" sz="3600">
                <a:latin typeface="Times New Roman"/>
                <a:ea typeface="Times New Roman"/>
                <a:cs typeface="Times New Roman"/>
                <a:sym typeface="Times New Roman"/>
              </a:rPr>
              <a:t>Impact of complex problems of employees on their organizations</a:t>
            </a:r>
            <a:br>
              <a:rPr lang="en-GB"/>
            </a:br>
            <a:endParaRPr/>
          </a:p>
        </p:txBody>
      </p:sp>
      <p:pic>
        <p:nvPicPr>
          <p:cNvPr id="146" name="Google Shape;146;p5"/>
          <p:cNvPicPr preferRelativeResize="0"/>
          <p:nvPr/>
        </p:nvPicPr>
        <p:blipFill rotWithShape="1">
          <a:blip r:embed="rId3">
            <a:alphaModFix/>
          </a:blip>
          <a:srcRect b="0" l="0" r="0" t="0"/>
          <a:stretch/>
        </p:blipFill>
        <p:spPr>
          <a:xfrm>
            <a:off x="5181600" y="5029200"/>
            <a:ext cx="2819400" cy="15240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6"/>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256032" lvl="0" marL="365760" rtl="0" algn="l">
              <a:spcBef>
                <a:spcPts val="0"/>
              </a:spcBef>
              <a:spcAft>
                <a:spcPts val="0"/>
              </a:spcAft>
              <a:buSzPts val="1836"/>
              <a:buNone/>
            </a:pPr>
            <a:r>
              <a:rPr lang="en-GB"/>
              <a:t>PESTLE analyses of the complex problem are</a:t>
            </a:r>
            <a:endParaRPr/>
          </a:p>
          <a:p>
            <a:pPr indent="-256032" lvl="0" marL="365760" rtl="0" algn="l">
              <a:spcBef>
                <a:spcPts val="400"/>
              </a:spcBef>
              <a:spcAft>
                <a:spcPts val="0"/>
              </a:spcAft>
              <a:buSzPts val="1836"/>
              <a:buNone/>
            </a:pPr>
            <a:r>
              <a:t/>
            </a:r>
            <a:endParaRPr/>
          </a:p>
        </p:txBody>
      </p:sp>
      <p:sp>
        <p:nvSpPr>
          <p:cNvPr id="153" name="Google Shape;153;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3200"/>
              <a:buFont typeface="Times New Roman"/>
              <a:buNone/>
            </a:pPr>
            <a:r>
              <a:rPr lang="en-GB" sz="3200">
                <a:latin typeface="Times New Roman"/>
                <a:ea typeface="Times New Roman"/>
                <a:cs typeface="Times New Roman"/>
                <a:sym typeface="Times New Roman"/>
              </a:rPr>
              <a:t>Macro environmental analysis of the complex problem</a:t>
            </a:r>
            <a:endParaRPr sz="3200">
              <a:latin typeface="Times New Roman"/>
              <a:ea typeface="Times New Roman"/>
              <a:cs typeface="Times New Roman"/>
              <a:sym typeface="Times New Roman"/>
            </a:endParaRPr>
          </a:p>
        </p:txBody>
      </p:sp>
      <p:graphicFrame>
        <p:nvGraphicFramePr>
          <p:cNvPr id="154" name="Google Shape;154;p6"/>
          <p:cNvGraphicFramePr/>
          <p:nvPr/>
        </p:nvGraphicFramePr>
        <p:xfrm>
          <a:off x="2438400" y="2133600"/>
          <a:ext cx="3000000" cy="3000000"/>
        </p:xfrm>
        <a:graphic>
          <a:graphicData uri="http://schemas.openxmlformats.org/drawingml/2006/table">
            <a:tbl>
              <a:tblPr>
                <a:noFill/>
                <a:tableStyleId>{D1BC0E2C-1C3D-4DB1-AFD8-D53F9FBBB876}</a:tableStyleId>
              </a:tblPr>
              <a:tblGrid>
                <a:gridCol w="2710875"/>
                <a:gridCol w="2710875"/>
              </a:tblGrid>
              <a:tr h="366075">
                <a:tc>
                  <a:txBody>
                    <a:bodyPr/>
                    <a:lstStyle/>
                    <a:p>
                      <a:pPr indent="0" lvl="0" marL="0" marR="0" rtl="0" algn="ctr">
                        <a:lnSpc>
                          <a:spcPct val="150000"/>
                        </a:lnSpc>
                        <a:spcBef>
                          <a:spcPts val="0"/>
                        </a:spcBef>
                        <a:spcAft>
                          <a:spcPts val="0"/>
                        </a:spcAft>
                        <a:buNone/>
                      </a:pPr>
                      <a:r>
                        <a:rPr b="1" lang="en-GB" sz="1100" u="none" cap="none" strike="noStrike">
                          <a:solidFill>
                            <a:srgbClr val="000000"/>
                          </a:solidFill>
                          <a:latin typeface="Times New Roman"/>
                          <a:ea typeface="Times New Roman"/>
                          <a:cs typeface="Times New Roman"/>
                          <a:sym typeface="Times New Roman"/>
                        </a:rPr>
                        <a:t>PESTLE</a:t>
                      </a:r>
                      <a:endParaRPr sz="1000" u="none" cap="none" strike="noStrike">
                        <a:latin typeface="Arial"/>
                        <a:ea typeface="Arial"/>
                        <a:cs typeface="Arial"/>
                        <a:sym typeface="Arial"/>
                      </a:endParaRPr>
                    </a:p>
                  </a:txBody>
                  <a:tcPr marT="57925" marB="57925" marR="57925" marL="579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GB" sz="1100" u="none" cap="none" strike="noStrike">
                          <a:solidFill>
                            <a:srgbClr val="000000"/>
                          </a:solidFill>
                          <a:latin typeface="Times New Roman"/>
                          <a:ea typeface="Times New Roman"/>
                          <a:cs typeface="Times New Roman"/>
                          <a:sym typeface="Times New Roman"/>
                        </a:rPr>
                        <a:t>Analysis</a:t>
                      </a:r>
                      <a:endParaRPr sz="1000" u="none" cap="none" strike="noStrike">
                        <a:latin typeface="Arial"/>
                        <a:ea typeface="Arial"/>
                        <a:cs typeface="Arial"/>
                        <a:sym typeface="Arial"/>
                      </a:endParaRPr>
                    </a:p>
                  </a:txBody>
                  <a:tcPr marT="57925" marB="57925" marR="57925" marL="579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16325">
                <a:tc>
                  <a:txBody>
                    <a:bodyPr/>
                    <a:lstStyle/>
                    <a:p>
                      <a:pPr indent="0" lvl="0" marL="0" marR="0" rtl="0" algn="l">
                        <a:lnSpc>
                          <a:spcPct val="150000"/>
                        </a:lnSpc>
                        <a:spcBef>
                          <a:spcPts val="0"/>
                        </a:spcBef>
                        <a:spcAft>
                          <a:spcPts val="0"/>
                        </a:spcAft>
                        <a:buNone/>
                      </a:pPr>
                      <a:r>
                        <a:rPr b="1" lang="en-GB" sz="1100" u="none" cap="none" strike="noStrike">
                          <a:solidFill>
                            <a:srgbClr val="000000"/>
                          </a:solidFill>
                          <a:latin typeface="Times New Roman"/>
                          <a:ea typeface="Times New Roman"/>
                          <a:cs typeface="Times New Roman"/>
                          <a:sym typeface="Times New Roman"/>
                        </a:rPr>
                        <a:t>Political</a:t>
                      </a:r>
                      <a:endParaRPr sz="1000" u="none" cap="none" strike="noStrike">
                        <a:latin typeface="Arial"/>
                        <a:ea typeface="Arial"/>
                        <a:cs typeface="Arial"/>
                        <a:sym typeface="Arial"/>
                      </a:endParaRPr>
                    </a:p>
                  </a:txBody>
                  <a:tcPr marT="57925" marB="57925" marR="57925" marL="579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l">
                        <a:lnSpc>
                          <a:spcPct val="150000"/>
                        </a:lnSpc>
                        <a:spcBef>
                          <a:spcPts val="0"/>
                        </a:spcBef>
                        <a:spcAft>
                          <a:spcPts val="0"/>
                        </a:spcAft>
                        <a:buClr>
                          <a:srgbClr val="000000"/>
                        </a:buClr>
                        <a:buSzPts val="1100"/>
                        <a:buFont typeface="Arial"/>
                        <a:buChar char="●"/>
                      </a:pPr>
                      <a:r>
                        <a:rPr lang="en-GB" sz="1100" u="none" cap="none" strike="noStrike">
                          <a:solidFill>
                            <a:srgbClr val="000000"/>
                          </a:solidFill>
                          <a:latin typeface="Times New Roman"/>
                          <a:ea typeface="Times New Roman"/>
                          <a:cs typeface="Times New Roman"/>
                          <a:sym typeface="Times New Roman"/>
                        </a:rPr>
                        <a:t>The regulations of organizations might not be sustainable for employees</a:t>
                      </a:r>
                      <a:endParaRPr sz="1000" u="none" cap="none" strike="noStrike">
                        <a:latin typeface="Arial"/>
                        <a:ea typeface="Arial"/>
                        <a:cs typeface="Arial"/>
                        <a:sym typeface="Arial"/>
                      </a:endParaRPr>
                    </a:p>
                  </a:txBody>
                  <a:tcPr marT="57925" marB="57925" marR="57925" marL="579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16325">
                <a:tc>
                  <a:txBody>
                    <a:bodyPr/>
                    <a:lstStyle/>
                    <a:p>
                      <a:pPr indent="0" lvl="0" marL="0" marR="0" rtl="0" algn="l">
                        <a:lnSpc>
                          <a:spcPct val="150000"/>
                        </a:lnSpc>
                        <a:spcBef>
                          <a:spcPts val="0"/>
                        </a:spcBef>
                        <a:spcAft>
                          <a:spcPts val="0"/>
                        </a:spcAft>
                        <a:buNone/>
                      </a:pPr>
                      <a:r>
                        <a:rPr b="1" lang="en-GB" sz="1100" u="none" cap="none" strike="noStrike">
                          <a:solidFill>
                            <a:srgbClr val="000000"/>
                          </a:solidFill>
                          <a:latin typeface="Times New Roman"/>
                          <a:ea typeface="Times New Roman"/>
                          <a:cs typeface="Times New Roman"/>
                          <a:sym typeface="Times New Roman"/>
                        </a:rPr>
                        <a:t>Economic</a:t>
                      </a:r>
                      <a:endParaRPr sz="1000" u="none" cap="none" strike="noStrike">
                        <a:latin typeface="Arial"/>
                        <a:ea typeface="Arial"/>
                        <a:cs typeface="Arial"/>
                        <a:sym typeface="Arial"/>
                      </a:endParaRPr>
                    </a:p>
                  </a:txBody>
                  <a:tcPr marT="57925" marB="57925" marR="57925" marL="579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l">
                        <a:lnSpc>
                          <a:spcPct val="150000"/>
                        </a:lnSpc>
                        <a:spcBef>
                          <a:spcPts val="0"/>
                        </a:spcBef>
                        <a:spcAft>
                          <a:spcPts val="0"/>
                        </a:spcAft>
                        <a:buClr>
                          <a:srgbClr val="000000"/>
                        </a:buClr>
                        <a:buSzPts val="1100"/>
                        <a:buFont typeface="Arial"/>
                        <a:buChar char="●"/>
                      </a:pPr>
                      <a:r>
                        <a:rPr lang="en-GB" sz="1100" u="none" cap="none" strike="noStrike">
                          <a:solidFill>
                            <a:srgbClr val="000000"/>
                          </a:solidFill>
                          <a:latin typeface="Times New Roman"/>
                          <a:ea typeface="Times New Roman"/>
                          <a:cs typeface="Times New Roman"/>
                          <a:sym typeface="Times New Roman"/>
                        </a:rPr>
                        <a:t>There might be financial issues for the employees</a:t>
                      </a:r>
                      <a:endParaRPr sz="1000" u="none" cap="none" strike="noStrike">
                        <a:latin typeface="Arial"/>
                        <a:ea typeface="Arial"/>
                        <a:cs typeface="Arial"/>
                        <a:sym typeface="Arial"/>
                      </a:endParaRPr>
                    </a:p>
                  </a:txBody>
                  <a:tcPr marT="57925" marB="57925" marR="57925" marL="579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16325">
                <a:tc>
                  <a:txBody>
                    <a:bodyPr/>
                    <a:lstStyle/>
                    <a:p>
                      <a:pPr indent="0" lvl="0" marL="0" marR="0" rtl="0" algn="l">
                        <a:lnSpc>
                          <a:spcPct val="150000"/>
                        </a:lnSpc>
                        <a:spcBef>
                          <a:spcPts val="0"/>
                        </a:spcBef>
                        <a:spcAft>
                          <a:spcPts val="0"/>
                        </a:spcAft>
                        <a:buNone/>
                      </a:pPr>
                      <a:r>
                        <a:rPr b="1" lang="en-GB" sz="1100" u="none" cap="none" strike="noStrike">
                          <a:solidFill>
                            <a:srgbClr val="000000"/>
                          </a:solidFill>
                          <a:latin typeface="Times New Roman"/>
                          <a:ea typeface="Times New Roman"/>
                          <a:cs typeface="Times New Roman"/>
                          <a:sym typeface="Times New Roman"/>
                        </a:rPr>
                        <a:t>Social</a:t>
                      </a:r>
                      <a:endParaRPr sz="1000" u="none" cap="none" strike="noStrike">
                        <a:latin typeface="Arial"/>
                        <a:ea typeface="Arial"/>
                        <a:cs typeface="Arial"/>
                        <a:sym typeface="Arial"/>
                      </a:endParaRPr>
                    </a:p>
                  </a:txBody>
                  <a:tcPr marT="57925" marB="57925" marR="57925" marL="579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l">
                        <a:lnSpc>
                          <a:spcPct val="150000"/>
                        </a:lnSpc>
                        <a:spcBef>
                          <a:spcPts val="0"/>
                        </a:spcBef>
                        <a:spcAft>
                          <a:spcPts val="0"/>
                        </a:spcAft>
                        <a:buClr>
                          <a:srgbClr val="000000"/>
                        </a:buClr>
                        <a:buSzPts val="1100"/>
                        <a:buFont typeface="Arial"/>
                        <a:buChar char="●"/>
                      </a:pPr>
                      <a:r>
                        <a:rPr lang="en-GB" sz="1100" u="none" cap="none" strike="noStrike">
                          <a:solidFill>
                            <a:srgbClr val="000000"/>
                          </a:solidFill>
                          <a:latin typeface="Times New Roman"/>
                          <a:ea typeface="Times New Roman"/>
                          <a:cs typeface="Times New Roman"/>
                          <a:sym typeface="Times New Roman"/>
                        </a:rPr>
                        <a:t>The social working condition might not be helpful for the employees</a:t>
                      </a:r>
                      <a:endParaRPr sz="1000" u="none" cap="none" strike="noStrike">
                        <a:latin typeface="Arial"/>
                        <a:ea typeface="Arial"/>
                        <a:cs typeface="Arial"/>
                        <a:sym typeface="Arial"/>
                      </a:endParaRPr>
                    </a:p>
                  </a:txBody>
                  <a:tcPr marT="57925" marB="57925" marR="57925" marL="579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16325">
                <a:tc>
                  <a:txBody>
                    <a:bodyPr/>
                    <a:lstStyle/>
                    <a:p>
                      <a:pPr indent="0" lvl="0" marL="0" marR="0" rtl="0" algn="l">
                        <a:lnSpc>
                          <a:spcPct val="150000"/>
                        </a:lnSpc>
                        <a:spcBef>
                          <a:spcPts val="0"/>
                        </a:spcBef>
                        <a:spcAft>
                          <a:spcPts val="0"/>
                        </a:spcAft>
                        <a:buNone/>
                      </a:pPr>
                      <a:r>
                        <a:rPr b="1" lang="en-GB" sz="1100" u="none" cap="none" strike="noStrike">
                          <a:solidFill>
                            <a:srgbClr val="000000"/>
                          </a:solidFill>
                          <a:latin typeface="Times New Roman"/>
                          <a:ea typeface="Times New Roman"/>
                          <a:cs typeface="Times New Roman"/>
                          <a:sym typeface="Times New Roman"/>
                        </a:rPr>
                        <a:t>Technology</a:t>
                      </a:r>
                      <a:endParaRPr sz="1000" u="none" cap="none" strike="noStrike">
                        <a:latin typeface="Arial"/>
                        <a:ea typeface="Arial"/>
                        <a:cs typeface="Arial"/>
                        <a:sym typeface="Arial"/>
                      </a:endParaRPr>
                    </a:p>
                  </a:txBody>
                  <a:tcPr marT="57925" marB="57925" marR="57925" marL="579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l">
                        <a:lnSpc>
                          <a:spcPct val="150000"/>
                        </a:lnSpc>
                        <a:spcBef>
                          <a:spcPts val="0"/>
                        </a:spcBef>
                        <a:spcAft>
                          <a:spcPts val="0"/>
                        </a:spcAft>
                        <a:buClr>
                          <a:srgbClr val="000000"/>
                        </a:buClr>
                        <a:buSzPts val="1100"/>
                        <a:buFont typeface="Arial"/>
                        <a:buChar char="●"/>
                      </a:pPr>
                      <a:r>
                        <a:rPr lang="en-GB" sz="1100" u="none" cap="none" strike="noStrike">
                          <a:solidFill>
                            <a:srgbClr val="000000"/>
                          </a:solidFill>
                          <a:latin typeface="Times New Roman"/>
                          <a:ea typeface="Times New Roman"/>
                          <a:cs typeface="Times New Roman"/>
                          <a:sym typeface="Times New Roman"/>
                        </a:rPr>
                        <a:t>Technical issues might be a pressure for the employees</a:t>
                      </a:r>
                      <a:endParaRPr sz="1000" u="none" cap="none" strike="noStrike">
                        <a:latin typeface="Arial"/>
                        <a:ea typeface="Arial"/>
                        <a:cs typeface="Arial"/>
                        <a:sym typeface="Arial"/>
                      </a:endParaRPr>
                    </a:p>
                  </a:txBody>
                  <a:tcPr marT="57925" marB="57925" marR="57925" marL="579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16325">
                <a:tc>
                  <a:txBody>
                    <a:bodyPr/>
                    <a:lstStyle/>
                    <a:p>
                      <a:pPr indent="0" lvl="0" marL="0" marR="0" rtl="0" algn="l">
                        <a:lnSpc>
                          <a:spcPct val="150000"/>
                        </a:lnSpc>
                        <a:spcBef>
                          <a:spcPts val="0"/>
                        </a:spcBef>
                        <a:spcAft>
                          <a:spcPts val="0"/>
                        </a:spcAft>
                        <a:buNone/>
                      </a:pPr>
                      <a:r>
                        <a:rPr b="1" lang="en-GB" sz="1100" u="none" cap="none" strike="noStrike">
                          <a:solidFill>
                            <a:srgbClr val="000000"/>
                          </a:solidFill>
                          <a:latin typeface="Times New Roman"/>
                          <a:ea typeface="Times New Roman"/>
                          <a:cs typeface="Times New Roman"/>
                          <a:sym typeface="Times New Roman"/>
                        </a:rPr>
                        <a:t>Legal</a:t>
                      </a:r>
                      <a:endParaRPr sz="1000" u="none" cap="none" strike="noStrike">
                        <a:latin typeface="Arial"/>
                        <a:ea typeface="Arial"/>
                        <a:cs typeface="Arial"/>
                        <a:sym typeface="Arial"/>
                      </a:endParaRPr>
                    </a:p>
                  </a:txBody>
                  <a:tcPr marT="57925" marB="57925" marR="57925" marL="579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l">
                        <a:lnSpc>
                          <a:spcPct val="150000"/>
                        </a:lnSpc>
                        <a:spcBef>
                          <a:spcPts val="0"/>
                        </a:spcBef>
                        <a:spcAft>
                          <a:spcPts val="0"/>
                        </a:spcAft>
                        <a:buClr>
                          <a:srgbClr val="000000"/>
                        </a:buClr>
                        <a:buSzPts val="1100"/>
                        <a:buFont typeface="Arial"/>
                        <a:buChar char="●"/>
                      </a:pPr>
                      <a:r>
                        <a:rPr lang="en-GB" sz="1100" u="none" cap="none" strike="noStrike">
                          <a:solidFill>
                            <a:srgbClr val="000000"/>
                          </a:solidFill>
                          <a:latin typeface="Times New Roman"/>
                          <a:ea typeface="Times New Roman"/>
                          <a:cs typeface="Times New Roman"/>
                          <a:sym typeface="Times New Roman"/>
                        </a:rPr>
                        <a:t>Cleanliness is to be maintained so that the employees do not fall ill</a:t>
                      </a:r>
                      <a:endParaRPr sz="1000" u="none" cap="none" strike="noStrike">
                        <a:latin typeface="Arial"/>
                        <a:ea typeface="Arial"/>
                        <a:cs typeface="Arial"/>
                        <a:sym typeface="Arial"/>
                      </a:endParaRPr>
                    </a:p>
                  </a:txBody>
                  <a:tcPr marT="57925" marB="57925" marR="57925" marL="579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16325">
                <a:tc>
                  <a:txBody>
                    <a:bodyPr/>
                    <a:lstStyle/>
                    <a:p>
                      <a:pPr indent="0" lvl="0" marL="0" marR="0" rtl="0" algn="l">
                        <a:lnSpc>
                          <a:spcPct val="150000"/>
                        </a:lnSpc>
                        <a:spcBef>
                          <a:spcPts val="0"/>
                        </a:spcBef>
                        <a:spcAft>
                          <a:spcPts val="0"/>
                        </a:spcAft>
                        <a:buNone/>
                      </a:pPr>
                      <a:r>
                        <a:rPr b="1" lang="en-GB" sz="1100" u="none" cap="none" strike="noStrike">
                          <a:solidFill>
                            <a:srgbClr val="000000"/>
                          </a:solidFill>
                          <a:latin typeface="Times New Roman"/>
                          <a:ea typeface="Times New Roman"/>
                          <a:cs typeface="Times New Roman"/>
                          <a:sym typeface="Times New Roman"/>
                        </a:rPr>
                        <a:t>Environmental</a:t>
                      </a:r>
                      <a:endParaRPr sz="1000" u="none" cap="none" strike="noStrike">
                        <a:latin typeface="Arial"/>
                        <a:ea typeface="Arial"/>
                        <a:cs typeface="Arial"/>
                        <a:sym typeface="Arial"/>
                      </a:endParaRPr>
                    </a:p>
                  </a:txBody>
                  <a:tcPr marT="57925" marB="57925" marR="57925" marL="579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l">
                        <a:lnSpc>
                          <a:spcPct val="150000"/>
                        </a:lnSpc>
                        <a:spcBef>
                          <a:spcPts val="0"/>
                        </a:spcBef>
                        <a:spcAft>
                          <a:spcPts val="0"/>
                        </a:spcAft>
                        <a:buClr>
                          <a:srgbClr val="000000"/>
                        </a:buClr>
                        <a:buSzPts val="1100"/>
                        <a:buFont typeface="Arial"/>
                        <a:buChar char="●"/>
                      </a:pPr>
                      <a:r>
                        <a:rPr lang="en-GB" sz="1100" u="none" cap="none" strike="noStrike">
                          <a:solidFill>
                            <a:srgbClr val="000000"/>
                          </a:solidFill>
                          <a:latin typeface="Times New Roman"/>
                          <a:ea typeface="Times New Roman"/>
                          <a:cs typeface="Times New Roman"/>
                          <a:sym typeface="Times New Roman"/>
                        </a:rPr>
                        <a:t>Proper cleanliness is to be maintained in the hospital </a:t>
                      </a:r>
                      <a:endParaRPr sz="1000" u="none" cap="none" strike="noStrike">
                        <a:latin typeface="Arial"/>
                        <a:ea typeface="Arial"/>
                        <a:cs typeface="Arial"/>
                        <a:sym typeface="Arial"/>
                      </a:endParaRPr>
                    </a:p>
                  </a:txBody>
                  <a:tcPr marT="57925" marB="57925" marR="57925" marL="579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7"/>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256032" lvl="0" marL="365760" rtl="0" algn="l">
              <a:spcBef>
                <a:spcPts val="0"/>
              </a:spcBef>
              <a:spcAft>
                <a:spcPts val="0"/>
              </a:spcAft>
              <a:buSzPts val="1632"/>
              <a:buNone/>
            </a:pPr>
            <a:r>
              <a:rPr lang="en-GB" sz="2400">
                <a:latin typeface="Times New Roman"/>
                <a:ea typeface="Times New Roman"/>
                <a:cs typeface="Times New Roman"/>
                <a:sym typeface="Times New Roman"/>
              </a:rPr>
              <a:t>As per the macro-environmental analysis, certain factors are to be maintained in the firm. They are</a:t>
            </a:r>
            <a:endParaRPr sz="2400">
              <a:latin typeface="Times New Roman"/>
              <a:ea typeface="Times New Roman"/>
              <a:cs typeface="Times New Roman"/>
              <a:sym typeface="Times New Roman"/>
            </a:endParaRPr>
          </a:p>
          <a:p>
            <a:pPr indent="-256032" lvl="0" marL="365760" rtl="0" algn="l">
              <a:spcBef>
                <a:spcPts val="400"/>
              </a:spcBef>
              <a:spcAft>
                <a:spcPts val="0"/>
              </a:spcAft>
              <a:buSzPts val="1632"/>
              <a:buChar char="🞂"/>
            </a:pPr>
            <a:r>
              <a:rPr lang="en-GB" sz="2400">
                <a:latin typeface="Times New Roman"/>
                <a:ea typeface="Times New Roman"/>
                <a:cs typeface="Times New Roman"/>
                <a:sym typeface="Times New Roman"/>
              </a:rPr>
              <a:t>The worker's regulations are to be checked</a:t>
            </a:r>
            <a:endParaRPr sz="2400">
              <a:latin typeface="Times New Roman"/>
              <a:ea typeface="Times New Roman"/>
              <a:cs typeface="Times New Roman"/>
              <a:sym typeface="Times New Roman"/>
            </a:endParaRPr>
          </a:p>
          <a:p>
            <a:pPr indent="-256032" lvl="0" marL="365760" rtl="0" algn="l">
              <a:spcBef>
                <a:spcPts val="400"/>
              </a:spcBef>
              <a:spcAft>
                <a:spcPts val="0"/>
              </a:spcAft>
              <a:buSzPts val="1632"/>
              <a:buChar char="🞂"/>
            </a:pPr>
            <a:r>
              <a:rPr lang="en-GB" sz="2400">
                <a:latin typeface="Times New Roman"/>
                <a:ea typeface="Times New Roman"/>
                <a:cs typeface="Times New Roman"/>
                <a:sym typeface="Times New Roman"/>
              </a:rPr>
              <a:t>The employees should be well salaried</a:t>
            </a:r>
            <a:endParaRPr sz="2400">
              <a:latin typeface="Times New Roman"/>
              <a:ea typeface="Times New Roman"/>
              <a:cs typeface="Times New Roman"/>
              <a:sym typeface="Times New Roman"/>
            </a:endParaRPr>
          </a:p>
          <a:p>
            <a:pPr indent="-256032" lvl="0" marL="365760" rtl="0" algn="l">
              <a:spcBef>
                <a:spcPts val="400"/>
              </a:spcBef>
              <a:spcAft>
                <a:spcPts val="0"/>
              </a:spcAft>
              <a:buSzPts val="1632"/>
              <a:buChar char="🞂"/>
            </a:pPr>
            <a:r>
              <a:rPr lang="en-GB" sz="2400">
                <a:latin typeface="Times New Roman"/>
                <a:ea typeface="Times New Roman"/>
                <a:cs typeface="Times New Roman"/>
                <a:sym typeface="Times New Roman"/>
              </a:rPr>
              <a:t>The environment of the firm should be cleaned</a:t>
            </a:r>
            <a:endParaRPr sz="2400">
              <a:latin typeface="Times New Roman"/>
              <a:ea typeface="Times New Roman"/>
              <a:cs typeface="Times New Roman"/>
              <a:sym typeface="Times New Roman"/>
            </a:endParaRPr>
          </a:p>
          <a:p>
            <a:pPr indent="-139446" lvl="0" marL="365760" rtl="0" algn="l">
              <a:spcBef>
                <a:spcPts val="400"/>
              </a:spcBef>
              <a:spcAft>
                <a:spcPts val="0"/>
              </a:spcAft>
              <a:buSzPts val="1836"/>
              <a:buNone/>
            </a:pPr>
            <a:r>
              <a:t/>
            </a:r>
            <a:endParaRPr/>
          </a:p>
        </p:txBody>
      </p:sp>
      <p:sp>
        <p:nvSpPr>
          <p:cNvPr id="161" name="Google Shape;161;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imes New Roman"/>
              <a:buNone/>
            </a:pPr>
            <a:r>
              <a:rPr lang="en-GB" sz="3100">
                <a:latin typeface="Times New Roman"/>
                <a:ea typeface="Times New Roman"/>
                <a:cs typeface="Times New Roman"/>
                <a:sym typeface="Times New Roman"/>
              </a:rPr>
              <a:t>Analyzing the PESTLE factors</a:t>
            </a:r>
            <a:br>
              <a:rPr lang="en-GB"/>
            </a:br>
            <a:endParaRPr/>
          </a:p>
        </p:txBody>
      </p:sp>
      <p:pic>
        <p:nvPicPr>
          <p:cNvPr id="162" name="Google Shape;162;p7"/>
          <p:cNvPicPr preferRelativeResize="0"/>
          <p:nvPr/>
        </p:nvPicPr>
        <p:blipFill rotWithShape="1">
          <a:blip r:embed="rId3">
            <a:alphaModFix/>
          </a:blip>
          <a:srcRect b="0" l="0" r="0" t="0"/>
          <a:stretch/>
        </p:blipFill>
        <p:spPr>
          <a:xfrm>
            <a:off x="5638800" y="4343400"/>
            <a:ext cx="3124200" cy="21336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8"/>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256032" lvl="0" marL="365760" rtl="0" algn="l">
              <a:spcBef>
                <a:spcPts val="0"/>
              </a:spcBef>
              <a:spcAft>
                <a:spcPts val="0"/>
              </a:spcAft>
              <a:buSzPts val="1836"/>
              <a:buNone/>
            </a:pPr>
            <a:r>
              <a:rPr lang="en-GB"/>
              <a:t>The cause and effect analysis is an important part that is to be studied.</a:t>
            </a:r>
            <a:endParaRPr/>
          </a:p>
          <a:p>
            <a:pPr indent="-256032" lvl="0" marL="365760" rtl="0" algn="l">
              <a:spcBef>
                <a:spcPts val="400"/>
              </a:spcBef>
              <a:spcAft>
                <a:spcPts val="0"/>
              </a:spcAft>
              <a:buSzPts val="1836"/>
              <a:buChar char="🞂"/>
            </a:pPr>
            <a:r>
              <a:rPr lang="en-GB"/>
              <a:t>Cause- The cause of the complex problem can be many. They are</a:t>
            </a:r>
            <a:endParaRPr/>
          </a:p>
          <a:p>
            <a:pPr indent="-256032" lvl="0" marL="365760" rtl="0" algn="l">
              <a:spcBef>
                <a:spcPts val="400"/>
              </a:spcBef>
              <a:spcAft>
                <a:spcPts val="0"/>
              </a:spcAft>
              <a:buSzPts val="1836"/>
              <a:buChar char="🞂"/>
            </a:pPr>
            <a:r>
              <a:rPr lang="en-GB"/>
              <a:t>Lack of financial support </a:t>
            </a:r>
            <a:endParaRPr/>
          </a:p>
          <a:p>
            <a:pPr indent="-256032" lvl="0" marL="365760" rtl="0" algn="l">
              <a:spcBef>
                <a:spcPts val="400"/>
              </a:spcBef>
              <a:spcAft>
                <a:spcPts val="0"/>
              </a:spcAft>
              <a:buSzPts val="1836"/>
              <a:buChar char="🞂"/>
            </a:pPr>
            <a:r>
              <a:rPr lang="en-GB"/>
              <a:t>Lack of work culture maintenance</a:t>
            </a:r>
            <a:endParaRPr/>
          </a:p>
          <a:p>
            <a:pPr indent="-256032" lvl="0" marL="365760" rtl="0" algn="l">
              <a:spcBef>
                <a:spcPts val="400"/>
              </a:spcBef>
              <a:spcAft>
                <a:spcPts val="0"/>
              </a:spcAft>
              <a:buSzPts val="1836"/>
              <a:buChar char="🞂"/>
            </a:pPr>
            <a:r>
              <a:rPr lang="en-GB"/>
              <a:t>The health issue of the employees</a:t>
            </a:r>
            <a:endParaRPr/>
          </a:p>
          <a:p>
            <a:pPr indent="-256032" lvl="0" marL="365760" rtl="0" algn="l">
              <a:spcBef>
                <a:spcPts val="400"/>
              </a:spcBef>
              <a:spcAft>
                <a:spcPts val="0"/>
              </a:spcAft>
              <a:buSzPts val="1836"/>
              <a:buChar char="🞂"/>
            </a:pPr>
            <a:r>
              <a:rPr lang="en-GB"/>
              <a:t>Effect- The complex problem might face the issue of quality service and loss of financial stability of the firm.</a:t>
            </a:r>
            <a:endParaRPr/>
          </a:p>
          <a:p>
            <a:pPr indent="-256032" lvl="0" marL="365760" rtl="0" algn="l">
              <a:spcBef>
                <a:spcPts val="400"/>
              </a:spcBef>
              <a:spcAft>
                <a:spcPts val="0"/>
              </a:spcAft>
              <a:buSzPts val="1836"/>
              <a:buNone/>
            </a:pPr>
            <a:r>
              <a:t/>
            </a:r>
            <a:endParaRPr/>
          </a:p>
        </p:txBody>
      </p:sp>
      <p:sp>
        <p:nvSpPr>
          <p:cNvPr id="169" name="Google Shape;169;p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imes New Roman"/>
              <a:buNone/>
            </a:pPr>
            <a:r>
              <a:rPr lang="en-GB" sz="3600">
                <a:latin typeface="Times New Roman"/>
                <a:ea typeface="Times New Roman"/>
                <a:cs typeface="Times New Roman"/>
                <a:sym typeface="Times New Roman"/>
              </a:rPr>
              <a:t>Cause and effect analysis of the complex problem</a:t>
            </a:r>
            <a:br>
              <a:rPr lang="en-GB"/>
            </a:b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9"/>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256032" lvl="0" marL="365760" rtl="0" algn="just">
              <a:spcBef>
                <a:spcPts val="0"/>
              </a:spcBef>
              <a:spcAft>
                <a:spcPts val="0"/>
              </a:spcAft>
              <a:buSzPts val="1632"/>
              <a:buChar char="🞂"/>
            </a:pPr>
            <a:r>
              <a:rPr lang="en-GB" sz="2400">
                <a:latin typeface="Times New Roman"/>
                <a:ea typeface="Times New Roman"/>
                <a:cs typeface="Times New Roman"/>
                <a:sym typeface="Times New Roman"/>
              </a:rPr>
              <a:t>The cause and effect analysis of the firm will be helpful to know about the issue of the organization. </a:t>
            </a:r>
            <a:endParaRPr sz="2400">
              <a:latin typeface="Times New Roman"/>
              <a:ea typeface="Times New Roman"/>
              <a:cs typeface="Times New Roman"/>
              <a:sym typeface="Times New Roman"/>
            </a:endParaRPr>
          </a:p>
          <a:p>
            <a:pPr indent="-256032" lvl="0" marL="365760" rtl="0" algn="just">
              <a:spcBef>
                <a:spcPts val="400"/>
              </a:spcBef>
              <a:spcAft>
                <a:spcPts val="0"/>
              </a:spcAft>
              <a:buSzPts val="1632"/>
              <a:buChar char="🞂"/>
            </a:pPr>
            <a:r>
              <a:rPr lang="en-GB" sz="2400">
                <a:latin typeface="Times New Roman"/>
                <a:ea typeface="Times New Roman"/>
                <a:cs typeface="Times New Roman"/>
                <a:sym typeface="Times New Roman"/>
              </a:rPr>
              <a:t>Occupational safety is an important part that will help to improve psychology research (Thurston and Glendon, 2018). </a:t>
            </a:r>
            <a:endParaRPr sz="2400">
              <a:latin typeface="Times New Roman"/>
              <a:ea typeface="Times New Roman"/>
              <a:cs typeface="Times New Roman"/>
              <a:sym typeface="Times New Roman"/>
            </a:endParaRPr>
          </a:p>
          <a:p>
            <a:pPr indent="-139446" lvl="0" marL="365760" rtl="0" algn="l">
              <a:spcBef>
                <a:spcPts val="400"/>
              </a:spcBef>
              <a:spcAft>
                <a:spcPts val="0"/>
              </a:spcAft>
              <a:buSzPts val="1836"/>
              <a:buNone/>
            </a:pPr>
            <a:r>
              <a:t/>
            </a:r>
            <a:endParaRPr/>
          </a:p>
        </p:txBody>
      </p:sp>
      <p:sp>
        <p:nvSpPr>
          <p:cNvPr id="176" name="Google Shape;176;p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imes New Roman"/>
              <a:buNone/>
            </a:pPr>
            <a:r>
              <a:rPr lang="en-GB" sz="3600">
                <a:latin typeface="Times New Roman"/>
                <a:ea typeface="Times New Roman"/>
                <a:cs typeface="Times New Roman"/>
                <a:sym typeface="Times New Roman"/>
              </a:rPr>
              <a:t>Discussion of cause and effect analysis </a:t>
            </a:r>
            <a:br>
              <a:rPr lang="en-GB"/>
            </a:br>
            <a:endParaRPr/>
          </a:p>
        </p:txBody>
      </p:sp>
      <p:pic>
        <p:nvPicPr>
          <p:cNvPr id="177" name="Google Shape;177;p9"/>
          <p:cNvPicPr preferRelativeResize="0"/>
          <p:nvPr/>
        </p:nvPicPr>
        <p:blipFill rotWithShape="1">
          <a:blip r:embed="rId3">
            <a:alphaModFix/>
          </a:blip>
          <a:srcRect b="0" l="0" r="0" t="0"/>
          <a:stretch/>
        </p:blipFill>
        <p:spPr>
          <a:xfrm>
            <a:off x="5410200" y="4648200"/>
            <a:ext cx="2876550" cy="22098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10"/>
          <p:cNvSpPr txBox="1"/>
          <p:nvPr>
            <p:ph idx="1" type="body"/>
          </p:nvPr>
        </p:nvSpPr>
        <p:spPr>
          <a:xfrm>
            <a:off x="533400" y="1752600"/>
            <a:ext cx="8229600" cy="4525963"/>
          </a:xfrm>
          <a:prstGeom prst="rect">
            <a:avLst/>
          </a:prstGeom>
          <a:noFill/>
          <a:ln>
            <a:noFill/>
          </a:ln>
        </p:spPr>
        <p:txBody>
          <a:bodyPr anchorCtr="0" anchor="t" bIns="45700" lIns="91425" spcFirstLastPara="1" rIns="91425" wrap="square" tIns="45700">
            <a:normAutofit/>
          </a:bodyPr>
          <a:lstStyle/>
          <a:p>
            <a:pPr indent="-256032" lvl="0" marL="365760" rtl="0" algn="just">
              <a:spcBef>
                <a:spcPts val="0"/>
              </a:spcBef>
              <a:spcAft>
                <a:spcPts val="0"/>
              </a:spcAft>
              <a:buSzPts val="1632"/>
              <a:buNone/>
            </a:pPr>
            <a:r>
              <a:rPr lang="en-GB" sz="2400">
                <a:latin typeface="Times New Roman"/>
                <a:ea typeface="Times New Roman"/>
                <a:cs typeface="Times New Roman"/>
                <a:sym typeface="Times New Roman"/>
              </a:rPr>
              <a:t>There are certainly alternative solutions to absenteeism. They are</a:t>
            </a:r>
            <a:endParaRPr sz="2400">
              <a:latin typeface="Times New Roman"/>
              <a:ea typeface="Times New Roman"/>
              <a:cs typeface="Times New Roman"/>
              <a:sym typeface="Times New Roman"/>
            </a:endParaRPr>
          </a:p>
          <a:p>
            <a:pPr indent="-256032" lvl="0" marL="365760" rtl="0" algn="just">
              <a:spcBef>
                <a:spcPts val="400"/>
              </a:spcBef>
              <a:spcAft>
                <a:spcPts val="0"/>
              </a:spcAft>
              <a:buSzPts val="1632"/>
              <a:buChar char="🞂"/>
            </a:pPr>
            <a:r>
              <a:rPr lang="en-GB" sz="2400">
                <a:latin typeface="Times New Roman"/>
                <a:ea typeface="Times New Roman"/>
                <a:cs typeface="Times New Roman"/>
                <a:sym typeface="Times New Roman"/>
              </a:rPr>
              <a:t>AI developed infrastructure which will involve fewer people</a:t>
            </a:r>
            <a:endParaRPr sz="2400">
              <a:latin typeface="Times New Roman"/>
              <a:ea typeface="Times New Roman"/>
              <a:cs typeface="Times New Roman"/>
              <a:sym typeface="Times New Roman"/>
            </a:endParaRPr>
          </a:p>
          <a:p>
            <a:pPr indent="-256032" lvl="0" marL="365760" rtl="0" algn="just">
              <a:spcBef>
                <a:spcPts val="400"/>
              </a:spcBef>
              <a:spcAft>
                <a:spcPts val="0"/>
              </a:spcAft>
              <a:buSzPts val="1632"/>
              <a:buChar char="🞂"/>
            </a:pPr>
            <a:r>
              <a:rPr lang="en-GB" sz="2400">
                <a:latin typeface="Times New Roman"/>
                <a:ea typeface="Times New Roman"/>
                <a:cs typeface="Times New Roman"/>
                <a:sym typeface="Times New Roman"/>
              </a:rPr>
              <a:t>Engaging more employees</a:t>
            </a:r>
            <a:endParaRPr sz="2400">
              <a:latin typeface="Times New Roman"/>
              <a:ea typeface="Times New Roman"/>
              <a:cs typeface="Times New Roman"/>
              <a:sym typeface="Times New Roman"/>
            </a:endParaRPr>
          </a:p>
          <a:p>
            <a:pPr indent="-256032" lvl="0" marL="365760" rtl="0" algn="just">
              <a:spcBef>
                <a:spcPts val="400"/>
              </a:spcBef>
              <a:spcAft>
                <a:spcPts val="0"/>
              </a:spcAft>
              <a:buSzPts val="1632"/>
              <a:buChar char="🞂"/>
            </a:pPr>
            <a:r>
              <a:rPr lang="en-GB" sz="2400">
                <a:latin typeface="Times New Roman"/>
                <a:ea typeface="Times New Roman"/>
                <a:cs typeface="Times New Roman"/>
                <a:sym typeface="Times New Roman"/>
              </a:rPr>
              <a:t>Application of Maslow's hierarchy to meet the expectations of the employees.</a:t>
            </a:r>
            <a:endParaRPr sz="2400">
              <a:latin typeface="Times New Roman"/>
              <a:ea typeface="Times New Roman"/>
              <a:cs typeface="Times New Roman"/>
              <a:sym typeface="Times New Roman"/>
            </a:endParaRPr>
          </a:p>
          <a:p>
            <a:pPr indent="-139446" lvl="0" marL="365760" rtl="0" algn="l">
              <a:spcBef>
                <a:spcPts val="400"/>
              </a:spcBef>
              <a:spcAft>
                <a:spcPts val="0"/>
              </a:spcAft>
              <a:buSzPts val="1836"/>
              <a:buNone/>
            </a:pPr>
            <a:r>
              <a:t/>
            </a:r>
            <a:endParaRPr/>
          </a:p>
        </p:txBody>
      </p:sp>
      <p:sp>
        <p:nvSpPr>
          <p:cNvPr id="184" name="Google Shape;184;p1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imes New Roman"/>
              <a:buNone/>
            </a:pPr>
            <a:r>
              <a:rPr lang="en-GB" sz="3100">
                <a:latin typeface="Times New Roman"/>
                <a:ea typeface="Times New Roman"/>
                <a:cs typeface="Times New Roman"/>
                <a:sym typeface="Times New Roman"/>
              </a:rPr>
              <a:t>Alternative solutions to absenteeism</a:t>
            </a:r>
            <a:br>
              <a:rPr lang="en-GB"/>
            </a:br>
            <a:endParaRPr/>
          </a:p>
        </p:txBody>
      </p:sp>
      <p:pic>
        <p:nvPicPr>
          <p:cNvPr id="185" name="Google Shape;185;p10"/>
          <p:cNvPicPr preferRelativeResize="0"/>
          <p:nvPr/>
        </p:nvPicPr>
        <p:blipFill rotWithShape="1">
          <a:blip r:embed="rId3">
            <a:alphaModFix/>
          </a:blip>
          <a:srcRect b="0" l="0" r="0" t="0"/>
          <a:stretch/>
        </p:blipFill>
        <p:spPr>
          <a:xfrm>
            <a:off x="4724400" y="4191000"/>
            <a:ext cx="3390900" cy="19812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1"/>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256032" lvl="0" marL="365760" rtl="0" algn="l">
              <a:spcBef>
                <a:spcPts val="0"/>
              </a:spcBef>
              <a:spcAft>
                <a:spcPts val="0"/>
              </a:spcAft>
              <a:buSzPts val="1632"/>
              <a:buChar char="🞂"/>
            </a:pPr>
            <a:r>
              <a:rPr lang="en-GB" sz="2400">
                <a:latin typeface="Times New Roman"/>
                <a:ea typeface="Times New Roman"/>
                <a:cs typeface="Times New Roman"/>
                <a:sym typeface="Times New Roman"/>
              </a:rPr>
              <a:t>The appropriate solution to absenteeism is</a:t>
            </a:r>
            <a:endParaRPr sz="2400">
              <a:latin typeface="Times New Roman"/>
              <a:ea typeface="Times New Roman"/>
              <a:cs typeface="Times New Roman"/>
              <a:sym typeface="Times New Roman"/>
            </a:endParaRPr>
          </a:p>
          <a:p>
            <a:pPr indent="-256032" lvl="0" marL="365760" rtl="0" algn="l">
              <a:spcBef>
                <a:spcPts val="400"/>
              </a:spcBef>
              <a:spcAft>
                <a:spcPts val="0"/>
              </a:spcAft>
              <a:buSzPts val="1632"/>
              <a:buChar char="🞂"/>
            </a:pPr>
            <a:r>
              <a:rPr lang="en-GB" sz="2400">
                <a:latin typeface="Times New Roman"/>
                <a:ea typeface="Times New Roman"/>
                <a:cs typeface="Times New Roman"/>
                <a:sym typeface="Times New Roman"/>
              </a:rPr>
              <a:t>Engaging more employees</a:t>
            </a:r>
            <a:endParaRPr sz="2400">
              <a:latin typeface="Times New Roman"/>
              <a:ea typeface="Times New Roman"/>
              <a:cs typeface="Times New Roman"/>
              <a:sym typeface="Times New Roman"/>
            </a:endParaRPr>
          </a:p>
          <a:p>
            <a:pPr indent="-139446" lvl="0" marL="365760" rtl="0" algn="l">
              <a:spcBef>
                <a:spcPts val="400"/>
              </a:spcBef>
              <a:spcAft>
                <a:spcPts val="0"/>
              </a:spcAft>
              <a:buSzPts val="1836"/>
              <a:buNone/>
            </a:pPr>
            <a:r>
              <a:t/>
            </a:r>
            <a:endParaRPr/>
          </a:p>
        </p:txBody>
      </p:sp>
      <p:sp>
        <p:nvSpPr>
          <p:cNvPr id="192" name="Google Shape;192;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imes New Roman"/>
              <a:buNone/>
            </a:pPr>
            <a:r>
              <a:rPr lang="en-GB" sz="3600">
                <a:latin typeface="Times New Roman"/>
                <a:ea typeface="Times New Roman"/>
                <a:cs typeface="Times New Roman"/>
                <a:sym typeface="Times New Roman"/>
              </a:rPr>
              <a:t>Choosing the appropriate solution to absenteeism</a:t>
            </a:r>
            <a:br>
              <a:rPr lang="en-GB"/>
            </a:br>
            <a:endParaRPr/>
          </a:p>
        </p:txBody>
      </p:sp>
      <p:pic>
        <p:nvPicPr>
          <p:cNvPr id="193" name="Google Shape;193;p11"/>
          <p:cNvPicPr preferRelativeResize="0"/>
          <p:nvPr/>
        </p:nvPicPr>
        <p:blipFill rotWithShape="1">
          <a:blip r:embed="rId3">
            <a:alphaModFix/>
          </a:blip>
          <a:srcRect b="0" l="0" r="0" t="0"/>
          <a:stretch/>
        </p:blipFill>
        <p:spPr>
          <a:xfrm>
            <a:off x="3429000" y="3124200"/>
            <a:ext cx="3505200" cy="28194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12"/>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256032" lvl="0" marL="365760" rtl="0" algn="just">
              <a:spcBef>
                <a:spcPts val="0"/>
              </a:spcBef>
              <a:spcAft>
                <a:spcPts val="0"/>
              </a:spcAft>
              <a:buSzPts val="1836"/>
              <a:buNone/>
            </a:pPr>
            <a:r>
              <a:rPr lang="en-GB">
                <a:latin typeface="Times New Roman"/>
                <a:ea typeface="Times New Roman"/>
                <a:cs typeface="Times New Roman"/>
                <a:sym typeface="Times New Roman"/>
              </a:rPr>
              <a:t>The reasons can be highlighted as follows</a:t>
            </a:r>
            <a:endParaRPr>
              <a:latin typeface="Times New Roman"/>
              <a:ea typeface="Times New Roman"/>
              <a:cs typeface="Times New Roman"/>
              <a:sym typeface="Times New Roman"/>
            </a:endParaRPr>
          </a:p>
          <a:p>
            <a:pPr indent="-256032" lvl="0" marL="365760" rtl="0" algn="just">
              <a:spcBef>
                <a:spcPts val="400"/>
              </a:spcBef>
              <a:spcAft>
                <a:spcPts val="0"/>
              </a:spcAft>
              <a:buSzPts val="1836"/>
              <a:buChar char="🞂"/>
            </a:pPr>
            <a:r>
              <a:rPr lang="en-GB">
                <a:latin typeface="Times New Roman"/>
                <a:ea typeface="Times New Roman"/>
                <a:cs typeface="Times New Roman"/>
                <a:sym typeface="Times New Roman"/>
              </a:rPr>
              <a:t>The medium-sized organization cannot employ high technicality.</a:t>
            </a:r>
            <a:endParaRPr>
              <a:latin typeface="Times New Roman"/>
              <a:ea typeface="Times New Roman"/>
              <a:cs typeface="Times New Roman"/>
              <a:sym typeface="Times New Roman"/>
            </a:endParaRPr>
          </a:p>
          <a:p>
            <a:pPr indent="-256032" lvl="0" marL="365760" rtl="0" algn="just">
              <a:spcBef>
                <a:spcPts val="400"/>
              </a:spcBef>
              <a:spcAft>
                <a:spcPts val="0"/>
              </a:spcAft>
              <a:buSzPts val="1836"/>
              <a:buChar char="🞂"/>
            </a:pPr>
            <a:r>
              <a:rPr lang="en-GB">
                <a:latin typeface="Times New Roman"/>
                <a:ea typeface="Times New Roman"/>
                <a:cs typeface="Times New Roman"/>
                <a:sym typeface="Times New Roman"/>
              </a:rPr>
              <a:t>With the higher number of employees, the organizations can be well managed</a:t>
            </a:r>
            <a:endParaRPr>
              <a:latin typeface="Times New Roman"/>
              <a:ea typeface="Times New Roman"/>
              <a:cs typeface="Times New Roman"/>
              <a:sym typeface="Times New Roman"/>
            </a:endParaRPr>
          </a:p>
          <a:p>
            <a:pPr indent="-139446" lvl="0" marL="365760" rtl="0" algn="l">
              <a:spcBef>
                <a:spcPts val="400"/>
              </a:spcBef>
              <a:spcAft>
                <a:spcPts val="0"/>
              </a:spcAft>
              <a:buSzPts val="1836"/>
              <a:buNone/>
            </a:pPr>
            <a:r>
              <a:t/>
            </a:r>
            <a:endParaRPr/>
          </a:p>
        </p:txBody>
      </p:sp>
      <p:sp>
        <p:nvSpPr>
          <p:cNvPr id="200" name="Google Shape;200;p1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imes New Roman"/>
              <a:buNone/>
            </a:pPr>
            <a:r>
              <a:rPr lang="en-GB" sz="3100">
                <a:latin typeface="Times New Roman"/>
                <a:ea typeface="Times New Roman"/>
                <a:cs typeface="Times New Roman"/>
                <a:sym typeface="Times New Roman"/>
              </a:rPr>
              <a:t>Reason for choosing the selected solution as an appropriate one</a:t>
            </a:r>
            <a:br>
              <a:rPr lang="en-GB"/>
            </a:br>
            <a:endParaRPr/>
          </a:p>
        </p:txBody>
      </p:sp>
      <p:pic>
        <p:nvPicPr>
          <p:cNvPr id="201" name="Google Shape;201;p12"/>
          <p:cNvPicPr preferRelativeResize="0"/>
          <p:nvPr/>
        </p:nvPicPr>
        <p:blipFill rotWithShape="1">
          <a:blip r:embed="rId3">
            <a:alphaModFix/>
          </a:blip>
          <a:srcRect b="0" l="0" r="0" t="0"/>
          <a:stretch/>
        </p:blipFill>
        <p:spPr>
          <a:xfrm>
            <a:off x="2971800" y="4114800"/>
            <a:ext cx="3962400" cy="22860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13"/>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256032" lvl="0" marL="365760" rtl="0" algn="l">
              <a:spcBef>
                <a:spcPts val="0"/>
              </a:spcBef>
              <a:spcAft>
                <a:spcPts val="0"/>
              </a:spcAft>
              <a:buSzPts val="1836"/>
              <a:buNone/>
            </a:pPr>
            <a:r>
              <a:rPr lang="en-GB"/>
              <a:t>The organization requires communication with the employees. </a:t>
            </a:r>
            <a:endParaRPr/>
          </a:p>
          <a:p>
            <a:pPr indent="-256032" lvl="0" marL="365760" rtl="0" algn="l">
              <a:spcBef>
                <a:spcPts val="400"/>
              </a:spcBef>
              <a:spcAft>
                <a:spcPts val="0"/>
              </a:spcAft>
              <a:buSzPts val="1836"/>
              <a:buNone/>
            </a:pPr>
            <a:r>
              <a:rPr lang="en-GB"/>
              <a:t>This will help them to understand the key issue. </a:t>
            </a:r>
            <a:endParaRPr/>
          </a:p>
          <a:p>
            <a:pPr indent="-256032" lvl="0" marL="365760" rtl="0" algn="l">
              <a:spcBef>
                <a:spcPts val="400"/>
              </a:spcBef>
              <a:spcAft>
                <a:spcPts val="0"/>
              </a:spcAft>
              <a:buSzPts val="1836"/>
              <a:buNone/>
            </a:pPr>
            <a:r>
              <a:rPr lang="en-GB"/>
              <a:t>The organizations require mitigating the issue of the employees. </a:t>
            </a:r>
            <a:endParaRPr/>
          </a:p>
          <a:p>
            <a:pPr indent="-256032" lvl="0" marL="365760" rtl="0" algn="l">
              <a:spcBef>
                <a:spcPts val="400"/>
              </a:spcBef>
              <a:spcAft>
                <a:spcPts val="0"/>
              </a:spcAft>
              <a:buSzPts val="1836"/>
              <a:buNone/>
            </a:pPr>
            <a:r>
              <a:t/>
            </a:r>
            <a:endParaRPr/>
          </a:p>
        </p:txBody>
      </p:sp>
      <p:sp>
        <p:nvSpPr>
          <p:cNvPr id="207" name="Google Shape;207;p1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imes New Roman"/>
              <a:buNone/>
            </a:pPr>
            <a:r>
              <a:rPr lang="en-GB" sz="4000">
                <a:latin typeface="Times New Roman"/>
                <a:ea typeface="Times New Roman"/>
                <a:cs typeface="Times New Roman"/>
                <a:sym typeface="Times New Roman"/>
              </a:rPr>
              <a:t>Conclusion</a:t>
            </a:r>
            <a:br>
              <a:rPr lang="en-GB"/>
            </a:b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4"/>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fontScale="62500" lnSpcReduction="20000"/>
          </a:bodyPr>
          <a:lstStyle/>
          <a:p>
            <a:pPr indent="-256032" lvl="0" marL="365760" rtl="0" algn="just">
              <a:spcBef>
                <a:spcPts val="0"/>
              </a:spcBef>
              <a:spcAft>
                <a:spcPts val="0"/>
              </a:spcAft>
              <a:buSzPct val="68000"/>
              <a:buChar char="🞂"/>
            </a:pPr>
            <a:r>
              <a:rPr lang="en-GB" sz="3400">
                <a:latin typeface="Times New Roman"/>
                <a:ea typeface="Times New Roman"/>
                <a:cs typeface="Times New Roman"/>
                <a:sym typeface="Times New Roman"/>
              </a:rPr>
              <a:t>Adekanmbi, F.P. and Ukpere, W.I., 2020. Individual substance abuse, perceived workplace fairness and organisational factors as predictors of absenteeism among civil servants in Oyo State. Psychol. Educ, 57, pp.309-323.</a:t>
            </a:r>
            <a:endParaRPr sz="3400">
              <a:latin typeface="Times New Roman"/>
              <a:ea typeface="Times New Roman"/>
              <a:cs typeface="Times New Roman"/>
              <a:sym typeface="Times New Roman"/>
            </a:endParaRPr>
          </a:p>
          <a:p>
            <a:pPr indent="-256032" lvl="0" marL="365760" rtl="0" algn="just">
              <a:spcBef>
                <a:spcPts val="400"/>
              </a:spcBef>
              <a:spcAft>
                <a:spcPts val="0"/>
              </a:spcAft>
              <a:buSzPct val="68000"/>
              <a:buChar char="🞂"/>
            </a:pPr>
            <a:r>
              <a:rPr lang="en-GB" sz="3400">
                <a:latin typeface="Times New Roman"/>
                <a:ea typeface="Times New Roman"/>
                <a:cs typeface="Times New Roman"/>
                <a:sym typeface="Times New Roman"/>
              </a:rPr>
              <a:t>Kaiser, C.P., 2018. Absenteeism, presenteeism, and workplace climate: A taxonomy of employee attendance behaviors. Economics &amp; Business Journal: Inquiries &amp; Perspectives, 9(1), pp.69-86.</a:t>
            </a:r>
            <a:endParaRPr sz="3400">
              <a:latin typeface="Times New Roman"/>
              <a:ea typeface="Times New Roman"/>
              <a:cs typeface="Times New Roman"/>
              <a:sym typeface="Times New Roman"/>
            </a:endParaRPr>
          </a:p>
          <a:p>
            <a:pPr indent="-256032" lvl="0" marL="365760" rtl="0" algn="just">
              <a:spcBef>
                <a:spcPts val="400"/>
              </a:spcBef>
              <a:spcAft>
                <a:spcPts val="0"/>
              </a:spcAft>
              <a:buSzPct val="68000"/>
              <a:buChar char="🞂"/>
            </a:pPr>
            <a:r>
              <a:rPr lang="en-GB" sz="3400">
                <a:latin typeface="Times New Roman"/>
                <a:ea typeface="Times New Roman"/>
                <a:cs typeface="Times New Roman"/>
                <a:sym typeface="Times New Roman"/>
              </a:rPr>
              <a:t>Thurston, E. and Glendon, A.I., 2018. Association of risk exposure, organizational identification, and empowerment, with safety participation, intention to quit, and absenteeism. Safety Science, 105, pp.212-221.</a:t>
            </a:r>
            <a:endParaRPr sz="3400">
              <a:latin typeface="Times New Roman"/>
              <a:ea typeface="Times New Roman"/>
              <a:cs typeface="Times New Roman"/>
              <a:sym typeface="Times New Roman"/>
            </a:endParaRPr>
          </a:p>
          <a:p>
            <a:pPr indent="-256032" lvl="0" marL="365760" rtl="0" algn="just">
              <a:spcBef>
                <a:spcPts val="400"/>
              </a:spcBef>
              <a:spcAft>
                <a:spcPts val="0"/>
              </a:spcAft>
              <a:buSzPct val="68000"/>
              <a:buChar char="🞂"/>
            </a:pPr>
            <a:r>
              <a:rPr lang="en-GB" sz="3400">
                <a:latin typeface="Times New Roman"/>
                <a:ea typeface="Times New Roman"/>
                <a:cs typeface="Times New Roman"/>
                <a:sym typeface="Times New Roman"/>
              </a:rPr>
              <a:t>Wahid, Z., Satter, A.Z., Al Imran, A. and Bhuiyan, T., 2019, January. Predicting absenteeism at work using tree-based learners. In Proceedings of the 3rd International Conference on Machine Learning and Soft Computing (pp. 7-11).</a:t>
            </a:r>
            <a:endParaRPr sz="3400">
              <a:latin typeface="Times New Roman"/>
              <a:ea typeface="Times New Roman"/>
              <a:cs typeface="Times New Roman"/>
              <a:sym typeface="Times New Roman"/>
            </a:endParaRPr>
          </a:p>
          <a:p>
            <a:pPr indent="-183187" lvl="0" marL="365760" rtl="0" algn="l">
              <a:spcBef>
                <a:spcPts val="400"/>
              </a:spcBef>
              <a:spcAft>
                <a:spcPts val="0"/>
              </a:spcAft>
              <a:buSzPct val="68000"/>
              <a:buNone/>
            </a:pPr>
            <a:r>
              <a:t/>
            </a:r>
            <a:endParaRPr/>
          </a:p>
        </p:txBody>
      </p:sp>
      <p:sp>
        <p:nvSpPr>
          <p:cNvPr id="213" name="Google Shape;213;p1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imes New Roman"/>
              <a:buNone/>
            </a:pPr>
            <a:r>
              <a:rPr lang="en-GB" sz="3600">
                <a:latin typeface="Times New Roman"/>
                <a:ea typeface="Times New Roman"/>
                <a:cs typeface="Times New Roman"/>
                <a:sym typeface="Times New Roman"/>
              </a:rPr>
              <a:t>Reference List</a:t>
            </a:r>
            <a:br>
              <a:rPr lang="en-GB"/>
            </a:b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descr="Business Thank-You Letter Examples" id="218" name="Google Shape;218;p15"/>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ucida Sans"/>
              <a:ea typeface="Lucida Sans"/>
              <a:cs typeface="Lucida Sans"/>
              <a:sym typeface="Lucida Sans"/>
            </a:endParaRPr>
          </a:p>
        </p:txBody>
      </p:sp>
      <p:sp>
        <p:nvSpPr>
          <p:cNvPr descr="Business Thank-You Letter Examples" id="219" name="Google Shape;219;p15"/>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ucida Sans"/>
              <a:ea typeface="Lucida Sans"/>
              <a:cs typeface="Lucida Sans"/>
              <a:sym typeface="Lucida Sans"/>
            </a:endParaRPr>
          </a:p>
        </p:txBody>
      </p:sp>
      <p:pic>
        <p:nvPicPr>
          <p:cNvPr id="220" name="Google Shape;220;p15"/>
          <p:cNvPicPr preferRelativeResize="0"/>
          <p:nvPr/>
        </p:nvPicPr>
        <p:blipFill rotWithShape="1">
          <a:blip r:embed="rId3">
            <a:alphaModFix/>
          </a:blip>
          <a:srcRect b="0" l="0" r="0" t="0"/>
          <a:stretch/>
        </p:blipFill>
        <p:spPr>
          <a:xfrm>
            <a:off x="1981201" y="1219200"/>
            <a:ext cx="5334000" cy="39624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oncourse">
  <a:themeElements>
    <a:clrScheme name="Concourse">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2006-08-16T00:00:00Z</dcterms:created>
  <dc:creator>RAMDEV BABA</dc:creator>
</cp:coreProperties>
</file>