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77" r:id="rId3"/>
    <p:sldId id="276" r:id="rId4"/>
    <p:sldId id="279" r:id="rId5"/>
    <p:sldId id="280" r:id="rId6"/>
    <p:sldId id="281" r:id="rId7"/>
    <p:sldId id="304" r:id="rId8"/>
    <p:sldId id="284" r:id="rId9"/>
    <p:sldId id="285" r:id="rId10"/>
    <p:sldId id="286" r:id="rId11"/>
    <p:sldId id="282" r:id="rId12"/>
    <p:sldId id="287" r:id="rId13"/>
    <p:sldId id="283" r:id="rId14"/>
    <p:sldId id="288" r:id="rId15"/>
    <p:sldId id="305" r:id="rId16"/>
    <p:sldId id="306" r:id="rId17"/>
    <p:sldId id="307" r:id="rId18"/>
    <p:sldId id="308" r:id="rId19"/>
    <p:sldId id="261" r:id="rId20"/>
    <p:sldId id="262" r:id="rId21"/>
    <p:sldId id="290" r:id="rId22"/>
    <p:sldId id="291" r:id="rId23"/>
    <p:sldId id="292" r:id="rId24"/>
    <p:sldId id="289" r:id="rId25"/>
    <p:sldId id="266" r:id="rId26"/>
    <p:sldId id="268" r:id="rId27"/>
    <p:sldId id="298" r:id="rId28"/>
    <p:sldId id="299" r:id="rId29"/>
    <p:sldId id="269" r:id="rId30"/>
    <p:sldId id="302" r:id="rId31"/>
    <p:sldId id="267" r:id="rId32"/>
    <p:sldId id="271" r:id="rId33"/>
    <p:sldId id="274" r:id="rId34"/>
    <p:sldId id="303" r:id="rId35"/>
    <p:sldId id="294" r:id="rId36"/>
    <p:sldId id="264" r:id="rId37"/>
    <p:sldId id="265" r:id="rId38"/>
    <p:sldId id="295" r:id="rId39"/>
    <p:sldId id="297" r:id="rId40"/>
    <p:sldId id="296" r:id="rId41"/>
    <p:sldId id="293" r:id="rId42"/>
    <p:sldId id="272" r:id="rId43"/>
    <p:sldId id="301" r:id="rId44"/>
    <p:sldId id="273" r:id="rId45"/>
    <p:sldId id="275" r:id="rId46"/>
    <p:sldId id="278" r:id="rId47"/>
    <p:sldId id="316" r:id="rId48"/>
    <p:sldId id="259" r:id="rId49"/>
    <p:sldId id="260" r:id="rId50"/>
    <p:sldId id="258" r:id="rId51"/>
    <p:sldId id="310" r:id="rId52"/>
    <p:sldId id="311" r:id="rId53"/>
    <p:sldId id="312" r:id="rId54"/>
    <p:sldId id="313" r:id="rId55"/>
    <p:sldId id="314" r:id="rId56"/>
    <p:sldId id="315" r:id="rId57"/>
    <p:sldId id="317" r:id="rId58"/>
    <p:sldId id="257" r:id="rId59"/>
    <p:sldId id="318" r:id="rId60"/>
    <p:sldId id="300" r:id="rId6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9FDE02-1C55-41DD-802E-F3A58FAA3796}" v="559" dt="2019-03-18T04:46:00.3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5" autoAdjust="0"/>
    <p:restoredTop sz="94660"/>
  </p:normalViewPr>
  <p:slideViewPr>
    <p:cSldViewPr snapToGrid="0">
      <p:cViewPr>
        <p:scale>
          <a:sx n="87" d="100"/>
          <a:sy n="87" d="100"/>
        </p:scale>
        <p:origin x="762"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FB9FDE02-1C55-41DD-802E-F3A58FAA3796}"/>
    <pc:docChg chg="undo custSel mod addSld delSld modSld sldOrd modMainMaster">
      <pc:chgData name="Ralph Haeussler" userId="a33031a8bc7a0d8c" providerId="LiveId" clId="{FB9FDE02-1C55-41DD-802E-F3A58FAA3796}" dt="2019-03-18T04:50:22.141" v="3363" actId="14100"/>
      <pc:docMkLst>
        <pc:docMk/>
      </pc:docMkLst>
      <pc:sldChg chg="addSp modSp mod modTransition setBg">
        <pc:chgData name="Ralph Haeussler" userId="a33031a8bc7a0d8c" providerId="LiveId" clId="{FB9FDE02-1C55-41DD-802E-F3A58FAA3796}" dt="2019-03-18T04:37:18.826" v="2624" actId="27636"/>
        <pc:sldMkLst>
          <pc:docMk/>
          <pc:sldMk cId="2812182583" sldId="256"/>
        </pc:sldMkLst>
        <pc:spChg chg="mod">
          <ac:chgData name="Ralph Haeussler" userId="a33031a8bc7a0d8c" providerId="LiveId" clId="{FB9FDE02-1C55-41DD-802E-F3A58FAA3796}" dt="2019-03-18T04:37:03.460" v="2617" actId="122"/>
          <ac:spMkLst>
            <pc:docMk/>
            <pc:sldMk cId="2812182583" sldId="256"/>
            <ac:spMk id="2" creationId="{73809E5F-BD9A-497A-9EF0-8857EC98FB39}"/>
          </ac:spMkLst>
        </pc:spChg>
        <pc:spChg chg="mod">
          <ac:chgData name="Ralph Haeussler" userId="a33031a8bc7a0d8c" providerId="LiveId" clId="{FB9FDE02-1C55-41DD-802E-F3A58FAA3796}" dt="2019-03-18T04:37:18.826" v="2624" actId="27636"/>
          <ac:spMkLst>
            <pc:docMk/>
            <pc:sldMk cId="2812182583" sldId="256"/>
            <ac:spMk id="3" creationId="{F151CDFD-EA86-4629-8E32-9CF1C7053C35}"/>
          </ac:spMkLst>
        </pc:spChg>
        <pc:spChg chg="add">
          <ac:chgData name="Ralph Haeussler" userId="a33031a8bc7a0d8c" providerId="LiveId" clId="{FB9FDE02-1C55-41DD-802E-F3A58FAA3796}" dt="2019-03-18T00:50:54.690" v="66" actId="26606"/>
          <ac:spMkLst>
            <pc:docMk/>
            <pc:sldMk cId="2812182583" sldId="256"/>
            <ac:spMk id="12" creationId="{F4A20210-FA90-4B6D-8D2E-1B90054E097A}"/>
          </ac:spMkLst>
        </pc:spChg>
        <pc:spChg chg="add">
          <ac:chgData name="Ralph Haeussler" userId="a33031a8bc7a0d8c" providerId="LiveId" clId="{FB9FDE02-1C55-41DD-802E-F3A58FAA3796}" dt="2019-03-18T00:50:54.690" v="66" actId="26606"/>
          <ac:spMkLst>
            <pc:docMk/>
            <pc:sldMk cId="2812182583" sldId="256"/>
            <ac:spMk id="14" creationId="{39213B44-68B7-47E7-B506-5C79FCF80924}"/>
          </ac:spMkLst>
        </pc:spChg>
        <pc:grpChg chg="add">
          <ac:chgData name="Ralph Haeussler" userId="a33031a8bc7a0d8c" providerId="LiveId" clId="{FB9FDE02-1C55-41DD-802E-F3A58FAA3796}" dt="2019-03-18T00:50:54.690" v="66" actId="26606"/>
          <ac:grpSpMkLst>
            <pc:docMk/>
            <pc:sldMk cId="2812182583" sldId="256"/>
            <ac:grpSpMk id="16" creationId="{39084D60-65A6-45F8-8C17-3529E43F1C39}"/>
          </ac:grpSpMkLst>
        </pc:grpChg>
        <pc:picChg chg="add mod ord">
          <ac:chgData name="Ralph Haeussler" userId="a33031a8bc7a0d8c" providerId="LiveId" clId="{FB9FDE02-1C55-41DD-802E-F3A58FAA3796}" dt="2019-03-18T00:50:54.690" v="66" actId="26606"/>
          <ac:picMkLst>
            <pc:docMk/>
            <pc:sldMk cId="2812182583" sldId="256"/>
            <ac:picMk id="5" creationId="{77B5953A-E47C-436C-BB09-62B4C4C78386}"/>
          </ac:picMkLst>
        </pc:picChg>
        <pc:picChg chg="add mod">
          <ac:chgData name="Ralph Haeussler" userId="a33031a8bc7a0d8c" providerId="LiveId" clId="{FB9FDE02-1C55-41DD-802E-F3A58FAA3796}" dt="2019-03-18T04:37:09.168" v="2618" actId="1076"/>
          <ac:picMkLst>
            <pc:docMk/>
            <pc:sldMk cId="2812182583" sldId="256"/>
            <ac:picMk id="7" creationId="{0C2F1A4F-5E63-4DFC-86E3-D79DBCBAF5AD}"/>
          </ac:picMkLst>
        </pc:picChg>
        <pc:picChg chg="add">
          <ac:chgData name="Ralph Haeussler" userId="a33031a8bc7a0d8c" providerId="LiveId" clId="{FB9FDE02-1C55-41DD-802E-F3A58FAA3796}" dt="2019-03-18T00:50:54.690" v="66" actId="26606"/>
          <ac:picMkLst>
            <pc:docMk/>
            <pc:sldMk cId="2812182583" sldId="256"/>
            <ac:picMk id="10" creationId="{545F67A4-7428-47F3-AE14-8CA43D976E11}"/>
          </ac:picMkLst>
        </pc:picChg>
      </pc:sldChg>
      <pc:sldChg chg="addSp delSp modSp add mod modTransition setBg">
        <pc:chgData name="Ralph Haeussler" userId="a33031a8bc7a0d8c" providerId="LiveId" clId="{FB9FDE02-1C55-41DD-802E-F3A58FAA3796}" dt="2019-03-18T04:50:22.141" v="3363" actId="14100"/>
        <pc:sldMkLst>
          <pc:docMk/>
          <pc:sldMk cId="989707906" sldId="257"/>
        </pc:sldMkLst>
        <pc:spChg chg="mod">
          <ac:chgData name="Ralph Haeussler" userId="a33031a8bc7a0d8c" providerId="LiveId" clId="{FB9FDE02-1C55-41DD-802E-F3A58FAA3796}" dt="2019-03-18T04:31:39.763" v="1961" actId="20577"/>
          <ac:spMkLst>
            <pc:docMk/>
            <pc:sldMk cId="989707906" sldId="257"/>
            <ac:spMk id="2" creationId="{F8D74480-057A-4B93-BA2C-3EBF90427917}"/>
          </ac:spMkLst>
        </pc:spChg>
        <pc:spChg chg="del">
          <ac:chgData name="Ralph Haeussler" userId="a33031a8bc7a0d8c" providerId="LiveId" clId="{FB9FDE02-1C55-41DD-802E-F3A58FAA3796}" dt="2019-03-18T03:28:19.818" v="1266"/>
          <ac:spMkLst>
            <pc:docMk/>
            <pc:sldMk cId="989707906" sldId="257"/>
            <ac:spMk id="3" creationId="{F7A92381-77CA-47F1-91B1-B7B14765BA1D}"/>
          </ac:spMkLst>
        </pc:spChg>
        <pc:spChg chg="add mod">
          <ac:chgData name="Ralph Haeussler" userId="a33031a8bc7a0d8c" providerId="LiveId" clId="{FB9FDE02-1C55-41DD-802E-F3A58FAA3796}" dt="2019-03-18T04:50:22.141" v="3363" actId="14100"/>
          <ac:spMkLst>
            <pc:docMk/>
            <pc:sldMk cId="989707906" sldId="257"/>
            <ac:spMk id="6" creationId="{66497D32-358F-48AD-8D56-FD33ECD2DEE4}"/>
          </ac:spMkLst>
        </pc:spChg>
        <pc:spChg chg="add">
          <ac:chgData name="Ralph Haeussler" userId="a33031a8bc7a0d8c" providerId="LiveId" clId="{FB9FDE02-1C55-41DD-802E-F3A58FAA3796}" dt="2019-03-18T04:31:24.296" v="1944" actId="26606"/>
          <ac:spMkLst>
            <pc:docMk/>
            <pc:sldMk cId="989707906" sldId="257"/>
            <ac:spMk id="14" creationId="{168A5C37-E0A9-462D-BC65-C14D9025FB87}"/>
          </ac:spMkLst>
        </pc:spChg>
        <pc:picChg chg="add del mod">
          <ac:chgData name="Ralph Haeussler" userId="a33031a8bc7a0d8c" providerId="LiveId" clId="{FB9FDE02-1C55-41DD-802E-F3A58FAA3796}" dt="2019-03-18T04:31:14.583" v="1942"/>
          <ac:picMkLst>
            <pc:docMk/>
            <pc:sldMk cId="989707906" sldId="257"/>
            <ac:picMk id="5" creationId="{4FAFF1F8-0C9F-4599-8707-1DFEA96ADF25}"/>
          </ac:picMkLst>
        </pc:picChg>
        <pc:picChg chg="add mod ord">
          <ac:chgData name="Ralph Haeussler" userId="a33031a8bc7a0d8c" providerId="LiveId" clId="{FB9FDE02-1C55-41DD-802E-F3A58FAA3796}" dt="2019-03-18T04:31:24.296" v="1944" actId="26606"/>
          <ac:picMkLst>
            <pc:docMk/>
            <pc:sldMk cId="989707906" sldId="257"/>
            <ac:picMk id="7" creationId="{9D6F5EE7-11E1-4E15-A02E-A89B0D0E8A16}"/>
          </ac:picMkLst>
        </pc:picChg>
        <pc:picChg chg="add">
          <ac:chgData name="Ralph Haeussler" userId="a33031a8bc7a0d8c" providerId="LiveId" clId="{FB9FDE02-1C55-41DD-802E-F3A58FAA3796}" dt="2019-03-18T04:31:24.296" v="1944" actId="26606"/>
          <ac:picMkLst>
            <pc:docMk/>
            <pc:sldMk cId="989707906" sldId="257"/>
            <ac:picMk id="12" creationId="{C63E20F8-074D-4B3B-AE66-7BBD6F1CB724}"/>
          </ac:picMkLst>
        </pc:picChg>
      </pc:sldChg>
      <pc:sldChg chg="addSp delSp modSp add mod modTransition setBg modAnim delDesignElem">
        <pc:chgData name="Ralph Haeussler" userId="a33031a8bc7a0d8c" providerId="LiveId" clId="{FB9FDE02-1C55-41DD-802E-F3A58FAA3796}" dt="2019-03-18T04:28:28.379" v="1912"/>
        <pc:sldMkLst>
          <pc:docMk/>
          <pc:sldMk cId="2926150180" sldId="258"/>
        </pc:sldMkLst>
        <pc:spChg chg="mod">
          <ac:chgData name="Ralph Haeussler" userId="a33031a8bc7a0d8c" providerId="LiveId" clId="{FB9FDE02-1C55-41DD-802E-F3A58FAA3796}" dt="2019-03-18T04:14:38.827" v="1719" actId="122"/>
          <ac:spMkLst>
            <pc:docMk/>
            <pc:sldMk cId="2926150180" sldId="258"/>
            <ac:spMk id="2" creationId="{73809E5F-BD9A-497A-9EF0-8857EC98FB39}"/>
          </ac:spMkLst>
        </pc:spChg>
        <pc:spChg chg="mod">
          <ac:chgData name="Ralph Haeussler" userId="a33031a8bc7a0d8c" providerId="LiveId" clId="{FB9FDE02-1C55-41DD-802E-F3A58FAA3796}" dt="2019-03-18T04:14:56.186" v="1724" actId="20577"/>
          <ac:spMkLst>
            <pc:docMk/>
            <pc:sldMk cId="2926150180" sldId="258"/>
            <ac:spMk id="3" creationId="{F151CDFD-EA86-4629-8E32-9CF1C7053C35}"/>
          </ac:spMkLst>
        </pc:spChg>
        <pc:spChg chg="add">
          <ac:chgData name="Ralph Haeussler" userId="a33031a8bc7a0d8c" providerId="LiveId" clId="{FB9FDE02-1C55-41DD-802E-F3A58FAA3796}" dt="2019-03-18T00:51:50.233" v="71" actId="26606"/>
          <ac:spMkLst>
            <pc:docMk/>
            <pc:sldMk cId="2926150180" sldId="258"/>
            <ac:spMk id="8" creationId="{ED10CF64-F588-4794-80E9-12CBA1784939}"/>
          </ac:spMkLst>
        </pc:spChg>
        <pc:spChg chg="del">
          <ac:chgData name="Ralph Haeussler" userId="a33031a8bc7a0d8c" providerId="LiveId" clId="{FB9FDE02-1C55-41DD-802E-F3A58FAA3796}" dt="2019-03-18T00:51:21.998" v="70"/>
          <ac:spMkLst>
            <pc:docMk/>
            <pc:sldMk cId="2926150180" sldId="258"/>
            <ac:spMk id="12" creationId="{F4A20210-FA90-4B6D-8D2E-1B90054E097A}"/>
          </ac:spMkLst>
        </pc:spChg>
        <pc:spChg chg="del">
          <ac:chgData name="Ralph Haeussler" userId="a33031a8bc7a0d8c" providerId="LiveId" clId="{FB9FDE02-1C55-41DD-802E-F3A58FAA3796}" dt="2019-03-18T00:51:21.998" v="70"/>
          <ac:spMkLst>
            <pc:docMk/>
            <pc:sldMk cId="2926150180" sldId="258"/>
            <ac:spMk id="14" creationId="{39213B44-68B7-47E7-B506-5C79FCF80924}"/>
          </ac:spMkLst>
        </pc:spChg>
        <pc:grpChg chg="del">
          <ac:chgData name="Ralph Haeussler" userId="a33031a8bc7a0d8c" providerId="LiveId" clId="{FB9FDE02-1C55-41DD-802E-F3A58FAA3796}" dt="2019-03-18T00:51:21.998" v="70"/>
          <ac:grpSpMkLst>
            <pc:docMk/>
            <pc:sldMk cId="2926150180" sldId="258"/>
            <ac:grpSpMk id="16" creationId="{39084D60-65A6-45F8-8C17-3529E43F1C39}"/>
          </ac:grpSpMkLst>
        </pc:grpChg>
        <pc:picChg chg="mod">
          <ac:chgData name="Ralph Haeussler" userId="a33031a8bc7a0d8c" providerId="LiveId" clId="{FB9FDE02-1C55-41DD-802E-F3A58FAA3796}" dt="2019-03-18T00:51:50.233" v="71" actId="26606"/>
          <ac:picMkLst>
            <pc:docMk/>
            <pc:sldMk cId="2926150180" sldId="258"/>
            <ac:picMk id="5" creationId="{77B5953A-E47C-436C-BB09-62B4C4C78386}"/>
          </ac:picMkLst>
        </pc:picChg>
        <pc:picChg chg="add">
          <ac:chgData name="Ralph Haeussler" userId="a33031a8bc7a0d8c" providerId="LiveId" clId="{FB9FDE02-1C55-41DD-802E-F3A58FAA3796}" dt="2019-03-18T00:51:50.233" v="71" actId="26606"/>
          <ac:picMkLst>
            <pc:docMk/>
            <pc:sldMk cId="2926150180" sldId="258"/>
            <ac:picMk id="7" creationId="{0C8B7D16-051E-4562-B872-ABF369C457CA}"/>
          </ac:picMkLst>
        </pc:picChg>
        <pc:picChg chg="del">
          <ac:chgData name="Ralph Haeussler" userId="a33031a8bc7a0d8c" providerId="LiveId" clId="{FB9FDE02-1C55-41DD-802E-F3A58FAA3796}" dt="2019-03-18T00:51:21.998" v="70"/>
          <ac:picMkLst>
            <pc:docMk/>
            <pc:sldMk cId="2926150180" sldId="258"/>
            <ac:picMk id="10" creationId="{545F67A4-7428-47F3-AE14-8CA43D976E11}"/>
          </ac:picMkLst>
        </pc:picChg>
      </pc:sldChg>
      <pc:sldChg chg="addSp delSp modSp add ord modTransition">
        <pc:chgData name="Ralph Haeussler" userId="a33031a8bc7a0d8c" providerId="LiveId" clId="{FB9FDE02-1C55-41DD-802E-F3A58FAA3796}" dt="2019-03-18T04:27:06.033" v="1901"/>
        <pc:sldMkLst>
          <pc:docMk/>
          <pc:sldMk cId="3504112746" sldId="259"/>
        </pc:sldMkLst>
        <pc:spChg chg="del">
          <ac:chgData name="Ralph Haeussler" userId="a33031a8bc7a0d8c" providerId="LiveId" clId="{FB9FDE02-1C55-41DD-802E-F3A58FAA3796}" dt="2019-03-18T00:52:56.499" v="90"/>
          <ac:spMkLst>
            <pc:docMk/>
            <pc:sldMk cId="3504112746" sldId="259"/>
            <ac:spMk id="3" creationId="{E7CE5FA8-8F11-4D0C-AFA9-F2D7D65D80B0}"/>
          </ac:spMkLst>
        </pc:spChg>
        <pc:picChg chg="add mod">
          <ac:chgData name="Ralph Haeussler" userId="a33031a8bc7a0d8c" providerId="LiveId" clId="{FB9FDE02-1C55-41DD-802E-F3A58FAA3796}" dt="2019-03-18T00:53:18.297" v="95" actId="14100"/>
          <ac:picMkLst>
            <pc:docMk/>
            <pc:sldMk cId="3504112746" sldId="259"/>
            <ac:picMk id="5" creationId="{D441A364-5FA4-499D-ACEB-2EF80C3FBFA2}"/>
          </ac:picMkLst>
        </pc:picChg>
      </pc:sldChg>
      <pc:sldChg chg="addSp delSp modSp add ord modTransition">
        <pc:chgData name="Ralph Haeussler" userId="a33031a8bc7a0d8c" providerId="LiveId" clId="{FB9FDE02-1C55-41DD-802E-F3A58FAA3796}" dt="2019-03-18T01:44:50.032" v="722"/>
        <pc:sldMkLst>
          <pc:docMk/>
          <pc:sldMk cId="2694127380" sldId="260"/>
        </pc:sldMkLst>
        <pc:spChg chg="del">
          <ac:chgData name="Ralph Haeussler" userId="a33031a8bc7a0d8c" providerId="LiveId" clId="{FB9FDE02-1C55-41DD-802E-F3A58FAA3796}" dt="2019-03-18T00:54:14.207" v="97"/>
          <ac:spMkLst>
            <pc:docMk/>
            <pc:sldMk cId="2694127380" sldId="260"/>
            <ac:spMk id="3" creationId="{08925CF6-108B-4A59-8D2A-E61042AB53E9}"/>
          </ac:spMkLst>
        </pc:spChg>
        <pc:picChg chg="add mod">
          <ac:chgData name="Ralph Haeussler" userId="a33031a8bc7a0d8c" providerId="LiveId" clId="{FB9FDE02-1C55-41DD-802E-F3A58FAA3796}" dt="2019-03-18T00:54:26.669" v="102" actId="14100"/>
          <ac:picMkLst>
            <pc:docMk/>
            <pc:sldMk cId="2694127380" sldId="260"/>
            <ac:picMk id="5" creationId="{3F6B5CFD-7D62-498C-9777-4EEF8C76FCCE}"/>
          </ac:picMkLst>
        </pc:picChg>
      </pc:sldChg>
      <pc:sldChg chg="addSp delSp modSp add modTransition modAnim">
        <pc:chgData name="Ralph Haeussler" userId="a33031a8bc7a0d8c" providerId="LiveId" clId="{FB9FDE02-1C55-41DD-802E-F3A58FAA3796}" dt="2019-03-18T04:19:38.586" v="1799"/>
        <pc:sldMkLst>
          <pc:docMk/>
          <pc:sldMk cId="643971333" sldId="261"/>
        </pc:sldMkLst>
        <pc:spChg chg="mod">
          <ac:chgData name="Ralph Haeussler" userId="a33031a8bc7a0d8c" providerId="LiveId" clId="{FB9FDE02-1C55-41DD-802E-F3A58FAA3796}" dt="2019-03-18T01:09:23.929" v="227" actId="404"/>
          <ac:spMkLst>
            <pc:docMk/>
            <pc:sldMk cId="643971333" sldId="261"/>
            <ac:spMk id="2" creationId="{CD3D7B91-9778-4FAF-8CC1-64E0DD3981F0}"/>
          </ac:spMkLst>
        </pc:spChg>
        <pc:spChg chg="del">
          <ac:chgData name="Ralph Haeussler" userId="a33031a8bc7a0d8c" providerId="LiveId" clId="{FB9FDE02-1C55-41DD-802E-F3A58FAA3796}" dt="2019-03-18T00:55:16.959" v="104"/>
          <ac:spMkLst>
            <pc:docMk/>
            <pc:sldMk cId="643971333" sldId="261"/>
            <ac:spMk id="3" creationId="{B7FF464A-CF82-4B09-8980-E2AC6F186F67}"/>
          </ac:spMkLst>
        </pc:spChg>
        <pc:spChg chg="add mod">
          <ac:chgData name="Ralph Haeussler" userId="a33031a8bc7a0d8c" providerId="LiveId" clId="{FB9FDE02-1C55-41DD-802E-F3A58FAA3796}" dt="2019-03-18T01:39:30.879" v="669" actId="1076"/>
          <ac:spMkLst>
            <pc:docMk/>
            <pc:sldMk cId="643971333" sldId="261"/>
            <ac:spMk id="12" creationId="{94E9AD3A-E9D9-4B99-A816-372DA936FBA6}"/>
          </ac:spMkLst>
        </pc:spChg>
        <pc:picChg chg="add mod ord">
          <ac:chgData name="Ralph Haeussler" userId="a33031a8bc7a0d8c" providerId="LiveId" clId="{FB9FDE02-1C55-41DD-802E-F3A58FAA3796}" dt="2019-03-18T02:54:13.809" v="1139" actId="14100"/>
          <ac:picMkLst>
            <pc:docMk/>
            <pc:sldMk cId="643971333" sldId="261"/>
            <ac:picMk id="5" creationId="{CE61801F-7219-47A0-869A-8523B7FD6D76}"/>
          </ac:picMkLst>
        </pc:picChg>
        <pc:picChg chg="add mod">
          <ac:chgData name="Ralph Haeussler" userId="a33031a8bc7a0d8c" providerId="LiveId" clId="{FB9FDE02-1C55-41DD-802E-F3A58FAA3796}" dt="2019-03-18T04:01:39.107" v="1440" actId="14100"/>
          <ac:picMkLst>
            <pc:docMk/>
            <pc:sldMk cId="643971333" sldId="261"/>
            <ac:picMk id="7" creationId="{79957018-E893-4659-B2A0-1BCAC3BEBF62}"/>
          </ac:picMkLst>
        </pc:picChg>
        <pc:picChg chg="add mod ord">
          <ac:chgData name="Ralph Haeussler" userId="a33031a8bc7a0d8c" providerId="LiveId" clId="{FB9FDE02-1C55-41DD-802E-F3A58FAA3796}" dt="2019-03-18T04:01:22.293" v="1426" actId="14100"/>
          <ac:picMkLst>
            <pc:docMk/>
            <pc:sldMk cId="643971333" sldId="261"/>
            <ac:picMk id="9" creationId="{E7E39219-E458-4839-BC59-024CF6E9EB47}"/>
          </ac:picMkLst>
        </pc:picChg>
        <pc:picChg chg="add del mod ord">
          <ac:chgData name="Ralph Haeussler" userId="a33031a8bc7a0d8c" providerId="LiveId" clId="{FB9FDE02-1C55-41DD-802E-F3A58FAA3796}" dt="2019-03-18T02:54:08.901" v="1138" actId="478"/>
          <ac:picMkLst>
            <pc:docMk/>
            <pc:sldMk cId="643971333" sldId="261"/>
            <ac:picMk id="11" creationId="{60A360F7-C489-47FF-BAAB-01C323254FE8}"/>
          </ac:picMkLst>
        </pc:picChg>
      </pc:sldChg>
      <pc:sldChg chg="addSp delSp modSp add modTransition">
        <pc:chgData name="Ralph Haeussler" userId="a33031a8bc7a0d8c" providerId="LiveId" clId="{FB9FDE02-1C55-41DD-802E-F3A58FAA3796}" dt="2019-03-18T01:09:31.271" v="228"/>
        <pc:sldMkLst>
          <pc:docMk/>
          <pc:sldMk cId="380665951" sldId="262"/>
        </pc:sldMkLst>
        <pc:spChg chg="del">
          <ac:chgData name="Ralph Haeussler" userId="a33031a8bc7a0d8c" providerId="LiveId" clId="{FB9FDE02-1C55-41DD-802E-F3A58FAA3796}" dt="2019-03-18T01:00:40.261" v="129"/>
          <ac:spMkLst>
            <pc:docMk/>
            <pc:sldMk cId="380665951" sldId="262"/>
            <ac:spMk id="3" creationId="{EB3CFAC5-4FDA-411C-8065-9F92BF1CA893}"/>
          </ac:spMkLst>
        </pc:spChg>
        <pc:spChg chg="add">
          <ac:chgData name="Ralph Haeussler" userId="a33031a8bc7a0d8c" providerId="LiveId" clId="{FB9FDE02-1C55-41DD-802E-F3A58FAA3796}" dt="2019-03-18T01:09:31.271" v="228"/>
          <ac:spMkLst>
            <pc:docMk/>
            <pc:sldMk cId="380665951" sldId="262"/>
            <ac:spMk id="8" creationId="{A7ACBE44-2A91-459B-8E69-76AD44A76E08}"/>
          </ac:spMkLst>
        </pc:spChg>
        <pc:picChg chg="add mod">
          <ac:chgData name="Ralph Haeussler" userId="a33031a8bc7a0d8c" providerId="LiveId" clId="{FB9FDE02-1C55-41DD-802E-F3A58FAA3796}" dt="2019-03-18T01:01:03.290" v="134" actId="14100"/>
          <ac:picMkLst>
            <pc:docMk/>
            <pc:sldMk cId="380665951" sldId="262"/>
            <ac:picMk id="5" creationId="{D2295F49-B9AA-48CC-A78D-277C38B28CA2}"/>
          </ac:picMkLst>
        </pc:picChg>
        <pc:picChg chg="add del mod">
          <ac:chgData name="Ralph Haeussler" userId="a33031a8bc7a0d8c" providerId="LiveId" clId="{FB9FDE02-1C55-41DD-802E-F3A58FAA3796}" dt="2019-03-18T01:09:07.592" v="214"/>
          <ac:picMkLst>
            <pc:docMk/>
            <pc:sldMk cId="380665951" sldId="262"/>
            <ac:picMk id="7" creationId="{AD7401C4-1933-46B2-AC58-77A045B2AB1B}"/>
          </ac:picMkLst>
        </pc:picChg>
      </pc:sldChg>
      <pc:sldChg chg="addSp delSp modSp add del modTransition">
        <pc:chgData name="Ralph Haeussler" userId="a33031a8bc7a0d8c" providerId="LiveId" clId="{FB9FDE02-1C55-41DD-802E-F3A58FAA3796}" dt="2019-03-18T02:04:42.829" v="874" actId="2696"/>
        <pc:sldMkLst>
          <pc:docMk/>
          <pc:sldMk cId="3233020849" sldId="263"/>
        </pc:sldMkLst>
        <pc:spChg chg="del">
          <ac:chgData name="Ralph Haeussler" userId="a33031a8bc7a0d8c" providerId="LiveId" clId="{FB9FDE02-1C55-41DD-802E-F3A58FAA3796}" dt="2019-03-18T01:02:46.467" v="136"/>
          <ac:spMkLst>
            <pc:docMk/>
            <pc:sldMk cId="3233020849" sldId="263"/>
            <ac:spMk id="3" creationId="{EAEE0B36-2FDF-42BB-A9B6-E86612490547}"/>
          </ac:spMkLst>
        </pc:spChg>
        <pc:spChg chg="add mod">
          <ac:chgData name="Ralph Haeussler" userId="a33031a8bc7a0d8c" providerId="LiveId" clId="{FB9FDE02-1C55-41DD-802E-F3A58FAA3796}" dt="2019-03-18T01:04:11.779" v="151"/>
          <ac:spMkLst>
            <pc:docMk/>
            <pc:sldMk cId="3233020849" sldId="263"/>
            <ac:spMk id="8" creationId="{42B1014B-0029-4D43-83BD-D0DCC398631B}"/>
          </ac:spMkLst>
        </pc:spChg>
        <pc:picChg chg="add del mod">
          <ac:chgData name="Ralph Haeussler" userId="a33031a8bc7a0d8c" providerId="LiveId" clId="{FB9FDE02-1C55-41DD-802E-F3A58FAA3796}" dt="2019-03-18T01:04:11.779" v="151"/>
          <ac:picMkLst>
            <pc:docMk/>
            <pc:sldMk cId="3233020849" sldId="263"/>
            <ac:picMk id="5" creationId="{1D3D80CF-E56E-450B-BD2F-4C33C6D1B6A7}"/>
          </ac:picMkLst>
        </pc:picChg>
        <pc:picChg chg="add del mod">
          <ac:chgData name="Ralph Haeussler" userId="a33031a8bc7a0d8c" providerId="LiveId" clId="{FB9FDE02-1C55-41DD-802E-F3A58FAA3796}" dt="2019-03-18T01:04:27.623" v="157"/>
          <ac:picMkLst>
            <pc:docMk/>
            <pc:sldMk cId="3233020849" sldId="263"/>
            <ac:picMk id="7" creationId="{12A622DF-245D-4069-85E5-F6BE733733E9}"/>
          </ac:picMkLst>
        </pc:picChg>
      </pc:sldChg>
      <pc:sldChg chg="addSp delSp modSp add mod modTransition setBg">
        <pc:chgData name="Ralph Haeussler" userId="a33031a8bc7a0d8c" providerId="LiveId" clId="{FB9FDE02-1C55-41DD-802E-F3A58FAA3796}" dt="2019-03-18T04:21:35.467" v="1826" actId="478"/>
        <pc:sldMkLst>
          <pc:docMk/>
          <pc:sldMk cId="3630744311" sldId="264"/>
        </pc:sldMkLst>
        <pc:spChg chg="del mod">
          <ac:chgData name="Ralph Haeussler" userId="a33031a8bc7a0d8c" providerId="LiveId" clId="{FB9FDE02-1C55-41DD-802E-F3A58FAA3796}" dt="2019-03-18T01:04:07.299" v="150" actId="478"/>
          <ac:spMkLst>
            <pc:docMk/>
            <pc:sldMk cId="3630744311" sldId="264"/>
            <ac:spMk id="2" creationId="{ECABCF77-CF51-4161-A278-F03A48631ECD}"/>
          </ac:spMkLst>
        </pc:spChg>
        <pc:spChg chg="add del">
          <ac:chgData name="Ralph Haeussler" userId="a33031a8bc7a0d8c" providerId="LiveId" clId="{FB9FDE02-1C55-41DD-802E-F3A58FAA3796}" dt="2019-03-18T01:04:07.299" v="150" actId="478"/>
          <ac:spMkLst>
            <pc:docMk/>
            <pc:sldMk cId="3630744311" sldId="264"/>
            <ac:spMk id="10" creationId="{57C52C05-3CF9-49D8-9365-8B26F4A72237}"/>
          </ac:spMkLst>
        </pc:spChg>
        <pc:spChg chg="add">
          <ac:chgData name="Ralph Haeussler" userId="a33031a8bc7a0d8c" providerId="LiveId" clId="{FB9FDE02-1C55-41DD-802E-F3A58FAA3796}" dt="2019-03-18T01:04:02.357" v="149" actId="26606"/>
          <ac:spMkLst>
            <pc:docMk/>
            <pc:sldMk cId="3630744311" sldId="264"/>
            <ac:spMk id="13" creationId="{CBD94887-6A10-4F62-8EE1-B2BCFA1F380F}"/>
          </ac:spMkLst>
        </pc:spChg>
        <pc:spChg chg="add mod">
          <ac:chgData name="Ralph Haeussler" userId="a33031a8bc7a0d8c" providerId="LiveId" clId="{FB9FDE02-1C55-41DD-802E-F3A58FAA3796}" dt="2019-03-18T01:09:45.968" v="240" actId="6549"/>
          <ac:spMkLst>
            <pc:docMk/>
            <pc:sldMk cId="3630744311" sldId="264"/>
            <ac:spMk id="14" creationId="{3BB97FF0-39CC-4E5A-BBAD-36CA84883BB4}"/>
          </ac:spMkLst>
        </pc:spChg>
        <pc:spChg chg="add mod">
          <ac:chgData name="Ralph Haeussler" userId="a33031a8bc7a0d8c" providerId="LiveId" clId="{FB9FDE02-1C55-41DD-802E-F3A58FAA3796}" dt="2019-03-18T01:44:35.537" v="721" actId="1076"/>
          <ac:spMkLst>
            <pc:docMk/>
            <pc:sldMk cId="3630744311" sldId="264"/>
            <ac:spMk id="16" creationId="{50A72C67-708A-4342-81E9-3FAF123EA127}"/>
          </ac:spMkLst>
        </pc:spChg>
        <pc:graphicFrameChg chg="add del mod">
          <ac:chgData name="Ralph Haeussler" userId="a33031a8bc7a0d8c" providerId="LiveId" clId="{FB9FDE02-1C55-41DD-802E-F3A58FAA3796}" dt="2019-03-18T01:08:09.304" v="205"/>
          <ac:graphicFrameMkLst>
            <pc:docMk/>
            <pc:sldMk cId="3630744311" sldId="264"/>
            <ac:graphicFrameMk id="3" creationId="{D203205B-52C1-44C8-B19B-BDDC8F147F07}"/>
          </ac:graphicFrameMkLst>
        </pc:graphicFrameChg>
        <pc:picChg chg="del">
          <ac:chgData name="Ralph Haeussler" userId="a33031a8bc7a0d8c" providerId="LiveId" clId="{FB9FDE02-1C55-41DD-802E-F3A58FAA3796}" dt="2019-03-18T01:04:02.357" v="149" actId="26606"/>
          <ac:picMkLst>
            <pc:docMk/>
            <pc:sldMk cId="3630744311" sldId="264"/>
            <ac:picMk id="5" creationId="{D2295F49-B9AA-48CC-A78D-277C38B28CA2}"/>
          </ac:picMkLst>
        </pc:picChg>
        <pc:picChg chg="add del mod">
          <ac:chgData name="Ralph Haeussler" userId="a33031a8bc7a0d8c" providerId="LiveId" clId="{FB9FDE02-1C55-41DD-802E-F3A58FAA3796}" dt="2019-03-18T04:21:35.467" v="1826" actId="478"/>
          <ac:picMkLst>
            <pc:docMk/>
            <pc:sldMk cId="3630744311" sldId="264"/>
            <ac:picMk id="6" creationId="{35835599-9962-46D2-8378-67913A83108C}"/>
          </ac:picMkLst>
        </pc:picChg>
        <pc:picChg chg="add">
          <ac:chgData name="Ralph Haeussler" userId="a33031a8bc7a0d8c" providerId="LiveId" clId="{FB9FDE02-1C55-41DD-802E-F3A58FAA3796}" dt="2019-03-18T01:04:02.357" v="149" actId="26606"/>
          <ac:picMkLst>
            <pc:docMk/>
            <pc:sldMk cId="3630744311" sldId="264"/>
            <ac:picMk id="8" creationId="{D2295F49-B9AA-48CC-A78D-277C38B28CA2}"/>
          </ac:picMkLst>
        </pc:picChg>
        <pc:picChg chg="add mod">
          <ac:chgData name="Ralph Haeussler" userId="a33031a8bc7a0d8c" providerId="LiveId" clId="{FB9FDE02-1C55-41DD-802E-F3A58FAA3796}" dt="2019-03-18T01:04:23.999" v="155" actId="1076"/>
          <ac:picMkLst>
            <pc:docMk/>
            <pc:sldMk cId="3630744311" sldId="264"/>
            <ac:picMk id="9" creationId="{26403AA7-F9CF-440A-929C-34876CA75A75}"/>
          </ac:picMkLst>
        </pc:picChg>
        <pc:picChg chg="add mod">
          <ac:chgData name="Ralph Haeussler" userId="a33031a8bc7a0d8c" providerId="LiveId" clId="{FB9FDE02-1C55-41DD-802E-F3A58FAA3796}" dt="2019-03-18T01:04:32.215" v="159" actId="1076"/>
          <ac:picMkLst>
            <pc:docMk/>
            <pc:sldMk cId="3630744311" sldId="264"/>
            <ac:picMk id="11" creationId="{08E89C04-B2D9-42BA-805D-DCE96ECEA4A4}"/>
          </ac:picMkLst>
        </pc:picChg>
        <pc:picChg chg="add">
          <ac:chgData name="Ralph Haeussler" userId="a33031a8bc7a0d8c" providerId="LiveId" clId="{FB9FDE02-1C55-41DD-802E-F3A58FAA3796}" dt="2019-03-18T01:04:02.357" v="149" actId="26606"/>
          <ac:picMkLst>
            <pc:docMk/>
            <pc:sldMk cId="3630744311" sldId="264"/>
            <ac:picMk id="15" creationId="{A3D512BA-228A-4979-9312-ACD246E1099D}"/>
          </ac:picMkLst>
        </pc:picChg>
      </pc:sldChg>
      <pc:sldChg chg="addSp delSp modSp add">
        <pc:chgData name="Ralph Haeussler" userId="a33031a8bc7a0d8c" providerId="LiveId" clId="{FB9FDE02-1C55-41DD-802E-F3A58FAA3796}" dt="2019-03-18T04:21:51.464" v="1829" actId="14100"/>
        <pc:sldMkLst>
          <pc:docMk/>
          <pc:sldMk cId="71234022" sldId="265"/>
        </pc:sldMkLst>
        <pc:spChg chg="add del mod">
          <ac:chgData name="Ralph Haeussler" userId="a33031a8bc7a0d8c" providerId="LiveId" clId="{FB9FDE02-1C55-41DD-802E-F3A58FAA3796}" dt="2019-03-18T01:10:57.064" v="245"/>
          <ac:spMkLst>
            <pc:docMk/>
            <pc:sldMk cId="71234022" sldId="265"/>
            <ac:spMk id="3" creationId="{13B0918A-2A3B-4936-820E-CA489AEF985D}"/>
          </ac:spMkLst>
        </pc:spChg>
        <pc:spChg chg="ord">
          <ac:chgData name="Ralph Haeussler" userId="a33031a8bc7a0d8c" providerId="LiveId" clId="{FB9FDE02-1C55-41DD-802E-F3A58FAA3796}" dt="2019-03-18T01:11:24.999" v="255" actId="166"/>
          <ac:spMkLst>
            <pc:docMk/>
            <pc:sldMk cId="71234022" sldId="265"/>
            <ac:spMk id="14" creationId="{3BB97FF0-39CC-4E5A-BBAD-36CA84883BB4}"/>
          </ac:spMkLst>
        </pc:spChg>
        <pc:picChg chg="add mod">
          <ac:chgData name="Ralph Haeussler" userId="a33031a8bc7a0d8c" providerId="LiveId" clId="{FB9FDE02-1C55-41DD-802E-F3A58FAA3796}" dt="2019-03-18T04:21:51.464" v="1829" actId="14100"/>
          <ac:picMkLst>
            <pc:docMk/>
            <pc:sldMk cId="71234022" sldId="265"/>
            <ac:picMk id="5" creationId="{004642AE-95D3-48B5-A98D-93867F9B6EE1}"/>
          </ac:picMkLst>
        </pc:picChg>
        <pc:picChg chg="del">
          <ac:chgData name="Ralph Haeussler" userId="a33031a8bc7a0d8c" providerId="LiveId" clId="{FB9FDE02-1C55-41DD-802E-F3A58FAA3796}" dt="2019-03-18T01:10:55.446" v="244" actId="478"/>
          <ac:picMkLst>
            <pc:docMk/>
            <pc:sldMk cId="71234022" sldId="265"/>
            <ac:picMk id="6" creationId="{35835599-9962-46D2-8378-67913A83108C}"/>
          </ac:picMkLst>
        </pc:picChg>
        <pc:picChg chg="del">
          <ac:chgData name="Ralph Haeussler" userId="a33031a8bc7a0d8c" providerId="LiveId" clId="{FB9FDE02-1C55-41DD-802E-F3A58FAA3796}" dt="2019-03-18T01:10:53.604" v="243" actId="478"/>
          <ac:picMkLst>
            <pc:docMk/>
            <pc:sldMk cId="71234022" sldId="265"/>
            <ac:picMk id="9" creationId="{26403AA7-F9CF-440A-929C-34876CA75A75}"/>
          </ac:picMkLst>
        </pc:picChg>
        <pc:picChg chg="ord">
          <ac:chgData name="Ralph Haeussler" userId="a33031a8bc7a0d8c" providerId="LiveId" clId="{FB9FDE02-1C55-41DD-802E-F3A58FAA3796}" dt="2019-03-18T01:11:12.886" v="252" actId="166"/>
          <ac:picMkLst>
            <pc:docMk/>
            <pc:sldMk cId="71234022" sldId="265"/>
            <ac:picMk id="11" creationId="{08E89C04-B2D9-42BA-805D-DCE96ECEA4A4}"/>
          </ac:picMkLst>
        </pc:picChg>
      </pc:sldChg>
      <pc:sldChg chg="addSp delSp modSp add modTransition">
        <pc:chgData name="Ralph Haeussler" userId="a33031a8bc7a0d8c" providerId="LiveId" clId="{FB9FDE02-1C55-41DD-802E-F3A58FAA3796}" dt="2019-03-18T04:20:51.262" v="1814"/>
        <pc:sldMkLst>
          <pc:docMk/>
          <pc:sldMk cId="2451138632" sldId="266"/>
        </pc:sldMkLst>
        <pc:spChg chg="del">
          <ac:chgData name="Ralph Haeussler" userId="a33031a8bc7a0d8c" providerId="LiveId" clId="{FB9FDE02-1C55-41DD-802E-F3A58FAA3796}" dt="2019-03-18T01:12:30.968" v="257"/>
          <ac:spMkLst>
            <pc:docMk/>
            <pc:sldMk cId="2451138632" sldId="266"/>
            <ac:spMk id="3" creationId="{19E0D85D-A903-4E71-B11D-AA2B2260E5A9}"/>
          </ac:spMkLst>
        </pc:spChg>
        <pc:spChg chg="add mod">
          <ac:chgData name="Ralph Haeussler" userId="a33031a8bc7a0d8c" providerId="LiveId" clId="{FB9FDE02-1C55-41DD-802E-F3A58FAA3796}" dt="2019-03-18T01:13:04.964" v="276" actId="6549"/>
          <ac:spMkLst>
            <pc:docMk/>
            <pc:sldMk cId="2451138632" sldId="266"/>
            <ac:spMk id="6" creationId="{CB1C5493-3D83-4EA7-B720-B53144483939}"/>
          </ac:spMkLst>
        </pc:spChg>
        <pc:spChg chg="add del">
          <ac:chgData name="Ralph Haeussler" userId="a33031a8bc7a0d8c" providerId="LiveId" clId="{FB9FDE02-1C55-41DD-802E-F3A58FAA3796}" dt="2019-03-18T01:13:45.629" v="282"/>
          <ac:spMkLst>
            <pc:docMk/>
            <pc:sldMk cId="2451138632" sldId="266"/>
            <ac:spMk id="7" creationId="{45DA9732-1F36-453F-A26A-A5032DAD5551}"/>
          </ac:spMkLst>
        </pc:spChg>
        <pc:picChg chg="add mod">
          <ac:chgData name="Ralph Haeussler" userId="a33031a8bc7a0d8c" providerId="LiveId" clId="{FB9FDE02-1C55-41DD-802E-F3A58FAA3796}" dt="2019-03-18T01:12:46.275" v="262" actId="14100"/>
          <ac:picMkLst>
            <pc:docMk/>
            <pc:sldMk cId="2451138632" sldId="266"/>
            <ac:picMk id="5" creationId="{70B88EF9-AAAF-4432-A7FD-B0013088A616}"/>
          </ac:picMkLst>
        </pc:picChg>
      </pc:sldChg>
      <pc:sldChg chg="addSp delSp modSp add mod setBg">
        <pc:chgData name="Ralph Haeussler" userId="a33031a8bc7a0d8c" providerId="LiveId" clId="{FB9FDE02-1C55-41DD-802E-F3A58FAA3796}" dt="2019-03-18T01:21:03.825" v="364" actId="166"/>
        <pc:sldMkLst>
          <pc:docMk/>
          <pc:sldMk cId="2645685128" sldId="267"/>
        </pc:sldMkLst>
        <pc:spChg chg="del mod">
          <ac:chgData name="Ralph Haeussler" userId="a33031a8bc7a0d8c" providerId="LiveId" clId="{FB9FDE02-1C55-41DD-802E-F3A58FAA3796}" dt="2019-03-18T01:14:02.394" v="292" actId="478"/>
          <ac:spMkLst>
            <pc:docMk/>
            <pc:sldMk cId="2645685128" sldId="267"/>
            <ac:spMk id="2" creationId="{E9C9AE89-FB67-47C3-B726-AA2CA3FEEB01}"/>
          </ac:spMkLst>
        </pc:spChg>
        <pc:spChg chg="add del mod">
          <ac:chgData name="Ralph Haeussler" userId="a33031a8bc7a0d8c" providerId="LiveId" clId="{FB9FDE02-1C55-41DD-802E-F3A58FAA3796}" dt="2019-03-18T01:14:06.641" v="294" actId="478"/>
          <ac:spMkLst>
            <pc:docMk/>
            <pc:sldMk cId="2645685128" sldId="267"/>
            <ac:spMk id="4" creationId="{75E3B81A-BE06-4DD3-B3A0-6F040B2BF7C7}"/>
          </ac:spMkLst>
        </pc:spChg>
        <pc:spChg chg="add del">
          <ac:chgData name="Ralph Haeussler" userId="a33031a8bc7a0d8c" providerId="LiveId" clId="{FB9FDE02-1C55-41DD-802E-F3A58FAA3796}" dt="2019-03-18T01:13:26.622" v="280" actId="26606"/>
          <ac:spMkLst>
            <pc:docMk/>
            <pc:sldMk cId="2645685128" sldId="267"/>
            <ac:spMk id="6" creationId="{CB1C5493-3D83-4EA7-B720-B53144483939}"/>
          </ac:spMkLst>
        </pc:spChg>
        <pc:spChg chg="add del">
          <ac:chgData name="Ralph Haeussler" userId="a33031a8bc7a0d8c" providerId="LiveId" clId="{FB9FDE02-1C55-41DD-802E-F3A58FAA3796}" dt="2019-03-18T01:13:26.528" v="279" actId="26606"/>
          <ac:spMkLst>
            <pc:docMk/>
            <pc:sldMk cId="2645685128" sldId="267"/>
            <ac:spMk id="11" creationId="{1D90517B-5E37-4295-9602-6755956C7EB8}"/>
          </ac:spMkLst>
        </pc:spChg>
        <pc:spChg chg="add del mod">
          <ac:chgData name="Ralph Haeussler" userId="a33031a8bc7a0d8c" providerId="LiveId" clId="{FB9FDE02-1C55-41DD-802E-F3A58FAA3796}" dt="2019-03-18T01:14:31.894" v="307" actId="478"/>
          <ac:spMkLst>
            <pc:docMk/>
            <pc:sldMk cId="2645685128" sldId="267"/>
            <ac:spMk id="13" creationId="{CD2E4D86-F7D3-4726-90C2-35EF90E7E1BA}"/>
          </ac:spMkLst>
        </pc:spChg>
        <pc:spChg chg="add del">
          <ac:chgData name="Ralph Haeussler" userId="a33031a8bc7a0d8c" providerId="LiveId" clId="{FB9FDE02-1C55-41DD-802E-F3A58FAA3796}" dt="2019-03-18T01:13:26.528" v="279" actId="26606"/>
          <ac:spMkLst>
            <pc:docMk/>
            <pc:sldMk cId="2645685128" sldId="267"/>
            <ac:spMk id="14" creationId="{CBD94887-6A10-4F62-8EE1-B2BCFA1F380F}"/>
          </ac:spMkLst>
        </pc:spChg>
        <pc:spChg chg="add del">
          <ac:chgData name="Ralph Haeussler" userId="a33031a8bc7a0d8c" providerId="LiveId" clId="{FB9FDE02-1C55-41DD-802E-F3A58FAA3796}" dt="2019-03-18T01:14:16.164" v="296" actId="26606"/>
          <ac:spMkLst>
            <pc:docMk/>
            <pc:sldMk cId="2645685128" sldId="267"/>
            <ac:spMk id="20" creationId="{168A5C37-E0A9-462D-BC65-C14D9025FB87}"/>
          </ac:spMkLst>
        </pc:spChg>
        <pc:spChg chg="add del mod ord">
          <ac:chgData name="Ralph Haeussler" userId="a33031a8bc7a0d8c" providerId="LiveId" clId="{FB9FDE02-1C55-41DD-802E-F3A58FAA3796}" dt="2019-03-18T01:15:33.244" v="310"/>
          <ac:spMkLst>
            <pc:docMk/>
            <pc:sldMk cId="2645685128" sldId="267"/>
            <ac:spMk id="21" creationId="{7110C40A-93AA-4505-ABBD-321E190DDA13}"/>
          </ac:spMkLst>
        </pc:spChg>
        <pc:spChg chg="add mod ord">
          <ac:chgData name="Ralph Haeussler" userId="a33031a8bc7a0d8c" providerId="LiveId" clId="{FB9FDE02-1C55-41DD-802E-F3A58FAA3796}" dt="2019-03-18T01:21:03.825" v="364" actId="166"/>
          <ac:spMkLst>
            <pc:docMk/>
            <pc:sldMk cId="2645685128" sldId="267"/>
            <ac:spMk id="22" creationId="{D83E358A-5154-4E9A-AE15-29E9F94C52EB}"/>
          </ac:spMkLst>
        </pc:spChg>
        <pc:spChg chg="add">
          <ac:chgData name="Ralph Haeussler" userId="a33031a8bc7a0d8c" providerId="LiveId" clId="{FB9FDE02-1C55-41DD-802E-F3A58FAA3796}" dt="2019-03-18T01:14:16.164" v="296" actId="26606"/>
          <ac:spMkLst>
            <pc:docMk/>
            <pc:sldMk cId="2645685128" sldId="267"/>
            <ac:spMk id="26" creationId="{CBD94887-6A10-4F62-8EE1-B2BCFA1F380F}"/>
          </ac:spMkLst>
        </pc:spChg>
        <pc:graphicFrameChg chg="add del mod">
          <ac:chgData name="Ralph Haeussler" userId="a33031a8bc7a0d8c" providerId="LiveId" clId="{FB9FDE02-1C55-41DD-802E-F3A58FAA3796}" dt="2019-03-18T01:15:22.057" v="309"/>
          <ac:graphicFrameMkLst>
            <pc:docMk/>
            <pc:sldMk cId="2645685128" sldId="267"/>
            <ac:graphicFrameMk id="7" creationId="{B2FDA3F3-8C1C-4E0A-A92F-7258AD2FEAE2}"/>
          </ac:graphicFrameMkLst>
        </pc:graphicFrameChg>
        <pc:picChg chg="add del">
          <ac:chgData name="Ralph Haeussler" userId="a33031a8bc7a0d8c" providerId="LiveId" clId="{FB9FDE02-1C55-41DD-802E-F3A58FAA3796}" dt="2019-03-18T01:13:26.622" v="280" actId="26606"/>
          <ac:picMkLst>
            <pc:docMk/>
            <pc:sldMk cId="2645685128" sldId="267"/>
            <ac:picMk id="5" creationId="{70B88EF9-AAAF-4432-A7FD-B0013088A616}"/>
          </ac:picMkLst>
        </pc:picChg>
        <pc:picChg chg="add del">
          <ac:chgData name="Ralph Haeussler" userId="a33031a8bc7a0d8c" providerId="LiveId" clId="{FB9FDE02-1C55-41DD-802E-F3A58FAA3796}" dt="2019-03-18T01:13:26.528" v="279" actId="26606"/>
          <ac:picMkLst>
            <pc:docMk/>
            <pc:sldMk cId="2645685128" sldId="267"/>
            <ac:picMk id="9" creationId="{70B88EF9-AAAF-4432-A7FD-B0013088A616}"/>
          </ac:picMkLst>
        </pc:picChg>
        <pc:picChg chg="add mod">
          <ac:chgData name="Ralph Haeussler" userId="a33031a8bc7a0d8c" providerId="LiveId" clId="{FB9FDE02-1C55-41DD-802E-F3A58FAA3796}" dt="2019-03-18T01:15:39.127" v="314" actId="1440"/>
          <ac:picMkLst>
            <pc:docMk/>
            <pc:sldMk cId="2645685128" sldId="267"/>
            <ac:picMk id="10" creationId="{FE29335E-2E30-4C66-9116-230529DBE73B}"/>
          </ac:picMkLst>
        </pc:picChg>
        <pc:picChg chg="add mod modCrop">
          <ac:chgData name="Ralph Haeussler" userId="a33031a8bc7a0d8c" providerId="LiveId" clId="{FB9FDE02-1C55-41DD-802E-F3A58FAA3796}" dt="2019-03-18T01:20:57.556" v="363" actId="1076"/>
          <ac:picMkLst>
            <pc:docMk/>
            <pc:sldMk cId="2645685128" sldId="267"/>
            <ac:picMk id="15" creationId="{D00D779A-7DDE-4958-BE66-553C16041C03}"/>
          </ac:picMkLst>
        </pc:picChg>
        <pc:picChg chg="add del">
          <ac:chgData name="Ralph Haeussler" userId="a33031a8bc7a0d8c" providerId="LiveId" clId="{FB9FDE02-1C55-41DD-802E-F3A58FAA3796}" dt="2019-03-18T01:13:26.528" v="279" actId="26606"/>
          <ac:picMkLst>
            <pc:docMk/>
            <pc:sldMk cId="2645685128" sldId="267"/>
            <ac:picMk id="16" creationId="{A3D512BA-228A-4979-9312-ACD246E1099D}"/>
          </ac:picMkLst>
        </pc:picChg>
        <pc:picChg chg="add mod">
          <ac:chgData name="Ralph Haeussler" userId="a33031a8bc7a0d8c" providerId="LiveId" clId="{FB9FDE02-1C55-41DD-802E-F3A58FAA3796}" dt="2019-03-18T01:20:49.784" v="361" actId="1076"/>
          <ac:picMkLst>
            <pc:docMk/>
            <pc:sldMk cId="2645685128" sldId="267"/>
            <ac:picMk id="18" creationId="{70B88EF9-AAAF-4432-A7FD-B0013088A616}"/>
          </ac:picMkLst>
        </pc:picChg>
        <pc:picChg chg="add del">
          <ac:chgData name="Ralph Haeussler" userId="a33031a8bc7a0d8c" providerId="LiveId" clId="{FB9FDE02-1C55-41DD-802E-F3A58FAA3796}" dt="2019-03-18T01:14:16.164" v="296" actId="26606"/>
          <ac:picMkLst>
            <pc:docMk/>
            <pc:sldMk cId="2645685128" sldId="267"/>
            <ac:picMk id="19" creationId="{C63E20F8-074D-4B3B-AE66-7BBD6F1CB724}"/>
          </ac:picMkLst>
        </pc:picChg>
        <pc:picChg chg="add mod">
          <ac:chgData name="Ralph Haeussler" userId="a33031a8bc7a0d8c" providerId="LiveId" clId="{FB9FDE02-1C55-41DD-802E-F3A58FAA3796}" dt="2019-03-18T01:20:54.664" v="362" actId="1076"/>
          <ac:picMkLst>
            <pc:docMk/>
            <pc:sldMk cId="2645685128" sldId="267"/>
            <ac:picMk id="23" creationId="{492F7A4B-181A-4705-8AF9-64599D68CFB9}"/>
          </ac:picMkLst>
        </pc:picChg>
        <pc:picChg chg="add">
          <ac:chgData name="Ralph Haeussler" userId="a33031a8bc7a0d8c" providerId="LiveId" clId="{FB9FDE02-1C55-41DD-802E-F3A58FAA3796}" dt="2019-03-18T01:14:16.164" v="296" actId="26606"/>
          <ac:picMkLst>
            <pc:docMk/>
            <pc:sldMk cId="2645685128" sldId="267"/>
            <ac:picMk id="28" creationId="{A3D512BA-228A-4979-9312-ACD246E1099D}"/>
          </ac:picMkLst>
        </pc:picChg>
      </pc:sldChg>
      <pc:sldChg chg="addSp delSp modSp add del mod setBg">
        <pc:chgData name="Ralph Haeussler" userId="a33031a8bc7a0d8c" providerId="LiveId" clId="{FB9FDE02-1C55-41DD-802E-F3A58FAA3796}" dt="2019-03-18T03:23:17.529" v="1245" actId="1076"/>
        <pc:sldMkLst>
          <pc:docMk/>
          <pc:sldMk cId="367057238" sldId="268"/>
        </pc:sldMkLst>
        <pc:spChg chg="del mod">
          <ac:chgData name="Ralph Haeussler" userId="a33031a8bc7a0d8c" providerId="LiveId" clId="{FB9FDE02-1C55-41DD-802E-F3A58FAA3796}" dt="2019-03-18T01:16:42.163" v="321" actId="478"/>
          <ac:spMkLst>
            <pc:docMk/>
            <pc:sldMk cId="367057238" sldId="268"/>
            <ac:spMk id="2" creationId="{E9C9AE89-FB67-47C3-B726-AA2CA3FEEB01}"/>
          </ac:spMkLst>
        </pc:spChg>
        <pc:spChg chg="add del mod">
          <ac:chgData name="Ralph Haeussler" userId="a33031a8bc7a0d8c" providerId="LiveId" clId="{FB9FDE02-1C55-41DD-802E-F3A58FAA3796}" dt="2019-03-18T03:22:58.418" v="1235"/>
          <ac:spMkLst>
            <pc:docMk/>
            <pc:sldMk cId="367057238" sldId="268"/>
            <ac:spMk id="3" creationId="{5D5AFC02-1C8D-4E43-93D4-CD7D5E9ADAF1}"/>
          </ac:spMkLst>
        </pc:spChg>
        <pc:spChg chg="del">
          <ac:chgData name="Ralph Haeussler" userId="a33031a8bc7a0d8c" providerId="LiveId" clId="{FB9FDE02-1C55-41DD-802E-F3A58FAA3796}" dt="2019-03-18T01:16:33.804" v="316" actId="26606"/>
          <ac:spMkLst>
            <pc:docMk/>
            <pc:sldMk cId="367057238" sldId="268"/>
            <ac:spMk id="6" creationId="{CB1C5493-3D83-4EA7-B720-B53144483939}"/>
          </ac:spMkLst>
        </pc:spChg>
        <pc:spChg chg="add del mod">
          <ac:chgData name="Ralph Haeussler" userId="a33031a8bc7a0d8c" providerId="LiveId" clId="{FB9FDE02-1C55-41DD-802E-F3A58FAA3796}" dt="2019-03-18T01:16:53.329" v="324" actId="478"/>
          <ac:spMkLst>
            <pc:docMk/>
            <pc:sldMk cId="367057238" sldId="268"/>
            <ac:spMk id="8" creationId="{813EE787-1FC9-4D37-BF6C-836B7563038B}"/>
          </ac:spMkLst>
        </pc:spChg>
        <pc:spChg chg="add del">
          <ac:chgData name="Ralph Haeussler" userId="a33031a8bc7a0d8c" providerId="LiveId" clId="{FB9FDE02-1C55-41DD-802E-F3A58FAA3796}" dt="2019-03-18T01:16:36.518" v="317"/>
          <ac:spMkLst>
            <pc:docMk/>
            <pc:sldMk cId="367057238" sldId="268"/>
            <ac:spMk id="11" creationId="{2FEEC2F9-E2A4-4481-9962-428F33E0D3D4}"/>
          </ac:spMkLst>
        </pc:spChg>
        <pc:spChg chg="add">
          <ac:chgData name="Ralph Haeussler" userId="a33031a8bc7a0d8c" providerId="LiveId" clId="{FB9FDE02-1C55-41DD-802E-F3A58FAA3796}" dt="2019-03-18T01:16:49.048" v="322"/>
          <ac:spMkLst>
            <pc:docMk/>
            <pc:sldMk cId="367057238" sldId="268"/>
            <ac:spMk id="13" creationId="{19ED2F62-3780-44EE-BFF2-8B6A8AC53DCB}"/>
          </ac:spMkLst>
        </pc:spChg>
        <pc:spChg chg="add">
          <ac:chgData name="Ralph Haeussler" userId="a33031a8bc7a0d8c" providerId="LiveId" clId="{FB9FDE02-1C55-41DD-802E-F3A58FAA3796}" dt="2019-03-18T01:16:33.804" v="316" actId="26606"/>
          <ac:spMkLst>
            <pc:docMk/>
            <pc:sldMk cId="367057238" sldId="268"/>
            <ac:spMk id="16" creationId="{168A5C37-E0A9-462D-BC65-C14D9025FB87}"/>
          </ac:spMkLst>
        </pc:spChg>
        <pc:picChg chg="add del mod">
          <ac:chgData name="Ralph Haeussler" userId="a33031a8bc7a0d8c" providerId="LiveId" clId="{FB9FDE02-1C55-41DD-802E-F3A58FAA3796}" dt="2019-03-18T03:22:57.356" v="1234" actId="478"/>
          <ac:picMkLst>
            <pc:docMk/>
            <pc:sldMk cId="367057238" sldId="268"/>
            <ac:picMk id="4" creationId="{D10B7785-803A-4DA4-9664-2E81FF60F61D}"/>
          </ac:picMkLst>
        </pc:picChg>
        <pc:picChg chg="del">
          <ac:chgData name="Ralph Haeussler" userId="a33031a8bc7a0d8c" providerId="LiveId" clId="{FB9FDE02-1C55-41DD-802E-F3A58FAA3796}" dt="2019-03-18T01:16:33.804" v="316" actId="26606"/>
          <ac:picMkLst>
            <pc:docMk/>
            <pc:sldMk cId="367057238" sldId="268"/>
            <ac:picMk id="5" creationId="{70B88EF9-AAAF-4432-A7FD-B0013088A616}"/>
          </ac:picMkLst>
        </pc:picChg>
        <pc:picChg chg="add mod">
          <ac:chgData name="Ralph Haeussler" userId="a33031a8bc7a0d8c" providerId="LiveId" clId="{FB9FDE02-1C55-41DD-802E-F3A58FAA3796}" dt="2019-03-18T03:23:17.529" v="1245" actId="1076"/>
          <ac:picMkLst>
            <pc:docMk/>
            <pc:sldMk cId="367057238" sldId="268"/>
            <ac:picMk id="6" creationId="{D44EEA81-313E-4409-B10D-C505C4D26A18}"/>
          </ac:picMkLst>
        </pc:picChg>
        <pc:picChg chg="add mod">
          <ac:chgData name="Ralph Haeussler" userId="a33031a8bc7a0d8c" providerId="LiveId" clId="{FB9FDE02-1C55-41DD-802E-F3A58FAA3796}" dt="2019-03-18T03:23:06.514" v="1241" actId="1076"/>
          <ac:picMkLst>
            <pc:docMk/>
            <pc:sldMk cId="367057238" sldId="268"/>
            <ac:picMk id="9" creationId="{70B88EF9-AAAF-4432-A7FD-B0013088A616}"/>
          </ac:picMkLst>
        </pc:picChg>
        <pc:picChg chg="add">
          <ac:chgData name="Ralph Haeussler" userId="a33031a8bc7a0d8c" providerId="LiveId" clId="{FB9FDE02-1C55-41DD-802E-F3A58FAA3796}" dt="2019-03-18T01:16:33.804" v="316" actId="26606"/>
          <ac:picMkLst>
            <pc:docMk/>
            <pc:sldMk cId="367057238" sldId="268"/>
            <ac:picMk id="14" creationId="{C63E20F8-074D-4B3B-AE66-7BBD6F1CB724}"/>
          </ac:picMkLst>
        </pc:picChg>
      </pc:sldChg>
      <pc:sldChg chg="addSp delSp modSp add">
        <pc:chgData name="Ralph Haeussler" userId="a33031a8bc7a0d8c" providerId="LiveId" clId="{FB9FDE02-1C55-41DD-802E-F3A58FAA3796}" dt="2019-03-18T01:18:18.469" v="336" actId="1440"/>
        <pc:sldMkLst>
          <pc:docMk/>
          <pc:sldMk cId="2826359641" sldId="269"/>
        </pc:sldMkLst>
        <pc:spChg chg="add del mod">
          <ac:chgData name="Ralph Haeussler" userId="a33031a8bc7a0d8c" providerId="LiveId" clId="{FB9FDE02-1C55-41DD-802E-F3A58FAA3796}" dt="2019-03-18T01:18:02.287" v="330"/>
          <ac:spMkLst>
            <pc:docMk/>
            <pc:sldMk cId="2826359641" sldId="269"/>
            <ac:spMk id="3" creationId="{4A672D94-CC5B-4D1F-BCF7-E2F8C82CE669}"/>
          </ac:spMkLst>
        </pc:spChg>
        <pc:spChg chg="ord">
          <ac:chgData name="Ralph Haeussler" userId="a33031a8bc7a0d8c" providerId="LiveId" clId="{FB9FDE02-1C55-41DD-802E-F3A58FAA3796}" dt="2019-03-18T01:18:14.677" v="335" actId="166"/>
          <ac:spMkLst>
            <pc:docMk/>
            <pc:sldMk cId="2826359641" sldId="269"/>
            <ac:spMk id="13" creationId="{19ED2F62-3780-44EE-BFF2-8B6A8AC53DCB}"/>
          </ac:spMkLst>
        </pc:spChg>
        <pc:picChg chg="del">
          <ac:chgData name="Ralph Haeussler" userId="a33031a8bc7a0d8c" providerId="LiveId" clId="{FB9FDE02-1C55-41DD-802E-F3A58FAA3796}" dt="2019-03-18T01:18:01.081" v="329" actId="478"/>
          <ac:picMkLst>
            <pc:docMk/>
            <pc:sldMk cId="2826359641" sldId="269"/>
            <ac:picMk id="4" creationId="{D10B7785-803A-4DA4-9664-2E81FF60F61D}"/>
          </ac:picMkLst>
        </pc:picChg>
        <pc:picChg chg="add mod">
          <ac:chgData name="Ralph Haeussler" userId="a33031a8bc7a0d8c" providerId="LiveId" clId="{FB9FDE02-1C55-41DD-802E-F3A58FAA3796}" dt="2019-03-18T01:18:18.469" v="336" actId="1440"/>
          <ac:picMkLst>
            <pc:docMk/>
            <pc:sldMk cId="2826359641" sldId="269"/>
            <ac:picMk id="6" creationId="{5A6F6A6D-BA7D-4AF8-93C2-5A18B360E750}"/>
          </ac:picMkLst>
        </pc:picChg>
      </pc:sldChg>
      <pc:sldChg chg="addSp delSp modSp add del">
        <pc:chgData name="Ralph Haeussler" userId="a33031a8bc7a0d8c" providerId="LiveId" clId="{FB9FDE02-1C55-41DD-802E-F3A58FAA3796}" dt="2019-03-18T01:24:28.899" v="410" actId="2696"/>
        <pc:sldMkLst>
          <pc:docMk/>
          <pc:sldMk cId="1815115995" sldId="270"/>
        </pc:sldMkLst>
        <pc:spChg chg="add del mod">
          <ac:chgData name="Ralph Haeussler" userId="a33031a8bc7a0d8c" providerId="LiveId" clId="{FB9FDE02-1C55-41DD-802E-F3A58FAA3796}" dt="2019-03-18T01:22:28.708" v="369"/>
          <ac:spMkLst>
            <pc:docMk/>
            <pc:sldMk cId="1815115995" sldId="270"/>
            <ac:spMk id="3" creationId="{F4C566EE-AE8C-46F3-BFB4-182E4E4FDD27}"/>
          </ac:spMkLst>
        </pc:spChg>
        <pc:spChg chg="add mod">
          <ac:chgData name="Ralph Haeussler" userId="a33031a8bc7a0d8c" providerId="LiveId" clId="{FB9FDE02-1C55-41DD-802E-F3A58FAA3796}" dt="2019-03-18T01:23:51.757" v="404"/>
          <ac:spMkLst>
            <pc:docMk/>
            <pc:sldMk cId="1815115995" sldId="270"/>
            <ac:spMk id="6" creationId="{04A2279A-F184-4FE3-8AF0-341E784BF5B5}"/>
          </ac:spMkLst>
        </pc:spChg>
        <pc:spChg chg="mod">
          <ac:chgData name="Ralph Haeussler" userId="a33031a8bc7a0d8c" providerId="LiveId" clId="{FB9FDE02-1C55-41DD-802E-F3A58FAA3796}" dt="2019-03-18T01:22:42.646" v="396" actId="27636"/>
          <ac:spMkLst>
            <pc:docMk/>
            <pc:sldMk cId="1815115995" sldId="270"/>
            <ac:spMk id="22" creationId="{D83E358A-5154-4E9A-AE15-29E9F94C52EB}"/>
          </ac:spMkLst>
        </pc:spChg>
        <pc:picChg chg="add del mod">
          <ac:chgData name="Ralph Haeussler" userId="a33031a8bc7a0d8c" providerId="LiveId" clId="{FB9FDE02-1C55-41DD-802E-F3A58FAA3796}" dt="2019-03-18T01:23:51.757" v="404"/>
          <ac:picMkLst>
            <pc:docMk/>
            <pc:sldMk cId="1815115995" sldId="270"/>
            <ac:picMk id="5" creationId="{D4F045DC-E5EB-4BDF-A89B-3A29B46EFA04}"/>
          </ac:picMkLst>
        </pc:picChg>
        <pc:picChg chg="del">
          <ac:chgData name="Ralph Haeussler" userId="a33031a8bc7a0d8c" providerId="LiveId" clId="{FB9FDE02-1C55-41DD-802E-F3A58FAA3796}" dt="2019-03-18T01:22:25.067" v="367" actId="478"/>
          <ac:picMkLst>
            <pc:docMk/>
            <pc:sldMk cId="1815115995" sldId="270"/>
            <ac:picMk id="10" creationId="{FE29335E-2E30-4C66-9116-230529DBE73B}"/>
          </ac:picMkLst>
        </pc:picChg>
        <pc:picChg chg="del">
          <ac:chgData name="Ralph Haeussler" userId="a33031a8bc7a0d8c" providerId="LiveId" clId="{FB9FDE02-1C55-41DD-802E-F3A58FAA3796}" dt="2019-03-18T01:22:27.558" v="368" actId="478"/>
          <ac:picMkLst>
            <pc:docMk/>
            <pc:sldMk cId="1815115995" sldId="270"/>
            <ac:picMk id="15" creationId="{D00D779A-7DDE-4958-BE66-553C16041C03}"/>
          </ac:picMkLst>
        </pc:picChg>
        <pc:picChg chg="del">
          <ac:chgData name="Ralph Haeussler" userId="a33031a8bc7a0d8c" providerId="LiveId" clId="{FB9FDE02-1C55-41DD-802E-F3A58FAA3796}" dt="2019-03-18T01:22:22.180" v="366" actId="478"/>
          <ac:picMkLst>
            <pc:docMk/>
            <pc:sldMk cId="1815115995" sldId="270"/>
            <ac:picMk id="23" creationId="{492F7A4B-181A-4705-8AF9-64599D68CFB9}"/>
          </ac:picMkLst>
        </pc:picChg>
      </pc:sldChg>
      <pc:sldChg chg="addSp delSp modSp add modTransition">
        <pc:chgData name="Ralph Haeussler" userId="a33031a8bc7a0d8c" providerId="LiveId" clId="{FB9FDE02-1C55-41DD-802E-F3A58FAA3796}" dt="2019-03-18T04:21:07.138" v="1819"/>
        <pc:sldMkLst>
          <pc:docMk/>
          <pc:sldMk cId="1105716686" sldId="271"/>
        </pc:sldMkLst>
        <pc:spChg chg="del">
          <ac:chgData name="Ralph Haeussler" userId="a33031a8bc7a0d8c" providerId="LiveId" clId="{FB9FDE02-1C55-41DD-802E-F3A58FAA3796}" dt="2019-03-18T01:23:26.803" v="398"/>
          <ac:spMkLst>
            <pc:docMk/>
            <pc:sldMk cId="1105716686" sldId="271"/>
            <ac:spMk id="3" creationId="{89061CA1-0D3C-4132-BADA-E81A9AC18161}"/>
          </ac:spMkLst>
        </pc:spChg>
        <pc:spChg chg="add">
          <ac:chgData name="Ralph Haeussler" userId="a33031a8bc7a0d8c" providerId="LiveId" clId="{FB9FDE02-1C55-41DD-802E-F3A58FAA3796}" dt="2019-03-18T01:24:17.159" v="408"/>
          <ac:spMkLst>
            <pc:docMk/>
            <pc:sldMk cId="1105716686" sldId="271"/>
            <ac:spMk id="7" creationId="{2951FEC7-755A-43D7-8E86-316866546828}"/>
          </ac:spMkLst>
        </pc:spChg>
        <pc:picChg chg="add mod">
          <ac:chgData name="Ralph Haeussler" userId="a33031a8bc7a0d8c" providerId="LiveId" clId="{FB9FDE02-1C55-41DD-802E-F3A58FAA3796}" dt="2019-03-18T01:23:46.517" v="403" actId="14100"/>
          <ac:picMkLst>
            <pc:docMk/>
            <pc:sldMk cId="1105716686" sldId="271"/>
            <ac:picMk id="5" creationId="{911F9AA8-D7F6-4DA8-AC77-096203AB5CDF}"/>
          </ac:picMkLst>
        </pc:picChg>
        <pc:picChg chg="add mod">
          <ac:chgData name="Ralph Haeussler" userId="a33031a8bc7a0d8c" providerId="LiveId" clId="{FB9FDE02-1C55-41DD-802E-F3A58FAA3796}" dt="2019-03-18T01:24:24.925" v="409" actId="1076"/>
          <ac:picMkLst>
            <pc:docMk/>
            <pc:sldMk cId="1105716686" sldId="271"/>
            <ac:picMk id="6" creationId="{4A972F0A-2CF0-478D-932D-E1CFEF86D7F9}"/>
          </ac:picMkLst>
        </pc:picChg>
      </pc:sldChg>
      <pc:sldChg chg="addSp delSp modSp add modTransition">
        <pc:chgData name="Ralph Haeussler" userId="a33031a8bc7a0d8c" providerId="LiveId" clId="{FB9FDE02-1C55-41DD-802E-F3A58FAA3796}" dt="2019-03-18T04:22:59.169" v="1844"/>
        <pc:sldMkLst>
          <pc:docMk/>
          <pc:sldMk cId="2240054927" sldId="272"/>
        </pc:sldMkLst>
        <pc:spChg chg="mod">
          <ac:chgData name="Ralph Haeussler" userId="a33031a8bc7a0d8c" providerId="LiveId" clId="{FB9FDE02-1C55-41DD-802E-F3A58FAA3796}" dt="2019-03-18T01:35:58.804" v="624" actId="1076"/>
          <ac:spMkLst>
            <pc:docMk/>
            <pc:sldMk cId="2240054927" sldId="272"/>
            <ac:spMk id="2" creationId="{3BAE6877-D180-4E67-B022-01F220F7A477}"/>
          </ac:spMkLst>
        </pc:spChg>
        <pc:spChg chg="del">
          <ac:chgData name="Ralph Haeussler" userId="a33031a8bc7a0d8c" providerId="LiveId" clId="{FB9FDE02-1C55-41DD-802E-F3A58FAA3796}" dt="2019-03-18T01:26:09.242" v="425"/>
          <ac:spMkLst>
            <pc:docMk/>
            <pc:sldMk cId="2240054927" sldId="272"/>
            <ac:spMk id="3" creationId="{356CB85C-1EEC-463A-BAC3-E63C7CA4B30E}"/>
          </ac:spMkLst>
        </pc:spChg>
        <pc:spChg chg="add mod">
          <ac:chgData name="Ralph Haeussler" userId="a33031a8bc7a0d8c" providerId="LiveId" clId="{FB9FDE02-1C55-41DD-802E-F3A58FAA3796}" dt="2019-03-18T01:25:59.208" v="424" actId="27636"/>
          <ac:spMkLst>
            <pc:docMk/>
            <pc:sldMk cId="2240054927" sldId="272"/>
            <ac:spMk id="4" creationId="{2EDDC0C6-ED2C-4871-9C91-D609DC0F10FF}"/>
          </ac:spMkLst>
        </pc:spChg>
        <pc:spChg chg="add del mod">
          <ac:chgData name="Ralph Haeussler" userId="a33031a8bc7a0d8c" providerId="LiveId" clId="{FB9FDE02-1C55-41DD-802E-F3A58FAA3796}" dt="2019-03-18T01:29:01.633" v="430"/>
          <ac:spMkLst>
            <pc:docMk/>
            <pc:sldMk cId="2240054927" sldId="272"/>
            <ac:spMk id="8" creationId="{A686F7DE-2DDE-4949-864D-D7FCAA1D041C}"/>
          </ac:spMkLst>
        </pc:spChg>
        <pc:spChg chg="add mod">
          <ac:chgData name="Ralph Haeussler" userId="a33031a8bc7a0d8c" providerId="LiveId" clId="{FB9FDE02-1C55-41DD-802E-F3A58FAA3796}" dt="2019-03-18T01:39:01.169" v="641" actId="1076"/>
          <ac:spMkLst>
            <pc:docMk/>
            <pc:sldMk cId="2240054927" sldId="272"/>
            <ac:spMk id="11" creationId="{2EDCCE7B-4C63-49EE-91BF-9094E136066D}"/>
          </ac:spMkLst>
        </pc:spChg>
        <pc:picChg chg="add del mod">
          <ac:chgData name="Ralph Haeussler" userId="a33031a8bc7a0d8c" providerId="LiveId" clId="{FB9FDE02-1C55-41DD-802E-F3A58FAA3796}" dt="2019-03-18T01:29:00.584" v="429" actId="478"/>
          <ac:picMkLst>
            <pc:docMk/>
            <pc:sldMk cId="2240054927" sldId="272"/>
            <ac:picMk id="6" creationId="{321AED24-55EB-4588-A2EB-18FA8E060D76}"/>
          </ac:picMkLst>
        </pc:picChg>
        <pc:picChg chg="add mod ord">
          <ac:chgData name="Ralph Haeussler" userId="a33031a8bc7a0d8c" providerId="LiveId" clId="{FB9FDE02-1C55-41DD-802E-F3A58FAA3796}" dt="2019-03-18T01:35:53.157" v="623" actId="1076"/>
          <ac:picMkLst>
            <pc:docMk/>
            <pc:sldMk cId="2240054927" sldId="272"/>
            <ac:picMk id="10" creationId="{8ECF2DCB-2A44-49DF-A3DA-E53271BFE0C7}"/>
          </ac:picMkLst>
        </pc:picChg>
      </pc:sldChg>
      <pc:sldChg chg="addSp delSp modSp add mod setBg">
        <pc:chgData name="Ralph Haeussler" userId="a33031a8bc7a0d8c" providerId="LiveId" clId="{FB9FDE02-1C55-41DD-802E-F3A58FAA3796}" dt="2019-03-18T03:34:37.071" v="1294"/>
        <pc:sldMkLst>
          <pc:docMk/>
          <pc:sldMk cId="2144083871" sldId="273"/>
        </pc:sldMkLst>
        <pc:spChg chg="mod">
          <ac:chgData name="Ralph Haeussler" userId="a33031a8bc7a0d8c" providerId="LiveId" clId="{FB9FDE02-1C55-41DD-802E-F3A58FAA3796}" dt="2019-03-18T01:32:24.813" v="551" actId="1076"/>
          <ac:spMkLst>
            <pc:docMk/>
            <pc:sldMk cId="2144083871" sldId="273"/>
            <ac:spMk id="2" creationId="{3BAE6877-D180-4E67-B022-01F220F7A477}"/>
          </ac:spMkLst>
        </pc:spChg>
        <pc:spChg chg="del">
          <ac:chgData name="Ralph Haeussler" userId="a33031a8bc7a0d8c" providerId="LiveId" clId="{FB9FDE02-1C55-41DD-802E-F3A58FAA3796}" dt="2019-03-18T01:31:48.479" v="495" actId="26606"/>
          <ac:spMkLst>
            <pc:docMk/>
            <pc:sldMk cId="2144083871" sldId="273"/>
            <ac:spMk id="4" creationId="{2EDDC0C6-ED2C-4871-9C91-D609DC0F10FF}"/>
          </ac:spMkLst>
        </pc:spChg>
        <pc:spChg chg="del mod">
          <ac:chgData name="Ralph Haeussler" userId="a33031a8bc7a0d8c" providerId="LiveId" clId="{FB9FDE02-1C55-41DD-802E-F3A58FAA3796}" dt="2019-03-18T01:31:41.161" v="494" actId="478"/>
          <ac:spMkLst>
            <pc:docMk/>
            <pc:sldMk cId="2144083871" sldId="273"/>
            <ac:spMk id="11" creationId="{2EDCCE7B-4C63-49EE-91BF-9094E136066D}"/>
          </ac:spMkLst>
        </pc:spChg>
        <pc:spChg chg="add">
          <ac:chgData name="Ralph Haeussler" userId="a33031a8bc7a0d8c" providerId="LiveId" clId="{FB9FDE02-1C55-41DD-802E-F3A58FAA3796}" dt="2019-03-18T01:46:43.117" v="731"/>
          <ac:spMkLst>
            <pc:docMk/>
            <pc:sldMk cId="2144083871" sldId="273"/>
            <ac:spMk id="14" creationId="{EC63794E-9D94-4FAD-AACB-7CA8A4B5EAFC}"/>
          </ac:spMkLst>
        </pc:spChg>
        <pc:spChg chg="add del">
          <ac:chgData name="Ralph Haeussler" userId="a33031a8bc7a0d8c" providerId="LiveId" clId="{FB9FDE02-1C55-41DD-802E-F3A58FAA3796}" dt="2019-03-18T01:31:53.566" v="496"/>
          <ac:spMkLst>
            <pc:docMk/>
            <pc:sldMk cId="2144083871" sldId="273"/>
            <ac:spMk id="15" creationId="{F30198D1-96ED-4A09-916A-2619BD28EF12}"/>
          </ac:spMkLst>
        </pc:spChg>
        <pc:spChg chg="add">
          <ac:chgData name="Ralph Haeussler" userId="a33031a8bc7a0d8c" providerId="LiveId" clId="{FB9FDE02-1C55-41DD-802E-F3A58FAA3796}" dt="2019-03-18T01:31:48.479" v="495" actId="26606"/>
          <ac:spMkLst>
            <pc:docMk/>
            <pc:sldMk cId="2144083871" sldId="273"/>
            <ac:spMk id="20" creationId="{168A5C37-E0A9-462D-BC65-C14D9025FB87}"/>
          </ac:spMkLst>
        </pc:spChg>
        <pc:picChg chg="add del mod">
          <ac:chgData name="Ralph Haeussler" userId="a33031a8bc7a0d8c" providerId="LiveId" clId="{FB9FDE02-1C55-41DD-802E-F3A58FAA3796}" dt="2019-03-18T03:34:37.071" v="1294"/>
          <ac:picMkLst>
            <pc:docMk/>
            <pc:sldMk cId="2144083871" sldId="273"/>
            <ac:picMk id="4" creationId="{DD1F77CF-736A-40E5-A3BA-7405DFD54CAB}"/>
          </ac:picMkLst>
        </pc:picChg>
        <pc:picChg chg="add mod">
          <ac:chgData name="Ralph Haeussler" userId="a33031a8bc7a0d8c" providerId="LiveId" clId="{FB9FDE02-1C55-41DD-802E-F3A58FAA3796}" dt="2019-03-18T01:32:28.370" v="552" actId="1440"/>
          <ac:picMkLst>
            <pc:docMk/>
            <pc:sldMk cId="2144083871" sldId="273"/>
            <ac:picMk id="5" creationId="{B826267F-BD6B-479B-B3C7-6BBDC6DB5D71}"/>
          </ac:picMkLst>
        </pc:picChg>
        <pc:picChg chg="add mod ord modCrop">
          <ac:chgData name="Ralph Haeussler" userId="a33031a8bc7a0d8c" providerId="LiveId" clId="{FB9FDE02-1C55-41DD-802E-F3A58FAA3796}" dt="2019-03-18T01:46:47.711" v="732" actId="166"/>
          <ac:picMkLst>
            <pc:docMk/>
            <pc:sldMk cId="2144083871" sldId="273"/>
            <ac:picMk id="7" creationId="{1DA00DB2-73E4-492F-8131-3F1E7020F132}"/>
          </ac:picMkLst>
        </pc:picChg>
        <pc:picChg chg="del">
          <ac:chgData name="Ralph Haeussler" userId="a33031a8bc7a0d8c" providerId="LiveId" clId="{FB9FDE02-1C55-41DD-802E-F3A58FAA3796}" dt="2019-03-18T01:31:48.479" v="495" actId="26606"/>
          <ac:picMkLst>
            <pc:docMk/>
            <pc:sldMk cId="2144083871" sldId="273"/>
            <ac:picMk id="10" creationId="{8ECF2DCB-2A44-49DF-A3DA-E53271BFE0C7}"/>
          </ac:picMkLst>
        </pc:picChg>
        <pc:picChg chg="add mod">
          <ac:chgData name="Ralph Haeussler" userId="a33031a8bc7a0d8c" providerId="LiveId" clId="{FB9FDE02-1C55-41DD-802E-F3A58FAA3796}" dt="2019-03-18T01:33:34.359" v="561" actId="1076"/>
          <ac:picMkLst>
            <pc:docMk/>
            <pc:sldMk cId="2144083871" sldId="273"/>
            <ac:picMk id="13" creationId="{8ECF2DCB-2A44-49DF-A3DA-E53271BFE0C7}"/>
          </ac:picMkLst>
        </pc:picChg>
        <pc:picChg chg="add">
          <ac:chgData name="Ralph Haeussler" userId="a33031a8bc7a0d8c" providerId="LiveId" clId="{FB9FDE02-1C55-41DD-802E-F3A58FAA3796}" dt="2019-03-18T01:31:48.479" v="495" actId="26606"/>
          <ac:picMkLst>
            <pc:docMk/>
            <pc:sldMk cId="2144083871" sldId="273"/>
            <ac:picMk id="18" creationId="{C63E20F8-074D-4B3B-AE66-7BBD6F1CB724}"/>
          </ac:picMkLst>
        </pc:picChg>
      </pc:sldChg>
      <pc:sldChg chg="addSp delSp modSp add mod setBg">
        <pc:chgData name="Ralph Haeussler" userId="a33031a8bc7a0d8c" providerId="LiveId" clId="{FB9FDE02-1C55-41DD-802E-F3A58FAA3796}" dt="2019-03-18T01:43:50.207" v="711" actId="27636"/>
        <pc:sldMkLst>
          <pc:docMk/>
          <pc:sldMk cId="1715147133" sldId="274"/>
        </pc:sldMkLst>
        <pc:spChg chg="del mod">
          <ac:chgData name="Ralph Haeussler" userId="a33031a8bc7a0d8c" providerId="LiveId" clId="{FB9FDE02-1C55-41DD-802E-F3A58FAA3796}" dt="2019-03-18T01:42:42.203" v="683" actId="478"/>
          <ac:spMkLst>
            <pc:docMk/>
            <pc:sldMk cId="1715147133" sldId="274"/>
            <ac:spMk id="2" creationId="{3CAEF70E-61C0-43DB-951E-0082514E4D2C}"/>
          </ac:spMkLst>
        </pc:spChg>
        <pc:spChg chg="add mod">
          <ac:chgData name="Ralph Haeussler" userId="a33031a8bc7a0d8c" providerId="LiveId" clId="{FB9FDE02-1C55-41DD-802E-F3A58FAA3796}" dt="2019-03-18T01:42:42.203" v="683" actId="478"/>
          <ac:spMkLst>
            <pc:docMk/>
            <pc:sldMk cId="1715147133" sldId="274"/>
            <ac:spMk id="4" creationId="{3609355B-914C-4B6C-8699-2CBDB360DB64}"/>
          </ac:spMkLst>
        </pc:spChg>
        <pc:spChg chg="del">
          <ac:chgData name="Ralph Haeussler" userId="a33031a8bc7a0d8c" providerId="LiveId" clId="{FB9FDE02-1C55-41DD-802E-F3A58FAA3796}" dt="2019-03-18T01:42:36.788" v="681" actId="26606"/>
          <ac:spMkLst>
            <pc:docMk/>
            <pc:sldMk cId="1715147133" sldId="274"/>
            <ac:spMk id="7" creationId="{2951FEC7-755A-43D7-8E86-316866546828}"/>
          </ac:spMkLst>
        </pc:spChg>
        <pc:spChg chg="add del">
          <ac:chgData name="Ralph Haeussler" userId="a33031a8bc7a0d8c" providerId="LiveId" clId="{FB9FDE02-1C55-41DD-802E-F3A58FAA3796}" dt="2019-03-18T01:42:43.497" v="684"/>
          <ac:spMkLst>
            <pc:docMk/>
            <pc:sldMk cId="1715147133" sldId="274"/>
            <ac:spMk id="12" creationId="{29F94915-036C-4361-BE04-F7B5BD27FCB3}"/>
          </ac:spMkLst>
        </pc:spChg>
        <pc:spChg chg="add">
          <ac:chgData name="Ralph Haeussler" userId="a33031a8bc7a0d8c" providerId="LiveId" clId="{FB9FDE02-1C55-41DD-802E-F3A58FAA3796}" dt="2019-03-18T01:42:36.788" v="681" actId="26606"/>
          <ac:spMkLst>
            <pc:docMk/>
            <pc:sldMk cId="1715147133" sldId="274"/>
            <ac:spMk id="15" creationId="{CBD94887-6A10-4F62-8EE1-B2BCFA1F380F}"/>
          </ac:spMkLst>
        </pc:spChg>
        <pc:spChg chg="add mod">
          <ac:chgData name="Ralph Haeussler" userId="a33031a8bc7a0d8c" providerId="LiveId" clId="{FB9FDE02-1C55-41DD-802E-F3A58FAA3796}" dt="2019-03-18T01:43:50.207" v="711" actId="27636"/>
          <ac:spMkLst>
            <pc:docMk/>
            <pc:sldMk cId="1715147133" sldId="274"/>
            <ac:spMk id="16" creationId="{D4CA98F9-AB8A-41C4-8075-BC8B3387D96A}"/>
          </ac:spMkLst>
        </pc:spChg>
        <pc:picChg chg="del">
          <ac:chgData name="Ralph Haeussler" userId="a33031a8bc7a0d8c" providerId="LiveId" clId="{FB9FDE02-1C55-41DD-802E-F3A58FAA3796}" dt="2019-03-18T01:42:36.788" v="681" actId="26606"/>
          <ac:picMkLst>
            <pc:docMk/>
            <pc:sldMk cId="1715147133" sldId="274"/>
            <ac:picMk id="5" creationId="{911F9AA8-D7F6-4DA8-AC77-096203AB5CDF}"/>
          </ac:picMkLst>
        </pc:picChg>
        <pc:picChg chg="del">
          <ac:chgData name="Ralph Haeussler" userId="a33031a8bc7a0d8c" providerId="LiveId" clId="{FB9FDE02-1C55-41DD-802E-F3A58FAA3796}" dt="2019-03-18T01:42:28.504" v="680" actId="478"/>
          <ac:picMkLst>
            <pc:docMk/>
            <pc:sldMk cId="1715147133" sldId="274"/>
            <ac:picMk id="6" creationId="{4A972F0A-2CF0-478D-932D-E1CFEF86D7F9}"/>
          </ac:picMkLst>
        </pc:picChg>
        <pc:picChg chg="add mod ord">
          <ac:chgData name="Ralph Haeussler" userId="a33031a8bc7a0d8c" providerId="LiveId" clId="{FB9FDE02-1C55-41DD-802E-F3A58FAA3796}" dt="2019-03-18T01:43:23.623" v="695" actId="1440"/>
          <ac:picMkLst>
            <pc:docMk/>
            <pc:sldMk cId="1715147133" sldId="274"/>
            <ac:picMk id="9" creationId="{839037A7-28DD-4195-9FCD-D6275413261E}"/>
          </ac:picMkLst>
        </pc:picChg>
        <pc:picChg chg="add">
          <ac:chgData name="Ralph Haeussler" userId="a33031a8bc7a0d8c" providerId="LiveId" clId="{FB9FDE02-1C55-41DD-802E-F3A58FAA3796}" dt="2019-03-18T01:42:36.788" v="681" actId="26606"/>
          <ac:picMkLst>
            <pc:docMk/>
            <pc:sldMk cId="1715147133" sldId="274"/>
            <ac:picMk id="10" creationId="{911F9AA8-D7F6-4DA8-AC77-096203AB5CDF}"/>
          </ac:picMkLst>
        </pc:picChg>
        <pc:picChg chg="add mod">
          <ac:chgData name="Ralph Haeussler" userId="a33031a8bc7a0d8c" providerId="LiveId" clId="{FB9FDE02-1C55-41DD-802E-F3A58FAA3796}" dt="2019-03-18T01:43:28.919" v="697" actId="14100"/>
          <ac:picMkLst>
            <pc:docMk/>
            <pc:sldMk cId="1715147133" sldId="274"/>
            <ac:picMk id="13" creationId="{238A22F6-05E5-4F6A-87B1-3FD690817121}"/>
          </ac:picMkLst>
        </pc:picChg>
        <pc:picChg chg="add">
          <ac:chgData name="Ralph Haeussler" userId="a33031a8bc7a0d8c" providerId="LiveId" clId="{FB9FDE02-1C55-41DD-802E-F3A58FAA3796}" dt="2019-03-18T01:42:36.788" v="681" actId="26606"/>
          <ac:picMkLst>
            <pc:docMk/>
            <pc:sldMk cId="1715147133" sldId="274"/>
            <ac:picMk id="17" creationId="{A3D512BA-228A-4979-9312-ACD246E1099D}"/>
          </ac:picMkLst>
        </pc:picChg>
      </pc:sldChg>
      <pc:sldChg chg="addSp delSp modSp add modTransition">
        <pc:chgData name="Ralph Haeussler" userId="a33031a8bc7a0d8c" providerId="LiveId" clId="{FB9FDE02-1C55-41DD-802E-F3A58FAA3796}" dt="2019-03-18T04:23:33.014" v="1847"/>
        <pc:sldMkLst>
          <pc:docMk/>
          <pc:sldMk cId="1357221741" sldId="275"/>
        </pc:sldMkLst>
        <pc:spChg chg="del">
          <ac:chgData name="Ralph Haeussler" userId="a33031a8bc7a0d8c" providerId="LiveId" clId="{FB9FDE02-1C55-41DD-802E-F3A58FAA3796}" dt="2019-03-18T01:46:10.446" v="724"/>
          <ac:spMkLst>
            <pc:docMk/>
            <pc:sldMk cId="1357221741" sldId="275"/>
            <ac:spMk id="3" creationId="{35CEEF52-D70E-4718-8451-4E9CF36F06AE}"/>
          </ac:spMkLst>
        </pc:spChg>
        <pc:spChg chg="add mod">
          <ac:chgData name="Ralph Haeussler" userId="a33031a8bc7a0d8c" providerId="LiveId" clId="{FB9FDE02-1C55-41DD-802E-F3A58FAA3796}" dt="2019-03-18T01:47:07.149" v="758" actId="27636"/>
          <ac:spMkLst>
            <pc:docMk/>
            <pc:sldMk cId="1357221741" sldId="275"/>
            <ac:spMk id="6" creationId="{87866461-64A1-49B4-95D9-D15CB04C0770}"/>
          </ac:spMkLst>
        </pc:spChg>
        <pc:picChg chg="add mod">
          <ac:chgData name="Ralph Haeussler" userId="a33031a8bc7a0d8c" providerId="LiveId" clId="{FB9FDE02-1C55-41DD-802E-F3A58FAA3796}" dt="2019-03-18T01:46:29.511" v="730" actId="14100"/>
          <ac:picMkLst>
            <pc:docMk/>
            <pc:sldMk cId="1357221741" sldId="275"/>
            <ac:picMk id="5" creationId="{0C1B60EC-B108-4C7D-ABEB-9C1E0CFBA3D3}"/>
          </ac:picMkLst>
        </pc:picChg>
      </pc:sldChg>
      <pc:sldChg chg="addSp delSp modSp add mod setBg">
        <pc:chgData name="Ralph Haeussler" userId="a33031a8bc7a0d8c" providerId="LiveId" clId="{FB9FDE02-1C55-41DD-802E-F3A58FAA3796}" dt="2019-03-18T04:35:49.484" v="2600" actId="1076"/>
        <pc:sldMkLst>
          <pc:docMk/>
          <pc:sldMk cId="3936283883" sldId="276"/>
        </pc:sldMkLst>
        <pc:spChg chg="mod">
          <ac:chgData name="Ralph Haeussler" userId="a33031a8bc7a0d8c" providerId="LiveId" clId="{FB9FDE02-1C55-41DD-802E-F3A58FAA3796}" dt="2019-03-18T01:50:37.251" v="763" actId="26606"/>
          <ac:spMkLst>
            <pc:docMk/>
            <pc:sldMk cId="3936283883" sldId="276"/>
            <ac:spMk id="2" creationId="{9AE678A2-F6A9-4B30-8A7F-98B45D3980F1}"/>
          </ac:spMkLst>
        </pc:spChg>
        <pc:spChg chg="del">
          <ac:chgData name="Ralph Haeussler" userId="a33031a8bc7a0d8c" providerId="LiveId" clId="{FB9FDE02-1C55-41DD-802E-F3A58FAA3796}" dt="2019-03-18T01:50:32.007" v="760"/>
          <ac:spMkLst>
            <pc:docMk/>
            <pc:sldMk cId="3936283883" sldId="276"/>
            <ac:spMk id="3" creationId="{B8FE6526-BE11-4710-86CA-E334B4580BE2}"/>
          </ac:spMkLst>
        </pc:spChg>
        <pc:spChg chg="add mod">
          <ac:chgData name="Ralph Haeussler" userId="a33031a8bc7a0d8c" providerId="LiveId" clId="{FB9FDE02-1C55-41DD-802E-F3A58FAA3796}" dt="2019-03-18T01:50:57.959" v="775" actId="27636"/>
          <ac:spMkLst>
            <pc:docMk/>
            <pc:sldMk cId="3936283883" sldId="276"/>
            <ac:spMk id="9" creationId="{E908BA37-09BD-4C3F-BF1C-FB246D5E9D5F}"/>
          </ac:spMkLst>
        </pc:spChg>
        <pc:spChg chg="add">
          <ac:chgData name="Ralph Haeussler" userId="a33031a8bc7a0d8c" providerId="LiveId" clId="{FB9FDE02-1C55-41DD-802E-F3A58FAA3796}" dt="2019-03-18T04:16:11.544" v="1753"/>
          <ac:spMkLst>
            <pc:docMk/>
            <pc:sldMk cId="3936283883" sldId="276"/>
            <ac:spMk id="10" creationId="{4D50B179-9564-4050-ACE2-45A15EDC5F43}"/>
          </ac:spMkLst>
        </pc:spChg>
        <pc:spChg chg="add del">
          <ac:chgData name="Ralph Haeussler" userId="a33031a8bc7a0d8c" providerId="LiveId" clId="{FB9FDE02-1C55-41DD-802E-F3A58FAA3796}" dt="2019-03-18T01:53:38.235" v="785"/>
          <ac:spMkLst>
            <pc:docMk/>
            <pc:sldMk cId="3936283883" sldId="276"/>
            <ac:spMk id="10" creationId="{796F323E-4975-4A42-9960-6F3170C2A912}"/>
          </ac:spMkLst>
        </pc:spChg>
        <pc:spChg chg="add mod">
          <ac:chgData name="Ralph Haeussler" userId="a33031a8bc7a0d8c" providerId="LiveId" clId="{FB9FDE02-1C55-41DD-802E-F3A58FAA3796}" dt="2019-03-18T01:54:39.618" v="827" actId="1076"/>
          <ac:spMkLst>
            <pc:docMk/>
            <pc:sldMk cId="3936283883" sldId="276"/>
            <ac:spMk id="11" creationId="{A9E853A4-BE09-4594-8A57-B86EBA4F020F}"/>
          </ac:spMkLst>
        </pc:spChg>
        <pc:picChg chg="add mod">
          <ac:chgData name="Ralph Haeussler" userId="a33031a8bc7a0d8c" providerId="LiveId" clId="{FB9FDE02-1C55-41DD-802E-F3A58FAA3796}" dt="2019-03-18T04:16:23.375" v="1756" actId="1076"/>
          <ac:picMkLst>
            <pc:docMk/>
            <pc:sldMk cId="3936283883" sldId="276"/>
            <ac:picMk id="4" creationId="{7BAA56D6-1FAE-43C8-B925-640C4CC634DF}"/>
          </ac:picMkLst>
        </pc:picChg>
        <pc:picChg chg="add del mod">
          <ac:chgData name="Ralph Haeussler" userId="a33031a8bc7a0d8c" providerId="LiveId" clId="{FB9FDE02-1C55-41DD-802E-F3A58FAA3796}" dt="2019-03-18T01:50:37.251" v="763" actId="26606"/>
          <ac:picMkLst>
            <pc:docMk/>
            <pc:sldMk cId="3936283883" sldId="276"/>
            <ac:picMk id="5" creationId="{2E19BDEC-C581-4EAA-AF26-5DD2C9621559}"/>
          </ac:picMkLst>
        </pc:picChg>
        <pc:picChg chg="add mod">
          <ac:chgData name="Ralph Haeussler" userId="a33031a8bc7a0d8c" providerId="LiveId" clId="{FB9FDE02-1C55-41DD-802E-F3A58FAA3796}" dt="2019-03-18T04:35:49.484" v="2600" actId="1076"/>
          <ac:picMkLst>
            <pc:docMk/>
            <pc:sldMk cId="3936283883" sldId="276"/>
            <ac:picMk id="7" creationId="{7AAC9D3D-B894-46E7-BAE1-DC849DB19A59}"/>
          </ac:picMkLst>
        </pc:picChg>
        <pc:picChg chg="add mod">
          <ac:chgData name="Ralph Haeussler" userId="a33031a8bc7a0d8c" providerId="LiveId" clId="{FB9FDE02-1C55-41DD-802E-F3A58FAA3796}" dt="2019-03-18T04:16:16.889" v="1754" actId="14100"/>
          <ac:picMkLst>
            <pc:docMk/>
            <pc:sldMk cId="3936283883" sldId="276"/>
            <ac:picMk id="8" creationId="{2E19BDEC-C581-4EAA-AF26-5DD2C9621559}"/>
          </ac:picMkLst>
        </pc:picChg>
      </pc:sldChg>
      <pc:sldChg chg="addSp delSp modSp add modTransition modAnim">
        <pc:chgData name="Ralph Haeussler" userId="a33031a8bc7a0d8c" providerId="LiveId" clId="{FB9FDE02-1C55-41DD-802E-F3A58FAA3796}" dt="2019-03-18T04:39:27.435" v="2681"/>
        <pc:sldMkLst>
          <pc:docMk/>
          <pc:sldMk cId="1924650717" sldId="277"/>
        </pc:sldMkLst>
        <pc:spChg chg="del">
          <ac:chgData name="Ralph Haeussler" userId="a33031a8bc7a0d8c" providerId="LiveId" clId="{FB9FDE02-1C55-41DD-802E-F3A58FAA3796}" dt="2019-03-18T01:52:00.640" v="777"/>
          <ac:spMkLst>
            <pc:docMk/>
            <pc:sldMk cId="1924650717" sldId="277"/>
            <ac:spMk id="3" creationId="{ABA9C7DA-D682-43C1-8580-371210C50E66}"/>
          </ac:spMkLst>
        </pc:spChg>
        <pc:spChg chg="add ord">
          <ac:chgData name="Ralph Haeussler" userId="a33031a8bc7a0d8c" providerId="LiveId" clId="{FB9FDE02-1C55-41DD-802E-F3A58FAA3796}" dt="2019-03-18T01:52:29.274" v="784" actId="166"/>
          <ac:spMkLst>
            <pc:docMk/>
            <pc:sldMk cId="1924650717" sldId="277"/>
            <ac:spMk id="6" creationId="{8A1BF538-6B2A-41D5-B24D-5FC86848E364}"/>
          </ac:spMkLst>
        </pc:spChg>
        <pc:spChg chg="add mod">
          <ac:chgData name="Ralph Haeussler" userId="a33031a8bc7a0d8c" providerId="LiveId" clId="{FB9FDE02-1C55-41DD-802E-F3A58FAA3796}" dt="2019-03-18T04:16:04.784" v="1752" actId="14100"/>
          <ac:spMkLst>
            <pc:docMk/>
            <pc:sldMk cId="1924650717" sldId="277"/>
            <ac:spMk id="7" creationId="{9BA543F8-3695-4FAE-B71B-FCC6E91AF8F2}"/>
          </ac:spMkLst>
        </pc:spChg>
        <pc:spChg chg="add mod">
          <ac:chgData name="Ralph Haeussler" userId="a33031a8bc7a0d8c" providerId="LiveId" clId="{FB9FDE02-1C55-41DD-802E-F3A58FAA3796}" dt="2019-03-18T04:39:10.592" v="2676" actId="1076"/>
          <ac:spMkLst>
            <pc:docMk/>
            <pc:sldMk cId="1924650717" sldId="277"/>
            <ac:spMk id="8" creationId="{0C7935FB-7B47-4208-B0F2-1283BBCD1835}"/>
          </ac:spMkLst>
        </pc:spChg>
        <pc:picChg chg="add mod">
          <ac:chgData name="Ralph Haeussler" userId="a33031a8bc7a0d8c" providerId="LiveId" clId="{FB9FDE02-1C55-41DD-802E-F3A58FAA3796}" dt="2019-03-18T04:38:42.969" v="2630" actId="1440"/>
          <ac:picMkLst>
            <pc:docMk/>
            <pc:sldMk cId="1924650717" sldId="277"/>
            <ac:picMk id="4" creationId="{7690CDA4-E69A-48B3-BA31-4DB87A79FFF7}"/>
          </ac:picMkLst>
        </pc:picChg>
        <pc:picChg chg="add mod">
          <ac:chgData name="Ralph Haeussler" userId="a33031a8bc7a0d8c" providerId="LiveId" clId="{FB9FDE02-1C55-41DD-802E-F3A58FAA3796}" dt="2019-03-18T01:52:12.282" v="782" actId="14100"/>
          <ac:picMkLst>
            <pc:docMk/>
            <pc:sldMk cId="1924650717" sldId="277"/>
            <ac:picMk id="5" creationId="{7F442E64-8F7A-4817-9DD3-091333187947}"/>
          </ac:picMkLst>
        </pc:picChg>
      </pc:sldChg>
      <pc:sldChg chg="addSp modSp add modAnim">
        <pc:chgData name="Ralph Haeussler" userId="a33031a8bc7a0d8c" providerId="LiveId" clId="{FB9FDE02-1C55-41DD-802E-F3A58FAA3796}" dt="2019-03-18T02:01:17.187" v="873" actId="14100"/>
        <pc:sldMkLst>
          <pc:docMk/>
          <pc:sldMk cId="3571736431" sldId="278"/>
        </pc:sldMkLst>
        <pc:picChg chg="add mod ord">
          <ac:chgData name="Ralph Haeussler" userId="a33031a8bc7a0d8c" providerId="LiveId" clId="{FB9FDE02-1C55-41DD-802E-F3A58FAA3796}" dt="2019-03-18T02:01:04.774" v="869" actId="166"/>
          <ac:picMkLst>
            <pc:docMk/>
            <pc:sldMk cId="3571736431" sldId="278"/>
            <ac:picMk id="4" creationId="{4B8CA78C-0F08-454F-8396-4804EC6CFBFF}"/>
          </ac:picMkLst>
        </pc:picChg>
        <pc:picChg chg="add mod">
          <ac:chgData name="Ralph Haeussler" userId="a33031a8bc7a0d8c" providerId="LiveId" clId="{FB9FDE02-1C55-41DD-802E-F3A58FAA3796}" dt="2019-03-18T02:01:07.829" v="870" actId="1076"/>
          <ac:picMkLst>
            <pc:docMk/>
            <pc:sldMk cId="3571736431" sldId="278"/>
            <ac:picMk id="8" creationId="{1764229F-6234-4549-814B-849B978D1AFC}"/>
          </ac:picMkLst>
        </pc:picChg>
        <pc:picChg chg="add mod">
          <ac:chgData name="Ralph Haeussler" userId="a33031a8bc7a0d8c" providerId="LiveId" clId="{FB9FDE02-1C55-41DD-802E-F3A58FAA3796}" dt="2019-03-18T02:01:17.187" v="873" actId="14100"/>
          <ac:picMkLst>
            <pc:docMk/>
            <pc:sldMk cId="3571736431" sldId="278"/>
            <ac:picMk id="10" creationId="{3E4C3D37-3B81-415D-9E62-E5F62DC35396}"/>
          </ac:picMkLst>
        </pc:picChg>
      </pc:sldChg>
      <pc:sldChg chg="addSp delSp modSp add mod modTransition setBg">
        <pc:chgData name="Ralph Haeussler" userId="a33031a8bc7a0d8c" providerId="LiveId" clId="{FB9FDE02-1C55-41DD-802E-F3A58FAA3796}" dt="2019-03-18T04:16:41.857" v="1760"/>
        <pc:sldMkLst>
          <pc:docMk/>
          <pc:sldMk cId="918202644" sldId="279"/>
        </pc:sldMkLst>
        <pc:spChg chg="mod ord">
          <ac:chgData name="Ralph Haeussler" userId="a33031a8bc7a0d8c" providerId="LiveId" clId="{FB9FDE02-1C55-41DD-802E-F3A58FAA3796}" dt="2019-03-18T04:04:08.001" v="1473" actId="113"/>
          <ac:spMkLst>
            <pc:docMk/>
            <pc:sldMk cId="918202644" sldId="279"/>
            <ac:spMk id="2" creationId="{1184A346-56F6-4097-A871-01148A2D3277}"/>
          </ac:spMkLst>
        </pc:spChg>
        <pc:spChg chg="del">
          <ac:chgData name="Ralph Haeussler" userId="a33031a8bc7a0d8c" providerId="LiveId" clId="{FB9FDE02-1C55-41DD-802E-F3A58FAA3796}" dt="2019-03-18T02:21:59.141" v="898"/>
          <ac:spMkLst>
            <pc:docMk/>
            <pc:sldMk cId="918202644" sldId="279"/>
            <ac:spMk id="3" creationId="{DA44AF22-37C6-4B01-873C-9FDACA5DCCC6}"/>
          </ac:spMkLst>
        </pc:spChg>
        <pc:spChg chg="add mod">
          <ac:chgData name="Ralph Haeussler" userId="a33031a8bc7a0d8c" providerId="LiveId" clId="{FB9FDE02-1C55-41DD-802E-F3A58FAA3796}" dt="2019-03-18T03:54:05.400" v="1395" actId="27636"/>
          <ac:spMkLst>
            <pc:docMk/>
            <pc:sldMk cId="918202644" sldId="279"/>
            <ac:spMk id="5" creationId="{E9EBBA40-27AF-478F-8308-EFA9D1D54375}"/>
          </ac:spMkLst>
        </pc:spChg>
        <pc:spChg chg="add mod">
          <ac:chgData name="Ralph Haeussler" userId="a33031a8bc7a0d8c" providerId="LiveId" clId="{FB9FDE02-1C55-41DD-802E-F3A58FAA3796}" dt="2019-03-18T02:22:40.777" v="927" actId="26606"/>
          <ac:spMkLst>
            <pc:docMk/>
            <pc:sldMk cId="918202644" sldId="279"/>
            <ac:spMk id="10" creationId="{ECE6E507-C597-4FB5-A59C-A2CDD381461B}"/>
          </ac:spMkLst>
        </pc:spChg>
        <pc:spChg chg="add del">
          <ac:chgData name="Ralph Haeussler" userId="a33031a8bc7a0d8c" providerId="LiveId" clId="{FB9FDE02-1C55-41DD-802E-F3A58FAA3796}" dt="2019-03-18T02:22:40.777" v="927" actId="26606"/>
          <ac:spMkLst>
            <pc:docMk/>
            <pc:sldMk cId="918202644" sldId="279"/>
            <ac:spMk id="15" creationId="{168A5C37-E0A9-462D-BC65-C14D9025FB87}"/>
          </ac:spMkLst>
        </pc:spChg>
        <pc:picChg chg="add del mod">
          <ac:chgData name="Ralph Haeussler" userId="a33031a8bc7a0d8c" providerId="LiveId" clId="{FB9FDE02-1C55-41DD-802E-F3A58FAA3796}" dt="2019-03-18T02:22:13.931" v="901" actId="26606"/>
          <ac:picMkLst>
            <pc:docMk/>
            <pc:sldMk cId="918202644" sldId="279"/>
            <ac:picMk id="5" creationId="{6940CE4A-54D5-462F-A950-72F6DD18B45F}"/>
          </ac:picMkLst>
        </pc:picChg>
        <pc:picChg chg="add ord">
          <ac:chgData name="Ralph Haeussler" userId="a33031a8bc7a0d8c" providerId="LiveId" clId="{FB9FDE02-1C55-41DD-802E-F3A58FAA3796}" dt="2019-03-18T04:03:48.524" v="1468" actId="167"/>
          <ac:picMkLst>
            <pc:docMk/>
            <pc:sldMk cId="918202644" sldId="279"/>
            <ac:picMk id="6" creationId="{CE33756A-A525-4F1A-A162-0E7CF78DEF0E}"/>
          </ac:picMkLst>
        </pc:picChg>
        <pc:picChg chg="add mod ord">
          <ac:chgData name="Ralph Haeussler" userId="a33031a8bc7a0d8c" providerId="LiveId" clId="{FB9FDE02-1C55-41DD-802E-F3A58FAA3796}" dt="2019-03-18T04:03:59.997" v="1471" actId="1076"/>
          <ac:picMkLst>
            <pc:docMk/>
            <pc:sldMk cId="918202644" sldId="279"/>
            <ac:picMk id="8" creationId="{6940CE4A-54D5-462F-A950-72F6DD18B45F}"/>
          </ac:picMkLst>
        </pc:picChg>
        <pc:picChg chg="add del">
          <ac:chgData name="Ralph Haeussler" userId="a33031a8bc7a0d8c" providerId="LiveId" clId="{FB9FDE02-1C55-41DD-802E-F3A58FAA3796}" dt="2019-03-18T02:22:40.777" v="927" actId="26606"/>
          <ac:picMkLst>
            <pc:docMk/>
            <pc:sldMk cId="918202644" sldId="279"/>
            <ac:picMk id="13" creationId="{C63E20F8-074D-4B3B-AE66-7BBD6F1CB724}"/>
          </ac:picMkLst>
        </pc:picChg>
      </pc:sldChg>
      <pc:sldChg chg="addSp delSp modSp add">
        <pc:chgData name="Ralph Haeussler" userId="a33031a8bc7a0d8c" providerId="LiveId" clId="{FB9FDE02-1C55-41DD-802E-F3A58FAA3796}" dt="2019-03-18T03:53:50.303" v="1383"/>
        <pc:sldMkLst>
          <pc:docMk/>
          <pc:sldMk cId="898261871" sldId="280"/>
        </pc:sldMkLst>
        <pc:spChg chg="del">
          <ac:chgData name="Ralph Haeussler" userId="a33031a8bc7a0d8c" providerId="LiveId" clId="{FB9FDE02-1C55-41DD-802E-F3A58FAA3796}" dt="2019-03-18T02:23:08.951" v="929"/>
          <ac:spMkLst>
            <pc:docMk/>
            <pc:sldMk cId="898261871" sldId="280"/>
            <ac:spMk id="3" creationId="{5C179FE6-A18D-4E08-9320-8125076BA61C}"/>
          </ac:spMkLst>
        </pc:spChg>
        <pc:spChg chg="add">
          <ac:chgData name="Ralph Haeussler" userId="a33031a8bc7a0d8c" providerId="LiveId" clId="{FB9FDE02-1C55-41DD-802E-F3A58FAA3796}" dt="2019-03-18T03:53:50.303" v="1383"/>
          <ac:spMkLst>
            <pc:docMk/>
            <pc:sldMk cId="898261871" sldId="280"/>
            <ac:spMk id="4" creationId="{465F9305-0FDF-4537-BDC1-CEA6F66C334C}"/>
          </ac:spMkLst>
        </pc:spChg>
        <pc:picChg chg="add mod">
          <ac:chgData name="Ralph Haeussler" userId="a33031a8bc7a0d8c" providerId="LiveId" clId="{FB9FDE02-1C55-41DD-802E-F3A58FAA3796}" dt="2019-03-18T02:23:25.464" v="934" actId="14100"/>
          <ac:picMkLst>
            <pc:docMk/>
            <pc:sldMk cId="898261871" sldId="280"/>
            <ac:picMk id="5" creationId="{E26E3227-2C0A-49D9-B77D-9F8E06CDD5F9}"/>
          </ac:picMkLst>
        </pc:picChg>
      </pc:sldChg>
      <pc:sldChg chg="addSp delSp modSp add modTransition">
        <pc:chgData name="Ralph Haeussler" userId="a33031a8bc7a0d8c" providerId="LiveId" clId="{FB9FDE02-1C55-41DD-802E-F3A58FAA3796}" dt="2019-03-18T04:16:57.485" v="1761"/>
        <pc:sldMkLst>
          <pc:docMk/>
          <pc:sldMk cId="4244257093" sldId="281"/>
        </pc:sldMkLst>
        <pc:spChg chg="del">
          <ac:chgData name="Ralph Haeussler" userId="a33031a8bc7a0d8c" providerId="LiveId" clId="{FB9FDE02-1C55-41DD-802E-F3A58FAA3796}" dt="2019-03-18T02:24:23.117" v="936"/>
          <ac:spMkLst>
            <pc:docMk/>
            <pc:sldMk cId="4244257093" sldId="281"/>
            <ac:spMk id="3" creationId="{8196978A-8D78-438E-B445-E6B0B0820658}"/>
          </ac:spMkLst>
        </pc:spChg>
        <pc:spChg chg="add">
          <ac:chgData name="Ralph Haeussler" userId="a33031a8bc7a0d8c" providerId="LiveId" clId="{FB9FDE02-1C55-41DD-802E-F3A58FAA3796}" dt="2019-03-18T03:53:48.122" v="1382"/>
          <ac:spMkLst>
            <pc:docMk/>
            <pc:sldMk cId="4244257093" sldId="281"/>
            <ac:spMk id="4" creationId="{FF3F4690-66D8-4173-A307-6A06B6996DC8}"/>
          </ac:spMkLst>
        </pc:spChg>
        <pc:picChg chg="add mod">
          <ac:chgData name="Ralph Haeussler" userId="a33031a8bc7a0d8c" providerId="LiveId" clId="{FB9FDE02-1C55-41DD-802E-F3A58FAA3796}" dt="2019-03-18T02:24:36.163" v="941" actId="14100"/>
          <ac:picMkLst>
            <pc:docMk/>
            <pc:sldMk cId="4244257093" sldId="281"/>
            <ac:picMk id="5" creationId="{ADD594A9-A631-41F2-8670-1EBE73DEB4A0}"/>
          </ac:picMkLst>
        </pc:picChg>
      </pc:sldChg>
      <pc:sldChg chg="addSp delSp modSp add modTransition">
        <pc:chgData name="Ralph Haeussler" userId="a33031a8bc7a0d8c" providerId="LiveId" clId="{FB9FDE02-1C55-41DD-802E-F3A58FAA3796}" dt="2019-03-18T04:17:36.717" v="1768"/>
        <pc:sldMkLst>
          <pc:docMk/>
          <pc:sldMk cId="2076098891" sldId="282"/>
        </pc:sldMkLst>
        <pc:spChg chg="del">
          <ac:chgData name="Ralph Haeussler" userId="a33031a8bc7a0d8c" providerId="LiveId" clId="{FB9FDE02-1C55-41DD-802E-F3A58FAA3796}" dt="2019-03-18T02:26:20.780" v="943"/>
          <ac:spMkLst>
            <pc:docMk/>
            <pc:sldMk cId="2076098891" sldId="282"/>
            <ac:spMk id="3" creationId="{D4F95514-689A-4F6D-9035-8B1B89213316}"/>
          </ac:spMkLst>
        </pc:spChg>
        <pc:spChg chg="add">
          <ac:chgData name="Ralph Haeussler" userId="a33031a8bc7a0d8c" providerId="LiveId" clId="{FB9FDE02-1C55-41DD-802E-F3A58FAA3796}" dt="2019-03-18T03:53:34.760" v="1377"/>
          <ac:spMkLst>
            <pc:docMk/>
            <pc:sldMk cId="2076098891" sldId="282"/>
            <ac:spMk id="4" creationId="{C915E618-549C-4A15-8F0F-838ADD64000E}"/>
          </ac:spMkLst>
        </pc:spChg>
        <pc:picChg chg="add mod">
          <ac:chgData name="Ralph Haeussler" userId="a33031a8bc7a0d8c" providerId="LiveId" clId="{FB9FDE02-1C55-41DD-802E-F3A58FAA3796}" dt="2019-03-18T02:26:44.080" v="949" actId="14100"/>
          <ac:picMkLst>
            <pc:docMk/>
            <pc:sldMk cId="2076098891" sldId="282"/>
            <ac:picMk id="5" creationId="{1E3A4FF9-43B7-4D2D-AF2F-08D6E40188A4}"/>
          </ac:picMkLst>
        </pc:picChg>
      </pc:sldChg>
      <pc:sldChg chg="addSp delSp modSp add modTransition">
        <pc:chgData name="Ralph Haeussler" userId="a33031a8bc7a0d8c" providerId="LiveId" clId="{FB9FDE02-1C55-41DD-802E-F3A58FAA3796}" dt="2019-03-18T04:18:24.230" v="1774"/>
        <pc:sldMkLst>
          <pc:docMk/>
          <pc:sldMk cId="2619578586" sldId="283"/>
        </pc:sldMkLst>
        <pc:spChg chg="del">
          <ac:chgData name="Ralph Haeussler" userId="a33031a8bc7a0d8c" providerId="LiveId" clId="{FB9FDE02-1C55-41DD-802E-F3A58FAA3796}" dt="2019-03-18T02:27:50.014" v="951"/>
          <ac:spMkLst>
            <pc:docMk/>
            <pc:sldMk cId="2619578586" sldId="283"/>
            <ac:spMk id="3" creationId="{B618B997-B339-4C4F-8D3E-CF2C03D00C41}"/>
          </ac:spMkLst>
        </pc:spChg>
        <pc:spChg chg="add">
          <ac:chgData name="Ralph Haeussler" userId="a33031a8bc7a0d8c" providerId="LiveId" clId="{FB9FDE02-1C55-41DD-802E-F3A58FAA3796}" dt="2019-03-18T03:53:27.858" v="1375"/>
          <ac:spMkLst>
            <pc:docMk/>
            <pc:sldMk cId="2619578586" sldId="283"/>
            <ac:spMk id="4" creationId="{72EC78DA-9338-4E10-B919-74940011BF16}"/>
          </ac:spMkLst>
        </pc:spChg>
        <pc:picChg chg="add mod">
          <ac:chgData name="Ralph Haeussler" userId="a33031a8bc7a0d8c" providerId="LiveId" clId="{FB9FDE02-1C55-41DD-802E-F3A58FAA3796}" dt="2019-03-18T02:28:04.439" v="956" actId="14100"/>
          <ac:picMkLst>
            <pc:docMk/>
            <pc:sldMk cId="2619578586" sldId="283"/>
            <ac:picMk id="5" creationId="{FE1BA19C-0A85-4F90-A755-823219FDF2FF}"/>
          </ac:picMkLst>
        </pc:picChg>
      </pc:sldChg>
      <pc:sldChg chg="addSp delSp modSp add modTransition modAnim">
        <pc:chgData name="Ralph Haeussler" userId="a33031a8bc7a0d8c" providerId="LiveId" clId="{FB9FDE02-1C55-41DD-802E-F3A58FAA3796}" dt="2019-03-18T04:17:17.227" v="1763"/>
        <pc:sldMkLst>
          <pc:docMk/>
          <pc:sldMk cId="920879679" sldId="284"/>
        </pc:sldMkLst>
        <pc:spChg chg="mod">
          <ac:chgData name="Ralph Haeussler" userId="a33031a8bc7a0d8c" providerId="LiveId" clId="{FB9FDE02-1C55-41DD-802E-F3A58FAA3796}" dt="2019-03-18T03:52:50.332" v="1367" actId="1076"/>
          <ac:spMkLst>
            <pc:docMk/>
            <pc:sldMk cId="920879679" sldId="284"/>
            <ac:spMk id="2" creationId="{9EA332B4-9318-460F-8736-88FFDE81445C}"/>
          </ac:spMkLst>
        </pc:spChg>
        <pc:spChg chg="del">
          <ac:chgData name="Ralph Haeussler" userId="a33031a8bc7a0d8c" providerId="LiveId" clId="{FB9FDE02-1C55-41DD-802E-F3A58FAA3796}" dt="2019-03-18T02:28:32.835" v="958"/>
          <ac:spMkLst>
            <pc:docMk/>
            <pc:sldMk cId="920879679" sldId="284"/>
            <ac:spMk id="3" creationId="{505BC028-4C57-481C-9C31-539457915BB5}"/>
          </ac:spMkLst>
        </pc:spChg>
        <pc:spChg chg="add">
          <ac:chgData name="Ralph Haeussler" userId="a33031a8bc7a0d8c" providerId="LiveId" clId="{FB9FDE02-1C55-41DD-802E-F3A58FAA3796}" dt="2019-03-18T03:53:42.107" v="1380"/>
          <ac:spMkLst>
            <pc:docMk/>
            <pc:sldMk cId="920879679" sldId="284"/>
            <ac:spMk id="6" creationId="{3AF4FF79-0454-43AB-818D-114EE04C5B3F}"/>
          </ac:spMkLst>
        </pc:spChg>
        <pc:picChg chg="add mod ord">
          <ac:chgData name="Ralph Haeussler" userId="a33031a8bc7a0d8c" providerId="LiveId" clId="{FB9FDE02-1C55-41DD-802E-F3A58FAA3796}" dt="2019-03-18T03:52:38.589" v="1353" actId="167"/>
          <ac:picMkLst>
            <pc:docMk/>
            <pc:sldMk cId="920879679" sldId="284"/>
            <ac:picMk id="5" creationId="{50ACEE29-F683-4249-8106-F05BC67BF67B}"/>
          </ac:picMkLst>
        </pc:picChg>
        <pc:picChg chg="add mod">
          <ac:chgData name="Ralph Haeussler" userId="a33031a8bc7a0d8c" providerId="LiveId" clId="{FB9FDE02-1C55-41DD-802E-F3A58FAA3796}" dt="2019-03-18T03:52:14.680" v="1341" actId="1076"/>
          <ac:picMkLst>
            <pc:docMk/>
            <pc:sldMk cId="920879679" sldId="284"/>
            <ac:picMk id="7" creationId="{8FC8DC02-50E1-4444-A587-0E8A481C5CC6}"/>
          </ac:picMkLst>
        </pc:picChg>
      </pc:sldChg>
      <pc:sldChg chg="addSp delSp modSp add">
        <pc:chgData name="Ralph Haeussler" userId="a33031a8bc7a0d8c" providerId="LiveId" clId="{FB9FDE02-1C55-41DD-802E-F3A58FAA3796}" dt="2019-03-18T03:53:39.608" v="1379"/>
        <pc:sldMkLst>
          <pc:docMk/>
          <pc:sldMk cId="3508125534" sldId="285"/>
        </pc:sldMkLst>
        <pc:spChg chg="del">
          <ac:chgData name="Ralph Haeussler" userId="a33031a8bc7a0d8c" providerId="LiveId" clId="{FB9FDE02-1C55-41DD-802E-F3A58FAA3796}" dt="2019-03-18T02:28:59.994" v="965"/>
          <ac:spMkLst>
            <pc:docMk/>
            <pc:sldMk cId="3508125534" sldId="285"/>
            <ac:spMk id="3" creationId="{8E169DEF-8EF6-4581-97C1-879C9BFA3EDA}"/>
          </ac:spMkLst>
        </pc:spChg>
        <pc:spChg chg="add">
          <ac:chgData name="Ralph Haeussler" userId="a33031a8bc7a0d8c" providerId="LiveId" clId="{FB9FDE02-1C55-41DD-802E-F3A58FAA3796}" dt="2019-03-18T03:53:39.608" v="1379"/>
          <ac:spMkLst>
            <pc:docMk/>
            <pc:sldMk cId="3508125534" sldId="285"/>
            <ac:spMk id="4" creationId="{BC79904F-D8E1-45A5-836B-8587B71DBF39}"/>
          </ac:spMkLst>
        </pc:spChg>
        <pc:picChg chg="add mod">
          <ac:chgData name="Ralph Haeussler" userId="a33031a8bc7a0d8c" providerId="LiveId" clId="{FB9FDE02-1C55-41DD-802E-F3A58FAA3796}" dt="2019-03-18T02:29:18.575" v="971" actId="14100"/>
          <ac:picMkLst>
            <pc:docMk/>
            <pc:sldMk cId="3508125534" sldId="285"/>
            <ac:picMk id="5" creationId="{2628B9CE-707E-4C30-BE3F-350DBB0099A3}"/>
          </ac:picMkLst>
        </pc:picChg>
      </pc:sldChg>
      <pc:sldChg chg="addSp delSp modSp add">
        <pc:chgData name="Ralph Haeussler" userId="a33031a8bc7a0d8c" providerId="LiveId" clId="{FB9FDE02-1C55-41DD-802E-F3A58FAA3796}" dt="2019-03-18T03:53:37.583" v="1378"/>
        <pc:sldMkLst>
          <pc:docMk/>
          <pc:sldMk cId="3614468404" sldId="286"/>
        </pc:sldMkLst>
        <pc:spChg chg="del">
          <ac:chgData name="Ralph Haeussler" userId="a33031a8bc7a0d8c" providerId="LiveId" clId="{FB9FDE02-1C55-41DD-802E-F3A58FAA3796}" dt="2019-03-18T02:30:26.437" v="977"/>
          <ac:spMkLst>
            <pc:docMk/>
            <pc:sldMk cId="3614468404" sldId="286"/>
            <ac:spMk id="3" creationId="{6589CA0A-DDAC-435F-9F3D-595BFDAA8958}"/>
          </ac:spMkLst>
        </pc:spChg>
        <pc:spChg chg="add">
          <ac:chgData name="Ralph Haeussler" userId="a33031a8bc7a0d8c" providerId="LiveId" clId="{FB9FDE02-1C55-41DD-802E-F3A58FAA3796}" dt="2019-03-18T03:53:37.583" v="1378"/>
          <ac:spMkLst>
            <pc:docMk/>
            <pc:sldMk cId="3614468404" sldId="286"/>
            <ac:spMk id="4" creationId="{629C2C26-8B2A-4CE6-A17E-8C65326B0531}"/>
          </ac:spMkLst>
        </pc:spChg>
        <pc:picChg chg="add mod">
          <ac:chgData name="Ralph Haeussler" userId="a33031a8bc7a0d8c" providerId="LiveId" clId="{FB9FDE02-1C55-41DD-802E-F3A58FAA3796}" dt="2019-03-18T02:30:43.606" v="983" actId="14100"/>
          <ac:picMkLst>
            <pc:docMk/>
            <pc:sldMk cId="3614468404" sldId="286"/>
            <ac:picMk id="5" creationId="{9B9B29ED-D7C7-4A2F-AE45-83DCD027DE00}"/>
          </ac:picMkLst>
        </pc:picChg>
      </pc:sldChg>
      <pc:sldChg chg="addSp delSp modSp add del">
        <pc:chgData name="Ralph Haeussler" userId="a33031a8bc7a0d8c" providerId="LiveId" clId="{FB9FDE02-1C55-41DD-802E-F3A58FAA3796}" dt="2019-03-18T02:31:44.255" v="991" actId="2696"/>
        <pc:sldMkLst>
          <pc:docMk/>
          <pc:sldMk cId="1688719870" sldId="287"/>
        </pc:sldMkLst>
        <pc:spChg chg="del">
          <ac:chgData name="Ralph Haeussler" userId="a33031a8bc7a0d8c" providerId="LiveId" clId="{FB9FDE02-1C55-41DD-802E-F3A58FAA3796}" dt="2019-03-18T02:31:08.411" v="985"/>
          <ac:spMkLst>
            <pc:docMk/>
            <pc:sldMk cId="1688719870" sldId="287"/>
            <ac:spMk id="3" creationId="{BF61768C-7EF6-4A4C-9371-96AB7A52AB12}"/>
          </ac:spMkLst>
        </pc:spChg>
        <pc:picChg chg="add mod">
          <ac:chgData name="Ralph Haeussler" userId="a33031a8bc7a0d8c" providerId="LiveId" clId="{FB9FDE02-1C55-41DD-802E-F3A58FAA3796}" dt="2019-03-18T02:31:24.295" v="990" actId="14100"/>
          <ac:picMkLst>
            <pc:docMk/>
            <pc:sldMk cId="1688719870" sldId="287"/>
            <ac:picMk id="5" creationId="{FDB85761-86B9-4393-A3A6-1B46702D3D4F}"/>
          </ac:picMkLst>
        </pc:picChg>
      </pc:sldChg>
      <pc:sldChg chg="addSp delSp modSp add">
        <pc:chgData name="Ralph Haeussler" userId="a33031a8bc7a0d8c" providerId="LiveId" clId="{FB9FDE02-1C55-41DD-802E-F3A58FAA3796}" dt="2019-03-18T03:53:31.485" v="1376"/>
        <pc:sldMkLst>
          <pc:docMk/>
          <pc:sldMk cId="3263906503" sldId="287"/>
        </pc:sldMkLst>
        <pc:spChg chg="del">
          <ac:chgData name="Ralph Haeussler" userId="a33031a8bc7a0d8c" providerId="LiveId" clId="{FB9FDE02-1C55-41DD-802E-F3A58FAA3796}" dt="2019-03-18T02:32:16.839" v="993"/>
          <ac:spMkLst>
            <pc:docMk/>
            <pc:sldMk cId="3263906503" sldId="287"/>
            <ac:spMk id="3" creationId="{71514E10-17FC-4BA4-950E-CB4880526449}"/>
          </ac:spMkLst>
        </pc:spChg>
        <pc:spChg chg="add">
          <ac:chgData name="Ralph Haeussler" userId="a33031a8bc7a0d8c" providerId="LiveId" clId="{FB9FDE02-1C55-41DD-802E-F3A58FAA3796}" dt="2019-03-18T03:53:31.485" v="1376"/>
          <ac:spMkLst>
            <pc:docMk/>
            <pc:sldMk cId="3263906503" sldId="287"/>
            <ac:spMk id="4" creationId="{2A099C3F-ED9F-4CB9-A5C0-F7D13F6375EF}"/>
          </ac:spMkLst>
        </pc:spChg>
        <pc:picChg chg="add mod">
          <ac:chgData name="Ralph Haeussler" userId="a33031a8bc7a0d8c" providerId="LiveId" clId="{FB9FDE02-1C55-41DD-802E-F3A58FAA3796}" dt="2019-03-18T02:32:31.875" v="999" actId="14100"/>
          <ac:picMkLst>
            <pc:docMk/>
            <pc:sldMk cId="3263906503" sldId="287"/>
            <ac:picMk id="5" creationId="{FABD01F2-3F49-4943-A482-B824659143F0}"/>
          </ac:picMkLst>
        </pc:picChg>
      </pc:sldChg>
      <pc:sldChg chg="addSp delSp modSp add">
        <pc:chgData name="Ralph Haeussler" userId="a33031a8bc7a0d8c" providerId="LiveId" clId="{FB9FDE02-1C55-41DD-802E-F3A58FAA3796}" dt="2019-03-18T03:53:20.092" v="1374" actId="20577"/>
        <pc:sldMkLst>
          <pc:docMk/>
          <pc:sldMk cId="1561979275" sldId="288"/>
        </pc:sldMkLst>
        <pc:spChg chg="del">
          <ac:chgData name="Ralph Haeussler" userId="a33031a8bc7a0d8c" providerId="LiveId" clId="{FB9FDE02-1C55-41DD-802E-F3A58FAA3796}" dt="2019-03-18T02:33:26.614" v="1001"/>
          <ac:spMkLst>
            <pc:docMk/>
            <pc:sldMk cId="1561979275" sldId="288"/>
            <ac:spMk id="3" creationId="{E50FDC12-6391-4455-920D-63BB20F42DD4}"/>
          </ac:spMkLst>
        </pc:spChg>
        <pc:spChg chg="add mod">
          <ac:chgData name="Ralph Haeussler" userId="a33031a8bc7a0d8c" providerId="LiveId" clId="{FB9FDE02-1C55-41DD-802E-F3A58FAA3796}" dt="2019-03-18T03:53:20.092" v="1374" actId="20577"/>
          <ac:spMkLst>
            <pc:docMk/>
            <pc:sldMk cId="1561979275" sldId="288"/>
            <ac:spMk id="6" creationId="{1B2130E8-1C6A-4C77-A0F6-A685E2EDD0AE}"/>
          </ac:spMkLst>
        </pc:spChg>
        <pc:picChg chg="add mod modCrop">
          <ac:chgData name="Ralph Haeussler" userId="a33031a8bc7a0d8c" providerId="LiveId" clId="{FB9FDE02-1C55-41DD-802E-F3A58FAA3796}" dt="2019-03-18T02:34:24.457" v="1017" actId="14100"/>
          <ac:picMkLst>
            <pc:docMk/>
            <pc:sldMk cId="1561979275" sldId="288"/>
            <ac:picMk id="5" creationId="{AF7E52D9-FBA0-48E3-8AB4-33A4E3A8E39C}"/>
          </ac:picMkLst>
        </pc:picChg>
        <pc:picChg chg="add mod ord">
          <ac:chgData name="Ralph Haeussler" userId="a33031a8bc7a0d8c" providerId="LiveId" clId="{FB9FDE02-1C55-41DD-802E-F3A58FAA3796}" dt="2019-03-18T02:33:57.629" v="1010" actId="14100"/>
          <ac:picMkLst>
            <pc:docMk/>
            <pc:sldMk cId="1561979275" sldId="288"/>
            <ac:picMk id="7" creationId="{2A01FE23-86A2-4D1F-8D08-C11CFA1B5624}"/>
          </ac:picMkLst>
        </pc:picChg>
      </pc:sldChg>
      <pc:sldChg chg="addSp delSp modSp add modAnim">
        <pc:chgData name="Ralph Haeussler" userId="a33031a8bc7a0d8c" providerId="LiveId" clId="{FB9FDE02-1C55-41DD-802E-F3A58FAA3796}" dt="2019-03-18T04:20:26.497" v="1809"/>
        <pc:sldMkLst>
          <pc:docMk/>
          <pc:sldMk cId="1597249951" sldId="289"/>
        </pc:sldMkLst>
        <pc:spChg chg="del">
          <ac:chgData name="Ralph Haeussler" userId="a33031a8bc7a0d8c" providerId="LiveId" clId="{FB9FDE02-1C55-41DD-802E-F3A58FAA3796}" dt="2019-03-18T02:36:53.982" v="1019"/>
          <ac:spMkLst>
            <pc:docMk/>
            <pc:sldMk cId="1597249951" sldId="289"/>
            <ac:spMk id="3" creationId="{936D86C7-8414-474B-A56D-9F35148E1EE2}"/>
          </ac:spMkLst>
        </pc:spChg>
        <pc:spChg chg="add">
          <ac:chgData name="Ralph Haeussler" userId="a33031a8bc7a0d8c" providerId="LiveId" clId="{FB9FDE02-1C55-41DD-802E-F3A58FAA3796}" dt="2019-03-18T02:54:48.650" v="1147"/>
          <ac:spMkLst>
            <pc:docMk/>
            <pc:sldMk cId="1597249951" sldId="289"/>
            <ac:spMk id="12" creationId="{6F5D6A1B-6728-413B-B909-372D0FDC464B}"/>
          </ac:spMkLst>
        </pc:spChg>
        <pc:picChg chg="add mod">
          <ac:chgData name="Ralph Haeussler" userId="a33031a8bc7a0d8c" providerId="LiveId" clId="{FB9FDE02-1C55-41DD-802E-F3A58FAA3796}" dt="2019-03-18T02:37:08.327" v="1023" actId="14100"/>
          <ac:picMkLst>
            <pc:docMk/>
            <pc:sldMk cId="1597249951" sldId="289"/>
            <ac:picMk id="5" creationId="{95747469-FC3E-4DBB-9EAB-ECB4CCD3B426}"/>
          </ac:picMkLst>
        </pc:picChg>
        <pc:picChg chg="add mod">
          <ac:chgData name="Ralph Haeussler" userId="a33031a8bc7a0d8c" providerId="LiveId" clId="{FB9FDE02-1C55-41DD-802E-F3A58FAA3796}" dt="2019-03-18T04:02:35.011" v="1462" actId="14100"/>
          <ac:picMkLst>
            <pc:docMk/>
            <pc:sldMk cId="1597249951" sldId="289"/>
            <ac:picMk id="7" creationId="{7BAD0AC4-AF28-4BFA-B145-0E5C26EB30EE}"/>
          </ac:picMkLst>
        </pc:picChg>
        <pc:picChg chg="add mod">
          <ac:chgData name="Ralph Haeussler" userId="a33031a8bc7a0d8c" providerId="LiveId" clId="{FB9FDE02-1C55-41DD-802E-F3A58FAA3796}" dt="2019-03-18T04:02:39.467" v="1463" actId="1076"/>
          <ac:picMkLst>
            <pc:docMk/>
            <pc:sldMk cId="1597249951" sldId="289"/>
            <ac:picMk id="9" creationId="{04721547-CAAF-452B-B3B3-1DE08CA95E6A}"/>
          </ac:picMkLst>
        </pc:picChg>
        <pc:picChg chg="add mod">
          <ac:chgData name="Ralph Haeussler" userId="a33031a8bc7a0d8c" providerId="LiveId" clId="{FB9FDE02-1C55-41DD-802E-F3A58FAA3796}" dt="2019-03-18T04:02:40.779" v="1464" actId="1076"/>
          <ac:picMkLst>
            <pc:docMk/>
            <pc:sldMk cId="1597249951" sldId="289"/>
            <ac:picMk id="11" creationId="{E3BDBB95-E507-48E1-858D-52CE831B17F4}"/>
          </ac:picMkLst>
        </pc:picChg>
      </pc:sldChg>
      <pc:sldChg chg="addSp delSp modSp add">
        <pc:chgData name="Ralph Haeussler" userId="a33031a8bc7a0d8c" providerId="LiveId" clId="{FB9FDE02-1C55-41DD-802E-F3A58FAA3796}" dt="2019-03-18T02:54:41.310" v="1144"/>
        <pc:sldMkLst>
          <pc:docMk/>
          <pc:sldMk cId="3404151692" sldId="290"/>
        </pc:sldMkLst>
        <pc:spChg chg="del">
          <ac:chgData name="Ralph Haeussler" userId="a33031a8bc7a0d8c" providerId="LiveId" clId="{FB9FDE02-1C55-41DD-802E-F3A58FAA3796}" dt="2019-03-18T02:45:14.969" v="1088"/>
          <ac:spMkLst>
            <pc:docMk/>
            <pc:sldMk cId="3404151692" sldId="290"/>
            <ac:spMk id="3" creationId="{BB46E9FB-EECF-4AAD-954D-BF0036E4CFBF}"/>
          </ac:spMkLst>
        </pc:spChg>
        <pc:spChg chg="add">
          <ac:chgData name="Ralph Haeussler" userId="a33031a8bc7a0d8c" providerId="LiveId" clId="{FB9FDE02-1C55-41DD-802E-F3A58FAA3796}" dt="2019-03-18T02:54:41.310" v="1144"/>
          <ac:spMkLst>
            <pc:docMk/>
            <pc:sldMk cId="3404151692" sldId="290"/>
            <ac:spMk id="8" creationId="{E0A5E769-67C7-46F7-A4EA-FF6F37A25FF5}"/>
          </ac:spMkLst>
        </pc:spChg>
        <pc:picChg chg="add mod">
          <ac:chgData name="Ralph Haeussler" userId="a33031a8bc7a0d8c" providerId="LiveId" clId="{FB9FDE02-1C55-41DD-802E-F3A58FAA3796}" dt="2019-03-18T02:52:23.888" v="1136" actId="1076"/>
          <ac:picMkLst>
            <pc:docMk/>
            <pc:sldMk cId="3404151692" sldId="290"/>
            <ac:picMk id="5" creationId="{A8215289-A3BB-4CF5-9083-395DFEF6B9CB}"/>
          </ac:picMkLst>
        </pc:picChg>
        <pc:picChg chg="add mod">
          <ac:chgData name="Ralph Haeussler" userId="a33031a8bc7a0d8c" providerId="LiveId" clId="{FB9FDE02-1C55-41DD-802E-F3A58FAA3796}" dt="2019-03-18T02:52:10.469" v="1133" actId="1076"/>
          <ac:picMkLst>
            <pc:docMk/>
            <pc:sldMk cId="3404151692" sldId="290"/>
            <ac:picMk id="7" creationId="{EB7BE79B-54C0-4BA4-AF98-AC9DCCFE4A8F}"/>
          </ac:picMkLst>
        </pc:picChg>
      </pc:sldChg>
      <pc:sldChg chg="addSp delSp modSp add modTransition">
        <pc:chgData name="Ralph Haeussler" userId="a33031a8bc7a0d8c" providerId="LiveId" clId="{FB9FDE02-1C55-41DD-802E-F3A58FAA3796}" dt="2019-03-18T04:20:04.842" v="1805"/>
        <pc:sldMkLst>
          <pc:docMk/>
          <pc:sldMk cId="3208895493" sldId="291"/>
        </pc:sldMkLst>
        <pc:spChg chg="del">
          <ac:chgData name="Ralph Haeussler" userId="a33031a8bc7a0d8c" providerId="LiveId" clId="{FB9FDE02-1C55-41DD-802E-F3A58FAA3796}" dt="2019-03-18T02:46:48.122" v="1092"/>
          <ac:spMkLst>
            <pc:docMk/>
            <pc:sldMk cId="3208895493" sldId="291"/>
            <ac:spMk id="3" creationId="{98A6F02C-1E48-451A-A49F-58B8410EBA58}"/>
          </ac:spMkLst>
        </pc:spChg>
        <pc:spChg chg="add">
          <ac:chgData name="Ralph Haeussler" userId="a33031a8bc7a0d8c" providerId="LiveId" clId="{FB9FDE02-1C55-41DD-802E-F3A58FAA3796}" dt="2019-03-18T02:54:44.335" v="1145"/>
          <ac:spMkLst>
            <pc:docMk/>
            <pc:sldMk cId="3208895493" sldId="291"/>
            <ac:spMk id="6" creationId="{C25D426D-AEA7-4353-A806-740F98488451}"/>
          </ac:spMkLst>
        </pc:spChg>
        <pc:picChg chg="add mod">
          <ac:chgData name="Ralph Haeussler" userId="a33031a8bc7a0d8c" providerId="LiveId" clId="{FB9FDE02-1C55-41DD-802E-F3A58FAA3796}" dt="2019-03-18T02:47:06.248" v="1096" actId="14100"/>
          <ac:picMkLst>
            <pc:docMk/>
            <pc:sldMk cId="3208895493" sldId="291"/>
            <ac:picMk id="5" creationId="{4A52379F-EF67-40F2-A03B-EC9178E0C2AB}"/>
          </ac:picMkLst>
        </pc:picChg>
      </pc:sldChg>
      <pc:sldChg chg="addSp delSp modSp add modAnim">
        <pc:chgData name="Ralph Haeussler" userId="a33031a8bc7a0d8c" providerId="LiveId" clId="{FB9FDE02-1C55-41DD-802E-F3A58FAA3796}" dt="2019-03-18T02:54:46.564" v="1146"/>
        <pc:sldMkLst>
          <pc:docMk/>
          <pc:sldMk cId="1170524851" sldId="292"/>
        </pc:sldMkLst>
        <pc:spChg chg="del">
          <ac:chgData name="Ralph Haeussler" userId="a33031a8bc7a0d8c" providerId="LiveId" clId="{FB9FDE02-1C55-41DD-802E-F3A58FAA3796}" dt="2019-03-18T02:47:45.934" v="1098"/>
          <ac:spMkLst>
            <pc:docMk/>
            <pc:sldMk cId="1170524851" sldId="292"/>
            <ac:spMk id="3" creationId="{35819D36-9F40-4FE2-A4CC-DFB58D3614B9}"/>
          </ac:spMkLst>
        </pc:spChg>
        <pc:spChg chg="add">
          <ac:chgData name="Ralph Haeussler" userId="a33031a8bc7a0d8c" providerId="LiveId" clId="{FB9FDE02-1C55-41DD-802E-F3A58FAA3796}" dt="2019-03-18T02:54:46.564" v="1146"/>
          <ac:spMkLst>
            <pc:docMk/>
            <pc:sldMk cId="1170524851" sldId="292"/>
            <ac:spMk id="8" creationId="{AA186410-2A90-451D-844B-8C70820FE005}"/>
          </ac:spMkLst>
        </pc:spChg>
        <pc:picChg chg="add mod">
          <ac:chgData name="Ralph Haeussler" userId="a33031a8bc7a0d8c" providerId="LiveId" clId="{FB9FDE02-1C55-41DD-802E-F3A58FAA3796}" dt="2019-03-18T02:47:58.255" v="1103" actId="14100"/>
          <ac:picMkLst>
            <pc:docMk/>
            <pc:sldMk cId="1170524851" sldId="292"/>
            <ac:picMk id="5" creationId="{C8171E68-F598-417F-A3B4-E6EA5B913ABD}"/>
          </ac:picMkLst>
        </pc:picChg>
        <pc:picChg chg="add mod modCrop">
          <ac:chgData name="Ralph Haeussler" userId="a33031a8bc7a0d8c" providerId="LiveId" clId="{FB9FDE02-1C55-41DD-802E-F3A58FAA3796}" dt="2019-03-18T02:49:00.038" v="1111" actId="1440"/>
          <ac:picMkLst>
            <pc:docMk/>
            <pc:sldMk cId="1170524851" sldId="292"/>
            <ac:picMk id="7" creationId="{5576E748-458E-4587-9281-02AA9E62CAE1}"/>
          </ac:picMkLst>
        </pc:picChg>
      </pc:sldChg>
      <pc:sldChg chg="addSp delSp modSp add modTransition">
        <pc:chgData name="Ralph Haeussler" userId="a33031a8bc7a0d8c" providerId="LiveId" clId="{FB9FDE02-1C55-41DD-802E-F3A58FAA3796}" dt="2019-03-18T04:22:36.510" v="1840"/>
        <pc:sldMkLst>
          <pc:docMk/>
          <pc:sldMk cId="251447082" sldId="293"/>
        </pc:sldMkLst>
        <pc:spChg chg="mod">
          <ac:chgData name="Ralph Haeussler" userId="a33031a8bc7a0d8c" providerId="LiveId" clId="{FB9FDE02-1C55-41DD-802E-F3A58FAA3796}" dt="2019-03-18T03:07:55.540" v="1183" actId="17032"/>
          <ac:spMkLst>
            <pc:docMk/>
            <pc:sldMk cId="251447082" sldId="293"/>
            <ac:spMk id="2" creationId="{EC6820C4-F753-41CB-85B2-CA8AB57B0F7C}"/>
          </ac:spMkLst>
        </pc:spChg>
        <pc:spChg chg="del">
          <ac:chgData name="Ralph Haeussler" userId="a33031a8bc7a0d8c" providerId="LiveId" clId="{FB9FDE02-1C55-41DD-802E-F3A58FAA3796}" dt="2019-03-18T03:07:16.633" v="1149"/>
          <ac:spMkLst>
            <pc:docMk/>
            <pc:sldMk cId="251447082" sldId="293"/>
            <ac:spMk id="3" creationId="{9C7E733B-578C-48FC-A889-966E1907F0C0}"/>
          </ac:spMkLst>
        </pc:spChg>
        <pc:picChg chg="add mod ord">
          <ac:chgData name="Ralph Haeussler" userId="a33031a8bc7a0d8c" providerId="LiveId" clId="{FB9FDE02-1C55-41DD-802E-F3A58FAA3796}" dt="2019-03-18T03:07:33.543" v="1154" actId="167"/>
          <ac:picMkLst>
            <pc:docMk/>
            <pc:sldMk cId="251447082" sldId="293"/>
            <ac:picMk id="5" creationId="{EDFFE1AF-96B1-473E-AFEF-B17007265950}"/>
          </ac:picMkLst>
        </pc:picChg>
      </pc:sldChg>
      <pc:sldChg chg="add del">
        <pc:chgData name="Ralph Haeussler" userId="a33031a8bc7a0d8c" providerId="LiveId" clId="{FB9FDE02-1C55-41DD-802E-F3A58FAA3796}" dt="2019-03-18T02:52:28.861" v="1137" actId="2696"/>
        <pc:sldMkLst>
          <pc:docMk/>
          <pc:sldMk cId="1285338742" sldId="293"/>
        </pc:sldMkLst>
      </pc:sldChg>
      <pc:sldChg chg="addSp delSp modSp add mod modTransition setBg">
        <pc:chgData name="Ralph Haeussler" userId="a33031a8bc7a0d8c" providerId="LiveId" clId="{FB9FDE02-1C55-41DD-802E-F3A58FAA3796}" dt="2019-03-18T04:21:25.313" v="1825"/>
        <pc:sldMkLst>
          <pc:docMk/>
          <pc:sldMk cId="230275841" sldId="294"/>
        </pc:sldMkLst>
        <pc:spChg chg="del">
          <ac:chgData name="Ralph Haeussler" userId="a33031a8bc7a0d8c" providerId="LiveId" clId="{FB9FDE02-1C55-41DD-802E-F3A58FAA3796}" dt="2019-03-18T03:09:28.748" v="1190"/>
          <ac:spMkLst>
            <pc:docMk/>
            <pc:sldMk cId="230275841" sldId="294"/>
            <ac:spMk id="2" creationId="{B92C2951-DA33-402D-95C3-4F7817A87944}"/>
          </ac:spMkLst>
        </pc:spChg>
        <pc:spChg chg="del">
          <ac:chgData name="Ralph Haeussler" userId="a33031a8bc7a0d8c" providerId="LiveId" clId="{FB9FDE02-1C55-41DD-802E-F3A58FAA3796}" dt="2019-03-18T03:09:12.286" v="1185"/>
          <ac:spMkLst>
            <pc:docMk/>
            <pc:sldMk cId="230275841" sldId="294"/>
            <ac:spMk id="3" creationId="{3D6A55C8-20DD-42F3-A877-A64069F3DBB0}"/>
          </ac:spMkLst>
        </pc:spChg>
        <pc:spChg chg="add mod">
          <ac:chgData name="Ralph Haeussler" userId="a33031a8bc7a0d8c" providerId="LiveId" clId="{FB9FDE02-1C55-41DD-802E-F3A58FAA3796}" dt="2019-03-18T03:09:42.264" v="1207" actId="404"/>
          <ac:spMkLst>
            <pc:docMk/>
            <pc:sldMk cId="230275841" sldId="294"/>
            <ac:spMk id="6" creationId="{BAC05280-9176-462B-9697-454F7D547A2B}"/>
          </ac:spMkLst>
        </pc:spChg>
        <pc:spChg chg="add mod">
          <ac:chgData name="Ralph Haeussler" userId="a33031a8bc7a0d8c" providerId="LiveId" clId="{FB9FDE02-1C55-41DD-802E-F3A58FAA3796}" dt="2019-03-18T03:09:32.653" v="1191" actId="26606"/>
          <ac:spMkLst>
            <pc:docMk/>
            <pc:sldMk cId="230275841" sldId="294"/>
            <ac:spMk id="7" creationId="{F4E3DC03-3EC6-48F1-84EE-DE9DA4228616}"/>
          </ac:spMkLst>
        </pc:spChg>
        <pc:spChg chg="add">
          <ac:chgData name="Ralph Haeussler" userId="a33031a8bc7a0d8c" providerId="LiveId" clId="{FB9FDE02-1C55-41DD-802E-F3A58FAA3796}" dt="2019-03-18T03:09:32.653" v="1191" actId="26606"/>
          <ac:spMkLst>
            <pc:docMk/>
            <pc:sldMk cId="230275841" sldId="294"/>
            <ac:spMk id="14" creationId="{F4A20210-FA90-4B6D-8D2E-1B90054E097A}"/>
          </ac:spMkLst>
        </pc:spChg>
        <pc:spChg chg="add">
          <ac:chgData name="Ralph Haeussler" userId="a33031a8bc7a0d8c" providerId="LiveId" clId="{FB9FDE02-1C55-41DD-802E-F3A58FAA3796}" dt="2019-03-18T03:09:32.653" v="1191" actId="26606"/>
          <ac:spMkLst>
            <pc:docMk/>
            <pc:sldMk cId="230275841" sldId="294"/>
            <ac:spMk id="16" creationId="{39213B44-68B7-47E7-B506-5C79FCF80924}"/>
          </ac:spMkLst>
        </pc:spChg>
        <pc:grpChg chg="add">
          <ac:chgData name="Ralph Haeussler" userId="a33031a8bc7a0d8c" providerId="LiveId" clId="{FB9FDE02-1C55-41DD-802E-F3A58FAA3796}" dt="2019-03-18T03:09:32.653" v="1191" actId="26606"/>
          <ac:grpSpMkLst>
            <pc:docMk/>
            <pc:sldMk cId="230275841" sldId="294"/>
            <ac:grpSpMk id="18" creationId="{39084D60-65A6-45F8-8C17-3529E43F1C39}"/>
          </ac:grpSpMkLst>
        </pc:grpChg>
        <pc:picChg chg="add mod ord">
          <ac:chgData name="Ralph Haeussler" userId="a33031a8bc7a0d8c" providerId="LiveId" clId="{FB9FDE02-1C55-41DD-802E-F3A58FAA3796}" dt="2019-03-18T03:09:32.653" v="1191" actId="26606"/>
          <ac:picMkLst>
            <pc:docMk/>
            <pc:sldMk cId="230275841" sldId="294"/>
            <ac:picMk id="5" creationId="{3BBC70FD-96D4-4830-9A9D-6BC9B3191B5D}"/>
          </ac:picMkLst>
        </pc:picChg>
        <pc:picChg chg="add">
          <ac:chgData name="Ralph Haeussler" userId="a33031a8bc7a0d8c" providerId="LiveId" clId="{FB9FDE02-1C55-41DD-802E-F3A58FAA3796}" dt="2019-03-18T03:09:32.653" v="1191" actId="26606"/>
          <ac:picMkLst>
            <pc:docMk/>
            <pc:sldMk cId="230275841" sldId="294"/>
            <ac:picMk id="12" creationId="{545F67A4-7428-47F3-AE14-8CA43D976E11}"/>
          </ac:picMkLst>
        </pc:picChg>
      </pc:sldChg>
      <pc:sldChg chg="addSp delSp modSp add modTransition">
        <pc:chgData name="Ralph Haeussler" userId="a33031a8bc7a0d8c" providerId="LiveId" clId="{FB9FDE02-1C55-41DD-802E-F3A58FAA3796}" dt="2019-03-18T04:22:10.328" v="1837"/>
        <pc:sldMkLst>
          <pc:docMk/>
          <pc:sldMk cId="3830003943" sldId="295"/>
        </pc:sldMkLst>
        <pc:spChg chg="del">
          <ac:chgData name="Ralph Haeussler" userId="a33031a8bc7a0d8c" providerId="LiveId" clId="{FB9FDE02-1C55-41DD-802E-F3A58FAA3796}" dt="2019-03-18T03:14:51.105" v="1209"/>
          <ac:spMkLst>
            <pc:docMk/>
            <pc:sldMk cId="3830003943" sldId="295"/>
            <ac:spMk id="3" creationId="{891602CE-C965-482B-A9B1-BC662B31165C}"/>
          </ac:spMkLst>
        </pc:spChg>
        <pc:spChg chg="add del mod">
          <ac:chgData name="Ralph Haeussler" userId="a33031a8bc7a0d8c" providerId="LiveId" clId="{FB9FDE02-1C55-41DD-802E-F3A58FAA3796}" dt="2019-03-18T03:18:31.639" v="1217" actId="478"/>
          <ac:spMkLst>
            <pc:docMk/>
            <pc:sldMk cId="3830003943" sldId="295"/>
            <ac:spMk id="7" creationId="{26DA6BAE-C067-4014-877A-6942A010791C}"/>
          </ac:spMkLst>
        </pc:spChg>
        <pc:picChg chg="add del mod">
          <ac:chgData name="Ralph Haeussler" userId="a33031a8bc7a0d8c" providerId="LiveId" clId="{FB9FDE02-1C55-41DD-802E-F3A58FAA3796}" dt="2019-03-18T03:20:57.811" v="1225" actId="14100"/>
          <ac:picMkLst>
            <pc:docMk/>
            <pc:sldMk cId="3830003943" sldId="295"/>
            <ac:picMk id="5" creationId="{803ADE0B-A872-4F6C-91BD-A964602F26A6}"/>
          </ac:picMkLst>
        </pc:picChg>
      </pc:sldChg>
      <pc:sldChg chg="addSp delSp modSp add">
        <pc:chgData name="Ralph Haeussler" userId="a33031a8bc7a0d8c" providerId="LiveId" clId="{FB9FDE02-1C55-41DD-802E-F3A58FAA3796}" dt="2019-03-18T03:21:22.413" v="1230" actId="14100"/>
        <pc:sldMkLst>
          <pc:docMk/>
          <pc:sldMk cId="1698377367" sldId="296"/>
        </pc:sldMkLst>
        <pc:spChg chg="del">
          <ac:chgData name="Ralph Haeussler" userId="a33031a8bc7a0d8c" providerId="LiveId" clId="{FB9FDE02-1C55-41DD-802E-F3A58FAA3796}" dt="2019-03-18T03:15:53" v="1213"/>
          <ac:spMkLst>
            <pc:docMk/>
            <pc:sldMk cId="1698377367" sldId="296"/>
            <ac:spMk id="3" creationId="{3CA88157-3572-4481-ACEF-19BB01DE66DA}"/>
          </ac:spMkLst>
        </pc:spChg>
        <pc:picChg chg="add mod">
          <ac:chgData name="Ralph Haeussler" userId="a33031a8bc7a0d8c" providerId="LiveId" clId="{FB9FDE02-1C55-41DD-802E-F3A58FAA3796}" dt="2019-03-18T03:21:22.413" v="1230" actId="14100"/>
          <ac:picMkLst>
            <pc:docMk/>
            <pc:sldMk cId="1698377367" sldId="296"/>
            <ac:picMk id="5" creationId="{E178FD21-5583-4A19-B9A6-DCF074FEF051}"/>
          </ac:picMkLst>
        </pc:picChg>
      </pc:sldChg>
      <pc:sldChg chg="addSp delSp modSp add">
        <pc:chgData name="Ralph Haeussler" userId="a33031a8bc7a0d8c" providerId="LiveId" clId="{FB9FDE02-1C55-41DD-802E-F3A58FAA3796}" dt="2019-03-18T03:21:10.849" v="1228" actId="14100"/>
        <pc:sldMkLst>
          <pc:docMk/>
          <pc:sldMk cId="748405954" sldId="297"/>
        </pc:sldMkLst>
        <pc:spChg chg="del">
          <ac:chgData name="Ralph Haeussler" userId="a33031a8bc7a0d8c" providerId="LiveId" clId="{FB9FDE02-1C55-41DD-802E-F3A58FAA3796}" dt="2019-03-18T03:18:38.029" v="1219"/>
          <ac:spMkLst>
            <pc:docMk/>
            <pc:sldMk cId="748405954" sldId="297"/>
            <ac:spMk id="3" creationId="{5437CA60-5788-4D34-B2BD-C4DC6131F713}"/>
          </ac:spMkLst>
        </pc:spChg>
        <pc:picChg chg="add mod">
          <ac:chgData name="Ralph Haeussler" userId="a33031a8bc7a0d8c" providerId="LiveId" clId="{FB9FDE02-1C55-41DD-802E-F3A58FAA3796}" dt="2019-03-18T03:21:10.849" v="1228" actId="14100"/>
          <ac:picMkLst>
            <pc:docMk/>
            <pc:sldMk cId="748405954" sldId="297"/>
            <ac:picMk id="5" creationId="{D30AD7E0-24A6-4835-AD75-607E619B6EB5}"/>
          </ac:picMkLst>
        </pc:picChg>
      </pc:sldChg>
      <pc:sldChg chg="add">
        <pc:chgData name="Ralph Haeussler" userId="a33031a8bc7a0d8c" providerId="LiveId" clId="{FB9FDE02-1C55-41DD-802E-F3A58FAA3796}" dt="2019-03-18T03:22:53.404" v="1233"/>
        <pc:sldMkLst>
          <pc:docMk/>
          <pc:sldMk cId="1527696580" sldId="298"/>
        </pc:sldMkLst>
      </pc:sldChg>
      <pc:sldChg chg="addSp delSp modSp add">
        <pc:chgData name="Ralph Haeussler" userId="a33031a8bc7a0d8c" providerId="LiveId" clId="{FB9FDE02-1C55-41DD-802E-F3A58FAA3796}" dt="2019-03-18T03:25:53.424" v="1265" actId="1076"/>
        <pc:sldMkLst>
          <pc:docMk/>
          <pc:sldMk cId="3499690838" sldId="299"/>
        </pc:sldMkLst>
        <pc:spChg chg="add del mod">
          <ac:chgData name="Ralph Haeussler" userId="a33031a8bc7a0d8c" providerId="LiveId" clId="{FB9FDE02-1C55-41DD-802E-F3A58FAA3796}" dt="2019-03-18T03:24:07.884" v="1248"/>
          <ac:spMkLst>
            <pc:docMk/>
            <pc:sldMk cId="3499690838" sldId="299"/>
            <ac:spMk id="3" creationId="{41A575A1-5978-4F94-94F8-5032CF4F1630}"/>
          </ac:spMkLst>
        </pc:spChg>
        <pc:picChg chg="del">
          <ac:chgData name="Ralph Haeussler" userId="a33031a8bc7a0d8c" providerId="LiveId" clId="{FB9FDE02-1C55-41DD-802E-F3A58FAA3796}" dt="2019-03-18T03:24:06.655" v="1247" actId="478"/>
          <ac:picMkLst>
            <pc:docMk/>
            <pc:sldMk cId="3499690838" sldId="299"/>
            <ac:picMk id="4" creationId="{D10B7785-803A-4DA4-9664-2E81FF60F61D}"/>
          </ac:picMkLst>
        </pc:picChg>
        <pc:picChg chg="add mod">
          <ac:chgData name="Ralph Haeussler" userId="a33031a8bc7a0d8c" providerId="LiveId" clId="{FB9FDE02-1C55-41DD-802E-F3A58FAA3796}" dt="2019-03-18T03:25:49.938" v="1264" actId="1076"/>
          <ac:picMkLst>
            <pc:docMk/>
            <pc:sldMk cId="3499690838" sldId="299"/>
            <ac:picMk id="6" creationId="{D08E2773-43BD-43C8-B264-63B1029E2717}"/>
          </ac:picMkLst>
        </pc:picChg>
        <pc:picChg chg="add mod">
          <ac:chgData name="Ralph Haeussler" userId="a33031a8bc7a0d8c" providerId="LiveId" clId="{FB9FDE02-1C55-41DD-802E-F3A58FAA3796}" dt="2019-03-18T03:25:53.424" v="1265" actId="1076"/>
          <ac:picMkLst>
            <pc:docMk/>
            <pc:sldMk cId="3499690838" sldId="299"/>
            <ac:picMk id="8" creationId="{5E6ECF64-C2E0-49BC-B000-1A484FA9E4DA}"/>
          </ac:picMkLst>
        </pc:picChg>
      </pc:sldChg>
      <pc:sldChg chg="addSp delSp modSp add modTransition">
        <pc:chgData name="Ralph Haeussler" userId="a33031a8bc7a0d8c" providerId="LiveId" clId="{FB9FDE02-1C55-41DD-802E-F3A58FAA3796}" dt="2019-03-18T04:45:30.028" v="2735"/>
        <pc:sldMkLst>
          <pc:docMk/>
          <pc:sldMk cId="2894415897" sldId="300"/>
        </pc:sldMkLst>
        <pc:spChg chg="del">
          <ac:chgData name="Ralph Haeussler" userId="a33031a8bc7a0d8c" providerId="LiveId" clId="{FB9FDE02-1C55-41DD-802E-F3A58FAA3796}" dt="2019-03-18T03:29:37.182" v="1272"/>
          <ac:spMkLst>
            <pc:docMk/>
            <pc:sldMk cId="2894415897" sldId="300"/>
            <ac:spMk id="3" creationId="{79C1F0EE-1D29-4204-8577-767D6149F471}"/>
          </ac:spMkLst>
        </pc:spChg>
        <pc:picChg chg="add mod">
          <ac:chgData name="Ralph Haeussler" userId="a33031a8bc7a0d8c" providerId="LiveId" clId="{FB9FDE02-1C55-41DD-802E-F3A58FAA3796}" dt="2019-03-18T03:29:49.870" v="1277" actId="14100"/>
          <ac:picMkLst>
            <pc:docMk/>
            <pc:sldMk cId="2894415897" sldId="300"/>
            <ac:picMk id="5" creationId="{16D1A94C-9EE1-4936-A986-CE71FD0AAA5A}"/>
          </ac:picMkLst>
        </pc:picChg>
      </pc:sldChg>
      <pc:sldChg chg="addSp modSp add modAnim">
        <pc:chgData name="Ralph Haeussler" userId="a33031a8bc7a0d8c" providerId="LiveId" clId="{FB9FDE02-1C55-41DD-802E-F3A58FAA3796}" dt="2019-03-18T03:31:23.086" v="1292"/>
        <pc:sldMkLst>
          <pc:docMk/>
          <pc:sldMk cId="3216597440" sldId="301"/>
        </pc:sldMkLst>
        <pc:picChg chg="add mod modCrop">
          <ac:chgData name="Ralph Haeussler" userId="a33031a8bc7a0d8c" providerId="LiveId" clId="{FB9FDE02-1C55-41DD-802E-F3A58FAA3796}" dt="2019-03-18T03:31:06.521" v="1287" actId="1440"/>
          <ac:picMkLst>
            <pc:docMk/>
            <pc:sldMk cId="3216597440" sldId="301"/>
            <ac:picMk id="5" creationId="{FDC6BA0A-7F37-4AAA-A369-1F52B8597BA0}"/>
          </ac:picMkLst>
        </pc:picChg>
      </pc:sldChg>
      <pc:sldChg chg="addSp delSp modSp add">
        <pc:chgData name="Ralph Haeussler" userId="a33031a8bc7a0d8c" providerId="LiveId" clId="{FB9FDE02-1C55-41DD-802E-F3A58FAA3796}" dt="2019-03-18T03:36:15.534" v="1311" actId="14100"/>
        <pc:sldMkLst>
          <pc:docMk/>
          <pc:sldMk cId="830390509" sldId="302"/>
        </pc:sldMkLst>
        <pc:spChg chg="add del mod">
          <ac:chgData name="Ralph Haeussler" userId="a33031a8bc7a0d8c" providerId="LiveId" clId="{FB9FDE02-1C55-41DD-802E-F3A58FAA3796}" dt="2019-03-18T03:34:56.184" v="1298"/>
          <ac:spMkLst>
            <pc:docMk/>
            <pc:sldMk cId="830390509" sldId="302"/>
            <ac:spMk id="3" creationId="{4F4C98A5-50D7-47D5-9C48-2F117280AC99}"/>
          </ac:spMkLst>
        </pc:spChg>
        <pc:picChg chg="add mod ord">
          <ac:chgData name="Ralph Haeussler" userId="a33031a8bc7a0d8c" providerId="LiveId" clId="{FB9FDE02-1C55-41DD-802E-F3A58FAA3796}" dt="2019-03-18T03:36:09.419" v="1309" actId="14100"/>
          <ac:picMkLst>
            <pc:docMk/>
            <pc:sldMk cId="830390509" sldId="302"/>
            <ac:picMk id="5" creationId="{1A07B719-5492-4C25-BE89-70EA4DDA65F3}"/>
          </ac:picMkLst>
        </pc:picChg>
        <pc:picChg chg="del mod">
          <ac:chgData name="Ralph Haeussler" userId="a33031a8bc7a0d8c" providerId="LiveId" clId="{FB9FDE02-1C55-41DD-802E-F3A58FAA3796}" dt="2019-03-18T03:34:55.169" v="1297" actId="478"/>
          <ac:picMkLst>
            <pc:docMk/>
            <pc:sldMk cId="830390509" sldId="302"/>
            <ac:picMk id="6" creationId="{5A6F6A6D-BA7D-4AF8-93C2-5A18B360E750}"/>
          </ac:picMkLst>
        </pc:picChg>
        <pc:picChg chg="add mod ord">
          <ac:chgData name="Ralph Haeussler" userId="a33031a8bc7a0d8c" providerId="LiveId" clId="{FB9FDE02-1C55-41DD-802E-F3A58FAA3796}" dt="2019-03-18T03:36:15.534" v="1311" actId="14100"/>
          <ac:picMkLst>
            <pc:docMk/>
            <pc:sldMk cId="830390509" sldId="302"/>
            <ac:picMk id="8" creationId="{2EC4FFED-E4CE-4EEA-9561-244673AF788E}"/>
          </ac:picMkLst>
        </pc:picChg>
      </pc:sldChg>
      <pc:sldChg chg="addSp delSp modSp add">
        <pc:chgData name="Ralph Haeussler" userId="a33031a8bc7a0d8c" providerId="LiveId" clId="{FB9FDE02-1C55-41DD-802E-F3A58FAA3796}" dt="2019-03-18T03:39:32.257" v="1327" actId="1440"/>
        <pc:sldMkLst>
          <pc:docMk/>
          <pc:sldMk cId="1118027838" sldId="303"/>
        </pc:sldMkLst>
        <pc:spChg chg="del">
          <ac:chgData name="Ralph Haeussler" userId="a33031a8bc7a0d8c" providerId="LiveId" clId="{FB9FDE02-1C55-41DD-802E-F3A58FAA3796}" dt="2019-03-18T03:38:35.716" v="1313"/>
          <ac:spMkLst>
            <pc:docMk/>
            <pc:sldMk cId="1118027838" sldId="303"/>
            <ac:spMk id="3" creationId="{D415D649-4A8F-4134-ADC5-92C1BAD9ECC0}"/>
          </ac:spMkLst>
        </pc:spChg>
        <pc:picChg chg="add mod">
          <ac:chgData name="Ralph Haeussler" userId="a33031a8bc7a0d8c" providerId="LiveId" clId="{FB9FDE02-1C55-41DD-802E-F3A58FAA3796}" dt="2019-03-18T03:38:50.857" v="1318" actId="14100"/>
          <ac:picMkLst>
            <pc:docMk/>
            <pc:sldMk cId="1118027838" sldId="303"/>
            <ac:picMk id="5" creationId="{DF49FA11-B86B-4613-8630-F983CF2E3186}"/>
          </ac:picMkLst>
        </pc:picChg>
        <pc:picChg chg="add mod modCrop">
          <ac:chgData name="Ralph Haeussler" userId="a33031a8bc7a0d8c" providerId="LiveId" clId="{FB9FDE02-1C55-41DD-802E-F3A58FAA3796}" dt="2019-03-18T03:39:32.257" v="1327" actId="1440"/>
          <ac:picMkLst>
            <pc:docMk/>
            <pc:sldMk cId="1118027838" sldId="303"/>
            <ac:picMk id="7" creationId="{C61DF8FC-8DEB-4C54-B5A2-5274CEE969E9}"/>
          </ac:picMkLst>
        </pc:picChg>
      </pc:sldChg>
      <pc:sldChg chg="addSp delSp modSp add modTransition">
        <pc:chgData name="Ralph Haeussler" userId="a33031a8bc7a0d8c" providerId="LiveId" clId="{FB9FDE02-1C55-41DD-802E-F3A58FAA3796}" dt="2019-03-18T04:17:10.445" v="1762"/>
        <pc:sldMkLst>
          <pc:docMk/>
          <pc:sldMk cId="1566254048" sldId="304"/>
        </pc:sldMkLst>
        <pc:spChg chg="del">
          <ac:chgData name="Ralph Haeussler" userId="a33031a8bc7a0d8c" providerId="LiveId" clId="{FB9FDE02-1C55-41DD-802E-F3A58FAA3796}" dt="2019-03-18T03:47:18.591" v="1336"/>
          <ac:spMkLst>
            <pc:docMk/>
            <pc:sldMk cId="1566254048" sldId="304"/>
            <ac:spMk id="3" creationId="{D58B3D3A-9B76-4FF5-963D-AE0F2092F034}"/>
          </ac:spMkLst>
        </pc:spChg>
        <pc:spChg chg="add">
          <ac:chgData name="Ralph Haeussler" userId="a33031a8bc7a0d8c" providerId="LiveId" clId="{FB9FDE02-1C55-41DD-802E-F3A58FAA3796}" dt="2019-03-18T03:53:44.843" v="1381"/>
          <ac:spMkLst>
            <pc:docMk/>
            <pc:sldMk cId="1566254048" sldId="304"/>
            <ac:spMk id="6" creationId="{465EEC8F-9D2A-4799-BB60-CD5968F02139}"/>
          </ac:spMkLst>
        </pc:spChg>
        <pc:picChg chg="add mod">
          <ac:chgData name="Ralph Haeussler" userId="a33031a8bc7a0d8c" providerId="LiveId" clId="{FB9FDE02-1C55-41DD-802E-F3A58FAA3796}" dt="2019-03-18T03:47:29.252" v="1340" actId="14100"/>
          <ac:picMkLst>
            <pc:docMk/>
            <pc:sldMk cId="1566254048" sldId="304"/>
            <ac:picMk id="5" creationId="{BA9CCDEA-EAE6-4398-B0B8-BB1270990032}"/>
          </ac:picMkLst>
        </pc:picChg>
      </pc:sldChg>
      <pc:sldChg chg="addSp delSp modSp add modTransition">
        <pc:chgData name="Ralph Haeussler" userId="a33031a8bc7a0d8c" providerId="LiveId" clId="{FB9FDE02-1C55-41DD-802E-F3A58FAA3796}" dt="2019-03-18T04:18:43.093" v="1779"/>
        <pc:sldMkLst>
          <pc:docMk/>
          <pc:sldMk cId="3585605016" sldId="305"/>
        </pc:sldMkLst>
        <pc:spChg chg="mod">
          <ac:chgData name="Ralph Haeussler" userId="a33031a8bc7a0d8c" providerId="LiveId" clId="{FB9FDE02-1C55-41DD-802E-F3A58FAA3796}" dt="2019-03-18T03:56:09.154" v="1406" actId="20577"/>
          <ac:spMkLst>
            <pc:docMk/>
            <pc:sldMk cId="3585605016" sldId="305"/>
            <ac:spMk id="2" creationId="{713A3EEF-81BC-4C6E-9C7F-7320808E302A}"/>
          </ac:spMkLst>
        </pc:spChg>
        <pc:spChg chg="del">
          <ac:chgData name="Ralph Haeussler" userId="a33031a8bc7a0d8c" providerId="LiveId" clId="{FB9FDE02-1C55-41DD-802E-F3A58FAA3796}" dt="2019-03-18T03:55:28.855" v="1401"/>
          <ac:spMkLst>
            <pc:docMk/>
            <pc:sldMk cId="3585605016" sldId="305"/>
            <ac:spMk id="3" creationId="{8406A20F-B92B-4CCC-B82C-C73DBC1880AB}"/>
          </ac:spMkLst>
        </pc:spChg>
        <pc:spChg chg="add">
          <ac:chgData name="Ralph Haeussler" userId="a33031a8bc7a0d8c" providerId="LiveId" clId="{FB9FDE02-1C55-41DD-802E-F3A58FAA3796}" dt="2019-03-18T04:02:06.936" v="1457"/>
          <ac:spMkLst>
            <pc:docMk/>
            <pc:sldMk cId="3585605016" sldId="305"/>
            <ac:spMk id="6" creationId="{848C5C7F-A371-4EEF-AB0C-D10011A01CA7}"/>
          </ac:spMkLst>
        </pc:spChg>
        <pc:picChg chg="add mod">
          <ac:chgData name="Ralph Haeussler" userId="a33031a8bc7a0d8c" providerId="LiveId" clId="{FB9FDE02-1C55-41DD-802E-F3A58FAA3796}" dt="2019-03-18T03:55:40.545" v="1405" actId="14100"/>
          <ac:picMkLst>
            <pc:docMk/>
            <pc:sldMk cId="3585605016" sldId="305"/>
            <ac:picMk id="5" creationId="{44F34D50-0C57-4D8B-8A49-BF3F5EDC603F}"/>
          </ac:picMkLst>
        </pc:picChg>
      </pc:sldChg>
      <pc:sldChg chg="addSp delSp modSp add modTransition">
        <pc:chgData name="Ralph Haeussler" userId="a33031a8bc7a0d8c" providerId="LiveId" clId="{FB9FDE02-1C55-41DD-802E-F3A58FAA3796}" dt="2019-03-18T04:18:56.082" v="1785"/>
        <pc:sldMkLst>
          <pc:docMk/>
          <pc:sldMk cId="1267481462" sldId="306"/>
        </pc:sldMkLst>
        <pc:spChg chg="del">
          <ac:chgData name="Ralph Haeussler" userId="a33031a8bc7a0d8c" providerId="LiveId" clId="{FB9FDE02-1C55-41DD-802E-F3A58FAA3796}" dt="2019-03-18T03:56:11.863" v="1408"/>
          <ac:spMkLst>
            <pc:docMk/>
            <pc:sldMk cId="1267481462" sldId="306"/>
            <ac:spMk id="3" creationId="{C825F3D4-2EB3-4035-9052-50137DA8F0FF}"/>
          </ac:spMkLst>
        </pc:spChg>
        <pc:spChg chg="add">
          <ac:chgData name="Ralph Haeussler" userId="a33031a8bc7a0d8c" providerId="LiveId" clId="{FB9FDE02-1C55-41DD-802E-F3A58FAA3796}" dt="2019-03-18T04:02:08.826" v="1458"/>
          <ac:spMkLst>
            <pc:docMk/>
            <pc:sldMk cId="1267481462" sldId="306"/>
            <ac:spMk id="6" creationId="{F8AC3FA3-6422-47D7-8D65-F5864E85E111}"/>
          </ac:spMkLst>
        </pc:spChg>
        <pc:picChg chg="add mod">
          <ac:chgData name="Ralph Haeussler" userId="a33031a8bc7a0d8c" providerId="LiveId" clId="{FB9FDE02-1C55-41DD-802E-F3A58FAA3796}" dt="2019-03-18T03:56:21.726" v="1412" actId="14100"/>
          <ac:picMkLst>
            <pc:docMk/>
            <pc:sldMk cId="1267481462" sldId="306"/>
            <ac:picMk id="5" creationId="{CABCA120-9C3C-4F55-B65A-AF0221DA602B}"/>
          </ac:picMkLst>
        </pc:picChg>
      </pc:sldChg>
      <pc:sldChg chg="addSp delSp modSp add modTransition">
        <pc:chgData name="Ralph Haeussler" userId="a33031a8bc7a0d8c" providerId="LiveId" clId="{FB9FDE02-1C55-41DD-802E-F3A58FAA3796}" dt="2019-03-18T04:18:56.082" v="1785"/>
        <pc:sldMkLst>
          <pc:docMk/>
          <pc:sldMk cId="1820706875" sldId="307"/>
        </pc:sldMkLst>
        <pc:spChg chg="del">
          <ac:chgData name="Ralph Haeussler" userId="a33031a8bc7a0d8c" providerId="LiveId" clId="{FB9FDE02-1C55-41DD-802E-F3A58FAA3796}" dt="2019-03-18T03:56:56.872" v="1414"/>
          <ac:spMkLst>
            <pc:docMk/>
            <pc:sldMk cId="1820706875" sldId="307"/>
            <ac:spMk id="3" creationId="{FD26AE2B-E621-4BE5-84ED-4724E20359E8}"/>
          </ac:spMkLst>
        </pc:spChg>
        <pc:spChg chg="add">
          <ac:chgData name="Ralph Haeussler" userId="a33031a8bc7a0d8c" providerId="LiveId" clId="{FB9FDE02-1C55-41DD-802E-F3A58FAA3796}" dt="2019-03-18T04:02:11.078" v="1459"/>
          <ac:spMkLst>
            <pc:docMk/>
            <pc:sldMk cId="1820706875" sldId="307"/>
            <ac:spMk id="6" creationId="{2C6BA7CE-49E1-4FEC-9603-6D566ADD4C01}"/>
          </ac:spMkLst>
        </pc:spChg>
        <pc:picChg chg="add mod">
          <ac:chgData name="Ralph Haeussler" userId="a33031a8bc7a0d8c" providerId="LiveId" clId="{FB9FDE02-1C55-41DD-802E-F3A58FAA3796}" dt="2019-03-18T03:57:06.393" v="1418" actId="14100"/>
          <ac:picMkLst>
            <pc:docMk/>
            <pc:sldMk cId="1820706875" sldId="307"/>
            <ac:picMk id="5" creationId="{836FED5F-608A-46CD-9EE0-9FADDBE12A65}"/>
          </ac:picMkLst>
        </pc:picChg>
      </pc:sldChg>
      <pc:sldChg chg="addSp delSp modSp add modTransition">
        <pc:chgData name="Ralph Haeussler" userId="a33031a8bc7a0d8c" providerId="LiveId" clId="{FB9FDE02-1C55-41DD-802E-F3A58FAA3796}" dt="2019-03-18T04:18:56.082" v="1785"/>
        <pc:sldMkLst>
          <pc:docMk/>
          <pc:sldMk cId="2627229755" sldId="308"/>
        </pc:sldMkLst>
        <pc:spChg chg="del">
          <ac:chgData name="Ralph Haeussler" userId="a33031a8bc7a0d8c" providerId="LiveId" clId="{FB9FDE02-1C55-41DD-802E-F3A58FAA3796}" dt="2019-03-18T03:57:56.835" v="1420"/>
          <ac:spMkLst>
            <pc:docMk/>
            <pc:sldMk cId="2627229755" sldId="308"/>
            <ac:spMk id="3" creationId="{6FFC0C31-469C-45C6-8695-1862A8E88785}"/>
          </ac:spMkLst>
        </pc:spChg>
        <pc:spChg chg="add">
          <ac:chgData name="Ralph Haeussler" userId="a33031a8bc7a0d8c" providerId="LiveId" clId="{FB9FDE02-1C55-41DD-802E-F3A58FAA3796}" dt="2019-03-18T04:02:13.093" v="1460"/>
          <ac:spMkLst>
            <pc:docMk/>
            <pc:sldMk cId="2627229755" sldId="308"/>
            <ac:spMk id="6" creationId="{124DDB73-BAD3-42EB-9A64-6C0096378143}"/>
          </ac:spMkLst>
        </pc:spChg>
        <pc:picChg chg="add mod">
          <ac:chgData name="Ralph Haeussler" userId="a33031a8bc7a0d8c" providerId="LiveId" clId="{FB9FDE02-1C55-41DD-802E-F3A58FAA3796}" dt="2019-03-18T03:58:10.674" v="1425" actId="14100"/>
          <ac:picMkLst>
            <pc:docMk/>
            <pc:sldMk cId="2627229755" sldId="308"/>
            <ac:picMk id="5" creationId="{7125CB09-1B89-478C-9CF7-A0343B6F09A2}"/>
          </ac:picMkLst>
        </pc:picChg>
      </pc:sldChg>
      <pc:sldChg chg="add del">
        <pc:chgData name="Ralph Haeussler" userId="a33031a8bc7a0d8c" providerId="LiveId" clId="{FB9FDE02-1C55-41DD-802E-F3A58FAA3796}" dt="2019-03-18T04:03:35.677" v="1466"/>
        <pc:sldMkLst>
          <pc:docMk/>
          <pc:sldMk cId="1779871992" sldId="309"/>
        </pc:sldMkLst>
      </pc:sldChg>
      <pc:sldChg chg="add del">
        <pc:chgData name="Ralph Haeussler" userId="a33031a8bc7a0d8c" providerId="LiveId" clId="{FB9FDE02-1C55-41DD-802E-F3A58FAA3796}" dt="2019-03-18T04:30:34.821" v="1940" actId="2696"/>
        <pc:sldMkLst>
          <pc:docMk/>
          <pc:sldMk cId="3761515259" sldId="309"/>
        </pc:sldMkLst>
      </pc:sldChg>
      <pc:sldChg chg="modSp add modAnim">
        <pc:chgData name="Ralph Haeussler" userId="a33031a8bc7a0d8c" providerId="LiveId" clId="{FB9FDE02-1C55-41DD-802E-F3A58FAA3796}" dt="2019-03-18T04:28:41.931" v="1918"/>
        <pc:sldMkLst>
          <pc:docMk/>
          <pc:sldMk cId="3775879854" sldId="310"/>
        </pc:sldMkLst>
        <pc:spChg chg="mod">
          <ac:chgData name="Ralph Haeussler" userId="a33031a8bc7a0d8c" providerId="LiveId" clId="{FB9FDE02-1C55-41DD-802E-F3A58FAA3796}" dt="2019-03-18T04:06:38.749" v="1574" actId="20577"/>
          <ac:spMkLst>
            <pc:docMk/>
            <pc:sldMk cId="3775879854" sldId="310"/>
            <ac:spMk id="2" creationId="{73809E5F-BD9A-497A-9EF0-8857EC98FB39}"/>
          </ac:spMkLst>
        </pc:spChg>
        <pc:spChg chg="mod">
          <ac:chgData name="Ralph Haeussler" userId="a33031a8bc7a0d8c" providerId="LiveId" clId="{FB9FDE02-1C55-41DD-802E-F3A58FAA3796}" dt="2019-03-18T04:06:49.577" v="1576" actId="14100"/>
          <ac:spMkLst>
            <pc:docMk/>
            <pc:sldMk cId="3775879854" sldId="310"/>
            <ac:spMk id="3" creationId="{F151CDFD-EA86-4629-8E32-9CF1C7053C35}"/>
          </ac:spMkLst>
        </pc:spChg>
      </pc:sldChg>
      <pc:sldChg chg="addSp delSp modSp add">
        <pc:chgData name="Ralph Haeussler" userId="a33031a8bc7a0d8c" providerId="LiveId" clId="{FB9FDE02-1C55-41DD-802E-F3A58FAA3796}" dt="2019-03-18T04:07:55.453" v="1591" actId="122"/>
        <pc:sldMkLst>
          <pc:docMk/>
          <pc:sldMk cId="3020247704" sldId="311"/>
        </pc:sldMkLst>
        <pc:spChg chg="del mod">
          <ac:chgData name="Ralph Haeussler" userId="a33031a8bc7a0d8c" providerId="LiveId" clId="{FB9FDE02-1C55-41DD-802E-F3A58FAA3796}" dt="2019-03-18T04:07:22.230" v="1582"/>
          <ac:spMkLst>
            <pc:docMk/>
            <pc:sldMk cId="3020247704" sldId="311"/>
            <ac:spMk id="3" creationId="{F151CDFD-EA86-4629-8E32-9CF1C7053C35}"/>
          </ac:spMkLst>
        </pc:spChg>
        <pc:graphicFrameChg chg="add del modGraphic">
          <ac:chgData name="Ralph Haeussler" userId="a33031a8bc7a0d8c" providerId="LiveId" clId="{FB9FDE02-1C55-41DD-802E-F3A58FAA3796}" dt="2019-03-18T04:07:16.260" v="1580" actId="27309"/>
          <ac:graphicFrameMkLst>
            <pc:docMk/>
            <pc:sldMk cId="3020247704" sldId="311"/>
            <ac:graphicFrameMk id="6" creationId="{FD2FED4D-0AB5-4343-A6D5-FF0E302DDCC5}"/>
          </ac:graphicFrameMkLst>
        </pc:graphicFrameChg>
        <pc:graphicFrameChg chg="add mod modGraphic">
          <ac:chgData name="Ralph Haeussler" userId="a33031a8bc7a0d8c" providerId="LiveId" clId="{FB9FDE02-1C55-41DD-802E-F3A58FAA3796}" dt="2019-03-18T04:07:55.453" v="1591" actId="122"/>
          <ac:graphicFrameMkLst>
            <pc:docMk/>
            <pc:sldMk cId="3020247704" sldId="311"/>
            <ac:graphicFrameMk id="9" creationId="{D161FA77-0C94-45F6-BF66-CFB3511654CC}"/>
          </ac:graphicFrameMkLst>
        </pc:graphicFrameChg>
      </pc:sldChg>
      <pc:sldChg chg="addSp delSp modSp add modTransition modAnim">
        <pc:chgData name="Ralph Haeussler" userId="a33031a8bc7a0d8c" providerId="LiveId" clId="{FB9FDE02-1C55-41DD-802E-F3A58FAA3796}" dt="2019-03-18T04:29:13.342" v="1923"/>
        <pc:sldMkLst>
          <pc:docMk/>
          <pc:sldMk cId="3770448106" sldId="312"/>
        </pc:sldMkLst>
        <pc:spChg chg="add mod">
          <ac:chgData name="Ralph Haeussler" userId="a33031a8bc7a0d8c" providerId="LiveId" clId="{FB9FDE02-1C55-41DD-802E-F3A58FAA3796}" dt="2019-03-18T04:08:51.544" v="1613" actId="15"/>
          <ac:spMkLst>
            <pc:docMk/>
            <pc:sldMk cId="3770448106" sldId="312"/>
            <ac:spMk id="4" creationId="{562FB16A-C62F-44FD-BFE8-117E309FBC13}"/>
          </ac:spMkLst>
        </pc:spChg>
        <pc:graphicFrameChg chg="del">
          <ac:chgData name="Ralph Haeussler" userId="a33031a8bc7a0d8c" providerId="LiveId" clId="{FB9FDE02-1C55-41DD-802E-F3A58FAA3796}" dt="2019-03-18T04:08:16.661" v="1593" actId="478"/>
          <ac:graphicFrameMkLst>
            <pc:docMk/>
            <pc:sldMk cId="3770448106" sldId="312"/>
            <ac:graphicFrameMk id="9" creationId="{D161FA77-0C94-45F6-BF66-CFB3511654CC}"/>
          </ac:graphicFrameMkLst>
        </pc:graphicFrameChg>
      </pc:sldChg>
      <pc:sldChg chg="modSp add modTransition modAnim">
        <pc:chgData name="Ralph Haeussler" userId="a33031a8bc7a0d8c" providerId="LiveId" clId="{FB9FDE02-1C55-41DD-802E-F3A58FAA3796}" dt="2019-03-18T04:29:40.804" v="1928" actId="20577"/>
        <pc:sldMkLst>
          <pc:docMk/>
          <pc:sldMk cId="401377753" sldId="313"/>
        </pc:sldMkLst>
        <pc:spChg chg="mod">
          <ac:chgData name="Ralph Haeussler" userId="a33031a8bc7a0d8c" providerId="LiveId" clId="{FB9FDE02-1C55-41DD-802E-F3A58FAA3796}" dt="2019-03-18T04:13:55.084" v="1706" actId="122"/>
          <ac:spMkLst>
            <pc:docMk/>
            <pc:sldMk cId="401377753" sldId="313"/>
            <ac:spMk id="2" creationId="{73809E5F-BD9A-497A-9EF0-8857EC98FB39}"/>
          </ac:spMkLst>
        </pc:spChg>
        <pc:spChg chg="mod">
          <ac:chgData name="Ralph Haeussler" userId="a33031a8bc7a0d8c" providerId="LiveId" clId="{FB9FDE02-1C55-41DD-802E-F3A58FAA3796}" dt="2019-03-18T04:29:40.804" v="1928" actId="20577"/>
          <ac:spMkLst>
            <pc:docMk/>
            <pc:sldMk cId="401377753" sldId="313"/>
            <ac:spMk id="4" creationId="{562FB16A-C62F-44FD-BFE8-117E309FBC13}"/>
          </ac:spMkLst>
        </pc:spChg>
      </pc:sldChg>
      <pc:sldChg chg="addSp modSp add modAnim">
        <pc:chgData name="Ralph Haeussler" userId="a33031a8bc7a0d8c" providerId="LiveId" clId="{FB9FDE02-1C55-41DD-802E-F3A58FAA3796}" dt="2019-03-18T04:29:52.327" v="1931"/>
        <pc:sldMkLst>
          <pc:docMk/>
          <pc:sldMk cId="2703635309" sldId="314"/>
        </pc:sldMkLst>
        <pc:spChg chg="mod">
          <ac:chgData name="Ralph Haeussler" userId="a33031a8bc7a0d8c" providerId="LiveId" clId="{FB9FDE02-1C55-41DD-802E-F3A58FAA3796}" dt="2019-03-18T04:11:12.840" v="1643" actId="27636"/>
          <ac:spMkLst>
            <pc:docMk/>
            <pc:sldMk cId="2703635309" sldId="314"/>
            <ac:spMk id="4" creationId="{562FB16A-C62F-44FD-BFE8-117E309FBC13}"/>
          </ac:spMkLst>
        </pc:spChg>
        <pc:graphicFrameChg chg="add mod modGraphic">
          <ac:chgData name="Ralph Haeussler" userId="a33031a8bc7a0d8c" providerId="LiveId" clId="{FB9FDE02-1C55-41DD-802E-F3A58FAA3796}" dt="2019-03-18T04:12:28.326" v="1668" actId="1076"/>
          <ac:graphicFrameMkLst>
            <pc:docMk/>
            <pc:sldMk cId="2703635309" sldId="314"/>
            <ac:graphicFrameMk id="3" creationId="{C1C21EE9-F00C-4096-85BA-1F9EFD2E2577}"/>
          </ac:graphicFrameMkLst>
        </pc:graphicFrameChg>
      </pc:sldChg>
      <pc:sldChg chg="delSp modSp add delAnim modAnim">
        <pc:chgData name="Ralph Haeussler" userId="a33031a8bc7a0d8c" providerId="LiveId" clId="{FB9FDE02-1C55-41DD-802E-F3A58FAA3796}" dt="2019-03-18T04:30:29.476" v="1939" actId="14100"/>
        <pc:sldMkLst>
          <pc:docMk/>
          <pc:sldMk cId="403466542" sldId="315"/>
        </pc:sldMkLst>
        <pc:spChg chg="mod">
          <ac:chgData name="Ralph Haeussler" userId="a33031a8bc7a0d8c" providerId="LiveId" clId="{FB9FDE02-1C55-41DD-802E-F3A58FAA3796}" dt="2019-03-18T04:30:29.476" v="1939" actId="14100"/>
          <ac:spMkLst>
            <pc:docMk/>
            <pc:sldMk cId="403466542" sldId="315"/>
            <ac:spMk id="4" creationId="{562FB16A-C62F-44FD-BFE8-117E309FBC13}"/>
          </ac:spMkLst>
        </pc:spChg>
        <pc:graphicFrameChg chg="del mod modGraphic">
          <ac:chgData name="Ralph Haeussler" userId="a33031a8bc7a0d8c" providerId="LiveId" clId="{FB9FDE02-1C55-41DD-802E-F3A58FAA3796}" dt="2019-03-18T04:12:45.835" v="1673" actId="478"/>
          <ac:graphicFrameMkLst>
            <pc:docMk/>
            <pc:sldMk cId="403466542" sldId="315"/>
            <ac:graphicFrameMk id="3" creationId="{C1C21EE9-F00C-4096-85BA-1F9EFD2E2577}"/>
          </ac:graphicFrameMkLst>
        </pc:graphicFrameChg>
      </pc:sldChg>
      <pc:sldChg chg="addSp delSp modSp add del mod modTransition setBg">
        <pc:chgData name="Ralph Haeussler" userId="a33031a8bc7a0d8c" providerId="LiveId" clId="{FB9FDE02-1C55-41DD-802E-F3A58FAA3796}" dt="2019-03-18T04:42:27.593" v="2729"/>
        <pc:sldMkLst>
          <pc:docMk/>
          <pc:sldMk cId="3373103080" sldId="316"/>
        </pc:sldMkLst>
        <pc:spChg chg="del">
          <ac:chgData name="Ralph Haeussler" userId="a33031a8bc7a0d8c" providerId="LiveId" clId="{FB9FDE02-1C55-41DD-802E-F3A58FAA3796}" dt="2019-03-18T04:41:27.227" v="2688"/>
          <ac:spMkLst>
            <pc:docMk/>
            <pc:sldMk cId="3373103080" sldId="316"/>
            <ac:spMk id="2" creationId="{27211CE1-37C2-4A17-A12A-06675D7AA3DB}"/>
          </ac:spMkLst>
        </pc:spChg>
        <pc:spChg chg="del">
          <ac:chgData name="Ralph Haeussler" userId="a33031a8bc7a0d8c" providerId="LiveId" clId="{FB9FDE02-1C55-41DD-802E-F3A58FAA3796}" dt="2019-03-18T04:25:25.284" v="1849"/>
          <ac:spMkLst>
            <pc:docMk/>
            <pc:sldMk cId="3373103080" sldId="316"/>
            <ac:spMk id="3" creationId="{93C13009-9DD0-4605-B386-5246CE18EC32}"/>
          </ac:spMkLst>
        </pc:spChg>
        <pc:spChg chg="add del mod">
          <ac:chgData name="Ralph Haeussler" userId="a33031a8bc7a0d8c" providerId="LiveId" clId="{FB9FDE02-1C55-41DD-802E-F3A58FAA3796}" dt="2019-03-18T04:41:33.819" v="2689" actId="26606"/>
          <ac:spMkLst>
            <pc:docMk/>
            <pc:sldMk cId="3373103080" sldId="316"/>
            <ac:spMk id="6" creationId="{2BE70B76-2474-44E5-B5FD-218BDAE6A2D0}"/>
          </ac:spMkLst>
        </pc:spChg>
        <pc:spChg chg="add del mod">
          <ac:chgData name="Ralph Haeussler" userId="a33031a8bc7a0d8c" providerId="LiveId" clId="{FB9FDE02-1C55-41DD-802E-F3A58FAA3796}" dt="2019-03-18T04:41:15.984" v="2685"/>
          <ac:spMkLst>
            <pc:docMk/>
            <pc:sldMk cId="3373103080" sldId="316"/>
            <ac:spMk id="8" creationId="{581F9856-49CF-4AC0-88AC-04AFA60BAE25}"/>
          </ac:spMkLst>
        </pc:spChg>
        <pc:spChg chg="add mod">
          <ac:chgData name="Ralph Haeussler" userId="a33031a8bc7a0d8c" providerId="LiveId" clId="{FB9FDE02-1C55-41DD-802E-F3A58FAA3796}" dt="2019-03-18T04:42:06.700" v="2724" actId="6549"/>
          <ac:spMkLst>
            <pc:docMk/>
            <pc:sldMk cId="3373103080" sldId="316"/>
            <ac:spMk id="11" creationId="{00C32FF9-83C1-44D5-B28E-A806CD9FDBF9}"/>
          </ac:spMkLst>
        </pc:spChg>
        <pc:spChg chg="add mod">
          <ac:chgData name="Ralph Haeussler" userId="a33031a8bc7a0d8c" providerId="LiveId" clId="{FB9FDE02-1C55-41DD-802E-F3A58FAA3796}" dt="2019-03-18T04:41:33.819" v="2689" actId="26606"/>
          <ac:spMkLst>
            <pc:docMk/>
            <pc:sldMk cId="3373103080" sldId="316"/>
            <ac:spMk id="12" creationId="{94F52C0A-C761-4F97-BCFD-DD4036B49352}"/>
          </ac:spMkLst>
        </pc:spChg>
        <pc:spChg chg="add">
          <ac:chgData name="Ralph Haeussler" userId="a33031a8bc7a0d8c" providerId="LiveId" clId="{FB9FDE02-1C55-41DD-802E-F3A58FAA3796}" dt="2019-03-18T04:41:33.819" v="2689" actId="26606"/>
          <ac:spMkLst>
            <pc:docMk/>
            <pc:sldMk cId="3373103080" sldId="316"/>
            <ac:spMk id="19" creationId="{F4A20210-FA90-4B6D-8D2E-1B90054E097A}"/>
          </ac:spMkLst>
        </pc:spChg>
        <pc:spChg chg="add">
          <ac:chgData name="Ralph Haeussler" userId="a33031a8bc7a0d8c" providerId="LiveId" clId="{FB9FDE02-1C55-41DD-802E-F3A58FAA3796}" dt="2019-03-18T04:41:33.819" v="2689" actId="26606"/>
          <ac:spMkLst>
            <pc:docMk/>
            <pc:sldMk cId="3373103080" sldId="316"/>
            <ac:spMk id="21" creationId="{39213B44-68B7-47E7-B506-5C79FCF80924}"/>
          </ac:spMkLst>
        </pc:spChg>
        <pc:grpChg chg="add">
          <ac:chgData name="Ralph Haeussler" userId="a33031a8bc7a0d8c" providerId="LiveId" clId="{FB9FDE02-1C55-41DD-802E-F3A58FAA3796}" dt="2019-03-18T04:41:33.819" v="2689" actId="26606"/>
          <ac:grpSpMkLst>
            <pc:docMk/>
            <pc:sldMk cId="3373103080" sldId="316"/>
            <ac:grpSpMk id="23" creationId="{39084D60-65A6-45F8-8C17-3529E43F1C39}"/>
          </ac:grpSpMkLst>
        </pc:grpChg>
        <pc:picChg chg="add del mod">
          <ac:chgData name="Ralph Haeussler" userId="a33031a8bc7a0d8c" providerId="LiveId" clId="{FB9FDE02-1C55-41DD-802E-F3A58FAA3796}" dt="2019-03-18T04:41:15.281" v="2684" actId="478"/>
          <ac:picMkLst>
            <pc:docMk/>
            <pc:sldMk cId="3373103080" sldId="316"/>
            <ac:picMk id="5" creationId="{E2E39E07-14EB-48E2-8EEF-FA04382BC6E1}"/>
          </ac:picMkLst>
        </pc:picChg>
        <pc:picChg chg="add mod ord">
          <ac:chgData name="Ralph Haeussler" userId="a33031a8bc7a0d8c" providerId="LiveId" clId="{FB9FDE02-1C55-41DD-802E-F3A58FAA3796}" dt="2019-03-18T04:41:33.819" v="2689" actId="26606"/>
          <ac:picMkLst>
            <pc:docMk/>
            <pc:sldMk cId="3373103080" sldId="316"/>
            <ac:picMk id="10" creationId="{2930CC55-C20B-414B-A528-3A5BA46D25E9}"/>
          </ac:picMkLst>
        </pc:picChg>
        <pc:picChg chg="add">
          <ac:chgData name="Ralph Haeussler" userId="a33031a8bc7a0d8c" providerId="LiveId" clId="{FB9FDE02-1C55-41DD-802E-F3A58FAA3796}" dt="2019-03-18T04:41:33.819" v="2689" actId="26606"/>
          <ac:picMkLst>
            <pc:docMk/>
            <pc:sldMk cId="3373103080" sldId="316"/>
            <ac:picMk id="17" creationId="{545F67A4-7428-47F3-AE14-8CA43D976E11}"/>
          </ac:picMkLst>
        </pc:picChg>
      </pc:sldChg>
      <pc:sldChg chg="add ord modTransition">
        <pc:chgData name="Ralph Haeussler" userId="a33031a8bc7a0d8c" providerId="LiveId" clId="{FB9FDE02-1C55-41DD-802E-F3A58FAA3796}" dt="2019-03-18T04:45:02.314" v="2730"/>
        <pc:sldMkLst>
          <pc:docMk/>
          <pc:sldMk cId="4023601090" sldId="317"/>
        </pc:sldMkLst>
      </pc:sldChg>
      <pc:sldChg chg="modSp add">
        <pc:chgData name="Ralph Haeussler" userId="a33031a8bc7a0d8c" providerId="LiveId" clId="{FB9FDE02-1C55-41DD-802E-F3A58FAA3796}" dt="2019-03-18T04:49:45.764" v="3354" actId="13926"/>
        <pc:sldMkLst>
          <pc:docMk/>
          <pc:sldMk cId="4032090197" sldId="318"/>
        </pc:sldMkLst>
        <pc:spChg chg="mod">
          <ac:chgData name="Ralph Haeussler" userId="a33031a8bc7a0d8c" providerId="LiveId" clId="{FB9FDE02-1C55-41DD-802E-F3A58FAA3796}" dt="2019-03-18T04:46:15.264" v="2790" actId="20577"/>
          <ac:spMkLst>
            <pc:docMk/>
            <pc:sldMk cId="4032090197" sldId="318"/>
            <ac:spMk id="2" creationId="{F8D74480-057A-4B93-BA2C-3EBF90427917}"/>
          </ac:spMkLst>
        </pc:spChg>
        <pc:spChg chg="mod">
          <ac:chgData name="Ralph Haeussler" userId="a33031a8bc7a0d8c" providerId="LiveId" clId="{FB9FDE02-1C55-41DD-802E-F3A58FAA3796}" dt="2019-03-18T04:49:45.764" v="3354" actId="13926"/>
          <ac:spMkLst>
            <pc:docMk/>
            <pc:sldMk cId="4032090197" sldId="318"/>
            <ac:spMk id="6" creationId="{66497D32-358F-48AD-8D56-FD33ECD2DEE4}"/>
          </ac:spMkLst>
        </pc:spChg>
      </pc:sldChg>
      <pc:sldMasterChg chg="modTransition modSldLayout">
        <pc:chgData name="Ralph Haeussler" userId="a33031a8bc7a0d8c" providerId="LiveId" clId="{FB9FDE02-1C55-41DD-802E-F3A58FAA3796}" dt="2019-03-18T01:06:43.874" v="203"/>
        <pc:sldMasterMkLst>
          <pc:docMk/>
          <pc:sldMasterMk cId="1929998403" sldId="2147483669"/>
        </pc:sldMasterMkLst>
        <pc:sldLayoutChg chg="modTransition">
          <pc:chgData name="Ralph Haeussler" userId="a33031a8bc7a0d8c" providerId="LiveId" clId="{FB9FDE02-1C55-41DD-802E-F3A58FAA3796}" dt="2019-03-18T01:06:43.874" v="203"/>
          <pc:sldLayoutMkLst>
            <pc:docMk/>
            <pc:sldMasterMk cId="1929998403" sldId="2147483669"/>
            <pc:sldLayoutMk cId="2738377464" sldId="2147483670"/>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2908299594" sldId="2147483671"/>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697778360" sldId="2147483672"/>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2801970022" sldId="2147483673"/>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2047985109" sldId="2147483674"/>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1746152960" sldId="2147483675"/>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2123282535" sldId="2147483676"/>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2833745487" sldId="2147483677"/>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3476565888" sldId="2147483678"/>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972567304" sldId="2147483679"/>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75424085" sldId="2147483680"/>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948058656" sldId="2147483681"/>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1888858797" sldId="2147483682"/>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422619374" sldId="2147483683"/>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1966091299" sldId="2147483684"/>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3159499315" sldId="2147483685"/>
          </pc:sldLayoutMkLst>
        </pc:sldLayoutChg>
        <pc:sldLayoutChg chg="modTransition">
          <pc:chgData name="Ralph Haeussler" userId="a33031a8bc7a0d8c" providerId="LiveId" clId="{FB9FDE02-1C55-41DD-802E-F3A58FAA3796}" dt="2019-03-18T01:06:43.874" v="203"/>
          <pc:sldLayoutMkLst>
            <pc:docMk/>
            <pc:sldMasterMk cId="1929998403" sldId="2147483669"/>
            <pc:sldLayoutMk cId="1043448949" sldId="2147483686"/>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52311" y="5870576"/>
            <a:ext cx="1212173" cy="377825"/>
          </a:xfrm>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a:xfrm>
            <a:off x="2743973" y="5870576"/>
            <a:ext cx="3932137" cy="377825"/>
          </a:xfrm>
        </p:spPr>
        <p:txBody>
          <a:bodyPr/>
          <a:lstStyle/>
          <a:p>
            <a:endParaRPr lang="en-US" dirty="0"/>
          </a:p>
        </p:txBody>
      </p:sp>
      <p:sp>
        <p:nvSpPr>
          <p:cNvPr id="6" name="Slide Number Placeholder 5"/>
          <p:cNvSpPr>
            <a:spLocks noGrp="1"/>
          </p:cNvSpPr>
          <p:nvPr>
            <p:ph type="sldNum" sz="quarter" idx="12"/>
          </p:nvPr>
        </p:nvSpPr>
        <p:spPr>
          <a:xfrm>
            <a:off x="8040685" y="5870576"/>
            <a:ext cx="417516" cy="3778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8377464"/>
      </p:ext>
    </p:extLst>
  </p:cSld>
  <p:clrMapOvr>
    <a:masterClrMapping/>
  </p:clrMapOvr>
  <p:transition spd="slow">
    <p:randomBa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8299594"/>
      </p:ext>
    </p:extLst>
  </p:cSld>
  <p:clrMapOvr>
    <a:masterClrMapping/>
  </p:clrMapOvr>
  <p:transition spd="slow">
    <p:randomBa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7778360"/>
      </p:ext>
    </p:extLst>
  </p:cSld>
  <p:clrMapOvr>
    <a:masterClrMapping/>
  </p:clrMapOvr>
  <p:transition spd="slow">
    <p:randomBa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1970022"/>
      </p:ext>
    </p:extLst>
  </p:cSld>
  <p:clrMapOvr>
    <a:masterClrMapping/>
  </p:clrMapOvr>
  <p:transition spd="slow">
    <p:randomBa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7985109"/>
      </p:ext>
    </p:extLst>
  </p:cSld>
  <p:clrMapOvr>
    <a:masterClrMapping/>
  </p:clrMapOvr>
  <p:transition spd="slow">
    <p:randomBa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46152960"/>
      </p:ext>
    </p:extLst>
  </p:cSld>
  <p:clrMapOvr>
    <a:masterClrMapping/>
  </p:clrMapOvr>
  <p:transition spd="slow">
    <p:randomBa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3282535"/>
      </p:ext>
    </p:extLst>
  </p:cSld>
  <p:clrMapOvr>
    <a:masterClrMapping/>
  </p:clrMapOvr>
  <p:transition spd="slow">
    <p:randomBa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3745487"/>
      </p:ext>
    </p:extLst>
  </p:cSld>
  <p:clrMapOvr>
    <a:masterClrMapping/>
  </p:clrMapOvr>
  <p:transition spd="slow">
    <p:randomBa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6565888"/>
      </p:ext>
    </p:extLst>
  </p:cSld>
  <p:clrMapOvr>
    <a:masterClrMapping/>
  </p:clrMapOvr>
  <p:transition spd="slow">
    <p:randomBa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2567304"/>
      </p:ext>
    </p:extLst>
  </p:cSld>
  <p:clrMapOvr>
    <a:masterClrMapping/>
  </p:clrMapOvr>
  <p:transition spd="slow">
    <p:randomBa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424085"/>
      </p:ext>
    </p:extLst>
  </p:cSld>
  <p:clrMapOvr>
    <a:masterClrMapping/>
  </p:clrMapOvr>
  <p:transition spd="slow">
    <p:randomBa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8058656"/>
      </p:ext>
    </p:extLst>
  </p:cSld>
  <p:clrMapOvr>
    <a:masterClrMapping/>
  </p:clrMapOvr>
  <p:transition spd="slow">
    <p:randomBa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a:t>Click to edit Master title style</a:t>
            </a:r>
            <a:endParaRPr lang="en-US" dirty="0"/>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8858797"/>
      </p:ext>
    </p:extLst>
  </p:cSld>
  <p:clrMapOvr>
    <a:masterClrMapping/>
  </p:clrMapOvr>
  <p:transition spd="slow">
    <p:randomBa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619374"/>
      </p:ext>
    </p:extLst>
  </p:cSld>
  <p:clrMapOvr>
    <a:masterClrMapping/>
  </p:clrMapOvr>
  <p:transition spd="slow">
    <p:randomBa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66091299"/>
      </p:ext>
    </p:extLst>
  </p:cSld>
  <p:clrMapOvr>
    <a:masterClrMapping/>
  </p:clrMapOvr>
  <p:transition spd="slow">
    <p:randomBa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59499315"/>
      </p:ext>
    </p:extLst>
  </p:cSld>
  <p:clrMapOvr>
    <a:masterClrMapping/>
  </p:clrMapOvr>
  <p:transition spd="slow">
    <p:randomBa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3448949"/>
      </p:ext>
    </p:extLst>
  </p:cSld>
  <p:clrMapOvr>
    <a:masterClrMapping/>
  </p:clrMapOvr>
  <p:transition spd="slow">
    <p:randomBa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3/18/2019</a:t>
            </a:fld>
            <a:endParaRPr lang="en-US" dirty="0"/>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9998403"/>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ransition spd="slow">
    <p:randomBar/>
  </p:transition>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6.jp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2.xml"/><Relationship Id="rId4" Type="http://schemas.openxmlformats.org/officeDocument/2006/relationships/image" Target="../media/image32.jpg"/></Relationships>
</file>

<file path=ppt/slides/_rels/slide2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42.png"/><Relationship Id="rId4" Type="http://schemas.openxmlformats.org/officeDocument/2006/relationships/image" Target="../media/image41.jpeg"/></Relationships>
</file>

<file path=ppt/slides/_rels/slide25.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46.jpg"/><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48.jpeg"/><Relationship Id="rId5" Type="http://schemas.openxmlformats.org/officeDocument/2006/relationships/image" Target="../media/image47.jpeg"/><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49.jpg"/><Relationship Id="rId4" Type="http://schemas.openxmlformats.org/officeDocument/2006/relationships/image" Target="../media/image44.png"/></Relationships>
</file>

<file path=ppt/slides/_rels/slide30.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51.jpeg"/><Relationship Id="rId5" Type="http://schemas.openxmlformats.org/officeDocument/2006/relationships/image" Target="../media/image50.jpeg"/><Relationship Id="rId4"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g"/><Relationship Id="rId1" Type="http://schemas.openxmlformats.org/officeDocument/2006/relationships/slideLayout" Target="../slideLayouts/slideLayout2.xml"/><Relationship Id="rId6" Type="http://schemas.openxmlformats.org/officeDocument/2006/relationships/image" Target="../media/image54.jpg"/><Relationship Id="rId5" Type="http://schemas.openxmlformats.org/officeDocument/2006/relationships/image" Target="../media/image53.jpg"/><Relationship Id="rId4" Type="http://schemas.openxmlformats.org/officeDocument/2006/relationships/image" Target="../media/image52.jpg"/></Relationships>
</file>

<file path=ppt/slides/_rels/slide32.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57.jpeg"/><Relationship Id="rId1" Type="http://schemas.openxmlformats.org/officeDocument/2006/relationships/slideLayout" Target="../slideLayouts/slideLayout2.xml"/><Relationship Id="rId5" Type="http://schemas.openxmlformats.org/officeDocument/2006/relationships/image" Target="../media/image59.jpg"/><Relationship Id="rId4" Type="http://schemas.openxmlformats.org/officeDocument/2006/relationships/image" Target="../media/image58.jpg"/></Relationships>
</file>

<file path=ppt/slides/_rels/slide3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3.jpg"/><Relationship Id="rId1" Type="http://schemas.openxmlformats.org/officeDocument/2006/relationships/slideLayout" Target="../slideLayouts/slideLayout2.xml"/><Relationship Id="rId5" Type="http://schemas.openxmlformats.org/officeDocument/2006/relationships/image" Target="../media/image64.jpg"/><Relationship Id="rId4" Type="http://schemas.openxmlformats.org/officeDocument/2006/relationships/image" Target="../media/image63.jpg"/></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3.jpg"/><Relationship Id="rId1" Type="http://schemas.openxmlformats.org/officeDocument/2006/relationships/slideLayout" Target="../slideLayouts/slideLayout2.xml"/><Relationship Id="rId5" Type="http://schemas.openxmlformats.org/officeDocument/2006/relationships/image" Target="../media/image64.jpg"/><Relationship Id="rId4" Type="http://schemas.openxmlformats.org/officeDocument/2006/relationships/image" Target="../media/image65.jpg"/></Relationships>
</file>

<file path=ppt/slides/_rels/slide3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0.jpg"/><Relationship Id="rId7" Type="http://schemas.microsoft.com/office/2007/relationships/hdphoto" Target="../media/hdphoto2.wdp"/><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73.png"/><Relationship Id="rId5" Type="http://schemas.openxmlformats.org/officeDocument/2006/relationships/image" Target="../media/image72.jpeg"/><Relationship Id="rId4" Type="http://schemas.openxmlformats.org/officeDocument/2006/relationships/image" Target="../media/image44.png"/></Relationships>
</file>

<file path=ppt/slides/_rels/slide45.xml.rels><?xml version="1.0" encoding="UTF-8" standalone="yes"?>
<Relationships xmlns="http://schemas.openxmlformats.org/package/2006/relationships"><Relationship Id="rId2" Type="http://schemas.openxmlformats.org/officeDocument/2006/relationships/image" Target="../media/image74.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g"/><Relationship Id="rId1" Type="http://schemas.openxmlformats.org/officeDocument/2006/relationships/slideLayout" Target="../slideLayouts/slideLayout2.xml"/><Relationship Id="rId5" Type="http://schemas.openxmlformats.org/officeDocument/2006/relationships/image" Target="../media/image77.jpeg"/><Relationship Id="rId4" Type="http://schemas.openxmlformats.org/officeDocument/2006/relationships/image" Target="../media/image76.jpg"/></Relationships>
</file>

<file path=ppt/slides/_rels/slide47.xml.rels><?xml version="1.0" encoding="UTF-8" standalone="yes"?>
<Relationships xmlns="http://schemas.openxmlformats.org/package/2006/relationships"><Relationship Id="rId3" Type="http://schemas.openxmlformats.org/officeDocument/2006/relationships/image" Target="../media/image78.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8.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0.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5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5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5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5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5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5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57.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5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60.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large stadium&#10;&#10;Description automatically generated">
            <a:extLst>
              <a:ext uri="{FF2B5EF4-FFF2-40B4-BE49-F238E27FC236}">
                <a16:creationId xmlns:a16="http://schemas.microsoft.com/office/drawing/2014/main" id="{77B5953A-E47C-436C-BB09-62B4C4C78386}"/>
              </a:ext>
            </a:extLst>
          </p:cNvPr>
          <p:cNvPicPr>
            <a:picLocks noChangeAspect="1"/>
          </p:cNvPicPr>
          <p:nvPr/>
        </p:nvPicPr>
        <p:blipFill rotWithShape="1">
          <a:blip r:embed="rId3"/>
          <a:srcRect l="12698" t="1882" r="1" b="1"/>
          <a:stretch/>
        </p:blipFill>
        <p:spPr>
          <a:xfrm>
            <a:off x="20" y="-223"/>
            <a:ext cx="9143980" cy="6859786"/>
          </a:xfrm>
          <a:prstGeom prst="rect">
            <a:avLst/>
          </a:prstGeom>
        </p:spPr>
      </p:pic>
      <p:pic>
        <p:nvPicPr>
          <p:cNvPr id="10" name="Picture 9">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9" cy="6858000"/>
          </a:xfrm>
          <a:prstGeom prst="rect">
            <a:avLst/>
          </a:prstGeom>
        </p:spPr>
      </p:pic>
      <p:sp>
        <p:nvSpPr>
          <p:cNvPr id="12"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370647" y="2196615"/>
            <a:ext cx="4786054" cy="4660900"/>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68580" tIns="34290" rIns="68580" bIns="34290" rtlCol="0" anchor="t">
            <a:normAutofit/>
          </a:bodyPr>
          <a:lstStyle/>
          <a:p>
            <a:pPr algn="ctr">
              <a:spcAft>
                <a:spcPts val="750"/>
              </a:spcAft>
              <a:buClr>
                <a:schemeClr val="tx1"/>
              </a:buClr>
              <a:buSzPct val="100000"/>
            </a:pPr>
            <a:endParaRPr lang="en-US" sz="1200" cap="all"/>
          </a:p>
        </p:txBody>
      </p:sp>
      <p:sp>
        <p:nvSpPr>
          <p:cNvPr id="14"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1203" y="1779990"/>
            <a:ext cx="5172535" cy="4504118"/>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6" name="Group 15">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37818" y="1949943"/>
            <a:ext cx="5007957" cy="3926499"/>
            <a:chOff x="5516018" y="331504"/>
            <a:chExt cx="6675982" cy="5235326"/>
          </a:xfrm>
        </p:grpSpPr>
        <p:cxnSp>
          <p:nvCxnSpPr>
            <p:cNvPr id="17" name="Straight Connector 16">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3809E5F-BD9A-497A-9EF0-8857EC98FB39}"/>
              </a:ext>
            </a:extLst>
          </p:cNvPr>
          <p:cNvSpPr>
            <a:spLocks noGrp="1"/>
          </p:cNvSpPr>
          <p:nvPr>
            <p:ph type="ctrTitle"/>
          </p:nvPr>
        </p:nvSpPr>
        <p:spPr>
          <a:xfrm>
            <a:off x="4936657" y="2734445"/>
            <a:ext cx="3956504" cy="2053491"/>
          </a:xfrm>
        </p:spPr>
        <p:txBody>
          <a:bodyPr>
            <a:normAutofit/>
          </a:bodyPr>
          <a:lstStyle/>
          <a:p>
            <a:pPr algn="ctr">
              <a:lnSpc>
                <a:spcPct val="90000"/>
              </a:lnSpc>
            </a:pPr>
            <a:r>
              <a:rPr lang="en-GB" sz="3100" dirty="0"/>
              <a:t>Regional History</a:t>
            </a:r>
            <a:br>
              <a:rPr lang="en-GB" sz="3100" dirty="0"/>
            </a:br>
            <a:r>
              <a:rPr lang="en-GB" sz="3100" dirty="0"/>
              <a:t>Archaeology </a:t>
            </a:r>
            <a:br>
              <a:rPr lang="en-GB" sz="3100" dirty="0"/>
            </a:br>
            <a:r>
              <a:rPr lang="en-GB" sz="3100" dirty="0"/>
              <a:t>&amp; Heritage</a:t>
            </a:r>
            <a:br>
              <a:rPr lang="en-GB" sz="3100" dirty="0"/>
            </a:br>
            <a:r>
              <a:rPr lang="en-GB" sz="3100" b="1" dirty="0"/>
              <a:t>“Fieldtrip Module” </a:t>
            </a:r>
          </a:p>
        </p:txBody>
      </p:sp>
      <p:sp>
        <p:nvSpPr>
          <p:cNvPr id="3" name="Subtitle 2">
            <a:extLst>
              <a:ext uri="{FF2B5EF4-FFF2-40B4-BE49-F238E27FC236}">
                <a16:creationId xmlns:a16="http://schemas.microsoft.com/office/drawing/2014/main" id="{F151CDFD-EA86-4629-8E32-9CF1C7053C35}"/>
              </a:ext>
            </a:extLst>
          </p:cNvPr>
          <p:cNvSpPr>
            <a:spLocks noGrp="1"/>
          </p:cNvSpPr>
          <p:nvPr>
            <p:ph type="subTitle" idx="1"/>
          </p:nvPr>
        </p:nvSpPr>
        <p:spPr>
          <a:xfrm>
            <a:off x="7610227" y="4778547"/>
            <a:ext cx="1184146" cy="685801"/>
          </a:xfrm>
        </p:spPr>
        <p:txBody>
          <a:bodyPr>
            <a:normAutofit fontScale="92500"/>
          </a:bodyPr>
          <a:lstStyle/>
          <a:p>
            <a:r>
              <a:rPr lang="en-GB" dirty="0"/>
              <a:t>HPAH</a:t>
            </a:r>
            <a:br>
              <a:rPr lang="en-GB" dirty="0"/>
            </a:br>
            <a:r>
              <a:rPr lang="en-GB" dirty="0"/>
              <a:t>5017/6017</a:t>
            </a:r>
          </a:p>
        </p:txBody>
      </p:sp>
      <p:pic>
        <p:nvPicPr>
          <p:cNvPr id="7" name="Picture 6" descr="A large stone building&#10;&#10;Description automatically generated">
            <a:extLst>
              <a:ext uri="{FF2B5EF4-FFF2-40B4-BE49-F238E27FC236}">
                <a16:creationId xmlns:a16="http://schemas.microsoft.com/office/drawing/2014/main" id="{0C2F1A4F-5E63-4DFC-86E3-D79DBCBAF5AD}"/>
              </a:ext>
            </a:extLst>
          </p:cNvPr>
          <p:cNvPicPr>
            <a:picLocks noChangeAspect="1"/>
          </p:cNvPicPr>
          <p:nvPr/>
        </p:nvPicPr>
        <p:blipFill>
          <a:blip r:embed="rId5"/>
          <a:stretch>
            <a:fillRect/>
          </a:stretch>
        </p:blipFill>
        <p:spPr>
          <a:xfrm>
            <a:off x="5048149" y="4676309"/>
            <a:ext cx="2495236" cy="1608041"/>
          </a:xfrm>
          <a:prstGeom prst="rect">
            <a:avLst/>
          </a:prstGeom>
          <a:ln>
            <a:noFill/>
          </a:ln>
          <a:effectLst>
            <a:softEdge rad="112500"/>
          </a:effectLst>
        </p:spPr>
      </p:pic>
    </p:spTree>
    <p:extLst>
      <p:ext uri="{BB962C8B-B14F-4D97-AF65-F5344CB8AC3E}">
        <p14:creationId xmlns:p14="http://schemas.microsoft.com/office/powerpoint/2010/main" val="2812182583"/>
      </p:ext>
    </p:extLst>
  </p:cSld>
  <p:clrMapOvr>
    <a:masterClrMapping/>
  </p:clrMapOvr>
  <p:transition spd="slow">
    <p:randomBa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CDDA3-0FE6-48DE-8653-6E493707873D}"/>
              </a:ext>
            </a:extLst>
          </p:cNvPr>
          <p:cNvSpPr>
            <a:spLocks noGrp="1"/>
          </p:cNvSpPr>
          <p:nvPr>
            <p:ph type="title"/>
          </p:nvPr>
        </p:nvSpPr>
        <p:spPr/>
        <p:txBody>
          <a:bodyPr/>
          <a:lstStyle/>
          <a:p>
            <a:endParaRPr lang="en-GB"/>
          </a:p>
        </p:txBody>
      </p:sp>
      <p:pic>
        <p:nvPicPr>
          <p:cNvPr id="5" name="Content Placeholder 4" descr="A harbor filled with water and a city in the background&#10;&#10;Description automatically generated">
            <a:extLst>
              <a:ext uri="{FF2B5EF4-FFF2-40B4-BE49-F238E27FC236}">
                <a16:creationId xmlns:a16="http://schemas.microsoft.com/office/drawing/2014/main" id="{7F442E64-8F7A-4817-9DD3-091333187947}"/>
              </a:ext>
            </a:extLst>
          </p:cNvPr>
          <p:cNvPicPr>
            <a:picLocks noGrp="1" noChangeAspect="1"/>
          </p:cNvPicPr>
          <p:nvPr>
            <p:ph idx="1"/>
          </p:nvPr>
        </p:nvPicPr>
        <p:blipFill>
          <a:blip r:embed="rId2"/>
          <a:stretch>
            <a:fillRect/>
          </a:stretch>
        </p:blipFill>
        <p:spPr>
          <a:xfrm>
            <a:off x="0" y="0"/>
            <a:ext cx="9124818" cy="6858000"/>
          </a:xfrm>
        </p:spPr>
      </p:pic>
      <p:sp>
        <p:nvSpPr>
          <p:cNvPr id="6" name="Title 1">
            <a:extLst>
              <a:ext uri="{FF2B5EF4-FFF2-40B4-BE49-F238E27FC236}">
                <a16:creationId xmlns:a16="http://schemas.microsoft.com/office/drawing/2014/main" id="{8A1BF538-6B2A-41D5-B24D-5FC86848E364}"/>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fontScale="92500"/>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1 April</a:t>
            </a:r>
            <a:br>
              <a:rPr lang="en-GB" dirty="0"/>
            </a:br>
            <a:r>
              <a:rPr lang="en-GB" dirty="0"/>
              <a:t>MARSEILLE</a:t>
            </a:r>
          </a:p>
        </p:txBody>
      </p:sp>
      <p:sp>
        <p:nvSpPr>
          <p:cNvPr id="7" name="Title 1">
            <a:extLst>
              <a:ext uri="{FF2B5EF4-FFF2-40B4-BE49-F238E27FC236}">
                <a16:creationId xmlns:a16="http://schemas.microsoft.com/office/drawing/2014/main" id="{9BA543F8-3695-4FAE-B71B-FCC6E91AF8F2}"/>
              </a:ext>
            </a:extLst>
          </p:cNvPr>
          <p:cNvSpPr txBox="1">
            <a:spLocks/>
          </p:cNvSpPr>
          <p:nvPr/>
        </p:nvSpPr>
        <p:spPr>
          <a:xfrm>
            <a:off x="7244443" y="1337734"/>
            <a:ext cx="1703614" cy="469164"/>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sz="1800" dirty="0"/>
              <a:t>AIRPORT !!!</a:t>
            </a:r>
            <a:endParaRPr lang="en-GB" sz="4400" dirty="0"/>
          </a:p>
        </p:txBody>
      </p:sp>
      <p:pic>
        <p:nvPicPr>
          <p:cNvPr id="4" name="Picture 3" descr="A picture containing indoor, ground, floor, white&#10;&#10;Description automatically generated">
            <a:extLst>
              <a:ext uri="{FF2B5EF4-FFF2-40B4-BE49-F238E27FC236}">
                <a16:creationId xmlns:a16="http://schemas.microsoft.com/office/drawing/2014/main" id="{7690CDA4-E69A-48B3-BA31-4DB87A79FFF7}"/>
              </a:ext>
            </a:extLst>
          </p:cNvPr>
          <p:cNvPicPr>
            <a:picLocks noChangeAspect="1"/>
          </p:cNvPicPr>
          <p:nvPr/>
        </p:nvPicPr>
        <p:blipFill>
          <a:blip r:embed="rId3"/>
          <a:stretch>
            <a:fillRect/>
          </a:stretch>
        </p:blipFill>
        <p:spPr>
          <a:xfrm>
            <a:off x="457200" y="230153"/>
            <a:ext cx="3691935" cy="2215161"/>
          </a:xfrm>
          <a:prstGeom prst="rect">
            <a:avLst/>
          </a:prstGeom>
          <a:ln>
            <a:noFill/>
          </a:ln>
          <a:effectLst>
            <a:softEdge rad="112500"/>
          </a:effectLst>
        </p:spPr>
      </p:pic>
      <p:sp>
        <p:nvSpPr>
          <p:cNvPr id="8" name="Title 1">
            <a:extLst>
              <a:ext uri="{FF2B5EF4-FFF2-40B4-BE49-F238E27FC236}">
                <a16:creationId xmlns:a16="http://schemas.microsoft.com/office/drawing/2014/main" id="{0C7935FB-7B47-4208-B0F2-1283BBCD1835}"/>
              </a:ext>
            </a:extLst>
          </p:cNvPr>
          <p:cNvSpPr txBox="1">
            <a:spLocks/>
          </p:cNvSpPr>
          <p:nvPr/>
        </p:nvSpPr>
        <p:spPr>
          <a:xfrm>
            <a:off x="1294943" y="476932"/>
            <a:ext cx="1703614" cy="469164"/>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fontScale="70000" lnSpcReduction="20000"/>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sz="1800" dirty="0"/>
              <a:t>Leaving Lampeter on the 31</a:t>
            </a:r>
            <a:r>
              <a:rPr lang="en-GB" sz="1800" baseline="30000" dirty="0"/>
              <a:t>st</a:t>
            </a:r>
            <a:r>
              <a:rPr lang="en-GB" sz="1800" dirty="0"/>
              <a:t> March!</a:t>
            </a:r>
            <a:endParaRPr lang="en-GB" sz="4400" dirty="0"/>
          </a:p>
        </p:txBody>
      </p:sp>
    </p:spTree>
    <p:extLst>
      <p:ext uri="{BB962C8B-B14F-4D97-AF65-F5344CB8AC3E}">
        <p14:creationId xmlns:p14="http://schemas.microsoft.com/office/powerpoint/2010/main" val="19246507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750"/>
                                        <p:tgtEl>
                                          <p:spTgt spid="8"/>
                                        </p:tgtEl>
                                      </p:cBhvr>
                                    </p:animEffect>
                                    <p:anim calcmode="lin" valueType="num">
                                      <p:cBhvr>
                                        <p:cTn id="8" dur="1750" fill="hold"/>
                                        <p:tgtEl>
                                          <p:spTgt spid="8"/>
                                        </p:tgtEl>
                                        <p:attrNameLst>
                                          <p:attrName>ppt_x</p:attrName>
                                        </p:attrNameLst>
                                      </p:cBhvr>
                                      <p:tavLst>
                                        <p:tav tm="0">
                                          <p:val>
                                            <p:strVal val="#ppt_x"/>
                                          </p:val>
                                        </p:tav>
                                        <p:tav tm="100000">
                                          <p:val>
                                            <p:strVal val="#ppt_x"/>
                                          </p:val>
                                        </p:tav>
                                      </p:tavLst>
                                    </p:anim>
                                    <p:anim calcmode="lin" valueType="num">
                                      <p:cBhvr>
                                        <p:cTn id="9" dur="175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par>
                          <p:cTn id="15" fill="hold">
                            <p:stCondLst>
                              <p:cond delay="1750"/>
                            </p:stCondLst>
                            <p:childTnLst>
                              <p:par>
                                <p:cTn id="16" presetID="42" presetClass="entr" presetSubtype="0" fill="hold" grpId="0" nodeType="afterEffect">
                                  <p:stCondLst>
                                    <p:cond delay="125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750"/>
                                        <p:tgtEl>
                                          <p:spTgt spid="7"/>
                                        </p:tgtEl>
                                      </p:cBhvr>
                                    </p:animEffect>
                                    <p:anim calcmode="lin" valueType="num">
                                      <p:cBhvr>
                                        <p:cTn id="19" dur="1750" fill="hold"/>
                                        <p:tgtEl>
                                          <p:spTgt spid="7"/>
                                        </p:tgtEl>
                                        <p:attrNameLst>
                                          <p:attrName>ppt_x</p:attrName>
                                        </p:attrNameLst>
                                      </p:cBhvr>
                                      <p:tavLst>
                                        <p:tav tm="0">
                                          <p:val>
                                            <p:strVal val="#ppt_x"/>
                                          </p:val>
                                        </p:tav>
                                        <p:tav tm="100000">
                                          <p:val>
                                            <p:strVal val="#ppt_x"/>
                                          </p:val>
                                        </p:tav>
                                      </p:tavLst>
                                    </p:anim>
                                    <p:anim calcmode="lin" valueType="num">
                                      <p:cBhvr>
                                        <p:cTn id="20" dur="17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678A2-F6A9-4B30-8A7F-98B45D3980F1}"/>
              </a:ext>
            </a:extLst>
          </p:cNvPr>
          <p:cNvSpPr>
            <a:spLocks noGrp="1"/>
          </p:cNvSpPr>
          <p:nvPr>
            <p:ph type="title"/>
          </p:nvPr>
        </p:nvSpPr>
        <p:spPr>
          <a:xfrm>
            <a:off x="5899354" y="643463"/>
            <a:ext cx="2780072" cy="1608124"/>
          </a:xfrm>
        </p:spPr>
        <p:txBody>
          <a:bodyPr>
            <a:normAutofit/>
          </a:bodyPr>
          <a:lstStyle/>
          <a:p>
            <a:endParaRPr lang="en-GB"/>
          </a:p>
        </p:txBody>
      </p:sp>
      <p:pic>
        <p:nvPicPr>
          <p:cNvPr id="8" name="Content Placeholder 4">
            <a:extLst>
              <a:ext uri="{FF2B5EF4-FFF2-40B4-BE49-F238E27FC236}">
                <a16:creationId xmlns:a16="http://schemas.microsoft.com/office/drawing/2014/main" id="{2E19BDEC-C581-4EAA-AF26-5DD2C9621559}"/>
              </a:ext>
            </a:extLst>
          </p:cNvPr>
          <p:cNvPicPr>
            <a:picLocks noChangeAspect="1"/>
          </p:cNvPicPr>
          <p:nvPr/>
        </p:nvPicPr>
        <p:blipFill rotWithShape="1">
          <a:blip r:embed="rId3"/>
          <a:srcRect l="21458" r="29602" b="1"/>
          <a:stretch/>
        </p:blipFill>
        <p:spPr>
          <a:xfrm>
            <a:off x="19" y="975"/>
            <a:ext cx="5678021" cy="6858000"/>
          </a:xfrm>
          <a:prstGeom prst="rect">
            <a:avLst/>
          </a:prstGeom>
        </p:spPr>
      </p:pic>
      <p:pic>
        <p:nvPicPr>
          <p:cNvPr id="7" name="Content Placeholder 6" descr="A large building&#10;&#10;Description automatically generated">
            <a:extLst>
              <a:ext uri="{FF2B5EF4-FFF2-40B4-BE49-F238E27FC236}">
                <a16:creationId xmlns:a16="http://schemas.microsoft.com/office/drawing/2014/main" id="{7AAC9D3D-B894-46E7-BAE1-DC849DB19A59}"/>
              </a:ext>
            </a:extLst>
          </p:cNvPr>
          <p:cNvPicPr>
            <a:picLocks noGrp="1" noChangeAspect="1"/>
          </p:cNvPicPr>
          <p:nvPr>
            <p:ph idx="1"/>
          </p:nvPr>
        </p:nvPicPr>
        <p:blipFill>
          <a:blip r:embed="rId4" cstate="print">
            <a:extLst>
              <a:ext uri="{28A0092B-C50C-407E-A947-70E740481C1C}">
                <a14:useLocalDpi xmlns:a14="http://schemas.microsoft.com/office/drawing/2010/main"/>
              </a:ext>
            </a:extLst>
          </a:blip>
          <a:stretch>
            <a:fillRect/>
          </a:stretch>
        </p:blipFill>
        <p:spPr>
          <a:xfrm>
            <a:off x="4688489" y="235445"/>
            <a:ext cx="4455511" cy="3274318"/>
          </a:xfrm>
          <a:prstGeom prst="rect">
            <a:avLst/>
          </a:prstGeom>
          <a:ln>
            <a:noFill/>
          </a:ln>
          <a:effectLst>
            <a:softEdge rad="112500"/>
          </a:effectLst>
        </p:spPr>
      </p:pic>
      <p:sp>
        <p:nvSpPr>
          <p:cNvPr id="9" name="Title 1">
            <a:extLst>
              <a:ext uri="{FF2B5EF4-FFF2-40B4-BE49-F238E27FC236}">
                <a16:creationId xmlns:a16="http://schemas.microsoft.com/office/drawing/2014/main" id="{E908BA37-09BD-4C3F-BF1C-FB246D5E9D5F}"/>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fontScale="92500"/>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1 April</a:t>
            </a:r>
            <a:br>
              <a:rPr lang="en-GB" dirty="0"/>
            </a:br>
            <a:r>
              <a:rPr lang="en-GB" dirty="0"/>
              <a:t>MARSEILLE</a:t>
            </a:r>
          </a:p>
        </p:txBody>
      </p:sp>
      <p:sp>
        <p:nvSpPr>
          <p:cNvPr id="11" name="Rectangle 10">
            <a:extLst>
              <a:ext uri="{FF2B5EF4-FFF2-40B4-BE49-F238E27FC236}">
                <a16:creationId xmlns:a16="http://schemas.microsoft.com/office/drawing/2014/main" id="{A9E853A4-BE09-4594-8A57-B86EBA4F020F}"/>
              </a:ext>
            </a:extLst>
          </p:cNvPr>
          <p:cNvSpPr/>
          <p:nvPr/>
        </p:nvSpPr>
        <p:spPr>
          <a:xfrm>
            <a:off x="1586929" y="6448227"/>
            <a:ext cx="2159694" cy="36933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none">
            <a:spAutoFit/>
          </a:bodyPr>
          <a:lstStyle/>
          <a:p>
            <a:r>
              <a:rPr lang="en-GB" dirty="0"/>
              <a:t>The Greek MASSALIA</a:t>
            </a:r>
          </a:p>
        </p:txBody>
      </p:sp>
      <p:pic>
        <p:nvPicPr>
          <p:cNvPr id="4" name="Picture 3" descr="A dog sitting on the side of a road&#10;&#10;Description automatically generated">
            <a:extLst>
              <a:ext uri="{FF2B5EF4-FFF2-40B4-BE49-F238E27FC236}">
                <a16:creationId xmlns:a16="http://schemas.microsoft.com/office/drawing/2014/main" id="{7BAA56D6-1FAE-43C8-B925-640C4CC634D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835048" y="3254887"/>
            <a:ext cx="2702333" cy="3603111"/>
          </a:xfrm>
          <a:prstGeom prst="rect">
            <a:avLst/>
          </a:prstGeom>
          <a:ln>
            <a:noFill/>
          </a:ln>
          <a:effectLst>
            <a:softEdge rad="112500"/>
          </a:effectLst>
        </p:spPr>
      </p:pic>
      <p:sp>
        <p:nvSpPr>
          <p:cNvPr id="10" name="Title 1">
            <a:extLst>
              <a:ext uri="{FF2B5EF4-FFF2-40B4-BE49-F238E27FC236}">
                <a16:creationId xmlns:a16="http://schemas.microsoft.com/office/drawing/2014/main" id="{4D50B179-9564-4050-ACE2-45A15EDC5F43}"/>
              </a:ext>
            </a:extLst>
          </p:cNvPr>
          <p:cNvSpPr txBox="1">
            <a:spLocks/>
          </p:cNvSpPr>
          <p:nvPr/>
        </p:nvSpPr>
        <p:spPr>
          <a:xfrm>
            <a:off x="7244443" y="1337734"/>
            <a:ext cx="1703614" cy="469164"/>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sz="1800" dirty="0"/>
              <a:t>AIRPORT !!!</a:t>
            </a:r>
            <a:endParaRPr lang="en-GB" sz="4400" dirty="0"/>
          </a:p>
        </p:txBody>
      </p:sp>
    </p:spTree>
    <p:extLst>
      <p:ext uri="{BB962C8B-B14F-4D97-AF65-F5344CB8AC3E}">
        <p14:creationId xmlns:p14="http://schemas.microsoft.com/office/powerpoint/2010/main" val="3936283883"/>
      </p:ext>
    </p:extLst>
  </p:cSld>
  <p:clrMapOvr>
    <a:masterClrMapping/>
  </p:clrMapOvr>
  <p:transition spd="slow">
    <p:randomBar/>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6" name="Content Placeholder 4" descr="A group of people walking down a street next to a tree&#10;&#10;Description automatically generated">
            <a:extLst>
              <a:ext uri="{FF2B5EF4-FFF2-40B4-BE49-F238E27FC236}">
                <a16:creationId xmlns:a16="http://schemas.microsoft.com/office/drawing/2014/main" id="{CE33756A-A525-4F1A-A162-0E7CF78DEF0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 y="-1"/>
            <a:ext cx="9115677" cy="6858001"/>
          </a:xfrm>
          <a:prstGeom prst="rect">
            <a:avLst/>
          </a:prstGeom>
        </p:spPr>
      </p:pic>
      <p:pic>
        <p:nvPicPr>
          <p:cNvPr id="8" name="Content Placeholder 4">
            <a:extLst>
              <a:ext uri="{FF2B5EF4-FFF2-40B4-BE49-F238E27FC236}">
                <a16:creationId xmlns:a16="http://schemas.microsoft.com/office/drawing/2014/main" id="{6940CE4A-54D5-462F-A950-72F6DD18B45F}"/>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l="3985" r="40879" b="-2"/>
          <a:stretch/>
        </p:blipFill>
        <p:spPr>
          <a:xfrm>
            <a:off x="1863032" y="290197"/>
            <a:ext cx="5389609" cy="6524973"/>
          </a:xfrm>
          <a:prstGeom prst="rect">
            <a:avLst/>
          </a:prstGeom>
          <a:ln>
            <a:noFill/>
          </a:ln>
          <a:effectLst>
            <a:softEdge rad="112500"/>
          </a:effectLst>
        </p:spPr>
      </p:pic>
      <p:sp>
        <p:nvSpPr>
          <p:cNvPr id="10" name="Content Placeholder 9">
            <a:extLst>
              <a:ext uri="{FF2B5EF4-FFF2-40B4-BE49-F238E27FC236}">
                <a16:creationId xmlns:a16="http://schemas.microsoft.com/office/drawing/2014/main" id="{ECE6E507-C597-4FB5-A59C-A2CDD381461B}"/>
              </a:ext>
            </a:extLst>
          </p:cNvPr>
          <p:cNvSpPr>
            <a:spLocks noGrp="1"/>
          </p:cNvSpPr>
          <p:nvPr>
            <p:ph idx="1"/>
          </p:nvPr>
        </p:nvSpPr>
        <p:spPr>
          <a:xfrm>
            <a:off x="5899354" y="2251587"/>
            <a:ext cx="2780072" cy="3972232"/>
          </a:xfrm>
        </p:spPr>
        <p:txBody>
          <a:bodyPr>
            <a:normAutofit/>
          </a:bodyPr>
          <a:lstStyle/>
          <a:p>
            <a:endParaRPr lang="en-US"/>
          </a:p>
        </p:txBody>
      </p:sp>
      <p:sp>
        <p:nvSpPr>
          <p:cNvPr id="5" name="Title 1">
            <a:extLst>
              <a:ext uri="{FF2B5EF4-FFF2-40B4-BE49-F238E27FC236}">
                <a16:creationId xmlns:a16="http://schemas.microsoft.com/office/drawing/2014/main" id="{E9EBBA40-27AF-478F-8308-EFA9D1D54375}"/>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1+2 April</a:t>
            </a:r>
            <a:br>
              <a:rPr lang="en-GB" dirty="0"/>
            </a:br>
            <a:r>
              <a:rPr lang="en-GB" dirty="0"/>
              <a:t>NIMES</a:t>
            </a:r>
          </a:p>
        </p:txBody>
      </p:sp>
      <p:sp>
        <p:nvSpPr>
          <p:cNvPr id="2" name="Title 1">
            <a:extLst>
              <a:ext uri="{FF2B5EF4-FFF2-40B4-BE49-F238E27FC236}">
                <a16:creationId xmlns:a16="http://schemas.microsoft.com/office/drawing/2014/main" id="{1184A346-56F6-4097-A871-01148A2D3277}"/>
              </a:ext>
            </a:extLst>
          </p:cNvPr>
          <p:cNvSpPr>
            <a:spLocks noGrp="1"/>
          </p:cNvSpPr>
          <p:nvPr>
            <p:ph type="title"/>
          </p:nvPr>
        </p:nvSpPr>
        <p:spPr>
          <a:xfrm>
            <a:off x="4231918" y="434819"/>
            <a:ext cx="2780072" cy="1608124"/>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dirty="0"/>
              <a:t>IBIS </a:t>
            </a:r>
            <a:r>
              <a:rPr lang="en-GB" b="1" dirty="0" err="1"/>
              <a:t>BudGET</a:t>
            </a:r>
            <a:r>
              <a:rPr lang="en-GB" dirty="0"/>
              <a:t> – NIMES GARE</a:t>
            </a:r>
          </a:p>
        </p:txBody>
      </p:sp>
    </p:spTree>
    <p:extLst>
      <p:ext uri="{BB962C8B-B14F-4D97-AF65-F5344CB8AC3E}">
        <p14:creationId xmlns:p14="http://schemas.microsoft.com/office/powerpoint/2010/main" val="91820264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750">
        <p15:prstTrans prst="fallOve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E71C6-B490-4769-A062-87036DB12D47}"/>
              </a:ext>
            </a:extLst>
          </p:cNvPr>
          <p:cNvSpPr>
            <a:spLocks noGrp="1"/>
          </p:cNvSpPr>
          <p:nvPr>
            <p:ph type="title"/>
          </p:nvPr>
        </p:nvSpPr>
        <p:spPr/>
        <p:txBody>
          <a:bodyPr/>
          <a:lstStyle/>
          <a:p>
            <a:endParaRPr lang="en-GB"/>
          </a:p>
        </p:txBody>
      </p:sp>
      <p:pic>
        <p:nvPicPr>
          <p:cNvPr id="5" name="Content Placeholder 4" descr="A group of people walking down a street next to a tree&#10;&#10;Description automatically generated">
            <a:extLst>
              <a:ext uri="{FF2B5EF4-FFF2-40B4-BE49-F238E27FC236}">
                <a16:creationId xmlns:a16="http://schemas.microsoft.com/office/drawing/2014/main" id="{E26E3227-2C0A-49D9-B77D-9F8E06CDD5F9}"/>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1" y="-1"/>
            <a:ext cx="9115677" cy="6858001"/>
          </a:xfrm>
        </p:spPr>
      </p:pic>
      <p:sp>
        <p:nvSpPr>
          <p:cNvPr id="4" name="Title 1">
            <a:extLst>
              <a:ext uri="{FF2B5EF4-FFF2-40B4-BE49-F238E27FC236}">
                <a16:creationId xmlns:a16="http://schemas.microsoft.com/office/drawing/2014/main" id="{465F9305-0FDF-4537-BDC1-CEA6F66C334C}"/>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898261871"/>
      </p:ext>
    </p:extLst>
  </p:cSld>
  <p:clrMapOvr>
    <a:masterClrMapping/>
  </p:clrMapOvr>
  <p:transition spd="slow">
    <p:randomBa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91938-5A87-4129-B137-41A85CEEFC67}"/>
              </a:ext>
            </a:extLst>
          </p:cNvPr>
          <p:cNvSpPr>
            <a:spLocks noGrp="1"/>
          </p:cNvSpPr>
          <p:nvPr>
            <p:ph type="title"/>
          </p:nvPr>
        </p:nvSpPr>
        <p:spPr/>
        <p:txBody>
          <a:bodyPr/>
          <a:lstStyle/>
          <a:p>
            <a:endParaRPr lang="en-GB"/>
          </a:p>
        </p:txBody>
      </p:sp>
      <p:pic>
        <p:nvPicPr>
          <p:cNvPr id="5" name="Content Placeholder 4" descr="A large stone building&#10;&#10;Description automatically generated">
            <a:extLst>
              <a:ext uri="{FF2B5EF4-FFF2-40B4-BE49-F238E27FC236}">
                <a16:creationId xmlns:a16="http://schemas.microsoft.com/office/drawing/2014/main" id="{ADD594A9-A631-41F2-8670-1EBE73DEB4A0}"/>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1" y="-1"/>
            <a:ext cx="9139953" cy="6858001"/>
          </a:xfrm>
        </p:spPr>
      </p:pic>
      <p:sp>
        <p:nvSpPr>
          <p:cNvPr id="4" name="Title 1">
            <a:extLst>
              <a:ext uri="{FF2B5EF4-FFF2-40B4-BE49-F238E27FC236}">
                <a16:creationId xmlns:a16="http://schemas.microsoft.com/office/drawing/2014/main" id="{FF3F4690-66D8-4173-A307-6A06B6996DC8}"/>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424425709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D079-ED9D-4955-9C0B-B7F6A745A1E1}"/>
              </a:ext>
            </a:extLst>
          </p:cNvPr>
          <p:cNvSpPr>
            <a:spLocks noGrp="1"/>
          </p:cNvSpPr>
          <p:nvPr>
            <p:ph type="title"/>
          </p:nvPr>
        </p:nvSpPr>
        <p:spPr/>
        <p:txBody>
          <a:bodyPr/>
          <a:lstStyle/>
          <a:p>
            <a:endParaRPr lang="en-GB"/>
          </a:p>
        </p:txBody>
      </p:sp>
      <p:pic>
        <p:nvPicPr>
          <p:cNvPr id="5" name="Content Placeholder 4" descr="A close up of a green room&#10;&#10;Description automatically generated">
            <a:extLst>
              <a:ext uri="{FF2B5EF4-FFF2-40B4-BE49-F238E27FC236}">
                <a16:creationId xmlns:a16="http://schemas.microsoft.com/office/drawing/2014/main" id="{BA9CCDEA-EAE6-4398-B0B8-BB1270990032}"/>
              </a:ext>
            </a:extLst>
          </p:cNvPr>
          <p:cNvPicPr>
            <a:picLocks noGrp="1" noChangeAspect="1"/>
          </p:cNvPicPr>
          <p:nvPr>
            <p:ph idx="1"/>
          </p:nvPr>
        </p:nvPicPr>
        <p:blipFill>
          <a:blip r:embed="rId2"/>
          <a:stretch>
            <a:fillRect/>
          </a:stretch>
        </p:blipFill>
        <p:spPr>
          <a:xfrm>
            <a:off x="0" y="0"/>
            <a:ext cx="9095464" cy="6819900"/>
          </a:xfrm>
        </p:spPr>
      </p:pic>
      <p:sp>
        <p:nvSpPr>
          <p:cNvPr id="6" name="Title 1">
            <a:extLst>
              <a:ext uri="{FF2B5EF4-FFF2-40B4-BE49-F238E27FC236}">
                <a16:creationId xmlns:a16="http://schemas.microsoft.com/office/drawing/2014/main" id="{465EEC8F-9D2A-4799-BB60-CD5968F02139}"/>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156625404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large white building&#10;&#10;Description automatically generated">
            <a:extLst>
              <a:ext uri="{FF2B5EF4-FFF2-40B4-BE49-F238E27FC236}">
                <a16:creationId xmlns:a16="http://schemas.microsoft.com/office/drawing/2014/main" id="{50ACEE29-F683-4249-8106-F05BC67BF67B}"/>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1" y="-1"/>
            <a:ext cx="9152091" cy="6858001"/>
          </a:xfrm>
        </p:spPr>
      </p:pic>
      <p:sp>
        <p:nvSpPr>
          <p:cNvPr id="2" name="Title 1">
            <a:extLst>
              <a:ext uri="{FF2B5EF4-FFF2-40B4-BE49-F238E27FC236}">
                <a16:creationId xmlns:a16="http://schemas.microsoft.com/office/drawing/2014/main" id="{9EA332B4-9318-460F-8736-88FFDE81445C}"/>
              </a:ext>
            </a:extLst>
          </p:cNvPr>
          <p:cNvSpPr>
            <a:spLocks noGrp="1"/>
          </p:cNvSpPr>
          <p:nvPr>
            <p:ph type="title"/>
          </p:nvPr>
        </p:nvSpPr>
        <p:spPr>
          <a:xfrm>
            <a:off x="125105" y="109184"/>
            <a:ext cx="7772400" cy="605050"/>
          </a:xfrm>
        </p:spPr>
        <p:txBody>
          <a:bodyPr/>
          <a:lstStyle/>
          <a:p>
            <a:r>
              <a:rPr lang="en-GB" dirty="0"/>
              <a:t>Maison </a:t>
            </a:r>
            <a:r>
              <a:rPr lang="en-GB" dirty="0" err="1"/>
              <a:t>Caree</a:t>
            </a:r>
            <a:endParaRPr lang="en-GB" dirty="0"/>
          </a:p>
        </p:txBody>
      </p:sp>
      <p:pic>
        <p:nvPicPr>
          <p:cNvPr id="7" name="Picture 6">
            <a:extLst>
              <a:ext uri="{FF2B5EF4-FFF2-40B4-BE49-F238E27FC236}">
                <a16:creationId xmlns:a16="http://schemas.microsoft.com/office/drawing/2014/main" id="{8FC8DC02-50E1-4444-A587-0E8A481C5CC6}"/>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5641836" y="3579001"/>
            <a:ext cx="3639397" cy="2426264"/>
          </a:xfrm>
          <a:prstGeom prst="rect">
            <a:avLst/>
          </a:prstGeom>
        </p:spPr>
      </p:pic>
      <p:sp>
        <p:nvSpPr>
          <p:cNvPr id="6" name="Title 1">
            <a:extLst>
              <a:ext uri="{FF2B5EF4-FFF2-40B4-BE49-F238E27FC236}">
                <a16:creationId xmlns:a16="http://schemas.microsoft.com/office/drawing/2014/main" id="{3AF4FF79-0454-43AB-818D-114EE04C5B3F}"/>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9208796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100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3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671D9-9FA6-492F-83F7-BB6F9C075081}"/>
              </a:ext>
            </a:extLst>
          </p:cNvPr>
          <p:cNvSpPr>
            <a:spLocks noGrp="1"/>
          </p:cNvSpPr>
          <p:nvPr>
            <p:ph type="title"/>
          </p:nvPr>
        </p:nvSpPr>
        <p:spPr/>
        <p:txBody>
          <a:bodyPr/>
          <a:lstStyle/>
          <a:p>
            <a:endParaRPr lang="en-GB"/>
          </a:p>
        </p:txBody>
      </p:sp>
      <p:pic>
        <p:nvPicPr>
          <p:cNvPr id="5" name="Content Placeholder 4" descr="A large white building&#10;&#10;Description automatically generated">
            <a:extLst>
              <a:ext uri="{FF2B5EF4-FFF2-40B4-BE49-F238E27FC236}">
                <a16:creationId xmlns:a16="http://schemas.microsoft.com/office/drawing/2014/main" id="{2628B9CE-707E-4C30-BE3F-350DBB0099A3}"/>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1" y="0"/>
            <a:ext cx="9095449" cy="6858000"/>
          </a:xfrm>
        </p:spPr>
      </p:pic>
      <p:sp>
        <p:nvSpPr>
          <p:cNvPr id="4" name="Title 1">
            <a:extLst>
              <a:ext uri="{FF2B5EF4-FFF2-40B4-BE49-F238E27FC236}">
                <a16:creationId xmlns:a16="http://schemas.microsoft.com/office/drawing/2014/main" id="{BC79904F-D8E1-45A5-836B-8587B71DBF39}"/>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3508125534"/>
      </p:ext>
    </p:extLst>
  </p:cSld>
  <p:clrMapOvr>
    <a:masterClrMapping/>
  </p:clrMapOvr>
  <p:transition spd="slow">
    <p:randomBa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2B020-4FF5-4C64-B028-EB422329F07F}"/>
              </a:ext>
            </a:extLst>
          </p:cNvPr>
          <p:cNvSpPr>
            <a:spLocks noGrp="1"/>
          </p:cNvSpPr>
          <p:nvPr>
            <p:ph type="title"/>
          </p:nvPr>
        </p:nvSpPr>
        <p:spPr/>
        <p:txBody>
          <a:bodyPr/>
          <a:lstStyle/>
          <a:p>
            <a:endParaRPr lang="en-GB"/>
          </a:p>
        </p:txBody>
      </p:sp>
      <p:pic>
        <p:nvPicPr>
          <p:cNvPr id="5" name="Content Placeholder 4" descr="A close up of a stone building&#10;&#10;Description automatically generated">
            <a:extLst>
              <a:ext uri="{FF2B5EF4-FFF2-40B4-BE49-F238E27FC236}">
                <a16:creationId xmlns:a16="http://schemas.microsoft.com/office/drawing/2014/main" id="{9B9B29ED-D7C7-4A2F-AE45-83DCD027DE00}"/>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10286998" cy="6858000"/>
          </a:xfrm>
        </p:spPr>
      </p:pic>
      <p:sp>
        <p:nvSpPr>
          <p:cNvPr id="4" name="Title 1">
            <a:extLst>
              <a:ext uri="{FF2B5EF4-FFF2-40B4-BE49-F238E27FC236}">
                <a16:creationId xmlns:a16="http://schemas.microsoft.com/office/drawing/2014/main" id="{629C2C26-8B2A-4CE6-A17E-8C65326B0531}"/>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3614468404"/>
      </p:ext>
    </p:extLst>
  </p:cSld>
  <p:clrMapOvr>
    <a:masterClrMapping/>
  </p:clrMapOvr>
  <p:transition spd="slow">
    <p:randomBa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4D7E0-3A93-449A-A20C-DDE143BF4C19}"/>
              </a:ext>
            </a:extLst>
          </p:cNvPr>
          <p:cNvSpPr>
            <a:spLocks noGrp="1"/>
          </p:cNvSpPr>
          <p:nvPr>
            <p:ph type="title"/>
          </p:nvPr>
        </p:nvSpPr>
        <p:spPr/>
        <p:txBody>
          <a:bodyPr/>
          <a:lstStyle/>
          <a:p>
            <a:endParaRPr lang="en-GB"/>
          </a:p>
        </p:txBody>
      </p:sp>
      <p:pic>
        <p:nvPicPr>
          <p:cNvPr id="5" name="Content Placeholder 4" descr="A tree in the middle of the street&#10;&#10;Description automatically generated">
            <a:extLst>
              <a:ext uri="{FF2B5EF4-FFF2-40B4-BE49-F238E27FC236}">
                <a16:creationId xmlns:a16="http://schemas.microsoft.com/office/drawing/2014/main" id="{1E3A4FF9-43B7-4D2D-AF2F-08D6E40188A4}"/>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2"/>
            <a:ext cx="9103540" cy="6858001"/>
          </a:xfrm>
        </p:spPr>
      </p:pic>
      <p:sp>
        <p:nvSpPr>
          <p:cNvPr id="4" name="Title 1">
            <a:extLst>
              <a:ext uri="{FF2B5EF4-FFF2-40B4-BE49-F238E27FC236}">
                <a16:creationId xmlns:a16="http://schemas.microsoft.com/office/drawing/2014/main" id="{C915E618-549C-4A15-8F0F-838ADD64000E}"/>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20760988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wind"/>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BC52E-FF05-4C7C-8EBC-C91A8564161F}"/>
              </a:ext>
            </a:extLst>
          </p:cNvPr>
          <p:cNvSpPr>
            <a:spLocks noGrp="1"/>
          </p:cNvSpPr>
          <p:nvPr>
            <p:ph type="title"/>
          </p:nvPr>
        </p:nvSpPr>
        <p:spPr/>
        <p:txBody>
          <a:bodyPr/>
          <a:lstStyle/>
          <a:p>
            <a:endParaRPr lang="en-GB"/>
          </a:p>
        </p:txBody>
      </p:sp>
      <p:pic>
        <p:nvPicPr>
          <p:cNvPr id="5" name="Content Placeholder 4" descr="A picture containing indoor&#10;&#10;Description automatically generated">
            <a:extLst>
              <a:ext uri="{FF2B5EF4-FFF2-40B4-BE49-F238E27FC236}">
                <a16:creationId xmlns:a16="http://schemas.microsoft.com/office/drawing/2014/main" id="{FABD01F2-3F49-4943-A482-B824659143F0}"/>
              </a:ext>
            </a:extLst>
          </p:cNvPr>
          <p:cNvPicPr>
            <a:picLocks noGrp="1" noChangeAspect="1"/>
          </p:cNvPicPr>
          <p:nvPr>
            <p:ph idx="1"/>
          </p:nvPr>
        </p:nvPicPr>
        <p:blipFill>
          <a:blip r:embed="rId2"/>
          <a:stretch>
            <a:fillRect/>
          </a:stretch>
        </p:blipFill>
        <p:spPr>
          <a:xfrm>
            <a:off x="0" y="-1"/>
            <a:ext cx="9144000" cy="6858001"/>
          </a:xfrm>
        </p:spPr>
      </p:pic>
      <p:sp>
        <p:nvSpPr>
          <p:cNvPr id="4" name="Title 1">
            <a:extLst>
              <a:ext uri="{FF2B5EF4-FFF2-40B4-BE49-F238E27FC236}">
                <a16:creationId xmlns:a16="http://schemas.microsoft.com/office/drawing/2014/main" id="{2A099C3F-ED9F-4CB9-A5C0-F7D13F6375EF}"/>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3263906503"/>
      </p:ext>
    </p:extLst>
  </p:cSld>
  <p:clrMapOvr>
    <a:masterClrMapping/>
  </p:clrMapOvr>
  <p:transition spd="slow">
    <p:randomBa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078B3-4C13-49A6-A025-626B32EB0497}"/>
              </a:ext>
            </a:extLst>
          </p:cNvPr>
          <p:cNvSpPr>
            <a:spLocks noGrp="1"/>
          </p:cNvSpPr>
          <p:nvPr>
            <p:ph type="title"/>
          </p:nvPr>
        </p:nvSpPr>
        <p:spPr/>
        <p:txBody>
          <a:bodyPr/>
          <a:lstStyle/>
          <a:p>
            <a:endParaRPr lang="en-GB"/>
          </a:p>
        </p:txBody>
      </p:sp>
      <p:pic>
        <p:nvPicPr>
          <p:cNvPr id="5" name="Content Placeholder 4" descr="A close up of a stone building&#10;&#10;Description automatically generated">
            <a:extLst>
              <a:ext uri="{FF2B5EF4-FFF2-40B4-BE49-F238E27FC236}">
                <a16:creationId xmlns:a16="http://schemas.microsoft.com/office/drawing/2014/main" id="{FE1BA19C-0A85-4F90-A755-823219FDF2FF}"/>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1" y="-1"/>
            <a:ext cx="9127815" cy="6858001"/>
          </a:xfrm>
        </p:spPr>
      </p:pic>
      <p:sp>
        <p:nvSpPr>
          <p:cNvPr id="4" name="Title 1">
            <a:extLst>
              <a:ext uri="{FF2B5EF4-FFF2-40B4-BE49-F238E27FC236}">
                <a16:creationId xmlns:a16="http://schemas.microsoft.com/office/drawing/2014/main" id="{72EC78DA-9338-4E10-B919-74940011BF16}"/>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26195785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500">
        <p15:prstTrans prst="origami"/>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stone building&#10;&#10;Description automatically generated">
            <a:extLst>
              <a:ext uri="{FF2B5EF4-FFF2-40B4-BE49-F238E27FC236}">
                <a16:creationId xmlns:a16="http://schemas.microsoft.com/office/drawing/2014/main" id="{2A01FE23-86A2-4D1F-8D08-C11CFA1B5624}"/>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0" y="0"/>
            <a:ext cx="9144000" cy="6906985"/>
          </a:xfrm>
          <a:prstGeom prst="rect">
            <a:avLst/>
          </a:prstGeom>
        </p:spPr>
      </p:pic>
      <p:sp>
        <p:nvSpPr>
          <p:cNvPr id="2" name="Title 1">
            <a:extLst>
              <a:ext uri="{FF2B5EF4-FFF2-40B4-BE49-F238E27FC236}">
                <a16:creationId xmlns:a16="http://schemas.microsoft.com/office/drawing/2014/main" id="{0CD95265-7D8E-4461-A5C1-A6BDD3674B02}"/>
              </a:ext>
            </a:extLst>
          </p:cNvPr>
          <p:cNvSpPr>
            <a:spLocks noGrp="1"/>
          </p:cNvSpPr>
          <p:nvPr>
            <p:ph type="title"/>
          </p:nvPr>
        </p:nvSpPr>
        <p:spPr/>
        <p:txBody>
          <a:bodyPr/>
          <a:lstStyle/>
          <a:p>
            <a:endParaRPr lang="en-GB"/>
          </a:p>
        </p:txBody>
      </p:sp>
      <p:pic>
        <p:nvPicPr>
          <p:cNvPr id="5" name="Content Placeholder 4" descr="A picture containing transport, military vehicle&#10;&#10;Description automatically generated">
            <a:extLst>
              <a:ext uri="{FF2B5EF4-FFF2-40B4-BE49-F238E27FC236}">
                <a16:creationId xmlns:a16="http://schemas.microsoft.com/office/drawing/2014/main" id="{AF7E52D9-FBA0-48E3-8AB4-33A4E3A8E39C}"/>
              </a:ext>
            </a:extLst>
          </p:cNvPr>
          <p:cNvPicPr>
            <a:picLocks noGrp="1" noChangeAspect="1"/>
          </p:cNvPicPr>
          <p:nvPr>
            <p:ph idx="1"/>
          </p:nvPr>
        </p:nvPicPr>
        <p:blipFill rotWithShape="1">
          <a:blip r:embed="rId3" cstate="print">
            <a:extLst>
              <a:ext uri="{28A0092B-C50C-407E-A947-70E740481C1C}">
                <a14:useLocalDpi xmlns:a14="http://schemas.microsoft.com/office/drawing/2010/main"/>
              </a:ext>
            </a:extLst>
          </a:blip>
          <a:srcRect r="6863"/>
          <a:stretch/>
        </p:blipFill>
        <p:spPr>
          <a:xfrm rot="5400000">
            <a:off x="-578706" y="3364296"/>
            <a:ext cx="4072409" cy="2914999"/>
          </a:xfrm>
          <a:prstGeom prst="rect">
            <a:avLst/>
          </a:prstGeom>
          <a:ln>
            <a:noFill/>
          </a:ln>
          <a:effectLst>
            <a:softEdge rad="112500"/>
          </a:effectLst>
        </p:spPr>
      </p:pic>
      <p:sp>
        <p:nvSpPr>
          <p:cNvPr id="6" name="Title 1">
            <a:extLst>
              <a:ext uri="{FF2B5EF4-FFF2-40B4-BE49-F238E27FC236}">
                <a16:creationId xmlns:a16="http://schemas.microsoft.com/office/drawing/2014/main" id="{1B2130E8-1C6A-4C77-A0F6-A685E2EDD0AE}"/>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1561979275"/>
      </p:ext>
    </p:extLst>
  </p:cSld>
  <p:clrMapOvr>
    <a:masterClrMapping/>
  </p:clrMapOvr>
  <p:transition spd="slow">
    <p:randomBa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A3EEF-81BC-4C6E-9C7F-7320808E302A}"/>
              </a:ext>
            </a:extLst>
          </p:cNvPr>
          <p:cNvSpPr>
            <a:spLocks noGrp="1"/>
          </p:cNvSpPr>
          <p:nvPr>
            <p:ph type="title"/>
          </p:nvPr>
        </p:nvSpPr>
        <p:spPr/>
        <p:txBody>
          <a:bodyPr/>
          <a:lstStyle/>
          <a:p>
            <a:r>
              <a:rPr lang="en-GB" dirty="0"/>
              <a:t>M</a:t>
            </a:r>
          </a:p>
        </p:txBody>
      </p:sp>
      <p:pic>
        <p:nvPicPr>
          <p:cNvPr id="5" name="Content Placeholder 4" descr="A group of people walking down a street next to a building&#10;&#10;Description automatically generated">
            <a:extLst>
              <a:ext uri="{FF2B5EF4-FFF2-40B4-BE49-F238E27FC236}">
                <a16:creationId xmlns:a16="http://schemas.microsoft.com/office/drawing/2014/main" id="{44F34D50-0C57-4D8B-8A49-BF3F5EDC603F}"/>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10286998" cy="6858000"/>
          </a:xfrm>
        </p:spPr>
      </p:pic>
      <p:sp>
        <p:nvSpPr>
          <p:cNvPr id="6" name="Title 1">
            <a:extLst>
              <a:ext uri="{FF2B5EF4-FFF2-40B4-BE49-F238E27FC236}">
                <a16:creationId xmlns:a16="http://schemas.microsoft.com/office/drawing/2014/main" id="{848C5C7F-A371-4EEF-AB0C-D10011A01CA7}"/>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35856050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250">
        <p15:prstTrans prst="pageCurlDouble"/>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37A0-CB33-4F8D-AFC9-B259D224F1DF}"/>
              </a:ext>
            </a:extLst>
          </p:cNvPr>
          <p:cNvSpPr>
            <a:spLocks noGrp="1"/>
          </p:cNvSpPr>
          <p:nvPr>
            <p:ph type="title"/>
          </p:nvPr>
        </p:nvSpPr>
        <p:spPr/>
        <p:txBody>
          <a:bodyPr/>
          <a:lstStyle/>
          <a:p>
            <a:endParaRPr lang="en-GB"/>
          </a:p>
        </p:txBody>
      </p:sp>
      <p:pic>
        <p:nvPicPr>
          <p:cNvPr id="5" name="Content Placeholder 4" descr="A picture containing indoor, ceiling, building, kitchen&#10;&#10;Description automatically generated">
            <a:extLst>
              <a:ext uri="{FF2B5EF4-FFF2-40B4-BE49-F238E27FC236}">
                <a16:creationId xmlns:a16="http://schemas.microsoft.com/office/drawing/2014/main" id="{CABCA120-9C3C-4F55-B65A-AF0221DA602B}"/>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10286998" cy="6858000"/>
          </a:xfrm>
        </p:spPr>
      </p:pic>
      <p:sp>
        <p:nvSpPr>
          <p:cNvPr id="6" name="Title 1">
            <a:extLst>
              <a:ext uri="{FF2B5EF4-FFF2-40B4-BE49-F238E27FC236}">
                <a16:creationId xmlns:a16="http://schemas.microsoft.com/office/drawing/2014/main" id="{F8AC3FA3-6422-47D7-8D65-F5864E85E111}"/>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12674814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500">
        <p15:prstTrans prst="pageCurlDoubl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A23F-7C8C-4EE4-8BF5-904B0D966F11}"/>
              </a:ext>
            </a:extLst>
          </p:cNvPr>
          <p:cNvSpPr>
            <a:spLocks noGrp="1"/>
          </p:cNvSpPr>
          <p:nvPr>
            <p:ph type="title"/>
          </p:nvPr>
        </p:nvSpPr>
        <p:spPr/>
        <p:txBody>
          <a:bodyPr/>
          <a:lstStyle/>
          <a:p>
            <a:endParaRPr lang="en-GB"/>
          </a:p>
        </p:txBody>
      </p:sp>
      <p:pic>
        <p:nvPicPr>
          <p:cNvPr id="5" name="Content Placeholder 4" descr="A picture containing indoor, wall, floor, person&#10;&#10;Description automatically generated">
            <a:extLst>
              <a:ext uri="{FF2B5EF4-FFF2-40B4-BE49-F238E27FC236}">
                <a16:creationId xmlns:a16="http://schemas.microsoft.com/office/drawing/2014/main" id="{836FED5F-608A-46CD-9EE0-9FADDBE12A65}"/>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10286998" cy="6858000"/>
          </a:xfrm>
        </p:spPr>
      </p:pic>
      <p:sp>
        <p:nvSpPr>
          <p:cNvPr id="6" name="Title 1">
            <a:extLst>
              <a:ext uri="{FF2B5EF4-FFF2-40B4-BE49-F238E27FC236}">
                <a16:creationId xmlns:a16="http://schemas.microsoft.com/office/drawing/2014/main" id="{2C6BA7CE-49E1-4FEC-9603-6D566ADD4C01}"/>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18207068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500">
        <p15:prstTrans prst="pageCurlDoubl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0BF-630D-4F91-91E9-C50E4A67ECAB}"/>
              </a:ext>
            </a:extLst>
          </p:cNvPr>
          <p:cNvSpPr>
            <a:spLocks noGrp="1"/>
          </p:cNvSpPr>
          <p:nvPr>
            <p:ph type="title"/>
          </p:nvPr>
        </p:nvSpPr>
        <p:spPr/>
        <p:txBody>
          <a:bodyPr/>
          <a:lstStyle/>
          <a:p>
            <a:endParaRPr lang="en-GB"/>
          </a:p>
        </p:txBody>
      </p:sp>
      <p:pic>
        <p:nvPicPr>
          <p:cNvPr id="5" name="Content Placeholder 4" descr="A large stone building&#10;&#10;Description automatically generated">
            <a:extLst>
              <a:ext uri="{FF2B5EF4-FFF2-40B4-BE49-F238E27FC236}">
                <a16:creationId xmlns:a16="http://schemas.microsoft.com/office/drawing/2014/main" id="{7125CB09-1B89-478C-9CF7-A0343B6F09A2}"/>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sp>
        <p:nvSpPr>
          <p:cNvPr id="6" name="Title 1">
            <a:extLst>
              <a:ext uri="{FF2B5EF4-FFF2-40B4-BE49-F238E27FC236}">
                <a16:creationId xmlns:a16="http://schemas.microsoft.com/office/drawing/2014/main" id="{124DDB73-BAD3-42EB-9A64-6C0096378143}"/>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2 April</a:t>
            </a:r>
            <a:br>
              <a:rPr lang="en-GB" dirty="0"/>
            </a:br>
            <a:r>
              <a:rPr lang="en-GB" dirty="0"/>
              <a:t>NIMES</a:t>
            </a:r>
          </a:p>
        </p:txBody>
      </p:sp>
    </p:spTree>
    <p:extLst>
      <p:ext uri="{BB962C8B-B14F-4D97-AF65-F5344CB8AC3E}">
        <p14:creationId xmlns:p14="http://schemas.microsoft.com/office/powerpoint/2010/main" val="26272297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500">
        <p15:prstTrans prst="pageCurlDoubl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outdoor, sky, nature&#10;&#10;Description automatically generated">
            <a:extLst>
              <a:ext uri="{FF2B5EF4-FFF2-40B4-BE49-F238E27FC236}">
                <a16:creationId xmlns:a16="http://schemas.microsoft.com/office/drawing/2014/main" id="{CE61801F-7219-47A0-869A-8523B7FD6D76}"/>
              </a:ext>
            </a:extLst>
          </p:cNvPr>
          <p:cNvPicPr>
            <a:picLocks noGrp="1" noChangeAspect="1"/>
          </p:cNvPicPr>
          <p:nvPr>
            <p:ph idx="1"/>
          </p:nvPr>
        </p:nvPicPr>
        <p:blipFill>
          <a:blip r:embed="rId2"/>
          <a:stretch>
            <a:fillRect/>
          </a:stretch>
        </p:blipFill>
        <p:spPr>
          <a:xfrm>
            <a:off x="-24146" y="-27297"/>
            <a:ext cx="9192292" cy="6885297"/>
          </a:xfrm>
        </p:spPr>
      </p:pic>
      <p:sp>
        <p:nvSpPr>
          <p:cNvPr id="2" name="Title 1">
            <a:extLst>
              <a:ext uri="{FF2B5EF4-FFF2-40B4-BE49-F238E27FC236}">
                <a16:creationId xmlns:a16="http://schemas.microsoft.com/office/drawing/2014/main" id="{CD3D7B91-9778-4FAF-8CC1-64E0DD3981F0}"/>
              </a:ext>
            </a:extLst>
          </p:cNvPr>
          <p:cNvSpPr>
            <a:spLocks noGrp="1"/>
          </p:cNvSpPr>
          <p:nvPr>
            <p:ph type="title"/>
          </p:nvPr>
        </p:nvSpPr>
        <p:spPr>
          <a:xfrm>
            <a:off x="7244443" y="-29305"/>
            <a:ext cx="1703614" cy="1268186"/>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br>
              <a:rPr lang="en-GB" sz="1100" dirty="0"/>
            </a:br>
            <a:r>
              <a:rPr lang="en-GB" dirty="0"/>
              <a:t>3 April</a:t>
            </a:r>
            <a:br>
              <a:rPr lang="en-GB" dirty="0"/>
            </a:br>
            <a:r>
              <a:rPr lang="en-GB" dirty="0"/>
              <a:t>ARLES</a:t>
            </a:r>
          </a:p>
        </p:txBody>
      </p:sp>
      <p:pic>
        <p:nvPicPr>
          <p:cNvPr id="7" name="Picture 6" descr="A picture containing building, ground, indoor, outdoor&#10;&#10;Description automatically generated">
            <a:extLst>
              <a:ext uri="{FF2B5EF4-FFF2-40B4-BE49-F238E27FC236}">
                <a16:creationId xmlns:a16="http://schemas.microsoft.com/office/drawing/2014/main" id="{79957018-E893-4659-B2A0-1BCAC3BEBF62}"/>
              </a:ext>
            </a:extLst>
          </p:cNvPr>
          <p:cNvPicPr>
            <a:picLocks noChangeAspect="1"/>
          </p:cNvPicPr>
          <p:nvPr/>
        </p:nvPicPr>
        <p:blipFill>
          <a:blip r:embed="rId3"/>
          <a:stretch>
            <a:fillRect/>
          </a:stretch>
        </p:blipFill>
        <p:spPr>
          <a:xfrm>
            <a:off x="5715471" y="4294414"/>
            <a:ext cx="3463561" cy="2599980"/>
          </a:xfrm>
          <a:prstGeom prst="rect">
            <a:avLst/>
          </a:prstGeom>
          <a:ln>
            <a:noFill/>
          </a:ln>
          <a:effectLst>
            <a:softEdge rad="112500"/>
          </a:effectLst>
        </p:spPr>
      </p:pic>
      <p:sp>
        <p:nvSpPr>
          <p:cNvPr id="12" name="Title 1">
            <a:extLst>
              <a:ext uri="{FF2B5EF4-FFF2-40B4-BE49-F238E27FC236}">
                <a16:creationId xmlns:a16="http://schemas.microsoft.com/office/drawing/2014/main" id="{94E9AD3A-E9D9-4B99-A816-372DA936FBA6}"/>
              </a:ext>
            </a:extLst>
          </p:cNvPr>
          <p:cNvSpPr txBox="1">
            <a:spLocks/>
          </p:cNvSpPr>
          <p:nvPr/>
        </p:nvSpPr>
        <p:spPr>
          <a:xfrm>
            <a:off x="-35032" y="0"/>
            <a:ext cx="3641899" cy="127831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sz="2400" b="1" dirty="0"/>
              <a:t>The Roman ARELATE</a:t>
            </a:r>
            <a:br>
              <a:rPr lang="en-GB" sz="2400" b="1" dirty="0"/>
            </a:br>
            <a:r>
              <a:rPr lang="en-GB" sz="2400" b="1" dirty="0"/>
              <a:t>THE GREEK TELINE</a:t>
            </a:r>
            <a:endParaRPr lang="en-GB" sz="5400" b="1" dirty="0"/>
          </a:p>
        </p:txBody>
      </p:sp>
      <p:pic>
        <p:nvPicPr>
          <p:cNvPr id="9" name="Picture 8">
            <a:extLst>
              <a:ext uri="{FF2B5EF4-FFF2-40B4-BE49-F238E27FC236}">
                <a16:creationId xmlns:a16="http://schemas.microsoft.com/office/drawing/2014/main" id="{E7E39219-E458-4839-BC59-024CF6E9EB47}"/>
              </a:ext>
            </a:extLst>
          </p:cNvPr>
          <p:cNvPicPr>
            <a:picLocks noChangeAspect="1"/>
          </p:cNvPicPr>
          <p:nvPr/>
        </p:nvPicPr>
        <p:blipFill>
          <a:blip r:embed="rId4"/>
          <a:stretch>
            <a:fillRect/>
          </a:stretch>
        </p:blipFill>
        <p:spPr>
          <a:xfrm>
            <a:off x="161097" y="4402074"/>
            <a:ext cx="3369278" cy="2421807"/>
          </a:xfrm>
          <a:prstGeom prst="rect">
            <a:avLst/>
          </a:prstGeom>
          <a:ln>
            <a:noFill/>
          </a:ln>
          <a:effectLst>
            <a:softEdge rad="112500"/>
          </a:effectLst>
        </p:spPr>
      </p:pic>
    </p:spTree>
    <p:extLst>
      <p:ext uri="{BB962C8B-B14F-4D97-AF65-F5344CB8AC3E}">
        <p14:creationId xmlns:p14="http://schemas.microsoft.com/office/powerpoint/2010/main" val="6439713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250"/>
                                        <p:tgtEl>
                                          <p:spTgt spid="12"/>
                                        </p:tgtEl>
                                      </p:cBhvr>
                                    </p:animEffect>
                                    <p:anim calcmode="lin" valueType="num">
                                      <p:cBhvr>
                                        <p:cTn id="8" dur="2250" fill="hold"/>
                                        <p:tgtEl>
                                          <p:spTgt spid="12"/>
                                        </p:tgtEl>
                                        <p:attrNameLst>
                                          <p:attrName>ppt_x</p:attrName>
                                        </p:attrNameLst>
                                      </p:cBhvr>
                                      <p:tavLst>
                                        <p:tav tm="0">
                                          <p:val>
                                            <p:strVal val="#ppt_x"/>
                                          </p:val>
                                        </p:tav>
                                        <p:tav tm="100000">
                                          <p:val>
                                            <p:strVal val="#ppt_x"/>
                                          </p:val>
                                        </p:tav>
                                      </p:tavLst>
                                    </p:anim>
                                    <p:anim calcmode="lin" valueType="num">
                                      <p:cBhvr>
                                        <p:cTn id="9" dur="225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225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3000"/>
                                        <p:tgtEl>
                                          <p:spTgt spid="7"/>
                                        </p:tgtEl>
                                      </p:cBhvr>
                                    </p:animEffect>
                                    <p:anim calcmode="lin" valueType="num">
                                      <p:cBhvr>
                                        <p:cTn id="14" dur="3000" fill="hold"/>
                                        <p:tgtEl>
                                          <p:spTgt spid="7"/>
                                        </p:tgtEl>
                                        <p:attrNameLst>
                                          <p:attrName>ppt_x</p:attrName>
                                        </p:attrNameLst>
                                      </p:cBhvr>
                                      <p:tavLst>
                                        <p:tav tm="0">
                                          <p:val>
                                            <p:strVal val="#ppt_x"/>
                                          </p:val>
                                        </p:tav>
                                        <p:tav tm="100000">
                                          <p:val>
                                            <p:strVal val="#ppt_x"/>
                                          </p:val>
                                        </p:tav>
                                      </p:tavLst>
                                    </p:anim>
                                    <p:anim calcmode="lin" valueType="num">
                                      <p:cBhvr>
                                        <p:cTn id="15" dur="3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5250"/>
                            </p:stCondLst>
                            <p:childTnLst>
                              <p:par>
                                <p:cTn id="17" presetID="42" presetClass="entr" presetSubtype="0" fill="hold" nodeType="afterEffect">
                                  <p:stCondLst>
                                    <p:cond delay="100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2750"/>
                                        <p:tgtEl>
                                          <p:spTgt spid="9"/>
                                        </p:tgtEl>
                                      </p:cBhvr>
                                    </p:animEffect>
                                    <p:anim calcmode="lin" valueType="num">
                                      <p:cBhvr>
                                        <p:cTn id="20" dur="2750" fill="hold"/>
                                        <p:tgtEl>
                                          <p:spTgt spid="9"/>
                                        </p:tgtEl>
                                        <p:attrNameLst>
                                          <p:attrName>ppt_x</p:attrName>
                                        </p:attrNameLst>
                                      </p:cBhvr>
                                      <p:tavLst>
                                        <p:tav tm="0">
                                          <p:val>
                                            <p:strVal val="#ppt_x"/>
                                          </p:val>
                                        </p:tav>
                                        <p:tav tm="100000">
                                          <p:val>
                                            <p:strVal val="#ppt_x"/>
                                          </p:val>
                                        </p:tav>
                                      </p:tavLst>
                                    </p:anim>
                                    <p:anim calcmode="lin" valueType="num">
                                      <p:cBhvr>
                                        <p:cTn id="21" dur="275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BCF77-CF51-4161-A278-F03A48631ECD}"/>
              </a:ext>
            </a:extLst>
          </p:cNvPr>
          <p:cNvSpPr>
            <a:spLocks noGrp="1"/>
          </p:cNvSpPr>
          <p:nvPr>
            <p:ph type="title"/>
          </p:nvPr>
        </p:nvSpPr>
        <p:spPr/>
        <p:txBody>
          <a:bodyPr/>
          <a:lstStyle/>
          <a:p>
            <a:endParaRPr lang="en-GB"/>
          </a:p>
        </p:txBody>
      </p:sp>
      <p:pic>
        <p:nvPicPr>
          <p:cNvPr id="5" name="Content Placeholder 4" descr="A close up of a rug&#10;&#10;Description automatically generated">
            <a:extLst>
              <a:ext uri="{FF2B5EF4-FFF2-40B4-BE49-F238E27FC236}">
                <a16:creationId xmlns:a16="http://schemas.microsoft.com/office/drawing/2014/main" id="{D2295F49-B9AA-48CC-A78D-277C38B28CA2}"/>
              </a:ext>
            </a:extLst>
          </p:cNvPr>
          <p:cNvPicPr>
            <a:picLocks noGrp="1" noChangeAspect="1"/>
          </p:cNvPicPr>
          <p:nvPr>
            <p:ph idx="1"/>
          </p:nvPr>
        </p:nvPicPr>
        <p:blipFill>
          <a:blip r:embed="rId2"/>
          <a:stretch>
            <a:fillRect/>
          </a:stretch>
        </p:blipFill>
        <p:spPr>
          <a:xfrm>
            <a:off x="-1" y="-1"/>
            <a:ext cx="9142071" cy="6858001"/>
          </a:xfrm>
        </p:spPr>
      </p:pic>
      <p:sp>
        <p:nvSpPr>
          <p:cNvPr id="8" name="Title 1">
            <a:extLst>
              <a:ext uri="{FF2B5EF4-FFF2-40B4-BE49-F238E27FC236}">
                <a16:creationId xmlns:a16="http://schemas.microsoft.com/office/drawing/2014/main" id="{A7ACBE44-2A91-459B-8E69-76AD44A76E08}"/>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a:br>
            <a:r>
              <a:rPr lang="en-GB"/>
              <a:t>3 April</a:t>
            </a:r>
            <a:br>
              <a:rPr lang="en-GB"/>
            </a:br>
            <a:r>
              <a:rPr lang="en-GB"/>
              <a:t>ARLES</a:t>
            </a:r>
            <a:endParaRPr lang="en-GB" dirty="0"/>
          </a:p>
        </p:txBody>
      </p:sp>
    </p:spTree>
    <p:extLst>
      <p:ext uri="{BB962C8B-B14F-4D97-AF65-F5344CB8AC3E}">
        <p14:creationId xmlns:p14="http://schemas.microsoft.com/office/powerpoint/2010/main" val="380665951"/>
      </p:ext>
    </p:extLst>
  </p:cSld>
  <p:clrMapOvr>
    <a:masterClrMapping/>
  </p:clrMapOvr>
  <p:transition spd="slow">
    <p:randomBa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4EDCB-0415-4652-997D-9786F4EFE18E}"/>
              </a:ext>
            </a:extLst>
          </p:cNvPr>
          <p:cNvSpPr>
            <a:spLocks noGrp="1"/>
          </p:cNvSpPr>
          <p:nvPr>
            <p:ph type="title"/>
          </p:nvPr>
        </p:nvSpPr>
        <p:spPr/>
        <p:txBody>
          <a:bodyPr/>
          <a:lstStyle/>
          <a:p>
            <a:endParaRPr lang="en-GB"/>
          </a:p>
        </p:txBody>
      </p:sp>
      <p:pic>
        <p:nvPicPr>
          <p:cNvPr id="5" name="Content Placeholder 4" descr="A picture containing building, outdoor&#10;&#10;Description automatically generated">
            <a:extLst>
              <a:ext uri="{FF2B5EF4-FFF2-40B4-BE49-F238E27FC236}">
                <a16:creationId xmlns:a16="http://schemas.microsoft.com/office/drawing/2014/main" id="{A8215289-A3BB-4CF5-9083-395DFEF6B9CB}"/>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rot="16200000">
            <a:off x="-1200149" y="857250"/>
            <a:ext cx="6857999" cy="5143499"/>
          </a:xfrm>
        </p:spPr>
      </p:pic>
      <p:pic>
        <p:nvPicPr>
          <p:cNvPr id="7" name="Picture 6" descr="A cat with its mouth open&#10;&#10;Description automatically generated">
            <a:extLst>
              <a:ext uri="{FF2B5EF4-FFF2-40B4-BE49-F238E27FC236}">
                <a16:creationId xmlns:a16="http://schemas.microsoft.com/office/drawing/2014/main" id="{EB7BE79B-54C0-4BA4-AF98-AC9DCCFE4A8F}"/>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5400000">
            <a:off x="3143250" y="857250"/>
            <a:ext cx="6858000" cy="5143500"/>
          </a:xfrm>
          <a:prstGeom prst="rect">
            <a:avLst/>
          </a:prstGeom>
        </p:spPr>
      </p:pic>
      <p:sp>
        <p:nvSpPr>
          <p:cNvPr id="8" name="Title 1">
            <a:extLst>
              <a:ext uri="{FF2B5EF4-FFF2-40B4-BE49-F238E27FC236}">
                <a16:creationId xmlns:a16="http://schemas.microsoft.com/office/drawing/2014/main" id="{E0A5E769-67C7-46F7-A4EA-FF6F37A25FF5}"/>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a:br>
            <a:r>
              <a:rPr lang="en-GB"/>
              <a:t>3 April</a:t>
            </a:r>
            <a:br>
              <a:rPr lang="en-GB"/>
            </a:br>
            <a:r>
              <a:rPr lang="en-GB"/>
              <a:t>ARLES</a:t>
            </a:r>
            <a:endParaRPr lang="en-GB" dirty="0"/>
          </a:p>
        </p:txBody>
      </p:sp>
    </p:spTree>
    <p:extLst>
      <p:ext uri="{BB962C8B-B14F-4D97-AF65-F5344CB8AC3E}">
        <p14:creationId xmlns:p14="http://schemas.microsoft.com/office/powerpoint/2010/main" val="3404151692"/>
      </p:ext>
    </p:extLst>
  </p:cSld>
  <p:clrMapOvr>
    <a:masterClrMapping/>
  </p:clrMapOvr>
  <p:transition spd="slow">
    <p:randomBa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EA689-D080-4C1F-A4EC-A90EA6ACEA60}"/>
              </a:ext>
            </a:extLst>
          </p:cNvPr>
          <p:cNvSpPr>
            <a:spLocks noGrp="1"/>
          </p:cNvSpPr>
          <p:nvPr>
            <p:ph type="title"/>
          </p:nvPr>
        </p:nvSpPr>
        <p:spPr/>
        <p:txBody>
          <a:bodyPr/>
          <a:lstStyle/>
          <a:p>
            <a:endParaRPr lang="en-GB"/>
          </a:p>
        </p:txBody>
      </p:sp>
      <p:pic>
        <p:nvPicPr>
          <p:cNvPr id="5" name="Content Placeholder 4" descr="A picture containing building, curtain, outdoor&#10;&#10;Description automatically generated">
            <a:extLst>
              <a:ext uri="{FF2B5EF4-FFF2-40B4-BE49-F238E27FC236}">
                <a16:creationId xmlns:a16="http://schemas.microsoft.com/office/drawing/2014/main" id="{4A52379F-EF67-40F2-A03B-EC9178E0C2AB}"/>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92986" cy="6894740"/>
          </a:xfrm>
        </p:spPr>
      </p:pic>
      <p:sp>
        <p:nvSpPr>
          <p:cNvPr id="6" name="Title 1">
            <a:extLst>
              <a:ext uri="{FF2B5EF4-FFF2-40B4-BE49-F238E27FC236}">
                <a16:creationId xmlns:a16="http://schemas.microsoft.com/office/drawing/2014/main" id="{C25D426D-AEA7-4353-A806-740F98488451}"/>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a:br>
            <a:r>
              <a:rPr lang="en-GB"/>
              <a:t>3 April</a:t>
            </a:r>
            <a:br>
              <a:rPr lang="en-GB"/>
            </a:br>
            <a:r>
              <a:rPr lang="en-GB"/>
              <a:t>ARLES</a:t>
            </a:r>
            <a:endParaRPr lang="en-GB" dirty="0"/>
          </a:p>
        </p:txBody>
      </p:sp>
    </p:spTree>
    <p:extLst>
      <p:ext uri="{BB962C8B-B14F-4D97-AF65-F5344CB8AC3E}">
        <p14:creationId xmlns:p14="http://schemas.microsoft.com/office/powerpoint/2010/main" val="3208895493"/>
      </p:ext>
    </p:extLst>
  </p:cSld>
  <p:clrMapOvr>
    <a:masterClrMapping/>
  </p:clrMapOvr>
  <mc:AlternateContent xmlns:mc="http://schemas.openxmlformats.org/markup-compatibility/2006">
    <mc:Choice xmlns:p14="http://schemas.microsoft.com/office/powerpoint/2010/main" Requires="p14">
      <p:transition spd="slow" p14:dur="2000">
        <p:pull/>
      </p:transition>
    </mc:Choice>
    <mc:Fallback>
      <p:transition spd="slow">
        <p:pull/>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AFF33-306C-4FDA-8640-7413A50E2CE7}"/>
              </a:ext>
            </a:extLst>
          </p:cNvPr>
          <p:cNvSpPr>
            <a:spLocks noGrp="1"/>
          </p:cNvSpPr>
          <p:nvPr>
            <p:ph type="title"/>
          </p:nvPr>
        </p:nvSpPr>
        <p:spPr/>
        <p:txBody>
          <a:bodyPr/>
          <a:lstStyle/>
          <a:p>
            <a:endParaRPr lang="en-GB"/>
          </a:p>
        </p:txBody>
      </p:sp>
      <p:pic>
        <p:nvPicPr>
          <p:cNvPr id="5" name="Content Placeholder 4" descr="A statue of a stone building&#10;&#10;Description automatically generated">
            <a:extLst>
              <a:ext uri="{FF2B5EF4-FFF2-40B4-BE49-F238E27FC236}">
                <a16:creationId xmlns:a16="http://schemas.microsoft.com/office/drawing/2014/main" id="{C8171E68-F598-417F-A3B4-E6EA5B913ABD}"/>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pic>
        <p:nvPicPr>
          <p:cNvPr id="7" name="Picture 6" descr="A dog lying on top of a building&#10;&#10;Description automatically generated">
            <a:extLst>
              <a:ext uri="{FF2B5EF4-FFF2-40B4-BE49-F238E27FC236}">
                <a16:creationId xmlns:a16="http://schemas.microsoft.com/office/drawing/2014/main" id="{5576E748-458E-4587-9281-02AA9E62CAE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27595" r="9651" b="4804"/>
          <a:stretch/>
        </p:blipFill>
        <p:spPr>
          <a:xfrm rot="5400000">
            <a:off x="5835712" y="3600613"/>
            <a:ext cx="3007061" cy="3421285"/>
          </a:xfrm>
          <a:prstGeom prst="rect">
            <a:avLst/>
          </a:prstGeom>
          <a:ln>
            <a:noFill/>
          </a:ln>
          <a:effectLst>
            <a:softEdge rad="112500"/>
          </a:effectLst>
        </p:spPr>
      </p:pic>
      <p:sp>
        <p:nvSpPr>
          <p:cNvPr id="8" name="Title 1">
            <a:extLst>
              <a:ext uri="{FF2B5EF4-FFF2-40B4-BE49-F238E27FC236}">
                <a16:creationId xmlns:a16="http://schemas.microsoft.com/office/drawing/2014/main" id="{AA186410-2A90-451D-844B-8C70820FE005}"/>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a:br>
            <a:r>
              <a:rPr lang="en-GB"/>
              <a:t>3 April</a:t>
            </a:r>
            <a:br>
              <a:rPr lang="en-GB"/>
            </a:br>
            <a:r>
              <a:rPr lang="en-GB"/>
              <a:t>ARLES</a:t>
            </a:r>
            <a:endParaRPr lang="en-GB" dirty="0"/>
          </a:p>
        </p:txBody>
      </p:sp>
    </p:spTree>
    <p:extLst>
      <p:ext uri="{BB962C8B-B14F-4D97-AF65-F5344CB8AC3E}">
        <p14:creationId xmlns:p14="http://schemas.microsoft.com/office/powerpoint/2010/main" val="117052485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0"/>
                                        <p:tgtEl>
                                          <p:spTgt spid="7"/>
                                        </p:tgtEl>
                                      </p:cBhvr>
                                    </p:animEffect>
                                    <p:anim calcmode="lin" valueType="num">
                                      <p:cBhvr>
                                        <p:cTn id="8" dur="2500" fill="hold"/>
                                        <p:tgtEl>
                                          <p:spTgt spid="7"/>
                                        </p:tgtEl>
                                        <p:attrNameLst>
                                          <p:attrName>ppt_x</p:attrName>
                                        </p:attrNameLst>
                                      </p:cBhvr>
                                      <p:tavLst>
                                        <p:tav tm="0">
                                          <p:val>
                                            <p:strVal val="#ppt_x"/>
                                          </p:val>
                                        </p:tav>
                                        <p:tav tm="100000">
                                          <p:val>
                                            <p:strVal val="#ppt_x"/>
                                          </p:val>
                                        </p:tav>
                                      </p:tavLst>
                                    </p:anim>
                                    <p:anim calcmode="lin" valueType="num">
                                      <p:cBhvr>
                                        <p:cTn id="9" dur="2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6658C-3823-4E1A-8009-C03155AD22D7}"/>
              </a:ext>
            </a:extLst>
          </p:cNvPr>
          <p:cNvSpPr>
            <a:spLocks noGrp="1"/>
          </p:cNvSpPr>
          <p:nvPr>
            <p:ph type="title"/>
          </p:nvPr>
        </p:nvSpPr>
        <p:spPr/>
        <p:txBody>
          <a:bodyPr/>
          <a:lstStyle/>
          <a:p>
            <a:endParaRPr lang="en-GB"/>
          </a:p>
        </p:txBody>
      </p:sp>
      <p:pic>
        <p:nvPicPr>
          <p:cNvPr id="5" name="Content Placeholder 4" descr="A dog standing in front of a building&#10;&#10;Description automatically generated">
            <a:extLst>
              <a:ext uri="{FF2B5EF4-FFF2-40B4-BE49-F238E27FC236}">
                <a16:creationId xmlns:a16="http://schemas.microsoft.com/office/drawing/2014/main" id="{95747469-FC3E-4DBB-9EAB-ECB4CCD3B426}"/>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pic>
        <p:nvPicPr>
          <p:cNvPr id="7" name="Picture 6" descr="A picture containing indoor, sky, wall&#10;&#10;Description automatically generated">
            <a:extLst>
              <a:ext uri="{FF2B5EF4-FFF2-40B4-BE49-F238E27FC236}">
                <a16:creationId xmlns:a16="http://schemas.microsoft.com/office/drawing/2014/main" id="{7BAD0AC4-AF28-4BFA-B145-0E5C26EB30EE}"/>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40907" y="778329"/>
            <a:ext cx="4570412" cy="3427809"/>
          </a:xfrm>
          <a:prstGeom prst="rect">
            <a:avLst/>
          </a:prstGeom>
          <a:ln>
            <a:noFill/>
          </a:ln>
          <a:effectLst>
            <a:softEdge rad="112500"/>
          </a:effectLst>
        </p:spPr>
      </p:pic>
      <p:pic>
        <p:nvPicPr>
          <p:cNvPr id="9" name="Picture 8" descr="A picture containing indoor, wall, floor&#10;&#10;Description automatically generated">
            <a:extLst>
              <a:ext uri="{FF2B5EF4-FFF2-40B4-BE49-F238E27FC236}">
                <a16:creationId xmlns:a16="http://schemas.microsoft.com/office/drawing/2014/main" id="{04721547-CAAF-452B-B3B3-1DE08CA95E6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rot="16200000">
            <a:off x="2276599" y="3752585"/>
            <a:ext cx="3582537" cy="2686903"/>
          </a:xfrm>
          <a:prstGeom prst="rect">
            <a:avLst/>
          </a:prstGeom>
          <a:ln>
            <a:noFill/>
          </a:ln>
          <a:effectLst>
            <a:softEdge rad="112500"/>
          </a:effectLst>
        </p:spPr>
      </p:pic>
      <p:pic>
        <p:nvPicPr>
          <p:cNvPr id="11" name="Picture 10" descr="A red and white shirt&#10;&#10;Description automatically generated">
            <a:extLst>
              <a:ext uri="{FF2B5EF4-FFF2-40B4-BE49-F238E27FC236}">
                <a16:creationId xmlns:a16="http://schemas.microsoft.com/office/drawing/2014/main" id="{E3BDBB95-E507-48E1-858D-52CE831B17F4}"/>
              </a:ext>
            </a:extLst>
          </p:cNvPr>
          <p:cNvPicPr>
            <a:picLocks noChangeAspect="1"/>
          </p:cNvPicPr>
          <p:nvPr/>
        </p:nvPicPr>
        <p:blipFill>
          <a:blip r:embed="rId5" cstate="print">
            <a:extLst>
              <a:ext uri="{BEBA8EAE-BF5A-486C-A8C5-ECC9F3942E4B}">
                <a14:imgProps xmlns:a14="http://schemas.microsoft.com/office/drawing/2010/main">
                  <a14:imgLayer r:embed="rId6">
                    <a14:imgEffect>
                      <a14:backgroundRemoval t="9990" b="89959" l="5745" r="89965">
                        <a14:foregroundMark x1="11005" y1="22308" x2="6347" y2="62189"/>
                        <a14:foregroundMark x1="12170" y1="16097" x2="10287" y2="25854"/>
                        <a14:foregroundMark x1="10287" y1="25854" x2="1436" y2="42365"/>
                        <a14:foregroundMark x1="1436" y1="42365" x2="4270" y2="62267"/>
                        <a14:foregroundMark x1="4270" y1="62267" x2="7201" y2="50983"/>
                        <a14:foregroundMark x1="7201" y1="50983" x2="5745" y2="41925"/>
                        <a14:foregroundMark x1="5745" y1="41925" x2="6619" y2="32402"/>
                        <a14:foregroundMark x1="6619" y1="32402" x2="11064" y2="24767"/>
                        <a14:foregroundMark x1="11064" y1="24767" x2="23447" y2="30952"/>
                        <a14:foregroundMark x1="23447" y1="30952" x2="43187" y2="62526"/>
                        <a14:foregroundMark x1="43187" y1="62526" x2="44720" y2="57557"/>
                      </a14:backgroundRemoval>
                    </a14:imgEffect>
                  </a14:imgLayer>
                </a14:imgProps>
              </a:ext>
              <a:ext uri="{28A0092B-C50C-407E-A947-70E740481C1C}">
                <a14:useLocalDpi xmlns:a14="http://schemas.microsoft.com/office/drawing/2010/main"/>
              </a:ext>
            </a:extLst>
          </a:blip>
          <a:stretch>
            <a:fillRect/>
          </a:stretch>
        </p:blipFill>
        <p:spPr>
          <a:xfrm rot="16200000">
            <a:off x="-697359" y="2865864"/>
            <a:ext cx="4526195" cy="3394646"/>
          </a:xfrm>
          <a:prstGeom prst="rect">
            <a:avLst/>
          </a:prstGeom>
        </p:spPr>
      </p:pic>
      <p:sp>
        <p:nvSpPr>
          <p:cNvPr id="12" name="Title 1">
            <a:extLst>
              <a:ext uri="{FF2B5EF4-FFF2-40B4-BE49-F238E27FC236}">
                <a16:creationId xmlns:a16="http://schemas.microsoft.com/office/drawing/2014/main" id="{6F5D6A1B-6728-413B-B909-372D0FDC464B}"/>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a:br>
            <a:r>
              <a:rPr lang="en-GB"/>
              <a:t>3 April</a:t>
            </a:r>
            <a:br>
              <a:rPr lang="en-GB"/>
            </a:br>
            <a:r>
              <a:rPr lang="en-GB"/>
              <a:t>ARLES</a:t>
            </a:r>
            <a:endParaRPr lang="en-GB" dirty="0"/>
          </a:p>
        </p:txBody>
      </p:sp>
    </p:spTree>
    <p:extLst>
      <p:ext uri="{BB962C8B-B14F-4D97-AF65-F5344CB8AC3E}">
        <p14:creationId xmlns:p14="http://schemas.microsoft.com/office/powerpoint/2010/main" val="159724995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17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250"/>
                                        <p:tgtEl>
                                          <p:spTgt spid="7"/>
                                        </p:tgtEl>
                                      </p:cBhvr>
                                    </p:animEffect>
                                  </p:childTnLst>
                                </p:cTn>
                              </p:par>
                            </p:childTnLst>
                          </p:cTn>
                        </p:par>
                        <p:par>
                          <p:cTn id="8" fill="hold">
                            <p:stCondLst>
                              <p:cond delay="4000"/>
                            </p:stCondLst>
                            <p:childTnLst>
                              <p:par>
                                <p:cTn id="9" presetID="10" presetClass="entr" presetSubtype="0" fill="hold" nodeType="afterEffect">
                                  <p:stCondLst>
                                    <p:cond delay="75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2250"/>
                                        <p:tgtEl>
                                          <p:spTgt spid="9"/>
                                        </p:tgtEl>
                                      </p:cBhvr>
                                    </p:animEffect>
                                  </p:childTnLst>
                                </p:cTn>
                              </p:par>
                            </p:childTnLst>
                          </p:cTn>
                        </p:par>
                        <p:par>
                          <p:cTn id="12" fill="hold">
                            <p:stCondLst>
                              <p:cond delay="7000"/>
                            </p:stCondLst>
                            <p:childTnLst>
                              <p:par>
                                <p:cTn id="13" presetID="10" presetClass="entr" presetSubtype="0" fill="hold" nodeType="afterEffect">
                                  <p:stCondLst>
                                    <p:cond delay="50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22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AE89-FB67-47C3-B726-AA2CA3FEEB01}"/>
              </a:ext>
            </a:extLst>
          </p:cNvPr>
          <p:cNvSpPr>
            <a:spLocks noGrp="1"/>
          </p:cNvSpPr>
          <p:nvPr>
            <p:ph type="title"/>
          </p:nvPr>
        </p:nvSpPr>
        <p:spPr/>
        <p:txBody>
          <a:bodyPr/>
          <a:lstStyle/>
          <a:p>
            <a:endParaRPr lang="en-GB"/>
          </a:p>
        </p:txBody>
      </p:sp>
      <p:pic>
        <p:nvPicPr>
          <p:cNvPr id="5" name="Content Placeholder 4" descr="A rocky mountain with trees in the background&#10;&#10;Description automatically generated">
            <a:extLst>
              <a:ext uri="{FF2B5EF4-FFF2-40B4-BE49-F238E27FC236}">
                <a16:creationId xmlns:a16="http://schemas.microsoft.com/office/drawing/2014/main" id="{70B88EF9-AAAF-4432-A7FD-B0013088A616}"/>
              </a:ext>
            </a:extLst>
          </p:cNvPr>
          <p:cNvPicPr>
            <a:picLocks noGrp="1" noChangeAspect="1"/>
          </p:cNvPicPr>
          <p:nvPr>
            <p:ph idx="1"/>
          </p:nvPr>
        </p:nvPicPr>
        <p:blipFill>
          <a:blip r:embed="rId2"/>
          <a:stretch>
            <a:fillRect/>
          </a:stretch>
        </p:blipFill>
        <p:spPr>
          <a:xfrm>
            <a:off x="-1" y="0"/>
            <a:ext cx="9150507" cy="6858000"/>
          </a:xfrm>
        </p:spPr>
      </p:pic>
      <p:sp>
        <p:nvSpPr>
          <p:cNvPr id="6" name="Title 1">
            <a:extLst>
              <a:ext uri="{FF2B5EF4-FFF2-40B4-BE49-F238E27FC236}">
                <a16:creationId xmlns:a16="http://schemas.microsoft.com/office/drawing/2014/main" id="{CB1C5493-3D83-4EA7-B720-B53144483939}"/>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4 April</a:t>
            </a:r>
            <a:br>
              <a:rPr lang="en-GB" dirty="0"/>
            </a:br>
            <a:r>
              <a:rPr lang="en-GB" dirty="0"/>
              <a:t>GLANUM</a:t>
            </a:r>
          </a:p>
        </p:txBody>
      </p:sp>
    </p:spTree>
    <p:extLst>
      <p:ext uri="{BB962C8B-B14F-4D97-AF65-F5344CB8AC3E}">
        <p14:creationId xmlns:p14="http://schemas.microsoft.com/office/powerpoint/2010/main" val="24511386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drape"/>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4" descr="A rocky mountain with trees in the background&#10;&#10;Description automatically generated">
            <a:extLst>
              <a:ext uri="{FF2B5EF4-FFF2-40B4-BE49-F238E27FC236}">
                <a16:creationId xmlns:a16="http://schemas.microsoft.com/office/drawing/2014/main" id="{70B88EF9-AAAF-4432-A7FD-B0013088A616}"/>
              </a:ext>
            </a:extLst>
          </p:cNvPr>
          <p:cNvPicPr>
            <a:picLocks noChangeAspect="1"/>
          </p:cNvPicPr>
          <p:nvPr/>
        </p:nvPicPr>
        <p:blipFill rotWithShape="1">
          <a:blip r:embed="rId3"/>
          <a:srcRect l="4926" r="5742" b="2"/>
          <a:stretch/>
        </p:blipFill>
        <p:spPr>
          <a:xfrm>
            <a:off x="20" y="10"/>
            <a:ext cx="9143980" cy="6857990"/>
          </a:xfrm>
          <a:prstGeom prst="rect">
            <a:avLst/>
          </a:prstGeom>
        </p:spPr>
      </p:pic>
      <p:pic>
        <p:nvPicPr>
          <p:cNvPr id="14" name="Picture 13">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16" name="Rectangle 15">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21519" y="607814"/>
            <a:ext cx="7698581"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19ED2F62-3780-44EE-BFF2-8B6A8AC53DCB}"/>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4 April</a:t>
            </a:r>
            <a:br>
              <a:rPr lang="en-GB" dirty="0"/>
            </a:br>
            <a:r>
              <a:rPr lang="en-GB" dirty="0"/>
              <a:t>GLANUM</a:t>
            </a:r>
          </a:p>
        </p:txBody>
      </p:sp>
      <p:pic>
        <p:nvPicPr>
          <p:cNvPr id="6" name="Content Placeholder 5" descr="A dog standing in front of a building&#10;&#10;Description automatically generated">
            <a:extLst>
              <a:ext uri="{FF2B5EF4-FFF2-40B4-BE49-F238E27FC236}">
                <a16:creationId xmlns:a16="http://schemas.microsoft.com/office/drawing/2014/main" id="{D44EEA81-313E-4409-B10D-C505C4D26A18}"/>
              </a:ext>
            </a:extLst>
          </p:cNvPr>
          <p:cNvPicPr>
            <a:picLocks noGrp="1" noChangeAspect="1"/>
          </p:cNvPicPr>
          <p:nvPr>
            <p:ph idx="1"/>
          </p:nvPr>
        </p:nvPicPr>
        <p:blipFill>
          <a:blip r:embed="rId5" cstate="print">
            <a:extLst>
              <a:ext uri="{28A0092B-C50C-407E-A947-70E740481C1C}">
                <a14:useLocalDpi xmlns:a14="http://schemas.microsoft.com/office/drawing/2010/main"/>
              </a:ext>
            </a:extLst>
          </a:blip>
          <a:stretch>
            <a:fillRect/>
          </a:stretch>
        </p:blipFill>
        <p:spPr>
          <a:xfrm>
            <a:off x="2381667" y="657397"/>
            <a:ext cx="4242290" cy="5656388"/>
          </a:xfrm>
          <a:prstGeom prst="rect">
            <a:avLst/>
          </a:prstGeom>
          <a:ln>
            <a:noFill/>
          </a:ln>
          <a:effectLst>
            <a:softEdge rad="112500"/>
          </a:effectLst>
        </p:spPr>
      </p:pic>
    </p:spTree>
    <p:extLst>
      <p:ext uri="{BB962C8B-B14F-4D97-AF65-F5344CB8AC3E}">
        <p14:creationId xmlns:p14="http://schemas.microsoft.com/office/powerpoint/2010/main" val="367057238"/>
      </p:ext>
    </p:extLst>
  </p:cSld>
  <p:clrMapOvr>
    <a:masterClrMapping/>
  </p:clrMapOvr>
  <p:transition spd="slow">
    <p:randomBar/>
  </p:transition>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4" descr="A rocky mountain with trees in the background&#10;&#10;Description automatically generated">
            <a:extLst>
              <a:ext uri="{FF2B5EF4-FFF2-40B4-BE49-F238E27FC236}">
                <a16:creationId xmlns:a16="http://schemas.microsoft.com/office/drawing/2014/main" id="{70B88EF9-AAAF-4432-A7FD-B0013088A616}"/>
              </a:ext>
            </a:extLst>
          </p:cNvPr>
          <p:cNvPicPr>
            <a:picLocks noChangeAspect="1"/>
          </p:cNvPicPr>
          <p:nvPr/>
        </p:nvPicPr>
        <p:blipFill rotWithShape="1">
          <a:blip r:embed="rId3"/>
          <a:srcRect l="4926" r="5742" b="2"/>
          <a:stretch/>
        </p:blipFill>
        <p:spPr>
          <a:xfrm>
            <a:off x="20" y="10"/>
            <a:ext cx="9143980" cy="6857990"/>
          </a:xfrm>
          <a:prstGeom prst="rect">
            <a:avLst/>
          </a:prstGeom>
        </p:spPr>
      </p:pic>
      <p:pic>
        <p:nvPicPr>
          <p:cNvPr id="14" name="Picture 13">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16" name="Rectangle 15">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21519" y="607814"/>
            <a:ext cx="7698581"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large stone statue in front of a building&#10;&#10;Description automatically generated">
            <a:extLst>
              <a:ext uri="{FF2B5EF4-FFF2-40B4-BE49-F238E27FC236}">
                <a16:creationId xmlns:a16="http://schemas.microsoft.com/office/drawing/2014/main" id="{D10B7785-803A-4DA4-9664-2E81FF60F61D}"/>
              </a:ext>
            </a:extLst>
          </p:cNvPr>
          <p:cNvPicPr>
            <a:picLocks noGrp="1" noChangeAspect="1"/>
          </p:cNvPicPr>
          <p:nvPr>
            <p:ph idx="1"/>
          </p:nvPr>
        </p:nvPicPr>
        <p:blipFill>
          <a:blip r:embed="rId5"/>
          <a:stretch>
            <a:fillRect/>
          </a:stretch>
        </p:blipFill>
        <p:spPr>
          <a:xfrm>
            <a:off x="848763" y="771751"/>
            <a:ext cx="7451796" cy="5275263"/>
          </a:xfrm>
          <a:prstGeom prst="rect">
            <a:avLst/>
          </a:prstGeom>
          <a:ln>
            <a:noFill/>
          </a:ln>
          <a:effectLst>
            <a:softEdge rad="112500"/>
          </a:effectLst>
        </p:spPr>
      </p:pic>
      <p:sp>
        <p:nvSpPr>
          <p:cNvPr id="13" name="Title 1">
            <a:extLst>
              <a:ext uri="{FF2B5EF4-FFF2-40B4-BE49-F238E27FC236}">
                <a16:creationId xmlns:a16="http://schemas.microsoft.com/office/drawing/2014/main" id="{19ED2F62-3780-44EE-BFF2-8B6A8AC53DCB}"/>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4 April</a:t>
            </a:r>
            <a:br>
              <a:rPr lang="en-GB" dirty="0"/>
            </a:br>
            <a:r>
              <a:rPr lang="en-GB" dirty="0"/>
              <a:t>GLANUM</a:t>
            </a:r>
          </a:p>
        </p:txBody>
      </p:sp>
    </p:spTree>
    <p:extLst>
      <p:ext uri="{BB962C8B-B14F-4D97-AF65-F5344CB8AC3E}">
        <p14:creationId xmlns:p14="http://schemas.microsoft.com/office/powerpoint/2010/main" val="1527696580"/>
      </p:ext>
    </p:extLst>
  </p:cSld>
  <p:clrMapOvr>
    <a:masterClrMapping/>
  </p:clrMapOvr>
  <p:transition spd="slow">
    <p:randomBar/>
  </p:transition>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4" descr="A rocky mountain with trees in the background&#10;&#10;Description automatically generated">
            <a:extLst>
              <a:ext uri="{FF2B5EF4-FFF2-40B4-BE49-F238E27FC236}">
                <a16:creationId xmlns:a16="http://schemas.microsoft.com/office/drawing/2014/main" id="{70B88EF9-AAAF-4432-A7FD-B0013088A616}"/>
              </a:ext>
            </a:extLst>
          </p:cNvPr>
          <p:cNvPicPr>
            <a:picLocks noChangeAspect="1"/>
          </p:cNvPicPr>
          <p:nvPr/>
        </p:nvPicPr>
        <p:blipFill rotWithShape="1">
          <a:blip r:embed="rId3"/>
          <a:srcRect l="4926" r="5742" b="2"/>
          <a:stretch/>
        </p:blipFill>
        <p:spPr>
          <a:xfrm>
            <a:off x="20" y="10"/>
            <a:ext cx="9143980" cy="6857990"/>
          </a:xfrm>
          <a:prstGeom prst="rect">
            <a:avLst/>
          </a:prstGeom>
        </p:spPr>
      </p:pic>
      <p:pic>
        <p:nvPicPr>
          <p:cNvPr id="14" name="Picture 13">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16" name="Rectangle 15">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21519" y="607814"/>
            <a:ext cx="7698581"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19ED2F62-3780-44EE-BFF2-8B6A8AC53DCB}"/>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4 April</a:t>
            </a:r>
            <a:br>
              <a:rPr lang="en-GB" dirty="0"/>
            </a:br>
            <a:r>
              <a:rPr lang="en-GB" dirty="0"/>
              <a:t>GLANUM</a:t>
            </a:r>
          </a:p>
        </p:txBody>
      </p:sp>
      <p:pic>
        <p:nvPicPr>
          <p:cNvPr id="6" name="Content Placeholder 5" descr="A picture containing outdoor, tree, sky, building&#10;&#10;Description automatically generated">
            <a:extLst>
              <a:ext uri="{FF2B5EF4-FFF2-40B4-BE49-F238E27FC236}">
                <a16:creationId xmlns:a16="http://schemas.microsoft.com/office/drawing/2014/main" id="{D08E2773-43BD-43C8-B264-63B1029E2717}"/>
              </a:ext>
            </a:extLst>
          </p:cNvPr>
          <p:cNvPicPr>
            <a:picLocks noGrp="1" noChangeAspect="1"/>
          </p:cNvPicPr>
          <p:nvPr>
            <p:ph idx="1"/>
          </p:nvPr>
        </p:nvPicPr>
        <p:blipFill>
          <a:blip r:embed="rId5" cstate="print">
            <a:extLst>
              <a:ext uri="{28A0092B-C50C-407E-A947-70E740481C1C}">
                <a14:useLocalDpi xmlns:a14="http://schemas.microsoft.com/office/drawing/2010/main"/>
              </a:ext>
            </a:extLst>
          </a:blip>
          <a:stretch>
            <a:fillRect/>
          </a:stretch>
        </p:blipFill>
        <p:spPr>
          <a:xfrm>
            <a:off x="849702" y="1079657"/>
            <a:ext cx="3633803" cy="4845071"/>
          </a:xfrm>
          <a:prstGeom prst="rect">
            <a:avLst/>
          </a:prstGeom>
          <a:ln>
            <a:noFill/>
          </a:ln>
          <a:effectLst>
            <a:softEdge rad="112500"/>
          </a:effectLst>
        </p:spPr>
      </p:pic>
      <p:pic>
        <p:nvPicPr>
          <p:cNvPr id="8" name="Picture 7" descr="A stone building with a large rock&#10;&#10;Description automatically generated">
            <a:extLst>
              <a:ext uri="{FF2B5EF4-FFF2-40B4-BE49-F238E27FC236}">
                <a16:creationId xmlns:a16="http://schemas.microsoft.com/office/drawing/2014/main" id="{5E6ECF64-C2E0-49BC-B000-1A484FA9E4DA}"/>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4611688" y="1151652"/>
            <a:ext cx="3668518" cy="4891357"/>
          </a:xfrm>
          <a:prstGeom prst="rect">
            <a:avLst/>
          </a:prstGeom>
          <a:ln>
            <a:noFill/>
          </a:ln>
          <a:effectLst>
            <a:softEdge rad="112500"/>
          </a:effectLst>
        </p:spPr>
      </p:pic>
    </p:spTree>
    <p:extLst>
      <p:ext uri="{BB962C8B-B14F-4D97-AF65-F5344CB8AC3E}">
        <p14:creationId xmlns:p14="http://schemas.microsoft.com/office/powerpoint/2010/main" val="3499690838"/>
      </p:ext>
    </p:extLst>
  </p:cSld>
  <p:clrMapOvr>
    <a:masterClrMapping/>
  </p:clrMapOvr>
  <p:transition spd="slow">
    <p:randomBar/>
  </p:transition>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4" descr="A rocky mountain with trees in the background&#10;&#10;Description automatically generated">
            <a:extLst>
              <a:ext uri="{FF2B5EF4-FFF2-40B4-BE49-F238E27FC236}">
                <a16:creationId xmlns:a16="http://schemas.microsoft.com/office/drawing/2014/main" id="{70B88EF9-AAAF-4432-A7FD-B0013088A616}"/>
              </a:ext>
            </a:extLst>
          </p:cNvPr>
          <p:cNvPicPr>
            <a:picLocks noChangeAspect="1"/>
          </p:cNvPicPr>
          <p:nvPr/>
        </p:nvPicPr>
        <p:blipFill rotWithShape="1">
          <a:blip r:embed="rId3"/>
          <a:srcRect l="4926" r="5742" b="2"/>
          <a:stretch/>
        </p:blipFill>
        <p:spPr>
          <a:xfrm>
            <a:off x="20" y="10"/>
            <a:ext cx="9143980" cy="6857990"/>
          </a:xfrm>
          <a:prstGeom prst="rect">
            <a:avLst/>
          </a:prstGeom>
        </p:spPr>
      </p:pic>
      <p:pic>
        <p:nvPicPr>
          <p:cNvPr id="14" name="Picture 13">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16" name="Rectangle 15">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21519" y="607814"/>
            <a:ext cx="7698581"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descr="A teddy bear&#10;&#10;Description automatically generated">
            <a:extLst>
              <a:ext uri="{FF2B5EF4-FFF2-40B4-BE49-F238E27FC236}">
                <a16:creationId xmlns:a16="http://schemas.microsoft.com/office/drawing/2014/main" id="{5A6F6A6D-BA7D-4AF8-93C2-5A18B360E750}"/>
              </a:ext>
            </a:extLst>
          </p:cNvPr>
          <p:cNvPicPr>
            <a:picLocks noGrp="1" noChangeAspect="1"/>
          </p:cNvPicPr>
          <p:nvPr>
            <p:ph idx="1"/>
          </p:nvPr>
        </p:nvPicPr>
        <p:blipFill>
          <a:blip r:embed="rId5"/>
          <a:stretch>
            <a:fillRect/>
          </a:stretch>
        </p:blipFill>
        <p:spPr>
          <a:xfrm>
            <a:off x="848541" y="721336"/>
            <a:ext cx="7549204" cy="5450863"/>
          </a:xfrm>
          <a:prstGeom prst="rect">
            <a:avLst/>
          </a:prstGeom>
          <a:ln>
            <a:noFill/>
          </a:ln>
          <a:effectLst>
            <a:softEdge rad="112500"/>
          </a:effectLst>
        </p:spPr>
      </p:pic>
      <p:sp>
        <p:nvSpPr>
          <p:cNvPr id="13" name="Title 1">
            <a:extLst>
              <a:ext uri="{FF2B5EF4-FFF2-40B4-BE49-F238E27FC236}">
                <a16:creationId xmlns:a16="http://schemas.microsoft.com/office/drawing/2014/main" id="{19ED2F62-3780-44EE-BFF2-8B6A8AC53DCB}"/>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4 April</a:t>
            </a:r>
            <a:br>
              <a:rPr lang="en-GB" dirty="0"/>
            </a:br>
            <a:r>
              <a:rPr lang="en-GB" dirty="0"/>
              <a:t>GLANUM</a:t>
            </a:r>
          </a:p>
        </p:txBody>
      </p:sp>
    </p:spTree>
    <p:extLst>
      <p:ext uri="{BB962C8B-B14F-4D97-AF65-F5344CB8AC3E}">
        <p14:creationId xmlns:p14="http://schemas.microsoft.com/office/powerpoint/2010/main" val="2826359641"/>
      </p:ext>
    </p:extLst>
  </p:cSld>
  <p:clrMapOvr>
    <a:masterClrMapping/>
  </p:clrMapOvr>
  <p:transition spd="slow">
    <p:randomBar/>
  </p:transition>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Content Placeholder 4" descr="A rocky mountain with trees in the background&#10;&#10;Description automatically generated">
            <a:extLst>
              <a:ext uri="{FF2B5EF4-FFF2-40B4-BE49-F238E27FC236}">
                <a16:creationId xmlns:a16="http://schemas.microsoft.com/office/drawing/2014/main" id="{70B88EF9-AAAF-4432-A7FD-B0013088A616}"/>
              </a:ext>
            </a:extLst>
          </p:cNvPr>
          <p:cNvPicPr>
            <a:picLocks noChangeAspect="1"/>
          </p:cNvPicPr>
          <p:nvPr/>
        </p:nvPicPr>
        <p:blipFill rotWithShape="1">
          <a:blip r:embed="rId3"/>
          <a:srcRect l="4926" r="5742" b="2"/>
          <a:stretch/>
        </p:blipFill>
        <p:spPr>
          <a:xfrm>
            <a:off x="20" y="10"/>
            <a:ext cx="9143980" cy="6857990"/>
          </a:xfrm>
          <a:prstGeom prst="rect">
            <a:avLst/>
          </a:prstGeom>
        </p:spPr>
      </p:pic>
      <p:pic>
        <p:nvPicPr>
          <p:cNvPr id="14" name="Picture 13">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16" name="Rectangle 15">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21519" y="607814"/>
            <a:ext cx="7698581"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19ED2F62-3780-44EE-BFF2-8B6A8AC53DCB}"/>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4 April</a:t>
            </a:r>
            <a:br>
              <a:rPr lang="en-GB" dirty="0"/>
            </a:br>
            <a:r>
              <a:rPr lang="en-GB" dirty="0"/>
              <a:t>GLANUM</a:t>
            </a:r>
          </a:p>
        </p:txBody>
      </p:sp>
      <p:pic>
        <p:nvPicPr>
          <p:cNvPr id="5" name="Content Placeholder 4" descr="A close up of a sign&#10;&#10;Description automatically generated">
            <a:extLst>
              <a:ext uri="{FF2B5EF4-FFF2-40B4-BE49-F238E27FC236}">
                <a16:creationId xmlns:a16="http://schemas.microsoft.com/office/drawing/2014/main" id="{1A07B719-5492-4C25-BE89-70EA4DDA65F3}"/>
              </a:ext>
            </a:extLst>
          </p:cNvPr>
          <p:cNvPicPr>
            <a:picLocks noGrp="1" noChangeAspect="1"/>
          </p:cNvPicPr>
          <p:nvPr>
            <p:ph idx="1"/>
          </p:nvPr>
        </p:nvPicPr>
        <p:blipFill>
          <a:blip r:embed="rId5" cstate="print">
            <a:extLst>
              <a:ext uri="{28A0092B-C50C-407E-A947-70E740481C1C}">
                <a14:useLocalDpi xmlns:a14="http://schemas.microsoft.com/office/drawing/2010/main"/>
              </a:ext>
            </a:extLst>
          </a:blip>
          <a:stretch>
            <a:fillRect/>
          </a:stretch>
        </p:blipFill>
        <p:spPr>
          <a:xfrm>
            <a:off x="1100483" y="924520"/>
            <a:ext cx="3035859" cy="4047813"/>
          </a:xfrm>
        </p:spPr>
      </p:pic>
      <p:pic>
        <p:nvPicPr>
          <p:cNvPr id="8" name="Picture 7" descr="A picture containing indoor, furniture, floor&#10;&#10;Description automatically generated">
            <a:extLst>
              <a:ext uri="{FF2B5EF4-FFF2-40B4-BE49-F238E27FC236}">
                <a16:creationId xmlns:a16="http://schemas.microsoft.com/office/drawing/2014/main" id="{2EC4FFED-E4CE-4EEA-9561-244673AF788E}"/>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320956" y="2386328"/>
            <a:ext cx="4945038" cy="3708779"/>
          </a:xfrm>
          <a:prstGeom prst="rect">
            <a:avLst/>
          </a:prstGeom>
          <a:ln>
            <a:noFill/>
          </a:ln>
          <a:effectLst>
            <a:softEdge rad="112500"/>
          </a:effectLst>
        </p:spPr>
      </p:pic>
    </p:spTree>
    <p:extLst>
      <p:ext uri="{BB962C8B-B14F-4D97-AF65-F5344CB8AC3E}">
        <p14:creationId xmlns:p14="http://schemas.microsoft.com/office/powerpoint/2010/main" val="830390509"/>
      </p:ext>
    </p:extLst>
  </p:cSld>
  <p:clrMapOvr>
    <a:masterClrMapping/>
  </p:clrMapOvr>
  <p:transition spd="slow">
    <p:randomBa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Content Placeholder 4" descr="A rocky mountain with trees in the background&#10;&#10;Description automatically generated">
            <a:extLst>
              <a:ext uri="{FF2B5EF4-FFF2-40B4-BE49-F238E27FC236}">
                <a16:creationId xmlns:a16="http://schemas.microsoft.com/office/drawing/2014/main" id="{70B88EF9-AAAF-4432-A7FD-B0013088A616}"/>
              </a:ext>
            </a:extLst>
          </p:cNvPr>
          <p:cNvPicPr>
            <a:picLocks noChangeAspect="1"/>
          </p:cNvPicPr>
          <p:nvPr/>
        </p:nvPicPr>
        <p:blipFill rotWithShape="1">
          <a:blip r:embed="rId2">
            <a:alphaModFix amt="25000"/>
            <a:extLst/>
          </a:blip>
          <a:srcRect l="4926" r="5742" b="2"/>
          <a:stretch/>
        </p:blipFill>
        <p:spPr>
          <a:xfrm>
            <a:off x="2401" y="-4465"/>
            <a:ext cx="9143980" cy="6857990"/>
          </a:xfrm>
          <a:prstGeom prst="rect">
            <a:avLst/>
          </a:prstGeom>
        </p:spPr>
      </p:pic>
      <p:pic>
        <p:nvPicPr>
          <p:cNvPr id="28" name="Picture 2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a:ext>
            </a:extLst>
          </a:blip>
          <a:stretch>
            <a:fillRect/>
          </a:stretch>
        </p:blipFill>
        <p:spPr>
          <a:xfrm>
            <a:off x="1191" y="893"/>
            <a:ext cx="9141618" cy="6856214"/>
          </a:xfrm>
          <a:prstGeom prst="rect">
            <a:avLst/>
          </a:prstGeom>
        </p:spPr>
      </p:pic>
      <p:pic>
        <p:nvPicPr>
          <p:cNvPr id="10" name="Content Placeholder 9" descr="A close up of an old building&#10;&#10;Description automatically generated">
            <a:extLst>
              <a:ext uri="{FF2B5EF4-FFF2-40B4-BE49-F238E27FC236}">
                <a16:creationId xmlns:a16="http://schemas.microsoft.com/office/drawing/2014/main" id="{FE29335E-2E30-4C66-9116-230529DBE73B}"/>
              </a:ext>
            </a:extLst>
          </p:cNvPr>
          <p:cNvPicPr>
            <a:picLocks noGrp="1" noChangeAspect="1"/>
          </p:cNvPicPr>
          <p:nvPr>
            <p:ph idx="1"/>
          </p:nvPr>
        </p:nvPicPr>
        <p:blipFill>
          <a:blip r:embed="rId4"/>
          <a:stretch>
            <a:fillRect/>
          </a:stretch>
        </p:blipFill>
        <p:spPr>
          <a:xfrm>
            <a:off x="433123" y="329067"/>
            <a:ext cx="4866216" cy="3649662"/>
          </a:xfrm>
          <a:prstGeom prst="rect">
            <a:avLst/>
          </a:prstGeom>
          <a:ln>
            <a:noFill/>
          </a:ln>
          <a:effectLst>
            <a:softEdge rad="112500"/>
          </a:effectLst>
        </p:spPr>
      </p:pic>
      <p:pic>
        <p:nvPicPr>
          <p:cNvPr id="15" name="Picture 14" descr="A picture containing building&#10;&#10;Description automatically generated">
            <a:extLst>
              <a:ext uri="{FF2B5EF4-FFF2-40B4-BE49-F238E27FC236}">
                <a16:creationId xmlns:a16="http://schemas.microsoft.com/office/drawing/2014/main" id="{D00D779A-7DDE-4958-BE66-553C16041C03}"/>
              </a:ext>
            </a:extLst>
          </p:cNvPr>
          <p:cNvPicPr>
            <a:picLocks noChangeAspect="1"/>
          </p:cNvPicPr>
          <p:nvPr/>
        </p:nvPicPr>
        <p:blipFill rotWithShape="1">
          <a:blip r:embed="rId5"/>
          <a:srcRect l="12554" t="17740" r="8539" b="10014"/>
          <a:stretch/>
        </p:blipFill>
        <p:spPr>
          <a:xfrm rot="773949">
            <a:off x="5398501" y="822507"/>
            <a:ext cx="3295234" cy="2262768"/>
          </a:xfrm>
          <a:prstGeom prst="rect">
            <a:avLst/>
          </a:prstGeom>
          <a:ln>
            <a:noFill/>
          </a:ln>
          <a:effectLst>
            <a:softEdge rad="112500"/>
          </a:effectLst>
        </p:spPr>
      </p:pic>
      <p:pic>
        <p:nvPicPr>
          <p:cNvPr id="23" name="Picture 22" descr="A statue in front of a brick building&#10;&#10;Description automatically generated">
            <a:extLst>
              <a:ext uri="{FF2B5EF4-FFF2-40B4-BE49-F238E27FC236}">
                <a16:creationId xmlns:a16="http://schemas.microsoft.com/office/drawing/2014/main" id="{492F7A4B-181A-4705-8AF9-64599D68CFB9}"/>
              </a:ext>
            </a:extLst>
          </p:cNvPr>
          <p:cNvPicPr>
            <a:picLocks noChangeAspect="1"/>
          </p:cNvPicPr>
          <p:nvPr/>
        </p:nvPicPr>
        <p:blipFill>
          <a:blip r:embed="rId6"/>
          <a:stretch>
            <a:fillRect/>
          </a:stretch>
        </p:blipFill>
        <p:spPr>
          <a:xfrm>
            <a:off x="4136571" y="3495578"/>
            <a:ext cx="4431307" cy="2941280"/>
          </a:xfrm>
          <a:prstGeom prst="rect">
            <a:avLst/>
          </a:prstGeom>
          <a:ln>
            <a:noFill/>
          </a:ln>
          <a:effectLst>
            <a:softEdge rad="112500"/>
          </a:effectLst>
        </p:spPr>
      </p:pic>
      <p:sp>
        <p:nvSpPr>
          <p:cNvPr id="22" name="Title 1">
            <a:extLst>
              <a:ext uri="{FF2B5EF4-FFF2-40B4-BE49-F238E27FC236}">
                <a16:creationId xmlns:a16="http://schemas.microsoft.com/office/drawing/2014/main" id="{D83E358A-5154-4E9A-AE15-29E9F94C52EB}"/>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4 April</a:t>
            </a:r>
            <a:br>
              <a:rPr lang="en-GB" dirty="0"/>
            </a:br>
            <a:r>
              <a:rPr lang="en-GB" dirty="0"/>
              <a:t>St REMY</a:t>
            </a:r>
          </a:p>
        </p:txBody>
      </p:sp>
    </p:spTree>
    <p:extLst>
      <p:ext uri="{BB962C8B-B14F-4D97-AF65-F5344CB8AC3E}">
        <p14:creationId xmlns:p14="http://schemas.microsoft.com/office/powerpoint/2010/main" val="2645685128"/>
      </p:ext>
    </p:extLst>
  </p:cSld>
  <p:clrMapOvr>
    <a:masterClrMapping/>
  </p:clrMapOvr>
  <p:transition spd="slow">
    <p:randomBa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EF70E-61C0-43DB-951E-0082514E4D2C}"/>
              </a:ext>
            </a:extLst>
          </p:cNvPr>
          <p:cNvSpPr>
            <a:spLocks noGrp="1"/>
          </p:cNvSpPr>
          <p:nvPr>
            <p:ph type="title"/>
          </p:nvPr>
        </p:nvSpPr>
        <p:spPr/>
        <p:txBody>
          <a:bodyPr/>
          <a:lstStyle/>
          <a:p>
            <a:endParaRPr lang="en-GB"/>
          </a:p>
        </p:txBody>
      </p:sp>
      <p:pic>
        <p:nvPicPr>
          <p:cNvPr id="5" name="Content Placeholder 4" descr="A large building with a mountain in the background&#10;&#10;Description automatically generated">
            <a:extLst>
              <a:ext uri="{FF2B5EF4-FFF2-40B4-BE49-F238E27FC236}">
                <a16:creationId xmlns:a16="http://schemas.microsoft.com/office/drawing/2014/main" id="{911F9AA8-D7F6-4DA8-AC77-096203AB5CDF}"/>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79112" cy="6858000"/>
          </a:xfrm>
        </p:spPr>
      </p:pic>
      <p:pic>
        <p:nvPicPr>
          <p:cNvPr id="6" name="Content Placeholder 4" descr="A group of people standing in front of a building&#10;&#10;Description automatically generated">
            <a:extLst>
              <a:ext uri="{FF2B5EF4-FFF2-40B4-BE49-F238E27FC236}">
                <a16:creationId xmlns:a16="http://schemas.microsoft.com/office/drawing/2014/main" id="{4A972F0A-2CF0-478D-932D-E1CFEF86D7F9}"/>
              </a:ext>
            </a:extLst>
          </p:cNvPr>
          <p:cNvPicPr>
            <a:picLocks noChangeAspect="1"/>
          </p:cNvPicPr>
          <p:nvPr/>
        </p:nvPicPr>
        <p:blipFill>
          <a:blip r:embed="rId3"/>
          <a:stretch>
            <a:fillRect/>
          </a:stretch>
        </p:blipFill>
        <p:spPr>
          <a:xfrm>
            <a:off x="38199" y="-29305"/>
            <a:ext cx="4305201" cy="2887321"/>
          </a:xfrm>
          <a:prstGeom prst="rect">
            <a:avLst/>
          </a:prstGeom>
          <a:ln>
            <a:noFill/>
          </a:ln>
          <a:effectLst>
            <a:softEdge rad="112500"/>
          </a:effectLst>
        </p:spPr>
      </p:pic>
      <p:sp>
        <p:nvSpPr>
          <p:cNvPr id="7" name="Title 1">
            <a:extLst>
              <a:ext uri="{FF2B5EF4-FFF2-40B4-BE49-F238E27FC236}">
                <a16:creationId xmlns:a16="http://schemas.microsoft.com/office/drawing/2014/main" id="{2951FEC7-755A-43D7-8E86-316866546828}"/>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4 April</a:t>
            </a:r>
            <a:br>
              <a:rPr lang="en-GB" dirty="0"/>
            </a:br>
            <a:r>
              <a:rPr lang="en-GB" dirty="0"/>
              <a:t>LES BAUX</a:t>
            </a:r>
          </a:p>
        </p:txBody>
      </p:sp>
    </p:spTree>
    <p:extLst>
      <p:ext uri="{BB962C8B-B14F-4D97-AF65-F5344CB8AC3E}">
        <p14:creationId xmlns:p14="http://schemas.microsoft.com/office/powerpoint/2010/main" val="1105716686"/>
      </p:ext>
    </p:extLst>
  </p:cSld>
  <p:clrMapOvr>
    <a:masterClrMapping/>
  </p:clrMapOvr>
  <mc:AlternateContent xmlns:mc="http://schemas.openxmlformats.org/markup-compatibility/2006">
    <mc:Choice xmlns:p14="http://schemas.microsoft.com/office/powerpoint/2010/main" Requires="p14">
      <p:transition spd="slow" p14:dur="2000">
        <p:push dir="u"/>
      </p:transition>
    </mc:Choice>
    <mc:Fallback>
      <p:transition spd="slow">
        <p:push dir="u"/>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4" descr="A large building with a mountain in the background&#10;&#10;Description automatically generated">
            <a:extLst>
              <a:ext uri="{FF2B5EF4-FFF2-40B4-BE49-F238E27FC236}">
                <a16:creationId xmlns:a16="http://schemas.microsoft.com/office/drawing/2014/main" id="{911F9AA8-D7F6-4DA8-AC77-096203AB5CDF}"/>
              </a:ext>
            </a:extLst>
          </p:cNvPr>
          <p:cNvPicPr>
            <a:picLocks noChangeAspect="1"/>
          </p:cNvPicPr>
          <p:nvPr/>
        </p:nvPicPr>
        <p:blipFill rotWithShape="1">
          <a:blip r:embed="rId2" cstate="print">
            <a:alphaModFix amt="25000"/>
            <a:extLst>
              <a:ext uri="{28A0092B-C50C-407E-A947-70E740481C1C}">
                <a14:useLocalDpi xmlns:a14="http://schemas.microsoft.com/office/drawing/2010/main"/>
              </a:ext>
            </a:extLst>
          </a:blip>
          <a:srcRect l="11333"/>
          <a:stretch/>
        </p:blipFill>
        <p:spPr>
          <a:xfrm>
            <a:off x="20" y="10"/>
            <a:ext cx="9143980" cy="6857990"/>
          </a:xfrm>
          <a:prstGeom prst="rect">
            <a:avLst/>
          </a:prstGeom>
        </p:spPr>
      </p:pic>
      <p:pic>
        <p:nvPicPr>
          <p:cNvPr id="17" name="Picture 16">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a:ext>
            </a:extLst>
          </a:blip>
          <a:stretch>
            <a:fillRect/>
          </a:stretch>
        </p:blipFill>
        <p:spPr>
          <a:xfrm>
            <a:off x="1191" y="893"/>
            <a:ext cx="9141618" cy="6856214"/>
          </a:xfrm>
          <a:prstGeom prst="rect">
            <a:avLst/>
          </a:prstGeom>
        </p:spPr>
      </p:pic>
      <p:sp>
        <p:nvSpPr>
          <p:cNvPr id="4" name="Title 3">
            <a:extLst>
              <a:ext uri="{FF2B5EF4-FFF2-40B4-BE49-F238E27FC236}">
                <a16:creationId xmlns:a16="http://schemas.microsoft.com/office/drawing/2014/main" id="{3609355B-914C-4B6C-8699-2CBDB360DB64}"/>
              </a:ext>
            </a:extLst>
          </p:cNvPr>
          <p:cNvSpPr>
            <a:spLocks noGrp="1"/>
          </p:cNvSpPr>
          <p:nvPr>
            <p:ph type="title"/>
          </p:nvPr>
        </p:nvSpPr>
        <p:spPr/>
        <p:txBody>
          <a:bodyPr/>
          <a:lstStyle/>
          <a:p>
            <a:endParaRPr lang="en-GB"/>
          </a:p>
        </p:txBody>
      </p:sp>
      <p:pic>
        <p:nvPicPr>
          <p:cNvPr id="9" name="Content Placeholder 8" descr="An old stone building&#10;&#10;Description automatically generated">
            <a:extLst>
              <a:ext uri="{FF2B5EF4-FFF2-40B4-BE49-F238E27FC236}">
                <a16:creationId xmlns:a16="http://schemas.microsoft.com/office/drawing/2014/main" id="{839037A7-28DD-4195-9FCD-D6275413261E}"/>
              </a:ext>
            </a:extLst>
          </p:cNvPr>
          <p:cNvPicPr>
            <a:picLocks noGrp="1" noChangeAspect="1"/>
          </p:cNvPicPr>
          <p:nvPr>
            <p:ph idx="1"/>
          </p:nvPr>
        </p:nvPicPr>
        <p:blipFill>
          <a:blip r:embed="rId4"/>
          <a:stretch>
            <a:fillRect/>
          </a:stretch>
        </p:blipFill>
        <p:spPr>
          <a:xfrm>
            <a:off x="147143" y="329067"/>
            <a:ext cx="4872121" cy="3649662"/>
          </a:xfrm>
          <a:prstGeom prst="rect">
            <a:avLst/>
          </a:prstGeom>
          <a:ln>
            <a:noFill/>
          </a:ln>
          <a:effectLst>
            <a:softEdge rad="112500"/>
          </a:effectLst>
        </p:spPr>
      </p:pic>
      <p:pic>
        <p:nvPicPr>
          <p:cNvPr id="13" name="Picture 12" descr="A picture containing grass, building, sky&#10;&#10;Description automatically generated">
            <a:extLst>
              <a:ext uri="{FF2B5EF4-FFF2-40B4-BE49-F238E27FC236}">
                <a16:creationId xmlns:a16="http://schemas.microsoft.com/office/drawing/2014/main" id="{238A22F6-05E5-4F6A-87B1-3FD690817121}"/>
              </a:ext>
            </a:extLst>
          </p:cNvPr>
          <p:cNvPicPr>
            <a:picLocks noChangeAspect="1"/>
          </p:cNvPicPr>
          <p:nvPr/>
        </p:nvPicPr>
        <p:blipFill>
          <a:blip r:embed="rId5"/>
          <a:stretch>
            <a:fillRect/>
          </a:stretch>
        </p:blipFill>
        <p:spPr>
          <a:xfrm>
            <a:off x="3095604" y="2537959"/>
            <a:ext cx="5911443" cy="3990974"/>
          </a:xfrm>
          <a:prstGeom prst="rect">
            <a:avLst/>
          </a:prstGeom>
          <a:ln>
            <a:noFill/>
          </a:ln>
          <a:effectLst>
            <a:softEdge rad="112500"/>
          </a:effectLst>
        </p:spPr>
      </p:pic>
      <p:sp>
        <p:nvSpPr>
          <p:cNvPr id="16" name="Title 1">
            <a:extLst>
              <a:ext uri="{FF2B5EF4-FFF2-40B4-BE49-F238E27FC236}">
                <a16:creationId xmlns:a16="http://schemas.microsoft.com/office/drawing/2014/main" id="{D4CA98F9-AB8A-41C4-8075-BC8B3387D96A}"/>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fontScale="92500"/>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4 April</a:t>
            </a:r>
            <a:br>
              <a:rPr lang="en-GB" dirty="0"/>
            </a:br>
            <a:r>
              <a:rPr lang="en-GB" dirty="0"/>
              <a:t>BARBEGAL</a:t>
            </a:r>
          </a:p>
        </p:txBody>
      </p:sp>
    </p:spTree>
    <p:extLst>
      <p:ext uri="{BB962C8B-B14F-4D97-AF65-F5344CB8AC3E}">
        <p14:creationId xmlns:p14="http://schemas.microsoft.com/office/powerpoint/2010/main" val="1715147133"/>
      </p:ext>
    </p:extLst>
  </p:cSld>
  <p:clrMapOvr>
    <a:masterClrMapping/>
  </p:clrMapOvr>
  <p:transition spd="slow">
    <p:randomBa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BC18F-A6AB-4D68-852C-60DC44596C24}"/>
              </a:ext>
            </a:extLst>
          </p:cNvPr>
          <p:cNvSpPr>
            <a:spLocks noGrp="1"/>
          </p:cNvSpPr>
          <p:nvPr>
            <p:ph type="title"/>
          </p:nvPr>
        </p:nvSpPr>
        <p:spPr/>
        <p:txBody>
          <a:bodyPr/>
          <a:lstStyle/>
          <a:p>
            <a:endParaRPr lang="en-GB"/>
          </a:p>
        </p:txBody>
      </p:sp>
      <p:pic>
        <p:nvPicPr>
          <p:cNvPr id="5" name="Content Placeholder 4" descr="A picture containing text&#10;&#10;Description automatically generated">
            <a:extLst>
              <a:ext uri="{FF2B5EF4-FFF2-40B4-BE49-F238E27FC236}">
                <a16:creationId xmlns:a16="http://schemas.microsoft.com/office/drawing/2014/main" id="{DF49FA11-B86B-4613-8630-F983CF2E3186}"/>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pic>
        <p:nvPicPr>
          <p:cNvPr id="7" name="Picture 6" descr="A picture containing outdoor, tree, sky, animal&#10;&#10;Description automatically generated">
            <a:extLst>
              <a:ext uri="{FF2B5EF4-FFF2-40B4-BE49-F238E27FC236}">
                <a16:creationId xmlns:a16="http://schemas.microsoft.com/office/drawing/2014/main" id="{C61DF8FC-8DEB-4C54-B5A2-5274CEE969E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3889" t="17936" r="19761" b="2275"/>
          <a:stretch/>
        </p:blipFill>
        <p:spPr>
          <a:xfrm rot="16200000">
            <a:off x="5821211" y="3499529"/>
            <a:ext cx="3298370" cy="2585208"/>
          </a:xfrm>
          <a:prstGeom prst="rect">
            <a:avLst/>
          </a:prstGeom>
          <a:ln>
            <a:noFill/>
          </a:ln>
          <a:effectLst>
            <a:softEdge rad="112500"/>
          </a:effectLst>
        </p:spPr>
      </p:pic>
    </p:spTree>
    <p:extLst>
      <p:ext uri="{BB962C8B-B14F-4D97-AF65-F5344CB8AC3E}">
        <p14:creationId xmlns:p14="http://schemas.microsoft.com/office/powerpoint/2010/main" val="1118027838"/>
      </p:ext>
    </p:extLst>
  </p:cSld>
  <p:clrMapOvr>
    <a:masterClrMapping/>
  </p:clrMapOvr>
  <p:transition spd="slow">
    <p:randomBar/>
  </p:transition>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Content Placeholder 4" descr="A group of people walking down a street next to a building&#10;&#10;Description automatically generated">
            <a:extLst>
              <a:ext uri="{FF2B5EF4-FFF2-40B4-BE49-F238E27FC236}">
                <a16:creationId xmlns:a16="http://schemas.microsoft.com/office/drawing/2014/main" id="{3BBC70FD-96D4-4830-9A9D-6BC9B3191B5D}"/>
              </a:ext>
            </a:extLst>
          </p:cNvPr>
          <p:cNvPicPr>
            <a:picLocks noGrp="1" noChangeAspect="1"/>
          </p:cNvPicPr>
          <p:nvPr>
            <p:ph idx="4294967295"/>
          </p:nvPr>
        </p:nvPicPr>
        <p:blipFill rotWithShape="1">
          <a:blip r:embed="rId3" cstate="print">
            <a:extLst>
              <a:ext uri="{28A0092B-C50C-407E-A947-70E740481C1C}">
                <a14:useLocalDpi xmlns:a14="http://schemas.microsoft.com/office/drawing/2010/main"/>
              </a:ext>
            </a:extLst>
          </a:blip>
          <a:srcRect l="9115" t="9091" r="2" b="2"/>
          <a:stretch/>
        </p:blipFill>
        <p:spPr>
          <a:xfrm>
            <a:off x="0" y="0"/>
            <a:ext cx="9144000" cy="6858000"/>
          </a:xfrm>
          <a:prstGeom prst="rect">
            <a:avLst/>
          </a:prstGeom>
        </p:spPr>
      </p:pic>
      <p:pic>
        <p:nvPicPr>
          <p:cNvPr id="12" name="Picture 11">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9" cy="6858000"/>
          </a:xfrm>
          <a:prstGeom prst="rect">
            <a:avLst/>
          </a:prstGeom>
        </p:spPr>
      </p:pic>
      <p:sp>
        <p:nvSpPr>
          <p:cNvPr id="14"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370647" y="2196615"/>
            <a:ext cx="4786054" cy="4660900"/>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68580" tIns="34290" rIns="68580" bIns="34290" rtlCol="0" anchor="t">
            <a:normAutofit/>
          </a:bodyPr>
          <a:lstStyle/>
          <a:p>
            <a:pPr algn="ctr">
              <a:spcAft>
                <a:spcPts val="750"/>
              </a:spcAft>
              <a:buClr>
                <a:schemeClr val="tx1"/>
              </a:buClr>
              <a:buSzPct val="100000"/>
            </a:pPr>
            <a:endParaRPr lang="en-US" sz="1200" cap="all"/>
          </a:p>
        </p:txBody>
      </p:sp>
      <p:sp>
        <p:nvSpPr>
          <p:cNvPr id="16"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1203" y="1779990"/>
            <a:ext cx="5172535" cy="4504118"/>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8" name="Group 17">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37818" y="1949943"/>
            <a:ext cx="5007957" cy="3926499"/>
            <a:chOff x="5516018" y="331504"/>
            <a:chExt cx="6675982" cy="5235326"/>
          </a:xfrm>
        </p:grpSpPr>
        <p:cxnSp>
          <p:nvCxnSpPr>
            <p:cNvPr id="19" name="Straight Connector 18">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6" name="Title 5">
            <a:extLst>
              <a:ext uri="{FF2B5EF4-FFF2-40B4-BE49-F238E27FC236}">
                <a16:creationId xmlns:a16="http://schemas.microsoft.com/office/drawing/2014/main" id="{BAC05280-9176-462B-9697-454F7D547A2B}"/>
              </a:ext>
            </a:extLst>
          </p:cNvPr>
          <p:cNvSpPr>
            <a:spLocks noGrp="1"/>
          </p:cNvSpPr>
          <p:nvPr>
            <p:ph type="ctrTitle"/>
          </p:nvPr>
        </p:nvSpPr>
        <p:spPr>
          <a:xfrm>
            <a:off x="4984750" y="3225315"/>
            <a:ext cx="3385344" cy="2114549"/>
          </a:xfrm>
        </p:spPr>
        <p:txBody>
          <a:bodyPr>
            <a:normAutofit/>
          </a:bodyPr>
          <a:lstStyle/>
          <a:p>
            <a:r>
              <a:rPr lang="en-GB" dirty="0"/>
              <a:t>ORANGE</a:t>
            </a:r>
            <a:br>
              <a:rPr lang="en-GB" dirty="0"/>
            </a:br>
            <a:r>
              <a:rPr lang="en-GB" sz="4000" i="1" dirty="0"/>
              <a:t>ARAUSIA</a:t>
            </a:r>
            <a:endParaRPr lang="en-GB" i="1" dirty="0"/>
          </a:p>
        </p:txBody>
      </p:sp>
      <p:sp>
        <p:nvSpPr>
          <p:cNvPr id="7" name="Subtitle 6">
            <a:extLst>
              <a:ext uri="{FF2B5EF4-FFF2-40B4-BE49-F238E27FC236}">
                <a16:creationId xmlns:a16="http://schemas.microsoft.com/office/drawing/2014/main" id="{F4E3DC03-3EC6-48F1-84EE-DE9DA4228616}"/>
              </a:ext>
            </a:extLst>
          </p:cNvPr>
          <p:cNvSpPr>
            <a:spLocks noGrp="1"/>
          </p:cNvSpPr>
          <p:nvPr>
            <p:ph type="subTitle" idx="1"/>
          </p:nvPr>
        </p:nvSpPr>
        <p:spPr>
          <a:xfrm>
            <a:off x="4984750" y="5339865"/>
            <a:ext cx="3385344" cy="685801"/>
          </a:xfrm>
        </p:spPr>
        <p:txBody>
          <a:bodyPr>
            <a:normAutofit/>
          </a:bodyPr>
          <a:lstStyle/>
          <a:p>
            <a:endParaRPr lang="en-GB" dirty="0"/>
          </a:p>
        </p:txBody>
      </p:sp>
    </p:spTree>
    <p:extLst>
      <p:ext uri="{BB962C8B-B14F-4D97-AF65-F5344CB8AC3E}">
        <p14:creationId xmlns:p14="http://schemas.microsoft.com/office/powerpoint/2010/main" val="2302758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fracture"/>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descr="A close up of a rug&#10;&#10;Description automatically generated">
            <a:extLst>
              <a:ext uri="{FF2B5EF4-FFF2-40B4-BE49-F238E27FC236}">
                <a16:creationId xmlns:a16="http://schemas.microsoft.com/office/drawing/2014/main" id="{D2295F49-B9AA-48CC-A78D-277C38B28CA2}"/>
              </a:ext>
            </a:extLst>
          </p:cNvPr>
          <p:cNvPicPr>
            <a:picLocks noChangeAspect="1"/>
          </p:cNvPicPr>
          <p:nvPr/>
        </p:nvPicPr>
        <p:blipFill rotWithShape="1">
          <a:blip r:embed="rId2">
            <a:alphaModFix amt="25000"/>
          </a:blip>
          <a:srcRect l="5741" r="18926"/>
          <a:stretch/>
        </p:blipFill>
        <p:spPr>
          <a:xfrm>
            <a:off x="20" y="10"/>
            <a:ext cx="9143980" cy="6857990"/>
          </a:xfrm>
          <a:prstGeom prst="rect">
            <a:avLst/>
          </a:prstGeom>
        </p:spPr>
      </p:pic>
      <p:pic>
        <p:nvPicPr>
          <p:cNvPr id="15" name="Picture 14">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a:ext>
            </a:extLst>
          </a:blip>
          <a:stretch>
            <a:fillRect/>
          </a:stretch>
        </p:blipFill>
        <p:spPr>
          <a:xfrm>
            <a:off x="1191" y="893"/>
            <a:ext cx="9141618" cy="6856214"/>
          </a:xfrm>
          <a:prstGeom prst="rect">
            <a:avLst/>
          </a:prstGeom>
        </p:spPr>
      </p:pic>
      <p:pic>
        <p:nvPicPr>
          <p:cNvPr id="9" name="Content Placeholder 4" descr="A large pile of dirt&#10;&#10;Description automatically generated">
            <a:extLst>
              <a:ext uri="{FF2B5EF4-FFF2-40B4-BE49-F238E27FC236}">
                <a16:creationId xmlns:a16="http://schemas.microsoft.com/office/drawing/2014/main" id="{26403AA7-F9CF-440A-929C-34876CA75A75}"/>
              </a:ext>
            </a:extLst>
          </p:cNvPr>
          <p:cNvPicPr>
            <a:picLocks noGrp="1" noChangeAspect="1"/>
          </p:cNvPicPr>
          <p:nvPr>
            <p:ph idx="1"/>
          </p:nvPr>
        </p:nvPicPr>
        <p:blipFill>
          <a:blip r:embed="rId4"/>
          <a:stretch>
            <a:fillRect/>
          </a:stretch>
        </p:blipFill>
        <p:spPr>
          <a:xfrm>
            <a:off x="59871" y="3572"/>
            <a:ext cx="5769430" cy="5633242"/>
          </a:xfrm>
          <a:prstGeom prst="rect">
            <a:avLst/>
          </a:prstGeom>
          <a:ln>
            <a:noFill/>
          </a:ln>
          <a:effectLst>
            <a:softEdge rad="112500"/>
          </a:effectLst>
        </p:spPr>
      </p:pic>
      <p:pic>
        <p:nvPicPr>
          <p:cNvPr id="11" name="Picture 10" descr="A close up of an old building&#10;&#10;Description automatically generated">
            <a:extLst>
              <a:ext uri="{FF2B5EF4-FFF2-40B4-BE49-F238E27FC236}">
                <a16:creationId xmlns:a16="http://schemas.microsoft.com/office/drawing/2014/main" id="{08E89C04-B2D9-42BA-805D-DCE96ECEA4A4}"/>
              </a:ext>
            </a:extLst>
          </p:cNvPr>
          <p:cNvPicPr>
            <a:picLocks noChangeAspect="1"/>
          </p:cNvPicPr>
          <p:nvPr/>
        </p:nvPicPr>
        <p:blipFill>
          <a:blip r:embed="rId5"/>
          <a:stretch>
            <a:fillRect/>
          </a:stretch>
        </p:blipFill>
        <p:spPr>
          <a:xfrm>
            <a:off x="4963886" y="4194177"/>
            <a:ext cx="3988031" cy="2660251"/>
          </a:xfrm>
          <a:prstGeom prst="rect">
            <a:avLst/>
          </a:prstGeom>
          <a:ln>
            <a:noFill/>
          </a:ln>
          <a:effectLst>
            <a:softEdge rad="112500"/>
          </a:effectLst>
        </p:spPr>
      </p:pic>
      <p:sp>
        <p:nvSpPr>
          <p:cNvPr id="14" name="Title 1">
            <a:extLst>
              <a:ext uri="{FF2B5EF4-FFF2-40B4-BE49-F238E27FC236}">
                <a16:creationId xmlns:a16="http://schemas.microsoft.com/office/drawing/2014/main" id="{3BB97FF0-39CC-4E5A-BBAD-36CA84883BB4}"/>
              </a:ext>
            </a:extLst>
          </p:cNvPr>
          <p:cNvSpPr>
            <a:spLocks noGrp="1"/>
          </p:cNvSpPr>
          <p:nvPr>
            <p:ph type="title"/>
          </p:nvPr>
        </p:nvSpPr>
        <p:spPr>
          <a:xfrm>
            <a:off x="7244443" y="-29305"/>
            <a:ext cx="1703614" cy="1268186"/>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br>
              <a:rPr lang="en-GB" sz="1100" dirty="0"/>
            </a:br>
            <a:r>
              <a:rPr lang="en-GB" dirty="0"/>
              <a:t>5 April</a:t>
            </a:r>
            <a:br>
              <a:rPr lang="en-GB" dirty="0"/>
            </a:br>
            <a:r>
              <a:rPr lang="en-GB" dirty="0"/>
              <a:t>ORANGE</a:t>
            </a:r>
          </a:p>
        </p:txBody>
      </p:sp>
      <p:sp>
        <p:nvSpPr>
          <p:cNvPr id="16" name="Title 1">
            <a:extLst>
              <a:ext uri="{FF2B5EF4-FFF2-40B4-BE49-F238E27FC236}">
                <a16:creationId xmlns:a16="http://schemas.microsoft.com/office/drawing/2014/main" id="{50A72C67-708A-4342-81E9-3FAF123EA127}"/>
              </a:ext>
            </a:extLst>
          </p:cNvPr>
          <p:cNvSpPr txBox="1">
            <a:spLocks/>
          </p:cNvSpPr>
          <p:nvPr/>
        </p:nvSpPr>
        <p:spPr>
          <a:xfrm>
            <a:off x="55108" y="4937410"/>
            <a:ext cx="3641899" cy="127831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sz="2400" b="1" dirty="0"/>
              <a:t>The Roman AURASIO</a:t>
            </a:r>
            <a:endParaRPr lang="en-GB" sz="5400" b="1" dirty="0"/>
          </a:p>
        </p:txBody>
      </p:sp>
    </p:spTree>
    <p:extLst>
      <p:ext uri="{BB962C8B-B14F-4D97-AF65-F5344CB8AC3E}">
        <p14:creationId xmlns:p14="http://schemas.microsoft.com/office/powerpoint/2010/main" val="3630744311"/>
      </p:ext>
    </p:extLst>
  </p:cSld>
  <p:clrMapOvr>
    <a:masterClrMapping/>
  </p:clrMapOvr>
  <p:transition spd="slow">
    <p:randomBa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descr="A close up of a rug&#10;&#10;Description automatically generated">
            <a:extLst>
              <a:ext uri="{FF2B5EF4-FFF2-40B4-BE49-F238E27FC236}">
                <a16:creationId xmlns:a16="http://schemas.microsoft.com/office/drawing/2014/main" id="{D2295F49-B9AA-48CC-A78D-277C38B28CA2}"/>
              </a:ext>
            </a:extLst>
          </p:cNvPr>
          <p:cNvPicPr>
            <a:picLocks noChangeAspect="1"/>
          </p:cNvPicPr>
          <p:nvPr/>
        </p:nvPicPr>
        <p:blipFill rotWithShape="1">
          <a:blip r:embed="rId2">
            <a:alphaModFix amt="25000"/>
          </a:blip>
          <a:srcRect l="5741" r="18926"/>
          <a:stretch/>
        </p:blipFill>
        <p:spPr>
          <a:xfrm>
            <a:off x="20" y="10"/>
            <a:ext cx="9143980" cy="6857990"/>
          </a:xfrm>
          <a:prstGeom prst="rect">
            <a:avLst/>
          </a:prstGeom>
        </p:spPr>
      </p:pic>
      <p:pic>
        <p:nvPicPr>
          <p:cNvPr id="15" name="Picture 14">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a:ext>
            </a:extLst>
          </a:blip>
          <a:stretch>
            <a:fillRect/>
          </a:stretch>
        </p:blipFill>
        <p:spPr>
          <a:xfrm>
            <a:off x="1191" y="893"/>
            <a:ext cx="9141618" cy="6856214"/>
          </a:xfrm>
          <a:prstGeom prst="rect">
            <a:avLst/>
          </a:prstGeom>
        </p:spPr>
      </p:pic>
      <p:pic>
        <p:nvPicPr>
          <p:cNvPr id="5" name="Content Placeholder 4" descr="A picture containing sky, outdoor, building&#10;&#10;Description automatically generated">
            <a:extLst>
              <a:ext uri="{FF2B5EF4-FFF2-40B4-BE49-F238E27FC236}">
                <a16:creationId xmlns:a16="http://schemas.microsoft.com/office/drawing/2014/main" id="{004642AE-95D3-48B5-A98D-93867F9B6EE1}"/>
              </a:ext>
            </a:extLst>
          </p:cNvPr>
          <p:cNvPicPr>
            <a:picLocks noGrp="1" noChangeAspect="1"/>
          </p:cNvPicPr>
          <p:nvPr>
            <p:ph idx="1"/>
          </p:nvPr>
        </p:nvPicPr>
        <p:blipFill>
          <a:blip r:embed="rId4"/>
          <a:stretch>
            <a:fillRect/>
          </a:stretch>
        </p:blipFill>
        <p:spPr>
          <a:xfrm>
            <a:off x="383282" y="124645"/>
            <a:ext cx="8425072" cy="5602673"/>
          </a:xfrm>
          <a:prstGeom prst="rect">
            <a:avLst/>
          </a:prstGeom>
          <a:ln>
            <a:noFill/>
          </a:ln>
          <a:effectLst>
            <a:softEdge rad="112500"/>
          </a:effectLst>
        </p:spPr>
      </p:pic>
      <p:pic>
        <p:nvPicPr>
          <p:cNvPr id="11" name="Picture 10" descr="A close up of an old building&#10;&#10;Description automatically generated">
            <a:extLst>
              <a:ext uri="{FF2B5EF4-FFF2-40B4-BE49-F238E27FC236}">
                <a16:creationId xmlns:a16="http://schemas.microsoft.com/office/drawing/2014/main" id="{08E89C04-B2D9-42BA-805D-DCE96ECEA4A4}"/>
              </a:ext>
            </a:extLst>
          </p:cNvPr>
          <p:cNvPicPr>
            <a:picLocks noChangeAspect="1"/>
          </p:cNvPicPr>
          <p:nvPr/>
        </p:nvPicPr>
        <p:blipFill>
          <a:blip r:embed="rId5"/>
          <a:stretch>
            <a:fillRect/>
          </a:stretch>
        </p:blipFill>
        <p:spPr>
          <a:xfrm>
            <a:off x="4963886" y="4194177"/>
            <a:ext cx="3988031" cy="2660251"/>
          </a:xfrm>
          <a:prstGeom prst="rect">
            <a:avLst/>
          </a:prstGeom>
          <a:ln>
            <a:noFill/>
          </a:ln>
          <a:effectLst>
            <a:softEdge rad="112500"/>
          </a:effectLst>
        </p:spPr>
      </p:pic>
      <p:sp>
        <p:nvSpPr>
          <p:cNvPr id="14" name="Title 1">
            <a:extLst>
              <a:ext uri="{FF2B5EF4-FFF2-40B4-BE49-F238E27FC236}">
                <a16:creationId xmlns:a16="http://schemas.microsoft.com/office/drawing/2014/main" id="{3BB97FF0-39CC-4E5A-BBAD-36CA84883BB4}"/>
              </a:ext>
            </a:extLst>
          </p:cNvPr>
          <p:cNvSpPr>
            <a:spLocks noGrp="1"/>
          </p:cNvSpPr>
          <p:nvPr>
            <p:ph type="title"/>
          </p:nvPr>
        </p:nvSpPr>
        <p:spPr>
          <a:xfrm>
            <a:off x="7244443" y="-29305"/>
            <a:ext cx="1703614" cy="1268186"/>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br>
              <a:rPr lang="en-GB" sz="1100" dirty="0"/>
            </a:br>
            <a:r>
              <a:rPr lang="en-GB" dirty="0"/>
              <a:t>5 April</a:t>
            </a:r>
            <a:br>
              <a:rPr lang="en-GB" dirty="0"/>
            </a:br>
            <a:r>
              <a:rPr lang="en-GB" dirty="0"/>
              <a:t>ORANGE</a:t>
            </a:r>
          </a:p>
        </p:txBody>
      </p:sp>
    </p:spTree>
    <p:extLst>
      <p:ext uri="{BB962C8B-B14F-4D97-AF65-F5344CB8AC3E}">
        <p14:creationId xmlns:p14="http://schemas.microsoft.com/office/powerpoint/2010/main" val="71234022"/>
      </p:ext>
    </p:extLst>
  </p:cSld>
  <p:clrMapOvr>
    <a:masterClrMapping/>
  </p:clrMapOvr>
  <p:transition spd="slow">
    <p:randomBa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31B68-5F04-4228-AEE2-5D3EBA411168}"/>
              </a:ext>
            </a:extLst>
          </p:cNvPr>
          <p:cNvSpPr>
            <a:spLocks noGrp="1"/>
          </p:cNvSpPr>
          <p:nvPr>
            <p:ph type="title"/>
          </p:nvPr>
        </p:nvSpPr>
        <p:spPr/>
        <p:txBody>
          <a:bodyPr/>
          <a:lstStyle/>
          <a:p>
            <a:endParaRPr lang="en-GB"/>
          </a:p>
        </p:txBody>
      </p:sp>
      <p:pic>
        <p:nvPicPr>
          <p:cNvPr id="5" name="Content Placeholder 4" descr="A large stone statue in front of a tree&#10;&#10;Description automatically generated">
            <a:extLst>
              <a:ext uri="{FF2B5EF4-FFF2-40B4-BE49-F238E27FC236}">
                <a16:creationId xmlns:a16="http://schemas.microsoft.com/office/drawing/2014/main" id="{803ADE0B-A872-4F6C-91BD-A964602F26A6}"/>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spTree>
    <p:extLst>
      <p:ext uri="{BB962C8B-B14F-4D97-AF65-F5344CB8AC3E}">
        <p14:creationId xmlns:p14="http://schemas.microsoft.com/office/powerpoint/2010/main" val="3830003943"/>
      </p:ext>
    </p:extLst>
  </p:cSld>
  <p:clrMapOvr>
    <a:masterClrMapping/>
  </p:clrMapOvr>
  <mc:AlternateContent xmlns:mc="http://schemas.openxmlformats.org/markup-compatibility/2006">
    <mc:Choice xmlns:p14="http://schemas.microsoft.com/office/powerpoint/2010/main" Requires="p14">
      <p:transition spd="slow" p14:dur="2750">
        <p:wipe/>
      </p:transition>
    </mc:Choice>
    <mc:Fallback>
      <p:transition spd="slow">
        <p:wip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9C938-FE6A-4FB4-93FC-374378A47D82}"/>
              </a:ext>
            </a:extLst>
          </p:cNvPr>
          <p:cNvSpPr>
            <a:spLocks noGrp="1"/>
          </p:cNvSpPr>
          <p:nvPr>
            <p:ph type="title"/>
          </p:nvPr>
        </p:nvSpPr>
        <p:spPr/>
        <p:txBody>
          <a:bodyPr/>
          <a:lstStyle/>
          <a:p>
            <a:endParaRPr lang="en-GB"/>
          </a:p>
        </p:txBody>
      </p:sp>
      <p:pic>
        <p:nvPicPr>
          <p:cNvPr id="5" name="Content Placeholder 4" descr="A large stone statue in front of a building&#10;&#10;Description automatically generated">
            <a:extLst>
              <a:ext uri="{FF2B5EF4-FFF2-40B4-BE49-F238E27FC236}">
                <a16:creationId xmlns:a16="http://schemas.microsoft.com/office/drawing/2014/main" id="{D30AD7E0-24A6-4835-AD75-607E619B6EB5}"/>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spTree>
    <p:extLst>
      <p:ext uri="{BB962C8B-B14F-4D97-AF65-F5344CB8AC3E}">
        <p14:creationId xmlns:p14="http://schemas.microsoft.com/office/powerpoint/2010/main" val="748405954"/>
      </p:ext>
    </p:extLst>
  </p:cSld>
  <p:clrMapOvr>
    <a:masterClrMapping/>
  </p:clrMapOvr>
  <p:transition spd="slow">
    <p:randomBa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A07C1-EF56-4F00-9635-FE1D0923500B}"/>
              </a:ext>
            </a:extLst>
          </p:cNvPr>
          <p:cNvSpPr>
            <a:spLocks noGrp="1"/>
          </p:cNvSpPr>
          <p:nvPr>
            <p:ph type="title"/>
          </p:nvPr>
        </p:nvSpPr>
        <p:spPr/>
        <p:txBody>
          <a:bodyPr/>
          <a:lstStyle/>
          <a:p>
            <a:endParaRPr lang="en-GB"/>
          </a:p>
        </p:txBody>
      </p:sp>
      <p:pic>
        <p:nvPicPr>
          <p:cNvPr id="5" name="Content Placeholder 4" descr="An old stone building&#10;&#10;Description automatically generated">
            <a:extLst>
              <a:ext uri="{FF2B5EF4-FFF2-40B4-BE49-F238E27FC236}">
                <a16:creationId xmlns:a16="http://schemas.microsoft.com/office/drawing/2014/main" id="{E178FD21-5583-4A19-B9A6-DCF074FEF051}"/>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spTree>
    <p:extLst>
      <p:ext uri="{BB962C8B-B14F-4D97-AF65-F5344CB8AC3E}">
        <p14:creationId xmlns:p14="http://schemas.microsoft.com/office/powerpoint/2010/main" val="1698377367"/>
      </p:ext>
    </p:extLst>
  </p:cSld>
  <p:clrMapOvr>
    <a:masterClrMapping/>
  </p:clrMapOvr>
  <p:transition spd="slow">
    <p:randomBa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building, wall&#10;&#10;Description automatically generated">
            <a:extLst>
              <a:ext uri="{FF2B5EF4-FFF2-40B4-BE49-F238E27FC236}">
                <a16:creationId xmlns:a16="http://schemas.microsoft.com/office/drawing/2014/main" id="{EDFFE1AF-96B1-473E-AFEF-B17007265950}"/>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sp>
        <p:nvSpPr>
          <p:cNvPr id="2" name="Title 1">
            <a:extLst>
              <a:ext uri="{FF2B5EF4-FFF2-40B4-BE49-F238E27FC236}">
                <a16:creationId xmlns:a16="http://schemas.microsoft.com/office/drawing/2014/main" id="{EC6820C4-F753-41CB-85B2-CA8AB57B0F7C}"/>
              </a:ext>
            </a:extLst>
          </p:cNvPr>
          <p:cNvSpPr>
            <a:spLocks noGrp="1"/>
          </p:cNvSpPr>
          <p:nvPr>
            <p:ph type="title"/>
          </p:nvPr>
        </p:nvSpPr>
        <p:spPr>
          <a:xfrm>
            <a:off x="4523013" y="5662989"/>
            <a:ext cx="2786743" cy="1195011"/>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r>
              <a:rPr lang="en-GB" dirty="0"/>
              <a:t>Cadastre of Orange</a:t>
            </a:r>
          </a:p>
        </p:txBody>
      </p:sp>
    </p:spTree>
    <p:extLst>
      <p:ext uri="{BB962C8B-B14F-4D97-AF65-F5344CB8AC3E}">
        <p14:creationId xmlns:p14="http://schemas.microsoft.com/office/powerpoint/2010/main" val="251447082"/>
      </p:ext>
    </p:extLst>
  </p:cSld>
  <p:clrMapOvr>
    <a:masterClrMapping/>
  </p:clrMapOvr>
  <mc:AlternateContent xmlns:mc="http://schemas.openxmlformats.org/markup-compatibility/2006">
    <mc:Choice xmlns:p14="http://schemas.microsoft.com/office/powerpoint/2010/main" Requires="p14">
      <p:transition spd="slow" p14:dur="1750">
        <p14:flip dir="r"/>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picture containing nature, outdoor, valley&#10;&#10;Description automatically generated">
            <a:extLst>
              <a:ext uri="{FF2B5EF4-FFF2-40B4-BE49-F238E27FC236}">
                <a16:creationId xmlns:a16="http://schemas.microsoft.com/office/drawing/2014/main" id="{8ECF2DCB-2A44-49DF-A3DA-E53271BFE0C7}"/>
              </a:ext>
            </a:extLst>
          </p:cNvPr>
          <p:cNvPicPr>
            <a:picLocks noGrp="1" noChangeAspect="1"/>
          </p:cNvPicPr>
          <p:nvPr>
            <p:ph idx="1"/>
          </p:nvPr>
        </p:nvPicPr>
        <p:blipFill>
          <a:blip r:embed="rId2"/>
          <a:stretch>
            <a:fillRect/>
          </a:stretch>
        </p:blipFill>
        <p:spPr>
          <a:xfrm>
            <a:off x="-1" y="-1"/>
            <a:ext cx="9165515" cy="6858001"/>
          </a:xfrm>
        </p:spPr>
      </p:pic>
      <p:sp>
        <p:nvSpPr>
          <p:cNvPr id="2" name="Title 1">
            <a:extLst>
              <a:ext uri="{FF2B5EF4-FFF2-40B4-BE49-F238E27FC236}">
                <a16:creationId xmlns:a16="http://schemas.microsoft.com/office/drawing/2014/main" id="{3BAE6877-D180-4E67-B022-01F220F7A477}"/>
              </a:ext>
            </a:extLst>
          </p:cNvPr>
          <p:cNvSpPr>
            <a:spLocks noGrp="1"/>
          </p:cNvSpPr>
          <p:nvPr>
            <p:ph type="title"/>
          </p:nvPr>
        </p:nvSpPr>
        <p:spPr>
          <a:xfrm>
            <a:off x="125103" y="313901"/>
            <a:ext cx="2586251" cy="1268186"/>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1800" dirty="0"/>
              <a:t>Papal Palace</a:t>
            </a:r>
            <a:br>
              <a:rPr lang="en-GB" sz="1800" dirty="0"/>
            </a:br>
            <a:r>
              <a:rPr lang="en-GB" sz="1800" dirty="0"/>
              <a:t>Largest Gothic Building!</a:t>
            </a:r>
          </a:p>
        </p:txBody>
      </p:sp>
      <p:sp>
        <p:nvSpPr>
          <p:cNvPr id="4" name="Title 1">
            <a:extLst>
              <a:ext uri="{FF2B5EF4-FFF2-40B4-BE49-F238E27FC236}">
                <a16:creationId xmlns:a16="http://schemas.microsoft.com/office/drawing/2014/main" id="{2EDDC0C6-ED2C-4871-9C91-D609DC0F10FF}"/>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6 April</a:t>
            </a:r>
            <a:br>
              <a:rPr lang="en-GB" dirty="0"/>
            </a:br>
            <a:r>
              <a:rPr lang="en-GB" dirty="0"/>
              <a:t>AVIGNON</a:t>
            </a:r>
          </a:p>
        </p:txBody>
      </p:sp>
      <p:sp>
        <p:nvSpPr>
          <p:cNvPr id="11" name="Title 1">
            <a:extLst>
              <a:ext uri="{FF2B5EF4-FFF2-40B4-BE49-F238E27FC236}">
                <a16:creationId xmlns:a16="http://schemas.microsoft.com/office/drawing/2014/main" id="{2EDCCE7B-4C63-49EE-91BF-9094E136066D}"/>
              </a:ext>
            </a:extLst>
          </p:cNvPr>
          <p:cNvSpPr txBox="1">
            <a:spLocks/>
          </p:cNvSpPr>
          <p:nvPr/>
        </p:nvSpPr>
        <p:spPr>
          <a:xfrm>
            <a:off x="5539943" y="3795821"/>
            <a:ext cx="3641899" cy="127831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sz="2400" b="1" dirty="0"/>
              <a:t>The Roman AVENIO</a:t>
            </a:r>
            <a:endParaRPr lang="en-GB" sz="5400" b="1" dirty="0"/>
          </a:p>
        </p:txBody>
      </p:sp>
    </p:spTree>
    <p:extLst>
      <p:ext uri="{BB962C8B-B14F-4D97-AF65-F5344CB8AC3E}">
        <p14:creationId xmlns:p14="http://schemas.microsoft.com/office/powerpoint/2010/main" val="2240054927"/>
      </p:ext>
    </p:extLst>
  </p:cSld>
  <p:clrMapOvr>
    <a:masterClrMapping/>
  </p:clrMapOvr>
  <mc:AlternateContent xmlns:mc="http://schemas.openxmlformats.org/markup-compatibility/2006">
    <mc:Choice xmlns:p14="http://schemas.microsoft.com/office/powerpoint/2010/main" Requires="p14">
      <p:transition spd="slow" p14:dur="2250">
        <p14:conveyor dir="l"/>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picture containing nature, outdoor, valley&#10;&#10;Description automatically generated">
            <a:extLst>
              <a:ext uri="{FF2B5EF4-FFF2-40B4-BE49-F238E27FC236}">
                <a16:creationId xmlns:a16="http://schemas.microsoft.com/office/drawing/2014/main" id="{8ECF2DCB-2A44-49DF-A3DA-E53271BFE0C7}"/>
              </a:ext>
            </a:extLst>
          </p:cNvPr>
          <p:cNvPicPr>
            <a:picLocks noGrp="1" noChangeAspect="1"/>
          </p:cNvPicPr>
          <p:nvPr>
            <p:ph idx="1"/>
          </p:nvPr>
        </p:nvPicPr>
        <p:blipFill>
          <a:blip r:embed="rId2"/>
          <a:stretch>
            <a:fillRect/>
          </a:stretch>
        </p:blipFill>
        <p:spPr>
          <a:xfrm>
            <a:off x="-1" y="-1"/>
            <a:ext cx="9165515" cy="6858001"/>
          </a:xfrm>
        </p:spPr>
      </p:pic>
      <p:sp>
        <p:nvSpPr>
          <p:cNvPr id="2" name="Title 1">
            <a:extLst>
              <a:ext uri="{FF2B5EF4-FFF2-40B4-BE49-F238E27FC236}">
                <a16:creationId xmlns:a16="http://schemas.microsoft.com/office/drawing/2014/main" id="{3BAE6877-D180-4E67-B022-01F220F7A477}"/>
              </a:ext>
            </a:extLst>
          </p:cNvPr>
          <p:cNvSpPr>
            <a:spLocks noGrp="1"/>
          </p:cNvSpPr>
          <p:nvPr>
            <p:ph type="title"/>
          </p:nvPr>
        </p:nvSpPr>
        <p:spPr>
          <a:xfrm>
            <a:off x="125103" y="313901"/>
            <a:ext cx="2586251" cy="1268186"/>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1800" dirty="0"/>
              <a:t>Papal Palace</a:t>
            </a:r>
            <a:br>
              <a:rPr lang="en-GB" sz="1800" dirty="0"/>
            </a:br>
            <a:r>
              <a:rPr lang="en-GB" sz="1800" dirty="0"/>
              <a:t>Largest Gothic Building!</a:t>
            </a:r>
          </a:p>
        </p:txBody>
      </p:sp>
      <p:sp>
        <p:nvSpPr>
          <p:cNvPr id="4" name="Title 1">
            <a:extLst>
              <a:ext uri="{FF2B5EF4-FFF2-40B4-BE49-F238E27FC236}">
                <a16:creationId xmlns:a16="http://schemas.microsoft.com/office/drawing/2014/main" id="{2EDDC0C6-ED2C-4871-9C91-D609DC0F10FF}"/>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6 April</a:t>
            </a:r>
            <a:br>
              <a:rPr lang="en-GB" dirty="0"/>
            </a:br>
            <a:r>
              <a:rPr lang="en-GB" dirty="0"/>
              <a:t>AVIGNON</a:t>
            </a:r>
          </a:p>
        </p:txBody>
      </p:sp>
      <p:sp>
        <p:nvSpPr>
          <p:cNvPr id="11" name="Title 1">
            <a:extLst>
              <a:ext uri="{FF2B5EF4-FFF2-40B4-BE49-F238E27FC236}">
                <a16:creationId xmlns:a16="http://schemas.microsoft.com/office/drawing/2014/main" id="{2EDCCE7B-4C63-49EE-91BF-9094E136066D}"/>
              </a:ext>
            </a:extLst>
          </p:cNvPr>
          <p:cNvSpPr txBox="1">
            <a:spLocks/>
          </p:cNvSpPr>
          <p:nvPr/>
        </p:nvSpPr>
        <p:spPr>
          <a:xfrm>
            <a:off x="5539943" y="3795821"/>
            <a:ext cx="3641899" cy="127831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sz="2400" b="1" dirty="0"/>
              <a:t>The Roman AVENIO</a:t>
            </a:r>
            <a:endParaRPr lang="en-GB" sz="5400" b="1" dirty="0"/>
          </a:p>
        </p:txBody>
      </p:sp>
      <p:pic>
        <p:nvPicPr>
          <p:cNvPr id="5" name="Picture 4" descr="A dog walking on a city street&#10;&#10;Description automatically generated">
            <a:extLst>
              <a:ext uri="{FF2B5EF4-FFF2-40B4-BE49-F238E27FC236}">
                <a16:creationId xmlns:a16="http://schemas.microsoft.com/office/drawing/2014/main" id="{FDC6BA0A-7F37-4AAA-A369-1F52B8597BA0}"/>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7496" b="8426"/>
          <a:stretch/>
        </p:blipFill>
        <p:spPr>
          <a:xfrm>
            <a:off x="2043528" y="691243"/>
            <a:ext cx="5396858" cy="6050049"/>
          </a:xfrm>
          <a:prstGeom prst="rect">
            <a:avLst/>
          </a:prstGeom>
          <a:ln>
            <a:noFill/>
          </a:ln>
          <a:effectLst>
            <a:softEdge rad="112500"/>
          </a:effectLst>
        </p:spPr>
      </p:pic>
    </p:spTree>
    <p:extLst>
      <p:ext uri="{BB962C8B-B14F-4D97-AF65-F5344CB8AC3E}">
        <p14:creationId xmlns:p14="http://schemas.microsoft.com/office/powerpoint/2010/main" val="321659744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750"/>
                                        <p:tgtEl>
                                          <p:spTgt spid="5"/>
                                        </p:tgtEl>
                                      </p:cBhvr>
                                    </p:animEffect>
                                    <p:anim calcmode="lin" valueType="num">
                                      <p:cBhvr>
                                        <p:cTn id="8" dur="1750" fill="hold"/>
                                        <p:tgtEl>
                                          <p:spTgt spid="5"/>
                                        </p:tgtEl>
                                        <p:attrNameLst>
                                          <p:attrName>ppt_x</p:attrName>
                                        </p:attrNameLst>
                                      </p:cBhvr>
                                      <p:tavLst>
                                        <p:tav tm="0">
                                          <p:val>
                                            <p:strVal val="#ppt_x"/>
                                          </p:val>
                                        </p:tav>
                                        <p:tav tm="100000">
                                          <p:val>
                                            <p:strVal val="#ppt_x"/>
                                          </p:val>
                                        </p:tav>
                                      </p:tavLst>
                                    </p:anim>
                                    <p:anim calcmode="lin" valueType="num">
                                      <p:cBhvr>
                                        <p:cTn id="9" dur="17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13" name="Content Placeholder 9" descr="A picture containing nature, outdoor, valley&#10;&#10;Description automatically generated">
            <a:extLst>
              <a:ext uri="{FF2B5EF4-FFF2-40B4-BE49-F238E27FC236}">
                <a16:creationId xmlns:a16="http://schemas.microsoft.com/office/drawing/2014/main" id="{8ECF2DCB-2A44-49DF-A3DA-E53271BFE0C7}"/>
              </a:ext>
            </a:extLst>
          </p:cNvPr>
          <p:cNvPicPr>
            <a:picLocks noChangeAspect="1"/>
          </p:cNvPicPr>
          <p:nvPr/>
        </p:nvPicPr>
        <p:blipFill rotWithShape="1">
          <a:blip r:embed="rId3"/>
          <a:srcRect l="4927" r="6406"/>
          <a:stretch/>
        </p:blipFill>
        <p:spPr>
          <a:xfrm>
            <a:off x="-18177" y="10"/>
            <a:ext cx="9143980" cy="6857990"/>
          </a:xfrm>
          <a:prstGeom prst="rect">
            <a:avLst/>
          </a:prstGeom>
        </p:spPr>
      </p:pic>
      <p:pic>
        <p:nvPicPr>
          <p:cNvPr id="18" name="Picture 17">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20" name="Rectangle 19">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21519" y="607814"/>
            <a:ext cx="7698581"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AE6877-D180-4E67-B022-01F220F7A477}"/>
              </a:ext>
            </a:extLst>
          </p:cNvPr>
          <p:cNvSpPr>
            <a:spLocks noGrp="1"/>
          </p:cNvSpPr>
          <p:nvPr>
            <p:ph type="title"/>
          </p:nvPr>
        </p:nvSpPr>
        <p:spPr>
          <a:xfrm>
            <a:off x="784510" y="2631581"/>
            <a:ext cx="2774950" cy="498324"/>
          </a:xfrm>
        </p:spPr>
        <p:txBody>
          <a:bodyPr>
            <a:normAutofit fontScale="90000"/>
          </a:bodyPr>
          <a:lstStyle/>
          <a:p>
            <a:pPr algn="ctr">
              <a:lnSpc>
                <a:spcPct val="90000"/>
              </a:lnSpc>
            </a:pPr>
            <a:r>
              <a:rPr lang="en-GB" sz="1800" dirty="0"/>
              <a:t>Roman Remains:</a:t>
            </a:r>
            <a:br>
              <a:rPr lang="en-GB" sz="1800" dirty="0"/>
            </a:br>
            <a:r>
              <a:rPr lang="en-GB" sz="1800" dirty="0" err="1"/>
              <a:t>cyryptoportcus</a:t>
            </a:r>
            <a:r>
              <a:rPr lang="en-GB" sz="1800" dirty="0"/>
              <a:t>?</a:t>
            </a:r>
          </a:p>
        </p:txBody>
      </p:sp>
      <p:pic>
        <p:nvPicPr>
          <p:cNvPr id="5" name="Content Placeholder 4" descr="A stone building&#10;&#10;Description automatically generated">
            <a:extLst>
              <a:ext uri="{FF2B5EF4-FFF2-40B4-BE49-F238E27FC236}">
                <a16:creationId xmlns:a16="http://schemas.microsoft.com/office/drawing/2014/main" id="{B826267F-BD6B-479B-B3C7-6BBDC6DB5D71}"/>
              </a:ext>
            </a:extLst>
          </p:cNvPr>
          <p:cNvPicPr>
            <a:picLocks noGrp="1" noChangeAspect="1"/>
          </p:cNvPicPr>
          <p:nvPr>
            <p:ph idx="1"/>
          </p:nvPr>
        </p:nvPicPr>
        <p:blipFill>
          <a:blip r:embed="rId5" cstate="print">
            <a:extLst>
              <a:ext uri="{28A0092B-C50C-407E-A947-70E740481C1C}">
                <a14:useLocalDpi xmlns:a14="http://schemas.microsoft.com/office/drawing/2010/main"/>
              </a:ext>
            </a:extLst>
          </a:blip>
          <a:stretch>
            <a:fillRect/>
          </a:stretch>
        </p:blipFill>
        <p:spPr>
          <a:xfrm>
            <a:off x="784510" y="3200399"/>
            <a:ext cx="3970009" cy="2977507"/>
          </a:xfrm>
          <a:prstGeom prst="rect">
            <a:avLst/>
          </a:prstGeom>
          <a:ln>
            <a:noFill/>
          </a:ln>
          <a:effectLst>
            <a:softEdge rad="112500"/>
          </a:effectLst>
        </p:spPr>
      </p:pic>
      <p:sp>
        <p:nvSpPr>
          <p:cNvPr id="14" name="Title 1">
            <a:extLst>
              <a:ext uri="{FF2B5EF4-FFF2-40B4-BE49-F238E27FC236}">
                <a16:creationId xmlns:a16="http://schemas.microsoft.com/office/drawing/2014/main" id="{EC63794E-9D94-4FAD-AACB-7CA8A4B5EAFC}"/>
              </a:ext>
            </a:extLst>
          </p:cNvPr>
          <p:cNvSpPr txBox="1">
            <a:spLocks/>
          </p:cNvSpPr>
          <p:nvPr/>
        </p:nvSpPr>
        <p:spPr>
          <a:xfrm>
            <a:off x="7244443" y="-29305"/>
            <a:ext cx="1703614" cy="1268186"/>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6 April</a:t>
            </a:r>
            <a:br>
              <a:rPr lang="en-GB" dirty="0"/>
            </a:br>
            <a:r>
              <a:rPr lang="en-GB" dirty="0"/>
              <a:t>AVIGNON</a:t>
            </a:r>
          </a:p>
        </p:txBody>
      </p:sp>
      <p:pic>
        <p:nvPicPr>
          <p:cNvPr id="7" name="Picture 6" descr="A sculpture of a person&#10;&#10;Description automatically generated">
            <a:extLst>
              <a:ext uri="{FF2B5EF4-FFF2-40B4-BE49-F238E27FC236}">
                <a16:creationId xmlns:a16="http://schemas.microsoft.com/office/drawing/2014/main" id="{1DA00DB2-73E4-492F-8131-3F1E7020F132}"/>
              </a:ext>
            </a:extLst>
          </p:cNvPr>
          <p:cNvPicPr>
            <a:picLocks noChangeAspect="1"/>
          </p:cNvPicPr>
          <p:nvPr/>
        </p:nvPicPr>
        <p:blipFill rotWithShape="1">
          <a:blip r:embed="rId6">
            <a:extLst>
              <a:ext uri="{BEBA8EAE-BF5A-486C-A8C5-ECC9F3942E4B}">
                <a14:imgProps xmlns:a14="http://schemas.microsoft.com/office/drawing/2010/main">
                  <a14:imgLayer r:embed="rId7">
                    <a14:imgEffect>
                      <a14:backgroundRemoval t="8597" b="95257" l="9812" r="89785">
                        <a14:foregroundMark x1="38441" y1="8399" x2="50134" y2="6818"/>
                        <a14:foregroundMark x1="50134" y1="6818" x2="59543" y2="8597"/>
                        <a14:foregroundMark x1="59543" y1="8597" x2="49194" y2="8992"/>
                        <a14:foregroundMark x1="21505" y1="91206" x2="52554" y2="89526"/>
                        <a14:foregroundMark x1="52554" y1="89526" x2="62634" y2="91601"/>
                        <a14:foregroundMark x1="62634" y1="91601" x2="52688" y2="93379"/>
                        <a14:foregroundMark x1="52688" y1="93379" x2="62097" y2="94368"/>
                        <a14:foregroundMark x1="62097" y1="94368" x2="72312" y2="92885"/>
                        <a14:foregroundMark x1="72312" y1="92885" x2="81317" y2="89625"/>
                        <a14:foregroundMark x1="81317" y1="89625" x2="72984" y2="95455"/>
                        <a14:foregroundMark x1="72984" y1="95455" x2="48387" y2="95257"/>
                        <a14:foregroundMark x1="48387" y1="95257" x2="18414" y2="91403"/>
                      </a14:backgroundRemoval>
                    </a14:imgEffect>
                  </a14:imgLayer>
                </a14:imgProps>
              </a:ext>
            </a:extLst>
          </a:blip>
          <a:srcRect l="9238" r="7316"/>
          <a:stretch/>
        </p:blipFill>
        <p:spPr>
          <a:xfrm>
            <a:off x="5186148" y="320872"/>
            <a:ext cx="3898711" cy="6355158"/>
          </a:xfrm>
          <a:prstGeom prst="rect">
            <a:avLst/>
          </a:prstGeom>
        </p:spPr>
      </p:pic>
    </p:spTree>
    <p:extLst>
      <p:ext uri="{BB962C8B-B14F-4D97-AF65-F5344CB8AC3E}">
        <p14:creationId xmlns:p14="http://schemas.microsoft.com/office/powerpoint/2010/main" val="2144083871"/>
      </p:ext>
    </p:extLst>
  </p:cSld>
  <p:clrMapOvr>
    <a:masterClrMapping/>
  </p:clrMapOvr>
  <p:transition spd="slow">
    <p:randomBa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20B74-910E-4F86-A9D3-8B50FBEE76A4}"/>
              </a:ext>
            </a:extLst>
          </p:cNvPr>
          <p:cNvSpPr>
            <a:spLocks noGrp="1"/>
          </p:cNvSpPr>
          <p:nvPr>
            <p:ph type="title"/>
          </p:nvPr>
        </p:nvSpPr>
        <p:spPr/>
        <p:txBody>
          <a:bodyPr/>
          <a:lstStyle/>
          <a:p>
            <a:endParaRPr lang="en-GB"/>
          </a:p>
        </p:txBody>
      </p:sp>
      <p:pic>
        <p:nvPicPr>
          <p:cNvPr id="5" name="Content Placeholder 4" descr="A picture containing sky, nature, grass, train&#10;&#10;Description automatically generated">
            <a:extLst>
              <a:ext uri="{FF2B5EF4-FFF2-40B4-BE49-F238E27FC236}">
                <a16:creationId xmlns:a16="http://schemas.microsoft.com/office/drawing/2014/main" id="{0C1B60EC-B108-4C7D-ABEB-9C1E0CFBA3D3}"/>
              </a:ext>
            </a:extLst>
          </p:cNvPr>
          <p:cNvPicPr>
            <a:picLocks noGrp="1" noChangeAspect="1"/>
          </p:cNvPicPr>
          <p:nvPr>
            <p:ph idx="1"/>
          </p:nvPr>
        </p:nvPicPr>
        <p:blipFill>
          <a:blip r:embed="rId2"/>
          <a:stretch>
            <a:fillRect/>
          </a:stretch>
        </p:blipFill>
        <p:spPr>
          <a:xfrm>
            <a:off x="-1" y="0"/>
            <a:ext cx="9114601" cy="6858000"/>
          </a:xfrm>
        </p:spPr>
      </p:pic>
      <p:sp>
        <p:nvSpPr>
          <p:cNvPr id="6" name="Title 1">
            <a:extLst>
              <a:ext uri="{FF2B5EF4-FFF2-40B4-BE49-F238E27FC236}">
                <a16:creationId xmlns:a16="http://schemas.microsoft.com/office/drawing/2014/main" id="{87866461-64A1-49B4-95D9-D15CB04C0770}"/>
              </a:ext>
            </a:extLst>
          </p:cNvPr>
          <p:cNvSpPr txBox="1">
            <a:spLocks/>
          </p:cNvSpPr>
          <p:nvPr/>
        </p:nvSpPr>
        <p:spPr>
          <a:xfrm>
            <a:off x="7244443" y="-29306"/>
            <a:ext cx="1703614" cy="1602291"/>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7 April</a:t>
            </a:r>
            <a:br>
              <a:rPr lang="en-GB" dirty="0"/>
            </a:br>
            <a:r>
              <a:rPr lang="en-GB" dirty="0"/>
              <a:t>PONT-DU-GARD</a:t>
            </a:r>
          </a:p>
        </p:txBody>
      </p:sp>
    </p:spTree>
    <p:extLst>
      <p:ext uri="{BB962C8B-B14F-4D97-AF65-F5344CB8AC3E}">
        <p14:creationId xmlns:p14="http://schemas.microsoft.com/office/powerpoint/2010/main" val="13572217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500">
        <p15:prstTrans prst="curtains"/>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20B74-910E-4F86-A9D3-8B50FBEE76A4}"/>
              </a:ext>
            </a:extLst>
          </p:cNvPr>
          <p:cNvSpPr>
            <a:spLocks noGrp="1"/>
          </p:cNvSpPr>
          <p:nvPr>
            <p:ph type="title"/>
          </p:nvPr>
        </p:nvSpPr>
        <p:spPr/>
        <p:txBody>
          <a:bodyPr/>
          <a:lstStyle/>
          <a:p>
            <a:endParaRPr lang="en-GB"/>
          </a:p>
        </p:txBody>
      </p:sp>
      <p:pic>
        <p:nvPicPr>
          <p:cNvPr id="5" name="Content Placeholder 4" descr="A picture containing sky, nature, grass, train&#10;&#10;Description automatically generated">
            <a:extLst>
              <a:ext uri="{FF2B5EF4-FFF2-40B4-BE49-F238E27FC236}">
                <a16:creationId xmlns:a16="http://schemas.microsoft.com/office/drawing/2014/main" id="{0C1B60EC-B108-4C7D-ABEB-9C1E0CFBA3D3}"/>
              </a:ext>
            </a:extLst>
          </p:cNvPr>
          <p:cNvPicPr>
            <a:picLocks noGrp="1" noChangeAspect="1"/>
          </p:cNvPicPr>
          <p:nvPr>
            <p:ph idx="1"/>
          </p:nvPr>
        </p:nvPicPr>
        <p:blipFill>
          <a:blip r:embed="rId2"/>
          <a:stretch>
            <a:fillRect/>
          </a:stretch>
        </p:blipFill>
        <p:spPr>
          <a:xfrm>
            <a:off x="-1" y="0"/>
            <a:ext cx="9114601" cy="6858000"/>
          </a:xfrm>
        </p:spPr>
      </p:pic>
      <p:sp>
        <p:nvSpPr>
          <p:cNvPr id="6" name="Title 1">
            <a:extLst>
              <a:ext uri="{FF2B5EF4-FFF2-40B4-BE49-F238E27FC236}">
                <a16:creationId xmlns:a16="http://schemas.microsoft.com/office/drawing/2014/main" id="{87866461-64A1-49B4-95D9-D15CB04C0770}"/>
              </a:ext>
            </a:extLst>
          </p:cNvPr>
          <p:cNvSpPr txBox="1">
            <a:spLocks/>
          </p:cNvSpPr>
          <p:nvPr/>
        </p:nvSpPr>
        <p:spPr>
          <a:xfrm>
            <a:off x="7244443" y="-29306"/>
            <a:ext cx="1703614" cy="1602291"/>
          </a:xfrm>
          <a:prstGeom prst="rect">
            <a:avLst/>
          </a:prstGeom>
          <a:solidFill>
            <a:schemeClr val="accent6">
              <a:alpha val="50000"/>
            </a:schemeClr>
          </a:solidFill>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br>
              <a:rPr lang="en-GB" sz="1100" dirty="0"/>
            </a:br>
            <a:r>
              <a:rPr lang="en-GB" dirty="0"/>
              <a:t>7 April</a:t>
            </a:r>
            <a:br>
              <a:rPr lang="en-GB" dirty="0"/>
            </a:br>
            <a:r>
              <a:rPr lang="en-GB" dirty="0"/>
              <a:t>PONT-DU-GARD</a:t>
            </a:r>
          </a:p>
        </p:txBody>
      </p:sp>
      <p:pic>
        <p:nvPicPr>
          <p:cNvPr id="8" name="Picture 7" descr="A picture containing floor, building, sidewalk, indoor&#10;&#10;Description automatically generated">
            <a:extLst>
              <a:ext uri="{FF2B5EF4-FFF2-40B4-BE49-F238E27FC236}">
                <a16:creationId xmlns:a16="http://schemas.microsoft.com/office/drawing/2014/main" id="{1764229F-6234-4549-814B-849B978D1AFC}"/>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628205" y="46054"/>
            <a:ext cx="4512782" cy="3746886"/>
          </a:xfrm>
          <a:prstGeom prst="rect">
            <a:avLst/>
          </a:prstGeom>
          <a:ln>
            <a:noFill/>
          </a:ln>
          <a:effectLst>
            <a:softEdge rad="112500"/>
          </a:effectLst>
        </p:spPr>
      </p:pic>
      <p:pic>
        <p:nvPicPr>
          <p:cNvPr id="10" name="Picture 9" descr="A sign in front of a building&#10;&#10;Description automatically generated">
            <a:extLst>
              <a:ext uri="{FF2B5EF4-FFF2-40B4-BE49-F238E27FC236}">
                <a16:creationId xmlns:a16="http://schemas.microsoft.com/office/drawing/2014/main" id="{3E4C3D37-3B81-415D-9E62-E5F62DC35396}"/>
              </a:ext>
            </a:extLst>
          </p:cNvPr>
          <p:cNvPicPr>
            <a:picLocks noChangeAspect="1"/>
          </p:cNvPicPr>
          <p:nvPr/>
        </p:nvPicPr>
        <p:blipFill>
          <a:blip r:embed="rId4"/>
          <a:stretch>
            <a:fillRect/>
          </a:stretch>
        </p:blipFill>
        <p:spPr>
          <a:xfrm>
            <a:off x="853644" y="1007588"/>
            <a:ext cx="2421747" cy="2001444"/>
          </a:xfrm>
          <a:prstGeom prst="rect">
            <a:avLst/>
          </a:prstGeom>
          <a:ln>
            <a:noFill/>
          </a:ln>
          <a:effectLst>
            <a:softEdge rad="112500"/>
          </a:effectLst>
        </p:spPr>
      </p:pic>
      <p:pic>
        <p:nvPicPr>
          <p:cNvPr id="4" name="Picture 3" descr="A large room&#10;&#10;Description automatically generated">
            <a:extLst>
              <a:ext uri="{FF2B5EF4-FFF2-40B4-BE49-F238E27FC236}">
                <a16:creationId xmlns:a16="http://schemas.microsoft.com/office/drawing/2014/main" id="{4B8CA78C-0F08-454F-8396-4804EC6CFBFF}"/>
              </a:ext>
            </a:extLst>
          </p:cNvPr>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355034" y="3570237"/>
            <a:ext cx="7721288" cy="3287763"/>
          </a:xfrm>
          <a:prstGeom prst="rect">
            <a:avLst/>
          </a:prstGeom>
          <a:ln>
            <a:noFill/>
          </a:ln>
          <a:effectLst>
            <a:softEdge rad="112500"/>
          </a:effectLst>
        </p:spPr>
      </p:pic>
    </p:spTree>
    <p:extLst>
      <p:ext uri="{BB962C8B-B14F-4D97-AF65-F5344CB8AC3E}">
        <p14:creationId xmlns:p14="http://schemas.microsoft.com/office/powerpoint/2010/main" val="357173643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250"/>
                                        <p:tgtEl>
                                          <p:spTgt spid="4"/>
                                        </p:tgtEl>
                                      </p:cBhvr>
                                    </p:animEffect>
                                    <p:anim calcmode="lin" valueType="num">
                                      <p:cBhvr>
                                        <p:cTn id="8" dur="2250" fill="hold"/>
                                        <p:tgtEl>
                                          <p:spTgt spid="4"/>
                                        </p:tgtEl>
                                        <p:attrNameLst>
                                          <p:attrName>ppt_x</p:attrName>
                                        </p:attrNameLst>
                                      </p:cBhvr>
                                      <p:tavLst>
                                        <p:tav tm="0">
                                          <p:val>
                                            <p:strVal val="#ppt_x"/>
                                          </p:val>
                                        </p:tav>
                                        <p:tav tm="100000">
                                          <p:val>
                                            <p:strVal val="#ppt_x"/>
                                          </p:val>
                                        </p:tav>
                                      </p:tavLst>
                                    </p:anim>
                                    <p:anim calcmode="lin" valueType="num">
                                      <p:cBhvr>
                                        <p:cTn id="9" dur="225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2250"/>
                            </p:stCondLst>
                            <p:childTnLst>
                              <p:par>
                                <p:cTn id="11" presetID="42" presetClass="entr" presetSubtype="0" fill="hold"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250"/>
                                        <p:tgtEl>
                                          <p:spTgt spid="8"/>
                                        </p:tgtEl>
                                      </p:cBhvr>
                                    </p:animEffect>
                                    <p:anim calcmode="lin" valueType="num">
                                      <p:cBhvr>
                                        <p:cTn id="14" dur="2250" fill="hold"/>
                                        <p:tgtEl>
                                          <p:spTgt spid="8"/>
                                        </p:tgtEl>
                                        <p:attrNameLst>
                                          <p:attrName>ppt_x</p:attrName>
                                        </p:attrNameLst>
                                      </p:cBhvr>
                                      <p:tavLst>
                                        <p:tav tm="0">
                                          <p:val>
                                            <p:strVal val="#ppt_x"/>
                                          </p:val>
                                        </p:tav>
                                        <p:tav tm="100000">
                                          <p:val>
                                            <p:strVal val="#ppt_x"/>
                                          </p:val>
                                        </p:tav>
                                      </p:tavLst>
                                    </p:anim>
                                    <p:anim calcmode="lin" valueType="num">
                                      <p:cBhvr>
                                        <p:cTn id="15" dur="225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42" presetClass="entr" presetSubtype="0" fill="hold"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2250"/>
                                        <p:tgtEl>
                                          <p:spTgt spid="10"/>
                                        </p:tgtEl>
                                      </p:cBhvr>
                                    </p:animEffect>
                                    <p:anim calcmode="lin" valueType="num">
                                      <p:cBhvr>
                                        <p:cTn id="20" dur="2250" fill="hold"/>
                                        <p:tgtEl>
                                          <p:spTgt spid="10"/>
                                        </p:tgtEl>
                                        <p:attrNameLst>
                                          <p:attrName>ppt_x</p:attrName>
                                        </p:attrNameLst>
                                      </p:cBhvr>
                                      <p:tavLst>
                                        <p:tav tm="0">
                                          <p:val>
                                            <p:strVal val="#ppt_x"/>
                                          </p:val>
                                        </p:tav>
                                        <p:tav tm="100000">
                                          <p:val>
                                            <p:strVal val="#ppt_x"/>
                                          </p:val>
                                        </p:tav>
                                      </p:tavLst>
                                    </p:anim>
                                    <p:anim calcmode="lin" valueType="num">
                                      <p:cBhvr>
                                        <p:cTn id="21" dur="225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10" name="Content Placeholder 9" descr="A picture containing reptile, rock, animal&#10;&#10;Description automatically generated">
            <a:extLst>
              <a:ext uri="{FF2B5EF4-FFF2-40B4-BE49-F238E27FC236}">
                <a16:creationId xmlns:a16="http://schemas.microsoft.com/office/drawing/2014/main" id="{2930CC55-C20B-414B-A528-3A5BA46D25E9}"/>
              </a:ext>
            </a:extLst>
          </p:cNvPr>
          <p:cNvPicPr>
            <a:picLocks noGrp="1" noChangeAspect="1"/>
          </p:cNvPicPr>
          <p:nvPr>
            <p:ph idx="4294967295"/>
          </p:nvPr>
        </p:nvPicPr>
        <p:blipFill rotWithShape="1">
          <a:blip r:embed="rId3"/>
          <a:srcRect l="26089" t="9091" r="5747" b="1"/>
          <a:stretch/>
        </p:blipFill>
        <p:spPr>
          <a:xfrm>
            <a:off x="20" y="-223"/>
            <a:ext cx="9143980" cy="6859786"/>
          </a:xfrm>
          <a:prstGeom prst="rect">
            <a:avLst/>
          </a:prstGeom>
        </p:spPr>
      </p:pic>
      <p:pic>
        <p:nvPicPr>
          <p:cNvPr id="17" name="Picture 16">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9" cy="6858000"/>
          </a:xfrm>
          <a:prstGeom prst="rect">
            <a:avLst/>
          </a:prstGeom>
        </p:spPr>
      </p:pic>
      <p:sp>
        <p:nvSpPr>
          <p:cNvPr id="19"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370647" y="2196615"/>
            <a:ext cx="4786054" cy="4660900"/>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68580" tIns="34290" rIns="68580" bIns="34290" rtlCol="0" anchor="t">
            <a:normAutofit/>
          </a:bodyPr>
          <a:lstStyle/>
          <a:p>
            <a:pPr algn="ctr">
              <a:spcAft>
                <a:spcPts val="750"/>
              </a:spcAft>
              <a:buClr>
                <a:schemeClr val="tx1"/>
              </a:buClr>
              <a:buSzPct val="100000"/>
            </a:pPr>
            <a:endParaRPr lang="en-US" sz="1200" cap="all"/>
          </a:p>
        </p:txBody>
      </p:sp>
      <p:sp>
        <p:nvSpPr>
          <p:cNvPr id="21"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1203" y="1779990"/>
            <a:ext cx="5172535" cy="4504118"/>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23" name="Group 22">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37818" y="1949943"/>
            <a:ext cx="5007957" cy="3926499"/>
            <a:chOff x="5516018" y="331504"/>
            <a:chExt cx="6675982" cy="5235326"/>
          </a:xfrm>
        </p:grpSpPr>
        <p:cxnSp>
          <p:nvCxnSpPr>
            <p:cNvPr id="24" name="Straight Connector 23">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11" name="Title 10">
            <a:extLst>
              <a:ext uri="{FF2B5EF4-FFF2-40B4-BE49-F238E27FC236}">
                <a16:creationId xmlns:a16="http://schemas.microsoft.com/office/drawing/2014/main" id="{00C32FF9-83C1-44D5-B28E-A806CD9FDBF9}"/>
              </a:ext>
            </a:extLst>
          </p:cNvPr>
          <p:cNvSpPr>
            <a:spLocks noGrp="1"/>
          </p:cNvSpPr>
          <p:nvPr>
            <p:ph type="ctrTitle"/>
          </p:nvPr>
        </p:nvSpPr>
        <p:spPr>
          <a:xfrm>
            <a:off x="5370828" y="2882513"/>
            <a:ext cx="2999266" cy="2457352"/>
          </a:xfrm>
        </p:spPr>
        <p:txBody>
          <a:bodyPr>
            <a:noAutofit/>
          </a:bodyPr>
          <a:lstStyle/>
          <a:p>
            <a:pPr>
              <a:lnSpc>
                <a:spcPct val="90000"/>
              </a:lnSpc>
            </a:pPr>
            <a:br>
              <a:rPr lang="en-GB" sz="3200" dirty="0"/>
            </a:br>
            <a:r>
              <a:rPr lang="en-GB" sz="3200" dirty="0"/>
              <a:t>7 April, PM: </a:t>
            </a:r>
            <a:br>
              <a:rPr lang="en-GB" sz="3200" dirty="0"/>
            </a:br>
            <a:r>
              <a:rPr lang="en-GB" sz="3200" dirty="0"/>
              <a:t>Back to Marseille Airport </a:t>
            </a:r>
            <a:br>
              <a:rPr lang="en-GB" sz="3200" dirty="0"/>
            </a:br>
            <a:r>
              <a:rPr lang="en-GB" sz="3200" dirty="0"/>
              <a:t>&amp; to Lampeter </a:t>
            </a:r>
          </a:p>
        </p:txBody>
      </p:sp>
      <p:sp>
        <p:nvSpPr>
          <p:cNvPr id="12" name="Subtitle 11">
            <a:extLst>
              <a:ext uri="{FF2B5EF4-FFF2-40B4-BE49-F238E27FC236}">
                <a16:creationId xmlns:a16="http://schemas.microsoft.com/office/drawing/2014/main" id="{94F52C0A-C761-4F97-BCFD-DD4036B49352}"/>
              </a:ext>
            </a:extLst>
          </p:cNvPr>
          <p:cNvSpPr>
            <a:spLocks noGrp="1"/>
          </p:cNvSpPr>
          <p:nvPr>
            <p:ph type="subTitle" idx="1"/>
          </p:nvPr>
        </p:nvSpPr>
        <p:spPr>
          <a:xfrm>
            <a:off x="4984750" y="5339865"/>
            <a:ext cx="3385344" cy="685801"/>
          </a:xfrm>
        </p:spPr>
        <p:txBody>
          <a:bodyPr>
            <a:normAutofit/>
          </a:bodyPr>
          <a:lstStyle/>
          <a:p>
            <a:endParaRPr lang="en-GB"/>
          </a:p>
        </p:txBody>
      </p:sp>
    </p:spTree>
    <p:extLst>
      <p:ext uri="{BB962C8B-B14F-4D97-AF65-F5344CB8AC3E}">
        <p14:creationId xmlns:p14="http://schemas.microsoft.com/office/powerpoint/2010/main" val="33731030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prestige"/>
      </p:transition>
    </mc:Choice>
    <mc:Fallback>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4EF74-80F8-4E23-92C7-46A6D96DAA1F}"/>
              </a:ext>
            </a:extLst>
          </p:cNvPr>
          <p:cNvSpPr>
            <a:spLocks noGrp="1"/>
          </p:cNvSpPr>
          <p:nvPr>
            <p:ph type="title"/>
          </p:nvPr>
        </p:nvSpPr>
        <p:spPr/>
        <p:txBody>
          <a:bodyPr/>
          <a:lstStyle/>
          <a:p>
            <a:endParaRPr lang="en-GB"/>
          </a:p>
        </p:txBody>
      </p:sp>
      <p:pic>
        <p:nvPicPr>
          <p:cNvPr id="5" name="Content Placeholder 4" descr="A close up of a map&#10;&#10;Description automatically generated">
            <a:extLst>
              <a:ext uri="{FF2B5EF4-FFF2-40B4-BE49-F238E27FC236}">
                <a16:creationId xmlns:a16="http://schemas.microsoft.com/office/drawing/2014/main" id="{D441A364-5FA4-499D-ACEB-2EF80C3FBFA2}"/>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1"/>
            <a:ext cx="9128144" cy="6858001"/>
          </a:xfrm>
        </p:spPr>
      </p:pic>
    </p:spTree>
    <p:extLst>
      <p:ext uri="{BB962C8B-B14F-4D97-AF65-F5344CB8AC3E}">
        <p14:creationId xmlns:p14="http://schemas.microsoft.com/office/powerpoint/2010/main" val="35041127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1A872-C639-4537-889D-A4E2DBA73325}"/>
              </a:ext>
            </a:extLst>
          </p:cNvPr>
          <p:cNvSpPr>
            <a:spLocks noGrp="1"/>
          </p:cNvSpPr>
          <p:nvPr>
            <p:ph type="title"/>
          </p:nvPr>
        </p:nvSpPr>
        <p:spPr/>
        <p:txBody>
          <a:bodyPr/>
          <a:lstStyle/>
          <a:p>
            <a:endParaRPr lang="en-GB"/>
          </a:p>
        </p:txBody>
      </p:sp>
      <p:pic>
        <p:nvPicPr>
          <p:cNvPr id="5" name="Content Placeholder 4" descr="A picture containing text, map&#10;&#10;Description automatically generated">
            <a:extLst>
              <a:ext uri="{FF2B5EF4-FFF2-40B4-BE49-F238E27FC236}">
                <a16:creationId xmlns:a16="http://schemas.microsoft.com/office/drawing/2014/main" id="{3F6B5CFD-7D62-498C-9777-4EEF8C76FCCE}"/>
              </a:ext>
            </a:extLst>
          </p:cNvPr>
          <p:cNvPicPr>
            <a:picLocks noGrp="1" noChangeAspect="1"/>
          </p:cNvPicPr>
          <p:nvPr>
            <p:ph idx="1"/>
          </p:nvPr>
        </p:nvPicPr>
        <p:blipFill>
          <a:blip r:embed="rId2"/>
          <a:stretch>
            <a:fillRect/>
          </a:stretch>
        </p:blipFill>
        <p:spPr>
          <a:xfrm>
            <a:off x="0" y="-1"/>
            <a:ext cx="9156584" cy="6858001"/>
          </a:xfrm>
        </p:spPr>
      </p:pic>
    </p:spTree>
    <p:extLst>
      <p:ext uri="{BB962C8B-B14F-4D97-AF65-F5344CB8AC3E}">
        <p14:creationId xmlns:p14="http://schemas.microsoft.com/office/powerpoint/2010/main" val="2694127380"/>
      </p:ext>
    </p:extLst>
  </p:cSld>
  <p:clrMapOvr>
    <a:masterClrMapping/>
  </p:clrMapOvr>
  <p:transition spd="slow">
    <p:randomBar/>
  </p:transition>
</p:sld>
</file>

<file path=ppt/slides/slide5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large stadium&#10;&#10;Description automatically generated">
            <a:extLst>
              <a:ext uri="{FF2B5EF4-FFF2-40B4-BE49-F238E27FC236}">
                <a16:creationId xmlns:a16="http://schemas.microsoft.com/office/drawing/2014/main" id="{77B5953A-E47C-436C-BB09-62B4C4C78386}"/>
              </a:ext>
            </a:extLst>
          </p:cNvPr>
          <p:cNvPicPr>
            <a:picLocks noChangeAspect="1"/>
          </p:cNvPicPr>
          <p:nvPr/>
        </p:nvPicPr>
        <p:blipFill rotWithShape="1">
          <a:blip r:embed="rId3"/>
          <a:srcRect l="2506" r="8493" b="-1"/>
          <a:stretch/>
        </p:blipFill>
        <p:spPr>
          <a:xfrm>
            <a:off x="20" y="-223"/>
            <a:ext cx="9143980" cy="6859786"/>
          </a:xfrm>
          <a:prstGeom prst="rect">
            <a:avLst/>
          </a:prstGeom>
        </p:spPr>
      </p:pic>
      <p:pic>
        <p:nvPicPr>
          <p:cNvPr id="7"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8"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3809E5F-BD9A-497A-9EF0-8857EC98FB39}"/>
              </a:ext>
            </a:extLst>
          </p:cNvPr>
          <p:cNvSpPr>
            <a:spLocks noGrp="1"/>
          </p:cNvSpPr>
          <p:nvPr>
            <p:ph type="title"/>
          </p:nvPr>
        </p:nvSpPr>
        <p:spPr>
          <a:xfrm>
            <a:off x="1093292" y="0"/>
            <a:ext cx="7077869" cy="1227667"/>
          </a:xfrm>
        </p:spPr>
        <p:txBody>
          <a:bodyPr>
            <a:normAutofit/>
          </a:bodyPr>
          <a:lstStyle/>
          <a:p>
            <a:pPr algn="ctr">
              <a:lnSpc>
                <a:spcPct val="90000"/>
              </a:lnSpc>
            </a:pPr>
            <a:r>
              <a:rPr lang="en-GB" sz="3200" dirty="0"/>
              <a:t>LEVEL 5: Learning outcomes</a:t>
            </a:r>
          </a:p>
        </p:txBody>
      </p:sp>
      <p:sp>
        <p:nvSpPr>
          <p:cNvPr id="3" name="Subtitle 2">
            <a:extLst>
              <a:ext uri="{FF2B5EF4-FFF2-40B4-BE49-F238E27FC236}">
                <a16:creationId xmlns:a16="http://schemas.microsoft.com/office/drawing/2014/main" id="{F151CDFD-EA86-4629-8E32-9CF1C7053C35}"/>
              </a:ext>
            </a:extLst>
          </p:cNvPr>
          <p:cNvSpPr>
            <a:spLocks noGrp="1"/>
          </p:cNvSpPr>
          <p:nvPr>
            <p:ph idx="1"/>
          </p:nvPr>
        </p:nvSpPr>
        <p:spPr>
          <a:xfrm>
            <a:off x="1035050" y="2006601"/>
            <a:ext cx="7077869" cy="3784600"/>
          </a:xfrm>
        </p:spPr>
        <p:txBody>
          <a:bodyPr>
            <a:normAutofit/>
          </a:bodyPr>
          <a:lstStyle/>
          <a:p>
            <a:pPr marL="0" indent="0">
              <a:buNone/>
            </a:pPr>
            <a:r>
              <a:rPr lang="en-GB" dirty="0"/>
              <a:t>Upon the successful completion of this module, the student should be able to:</a:t>
            </a:r>
          </a:p>
          <a:p>
            <a:r>
              <a:rPr lang="en-GB" dirty="0"/>
              <a:t>demonstrate a secure understanding and knowledge of the main aspects of the region’s history and archaeology;</a:t>
            </a:r>
          </a:p>
          <a:p>
            <a:r>
              <a:rPr lang="en-GB" dirty="0"/>
              <a:t>evaluate and analyse the ancient sources and archaeological evidence on the region; </a:t>
            </a:r>
          </a:p>
          <a:p>
            <a:r>
              <a:rPr lang="en-GB" dirty="0"/>
              <a:t>evaluate critically the main debated issues regarding the region’s archaeological remains, history and preservation and conservation;</a:t>
            </a:r>
          </a:p>
          <a:p>
            <a:r>
              <a:rPr lang="en-GB" dirty="0"/>
              <a:t>present written and oral work in a manner appropriate for a relevant/professional audience. </a:t>
            </a:r>
          </a:p>
          <a:p>
            <a:pPr marL="0" indent="0">
              <a:buNone/>
            </a:pPr>
            <a:endParaRPr lang="en-GB" dirty="0"/>
          </a:p>
        </p:txBody>
      </p:sp>
    </p:spTree>
    <p:extLst>
      <p:ext uri="{BB962C8B-B14F-4D97-AF65-F5344CB8AC3E}">
        <p14:creationId xmlns:p14="http://schemas.microsoft.com/office/powerpoint/2010/main" val="2926150180"/>
      </p:ext>
    </p:extLst>
  </p:cSld>
  <p:clrMapOvr>
    <a:masterClrMapping/>
  </p:clrMapOvr>
  <mc:AlternateContent xmlns:mc="http://schemas.openxmlformats.org/markup-compatibility/2006">
    <mc:Choice xmlns:p14="http://schemas.microsoft.com/office/powerpoint/2010/main" Requires="p14">
      <p:transition spd="slow" p14:dur="525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500"/>
                                        <p:tgtEl>
                                          <p:spTgt spid="3">
                                            <p:txEl>
                                              <p:pRg st="0" end="0"/>
                                            </p:txEl>
                                          </p:spTgt>
                                        </p:tgtEl>
                                      </p:cBhvr>
                                    </p:animEffect>
                                    <p:anim calcmode="lin" valueType="num">
                                      <p:cBhvr>
                                        <p:cTn id="8" dur="1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500"/>
                                        <p:tgtEl>
                                          <p:spTgt spid="3">
                                            <p:txEl>
                                              <p:pRg st="1" end="1"/>
                                            </p:txEl>
                                          </p:spTgt>
                                        </p:tgtEl>
                                      </p:cBhvr>
                                    </p:animEffect>
                                    <p:anim calcmode="lin" valueType="num">
                                      <p:cBhvr>
                                        <p:cTn id="14" dur="1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500"/>
                                        <p:tgtEl>
                                          <p:spTgt spid="3">
                                            <p:txEl>
                                              <p:pRg st="2" end="2"/>
                                            </p:txEl>
                                          </p:spTgt>
                                        </p:tgtEl>
                                      </p:cBhvr>
                                    </p:animEffect>
                                    <p:anim calcmode="lin" valueType="num">
                                      <p:cBhvr>
                                        <p:cTn id="20" dur="1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500"/>
                                        <p:tgtEl>
                                          <p:spTgt spid="3">
                                            <p:txEl>
                                              <p:pRg st="3" end="3"/>
                                            </p:txEl>
                                          </p:spTgt>
                                        </p:tgtEl>
                                      </p:cBhvr>
                                    </p:animEffect>
                                    <p:anim calcmode="lin" valueType="num">
                                      <p:cBhvr>
                                        <p:cTn id="26" dur="1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500"/>
                                        <p:tgtEl>
                                          <p:spTgt spid="3">
                                            <p:txEl>
                                              <p:pRg st="4" end="4"/>
                                            </p:txEl>
                                          </p:spTgt>
                                        </p:tgtEl>
                                      </p:cBhvr>
                                    </p:animEffect>
                                    <p:anim calcmode="lin" valueType="num">
                                      <p:cBhvr>
                                        <p:cTn id="32" dur="1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5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large stadium&#10;&#10;Description automatically generated">
            <a:extLst>
              <a:ext uri="{FF2B5EF4-FFF2-40B4-BE49-F238E27FC236}">
                <a16:creationId xmlns:a16="http://schemas.microsoft.com/office/drawing/2014/main" id="{77B5953A-E47C-436C-BB09-62B4C4C78386}"/>
              </a:ext>
            </a:extLst>
          </p:cNvPr>
          <p:cNvPicPr>
            <a:picLocks noChangeAspect="1"/>
          </p:cNvPicPr>
          <p:nvPr/>
        </p:nvPicPr>
        <p:blipFill rotWithShape="1">
          <a:blip r:embed="rId3"/>
          <a:srcRect l="2506" r="8493" b="-1"/>
          <a:stretch/>
        </p:blipFill>
        <p:spPr>
          <a:xfrm>
            <a:off x="20" y="-223"/>
            <a:ext cx="9143980" cy="6859786"/>
          </a:xfrm>
          <a:prstGeom prst="rect">
            <a:avLst/>
          </a:prstGeom>
        </p:spPr>
      </p:pic>
      <p:pic>
        <p:nvPicPr>
          <p:cNvPr id="7"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8"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3809E5F-BD9A-497A-9EF0-8857EC98FB39}"/>
              </a:ext>
            </a:extLst>
          </p:cNvPr>
          <p:cNvSpPr>
            <a:spLocks noGrp="1"/>
          </p:cNvSpPr>
          <p:nvPr>
            <p:ph type="title"/>
          </p:nvPr>
        </p:nvSpPr>
        <p:spPr>
          <a:xfrm>
            <a:off x="1093292" y="0"/>
            <a:ext cx="7077869" cy="1227667"/>
          </a:xfrm>
        </p:spPr>
        <p:txBody>
          <a:bodyPr>
            <a:normAutofit/>
          </a:bodyPr>
          <a:lstStyle/>
          <a:p>
            <a:pPr>
              <a:lnSpc>
                <a:spcPct val="90000"/>
              </a:lnSpc>
            </a:pPr>
            <a:r>
              <a:rPr lang="en-GB" sz="3200" dirty="0"/>
              <a:t>LEVEL 5: PORTFOLIO 100% - Part 1</a:t>
            </a:r>
          </a:p>
        </p:txBody>
      </p:sp>
      <p:sp>
        <p:nvSpPr>
          <p:cNvPr id="3" name="Subtitle 2">
            <a:extLst>
              <a:ext uri="{FF2B5EF4-FFF2-40B4-BE49-F238E27FC236}">
                <a16:creationId xmlns:a16="http://schemas.microsoft.com/office/drawing/2014/main" id="{F151CDFD-EA86-4629-8E32-9CF1C7053C35}"/>
              </a:ext>
            </a:extLst>
          </p:cNvPr>
          <p:cNvSpPr>
            <a:spLocks noGrp="1"/>
          </p:cNvSpPr>
          <p:nvPr>
            <p:ph idx="1"/>
          </p:nvPr>
        </p:nvSpPr>
        <p:spPr>
          <a:xfrm>
            <a:off x="1035050" y="1379813"/>
            <a:ext cx="7077869" cy="2923890"/>
          </a:xfrm>
        </p:spPr>
        <p:txBody>
          <a:bodyPr>
            <a:normAutofit/>
          </a:bodyPr>
          <a:lstStyle/>
          <a:p>
            <a:r>
              <a:rPr lang="en-GB" b="1" dirty="0"/>
              <a:t>First part: Poster</a:t>
            </a:r>
            <a:br>
              <a:rPr lang="en-GB" b="1" dirty="0"/>
            </a:br>
            <a:r>
              <a:rPr lang="en-GB" b="1" dirty="0"/>
              <a:t>Submission Deadline: Thursday, 28</a:t>
            </a:r>
            <a:r>
              <a:rPr lang="en-GB" b="1" baseline="30000" dirty="0"/>
              <a:t>th</a:t>
            </a:r>
            <a:r>
              <a:rPr lang="en-GB" b="1" dirty="0"/>
              <a:t> March 2019, 23.59 </a:t>
            </a:r>
            <a:br>
              <a:rPr lang="en-GB" b="1" dirty="0"/>
            </a:br>
            <a:r>
              <a:rPr lang="en-GB" b="1" dirty="0"/>
              <a:t>(50% of portfolio mark)</a:t>
            </a:r>
            <a:endParaRPr lang="en-GB" dirty="0"/>
          </a:p>
          <a:p>
            <a:r>
              <a:rPr lang="en-GB" dirty="0"/>
              <a:t> </a:t>
            </a:r>
          </a:p>
          <a:p>
            <a:r>
              <a:rPr lang="en-GB" dirty="0"/>
              <a:t>Create an academic poster (A1 size) on one of the following sites/subjects. You will need to choose </a:t>
            </a:r>
            <a:r>
              <a:rPr lang="en-GB" b="1" u="sng" dirty="0"/>
              <a:t>ONE</a:t>
            </a:r>
            <a:r>
              <a:rPr lang="en-GB" dirty="0"/>
              <a:t> of these subjects; each person in the class will have to choose a DIFFERENT subject. </a:t>
            </a:r>
            <a:br>
              <a:rPr lang="en-GB" dirty="0"/>
            </a:br>
            <a:r>
              <a:rPr lang="en-GB" dirty="0"/>
              <a:t>Make your subject selection on Moodle by the </a:t>
            </a:r>
            <a:r>
              <a:rPr lang="en-GB" b="1" dirty="0"/>
              <a:t>20</a:t>
            </a:r>
            <a:r>
              <a:rPr lang="en-GB" b="1" baseline="30000" dirty="0"/>
              <a:t>th</a:t>
            </a:r>
            <a:r>
              <a:rPr lang="en-GB" b="1" dirty="0"/>
              <a:t> March 2019</a:t>
            </a:r>
            <a:r>
              <a:rPr lang="en-GB" dirty="0"/>
              <a:t>.</a:t>
            </a:r>
          </a:p>
        </p:txBody>
      </p:sp>
    </p:spTree>
    <p:extLst>
      <p:ext uri="{BB962C8B-B14F-4D97-AF65-F5344CB8AC3E}">
        <p14:creationId xmlns:p14="http://schemas.microsoft.com/office/powerpoint/2010/main" val="3775879854"/>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2000"/>
                                        <p:tgtEl>
                                          <p:spTgt spid="3">
                                            <p:txEl>
                                              <p:pRg st="1" end="1"/>
                                            </p:txEl>
                                          </p:spTgt>
                                        </p:tgtEl>
                                      </p:cBhvr>
                                    </p:animEffect>
                                    <p:anim calcmode="lin" valueType="num">
                                      <p:cBhvr>
                                        <p:cTn id="14"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anim calcmode="lin" valueType="num">
                                      <p:cBhvr>
                                        <p:cTn id="20"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large stadium&#10;&#10;Description automatically generated">
            <a:extLst>
              <a:ext uri="{FF2B5EF4-FFF2-40B4-BE49-F238E27FC236}">
                <a16:creationId xmlns:a16="http://schemas.microsoft.com/office/drawing/2014/main" id="{77B5953A-E47C-436C-BB09-62B4C4C78386}"/>
              </a:ext>
            </a:extLst>
          </p:cNvPr>
          <p:cNvPicPr>
            <a:picLocks noChangeAspect="1"/>
          </p:cNvPicPr>
          <p:nvPr/>
        </p:nvPicPr>
        <p:blipFill rotWithShape="1">
          <a:blip r:embed="rId3"/>
          <a:srcRect l="2506" r="8493" b="-1"/>
          <a:stretch/>
        </p:blipFill>
        <p:spPr>
          <a:xfrm>
            <a:off x="20" y="-223"/>
            <a:ext cx="9143980" cy="6859786"/>
          </a:xfrm>
          <a:prstGeom prst="rect">
            <a:avLst/>
          </a:prstGeom>
        </p:spPr>
      </p:pic>
      <p:pic>
        <p:nvPicPr>
          <p:cNvPr id="7"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8"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3809E5F-BD9A-497A-9EF0-8857EC98FB39}"/>
              </a:ext>
            </a:extLst>
          </p:cNvPr>
          <p:cNvSpPr>
            <a:spLocks noGrp="1"/>
          </p:cNvSpPr>
          <p:nvPr>
            <p:ph type="title"/>
          </p:nvPr>
        </p:nvSpPr>
        <p:spPr>
          <a:xfrm>
            <a:off x="1093292" y="0"/>
            <a:ext cx="7077869" cy="1227667"/>
          </a:xfrm>
        </p:spPr>
        <p:txBody>
          <a:bodyPr>
            <a:normAutofit/>
          </a:bodyPr>
          <a:lstStyle/>
          <a:p>
            <a:pPr>
              <a:lnSpc>
                <a:spcPct val="90000"/>
              </a:lnSpc>
            </a:pPr>
            <a:r>
              <a:rPr lang="en-GB" sz="3200" dirty="0"/>
              <a:t>LEVEL 5: PORTFOLIO 100% - Part 1</a:t>
            </a:r>
          </a:p>
        </p:txBody>
      </p:sp>
      <p:graphicFrame>
        <p:nvGraphicFramePr>
          <p:cNvPr id="9" name="Content Placeholder 8">
            <a:extLst>
              <a:ext uri="{FF2B5EF4-FFF2-40B4-BE49-F238E27FC236}">
                <a16:creationId xmlns:a16="http://schemas.microsoft.com/office/drawing/2014/main" id="{D161FA77-0C94-45F6-BF66-CFB3511654CC}"/>
              </a:ext>
            </a:extLst>
          </p:cNvPr>
          <p:cNvGraphicFramePr>
            <a:graphicFrameLocks noGrp="1"/>
          </p:cNvGraphicFramePr>
          <p:nvPr>
            <p:ph idx="1"/>
            <p:extLst>
              <p:ext uri="{D42A27DB-BD31-4B8C-83A1-F6EECF244321}">
                <p14:modId xmlns:p14="http://schemas.microsoft.com/office/powerpoint/2010/main" val="1897450265"/>
              </p:ext>
            </p:extLst>
          </p:nvPr>
        </p:nvGraphicFramePr>
        <p:xfrm>
          <a:off x="1093292" y="1378585"/>
          <a:ext cx="7010373" cy="4814152"/>
        </p:xfrm>
        <a:graphic>
          <a:graphicData uri="http://schemas.openxmlformats.org/drawingml/2006/table">
            <a:tbl>
              <a:tblPr firstRow="1" firstCol="1" bandRow="1">
                <a:tableStyleId>{5C22544A-7EE6-4342-B048-85BDC9FD1C3A}</a:tableStyleId>
              </a:tblPr>
              <a:tblGrid>
                <a:gridCol w="7010373">
                  <a:extLst>
                    <a:ext uri="{9D8B030D-6E8A-4147-A177-3AD203B41FA5}">
                      <a16:colId xmlns:a16="http://schemas.microsoft.com/office/drawing/2014/main" val="1973159205"/>
                    </a:ext>
                  </a:extLst>
                </a:gridCol>
              </a:tblGrid>
              <a:tr h="300909">
                <a:tc>
                  <a:txBody>
                    <a:bodyPr/>
                    <a:lstStyle/>
                    <a:p>
                      <a:pPr>
                        <a:spcAft>
                          <a:spcPts val="0"/>
                        </a:spcAft>
                      </a:pPr>
                      <a:r>
                        <a:rPr lang="en-GB" sz="1800">
                          <a:effectLst/>
                        </a:rPr>
                        <a:t>Level 5</a:t>
                      </a:r>
                      <a:endParaRPr lang="en-GB" sz="120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145829414"/>
                  </a:ext>
                </a:extLst>
              </a:tr>
              <a:tr h="601426">
                <a:tc>
                  <a:txBody>
                    <a:bodyPr/>
                    <a:lstStyle/>
                    <a:p>
                      <a:pPr marL="0" lvl="0" indent="0" algn="ctr" rtl="0">
                        <a:spcAft>
                          <a:spcPts val="0"/>
                        </a:spcAft>
                        <a:buFont typeface="+mj-lt"/>
                        <a:buNone/>
                      </a:pPr>
                      <a:r>
                        <a:rPr lang="en-GB" sz="1800" dirty="0" err="1">
                          <a:effectLst/>
                        </a:rPr>
                        <a:t>Nîmes</a:t>
                      </a:r>
                      <a:r>
                        <a:rPr lang="en-GB" sz="1800" dirty="0">
                          <a:effectLst/>
                        </a:rPr>
                        <a:t>’ Amphitheatre: its architecture, construction, renovation in Antiquity</a:t>
                      </a:r>
                      <a:endParaRPr lang="en-GB" sz="1200" dirty="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304478976"/>
                  </a:ext>
                </a:extLst>
              </a:tr>
              <a:tr h="300909">
                <a:tc>
                  <a:txBody>
                    <a:bodyPr/>
                    <a:lstStyle/>
                    <a:p>
                      <a:pPr marL="0" lvl="0" indent="0" algn="ctr" rtl="0">
                        <a:spcAft>
                          <a:spcPts val="0"/>
                        </a:spcAft>
                        <a:buFont typeface="+mj-lt"/>
                        <a:buNone/>
                      </a:pPr>
                      <a:r>
                        <a:rPr lang="en-GB" sz="1800">
                          <a:effectLst/>
                        </a:rPr>
                        <a:t>Nîmes’ Maison Carée</a:t>
                      </a:r>
                      <a:endParaRPr lang="en-GB" sz="120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1619425193"/>
                  </a:ext>
                </a:extLst>
              </a:tr>
              <a:tr h="300909">
                <a:tc>
                  <a:txBody>
                    <a:bodyPr/>
                    <a:lstStyle/>
                    <a:p>
                      <a:pPr marL="0" lvl="0" indent="0" algn="ctr" rtl="0">
                        <a:spcAft>
                          <a:spcPts val="0"/>
                        </a:spcAft>
                        <a:buFont typeface="+mj-lt"/>
                        <a:buNone/>
                      </a:pPr>
                      <a:r>
                        <a:rPr lang="en-GB" sz="1800">
                          <a:effectLst/>
                        </a:rPr>
                        <a:t>Glanum’s Mausoleum of the Julii: architecture, art, dating</a:t>
                      </a:r>
                      <a:endParaRPr lang="en-GB" sz="120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1459298208"/>
                  </a:ext>
                </a:extLst>
              </a:tr>
              <a:tr h="300909">
                <a:tc>
                  <a:txBody>
                    <a:bodyPr/>
                    <a:lstStyle/>
                    <a:p>
                      <a:pPr marL="0" lvl="0" indent="0" algn="ctr" rtl="0">
                        <a:spcAft>
                          <a:spcPts val="0"/>
                        </a:spcAft>
                        <a:buFont typeface="+mj-lt"/>
                        <a:buNone/>
                      </a:pPr>
                      <a:r>
                        <a:rPr lang="en-GB" sz="1800" dirty="0">
                          <a:effectLst/>
                        </a:rPr>
                        <a:t>Pont-du-Gard and the construction of </a:t>
                      </a:r>
                      <a:r>
                        <a:rPr lang="en-GB" sz="1800" dirty="0" err="1">
                          <a:effectLst/>
                        </a:rPr>
                        <a:t>Nîmes</a:t>
                      </a:r>
                      <a:r>
                        <a:rPr lang="en-GB" sz="1800" dirty="0">
                          <a:effectLst/>
                        </a:rPr>
                        <a:t>’ aqueduct</a:t>
                      </a:r>
                      <a:endParaRPr lang="en-GB" sz="1200" dirty="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1807493395"/>
                  </a:ext>
                </a:extLst>
              </a:tr>
              <a:tr h="300909">
                <a:tc>
                  <a:txBody>
                    <a:bodyPr/>
                    <a:lstStyle/>
                    <a:p>
                      <a:pPr marL="0" lvl="0" indent="0" algn="ctr" rtl="0">
                        <a:spcAft>
                          <a:spcPts val="0"/>
                        </a:spcAft>
                        <a:buFont typeface="+mj-lt"/>
                        <a:buNone/>
                      </a:pPr>
                      <a:r>
                        <a:rPr lang="en-GB" sz="1800">
                          <a:effectLst/>
                        </a:rPr>
                        <a:t>The Roman theatre of Orange</a:t>
                      </a:r>
                      <a:endParaRPr lang="en-GB" sz="120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2704798636"/>
                  </a:ext>
                </a:extLst>
              </a:tr>
              <a:tr h="300909">
                <a:tc>
                  <a:txBody>
                    <a:bodyPr/>
                    <a:lstStyle/>
                    <a:p>
                      <a:pPr marL="0" lvl="0" indent="0" algn="ctr" rtl="0">
                        <a:spcAft>
                          <a:spcPts val="0"/>
                        </a:spcAft>
                        <a:buFont typeface="+mj-lt"/>
                        <a:buNone/>
                      </a:pPr>
                      <a:r>
                        <a:rPr lang="en-GB" sz="1800" dirty="0">
                          <a:effectLst/>
                        </a:rPr>
                        <a:t>The Roman (‘triumphal’) arch of Orange</a:t>
                      </a:r>
                      <a:endParaRPr lang="en-GB" sz="1200" dirty="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2204957545"/>
                  </a:ext>
                </a:extLst>
              </a:tr>
              <a:tr h="300909">
                <a:tc>
                  <a:txBody>
                    <a:bodyPr/>
                    <a:lstStyle/>
                    <a:p>
                      <a:pPr marL="0" lvl="0" indent="0" algn="ctr" rtl="0">
                        <a:spcAft>
                          <a:spcPts val="0"/>
                        </a:spcAft>
                        <a:buFont typeface="+mj-lt"/>
                        <a:buNone/>
                      </a:pPr>
                      <a:r>
                        <a:rPr lang="en-GB" sz="1800" dirty="0">
                          <a:effectLst/>
                        </a:rPr>
                        <a:t>Arles’ Romanesque Cathedral</a:t>
                      </a:r>
                      <a:endParaRPr lang="en-GB" sz="1200" dirty="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2704959902"/>
                  </a:ext>
                </a:extLst>
              </a:tr>
              <a:tr h="300909">
                <a:tc>
                  <a:txBody>
                    <a:bodyPr/>
                    <a:lstStyle/>
                    <a:p>
                      <a:pPr marL="0" lvl="0" indent="0" algn="ctr" rtl="0">
                        <a:spcAft>
                          <a:spcPts val="0"/>
                        </a:spcAft>
                        <a:buFont typeface="+mj-lt"/>
                        <a:buNone/>
                      </a:pPr>
                      <a:r>
                        <a:rPr lang="en-GB" sz="1800">
                          <a:effectLst/>
                        </a:rPr>
                        <a:t>Arles’ Cryptoporticus and Forum</a:t>
                      </a:r>
                      <a:endParaRPr lang="en-GB" sz="120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92712087"/>
                  </a:ext>
                </a:extLst>
              </a:tr>
              <a:tr h="300909">
                <a:tc>
                  <a:txBody>
                    <a:bodyPr/>
                    <a:lstStyle/>
                    <a:p>
                      <a:pPr marL="0" lvl="0" indent="0" algn="ctr" rtl="0">
                        <a:spcAft>
                          <a:spcPts val="0"/>
                        </a:spcAft>
                        <a:buFont typeface="+mj-lt"/>
                        <a:buNone/>
                      </a:pPr>
                      <a:r>
                        <a:rPr lang="en-GB" sz="1800">
                          <a:effectLst/>
                        </a:rPr>
                        <a:t>Arles’ Baths of Constantine</a:t>
                      </a:r>
                      <a:endParaRPr lang="en-GB" sz="120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3530049859"/>
                  </a:ext>
                </a:extLst>
              </a:tr>
              <a:tr h="300909">
                <a:tc>
                  <a:txBody>
                    <a:bodyPr/>
                    <a:lstStyle/>
                    <a:p>
                      <a:pPr marL="0" lvl="0" indent="0" algn="ctr" rtl="0">
                        <a:spcAft>
                          <a:spcPts val="0"/>
                        </a:spcAft>
                        <a:buFont typeface="+mj-lt"/>
                        <a:buNone/>
                      </a:pPr>
                      <a:r>
                        <a:rPr lang="en-GB" sz="1800">
                          <a:effectLst/>
                        </a:rPr>
                        <a:t>The history of Glanum’s forum complex</a:t>
                      </a:r>
                      <a:endParaRPr lang="en-GB" sz="120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2500151363"/>
                  </a:ext>
                </a:extLst>
              </a:tr>
              <a:tr h="300909">
                <a:tc>
                  <a:txBody>
                    <a:bodyPr/>
                    <a:lstStyle/>
                    <a:p>
                      <a:pPr marL="0" lvl="0" indent="0" algn="ctr" rtl="0">
                        <a:spcAft>
                          <a:spcPts val="0"/>
                        </a:spcAft>
                        <a:buFont typeface="+mj-lt"/>
                        <a:buNone/>
                      </a:pPr>
                      <a:r>
                        <a:rPr lang="en-GB" sz="1800" dirty="0">
                          <a:effectLst/>
                        </a:rPr>
                        <a:t>The medieval Papal Palace at Avignon</a:t>
                      </a:r>
                      <a:endParaRPr lang="en-GB" sz="1200" dirty="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1954603806"/>
                  </a:ext>
                </a:extLst>
              </a:tr>
              <a:tr h="300909">
                <a:tc>
                  <a:txBody>
                    <a:bodyPr/>
                    <a:lstStyle/>
                    <a:p>
                      <a:pPr marL="0" lvl="0" indent="0" algn="ctr" rtl="0">
                        <a:spcAft>
                          <a:spcPts val="0"/>
                        </a:spcAft>
                        <a:buFont typeface="+mj-lt"/>
                        <a:buNone/>
                      </a:pPr>
                      <a:r>
                        <a:rPr lang="fr-FR" sz="1800" dirty="0">
                          <a:effectLst/>
                        </a:rPr>
                        <a:t>The </a:t>
                      </a:r>
                      <a:r>
                        <a:rPr lang="fr-FR" sz="1800" dirty="0" err="1">
                          <a:effectLst/>
                        </a:rPr>
                        <a:t>medieval</a:t>
                      </a:r>
                      <a:r>
                        <a:rPr lang="fr-FR" sz="1800" dirty="0">
                          <a:effectLst/>
                        </a:rPr>
                        <a:t> site of Les Baux-de-Provence</a:t>
                      </a:r>
                      <a:endParaRPr lang="en-GB" sz="1200" dirty="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3552968446"/>
                  </a:ext>
                </a:extLst>
              </a:tr>
              <a:tr h="300909">
                <a:tc>
                  <a:txBody>
                    <a:bodyPr/>
                    <a:lstStyle/>
                    <a:p>
                      <a:pPr marL="0" lvl="0" indent="0" algn="ctr" rtl="0">
                        <a:spcAft>
                          <a:spcPts val="0"/>
                        </a:spcAft>
                        <a:buFont typeface="+mj-lt"/>
                        <a:buNone/>
                      </a:pPr>
                      <a:r>
                        <a:rPr lang="en-GB" sz="1800" dirty="0">
                          <a:effectLst/>
                        </a:rPr>
                        <a:t>Arles’ 3rd-5th century sarcophagi: art, religion, myth</a:t>
                      </a:r>
                      <a:endParaRPr lang="en-GB" sz="1200" dirty="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3461909136"/>
                  </a:ext>
                </a:extLst>
              </a:tr>
              <a:tr h="300909">
                <a:tc>
                  <a:txBody>
                    <a:bodyPr/>
                    <a:lstStyle/>
                    <a:p>
                      <a:pPr marL="0" lvl="0" indent="0" algn="ctr" rtl="0">
                        <a:spcAft>
                          <a:spcPts val="0"/>
                        </a:spcAft>
                        <a:buFont typeface="+mj-lt"/>
                        <a:buNone/>
                      </a:pPr>
                      <a:r>
                        <a:rPr lang="en-GB" sz="1800" dirty="0" err="1">
                          <a:effectLst/>
                        </a:rPr>
                        <a:t>Nîmes</a:t>
                      </a:r>
                      <a:r>
                        <a:rPr lang="en-GB" sz="1800" dirty="0">
                          <a:effectLst/>
                        </a:rPr>
                        <a:t>; Roman city walls</a:t>
                      </a:r>
                      <a:endParaRPr lang="en-GB" sz="1200" dirty="0">
                        <a:effectLst/>
                        <a:latin typeface="Times New Roman" panose="02020603050405020304" pitchFamily="18" charset="0"/>
                        <a:ea typeface="Times New Roman" panose="02020603050405020304" pitchFamily="18" charset="0"/>
                      </a:endParaRPr>
                    </a:p>
                  </a:txBody>
                  <a:tcPr marL="68535" marR="68535" marT="0" marB="0"/>
                </a:tc>
                <a:extLst>
                  <a:ext uri="{0D108BD9-81ED-4DB2-BD59-A6C34878D82A}">
                    <a16:rowId xmlns:a16="http://schemas.microsoft.com/office/drawing/2014/main" val="469243360"/>
                  </a:ext>
                </a:extLst>
              </a:tr>
            </a:tbl>
          </a:graphicData>
        </a:graphic>
      </p:graphicFrame>
    </p:spTree>
    <p:extLst>
      <p:ext uri="{BB962C8B-B14F-4D97-AF65-F5344CB8AC3E}">
        <p14:creationId xmlns:p14="http://schemas.microsoft.com/office/powerpoint/2010/main" val="3020247704"/>
      </p:ext>
    </p:extLst>
  </p:cSld>
  <p:clrMapOvr>
    <a:masterClrMapping/>
  </p:clrMapOvr>
  <p:transition spd="slow">
    <p:randomBar/>
  </p:transition>
</p:sld>
</file>

<file path=ppt/slides/slide53.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large stadium&#10;&#10;Description automatically generated">
            <a:extLst>
              <a:ext uri="{FF2B5EF4-FFF2-40B4-BE49-F238E27FC236}">
                <a16:creationId xmlns:a16="http://schemas.microsoft.com/office/drawing/2014/main" id="{77B5953A-E47C-436C-BB09-62B4C4C78386}"/>
              </a:ext>
            </a:extLst>
          </p:cNvPr>
          <p:cNvPicPr>
            <a:picLocks noChangeAspect="1"/>
          </p:cNvPicPr>
          <p:nvPr/>
        </p:nvPicPr>
        <p:blipFill rotWithShape="1">
          <a:blip r:embed="rId3"/>
          <a:srcRect l="2506" r="8493" b="-1"/>
          <a:stretch/>
        </p:blipFill>
        <p:spPr>
          <a:xfrm>
            <a:off x="20" y="-223"/>
            <a:ext cx="9143980" cy="6859786"/>
          </a:xfrm>
          <a:prstGeom prst="rect">
            <a:avLst/>
          </a:prstGeom>
        </p:spPr>
      </p:pic>
      <p:pic>
        <p:nvPicPr>
          <p:cNvPr id="7"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8"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3809E5F-BD9A-497A-9EF0-8857EC98FB39}"/>
              </a:ext>
            </a:extLst>
          </p:cNvPr>
          <p:cNvSpPr>
            <a:spLocks noGrp="1"/>
          </p:cNvSpPr>
          <p:nvPr>
            <p:ph type="title"/>
          </p:nvPr>
        </p:nvSpPr>
        <p:spPr>
          <a:xfrm>
            <a:off x="1093292" y="0"/>
            <a:ext cx="7077869" cy="1227667"/>
          </a:xfrm>
        </p:spPr>
        <p:txBody>
          <a:bodyPr>
            <a:normAutofit/>
          </a:bodyPr>
          <a:lstStyle/>
          <a:p>
            <a:pPr>
              <a:lnSpc>
                <a:spcPct val="90000"/>
              </a:lnSpc>
            </a:pPr>
            <a:r>
              <a:rPr lang="en-GB" sz="3200" dirty="0"/>
              <a:t>LEVEL 5: PORTFOLIO 100% - Part 1</a:t>
            </a:r>
          </a:p>
        </p:txBody>
      </p:sp>
      <p:sp>
        <p:nvSpPr>
          <p:cNvPr id="4" name="Content Placeholder 3">
            <a:extLst>
              <a:ext uri="{FF2B5EF4-FFF2-40B4-BE49-F238E27FC236}">
                <a16:creationId xmlns:a16="http://schemas.microsoft.com/office/drawing/2014/main" id="{562FB16A-C62F-44FD-BFE8-117E309FBC13}"/>
              </a:ext>
            </a:extLst>
          </p:cNvPr>
          <p:cNvSpPr>
            <a:spLocks noGrp="1"/>
          </p:cNvSpPr>
          <p:nvPr>
            <p:ph idx="1"/>
          </p:nvPr>
        </p:nvSpPr>
        <p:spPr>
          <a:xfrm>
            <a:off x="457200" y="1144369"/>
            <a:ext cx="7772400" cy="5563056"/>
          </a:xfrm>
        </p:spPr>
        <p:txBody>
          <a:bodyPr>
            <a:normAutofit fontScale="92500" lnSpcReduction="10000"/>
          </a:bodyPr>
          <a:lstStyle/>
          <a:p>
            <a:pPr algn="ctr"/>
            <a:r>
              <a:rPr lang="en-GB" sz="3000" b="1" dirty="0"/>
              <a:t>Second Part: Video Tour: </a:t>
            </a:r>
            <a:br>
              <a:rPr lang="en-GB" b="1" dirty="0"/>
            </a:br>
            <a:r>
              <a:rPr lang="en-GB" b="1" dirty="0"/>
              <a:t>Submission Deadline: 12</a:t>
            </a:r>
            <a:r>
              <a:rPr lang="en-GB" b="1" baseline="30000" dirty="0"/>
              <a:t>th</a:t>
            </a:r>
            <a:r>
              <a:rPr lang="en-GB" b="1" dirty="0"/>
              <a:t> April 2019</a:t>
            </a:r>
            <a:br>
              <a:rPr lang="en-GB" b="1" dirty="0"/>
            </a:br>
            <a:r>
              <a:rPr lang="en-GB" b="1" dirty="0"/>
              <a:t>(50% of overall mark)</a:t>
            </a:r>
            <a:endParaRPr lang="en-GB" dirty="0"/>
          </a:p>
          <a:p>
            <a:r>
              <a:rPr lang="en-GB" dirty="0"/>
              <a:t> </a:t>
            </a:r>
          </a:p>
          <a:p>
            <a:r>
              <a:rPr lang="en-GB" dirty="0"/>
              <a:t>Level 5: Create a 10-minute video tour for an academic audience on an appropriate </a:t>
            </a:r>
            <a:r>
              <a:rPr lang="en-GB" b="1" dirty="0"/>
              <a:t>site of your choice; </a:t>
            </a:r>
            <a:r>
              <a:rPr lang="en-GB" dirty="0"/>
              <a:t>discuss the site’s significance for improving our understanding of social, economic or cultural developments in the Roman period.</a:t>
            </a:r>
          </a:p>
          <a:p>
            <a:r>
              <a:rPr lang="en-GB" dirty="0"/>
              <a:t>Guidelines: </a:t>
            </a:r>
          </a:p>
          <a:p>
            <a:pPr lvl="1"/>
            <a:r>
              <a:rPr lang="en-GB" dirty="0"/>
              <a:t>Length: 10 minutes</a:t>
            </a:r>
          </a:p>
          <a:p>
            <a:pPr lvl="1"/>
            <a:r>
              <a:rPr lang="en-GB" dirty="0"/>
              <a:t>The video tour should include appropriate audio as well as non-video components. </a:t>
            </a:r>
          </a:p>
          <a:p>
            <a:pPr lvl="1"/>
            <a:r>
              <a:rPr lang="en-GB" dirty="0"/>
              <a:t>You are expected to acquire the footage during the fieldtrip, but you will need to research the site and what you will wish to present in advance (otherwise you will not know what to record!). </a:t>
            </a:r>
          </a:p>
          <a:p>
            <a:pPr lvl="1"/>
            <a:r>
              <a:rPr lang="en-GB" dirty="0"/>
              <a:t>A training session on available video editing software will be provided during the semester. If you do not have access to video recording equipment (such as a smartphone), then you will need to tell the lecturer by the 25</a:t>
            </a:r>
            <a:r>
              <a:rPr lang="en-GB" baseline="30000" dirty="0"/>
              <a:t>th</a:t>
            </a:r>
            <a:r>
              <a:rPr lang="en-GB" dirty="0"/>
              <a:t> March 2019.</a:t>
            </a:r>
          </a:p>
          <a:p>
            <a:pPr lvl="1"/>
            <a:r>
              <a:rPr lang="en-GB" dirty="0"/>
              <a:t>You will need to inform the lecturer of the site that you will be working on by the </a:t>
            </a:r>
            <a:r>
              <a:rPr lang="en-GB" b="1" dirty="0"/>
              <a:t>25</a:t>
            </a:r>
            <a:r>
              <a:rPr lang="en-GB" b="1" baseline="30000" dirty="0"/>
              <a:t>th</a:t>
            </a:r>
            <a:r>
              <a:rPr lang="en-GB" b="1" dirty="0"/>
              <a:t> March 2019</a:t>
            </a:r>
            <a:r>
              <a:rPr lang="en-GB" dirty="0"/>
              <a:t>. The choice of site </a:t>
            </a:r>
            <a:r>
              <a:rPr lang="en-GB" b="1" dirty="0"/>
              <a:t>MUST NOT</a:t>
            </a:r>
            <a:r>
              <a:rPr lang="en-GB" dirty="0"/>
              <a:t> overlap with your poster.</a:t>
            </a:r>
          </a:p>
          <a:p>
            <a:endParaRPr lang="en-GB" dirty="0"/>
          </a:p>
        </p:txBody>
      </p:sp>
    </p:spTree>
    <p:extLst>
      <p:ext uri="{BB962C8B-B14F-4D97-AF65-F5344CB8AC3E}">
        <p14:creationId xmlns:p14="http://schemas.microsoft.com/office/powerpoint/2010/main" val="377044810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500"/>
                                        <p:tgtEl>
                                          <p:spTgt spid="4">
                                            <p:txEl>
                                              <p:pRg st="0" end="0"/>
                                            </p:txEl>
                                          </p:spTgt>
                                        </p:tgtEl>
                                      </p:cBhvr>
                                    </p:animEffect>
                                    <p:anim calcmode="lin" valueType="num">
                                      <p:cBhvr>
                                        <p:cTn id="8" dur="1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500"/>
                                        <p:tgtEl>
                                          <p:spTgt spid="4">
                                            <p:txEl>
                                              <p:pRg st="1" end="1"/>
                                            </p:txEl>
                                          </p:spTgt>
                                        </p:tgtEl>
                                      </p:cBhvr>
                                    </p:animEffect>
                                    <p:anim calcmode="lin" valueType="num">
                                      <p:cBhvr>
                                        <p:cTn id="14" dur="15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500"/>
                                        <p:tgtEl>
                                          <p:spTgt spid="4">
                                            <p:txEl>
                                              <p:pRg st="2" end="2"/>
                                            </p:txEl>
                                          </p:spTgt>
                                        </p:tgtEl>
                                      </p:cBhvr>
                                    </p:animEffect>
                                    <p:anim calcmode="lin" valueType="num">
                                      <p:cBhvr>
                                        <p:cTn id="20" dur="15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500"/>
                                        <p:tgtEl>
                                          <p:spTgt spid="4">
                                            <p:txEl>
                                              <p:pRg st="3" end="3"/>
                                            </p:txEl>
                                          </p:spTgt>
                                        </p:tgtEl>
                                      </p:cBhvr>
                                    </p:animEffect>
                                    <p:anim calcmode="lin" valueType="num">
                                      <p:cBhvr>
                                        <p:cTn id="26" dur="15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500"/>
                                        <p:tgtEl>
                                          <p:spTgt spid="4">
                                            <p:txEl>
                                              <p:pRg st="4" end="4"/>
                                            </p:txEl>
                                          </p:spTgt>
                                        </p:tgtEl>
                                      </p:cBhvr>
                                    </p:animEffect>
                                    <p:anim calcmode="lin" valueType="num">
                                      <p:cBhvr>
                                        <p:cTn id="32" dur="15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15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7500"/>
                            </p:stCondLst>
                            <p:childTnLst>
                              <p:par>
                                <p:cTn id="35" presetID="42" presetClass="entr" presetSubtype="0" fill="hold" grpId="0" nodeType="after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500"/>
                                        <p:tgtEl>
                                          <p:spTgt spid="4">
                                            <p:txEl>
                                              <p:pRg st="5" end="5"/>
                                            </p:txEl>
                                          </p:spTgt>
                                        </p:tgtEl>
                                      </p:cBhvr>
                                    </p:animEffect>
                                    <p:anim calcmode="lin" valueType="num">
                                      <p:cBhvr>
                                        <p:cTn id="38" dur="15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15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9000"/>
                            </p:stCondLst>
                            <p:childTnLst>
                              <p:par>
                                <p:cTn id="41" presetID="42" presetClass="entr" presetSubtype="0" fill="hold" grpId="0" nodeType="after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1500"/>
                                        <p:tgtEl>
                                          <p:spTgt spid="4">
                                            <p:txEl>
                                              <p:pRg st="6" end="6"/>
                                            </p:txEl>
                                          </p:spTgt>
                                        </p:tgtEl>
                                      </p:cBhvr>
                                    </p:animEffect>
                                    <p:anim calcmode="lin" valueType="num">
                                      <p:cBhvr>
                                        <p:cTn id="44" dur="15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15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0500"/>
                            </p:stCondLst>
                            <p:childTnLst>
                              <p:par>
                                <p:cTn id="47" presetID="42" presetClass="entr" presetSubtype="0" fill="hold" grpId="0" nodeType="after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500"/>
                                        <p:tgtEl>
                                          <p:spTgt spid="4">
                                            <p:txEl>
                                              <p:pRg st="7" end="7"/>
                                            </p:txEl>
                                          </p:spTgt>
                                        </p:tgtEl>
                                      </p:cBhvr>
                                    </p:animEffect>
                                    <p:anim calcmode="lin" valueType="num">
                                      <p:cBhvr>
                                        <p:cTn id="50" dur="15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5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12000"/>
                            </p:stCondLst>
                            <p:childTnLst>
                              <p:par>
                                <p:cTn id="53" presetID="42" presetClass="entr" presetSubtype="0" fill="hold" grpId="0" nodeType="after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Effect transition="in" filter="fade">
                                      <p:cBhvr>
                                        <p:cTn id="55" dur="1500"/>
                                        <p:tgtEl>
                                          <p:spTgt spid="4">
                                            <p:txEl>
                                              <p:pRg st="8" end="8"/>
                                            </p:txEl>
                                          </p:spTgt>
                                        </p:tgtEl>
                                      </p:cBhvr>
                                    </p:animEffect>
                                    <p:anim calcmode="lin" valueType="num">
                                      <p:cBhvr>
                                        <p:cTn id="56" dur="15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7" dur="15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large stadium&#10;&#10;Description automatically generated">
            <a:extLst>
              <a:ext uri="{FF2B5EF4-FFF2-40B4-BE49-F238E27FC236}">
                <a16:creationId xmlns:a16="http://schemas.microsoft.com/office/drawing/2014/main" id="{77B5953A-E47C-436C-BB09-62B4C4C78386}"/>
              </a:ext>
            </a:extLst>
          </p:cNvPr>
          <p:cNvPicPr>
            <a:picLocks noChangeAspect="1"/>
          </p:cNvPicPr>
          <p:nvPr/>
        </p:nvPicPr>
        <p:blipFill rotWithShape="1">
          <a:blip r:embed="rId3"/>
          <a:srcRect l="2506" r="8493" b="-1"/>
          <a:stretch/>
        </p:blipFill>
        <p:spPr>
          <a:xfrm>
            <a:off x="20" y="-223"/>
            <a:ext cx="9143980" cy="6859786"/>
          </a:xfrm>
          <a:prstGeom prst="rect">
            <a:avLst/>
          </a:prstGeom>
        </p:spPr>
      </p:pic>
      <p:pic>
        <p:nvPicPr>
          <p:cNvPr id="7"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8"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3809E5F-BD9A-497A-9EF0-8857EC98FB39}"/>
              </a:ext>
            </a:extLst>
          </p:cNvPr>
          <p:cNvSpPr>
            <a:spLocks noGrp="1"/>
          </p:cNvSpPr>
          <p:nvPr>
            <p:ph type="title"/>
          </p:nvPr>
        </p:nvSpPr>
        <p:spPr>
          <a:xfrm>
            <a:off x="1093292" y="0"/>
            <a:ext cx="7077869" cy="1227667"/>
          </a:xfrm>
        </p:spPr>
        <p:txBody>
          <a:bodyPr>
            <a:normAutofit/>
          </a:bodyPr>
          <a:lstStyle/>
          <a:p>
            <a:pPr algn="ctr">
              <a:lnSpc>
                <a:spcPct val="90000"/>
              </a:lnSpc>
            </a:pPr>
            <a:r>
              <a:rPr lang="en-GB" sz="3200" dirty="0"/>
              <a:t>LEVEL 6: LEARNING OUTCOMES</a:t>
            </a:r>
          </a:p>
        </p:txBody>
      </p:sp>
      <p:sp>
        <p:nvSpPr>
          <p:cNvPr id="4" name="Content Placeholder 3">
            <a:extLst>
              <a:ext uri="{FF2B5EF4-FFF2-40B4-BE49-F238E27FC236}">
                <a16:creationId xmlns:a16="http://schemas.microsoft.com/office/drawing/2014/main" id="{562FB16A-C62F-44FD-BFE8-117E309FBC13}"/>
              </a:ext>
            </a:extLst>
          </p:cNvPr>
          <p:cNvSpPr>
            <a:spLocks noGrp="1"/>
          </p:cNvSpPr>
          <p:nvPr>
            <p:ph idx="1"/>
          </p:nvPr>
        </p:nvSpPr>
        <p:spPr>
          <a:xfrm>
            <a:off x="457200" y="1144369"/>
            <a:ext cx="7772400" cy="5563056"/>
          </a:xfrm>
        </p:spPr>
        <p:txBody>
          <a:bodyPr>
            <a:normAutofit/>
          </a:bodyPr>
          <a:lstStyle/>
          <a:p>
            <a:r>
              <a:rPr lang="en-GB" dirty="0"/>
              <a:t>Upon the successful completion of this module, the student should be able to:</a:t>
            </a:r>
          </a:p>
          <a:p>
            <a:pPr lvl="1"/>
            <a:r>
              <a:rPr lang="en-GB" dirty="0"/>
              <a:t>demonstrate a secure understanding and knowledge of the main aspects of the region’s history and archaeology;</a:t>
            </a:r>
          </a:p>
          <a:p>
            <a:pPr lvl="1"/>
            <a:r>
              <a:rPr lang="en-GB" dirty="0"/>
              <a:t>evaluate and analyse the ancient sources and archaeological evidence on the region; </a:t>
            </a:r>
          </a:p>
          <a:p>
            <a:pPr lvl="1"/>
            <a:r>
              <a:rPr lang="en-GB" dirty="0"/>
              <a:t>evaluate critically the main debated issues regarding the region’s archaeological remains, history and </a:t>
            </a:r>
            <a:r>
              <a:rPr lang="en-GB" dirty="0">
                <a:highlight>
                  <a:srgbClr val="0000FF"/>
                </a:highlight>
              </a:rPr>
              <a:t>preservation and conservation</a:t>
            </a:r>
            <a:r>
              <a:rPr lang="en-GB" dirty="0"/>
              <a:t>;</a:t>
            </a:r>
          </a:p>
          <a:p>
            <a:pPr lvl="1"/>
            <a:r>
              <a:rPr lang="en-GB" dirty="0"/>
              <a:t>present written and oral work in a manner appropriate for a relevant/professional audience. </a:t>
            </a:r>
          </a:p>
        </p:txBody>
      </p:sp>
    </p:spTree>
    <p:extLst>
      <p:ext uri="{BB962C8B-B14F-4D97-AF65-F5344CB8AC3E}">
        <p14:creationId xmlns:p14="http://schemas.microsoft.com/office/powerpoint/2010/main" val="40137775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75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500"/>
                                        <p:tgtEl>
                                          <p:spTgt spid="4">
                                            <p:txEl>
                                              <p:pRg st="0" end="0"/>
                                            </p:txEl>
                                          </p:spTgt>
                                        </p:tgtEl>
                                      </p:cBhvr>
                                    </p:animEffect>
                                    <p:anim calcmode="lin" valueType="num">
                                      <p:cBhvr>
                                        <p:cTn id="8" dur="1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500"/>
                                        <p:tgtEl>
                                          <p:spTgt spid="4">
                                            <p:txEl>
                                              <p:pRg st="1" end="1"/>
                                            </p:txEl>
                                          </p:spTgt>
                                        </p:tgtEl>
                                      </p:cBhvr>
                                    </p:animEffect>
                                    <p:anim calcmode="lin" valueType="num">
                                      <p:cBhvr>
                                        <p:cTn id="14" dur="15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500"/>
                                        <p:tgtEl>
                                          <p:spTgt spid="4">
                                            <p:txEl>
                                              <p:pRg st="2" end="2"/>
                                            </p:txEl>
                                          </p:spTgt>
                                        </p:tgtEl>
                                      </p:cBhvr>
                                    </p:animEffect>
                                    <p:anim calcmode="lin" valueType="num">
                                      <p:cBhvr>
                                        <p:cTn id="20" dur="15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500"/>
                                        <p:tgtEl>
                                          <p:spTgt spid="4">
                                            <p:txEl>
                                              <p:pRg st="3" end="3"/>
                                            </p:txEl>
                                          </p:spTgt>
                                        </p:tgtEl>
                                      </p:cBhvr>
                                    </p:animEffect>
                                    <p:anim calcmode="lin" valueType="num">
                                      <p:cBhvr>
                                        <p:cTn id="26" dur="15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500"/>
                                        <p:tgtEl>
                                          <p:spTgt spid="4">
                                            <p:txEl>
                                              <p:pRg st="4" end="4"/>
                                            </p:txEl>
                                          </p:spTgt>
                                        </p:tgtEl>
                                      </p:cBhvr>
                                    </p:animEffect>
                                    <p:anim calcmode="lin" valueType="num">
                                      <p:cBhvr>
                                        <p:cTn id="32" dur="15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15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large stadium&#10;&#10;Description automatically generated">
            <a:extLst>
              <a:ext uri="{FF2B5EF4-FFF2-40B4-BE49-F238E27FC236}">
                <a16:creationId xmlns:a16="http://schemas.microsoft.com/office/drawing/2014/main" id="{77B5953A-E47C-436C-BB09-62B4C4C78386}"/>
              </a:ext>
            </a:extLst>
          </p:cNvPr>
          <p:cNvPicPr>
            <a:picLocks noChangeAspect="1"/>
          </p:cNvPicPr>
          <p:nvPr/>
        </p:nvPicPr>
        <p:blipFill rotWithShape="1">
          <a:blip r:embed="rId3"/>
          <a:srcRect l="2506" r="8493" b="-1"/>
          <a:stretch/>
        </p:blipFill>
        <p:spPr>
          <a:xfrm>
            <a:off x="20" y="-223"/>
            <a:ext cx="9143980" cy="6859786"/>
          </a:xfrm>
          <a:prstGeom prst="rect">
            <a:avLst/>
          </a:prstGeom>
        </p:spPr>
      </p:pic>
      <p:pic>
        <p:nvPicPr>
          <p:cNvPr id="7"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8"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3809E5F-BD9A-497A-9EF0-8857EC98FB39}"/>
              </a:ext>
            </a:extLst>
          </p:cNvPr>
          <p:cNvSpPr>
            <a:spLocks noGrp="1"/>
          </p:cNvSpPr>
          <p:nvPr>
            <p:ph type="title"/>
          </p:nvPr>
        </p:nvSpPr>
        <p:spPr>
          <a:xfrm>
            <a:off x="1093292" y="0"/>
            <a:ext cx="7077869" cy="1227667"/>
          </a:xfrm>
        </p:spPr>
        <p:txBody>
          <a:bodyPr>
            <a:normAutofit/>
          </a:bodyPr>
          <a:lstStyle/>
          <a:p>
            <a:pPr>
              <a:lnSpc>
                <a:spcPct val="90000"/>
              </a:lnSpc>
            </a:pPr>
            <a:r>
              <a:rPr lang="en-GB" sz="3200" dirty="0"/>
              <a:t>LEVEL 6: PORTFOLIO 100% - Part 1</a:t>
            </a:r>
          </a:p>
        </p:txBody>
      </p:sp>
      <p:sp>
        <p:nvSpPr>
          <p:cNvPr id="4" name="Content Placeholder 3">
            <a:extLst>
              <a:ext uri="{FF2B5EF4-FFF2-40B4-BE49-F238E27FC236}">
                <a16:creationId xmlns:a16="http://schemas.microsoft.com/office/drawing/2014/main" id="{562FB16A-C62F-44FD-BFE8-117E309FBC13}"/>
              </a:ext>
            </a:extLst>
          </p:cNvPr>
          <p:cNvSpPr>
            <a:spLocks noGrp="1"/>
          </p:cNvSpPr>
          <p:nvPr>
            <p:ph idx="1"/>
          </p:nvPr>
        </p:nvSpPr>
        <p:spPr>
          <a:xfrm>
            <a:off x="457200" y="1144369"/>
            <a:ext cx="7772400" cy="2513231"/>
          </a:xfrm>
        </p:spPr>
        <p:txBody>
          <a:bodyPr>
            <a:normAutofit lnSpcReduction="10000"/>
          </a:bodyPr>
          <a:lstStyle/>
          <a:p>
            <a:r>
              <a:rPr lang="en-GB" b="1" dirty="0"/>
              <a:t>First part: Poster</a:t>
            </a:r>
            <a:br>
              <a:rPr lang="en-GB" b="1" dirty="0"/>
            </a:br>
            <a:r>
              <a:rPr lang="en-GB" b="1" dirty="0"/>
              <a:t>Submission Deadline: Thursday, 28</a:t>
            </a:r>
            <a:r>
              <a:rPr lang="en-GB" b="1" baseline="30000" dirty="0"/>
              <a:t>th</a:t>
            </a:r>
            <a:r>
              <a:rPr lang="en-GB" b="1" dirty="0"/>
              <a:t> March 2019, 23.59 </a:t>
            </a:r>
            <a:br>
              <a:rPr lang="en-GB" b="1" dirty="0"/>
            </a:br>
            <a:r>
              <a:rPr lang="en-GB" b="1" dirty="0"/>
              <a:t>(50% of portfolio mark)</a:t>
            </a:r>
            <a:endParaRPr lang="en-GB" dirty="0"/>
          </a:p>
          <a:p>
            <a:r>
              <a:rPr lang="en-GB" dirty="0"/>
              <a:t> </a:t>
            </a:r>
          </a:p>
          <a:p>
            <a:r>
              <a:rPr lang="en-GB" dirty="0"/>
              <a:t>Create an academic poster (A1 size) on one of the following sites/subjects. You will need to choose </a:t>
            </a:r>
            <a:r>
              <a:rPr lang="en-GB" b="1" u="sng" dirty="0"/>
              <a:t>ONE</a:t>
            </a:r>
            <a:r>
              <a:rPr lang="en-GB" dirty="0"/>
              <a:t> of these subjects; each person in the class will have to choose a DIFFERENT subject. </a:t>
            </a:r>
            <a:br>
              <a:rPr lang="en-GB" dirty="0"/>
            </a:br>
            <a:r>
              <a:rPr lang="en-GB" dirty="0"/>
              <a:t>Make your subject selection on Moodle by the 20</a:t>
            </a:r>
            <a:r>
              <a:rPr lang="en-GB" baseline="30000" dirty="0"/>
              <a:t>th</a:t>
            </a:r>
            <a:r>
              <a:rPr lang="en-GB" dirty="0"/>
              <a:t> March 2019.</a:t>
            </a:r>
          </a:p>
        </p:txBody>
      </p:sp>
      <p:graphicFrame>
        <p:nvGraphicFramePr>
          <p:cNvPr id="3" name="Table 2">
            <a:extLst>
              <a:ext uri="{FF2B5EF4-FFF2-40B4-BE49-F238E27FC236}">
                <a16:creationId xmlns:a16="http://schemas.microsoft.com/office/drawing/2014/main" id="{C1C21EE9-F00C-4096-85BA-1F9EFD2E2577}"/>
              </a:ext>
            </a:extLst>
          </p:cNvPr>
          <p:cNvGraphicFramePr>
            <a:graphicFrameLocks noGrp="1"/>
          </p:cNvGraphicFramePr>
          <p:nvPr>
            <p:extLst>
              <p:ext uri="{D42A27DB-BD31-4B8C-83A1-F6EECF244321}">
                <p14:modId xmlns:p14="http://schemas.microsoft.com/office/powerpoint/2010/main" val="3539468552"/>
              </p:ext>
            </p:extLst>
          </p:nvPr>
        </p:nvGraphicFramePr>
        <p:xfrm>
          <a:off x="1093292" y="3951386"/>
          <a:ext cx="7046903" cy="2746530"/>
        </p:xfrm>
        <a:graphic>
          <a:graphicData uri="http://schemas.openxmlformats.org/drawingml/2006/table">
            <a:tbl>
              <a:tblPr firstRow="1" firstCol="1" bandRow="1">
                <a:tableStyleId>{5C22544A-7EE6-4342-B048-85BDC9FD1C3A}</a:tableStyleId>
              </a:tblPr>
              <a:tblGrid>
                <a:gridCol w="7046903">
                  <a:extLst>
                    <a:ext uri="{9D8B030D-6E8A-4147-A177-3AD203B41FA5}">
                      <a16:colId xmlns:a16="http://schemas.microsoft.com/office/drawing/2014/main" val="337113669"/>
                    </a:ext>
                  </a:extLst>
                </a:gridCol>
              </a:tblGrid>
              <a:tr h="274653">
                <a:tc>
                  <a:txBody>
                    <a:bodyPr/>
                    <a:lstStyle/>
                    <a:p>
                      <a:pPr marL="0" indent="0">
                        <a:spcAft>
                          <a:spcPts val="0"/>
                        </a:spcAft>
                        <a:buFont typeface="+mj-lt"/>
                        <a:buNone/>
                      </a:pPr>
                      <a:r>
                        <a:rPr lang="en-GB" sz="1600" dirty="0">
                          <a:effectLst/>
                        </a:rPr>
                        <a:t>Level 6</a:t>
                      </a:r>
                      <a:endParaRPr lang="en-GB" sz="1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867737629"/>
                  </a:ext>
                </a:extLst>
              </a:tr>
              <a:tr h="274653">
                <a:tc>
                  <a:txBody>
                    <a:bodyPr/>
                    <a:lstStyle/>
                    <a:p>
                      <a:pPr marL="0" lvl="0" indent="0" rtl="0">
                        <a:spcAft>
                          <a:spcPts val="0"/>
                        </a:spcAft>
                        <a:buFont typeface="+mj-lt"/>
                        <a:buNone/>
                      </a:pPr>
                      <a:r>
                        <a:rPr lang="en-GB" sz="1600">
                          <a:effectLst/>
                        </a:rPr>
                        <a:t>Nîmes’ Amphitheatre in the 19</a:t>
                      </a:r>
                      <a:r>
                        <a:rPr lang="en-GB" sz="1600" baseline="30000">
                          <a:effectLst/>
                        </a:rPr>
                        <a:t>th</a:t>
                      </a:r>
                      <a:r>
                        <a:rPr lang="en-GB" sz="1600">
                          <a:effectLst/>
                        </a:rPr>
                        <a:t>-21</a:t>
                      </a:r>
                      <a:r>
                        <a:rPr lang="en-GB" sz="1600" baseline="30000">
                          <a:effectLst/>
                        </a:rPr>
                        <a:t>st</a:t>
                      </a:r>
                      <a:r>
                        <a:rPr lang="en-GB" sz="1600">
                          <a:effectLst/>
                        </a:rPr>
                        <a:t> centuries: renovation, heritage, usage.</a:t>
                      </a:r>
                      <a:endParaRPr lang="en-GB" sz="1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39564324"/>
                  </a:ext>
                </a:extLst>
              </a:tr>
              <a:tr h="274653">
                <a:tc>
                  <a:txBody>
                    <a:bodyPr/>
                    <a:lstStyle/>
                    <a:p>
                      <a:pPr marL="0" lvl="0" indent="0" rtl="0">
                        <a:spcAft>
                          <a:spcPts val="0"/>
                        </a:spcAft>
                        <a:buFont typeface="+mj-lt"/>
                        <a:buNone/>
                      </a:pPr>
                      <a:r>
                        <a:rPr lang="en-GB" sz="1600" dirty="0" err="1">
                          <a:effectLst/>
                        </a:rPr>
                        <a:t>Nîmes</a:t>
                      </a:r>
                      <a:r>
                        <a:rPr lang="en-GB" sz="1600" dirty="0">
                          <a:effectLst/>
                        </a:rPr>
                        <a:t>’ Maison </a:t>
                      </a:r>
                      <a:r>
                        <a:rPr lang="en-GB" sz="1600" dirty="0" err="1">
                          <a:effectLst/>
                        </a:rPr>
                        <a:t>Carée</a:t>
                      </a:r>
                      <a:r>
                        <a:rPr lang="en-GB" sz="1600" dirty="0">
                          <a:effectLst/>
                        </a:rPr>
                        <a:t>: from the </a:t>
                      </a:r>
                      <a:r>
                        <a:rPr lang="en-GB" sz="1600" dirty="0" err="1">
                          <a:effectLst/>
                        </a:rPr>
                        <a:t>Midde</a:t>
                      </a:r>
                      <a:r>
                        <a:rPr lang="en-GB" sz="1600" dirty="0">
                          <a:effectLst/>
                        </a:rPr>
                        <a:t> Ages to the 21</a:t>
                      </a:r>
                      <a:r>
                        <a:rPr lang="en-GB" sz="1600" baseline="30000" dirty="0">
                          <a:effectLst/>
                        </a:rPr>
                        <a:t>st</a:t>
                      </a:r>
                      <a:r>
                        <a:rPr lang="en-GB" sz="1600" dirty="0">
                          <a:effectLst/>
                        </a:rPr>
                        <a:t> century</a:t>
                      </a:r>
                      <a:endParaRPr lang="en-GB" sz="1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582015555"/>
                  </a:ext>
                </a:extLst>
              </a:tr>
              <a:tr h="549306">
                <a:tc>
                  <a:txBody>
                    <a:bodyPr/>
                    <a:lstStyle/>
                    <a:p>
                      <a:pPr marL="0" lvl="0" indent="0" rtl="0">
                        <a:spcAft>
                          <a:spcPts val="0"/>
                        </a:spcAft>
                        <a:buFont typeface="+mj-lt"/>
                        <a:buNone/>
                      </a:pPr>
                      <a:r>
                        <a:rPr lang="en-GB" sz="1600">
                          <a:effectLst/>
                        </a:rPr>
                        <a:t>Discuss the presentation of the prehistoric and Roman remains at Glanum’s archaeological park</a:t>
                      </a:r>
                      <a:endParaRPr lang="en-GB" sz="1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754979033"/>
                  </a:ext>
                </a:extLst>
              </a:tr>
              <a:tr h="274653">
                <a:tc>
                  <a:txBody>
                    <a:bodyPr/>
                    <a:lstStyle/>
                    <a:p>
                      <a:pPr marL="0" lvl="0" indent="0" rtl="0">
                        <a:spcAft>
                          <a:spcPts val="0"/>
                        </a:spcAft>
                        <a:buFont typeface="+mj-lt"/>
                        <a:buNone/>
                      </a:pPr>
                      <a:r>
                        <a:rPr lang="en-GB" sz="1600">
                          <a:effectLst/>
                        </a:rPr>
                        <a:t>Discuss the religious activities in ancient Glanum in the 1</a:t>
                      </a:r>
                      <a:r>
                        <a:rPr lang="en-GB" sz="1600" baseline="30000">
                          <a:effectLst/>
                        </a:rPr>
                        <a:t>st</a:t>
                      </a:r>
                      <a:r>
                        <a:rPr lang="en-GB" sz="1600">
                          <a:effectLst/>
                        </a:rPr>
                        <a:t> to 3</a:t>
                      </a:r>
                      <a:r>
                        <a:rPr lang="en-GB" sz="1600" baseline="30000">
                          <a:effectLst/>
                        </a:rPr>
                        <a:t>rd</a:t>
                      </a:r>
                      <a:r>
                        <a:rPr lang="en-GB" sz="1600">
                          <a:effectLst/>
                        </a:rPr>
                        <a:t> century AD</a:t>
                      </a:r>
                      <a:endParaRPr lang="en-GB" sz="1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259454179"/>
                  </a:ext>
                </a:extLst>
              </a:tr>
              <a:tr h="274653">
                <a:tc>
                  <a:txBody>
                    <a:bodyPr/>
                    <a:lstStyle/>
                    <a:p>
                      <a:pPr marL="0" lvl="0" indent="0" rtl="0">
                        <a:spcAft>
                          <a:spcPts val="0"/>
                        </a:spcAft>
                        <a:buFont typeface="+mj-lt"/>
                        <a:buNone/>
                      </a:pPr>
                      <a:r>
                        <a:rPr lang="en-GB" sz="1600">
                          <a:effectLst/>
                        </a:rPr>
                        <a:t>Evidence for the spread of Christianity in Roman and late Antique Arles</a:t>
                      </a:r>
                      <a:endParaRPr lang="en-GB" sz="1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306295735"/>
                  </a:ext>
                </a:extLst>
              </a:tr>
              <a:tr h="274653">
                <a:tc>
                  <a:txBody>
                    <a:bodyPr/>
                    <a:lstStyle/>
                    <a:p>
                      <a:pPr marL="0" lvl="0" indent="0" rtl="0">
                        <a:spcAft>
                          <a:spcPts val="0"/>
                        </a:spcAft>
                        <a:buFont typeface="+mj-lt"/>
                        <a:buNone/>
                      </a:pPr>
                      <a:r>
                        <a:rPr lang="en-GB" sz="1600">
                          <a:effectLst/>
                        </a:rPr>
                        <a:t>Discuss the ‘Celtic’ heritage in Roman Nîmes</a:t>
                      </a:r>
                      <a:endParaRPr lang="en-GB" sz="1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201743690"/>
                  </a:ext>
                </a:extLst>
              </a:tr>
              <a:tr h="274653">
                <a:tc>
                  <a:txBody>
                    <a:bodyPr/>
                    <a:lstStyle/>
                    <a:p>
                      <a:pPr marL="0" lvl="0" indent="0" rtl="0">
                        <a:spcAft>
                          <a:spcPts val="0"/>
                        </a:spcAft>
                        <a:buFont typeface="+mj-lt"/>
                        <a:buNone/>
                      </a:pPr>
                      <a:r>
                        <a:rPr lang="en-GB" sz="1600">
                          <a:effectLst/>
                        </a:rPr>
                        <a:t>Compare the arch of Orange with other Roman arches in Gallia Narbonensis</a:t>
                      </a:r>
                      <a:endParaRPr lang="en-GB" sz="1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227736722"/>
                  </a:ext>
                </a:extLst>
              </a:tr>
              <a:tr h="274653">
                <a:tc>
                  <a:txBody>
                    <a:bodyPr/>
                    <a:lstStyle/>
                    <a:p>
                      <a:pPr marL="0" lvl="0" indent="0" rtl="0">
                        <a:spcAft>
                          <a:spcPts val="0"/>
                        </a:spcAft>
                        <a:buFont typeface="+mj-lt"/>
                        <a:buNone/>
                      </a:pPr>
                      <a:r>
                        <a:rPr lang="en-GB" sz="1600" dirty="0">
                          <a:effectLst/>
                        </a:rPr>
                        <a:t>Iron Age </a:t>
                      </a:r>
                      <a:r>
                        <a:rPr lang="en-GB" sz="1600" dirty="0" err="1">
                          <a:effectLst/>
                        </a:rPr>
                        <a:t>Glanum</a:t>
                      </a:r>
                      <a:endParaRPr lang="en-GB" sz="1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81075516"/>
                  </a:ext>
                </a:extLst>
              </a:tr>
            </a:tbl>
          </a:graphicData>
        </a:graphic>
      </p:graphicFrame>
    </p:spTree>
    <p:extLst>
      <p:ext uri="{BB962C8B-B14F-4D97-AF65-F5344CB8AC3E}">
        <p14:creationId xmlns:p14="http://schemas.microsoft.com/office/powerpoint/2010/main" val="270363530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6" presetClass="entr" presetSubtype="32" fill="hold" nodeType="afterEffect">
                                  <p:stCondLst>
                                    <p:cond delay="1000"/>
                                  </p:stCondLst>
                                  <p:childTnLst>
                                    <p:set>
                                      <p:cBhvr>
                                        <p:cTn id="24" dur="1" fill="hold">
                                          <p:stCondLst>
                                            <p:cond delay="0"/>
                                          </p:stCondLst>
                                        </p:cTn>
                                        <p:tgtEl>
                                          <p:spTgt spid="3"/>
                                        </p:tgtEl>
                                        <p:attrNameLst>
                                          <p:attrName>style.visibility</p:attrName>
                                        </p:attrNameLst>
                                      </p:cBhvr>
                                      <p:to>
                                        <p:strVal val="visible"/>
                                      </p:to>
                                    </p:set>
                                    <p:animEffect transition="in" filter="circle(out)">
                                      <p:cBhvr>
                                        <p:cTn id="25" dur="3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4" descr="A large stadium&#10;&#10;Description automatically generated">
            <a:extLst>
              <a:ext uri="{FF2B5EF4-FFF2-40B4-BE49-F238E27FC236}">
                <a16:creationId xmlns:a16="http://schemas.microsoft.com/office/drawing/2014/main" id="{77B5953A-E47C-436C-BB09-62B4C4C78386}"/>
              </a:ext>
            </a:extLst>
          </p:cNvPr>
          <p:cNvPicPr>
            <a:picLocks noChangeAspect="1"/>
          </p:cNvPicPr>
          <p:nvPr/>
        </p:nvPicPr>
        <p:blipFill rotWithShape="1">
          <a:blip r:embed="rId3"/>
          <a:srcRect l="2506" r="8493" b="-1"/>
          <a:stretch/>
        </p:blipFill>
        <p:spPr>
          <a:xfrm>
            <a:off x="20" y="-223"/>
            <a:ext cx="9143980" cy="6859786"/>
          </a:xfrm>
          <a:prstGeom prst="rect">
            <a:avLst/>
          </a:prstGeom>
        </p:spPr>
      </p:pic>
      <p:pic>
        <p:nvPicPr>
          <p:cNvPr id="7"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a:ext>
            </a:extLst>
          </a:blip>
          <a:stretch>
            <a:fillRect/>
          </a:stretch>
        </p:blipFill>
        <p:spPr>
          <a:xfrm>
            <a:off x="0" y="0"/>
            <a:ext cx="9141618" cy="6856214"/>
          </a:xfrm>
          <a:prstGeom prst="rect">
            <a:avLst/>
          </a:prstGeom>
        </p:spPr>
      </p:pic>
      <p:sp>
        <p:nvSpPr>
          <p:cNvPr id="8"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3809E5F-BD9A-497A-9EF0-8857EC98FB39}"/>
              </a:ext>
            </a:extLst>
          </p:cNvPr>
          <p:cNvSpPr>
            <a:spLocks noGrp="1"/>
          </p:cNvSpPr>
          <p:nvPr>
            <p:ph type="title"/>
          </p:nvPr>
        </p:nvSpPr>
        <p:spPr>
          <a:xfrm>
            <a:off x="1093292" y="0"/>
            <a:ext cx="7077869" cy="1227667"/>
          </a:xfrm>
        </p:spPr>
        <p:txBody>
          <a:bodyPr>
            <a:normAutofit/>
          </a:bodyPr>
          <a:lstStyle/>
          <a:p>
            <a:pPr>
              <a:lnSpc>
                <a:spcPct val="90000"/>
              </a:lnSpc>
            </a:pPr>
            <a:r>
              <a:rPr lang="en-GB" sz="3200" dirty="0"/>
              <a:t>LEVEL 6: PORTFOLIO 100% - Part 1</a:t>
            </a:r>
          </a:p>
        </p:txBody>
      </p:sp>
      <p:sp>
        <p:nvSpPr>
          <p:cNvPr id="4" name="Content Placeholder 3">
            <a:extLst>
              <a:ext uri="{FF2B5EF4-FFF2-40B4-BE49-F238E27FC236}">
                <a16:creationId xmlns:a16="http://schemas.microsoft.com/office/drawing/2014/main" id="{562FB16A-C62F-44FD-BFE8-117E309FBC13}"/>
              </a:ext>
            </a:extLst>
          </p:cNvPr>
          <p:cNvSpPr>
            <a:spLocks noGrp="1"/>
          </p:cNvSpPr>
          <p:nvPr>
            <p:ph idx="1"/>
          </p:nvPr>
        </p:nvSpPr>
        <p:spPr>
          <a:xfrm>
            <a:off x="457199" y="1144369"/>
            <a:ext cx="7920237" cy="5750026"/>
          </a:xfrm>
        </p:spPr>
        <p:txBody>
          <a:bodyPr>
            <a:normAutofit fontScale="92500" lnSpcReduction="10000"/>
          </a:bodyPr>
          <a:lstStyle/>
          <a:p>
            <a:pPr algn="ctr"/>
            <a:r>
              <a:rPr lang="en-GB" sz="2200" b="1" dirty="0"/>
              <a:t>Second Part: Video Tour: </a:t>
            </a:r>
            <a:br>
              <a:rPr lang="en-GB" b="1" dirty="0"/>
            </a:br>
            <a:r>
              <a:rPr lang="en-GB" b="1" dirty="0"/>
              <a:t>Submission Deadline: 12</a:t>
            </a:r>
            <a:r>
              <a:rPr lang="en-GB" b="1" baseline="30000" dirty="0"/>
              <a:t>th</a:t>
            </a:r>
            <a:r>
              <a:rPr lang="en-GB" b="1" dirty="0"/>
              <a:t> April 2019</a:t>
            </a:r>
            <a:br>
              <a:rPr lang="en-GB" b="1" dirty="0"/>
            </a:br>
            <a:r>
              <a:rPr lang="en-GB" b="1" dirty="0"/>
              <a:t>(50% of overall mark)</a:t>
            </a:r>
            <a:endParaRPr lang="en-GB" dirty="0"/>
          </a:p>
          <a:p>
            <a:r>
              <a:rPr lang="en-GB" dirty="0"/>
              <a:t> </a:t>
            </a:r>
          </a:p>
          <a:p>
            <a:r>
              <a:rPr lang="en-GB" dirty="0"/>
              <a:t>Level 6: Create a 10-minute video tour f</a:t>
            </a:r>
            <a:r>
              <a:rPr lang="en-GB" dirty="0">
                <a:highlight>
                  <a:srgbClr val="FF0000"/>
                </a:highlight>
              </a:rPr>
              <a:t>or an academic audience </a:t>
            </a:r>
            <a:r>
              <a:rPr lang="en-GB" b="1" dirty="0">
                <a:highlight>
                  <a:srgbClr val="FF0000"/>
                </a:highlight>
              </a:rPr>
              <a:t>on a heritage issue of your choice</a:t>
            </a:r>
            <a:r>
              <a:rPr lang="en-GB" dirty="0">
                <a:highlight>
                  <a:srgbClr val="FF0000"/>
                </a:highlight>
              </a:rPr>
              <a:t> </a:t>
            </a:r>
            <a:r>
              <a:rPr lang="en-GB" dirty="0"/>
              <a:t>in relation to our area of study (i.e. Southern Gaul as defined by the territory of the Roman province of Gallia </a:t>
            </a:r>
            <a:r>
              <a:rPr lang="en-GB" dirty="0" err="1"/>
              <a:t>Narbonensis</a:t>
            </a:r>
            <a:r>
              <a:rPr lang="en-GB" dirty="0"/>
              <a:t>). </a:t>
            </a:r>
            <a:br>
              <a:rPr lang="en-GB" dirty="0"/>
            </a:br>
            <a:r>
              <a:rPr lang="en-GB" dirty="0"/>
              <a:t>Discuss </a:t>
            </a:r>
            <a:r>
              <a:rPr lang="en-GB" dirty="0">
                <a:highlight>
                  <a:srgbClr val="0000FF"/>
                </a:highlight>
              </a:rPr>
              <a:t>examples from </a:t>
            </a:r>
            <a:r>
              <a:rPr lang="en-GB" b="1" dirty="0">
                <a:highlight>
                  <a:srgbClr val="0000FF"/>
                </a:highlight>
              </a:rPr>
              <a:t>several sites</a:t>
            </a:r>
            <a:r>
              <a:rPr lang="en-GB" dirty="0">
                <a:highlight>
                  <a:srgbClr val="0000FF"/>
                </a:highlight>
              </a:rPr>
              <a:t> </a:t>
            </a:r>
            <a:r>
              <a:rPr lang="en-GB" dirty="0"/>
              <a:t>that we visit during the fieldtrip.</a:t>
            </a:r>
          </a:p>
          <a:p>
            <a:r>
              <a:rPr lang="en-GB" dirty="0"/>
              <a:t>Guidelines: </a:t>
            </a:r>
          </a:p>
          <a:p>
            <a:pPr lvl="1"/>
            <a:r>
              <a:rPr lang="en-GB" dirty="0"/>
              <a:t>Length: 10 minutes</a:t>
            </a:r>
          </a:p>
          <a:p>
            <a:pPr lvl="1"/>
            <a:r>
              <a:rPr lang="en-GB" dirty="0"/>
              <a:t>The video tour should include appropriate audio as well as non-video components. </a:t>
            </a:r>
          </a:p>
          <a:p>
            <a:pPr lvl="1"/>
            <a:r>
              <a:rPr lang="en-GB" dirty="0"/>
              <a:t>You are expected to acquire the footage during the fieldtrip, but you will need to research the site and what you will wish to present in advance (otherwise you will not know what to record!). </a:t>
            </a:r>
          </a:p>
          <a:p>
            <a:pPr lvl="1"/>
            <a:r>
              <a:rPr lang="en-GB" dirty="0"/>
              <a:t>A training session on available video editing software will be provided during the semester. If you do not have access to video recording equipment (such as a smartphone), then you will need to tell the lecturer by the 25</a:t>
            </a:r>
            <a:r>
              <a:rPr lang="en-GB" baseline="30000" dirty="0"/>
              <a:t>th</a:t>
            </a:r>
            <a:r>
              <a:rPr lang="en-GB" dirty="0"/>
              <a:t> March 2019.</a:t>
            </a:r>
          </a:p>
          <a:p>
            <a:pPr lvl="1"/>
            <a:r>
              <a:rPr lang="en-GB" dirty="0"/>
              <a:t>You will need to inform the lecturer of the site that you will be working on by the </a:t>
            </a:r>
            <a:r>
              <a:rPr lang="en-GB" b="1" dirty="0"/>
              <a:t>25</a:t>
            </a:r>
            <a:r>
              <a:rPr lang="en-GB" b="1" baseline="30000" dirty="0"/>
              <a:t>th</a:t>
            </a:r>
            <a:r>
              <a:rPr lang="en-GB" b="1" dirty="0"/>
              <a:t> March 2019</a:t>
            </a:r>
            <a:r>
              <a:rPr lang="en-GB" dirty="0"/>
              <a:t>. The choice of site </a:t>
            </a:r>
            <a:r>
              <a:rPr lang="en-GB" b="1" dirty="0"/>
              <a:t>MUST NOT</a:t>
            </a:r>
            <a:r>
              <a:rPr lang="en-GB" dirty="0"/>
              <a:t> overlap with your poster.</a:t>
            </a:r>
          </a:p>
          <a:p>
            <a:r>
              <a:rPr lang="en-GB" dirty="0"/>
              <a:t> </a:t>
            </a:r>
          </a:p>
        </p:txBody>
      </p:sp>
    </p:spTree>
    <p:extLst>
      <p:ext uri="{BB962C8B-B14F-4D97-AF65-F5344CB8AC3E}">
        <p14:creationId xmlns:p14="http://schemas.microsoft.com/office/powerpoint/2010/main" val="40346654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000"/>
                                        <p:tgtEl>
                                          <p:spTgt spid="4">
                                            <p:txEl>
                                              <p:pRg st="4" end="4"/>
                                            </p:txEl>
                                          </p:spTgt>
                                        </p:tgtEl>
                                      </p:cBhvr>
                                    </p:animEffect>
                                    <p:anim calcmode="lin" valueType="num">
                                      <p:cBhvr>
                                        <p:cTn id="3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000"/>
                                        <p:tgtEl>
                                          <p:spTgt spid="4">
                                            <p:txEl>
                                              <p:pRg st="5" end="5"/>
                                            </p:txEl>
                                          </p:spTgt>
                                        </p:tgtEl>
                                      </p:cBhvr>
                                    </p:animEffect>
                                    <p:anim calcmode="lin" valueType="num">
                                      <p:cBhvr>
                                        <p:cTn id="3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1000"/>
                                        <p:tgtEl>
                                          <p:spTgt spid="4">
                                            <p:txEl>
                                              <p:pRg st="6" end="6"/>
                                            </p:txEl>
                                          </p:spTgt>
                                        </p:tgtEl>
                                      </p:cBhvr>
                                    </p:animEffect>
                                    <p:anim calcmode="lin" valueType="num">
                                      <p:cBhvr>
                                        <p:cTn id="4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Effect transition="in" filter="fade">
                                      <p:cBhvr>
                                        <p:cTn id="55" dur="1000"/>
                                        <p:tgtEl>
                                          <p:spTgt spid="4">
                                            <p:txEl>
                                              <p:pRg st="8" end="8"/>
                                            </p:txEl>
                                          </p:spTgt>
                                        </p:tgtEl>
                                      </p:cBhvr>
                                    </p:animEffect>
                                    <p:anim calcmode="lin" valueType="num">
                                      <p:cBhvr>
                                        <p:cTn id="56"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4">
                                            <p:txEl>
                                              <p:pRg st="9" end="9"/>
                                            </p:txEl>
                                          </p:spTgt>
                                        </p:tgtEl>
                                        <p:attrNameLst>
                                          <p:attrName>style.visibility</p:attrName>
                                        </p:attrNameLst>
                                      </p:cBhvr>
                                      <p:to>
                                        <p:strVal val="visible"/>
                                      </p:to>
                                    </p:set>
                                    <p:animEffect transition="in" filter="fade">
                                      <p:cBhvr>
                                        <p:cTn id="61" dur="1000"/>
                                        <p:tgtEl>
                                          <p:spTgt spid="4">
                                            <p:txEl>
                                              <p:pRg st="9" end="9"/>
                                            </p:txEl>
                                          </p:spTgt>
                                        </p:tgtEl>
                                      </p:cBhvr>
                                    </p:animEffect>
                                    <p:anim calcmode="lin" valueType="num">
                                      <p:cBhvr>
                                        <p:cTn id="62"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4480-057A-4B93-BA2C-3EBF90427917}"/>
              </a:ext>
            </a:extLst>
          </p:cNvPr>
          <p:cNvSpPr>
            <a:spLocks noGrp="1"/>
          </p:cNvSpPr>
          <p:nvPr>
            <p:ph type="title"/>
          </p:nvPr>
        </p:nvSpPr>
        <p:spPr/>
        <p:txBody>
          <a:bodyPr/>
          <a:lstStyle/>
          <a:p>
            <a:endParaRPr lang="en-GB"/>
          </a:p>
        </p:txBody>
      </p:sp>
      <p:pic>
        <p:nvPicPr>
          <p:cNvPr id="5" name="Content Placeholder 4" descr="A dog standing on a dirt road&#10;&#10;Description automatically generated">
            <a:extLst>
              <a:ext uri="{FF2B5EF4-FFF2-40B4-BE49-F238E27FC236}">
                <a16:creationId xmlns:a16="http://schemas.microsoft.com/office/drawing/2014/main" id="{4FAFF1F8-0C9F-4599-8707-1DFEA96ADF25}"/>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spTree>
    <p:extLst>
      <p:ext uri="{BB962C8B-B14F-4D97-AF65-F5344CB8AC3E}">
        <p14:creationId xmlns:p14="http://schemas.microsoft.com/office/powerpoint/2010/main" val="4023601090"/>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7" name="Content Placeholder 4" descr="A dog standing on a dirt road&#10;&#10;Description automatically generated">
            <a:extLst>
              <a:ext uri="{FF2B5EF4-FFF2-40B4-BE49-F238E27FC236}">
                <a16:creationId xmlns:a16="http://schemas.microsoft.com/office/drawing/2014/main" id="{9D6F5EE7-11E1-4E15-A02E-A89B0D0E8A1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9144000" cy="6858000"/>
          </a:xfrm>
          <a:prstGeom prst="rect">
            <a:avLst/>
          </a:prstGeom>
        </p:spPr>
      </p:pic>
      <p:pic>
        <p:nvPicPr>
          <p:cNvPr id="12" name="Picture 11">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4" name="Rectangle 13">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21519" y="607814"/>
            <a:ext cx="7698581"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D74480-057A-4B93-BA2C-3EBF90427917}"/>
              </a:ext>
            </a:extLst>
          </p:cNvPr>
          <p:cNvSpPr>
            <a:spLocks noGrp="1"/>
          </p:cNvSpPr>
          <p:nvPr>
            <p:ph type="title"/>
          </p:nvPr>
        </p:nvSpPr>
        <p:spPr>
          <a:xfrm>
            <a:off x="1035050" y="787400"/>
            <a:ext cx="7077869" cy="1278467"/>
          </a:xfrm>
        </p:spPr>
        <p:txBody>
          <a:bodyPr>
            <a:normAutofit/>
          </a:bodyPr>
          <a:lstStyle/>
          <a:p>
            <a:pPr algn="ctr"/>
            <a:r>
              <a:rPr lang="en-GB" dirty="0"/>
              <a:t>YOUR TASKS TODAY</a:t>
            </a:r>
          </a:p>
        </p:txBody>
      </p:sp>
      <p:sp>
        <p:nvSpPr>
          <p:cNvPr id="6" name="Content Placeholder 5">
            <a:extLst>
              <a:ext uri="{FF2B5EF4-FFF2-40B4-BE49-F238E27FC236}">
                <a16:creationId xmlns:a16="http://schemas.microsoft.com/office/drawing/2014/main" id="{66497D32-358F-48AD-8D56-FD33ECD2DEE4}"/>
              </a:ext>
            </a:extLst>
          </p:cNvPr>
          <p:cNvSpPr>
            <a:spLocks noGrp="1"/>
          </p:cNvSpPr>
          <p:nvPr>
            <p:ph idx="1"/>
          </p:nvPr>
        </p:nvSpPr>
        <p:spPr>
          <a:xfrm>
            <a:off x="930826" y="1730242"/>
            <a:ext cx="7182093" cy="4518158"/>
          </a:xfrm>
        </p:spPr>
        <p:txBody>
          <a:bodyPr>
            <a:normAutofit/>
          </a:bodyPr>
          <a:lstStyle/>
          <a:p>
            <a:r>
              <a:rPr lang="en-GB" dirty="0"/>
              <a:t>Make yourself familiar with the geography and the history of our region</a:t>
            </a:r>
          </a:p>
          <a:p>
            <a:pPr lvl="1"/>
            <a:r>
              <a:rPr lang="en-GB" dirty="0"/>
              <a:t>Group 1: a map of major </a:t>
            </a:r>
            <a:r>
              <a:rPr lang="en-GB" dirty="0">
                <a:highlight>
                  <a:srgbClr val="0000FF"/>
                </a:highlight>
              </a:rPr>
              <a:t>Greek</a:t>
            </a:r>
            <a:r>
              <a:rPr lang="en-GB" dirty="0"/>
              <a:t> settlements in the south of France:</a:t>
            </a:r>
            <a:br>
              <a:rPr lang="en-GB" dirty="0"/>
            </a:br>
            <a:r>
              <a:rPr lang="en-GB" dirty="0"/>
              <a:t>check details on their foundation…</a:t>
            </a:r>
          </a:p>
          <a:p>
            <a:pPr lvl="1"/>
            <a:r>
              <a:rPr lang="en-GB" dirty="0"/>
              <a:t>Group 2: a map of </a:t>
            </a:r>
            <a:r>
              <a:rPr lang="en-GB" dirty="0">
                <a:highlight>
                  <a:srgbClr val="0000FF"/>
                </a:highlight>
              </a:rPr>
              <a:t>Roman-period</a:t>
            </a:r>
            <a:r>
              <a:rPr lang="en-GB" dirty="0"/>
              <a:t> cities and towns, and check their date of (re)foundation and their status</a:t>
            </a:r>
          </a:p>
          <a:p>
            <a:pPr lvl="1"/>
            <a:endParaRPr lang="en-GB" dirty="0"/>
          </a:p>
          <a:p>
            <a:pPr lvl="1"/>
            <a:r>
              <a:rPr lang="en-GB" dirty="0"/>
              <a:t>Use standard resources, like Brill’s New Pauly and the Barrington Atlas of the Greek and Roman World</a:t>
            </a:r>
          </a:p>
          <a:p>
            <a:pPr lvl="1"/>
            <a:r>
              <a:rPr lang="en-GB" dirty="0"/>
              <a:t>We need both the ancient and the modern name(s) of the site</a:t>
            </a:r>
          </a:p>
        </p:txBody>
      </p:sp>
    </p:spTree>
    <p:extLst>
      <p:ext uri="{BB962C8B-B14F-4D97-AF65-F5344CB8AC3E}">
        <p14:creationId xmlns:p14="http://schemas.microsoft.com/office/powerpoint/2010/main" val="989707906"/>
      </p:ext>
    </p:extLst>
  </p:cSld>
  <p:clrMapOvr>
    <a:masterClrMapping/>
  </p:clrMapOvr>
  <mc:AlternateContent xmlns:mc="http://schemas.openxmlformats.org/markup-compatibility/2006">
    <mc:Choice xmlns:p14="http://schemas.microsoft.com/office/powerpoint/2010/main" Requires="p14">
      <p:transition spd="slow" p14:dur="2000">
        <p:randomBar/>
      </p:transition>
    </mc:Choice>
    <mc:Fallback>
      <p:transition spd="slow">
        <p:randomBar/>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7" name="Content Placeholder 4" descr="A dog standing on a dirt road&#10;&#10;Description automatically generated">
            <a:extLst>
              <a:ext uri="{FF2B5EF4-FFF2-40B4-BE49-F238E27FC236}">
                <a16:creationId xmlns:a16="http://schemas.microsoft.com/office/drawing/2014/main" id="{9D6F5EE7-11E1-4E15-A02E-A89B0D0E8A1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9144000" cy="6858000"/>
          </a:xfrm>
          <a:prstGeom prst="rect">
            <a:avLst/>
          </a:prstGeom>
        </p:spPr>
      </p:pic>
      <p:pic>
        <p:nvPicPr>
          <p:cNvPr id="12" name="Picture 11">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4" name="Rectangle 13">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21519" y="607814"/>
            <a:ext cx="7698581"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D74480-057A-4B93-BA2C-3EBF90427917}"/>
              </a:ext>
            </a:extLst>
          </p:cNvPr>
          <p:cNvSpPr>
            <a:spLocks noGrp="1"/>
          </p:cNvSpPr>
          <p:nvPr>
            <p:ph type="title"/>
          </p:nvPr>
        </p:nvSpPr>
        <p:spPr>
          <a:xfrm>
            <a:off x="1035050" y="787400"/>
            <a:ext cx="7077869" cy="1278467"/>
          </a:xfrm>
        </p:spPr>
        <p:txBody>
          <a:bodyPr>
            <a:normAutofit/>
          </a:bodyPr>
          <a:lstStyle/>
          <a:p>
            <a:pPr algn="ctr"/>
            <a:r>
              <a:rPr lang="en-GB" dirty="0"/>
              <a:t>YOUR TASK for Tomorrow:</a:t>
            </a:r>
            <a:br>
              <a:rPr lang="en-GB" dirty="0"/>
            </a:br>
            <a:r>
              <a:rPr lang="en-GB" dirty="0"/>
              <a:t>Understanding Roman Architecture</a:t>
            </a:r>
          </a:p>
        </p:txBody>
      </p:sp>
      <p:sp>
        <p:nvSpPr>
          <p:cNvPr id="6" name="Content Placeholder 5">
            <a:extLst>
              <a:ext uri="{FF2B5EF4-FFF2-40B4-BE49-F238E27FC236}">
                <a16:creationId xmlns:a16="http://schemas.microsoft.com/office/drawing/2014/main" id="{66497D32-358F-48AD-8D56-FD33ECD2DEE4}"/>
              </a:ext>
            </a:extLst>
          </p:cNvPr>
          <p:cNvSpPr>
            <a:spLocks noGrp="1"/>
          </p:cNvSpPr>
          <p:nvPr>
            <p:ph idx="1"/>
          </p:nvPr>
        </p:nvSpPr>
        <p:spPr>
          <a:xfrm>
            <a:off x="1035050" y="1883555"/>
            <a:ext cx="7077869" cy="4187046"/>
          </a:xfrm>
        </p:spPr>
        <p:txBody>
          <a:bodyPr>
            <a:normAutofit/>
          </a:bodyPr>
          <a:lstStyle/>
          <a:p>
            <a:r>
              <a:rPr lang="en-GB" sz="2000" dirty="0"/>
              <a:t>What are the main features of Roman architecture that we find in the south of France?</a:t>
            </a:r>
          </a:p>
          <a:p>
            <a:pPr lvl="1"/>
            <a:r>
              <a:rPr lang="en-GB" sz="2000" dirty="0"/>
              <a:t>For example, how does a </a:t>
            </a:r>
            <a:r>
              <a:rPr lang="en-GB" sz="2000" dirty="0">
                <a:highlight>
                  <a:srgbClr val="0000FF"/>
                </a:highlight>
              </a:rPr>
              <a:t>Roman temple </a:t>
            </a:r>
            <a:r>
              <a:rPr lang="en-GB" sz="2000" dirty="0"/>
              <a:t>look like: major stylistic and architectural features ?</a:t>
            </a:r>
          </a:p>
          <a:p>
            <a:pPr lvl="1"/>
            <a:r>
              <a:rPr lang="en-GB" sz="2000" dirty="0"/>
              <a:t>How does a Roman </a:t>
            </a:r>
            <a:r>
              <a:rPr lang="en-GB" sz="2000" dirty="0">
                <a:highlight>
                  <a:srgbClr val="0000FF"/>
                </a:highlight>
              </a:rPr>
              <a:t>amphitheatre, theatre or circus </a:t>
            </a:r>
            <a:r>
              <a:rPr lang="en-GB" sz="2000" dirty="0"/>
              <a:t>look like ?</a:t>
            </a:r>
          </a:p>
          <a:p>
            <a:pPr lvl="1"/>
            <a:r>
              <a:rPr lang="en-GB" sz="2000" dirty="0"/>
              <a:t>What do we know about </a:t>
            </a:r>
            <a:r>
              <a:rPr lang="en-GB" sz="2000" dirty="0">
                <a:highlight>
                  <a:srgbClr val="0000FF"/>
                </a:highlight>
              </a:rPr>
              <a:t>Roman town fortifications </a:t>
            </a:r>
            <a:r>
              <a:rPr lang="en-GB" sz="2000" dirty="0"/>
              <a:t>?</a:t>
            </a:r>
          </a:p>
          <a:p>
            <a:pPr lvl="1"/>
            <a:r>
              <a:rPr lang="en-GB" sz="2000" dirty="0"/>
              <a:t>What does a Roman </a:t>
            </a:r>
            <a:r>
              <a:rPr lang="en-GB" sz="2000" dirty="0">
                <a:highlight>
                  <a:srgbClr val="0000FF"/>
                </a:highlight>
              </a:rPr>
              <a:t>forum</a:t>
            </a:r>
            <a:r>
              <a:rPr lang="en-GB" sz="2000" dirty="0"/>
              <a:t> in southern France look like?</a:t>
            </a:r>
          </a:p>
          <a:p>
            <a:r>
              <a:rPr lang="en-GB" sz="2000" dirty="0"/>
              <a:t>What are examples of such buildings in our area of study, how do they date, and how do they differ from each other?</a:t>
            </a:r>
          </a:p>
        </p:txBody>
      </p:sp>
    </p:spTree>
    <p:extLst>
      <p:ext uri="{BB962C8B-B14F-4D97-AF65-F5344CB8AC3E}">
        <p14:creationId xmlns:p14="http://schemas.microsoft.com/office/powerpoint/2010/main" val="4032090197"/>
      </p:ext>
    </p:extLst>
  </p:cSld>
  <p:clrMapOvr>
    <a:masterClrMapping/>
  </p:clrMapOvr>
  <mc:AlternateContent xmlns:mc="http://schemas.openxmlformats.org/markup-compatibility/2006">
    <mc:Choice xmlns:p14="http://schemas.microsoft.com/office/powerpoint/2010/main" Requires="p14">
      <p:transition spd="slow" p14:dur="2000">
        <p:randomBar/>
      </p:transition>
    </mc:Choice>
    <mc:Fallback>
      <p:transition spd="slow">
        <p:randomBar/>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31BAF-7A29-47BF-A0D6-01AECC14F9E0}"/>
              </a:ext>
            </a:extLst>
          </p:cNvPr>
          <p:cNvSpPr>
            <a:spLocks noGrp="1"/>
          </p:cNvSpPr>
          <p:nvPr>
            <p:ph type="title"/>
          </p:nvPr>
        </p:nvSpPr>
        <p:spPr/>
        <p:txBody>
          <a:bodyPr/>
          <a:lstStyle/>
          <a:p>
            <a:endParaRPr lang="en-GB"/>
          </a:p>
        </p:txBody>
      </p:sp>
      <p:pic>
        <p:nvPicPr>
          <p:cNvPr id="5" name="Content Placeholder 4" descr="A large stone building with a mountain in the background&#10;&#10;Description automatically generated">
            <a:extLst>
              <a:ext uri="{FF2B5EF4-FFF2-40B4-BE49-F238E27FC236}">
                <a16:creationId xmlns:a16="http://schemas.microsoft.com/office/drawing/2014/main" id="{16D1A94C-9EE1-4936-A986-CE71FD0AAA5A}"/>
              </a:ext>
            </a:extLst>
          </p:cNvPr>
          <p:cNvPicPr>
            <a:picLocks noGrp="1" noChangeAspect="1"/>
          </p:cNvPicPr>
          <p:nvPr>
            <p:ph idx="1"/>
          </p:nvPr>
        </p:nvPicPr>
        <p:blipFill>
          <a:blip r:embed="rId2" cstate="print">
            <a:extLst>
              <a:ext uri="{28A0092B-C50C-407E-A947-70E740481C1C}">
                <a14:useLocalDpi xmlns:a14="http://schemas.microsoft.com/office/drawing/2010/main"/>
              </a:ext>
            </a:extLst>
          </a:blip>
          <a:stretch>
            <a:fillRect/>
          </a:stretch>
        </p:blipFill>
        <p:spPr>
          <a:xfrm>
            <a:off x="0" y="0"/>
            <a:ext cx="9144000" cy="6858000"/>
          </a:xfrm>
        </p:spPr>
      </p:pic>
    </p:spTree>
    <p:extLst>
      <p:ext uri="{BB962C8B-B14F-4D97-AF65-F5344CB8AC3E}">
        <p14:creationId xmlns:p14="http://schemas.microsoft.com/office/powerpoint/2010/main" val="28944158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otalTime>0</TotalTime>
  <Words>598</Words>
  <Application>Microsoft Office PowerPoint</Application>
  <PresentationFormat>On-screen Show (4:3)</PresentationFormat>
  <Paragraphs>138</Paragraphs>
  <Slides>60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60</vt:i4>
      </vt:variant>
    </vt:vector>
  </HeadingPairs>
  <TitlesOfParts>
    <vt:vector size="65" baseType="lpstr">
      <vt:lpstr>Arial</vt:lpstr>
      <vt:lpstr>Calibri</vt:lpstr>
      <vt:lpstr>Calibri Light</vt:lpstr>
      <vt:lpstr>Times New Roman</vt:lpstr>
      <vt:lpstr>Celestial</vt:lpstr>
      <vt:lpstr>Regional History Archaeology  &amp; Heritage “Fieldtrip Module” </vt:lpstr>
      <vt:lpstr>PowerPoint Presentation</vt:lpstr>
      <vt:lpstr>PowerPoint Presentation</vt:lpstr>
      <vt:lpstr>IBIS BudGET – NIMES GARE</vt:lpstr>
      <vt:lpstr>PowerPoint Presentation</vt:lpstr>
      <vt:lpstr>PowerPoint Presentation</vt:lpstr>
      <vt:lpstr>PowerPoint Presentation</vt:lpstr>
      <vt:lpstr>Maison Caree</vt:lpstr>
      <vt:lpstr>PowerPoint Presentation</vt:lpstr>
      <vt:lpstr>PowerPoint Presentation</vt:lpstr>
      <vt:lpstr>PowerPoint Presentation</vt:lpstr>
      <vt:lpstr>PowerPoint Presentation</vt:lpstr>
      <vt:lpstr>PowerPoint Presentation</vt:lpstr>
      <vt:lpstr>PowerPoint Presentation</vt:lpstr>
      <vt:lpstr>M</vt:lpstr>
      <vt:lpstr>PowerPoint Presentation</vt:lpstr>
      <vt:lpstr>PowerPoint Presentation</vt:lpstr>
      <vt:lpstr>PowerPoint Presentation</vt:lpstr>
      <vt:lpstr> 3 April ARLES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ORANGE ARAUSIA</vt:lpstr>
      <vt:lpstr> 5 April ORANGE</vt:lpstr>
      <vt:lpstr> 5 April ORANGE</vt:lpstr>
      <vt:lpstr>PowerPoint Presentation</vt:lpstr>
      <vt:lpstr>PowerPoint Presentation</vt:lpstr>
      <vt:lpstr>PowerPoint Presentation</vt:lpstr>
      <vt:lpstr>Cadastre of Orange</vt:lpstr>
      <vt:lpstr>Papal Palace Largest Gothic Building!</vt:lpstr>
      <vt:lpstr>Papal Palace Largest Gothic Building!</vt:lpstr>
      <vt:lpstr>Roman Remains: cyryptoportcus?</vt:lpstr>
      <vt:lpstr>PowerPoint Presentation</vt:lpstr>
      <vt:lpstr>PowerPoint Presentation</vt:lpstr>
      <vt:lpstr> 7 April, PM:  Back to Marseille Airport  &amp; to Lampeter </vt:lpstr>
      <vt:lpstr>PowerPoint Presentation</vt:lpstr>
      <vt:lpstr>PowerPoint Presentation</vt:lpstr>
      <vt:lpstr>LEVEL 5: Learning outcomes</vt:lpstr>
      <vt:lpstr>LEVEL 5: PORTFOLIO 100% - Part 1</vt:lpstr>
      <vt:lpstr>LEVEL 5: PORTFOLIO 100% - Part 1</vt:lpstr>
      <vt:lpstr>LEVEL 5: PORTFOLIO 100% - Part 1</vt:lpstr>
      <vt:lpstr>LEVEL 6: LEARNING OUTCOMES</vt:lpstr>
      <vt:lpstr>LEVEL 6: PORTFOLIO 100% - Part 1</vt:lpstr>
      <vt:lpstr>LEVEL 6: PORTFOLIO 100% - Part 1</vt:lpstr>
      <vt:lpstr>PowerPoint Presentation</vt:lpstr>
      <vt:lpstr>YOUR TASKS TODAY</vt:lpstr>
      <vt:lpstr>YOUR TASK for Tomorrow: Understanding Roman Architecture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Regional History Archaeology  &amp; Heritage “Fieldtrip Module” </dc:title>
  <dc:creator>Ralph Haeussler</dc:creator>
  <cp:lastModifiedBy>Ralph Haeussler</cp:lastModifiedBy>
  <cp:revision>1</cp:revision>
  <dcterms:created xsi:type="dcterms:W3CDTF">2019-03-18T04:31:24Z</dcterms:created>
  <dcterms:modified xsi:type="dcterms:W3CDTF">2019-03-18T04:50:26Z</dcterms:modified>
</cp:coreProperties>
</file>