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7"/>
  </p:notesMasterIdLst>
  <p:sldIdLst>
    <p:sldId id="256" r:id="rId5"/>
    <p:sldId id="257" r:id="rId6"/>
    <p:sldId id="276" r:id="rId7"/>
    <p:sldId id="277" r:id="rId8"/>
    <p:sldId id="278" r:id="rId9"/>
    <p:sldId id="279"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04C4CA-20BE-45AF-95A6-C7331658585A}" v="13" dt="2023-02-03T09:42:39.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18"/>
  </p:normalViewPr>
  <p:slideViewPr>
    <p:cSldViewPr snapToGrid="0">
      <p:cViewPr>
        <p:scale>
          <a:sx n="87" d="100"/>
          <a:sy n="87" d="100"/>
        </p:scale>
        <p:origin x="51" y="180"/>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6004C4CA-20BE-45AF-95A6-C7331658585A}"/>
    <pc:docChg chg="undo redo custSel addSld delSld modSld sldOrd">
      <pc:chgData name="James Drew" userId="7bac6938-da9f-4849-b7bb-5bcb1c7aced0" providerId="ADAL" clId="{6004C4CA-20BE-45AF-95A6-C7331658585A}" dt="2023-02-03T11:04:54.995" v="1108" actId="14100"/>
      <pc:docMkLst>
        <pc:docMk/>
      </pc:docMkLst>
      <pc:sldChg chg="modSp mod">
        <pc:chgData name="James Drew" userId="7bac6938-da9f-4849-b7bb-5bcb1c7aced0" providerId="ADAL" clId="{6004C4CA-20BE-45AF-95A6-C7331658585A}" dt="2023-02-03T10:29:59.187" v="835" actId="1076"/>
        <pc:sldMkLst>
          <pc:docMk/>
          <pc:sldMk cId="2259308896" sldId="256"/>
        </pc:sldMkLst>
        <pc:spChg chg="mod">
          <ac:chgData name="James Drew" userId="7bac6938-da9f-4849-b7bb-5bcb1c7aced0" providerId="ADAL" clId="{6004C4CA-20BE-45AF-95A6-C7331658585A}" dt="2023-02-03T10:29:59.187" v="835" actId="1076"/>
          <ac:spMkLst>
            <pc:docMk/>
            <pc:sldMk cId="2259308896" sldId="256"/>
            <ac:spMk id="3" creationId="{A068D447-28D3-4F5F-B2DC-FD67E9015868}"/>
          </ac:spMkLst>
        </pc:spChg>
      </pc:sldChg>
      <pc:sldChg chg="modSp new mod">
        <pc:chgData name="James Drew" userId="7bac6938-da9f-4849-b7bb-5bcb1c7aced0" providerId="ADAL" clId="{6004C4CA-20BE-45AF-95A6-C7331658585A}" dt="2023-02-03T09:04:05.333" v="33" actId="13926"/>
        <pc:sldMkLst>
          <pc:docMk/>
          <pc:sldMk cId="319022454" sldId="276"/>
        </pc:sldMkLst>
        <pc:spChg chg="mod">
          <ac:chgData name="James Drew" userId="7bac6938-da9f-4849-b7bb-5bcb1c7aced0" providerId="ADAL" clId="{6004C4CA-20BE-45AF-95A6-C7331658585A}" dt="2023-02-03T09:01:27.897" v="23" actId="20577"/>
          <ac:spMkLst>
            <pc:docMk/>
            <pc:sldMk cId="319022454" sldId="276"/>
            <ac:spMk id="2" creationId="{703F05B5-576D-B5B6-CB9D-34F2692BD105}"/>
          </ac:spMkLst>
        </pc:spChg>
        <pc:spChg chg="mod">
          <ac:chgData name="James Drew" userId="7bac6938-da9f-4849-b7bb-5bcb1c7aced0" providerId="ADAL" clId="{6004C4CA-20BE-45AF-95A6-C7331658585A}" dt="2023-02-03T09:04:05.333" v="33" actId="13926"/>
          <ac:spMkLst>
            <pc:docMk/>
            <pc:sldMk cId="319022454" sldId="276"/>
            <ac:spMk id="3" creationId="{FC30BB63-59B3-24C3-9618-C60B8B784ECD}"/>
          </ac:spMkLst>
        </pc:spChg>
      </pc:sldChg>
      <pc:sldChg chg="modSp new mod">
        <pc:chgData name="James Drew" userId="7bac6938-da9f-4849-b7bb-5bcb1c7aced0" providerId="ADAL" clId="{6004C4CA-20BE-45AF-95A6-C7331658585A}" dt="2023-02-03T09:05:07.848" v="44" actId="20577"/>
        <pc:sldMkLst>
          <pc:docMk/>
          <pc:sldMk cId="3889685707" sldId="277"/>
        </pc:sldMkLst>
        <pc:spChg chg="mod">
          <ac:chgData name="James Drew" userId="7bac6938-da9f-4849-b7bb-5bcb1c7aced0" providerId="ADAL" clId="{6004C4CA-20BE-45AF-95A6-C7331658585A}" dt="2023-02-03T09:05:07.848" v="44" actId="20577"/>
          <ac:spMkLst>
            <pc:docMk/>
            <pc:sldMk cId="3889685707" sldId="277"/>
            <ac:spMk id="2" creationId="{8A82FFDF-AF8B-8FD6-7923-593625E34E8F}"/>
          </ac:spMkLst>
        </pc:spChg>
        <pc:spChg chg="mod">
          <ac:chgData name="James Drew" userId="7bac6938-da9f-4849-b7bb-5bcb1c7aced0" providerId="ADAL" clId="{6004C4CA-20BE-45AF-95A6-C7331658585A}" dt="2023-02-03T09:04:54.631" v="35"/>
          <ac:spMkLst>
            <pc:docMk/>
            <pc:sldMk cId="3889685707" sldId="277"/>
            <ac:spMk id="3" creationId="{D33F1FFF-51FC-CA8E-F413-8F0AB2C45E59}"/>
          </ac:spMkLst>
        </pc:spChg>
      </pc:sldChg>
      <pc:sldChg chg="modSp new mod">
        <pc:chgData name="James Drew" userId="7bac6938-da9f-4849-b7bb-5bcb1c7aced0" providerId="ADAL" clId="{6004C4CA-20BE-45AF-95A6-C7331658585A}" dt="2023-02-03T09:07:35.814" v="72" actId="14100"/>
        <pc:sldMkLst>
          <pc:docMk/>
          <pc:sldMk cId="880278733" sldId="278"/>
        </pc:sldMkLst>
        <pc:spChg chg="mod">
          <ac:chgData name="James Drew" userId="7bac6938-da9f-4849-b7bb-5bcb1c7aced0" providerId="ADAL" clId="{6004C4CA-20BE-45AF-95A6-C7331658585A}" dt="2023-02-03T09:06:33.736" v="64" actId="1076"/>
          <ac:spMkLst>
            <pc:docMk/>
            <pc:sldMk cId="880278733" sldId="278"/>
            <ac:spMk id="2" creationId="{559715A6-E463-A3A1-E834-7CADC7F12125}"/>
          </ac:spMkLst>
        </pc:spChg>
        <pc:spChg chg="mod">
          <ac:chgData name="James Drew" userId="7bac6938-da9f-4849-b7bb-5bcb1c7aced0" providerId="ADAL" clId="{6004C4CA-20BE-45AF-95A6-C7331658585A}" dt="2023-02-03T09:07:35.814" v="72" actId="14100"/>
          <ac:spMkLst>
            <pc:docMk/>
            <pc:sldMk cId="880278733" sldId="278"/>
            <ac:spMk id="3" creationId="{CC9F921E-9994-62B2-7222-6EF743B146E8}"/>
          </ac:spMkLst>
        </pc:spChg>
      </pc:sldChg>
      <pc:sldChg chg="modSp new mod modClrScheme chgLayout">
        <pc:chgData name="James Drew" userId="7bac6938-da9f-4849-b7bb-5bcb1c7aced0" providerId="ADAL" clId="{6004C4CA-20BE-45AF-95A6-C7331658585A}" dt="2023-02-03T09:23:14.623" v="214" actId="14100"/>
        <pc:sldMkLst>
          <pc:docMk/>
          <pc:sldMk cId="522235877" sldId="279"/>
        </pc:sldMkLst>
        <pc:spChg chg="mod">
          <ac:chgData name="James Drew" userId="7bac6938-da9f-4849-b7bb-5bcb1c7aced0" providerId="ADAL" clId="{6004C4CA-20BE-45AF-95A6-C7331658585A}" dt="2023-02-03T09:12:43.539" v="127" actId="1076"/>
          <ac:spMkLst>
            <pc:docMk/>
            <pc:sldMk cId="522235877" sldId="279"/>
            <ac:spMk id="2" creationId="{5A70EC45-05EF-5070-D031-A258F4C47109}"/>
          </ac:spMkLst>
        </pc:spChg>
        <pc:spChg chg="mod">
          <ac:chgData name="James Drew" userId="7bac6938-da9f-4849-b7bb-5bcb1c7aced0" providerId="ADAL" clId="{6004C4CA-20BE-45AF-95A6-C7331658585A}" dt="2023-02-03T09:23:14.623" v="214" actId="14100"/>
          <ac:spMkLst>
            <pc:docMk/>
            <pc:sldMk cId="522235877" sldId="279"/>
            <ac:spMk id="3" creationId="{46CCC673-7B40-7F9B-CFE2-94260604DE9A}"/>
          </ac:spMkLst>
        </pc:spChg>
        <pc:spChg chg="mod">
          <ac:chgData name="James Drew" userId="7bac6938-da9f-4849-b7bb-5bcb1c7aced0" providerId="ADAL" clId="{6004C4CA-20BE-45AF-95A6-C7331658585A}" dt="2023-02-03T09:12:35.651" v="124" actId="26606"/>
          <ac:spMkLst>
            <pc:docMk/>
            <pc:sldMk cId="522235877" sldId="279"/>
            <ac:spMk id="4" creationId="{40F57C72-7549-9975-0519-CB8E94A12FB8}"/>
          </ac:spMkLst>
        </pc:spChg>
        <pc:spChg chg="mod">
          <ac:chgData name="James Drew" userId="7bac6938-da9f-4849-b7bb-5bcb1c7aced0" providerId="ADAL" clId="{6004C4CA-20BE-45AF-95A6-C7331658585A}" dt="2023-02-03T09:12:35.651" v="124" actId="26606"/>
          <ac:spMkLst>
            <pc:docMk/>
            <pc:sldMk cId="522235877" sldId="279"/>
            <ac:spMk id="5" creationId="{7BF17C8A-7BE0-8A20-BD00-B97CED68089F}"/>
          </ac:spMkLst>
        </pc:spChg>
        <pc:spChg chg="mod">
          <ac:chgData name="James Drew" userId="7bac6938-da9f-4849-b7bb-5bcb1c7aced0" providerId="ADAL" clId="{6004C4CA-20BE-45AF-95A6-C7331658585A}" dt="2023-02-03T09:12:35.651" v="124" actId="26606"/>
          <ac:spMkLst>
            <pc:docMk/>
            <pc:sldMk cId="522235877" sldId="279"/>
            <ac:spMk id="6" creationId="{247AEC6E-BE0C-7AF1-1531-954B40C962CD}"/>
          </ac:spMkLst>
        </pc:spChg>
      </pc:sldChg>
      <pc:sldChg chg="modSp new mod">
        <pc:chgData name="James Drew" userId="7bac6938-da9f-4849-b7bb-5bcb1c7aced0" providerId="ADAL" clId="{6004C4CA-20BE-45AF-95A6-C7331658585A}" dt="2023-02-03T09:14:47.366" v="180" actId="113"/>
        <pc:sldMkLst>
          <pc:docMk/>
          <pc:sldMk cId="2806685884" sldId="280"/>
        </pc:sldMkLst>
        <pc:spChg chg="mod">
          <ac:chgData name="James Drew" userId="7bac6938-da9f-4849-b7bb-5bcb1c7aced0" providerId="ADAL" clId="{6004C4CA-20BE-45AF-95A6-C7331658585A}" dt="2023-02-03T09:14:09.484" v="148" actId="20577"/>
          <ac:spMkLst>
            <pc:docMk/>
            <pc:sldMk cId="2806685884" sldId="280"/>
            <ac:spMk id="2" creationId="{938E4F1A-A7CB-C01D-F66D-AEA0A0D2065C}"/>
          </ac:spMkLst>
        </pc:spChg>
        <pc:spChg chg="mod">
          <ac:chgData name="James Drew" userId="7bac6938-da9f-4849-b7bb-5bcb1c7aced0" providerId="ADAL" clId="{6004C4CA-20BE-45AF-95A6-C7331658585A}" dt="2023-02-03T09:14:47.366" v="180" actId="113"/>
          <ac:spMkLst>
            <pc:docMk/>
            <pc:sldMk cId="2806685884" sldId="280"/>
            <ac:spMk id="3" creationId="{3094D8BE-55B4-1BC6-EF1E-C75B5A2B1DBC}"/>
          </ac:spMkLst>
        </pc:spChg>
      </pc:sldChg>
      <pc:sldChg chg="addSp delSp modSp new mod modClrScheme chgLayout">
        <pc:chgData name="James Drew" userId="7bac6938-da9f-4849-b7bb-5bcb1c7aced0" providerId="ADAL" clId="{6004C4CA-20BE-45AF-95A6-C7331658585A}" dt="2023-02-03T09:30:13.001" v="338" actId="6549"/>
        <pc:sldMkLst>
          <pc:docMk/>
          <pc:sldMk cId="2193513850" sldId="281"/>
        </pc:sldMkLst>
        <pc:spChg chg="mod">
          <ac:chgData name="James Drew" userId="7bac6938-da9f-4849-b7bb-5bcb1c7aced0" providerId="ADAL" clId="{6004C4CA-20BE-45AF-95A6-C7331658585A}" dt="2023-02-03T09:16:03.190" v="186" actId="26606"/>
          <ac:spMkLst>
            <pc:docMk/>
            <pc:sldMk cId="2193513850" sldId="281"/>
            <ac:spMk id="2" creationId="{8AA62829-DA1C-192C-2224-F244BFAB5411}"/>
          </ac:spMkLst>
        </pc:spChg>
        <pc:spChg chg="mod">
          <ac:chgData name="James Drew" userId="7bac6938-da9f-4849-b7bb-5bcb1c7aced0" providerId="ADAL" clId="{6004C4CA-20BE-45AF-95A6-C7331658585A}" dt="2023-02-03T09:16:18.958" v="190" actId="255"/>
          <ac:spMkLst>
            <pc:docMk/>
            <pc:sldMk cId="2193513850" sldId="281"/>
            <ac:spMk id="3" creationId="{9D08D06C-5EAF-CCAC-D15C-984687510C40}"/>
          </ac:spMkLst>
        </pc:spChg>
        <pc:spChg chg="mod">
          <ac:chgData name="James Drew" userId="7bac6938-da9f-4849-b7bb-5bcb1c7aced0" providerId="ADAL" clId="{6004C4CA-20BE-45AF-95A6-C7331658585A}" dt="2023-02-03T09:29:58.992" v="315" actId="6549"/>
          <ac:spMkLst>
            <pc:docMk/>
            <pc:sldMk cId="2193513850" sldId="281"/>
            <ac:spMk id="4" creationId="{57FC74E8-4394-17EF-0442-BBD6BC45692A}"/>
          </ac:spMkLst>
        </pc:spChg>
        <pc:spChg chg="mod">
          <ac:chgData name="James Drew" userId="7bac6938-da9f-4849-b7bb-5bcb1c7aced0" providerId="ADAL" clId="{6004C4CA-20BE-45AF-95A6-C7331658585A}" dt="2023-02-03T09:30:13.001" v="338" actId="6549"/>
          <ac:spMkLst>
            <pc:docMk/>
            <pc:sldMk cId="2193513850" sldId="281"/>
            <ac:spMk id="5" creationId="{1EBE47EE-ECCF-5137-75B9-400BD6BA995E}"/>
          </ac:spMkLst>
        </pc:spChg>
        <pc:spChg chg="mod">
          <ac:chgData name="James Drew" userId="7bac6938-da9f-4849-b7bb-5bcb1c7aced0" providerId="ADAL" clId="{6004C4CA-20BE-45AF-95A6-C7331658585A}" dt="2023-02-03T09:16:03.190" v="186" actId="26606"/>
          <ac:spMkLst>
            <pc:docMk/>
            <pc:sldMk cId="2193513850" sldId="281"/>
            <ac:spMk id="6" creationId="{3854482E-5A5B-6FF8-1818-1DA277CFCF28}"/>
          </ac:spMkLst>
        </pc:spChg>
        <pc:graphicFrameChg chg="add del modGraphic">
          <ac:chgData name="James Drew" userId="7bac6938-da9f-4849-b7bb-5bcb1c7aced0" providerId="ADAL" clId="{6004C4CA-20BE-45AF-95A6-C7331658585A}" dt="2023-02-03T09:30:09.632" v="335" actId="27309"/>
          <ac:graphicFrameMkLst>
            <pc:docMk/>
            <pc:sldMk cId="2193513850" sldId="281"/>
            <ac:graphicFrameMk id="8" creationId="{BD94EF12-2519-E0BF-B3A7-D225618F4064}"/>
          </ac:graphicFrameMkLst>
        </pc:graphicFrameChg>
      </pc:sldChg>
      <pc:sldChg chg="modSp new mod">
        <pc:chgData name="James Drew" userId="7bac6938-da9f-4849-b7bb-5bcb1c7aced0" providerId="ADAL" clId="{6004C4CA-20BE-45AF-95A6-C7331658585A}" dt="2023-02-03T09:29:55.009" v="314" actId="6549"/>
        <pc:sldMkLst>
          <pc:docMk/>
          <pc:sldMk cId="4194191024" sldId="282"/>
        </pc:sldMkLst>
        <pc:spChg chg="mod">
          <ac:chgData name="James Drew" userId="7bac6938-da9f-4849-b7bb-5bcb1c7aced0" providerId="ADAL" clId="{6004C4CA-20BE-45AF-95A6-C7331658585A}" dt="2023-02-03T09:20:02.830" v="203" actId="1076"/>
          <ac:spMkLst>
            <pc:docMk/>
            <pc:sldMk cId="4194191024" sldId="282"/>
            <ac:spMk id="2" creationId="{D4BC6318-1DA3-A5AA-3526-8EA859845AA5}"/>
          </ac:spMkLst>
        </pc:spChg>
        <pc:spChg chg="mod">
          <ac:chgData name="James Drew" userId="7bac6938-da9f-4849-b7bb-5bcb1c7aced0" providerId="ADAL" clId="{6004C4CA-20BE-45AF-95A6-C7331658585A}" dt="2023-02-03T09:20:43.333" v="212" actId="113"/>
          <ac:spMkLst>
            <pc:docMk/>
            <pc:sldMk cId="4194191024" sldId="282"/>
            <ac:spMk id="3" creationId="{EB9C78C0-5D8F-44FC-B96F-5C19617CB1B4}"/>
          </ac:spMkLst>
        </pc:spChg>
        <pc:spChg chg="mod">
          <ac:chgData name="James Drew" userId="7bac6938-da9f-4849-b7bb-5bcb1c7aced0" providerId="ADAL" clId="{6004C4CA-20BE-45AF-95A6-C7331658585A}" dt="2023-02-03T09:29:55.009" v="314" actId="6549"/>
          <ac:spMkLst>
            <pc:docMk/>
            <pc:sldMk cId="4194191024" sldId="282"/>
            <ac:spMk id="4" creationId="{13676DA2-720D-E7DD-F4B5-A39DC07F59CB}"/>
          </ac:spMkLst>
        </pc:spChg>
        <pc:spChg chg="mod">
          <ac:chgData name="James Drew" userId="7bac6938-da9f-4849-b7bb-5bcb1c7aced0" providerId="ADAL" clId="{6004C4CA-20BE-45AF-95A6-C7331658585A}" dt="2023-02-03T09:29:53.412" v="313" actId="20577"/>
          <ac:spMkLst>
            <pc:docMk/>
            <pc:sldMk cId="4194191024" sldId="282"/>
            <ac:spMk id="5" creationId="{1F9AD2CF-6446-20E8-25E5-0CEF3DBAD332}"/>
          </ac:spMkLst>
        </pc:spChg>
      </pc:sldChg>
      <pc:sldChg chg="addSp delSp modSp new mod ord modClrScheme chgLayout">
        <pc:chgData name="James Drew" userId="7bac6938-da9f-4849-b7bb-5bcb1c7aced0" providerId="ADAL" clId="{6004C4CA-20BE-45AF-95A6-C7331658585A}" dt="2023-02-03T09:29:48.406" v="311" actId="6549"/>
        <pc:sldMkLst>
          <pc:docMk/>
          <pc:sldMk cId="36640813" sldId="283"/>
        </pc:sldMkLst>
        <pc:spChg chg="del">
          <ac:chgData name="James Drew" userId="7bac6938-da9f-4849-b7bb-5bcb1c7aced0" providerId="ADAL" clId="{6004C4CA-20BE-45AF-95A6-C7331658585A}" dt="2023-02-03T09:23:48.419" v="218" actId="26606"/>
          <ac:spMkLst>
            <pc:docMk/>
            <pc:sldMk cId="36640813" sldId="283"/>
            <ac:spMk id="2" creationId="{6FE24753-A342-F66E-071E-681913DC8949}"/>
          </ac:spMkLst>
        </pc:spChg>
        <pc:spChg chg="del">
          <ac:chgData name="James Drew" userId="7bac6938-da9f-4849-b7bb-5bcb1c7aced0" providerId="ADAL" clId="{6004C4CA-20BE-45AF-95A6-C7331658585A}" dt="2023-02-03T09:23:48.419" v="218" actId="26606"/>
          <ac:spMkLst>
            <pc:docMk/>
            <pc:sldMk cId="36640813" sldId="283"/>
            <ac:spMk id="3" creationId="{6A8CC243-8128-BE61-51EA-BD9863DE7BE6}"/>
          </ac:spMkLst>
        </pc:spChg>
        <pc:spChg chg="mod">
          <ac:chgData name="James Drew" userId="7bac6938-da9f-4849-b7bb-5bcb1c7aced0" providerId="ADAL" clId="{6004C4CA-20BE-45AF-95A6-C7331658585A}" dt="2023-02-03T09:29:48.406" v="311" actId="6549"/>
          <ac:spMkLst>
            <pc:docMk/>
            <pc:sldMk cId="36640813" sldId="283"/>
            <ac:spMk id="4" creationId="{E207E63A-CE71-FA4A-CC71-13BB1BBD5C98}"/>
          </ac:spMkLst>
        </pc:spChg>
        <pc:spChg chg="del mod">
          <ac:chgData name="James Drew" userId="7bac6938-da9f-4849-b7bb-5bcb1c7aced0" providerId="ADAL" clId="{6004C4CA-20BE-45AF-95A6-C7331658585A}" dt="2023-02-03T09:29:46.707" v="310" actId="478"/>
          <ac:spMkLst>
            <pc:docMk/>
            <pc:sldMk cId="36640813" sldId="283"/>
            <ac:spMk id="5" creationId="{60C20D7B-BB66-DE21-8A24-3D85295EA418}"/>
          </ac:spMkLst>
        </pc:spChg>
        <pc:spChg chg="mod">
          <ac:chgData name="James Drew" userId="7bac6938-da9f-4849-b7bb-5bcb1c7aced0" providerId="ADAL" clId="{6004C4CA-20BE-45AF-95A6-C7331658585A}" dt="2023-02-03T09:24:41.251" v="252" actId="26606"/>
          <ac:spMkLst>
            <pc:docMk/>
            <pc:sldMk cId="36640813" sldId="283"/>
            <ac:spMk id="6" creationId="{D140F5E7-C1C4-162B-D2CB-85A8240DDBB3}"/>
          </ac:spMkLst>
        </pc:spChg>
        <pc:spChg chg="add mod">
          <ac:chgData name="James Drew" userId="7bac6938-da9f-4849-b7bb-5bcb1c7aced0" providerId="ADAL" clId="{6004C4CA-20BE-45AF-95A6-C7331658585A}" dt="2023-02-03T09:24:41.251" v="252" actId="26606"/>
          <ac:spMkLst>
            <pc:docMk/>
            <pc:sldMk cId="36640813" sldId="283"/>
            <ac:spMk id="11" creationId="{82061665-03B3-7A53-4EE0-4415D4E3D504}"/>
          </ac:spMkLst>
        </pc:spChg>
        <pc:spChg chg="add del mod">
          <ac:chgData name="James Drew" userId="7bac6938-da9f-4849-b7bb-5bcb1c7aced0" providerId="ADAL" clId="{6004C4CA-20BE-45AF-95A6-C7331658585A}" dt="2023-02-03T09:24:41.251" v="252" actId="26606"/>
          <ac:spMkLst>
            <pc:docMk/>
            <pc:sldMk cId="36640813" sldId="283"/>
            <ac:spMk id="13" creationId="{483B7416-80AB-327E-D517-0B0E32C3008D}"/>
          </ac:spMkLst>
        </pc:spChg>
        <pc:spChg chg="add del mod">
          <ac:chgData name="James Drew" userId="7bac6938-da9f-4849-b7bb-5bcb1c7aced0" providerId="ADAL" clId="{6004C4CA-20BE-45AF-95A6-C7331658585A}" dt="2023-02-03T09:24:41.251" v="252" actId="26606"/>
          <ac:spMkLst>
            <pc:docMk/>
            <pc:sldMk cId="36640813" sldId="283"/>
            <ac:spMk id="15" creationId="{C3385D89-E808-83F9-A930-DB0D56966393}"/>
          </ac:spMkLst>
        </pc:spChg>
        <pc:spChg chg="add del mod">
          <ac:chgData name="James Drew" userId="7bac6938-da9f-4849-b7bb-5bcb1c7aced0" providerId="ADAL" clId="{6004C4CA-20BE-45AF-95A6-C7331658585A}" dt="2023-02-03T09:24:41.251" v="252" actId="26606"/>
          <ac:spMkLst>
            <pc:docMk/>
            <pc:sldMk cId="36640813" sldId="283"/>
            <ac:spMk id="17" creationId="{7AC54E87-B9EF-D2F2-57B5-194C3B41B527}"/>
          </ac:spMkLst>
        </pc:spChg>
        <pc:spChg chg="add del mod">
          <ac:chgData name="James Drew" userId="7bac6938-da9f-4849-b7bb-5bcb1c7aced0" providerId="ADAL" clId="{6004C4CA-20BE-45AF-95A6-C7331658585A}" dt="2023-02-03T09:24:41.251" v="252" actId="26606"/>
          <ac:spMkLst>
            <pc:docMk/>
            <pc:sldMk cId="36640813" sldId="283"/>
            <ac:spMk id="19" creationId="{35A46EC2-4FC7-5001-6F0F-66E92B13ACDA}"/>
          </ac:spMkLst>
        </pc:spChg>
        <pc:spChg chg="add del mod">
          <ac:chgData name="James Drew" userId="7bac6938-da9f-4849-b7bb-5bcb1c7aced0" providerId="ADAL" clId="{6004C4CA-20BE-45AF-95A6-C7331658585A}" dt="2023-02-03T09:24:41.251" v="252" actId="26606"/>
          <ac:spMkLst>
            <pc:docMk/>
            <pc:sldMk cId="36640813" sldId="283"/>
            <ac:spMk id="21" creationId="{3BC71CB0-99E3-5946-B112-6A07724A76D1}"/>
          </ac:spMkLst>
        </pc:spChg>
        <pc:spChg chg="add del mod">
          <ac:chgData name="James Drew" userId="7bac6938-da9f-4849-b7bb-5bcb1c7aced0" providerId="ADAL" clId="{6004C4CA-20BE-45AF-95A6-C7331658585A}" dt="2023-02-03T09:24:41.251" v="252" actId="26606"/>
          <ac:spMkLst>
            <pc:docMk/>
            <pc:sldMk cId="36640813" sldId="283"/>
            <ac:spMk id="23" creationId="{D4A8C1ED-A717-DDA9-352F-C5DE0ACFB62E}"/>
          </ac:spMkLst>
        </pc:spChg>
        <pc:spChg chg="add mod">
          <ac:chgData name="James Drew" userId="7bac6938-da9f-4849-b7bb-5bcb1c7aced0" providerId="ADAL" clId="{6004C4CA-20BE-45AF-95A6-C7331658585A}" dt="2023-02-03T09:26:36.101" v="284" actId="14100"/>
          <ac:spMkLst>
            <pc:docMk/>
            <pc:sldMk cId="36640813" sldId="283"/>
            <ac:spMk id="28" creationId="{DD39EA0E-22E5-E4BF-59C9-DE5A83E62EC7}"/>
          </ac:spMkLst>
        </pc:spChg>
      </pc:sldChg>
      <pc:sldChg chg="delSp modSp new mod">
        <pc:chgData name="James Drew" userId="7bac6938-da9f-4849-b7bb-5bcb1c7aced0" providerId="ADAL" clId="{6004C4CA-20BE-45AF-95A6-C7331658585A}" dt="2023-02-03T09:29:44.107" v="309" actId="6549"/>
        <pc:sldMkLst>
          <pc:docMk/>
          <pc:sldMk cId="3010774443" sldId="284"/>
        </pc:sldMkLst>
        <pc:spChg chg="mod">
          <ac:chgData name="James Drew" userId="7bac6938-da9f-4849-b7bb-5bcb1c7aced0" providerId="ADAL" clId="{6004C4CA-20BE-45AF-95A6-C7331658585A}" dt="2023-02-03T09:29:21.419" v="306" actId="20577"/>
          <ac:spMkLst>
            <pc:docMk/>
            <pc:sldMk cId="3010774443" sldId="284"/>
            <ac:spMk id="2" creationId="{113CC26C-DE0C-1A95-1E36-AED56454279B}"/>
          </ac:spMkLst>
        </pc:spChg>
        <pc:spChg chg="mod">
          <ac:chgData name="James Drew" userId="7bac6938-da9f-4849-b7bb-5bcb1c7aced0" providerId="ADAL" clId="{6004C4CA-20BE-45AF-95A6-C7331658585A}" dt="2023-02-03T09:29:34.708" v="307" actId="1076"/>
          <ac:spMkLst>
            <pc:docMk/>
            <pc:sldMk cId="3010774443" sldId="284"/>
            <ac:spMk id="3" creationId="{97F43253-0359-964C-6BF6-C31F4D5A3B38}"/>
          </ac:spMkLst>
        </pc:spChg>
        <pc:spChg chg="mod">
          <ac:chgData name="James Drew" userId="7bac6938-da9f-4849-b7bb-5bcb1c7aced0" providerId="ADAL" clId="{6004C4CA-20BE-45AF-95A6-C7331658585A}" dt="2023-02-03T09:29:44.107" v="309" actId="6549"/>
          <ac:spMkLst>
            <pc:docMk/>
            <pc:sldMk cId="3010774443" sldId="284"/>
            <ac:spMk id="4" creationId="{F410D220-BA89-1B28-6C22-908DCB15DACC}"/>
          </ac:spMkLst>
        </pc:spChg>
        <pc:spChg chg="del">
          <ac:chgData name="James Drew" userId="7bac6938-da9f-4849-b7bb-5bcb1c7aced0" providerId="ADAL" clId="{6004C4CA-20BE-45AF-95A6-C7331658585A}" dt="2023-02-03T09:29:41.382" v="308" actId="478"/>
          <ac:spMkLst>
            <pc:docMk/>
            <pc:sldMk cId="3010774443" sldId="284"/>
            <ac:spMk id="5" creationId="{C228B087-6CAF-33B8-4162-8E6C873F3149}"/>
          </ac:spMkLst>
        </pc:spChg>
      </pc:sldChg>
      <pc:sldChg chg="modSp new del mod">
        <pc:chgData name="James Drew" userId="7bac6938-da9f-4849-b7bb-5bcb1c7aced0" providerId="ADAL" clId="{6004C4CA-20BE-45AF-95A6-C7331658585A}" dt="2023-02-03T09:35:01.264" v="387" actId="2696"/>
        <pc:sldMkLst>
          <pc:docMk/>
          <pc:sldMk cId="1168055369" sldId="285"/>
        </pc:sldMkLst>
        <pc:spChg chg="mod">
          <ac:chgData name="James Drew" userId="7bac6938-da9f-4849-b7bb-5bcb1c7aced0" providerId="ADAL" clId="{6004C4CA-20BE-45AF-95A6-C7331658585A}" dt="2023-02-03T09:32:57.725" v="371" actId="1076"/>
          <ac:spMkLst>
            <pc:docMk/>
            <pc:sldMk cId="1168055369" sldId="285"/>
            <ac:spMk id="2" creationId="{5C6BCA3F-D566-2718-BADE-B68E856CB076}"/>
          </ac:spMkLst>
        </pc:spChg>
        <pc:spChg chg="mod">
          <ac:chgData name="James Drew" userId="7bac6938-da9f-4849-b7bb-5bcb1c7aced0" providerId="ADAL" clId="{6004C4CA-20BE-45AF-95A6-C7331658585A}" dt="2023-02-03T09:34:50.055" v="386" actId="6549"/>
          <ac:spMkLst>
            <pc:docMk/>
            <pc:sldMk cId="1168055369" sldId="285"/>
            <ac:spMk id="3" creationId="{E52D1BF8-50E5-8D43-3F2C-897FE465FA8F}"/>
          </ac:spMkLst>
        </pc:spChg>
      </pc:sldChg>
      <pc:sldChg chg="modSp new mod">
        <pc:chgData name="James Drew" userId="7bac6938-da9f-4849-b7bb-5bcb1c7aced0" providerId="ADAL" clId="{6004C4CA-20BE-45AF-95A6-C7331658585A}" dt="2023-02-03T09:36:57.354" v="428" actId="20577"/>
        <pc:sldMkLst>
          <pc:docMk/>
          <pc:sldMk cId="3232626149" sldId="285"/>
        </pc:sldMkLst>
        <pc:spChg chg="mod">
          <ac:chgData name="James Drew" userId="7bac6938-da9f-4849-b7bb-5bcb1c7aced0" providerId="ADAL" clId="{6004C4CA-20BE-45AF-95A6-C7331658585A}" dt="2023-02-03T09:35:56.238" v="415" actId="1076"/>
          <ac:spMkLst>
            <pc:docMk/>
            <pc:sldMk cId="3232626149" sldId="285"/>
            <ac:spMk id="2" creationId="{9E295B58-8FF3-DA3D-FC8C-2110EFC8F6C2}"/>
          </ac:spMkLst>
        </pc:spChg>
        <pc:spChg chg="mod">
          <ac:chgData name="James Drew" userId="7bac6938-da9f-4849-b7bb-5bcb1c7aced0" providerId="ADAL" clId="{6004C4CA-20BE-45AF-95A6-C7331658585A}" dt="2023-02-03T09:36:57.354" v="428" actId="20577"/>
          <ac:spMkLst>
            <pc:docMk/>
            <pc:sldMk cId="3232626149" sldId="285"/>
            <ac:spMk id="3" creationId="{D732358E-B362-36CC-11C5-2C3B0C73C619}"/>
          </ac:spMkLst>
        </pc:spChg>
      </pc:sldChg>
      <pc:sldChg chg="addSp delSp modSp new mod setBg modClrScheme chgLayout">
        <pc:chgData name="James Drew" userId="7bac6938-da9f-4849-b7bb-5bcb1c7aced0" providerId="ADAL" clId="{6004C4CA-20BE-45AF-95A6-C7331658585A}" dt="2023-02-03T09:40:32.025" v="467" actId="14100"/>
        <pc:sldMkLst>
          <pc:docMk/>
          <pc:sldMk cId="306138794" sldId="286"/>
        </pc:sldMkLst>
        <pc:spChg chg="del">
          <ac:chgData name="James Drew" userId="7bac6938-da9f-4849-b7bb-5bcb1c7aced0" providerId="ADAL" clId="{6004C4CA-20BE-45AF-95A6-C7331658585A}" dt="2023-02-03T09:37:41.295" v="432" actId="478"/>
          <ac:spMkLst>
            <pc:docMk/>
            <pc:sldMk cId="306138794" sldId="286"/>
            <ac:spMk id="2" creationId="{5441D933-DC63-1F49-C620-F53C6FA3E453}"/>
          </ac:spMkLst>
        </pc:spChg>
        <pc:spChg chg="add del mod ord">
          <ac:chgData name="James Drew" userId="7bac6938-da9f-4849-b7bb-5bcb1c7aced0" providerId="ADAL" clId="{6004C4CA-20BE-45AF-95A6-C7331658585A}" dt="2023-02-03T09:40:32.025" v="467" actId="14100"/>
          <ac:spMkLst>
            <pc:docMk/>
            <pc:sldMk cId="306138794" sldId="286"/>
            <ac:spMk id="3" creationId="{B503806A-2279-DDCF-6C13-7AF76145F136}"/>
          </ac:spMkLst>
        </pc:spChg>
        <pc:spChg chg="mod ord">
          <ac:chgData name="James Drew" userId="7bac6938-da9f-4849-b7bb-5bcb1c7aced0" providerId="ADAL" clId="{6004C4CA-20BE-45AF-95A6-C7331658585A}" dt="2023-02-03T09:39:08.566" v="447" actId="700"/>
          <ac:spMkLst>
            <pc:docMk/>
            <pc:sldMk cId="306138794" sldId="286"/>
            <ac:spMk id="4" creationId="{90587210-1309-697B-2691-D27C5048F859}"/>
          </ac:spMkLst>
        </pc:spChg>
        <pc:spChg chg="mod ord">
          <ac:chgData name="James Drew" userId="7bac6938-da9f-4849-b7bb-5bcb1c7aced0" providerId="ADAL" clId="{6004C4CA-20BE-45AF-95A6-C7331658585A}" dt="2023-02-03T09:39:08.566" v="447" actId="700"/>
          <ac:spMkLst>
            <pc:docMk/>
            <pc:sldMk cId="306138794" sldId="286"/>
            <ac:spMk id="5" creationId="{7485CF32-F34E-527F-56D4-E9802AE999AF}"/>
          </ac:spMkLst>
        </pc:spChg>
        <pc:spChg chg="mod ord">
          <ac:chgData name="James Drew" userId="7bac6938-da9f-4849-b7bb-5bcb1c7aced0" providerId="ADAL" clId="{6004C4CA-20BE-45AF-95A6-C7331658585A}" dt="2023-02-03T09:39:08.566" v="447" actId="700"/>
          <ac:spMkLst>
            <pc:docMk/>
            <pc:sldMk cId="306138794" sldId="286"/>
            <ac:spMk id="6" creationId="{5383C6A3-7DE7-7E7D-E7BF-9ADBCBDE817A}"/>
          </ac:spMkLst>
        </pc:spChg>
        <pc:spChg chg="add del mod ord">
          <ac:chgData name="James Drew" userId="7bac6938-da9f-4849-b7bb-5bcb1c7aced0" providerId="ADAL" clId="{6004C4CA-20BE-45AF-95A6-C7331658585A}" dt="2023-02-03T09:38:53.347" v="445" actId="700"/>
          <ac:spMkLst>
            <pc:docMk/>
            <pc:sldMk cId="306138794" sldId="286"/>
            <ac:spMk id="7" creationId="{77B9B8D7-C8D0-C4EB-FFD3-CA3A594327EC}"/>
          </ac:spMkLst>
        </pc:spChg>
        <pc:spChg chg="add del mod ord">
          <ac:chgData name="James Drew" userId="7bac6938-da9f-4849-b7bb-5bcb1c7aced0" providerId="ADAL" clId="{6004C4CA-20BE-45AF-95A6-C7331658585A}" dt="2023-02-03T09:38:53.347" v="445" actId="700"/>
          <ac:spMkLst>
            <pc:docMk/>
            <pc:sldMk cId="306138794" sldId="286"/>
            <ac:spMk id="9" creationId="{445B5711-1E9F-C1D6-AE51-66F57D57AF3A}"/>
          </ac:spMkLst>
        </pc:spChg>
        <pc:spChg chg="add del mod ord">
          <ac:chgData name="James Drew" userId="7bac6938-da9f-4849-b7bb-5bcb1c7aced0" providerId="ADAL" clId="{6004C4CA-20BE-45AF-95A6-C7331658585A}" dt="2023-02-03T09:38:53.347" v="445" actId="700"/>
          <ac:spMkLst>
            <pc:docMk/>
            <pc:sldMk cId="306138794" sldId="286"/>
            <ac:spMk id="10" creationId="{00C3269E-6A78-4B04-9222-AF04B6DFCC8E}"/>
          </ac:spMkLst>
        </pc:spChg>
        <pc:spChg chg="add del mod ord">
          <ac:chgData name="James Drew" userId="7bac6938-da9f-4849-b7bb-5bcb1c7aced0" providerId="ADAL" clId="{6004C4CA-20BE-45AF-95A6-C7331658585A}" dt="2023-02-03T09:39:08.566" v="447" actId="700"/>
          <ac:spMkLst>
            <pc:docMk/>
            <pc:sldMk cId="306138794" sldId="286"/>
            <ac:spMk id="11" creationId="{CA1EB6FE-682F-1B74-A172-F5C51F637CA7}"/>
          </ac:spMkLst>
        </pc:spChg>
        <pc:spChg chg="add del">
          <ac:chgData name="James Drew" userId="7bac6938-da9f-4849-b7bb-5bcb1c7aced0" providerId="ADAL" clId="{6004C4CA-20BE-45AF-95A6-C7331658585A}" dt="2023-02-03T09:38:10.626" v="435" actId="26606"/>
          <ac:spMkLst>
            <pc:docMk/>
            <pc:sldMk cId="306138794" sldId="286"/>
            <ac:spMk id="12" creationId="{DD471CF1-A465-7876-052C-90D9B3D0763C}"/>
          </ac:spMkLst>
        </pc:spChg>
        <pc:spChg chg="add del mod ord">
          <ac:chgData name="James Drew" userId="7bac6938-da9f-4849-b7bb-5bcb1c7aced0" providerId="ADAL" clId="{6004C4CA-20BE-45AF-95A6-C7331658585A}" dt="2023-02-03T09:39:08.566" v="447" actId="700"/>
          <ac:spMkLst>
            <pc:docMk/>
            <pc:sldMk cId="306138794" sldId="286"/>
            <ac:spMk id="13" creationId="{F7E3F1CA-9925-24C0-A054-DC3C8F261DDC}"/>
          </ac:spMkLst>
        </pc:spChg>
        <pc:spChg chg="add del mod ord">
          <ac:chgData name="James Drew" userId="7bac6938-da9f-4849-b7bb-5bcb1c7aced0" providerId="ADAL" clId="{6004C4CA-20BE-45AF-95A6-C7331658585A}" dt="2023-02-03T09:39:08.566" v="447" actId="700"/>
          <ac:spMkLst>
            <pc:docMk/>
            <pc:sldMk cId="306138794" sldId="286"/>
            <ac:spMk id="14" creationId="{282135BB-60E6-9F56-BCDE-43F152FF5DBB}"/>
          </ac:spMkLst>
        </pc:spChg>
        <pc:spChg chg="add del mod ord">
          <ac:chgData name="James Drew" userId="7bac6938-da9f-4849-b7bb-5bcb1c7aced0" providerId="ADAL" clId="{6004C4CA-20BE-45AF-95A6-C7331658585A}" dt="2023-02-03T09:39:08.566" v="447" actId="700"/>
          <ac:spMkLst>
            <pc:docMk/>
            <pc:sldMk cId="306138794" sldId="286"/>
            <ac:spMk id="15" creationId="{0711A9F1-B74A-98F9-FF52-5E7301932C81}"/>
          </ac:spMkLst>
        </pc:spChg>
        <pc:spChg chg="add del mod ord">
          <ac:chgData name="James Drew" userId="7bac6938-da9f-4849-b7bb-5bcb1c7aced0" providerId="ADAL" clId="{6004C4CA-20BE-45AF-95A6-C7331658585A}" dt="2023-02-03T09:39:08.566" v="447" actId="700"/>
          <ac:spMkLst>
            <pc:docMk/>
            <pc:sldMk cId="306138794" sldId="286"/>
            <ac:spMk id="16" creationId="{CBC74278-2917-A312-57E2-0A71C302A84A}"/>
          </ac:spMkLst>
        </pc:spChg>
        <pc:spChg chg="add del mod ord">
          <ac:chgData name="James Drew" userId="7bac6938-da9f-4849-b7bb-5bcb1c7aced0" providerId="ADAL" clId="{6004C4CA-20BE-45AF-95A6-C7331658585A}" dt="2023-02-03T09:39:08.566" v="447" actId="700"/>
          <ac:spMkLst>
            <pc:docMk/>
            <pc:sldMk cId="306138794" sldId="286"/>
            <ac:spMk id="17" creationId="{E1DD4276-9F60-CAA1-0FF0-0E16609ECFBD}"/>
          </ac:spMkLst>
        </pc:spChg>
        <pc:spChg chg="add del mod ord">
          <ac:chgData name="James Drew" userId="7bac6938-da9f-4849-b7bb-5bcb1c7aced0" providerId="ADAL" clId="{6004C4CA-20BE-45AF-95A6-C7331658585A}" dt="2023-02-03T09:39:08.566" v="447" actId="700"/>
          <ac:spMkLst>
            <pc:docMk/>
            <pc:sldMk cId="306138794" sldId="286"/>
            <ac:spMk id="18" creationId="{5BEB6284-C676-B80A-887C-7D4DF724E5C5}"/>
          </ac:spMkLst>
        </pc:spChg>
        <pc:spChg chg="add del mod ord">
          <ac:chgData name="James Drew" userId="7bac6938-da9f-4849-b7bb-5bcb1c7aced0" providerId="ADAL" clId="{6004C4CA-20BE-45AF-95A6-C7331658585A}" dt="2023-02-03T09:39:08.566" v="447" actId="700"/>
          <ac:spMkLst>
            <pc:docMk/>
            <pc:sldMk cId="306138794" sldId="286"/>
            <ac:spMk id="19" creationId="{AF232C65-B303-4879-1DF9-44A7FA859AA0}"/>
          </ac:spMkLst>
        </pc:spChg>
        <pc:spChg chg="add del mod ord">
          <ac:chgData name="James Drew" userId="7bac6938-da9f-4849-b7bb-5bcb1c7aced0" providerId="ADAL" clId="{6004C4CA-20BE-45AF-95A6-C7331658585A}" dt="2023-02-03T09:39:08.566" v="447" actId="700"/>
          <ac:spMkLst>
            <pc:docMk/>
            <pc:sldMk cId="306138794" sldId="286"/>
            <ac:spMk id="20" creationId="{073784F7-9CA0-4C10-13F3-79D81BF11E2C}"/>
          </ac:spMkLst>
        </pc:spChg>
        <pc:spChg chg="add del mod ord">
          <ac:chgData name="James Drew" userId="7bac6938-da9f-4849-b7bb-5bcb1c7aced0" providerId="ADAL" clId="{6004C4CA-20BE-45AF-95A6-C7331658585A}" dt="2023-02-03T09:39:08.566" v="447" actId="700"/>
          <ac:spMkLst>
            <pc:docMk/>
            <pc:sldMk cId="306138794" sldId="286"/>
            <ac:spMk id="21" creationId="{CA5C4BFC-7D73-5C63-7C7B-0E4F18EB7E3C}"/>
          </ac:spMkLst>
        </pc:spChg>
        <pc:spChg chg="add del mod ord">
          <ac:chgData name="James Drew" userId="7bac6938-da9f-4849-b7bb-5bcb1c7aced0" providerId="ADAL" clId="{6004C4CA-20BE-45AF-95A6-C7331658585A}" dt="2023-02-03T09:39:08.566" v="447" actId="700"/>
          <ac:spMkLst>
            <pc:docMk/>
            <pc:sldMk cId="306138794" sldId="286"/>
            <ac:spMk id="22" creationId="{B1588FF1-6548-6088-21AA-8162D4FD424B}"/>
          </ac:spMkLst>
        </pc:spChg>
        <pc:spChg chg="add del mod ord">
          <ac:chgData name="James Drew" userId="7bac6938-da9f-4849-b7bb-5bcb1c7aced0" providerId="ADAL" clId="{6004C4CA-20BE-45AF-95A6-C7331658585A}" dt="2023-02-03T09:39:08.566" v="447" actId="700"/>
          <ac:spMkLst>
            <pc:docMk/>
            <pc:sldMk cId="306138794" sldId="286"/>
            <ac:spMk id="23" creationId="{6066670F-E18E-E9E6-C1F2-B2CD2A2394EC}"/>
          </ac:spMkLst>
        </pc:spChg>
        <pc:graphicFrameChg chg="add del">
          <ac:chgData name="James Drew" userId="7bac6938-da9f-4849-b7bb-5bcb1c7aced0" providerId="ADAL" clId="{6004C4CA-20BE-45AF-95A6-C7331658585A}" dt="2023-02-03T09:38:10.626" v="435" actId="26606"/>
          <ac:graphicFrameMkLst>
            <pc:docMk/>
            <pc:sldMk cId="306138794" sldId="286"/>
            <ac:graphicFrameMk id="8" creationId="{4A7EC98D-40AB-7BF6-CEC4-EA04F7B067D6}"/>
          </ac:graphicFrameMkLst>
        </pc:graphicFrameChg>
      </pc:sldChg>
      <pc:sldChg chg="addSp delSp modSp new mod">
        <pc:chgData name="James Drew" userId="7bac6938-da9f-4849-b7bb-5bcb1c7aced0" providerId="ADAL" clId="{6004C4CA-20BE-45AF-95A6-C7331658585A}" dt="2023-02-03T10:06:36.098" v="596" actId="6549"/>
        <pc:sldMkLst>
          <pc:docMk/>
          <pc:sldMk cId="1824429697" sldId="287"/>
        </pc:sldMkLst>
        <pc:spChg chg="mod">
          <ac:chgData name="James Drew" userId="7bac6938-da9f-4849-b7bb-5bcb1c7aced0" providerId="ADAL" clId="{6004C4CA-20BE-45AF-95A6-C7331658585A}" dt="2023-02-03T10:06:36.098" v="596" actId="6549"/>
          <ac:spMkLst>
            <pc:docMk/>
            <pc:sldMk cId="1824429697" sldId="287"/>
            <ac:spMk id="2" creationId="{A1A97622-C07F-0AE2-2483-384A6755FED6}"/>
          </ac:spMkLst>
        </pc:spChg>
        <pc:spChg chg="del">
          <ac:chgData name="James Drew" userId="7bac6938-da9f-4849-b7bb-5bcb1c7aced0" providerId="ADAL" clId="{6004C4CA-20BE-45AF-95A6-C7331658585A}" dt="2023-02-03T09:41:47.800" v="527" actId="21"/>
          <ac:spMkLst>
            <pc:docMk/>
            <pc:sldMk cId="1824429697" sldId="287"/>
            <ac:spMk id="3" creationId="{B82513E9-23C8-94EC-45BF-8511473A1BD8}"/>
          </ac:spMkLst>
        </pc:spChg>
        <pc:spChg chg="mod">
          <ac:chgData name="James Drew" userId="7bac6938-da9f-4849-b7bb-5bcb1c7aced0" providerId="ADAL" clId="{6004C4CA-20BE-45AF-95A6-C7331658585A}" dt="2023-02-03T09:43:08.944" v="561" actId="6549"/>
          <ac:spMkLst>
            <pc:docMk/>
            <pc:sldMk cId="1824429697" sldId="287"/>
            <ac:spMk id="4" creationId="{DDD38575-F536-16E1-8778-B7B69C0EB62D}"/>
          </ac:spMkLst>
        </pc:spChg>
        <pc:spChg chg="mod">
          <ac:chgData name="James Drew" userId="7bac6938-da9f-4849-b7bb-5bcb1c7aced0" providerId="ADAL" clId="{6004C4CA-20BE-45AF-95A6-C7331658585A}" dt="2023-02-03T09:43:06.710" v="560" actId="20577"/>
          <ac:spMkLst>
            <pc:docMk/>
            <pc:sldMk cId="1824429697" sldId="287"/>
            <ac:spMk id="5" creationId="{09230AA3-15CA-E019-E032-22BCBFDAF8D1}"/>
          </ac:spMkLst>
        </pc:spChg>
        <pc:spChg chg="add mod">
          <ac:chgData name="James Drew" userId="7bac6938-da9f-4849-b7bb-5bcb1c7aced0" providerId="ADAL" clId="{6004C4CA-20BE-45AF-95A6-C7331658585A}" dt="2023-02-03T09:42:49.372" v="538" actId="1076"/>
          <ac:spMkLst>
            <pc:docMk/>
            <pc:sldMk cId="1824429697" sldId="287"/>
            <ac:spMk id="9" creationId="{94C41108-39B3-12FB-1A8B-DA7321E00E17}"/>
          </ac:spMkLst>
        </pc:spChg>
        <pc:picChg chg="add mod">
          <ac:chgData name="James Drew" userId="7bac6938-da9f-4849-b7bb-5bcb1c7aced0" providerId="ADAL" clId="{6004C4CA-20BE-45AF-95A6-C7331658585A}" dt="2023-02-03T09:43:26.746" v="563" actId="1076"/>
          <ac:picMkLst>
            <pc:docMk/>
            <pc:sldMk cId="1824429697" sldId="287"/>
            <ac:picMk id="8" creationId="{85F384A3-D8AD-CC39-67BE-B0A4331599ED}"/>
          </ac:picMkLst>
        </pc:picChg>
      </pc:sldChg>
      <pc:sldChg chg="modSp new mod">
        <pc:chgData name="James Drew" userId="7bac6938-da9f-4849-b7bb-5bcb1c7aced0" providerId="ADAL" clId="{6004C4CA-20BE-45AF-95A6-C7331658585A}" dt="2023-02-03T10:13:41.627" v="656" actId="20577"/>
        <pc:sldMkLst>
          <pc:docMk/>
          <pc:sldMk cId="963952440" sldId="288"/>
        </pc:sldMkLst>
        <pc:spChg chg="mod">
          <ac:chgData name="James Drew" userId="7bac6938-da9f-4849-b7bb-5bcb1c7aced0" providerId="ADAL" clId="{6004C4CA-20BE-45AF-95A6-C7331658585A}" dt="2023-02-03T10:12:24.766" v="626" actId="1076"/>
          <ac:spMkLst>
            <pc:docMk/>
            <pc:sldMk cId="963952440" sldId="288"/>
            <ac:spMk id="2" creationId="{C1C20FB9-F83F-F2D0-A849-F225E9D54A97}"/>
          </ac:spMkLst>
        </pc:spChg>
        <pc:spChg chg="mod">
          <ac:chgData name="James Drew" userId="7bac6938-da9f-4849-b7bb-5bcb1c7aced0" providerId="ADAL" clId="{6004C4CA-20BE-45AF-95A6-C7331658585A}" dt="2023-02-03T10:13:41.627" v="656" actId="20577"/>
          <ac:spMkLst>
            <pc:docMk/>
            <pc:sldMk cId="963952440" sldId="288"/>
            <ac:spMk id="3" creationId="{C698A95B-22DF-E298-677D-C19D574A92B6}"/>
          </ac:spMkLst>
        </pc:spChg>
      </pc:sldChg>
      <pc:sldChg chg="new del">
        <pc:chgData name="James Drew" userId="7bac6938-da9f-4849-b7bb-5bcb1c7aced0" providerId="ADAL" clId="{6004C4CA-20BE-45AF-95A6-C7331658585A}" dt="2023-02-03T10:11:07.465" v="600" actId="680"/>
        <pc:sldMkLst>
          <pc:docMk/>
          <pc:sldMk cId="1033161653" sldId="288"/>
        </pc:sldMkLst>
      </pc:sldChg>
      <pc:sldChg chg="new del">
        <pc:chgData name="James Drew" userId="7bac6938-da9f-4849-b7bb-5bcb1c7aced0" providerId="ADAL" clId="{6004C4CA-20BE-45AF-95A6-C7331658585A}" dt="2023-02-03T10:11:03.812" v="598" actId="680"/>
        <pc:sldMkLst>
          <pc:docMk/>
          <pc:sldMk cId="3402739886" sldId="288"/>
        </pc:sldMkLst>
      </pc:sldChg>
      <pc:sldChg chg="delSp modSp new mod">
        <pc:chgData name="James Drew" userId="7bac6938-da9f-4849-b7bb-5bcb1c7aced0" providerId="ADAL" clId="{6004C4CA-20BE-45AF-95A6-C7331658585A}" dt="2023-02-03T10:18:19.711" v="733" actId="6549"/>
        <pc:sldMkLst>
          <pc:docMk/>
          <pc:sldMk cId="966530470" sldId="289"/>
        </pc:sldMkLst>
        <pc:spChg chg="mod">
          <ac:chgData name="James Drew" userId="7bac6938-da9f-4849-b7bb-5bcb1c7aced0" providerId="ADAL" clId="{6004C4CA-20BE-45AF-95A6-C7331658585A}" dt="2023-02-03T10:15:17.472" v="688" actId="14100"/>
          <ac:spMkLst>
            <pc:docMk/>
            <pc:sldMk cId="966530470" sldId="289"/>
            <ac:spMk id="2" creationId="{01330F43-CC98-9AE4-BB54-373BF3DCF8B1}"/>
          </ac:spMkLst>
        </pc:spChg>
        <pc:spChg chg="mod">
          <ac:chgData name="James Drew" userId="7bac6938-da9f-4849-b7bb-5bcb1c7aced0" providerId="ADAL" clId="{6004C4CA-20BE-45AF-95A6-C7331658585A}" dt="2023-02-03T10:18:02.552" v="731" actId="20577"/>
          <ac:spMkLst>
            <pc:docMk/>
            <pc:sldMk cId="966530470" sldId="289"/>
            <ac:spMk id="3" creationId="{53BD2453-FCF1-A498-8432-C4C3DB732550}"/>
          </ac:spMkLst>
        </pc:spChg>
        <pc:spChg chg="mod">
          <ac:chgData name="James Drew" userId="7bac6938-da9f-4849-b7bb-5bcb1c7aced0" providerId="ADAL" clId="{6004C4CA-20BE-45AF-95A6-C7331658585A}" dt="2023-02-03T10:18:19.711" v="733" actId="6549"/>
          <ac:spMkLst>
            <pc:docMk/>
            <pc:sldMk cId="966530470" sldId="289"/>
            <ac:spMk id="4" creationId="{431E77F4-A1D5-A50D-81AF-0A3912C418D0}"/>
          </ac:spMkLst>
        </pc:spChg>
        <pc:spChg chg="del">
          <ac:chgData name="James Drew" userId="7bac6938-da9f-4849-b7bb-5bcb1c7aced0" providerId="ADAL" clId="{6004C4CA-20BE-45AF-95A6-C7331658585A}" dt="2023-02-03T10:18:17.410" v="732" actId="21"/>
          <ac:spMkLst>
            <pc:docMk/>
            <pc:sldMk cId="966530470" sldId="289"/>
            <ac:spMk id="5" creationId="{259C6B90-3BB5-C578-FFB7-DB7A877FFE6A}"/>
          </ac:spMkLst>
        </pc:spChg>
      </pc:sldChg>
      <pc:sldChg chg="modSp new mod">
        <pc:chgData name="James Drew" userId="7bac6938-da9f-4849-b7bb-5bcb1c7aced0" providerId="ADAL" clId="{6004C4CA-20BE-45AF-95A6-C7331658585A}" dt="2023-02-03T10:21:45.021" v="767" actId="20577"/>
        <pc:sldMkLst>
          <pc:docMk/>
          <pc:sldMk cId="2579182139" sldId="290"/>
        </pc:sldMkLst>
        <pc:spChg chg="mod">
          <ac:chgData name="James Drew" userId="7bac6938-da9f-4849-b7bb-5bcb1c7aced0" providerId="ADAL" clId="{6004C4CA-20BE-45AF-95A6-C7331658585A}" dt="2023-02-03T10:20:52.495" v="757" actId="1076"/>
          <ac:spMkLst>
            <pc:docMk/>
            <pc:sldMk cId="2579182139" sldId="290"/>
            <ac:spMk id="2" creationId="{64E845C8-BC3D-3A65-89A6-E74494B72948}"/>
          </ac:spMkLst>
        </pc:spChg>
        <pc:spChg chg="mod">
          <ac:chgData name="James Drew" userId="7bac6938-da9f-4849-b7bb-5bcb1c7aced0" providerId="ADAL" clId="{6004C4CA-20BE-45AF-95A6-C7331658585A}" dt="2023-02-03T10:21:45.021" v="767" actId="20577"/>
          <ac:spMkLst>
            <pc:docMk/>
            <pc:sldMk cId="2579182139" sldId="290"/>
            <ac:spMk id="3" creationId="{21C7095C-E230-F9E7-F606-F7529B13A613}"/>
          </ac:spMkLst>
        </pc:spChg>
      </pc:sldChg>
      <pc:sldChg chg="modSp new del mod">
        <pc:chgData name="James Drew" userId="7bac6938-da9f-4849-b7bb-5bcb1c7aced0" providerId="ADAL" clId="{6004C4CA-20BE-45AF-95A6-C7331658585A}" dt="2023-02-03T10:22:48.222" v="802" actId="680"/>
        <pc:sldMkLst>
          <pc:docMk/>
          <pc:sldMk cId="736077648" sldId="291"/>
        </pc:sldMkLst>
        <pc:spChg chg="mod">
          <ac:chgData name="James Drew" userId="7bac6938-da9f-4849-b7bb-5bcb1c7aced0" providerId="ADAL" clId="{6004C4CA-20BE-45AF-95A6-C7331658585A}" dt="2023-02-03T10:22:46.466" v="801" actId="20577"/>
          <ac:spMkLst>
            <pc:docMk/>
            <pc:sldMk cId="736077648" sldId="291"/>
            <ac:spMk id="2" creationId="{ECFEF269-69D5-99DF-057C-62BFC0568245}"/>
          </ac:spMkLst>
        </pc:spChg>
      </pc:sldChg>
      <pc:sldChg chg="modSp new mod">
        <pc:chgData name="James Drew" userId="7bac6938-da9f-4849-b7bb-5bcb1c7aced0" providerId="ADAL" clId="{6004C4CA-20BE-45AF-95A6-C7331658585A}" dt="2023-02-03T10:30:26.990" v="837" actId="14100"/>
        <pc:sldMkLst>
          <pc:docMk/>
          <pc:sldMk cId="4018623445" sldId="291"/>
        </pc:sldMkLst>
        <pc:spChg chg="mod">
          <ac:chgData name="James Drew" userId="7bac6938-da9f-4849-b7bb-5bcb1c7aced0" providerId="ADAL" clId="{6004C4CA-20BE-45AF-95A6-C7331658585A}" dt="2023-02-03T10:23:23.453" v="828" actId="1076"/>
          <ac:spMkLst>
            <pc:docMk/>
            <pc:sldMk cId="4018623445" sldId="291"/>
            <ac:spMk id="2" creationId="{98939A48-E30D-6517-0A20-CCEB337511E8}"/>
          </ac:spMkLst>
        </pc:spChg>
        <pc:spChg chg="mod">
          <ac:chgData name="James Drew" userId="7bac6938-da9f-4849-b7bb-5bcb1c7aced0" providerId="ADAL" clId="{6004C4CA-20BE-45AF-95A6-C7331658585A}" dt="2023-02-03T10:30:26.990" v="837" actId="14100"/>
          <ac:spMkLst>
            <pc:docMk/>
            <pc:sldMk cId="4018623445" sldId="291"/>
            <ac:spMk id="3" creationId="{00A20E1D-2C85-4C1D-F4EB-ECEC11D84EA6}"/>
          </ac:spMkLst>
        </pc:spChg>
      </pc:sldChg>
      <pc:sldChg chg="addSp delSp modSp new mod modClrScheme chgLayout">
        <pc:chgData name="James Drew" userId="7bac6938-da9f-4849-b7bb-5bcb1c7aced0" providerId="ADAL" clId="{6004C4CA-20BE-45AF-95A6-C7331658585A}" dt="2023-02-03T10:40:18.495" v="932" actId="13926"/>
        <pc:sldMkLst>
          <pc:docMk/>
          <pc:sldMk cId="2945429559" sldId="292"/>
        </pc:sldMkLst>
        <pc:spChg chg="mod">
          <ac:chgData name="James Drew" userId="7bac6938-da9f-4849-b7bb-5bcb1c7aced0" providerId="ADAL" clId="{6004C4CA-20BE-45AF-95A6-C7331658585A}" dt="2023-02-03T10:39:45.745" v="929" actId="1076"/>
          <ac:spMkLst>
            <pc:docMk/>
            <pc:sldMk cId="2945429559" sldId="292"/>
            <ac:spMk id="2" creationId="{30B39075-3640-3E95-75B2-27A017DAFEE6}"/>
          </ac:spMkLst>
        </pc:spChg>
        <pc:spChg chg="add del">
          <ac:chgData name="James Drew" userId="7bac6938-da9f-4849-b7bb-5bcb1c7aced0" providerId="ADAL" clId="{6004C4CA-20BE-45AF-95A6-C7331658585A}" dt="2023-02-03T10:36:29.714" v="863" actId="26606"/>
          <ac:spMkLst>
            <pc:docMk/>
            <pc:sldMk cId="2945429559" sldId="292"/>
            <ac:spMk id="3" creationId="{43C75944-4481-DEDB-B598-73E9B56F6368}"/>
          </ac:spMkLst>
        </pc:spChg>
        <pc:spChg chg="mod">
          <ac:chgData name="James Drew" userId="7bac6938-da9f-4849-b7bb-5bcb1c7aced0" providerId="ADAL" clId="{6004C4CA-20BE-45AF-95A6-C7331658585A}" dt="2023-02-03T10:36:29.714" v="863" actId="26606"/>
          <ac:spMkLst>
            <pc:docMk/>
            <pc:sldMk cId="2945429559" sldId="292"/>
            <ac:spMk id="4" creationId="{47FD5E6D-85D3-AA44-C74C-63AB48FF274B}"/>
          </ac:spMkLst>
        </pc:spChg>
        <pc:spChg chg="mod">
          <ac:chgData name="James Drew" userId="7bac6938-da9f-4849-b7bb-5bcb1c7aced0" providerId="ADAL" clId="{6004C4CA-20BE-45AF-95A6-C7331658585A}" dt="2023-02-03T10:36:29.714" v="863" actId="26606"/>
          <ac:spMkLst>
            <pc:docMk/>
            <pc:sldMk cId="2945429559" sldId="292"/>
            <ac:spMk id="5" creationId="{BEFABAC1-1742-40F9-72B0-1B780164382F}"/>
          </ac:spMkLst>
        </pc:spChg>
        <pc:spChg chg="mod">
          <ac:chgData name="James Drew" userId="7bac6938-da9f-4849-b7bb-5bcb1c7aced0" providerId="ADAL" clId="{6004C4CA-20BE-45AF-95A6-C7331658585A}" dt="2023-02-03T10:36:29.714" v="863" actId="26606"/>
          <ac:spMkLst>
            <pc:docMk/>
            <pc:sldMk cId="2945429559" sldId="292"/>
            <ac:spMk id="6" creationId="{F070F67B-7C3A-6180-DE9D-4FF197953194}"/>
          </ac:spMkLst>
        </pc:spChg>
        <pc:spChg chg="add mod">
          <ac:chgData name="James Drew" userId="7bac6938-da9f-4849-b7bb-5bcb1c7aced0" providerId="ADAL" clId="{6004C4CA-20BE-45AF-95A6-C7331658585A}" dt="2023-02-03T10:40:18.495" v="932" actId="13926"/>
          <ac:spMkLst>
            <pc:docMk/>
            <pc:sldMk cId="2945429559" sldId="292"/>
            <ac:spMk id="11" creationId="{79A53B2A-7936-F800-804D-451750C1BE4D}"/>
          </ac:spMkLst>
        </pc:spChg>
        <pc:spChg chg="add del mod">
          <ac:chgData name="James Drew" userId="7bac6938-da9f-4849-b7bb-5bcb1c7aced0" providerId="ADAL" clId="{6004C4CA-20BE-45AF-95A6-C7331658585A}" dt="2023-02-03T10:36:29.711" v="862" actId="26606"/>
          <ac:spMkLst>
            <pc:docMk/>
            <pc:sldMk cId="2945429559" sldId="292"/>
            <ac:spMk id="12" creationId="{6DC25FC7-9F07-048C-7242-902FA0DAC1EC}"/>
          </ac:spMkLst>
        </pc:spChg>
        <pc:spChg chg="add del mod">
          <ac:chgData name="James Drew" userId="7bac6938-da9f-4849-b7bb-5bcb1c7aced0" providerId="ADAL" clId="{6004C4CA-20BE-45AF-95A6-C7331658585A}" dt="2023-02-03T10:36:29.711" v="862" actId="26606"/>
          <ac:spMkLst>
            <pc:docMk/>
            <pc:sldMk cId="2945429559" sldId="292"/>
            <ac:spMk id="14" creationId="{C94EF476-F15D-7A61-F3F1-708776ADAD88}"/>
          </ac:spMkLst>
        </pc:spChg>
        <pc:spChg chg="add del mod">
          <ac:chgData name="James Drew" userId="7bac6938-da9f-4849-b7bb-5bcb1c7aced0" providerId="ADAL" clId="{6004C4CA-20BE-45AF-95A6-C7331658585A}" dt="2023-02-03T10:36:29.711" v="862" actId="26606"/>
          <ac:spMkLst>
            <pc:docMk/>
            <pc:sldMk cId="2945429559" sldId="292"/>
            <ac:spMk id="16" creationId="{C85378B3-1517-8AF6-6799-D4ED1022A74C}"/>
          </ac:spMkLst>
        </pc:spChg>
        <pc:picChg chg="add del">
          <ac:chgData name="James Drew" userId="7bac6938-da9f-4849-b7bb-5bcb1c7aced0" providerId="ADAL" clId="{6004C4CA-20BE-45AF-95A6-C7331658585A}" dt="2023-02-03T10:36:29.711" v="862" actId="26606"/>
          <ac:picMkLst>
            <pc:docMk/>
            <pc:sldMk cId="2945429559" sldId="292"/>
            <ac:picMk id="8" creationId="{52B49162-30EA-D4AA-E73C-88E0EECB6E4F}"/>
          </ac:picMkLst>
        </pc:picChg>
      </pc:sldChg>
      <pc:sldChg chg="addSp delSp modSp new mod">
        <pc:chgData name="James Drew" userId="7bac6938-da9f-4849-b7bb-5bcb1c7aced0" providerId="ADAL" clId="{6004C4CA-20BE-45AF-95A6-C7331658585A}" dt="2023-02-03T10:44:05.539" v="1090" actId="14100"/>
        <pc:sldMkLst>
          <pc:docMk/>
          <pc:sldMk cId="75239284" sldId="293"/>
        </pc:sldMkLst>
        <pc:spChg chg="del">
          <ac:chgData name="James Drew" userId="7bac6938-da9f-4849-b7bb-5bcb1c7aced0" providerId="ADAL" clId="{6004C4CA-20BE-45AF-95A6-C7331658585A}" dt="2023-02-03T10:42:07.372" v="943" actId="21"/>
          <ac:spMkLst>
            <pc:docMk/>
            <pc:sldMk cId="75239284" sldId="293"/>
            <ac:spMk id="2" creationId="{BAA01013-C164-F798-BC1A-D6ED78AD3B14}"/>
          </ac:spMkLst>
        </pc:spChg>
        <pc:spChg chg="del">
          <ac:chgData name="James Drew" userId="7bac6938-da9f-4849-b7bb-5bcb1c7aced0" providerId="ADAL" clId="{6004C4CA-20BE-45AF-95A6-C7331658585A}" dt="2023-02-03T10:41:48.225" v="940" actId="21"/>
          <ac:spMkLst>
            <pc:docMk/>
            <pc:sldMk cId="75239284" sldId="293"/>
            <ac:spMk id="3" creationId="{7D803080-5305-93B8-FCF6-BAABC4D73E7A}"/>
          </ac:spMkLst>
        </pc:spChg>
        <pc:spChg chg="add mod">
          <ac:chgData name="James Drew" userId="7bac6938-da9f-4849-b7bb-5bcb1c7aced0" providerId="ADAL" clId="{6004C4CA-20BE-45AF-95A6-C7331658585A}" dt="2023-02-03T10:44:05.539" v="1090" actId="14100"/>
          <ac:spMkLst>
            <pc:docMk/>
            <pc:sldMk cId="75239284" sldId="293"/>
            <ac:spMk id="8" creationId="{07D46256-5081-6D23-6960-4915F8701B42}"/>
          </ac:spMkLst>
        </pc:spChg>
      </pc:sldChg>
      <pc:sldChg chg="modSp new del mod">
        <pc:chgData name="James Drew" userId="7bac6938-da9f-4849-b7bb-5bcb1c7aced0" providerId="ADAL" clId="{6004C4CA-20BE-45AF-95A6-C7331658585A}" dt="2023-02-03T10:41:31.564" v="938" actId="680"/>
        <pc:sldMkLst>
          <pc:docMk/>
          <pc:sldMk cId="671308172" sldId="293"/>
        </pc:sldMkLst>
        <pc:spChg chg="mod">
          <ac:chgData name="James Drew" userId="7bac6938-da9f-4849-b7bb-5bcb1c7aced0" providerId="ADAL" clId="{6004C4CA-20BE-45AF-95A6-C7331658585A}" dt="2023-02-03T10:41:31.316" v="937"/>
          <ac:spMkLst>
            <pc:docMk/>
            <pc:sldMk cId="671308172" sldId="293"/>
            <ac:spMk id="2" creationId="{1569C0CB-21A6-82D6-CEAB-4AF4ED94768E}"/>
          </ac:spMkLst>
        </pc:spChg>
      </pc:sldChg>
      <pc:sldChg chg="modSp new mod">
        <pc:chgData name="James Drew" userId="7bac6938-da9f-4849-b7bb-5bcb1c7aced0" providerId="ADAL" clId="{6004C4CA-20BE-45AF-95A6-C7331658585A}" dt="2023-02-03T11:04:54.995" v="1108" actId="14100"/>
        <pc:sldMkLst>
          <pc:docMk/>
          <pc:sldMk cId="547830952" sldId="294"/>
        </pc:sldMkLst>
        <pc:spChg chg="mod">
          <ac:chgData name="James Drew" userId="7bac6938-da9f-4849-b7bb-5bcb1c7aced0" providerId="ADAL" clId="{6004C4CA-20BE-45AF-95A6-C7331658585A}" dt="2023-02-03T11:04:17.003" v="1096" actId="1076"/>
          <ac:spMkLst>
            <pc:docMk/>
            <pc:sldMk cId="547830952" sldId="294"/>
            <ac:spMk id="2" creationId="{64CD7B3D-6D8B-AB92-8050-2B9939EBFA30}"/>
          </ac:spMkLst>
        </pc:spChg>
        <pc:spChg chg="mod">
          <ac:chgData name="James Drew" userId="7bac6938-da9f-4849-b7bb-5bcb1c7aced0" providerId="ADAL" clId="{6004C4CA-20BE-45AF-95A6-C7331658585A}" dt="2023-02-03T11:04:54.995" v="1108" actId="14100"/>
          <ac:spMkLst>
            <pc:docMk/>
            <pc:sldMk cId="547830952" sldId="294"/>
            <ac:spMk id="3" creationId="{C3544BD7-F31F-34D4-AF2F-337003A71A3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2/3/2023</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2/3/2023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2/3/2023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2/3/2023</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2/3/2023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2/3/2023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lawsociety.org.uk/support-services/advice/practice-notes/disputed-will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ude4food.blogspot.com/2015/02/donuts-and-cup-of-coffee-j-co-way-at-j.html"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mailto:J.drew@uwtsd.ac.uk"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a:lstStyle/>
          <a:p>
            <a:r>
              <a:rPr lang="en-US" dirty="0"/>
              <a:t>Probate &amp; Practice</a:t>
            </a:r>
            <a:br>
              <a:rPr lang="en-US" dirty="0"/>
            </a:br>
            <a:r>
              <a:rPr lang="en-US" dirty="0"/>
              <a:t>Week 2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8537447" y="5209455"/>
            <a:ext cx="1991343" cy="387431"/>
          </a:xfrm>
        </p:spPr>
        <p:txBody>
          <a:bodyPr/>
          <a:lstStyle/>
          <a:p>
            <a:r>
              <a:rPr lang="en-US" sz="1800" dirty="0"/>
              <a:t>James Drew</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r>
              <a:rPr lang="en-US"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marL="514350" indent="-514350">
              <a:buFont typeface="+mj-lt"/>
              <a:buAutoNum type="arabicPeriod"/>
            </a:pPr>
            <a:r>
              <a:rPr lang="en-US" dirty="0"/>
              <a:t>Who can draft a Will?</a:t>
            </a:r>
          </a:p>
          <a:p>
            <a:pPr marL="514350" indent="-514350">
              <a:buFont typeface="+mj-lt"/>
              <a:buAutoNum type="arabicPeriod"/>
            </a:pPr>
            <a:r>
              <a:rPr lang="en-US" dirty="0"/>
              <a:t>A lawyer’s duty of care</a:t>
            </a:r>
          </a:p>
          <a:p>
            <a:pPr marL="514350" indent="-514350">
              <a:buFont typeface="+mj-lt"/>
              <a:buAutoNum type="arabicPeriod"/>
            </a:pPr>
            <a:r>
              <a:rPr lang="en-US" dirty="0"/>
              <a:t>SRA Code of Conduct &amp; Conflicts</a:t>
            </a:r>
          </a:p>
          <a:p>
            <a:pPr marL="514350" indent="-514350">
              <a:buFont typeface="+mj-lt"/>
              <a:buAutoNum type="arabicPeriod"/>
            </a:pPr>
            <a:r>
              <a:rPr lang="en-US" dirty="0"/>
              <a:t>Language barriers &amp; Re Ho Chau Ying Chin [2019]</a:t>
            </a:r>
          </a:p>
          <a:p>
            <a:pPr marL="514350" indent="-514350">
              <a:buFont typeface="+mj-lt"/>
              <a:buAutoNum type="arabicPeriod"/>
            </a:pPr>
            <a:r>
              <a:rPr lang="en-US" dirty="0"/>
              <a:t>Death bed / Urgent Will’s</a:t>
            </a:r>
          </a:p>
          <a:p>
            <a:pPr marL="514350" indent="-514350">
              <a:buFont typeface="+mj-lt"/>
              <a:buAutoNum type="arabicPeriod"/>
            </a:pPr>
            <a:r>
              <a:rPr lang="en-US" dirty="0"/>
              <a:t>Will signing </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a:lstStyle/>
          <a:p>
            <a:fld id="{495D8227-9DE4-4D42-8C1B-E10C828BC634}" type="datetime1">
              <a:rPr lang="en-US" smtClean="0"/>
              <a:pPr/>
              <a:t>2/3/2023</a:t>
            </a:fld>
            <a:endParaRPr lang="en-US" dirty="0"/>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05B5-576D-B5B6-CB9D-34F2692BD105}"/>
              </a:ext>
            </a:extLst>
          </p:cNvPr>
          <p:cNvSpPr>
            <a:spLocks noGrp="1"/>
          </p:cNvSpPr>
          <p:nvPr>
            <p:ph type="title"/>
          </p:nvPr>
        </p:nvSpPr>
        <p:spPr/>
        <p:txBody>
          <a:bodyPr/>
          <a:lstStyle/>
          <a:p>
            <a:r>
              <a:rPr lang="en-GB" dirty="0"/>
              <a:t>Who can draft a Will?</a:t>
            </a:r>
          </a:p>
        </p:txBody>
      </p:sp>
      <p:sp>
        <p:nvSpPr>
          <p:cNvPr id="3" name="Content Placeholder 2">
            <a:extLst>
              <a:ext uri="{FF2B5EF4-FFF2-40B4-BE49-F238E27FC236}">
                <a16:creationId xmlns:a16="http://schemas.microsoft.com/office/drawing/2014/main" id="{FC30BB63-59B3-24C3-9618-C60B8B784ECD}"/>
              </a:ext>
            </a:extLst>
          </p:cNvPr>
          <p:cNvSpPr>
            <a:spLocks noGrp="1"/>
          </p:cNvSpPr>
          <p:nvPr>
            <p:ph idx="1"/>
          </p:nvPr>
        </p:nvSpPr>
        <p:spPr>
          <a:xfrm>
            <a:off x="1167493" y="2017467"/>
            <a:ext cx="9779182" cy="4060282"/>
          </a:xfrm>
        </p:spPr>
        <p:txBody>
          <a:bodyPr/>
          <a:lstStyle/>
          <a:p>
            <a:r>
              <a:rPr lang="en-GB" sz="2000" dirty="0"/>
              <a:t>Will writing is </a:t>
            </a:r>
            <a:r>
              <a:rPr lang="en-GB" sz="2000" dirty="0">
                <a:highlight>
                  <a:srgbClr val="FFFF00"/>
                </a:highlight>
              </a:rPr>
              <a:t>unregulated. </a:t>
            </a:r>
            <a:r>
              <a:rPr lang="en-GB" sz="2000" dirty="0"/>
              <a:t>This means that any person, regardless of qualification can prepare wills for others.</a:t>
            </a:r>
          </a:p>
          <a:p>
            <a:endParaRPr lang="en-GB" sz="2000" dirty="0"/>
          </a:p>
          <a:p>
            <a:r>
              <a:rPr lang="en-GB" sz="2000" dirty="0"/>
              <a:t>A question therefore has arisen as to whether every person, regardless of qualification, who prepares a will should be held to the same standard.</a:t>
            </a:r>
          </a:p>
          <a:p>
            <a:endParaRPr lang="en-GB" sz="2000" dirty="0"/>
          </a:p>
          <a:p>
            <a:r>
              <a:rPr lang="en-GB" sz="2000" dirty="0"/>
              <a:t>The was answered in the case of </a:t>
            </a:r>
            <a:r>
              <a:rPr lang="en-GB" sz="2000" b="1" i="1" dirty="0" err="1"/>
              <a:t>Esterhuizen</a:t>
            </a:r>
            <a:r>
              <a:rPr lang="en-GB" sz="2000" b="1" i="1" dirty="0"/>
              <a:t> v Allied Dunbar [1998], </a:t>
            </a:r>
            <a:r>
              <a:rPr lang="en-GB" sz="2000" dirty="0"/>
              <a:t>where it was said that whether wills are prepared by a solicitor, accountant, someone with a will-writing qualification or even an unqualified person, a client is entitled to a competent service – in other words, the same standard of service is expected from all those preparing wills for gain.</a:t>
            </a:r>
          </a:p>
        </p:txBody>
      </p:sp>
      <p:sp>
        <p:nvSpPr>
          <p:cNvPr id="4" name="Date Placeholder 3">
            <a:extLst>
              <a:ext uri="{FF2B5EF4-FFF2-40B4-BE49-F238E27FC236}">
                <a16:creationId xmlns:a16="http://schemas.microsoft.com/office/drawing/2014/main" id="{67392B25-DD40-E4CC-28D4-738C0CA4296F}"/>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BC066215-CD8B-6AC8-2DE3-F02DB611119E}"/>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392AE75-CF8A-06ED-5C23-C68ABB6AA35E}"/>
              </a:ext>
            </a:extLst>
          </p:cNvPr>
          <p:cNvSpPr>
            <a:spLocks noGrp="1"/>
          </p:cNvSpPr>
          <p:nvPr>
            <p:ph type="sldNum" sz="quarter" idx="4"/>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319022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FFDF-AF8B-8FD6-7923-593625E34E8F}"/>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33F1FFF-51FC-CA8E-F413-8F0AB2C45E59}"/>
              </a:ext>
            </a:extLst>
          </p:cNvPr>
          <p:cNvSpPr>
            <a:spLocks noGrp="1"/>
          </p:cNvSpPr>
          <p:nvPr>
            <p:ph idx="1"/>
          </p:nvPr>
        </p:nvSpPr>
        <p:spPr/>
        <p:txBody>
          <a:bodyPr/>
          <a:lstStyle/>
          <a:p>
            <a:r>
              <a:rPr lang="en-GB" dirty="0"/>
              <a:t>Do you consider that keeping will writing unregulated strikes the right balance for consumers to access will writing services and the risk that a badly drafted will is prepared by someone who may not have the insurance to pay to remedy damages caused as a result of their negligence?</a:t>
            </a:r>
          </a:p>
        </p:txBody>
      </p:sp>
      <p:sp>
        <p:nvSpPr>
          <p:cNvPr id="4" name="Date Placeholder 3">
            <a:extLst>
              <a:ext uri="{FF2B5EF4-FFF2-40B4-BE49-F238E27FC236}">
                <a16:creationId xmlns:a16="http://schemas.microsoft.com/office/drawing/2014/main" id="{CD37E70F-04A4-98C4-B856-72968B0E11D6}"/>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2C4CDCB7-81D5-A1CD-81CB-DA10EB9A08F9}"/>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909ED92-2F9D-C5AE-4DC2-6E13EE1AB3CA}"/>
              </a:ext>
            </a:extLst>
          </p:cNvPr>
          <p:cNvSpPr>
            <a:spLocks noGrp="1"/>
          </p:cNvSpPr>
          <p:nvPr>
            <p:ph type="sldNum" sz="quarter" idx="4"/>
          </p:nvPr>
        </p:nvSpPr>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3889685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715A6-E463-A3A1-E834-7CADC7F12125}"/>
              </a:ext>
            </a:extLst>
          </p:cNvPr>
          <p:cNvSpPr>
            <a:spLocks noGrp="1"/>
          </p:cNvSpPr>
          <p:nvPr>
            <p:ph type="title"/>
          </p:nvPr>
        </p:nvSpPr>
        <p:spPr>
          <a:xfrm>
            <a:off x="3193409" y="640628"/>
            <a:ext cx="5671344" cy="907147"/>
          </a:xfrm>
        </p:spPr>
        <p:txBody>
          <a:bodyPr/>
          <a:lstStyle/>
          <a:p>
            <a:r>
              <a:rPr lang="en-GB" dirty="0"/>
              <a:t>Duty of Care</a:t>
            </a:r>
          </a:p>
        </p:txBody>
      </p:sp>
      <p:sp>
        <p:nvSpPr>
          <p:cNvPr id="3" name="Content Placeholder 2">
            <a:extLst>
              <a:ext uri="{FF2B5EF4-FFF2-40B4-BE49-F238E27FC236}">
                <a16:creationId xmlns:a16="http://schemas.microsoft.com/office/drawing/2014/main" id="{CC9F921E-9994-62B2-7222-6EF743B146E8}"/>
              </a:ext>
            </a:extLst>
          </p:cNvPr>
          <p:cNvSpPr>
            <a:spLocks noGrp="1"/>
          </p:cNvSpPr>
          <p:nvPr>
            <p:ph idx="1"/>
          </p:nvPr>
        </p:nvSpPr>
        <p:spPr>
          <a:xfrm>
            <a:off x="1167493" y="1670012"/>
            <a:ext cx="9779182" cy="3947799"/>
          </a:xfrm>
        </p:spPr>
        <p:txBody>
          <a:bodyPr/>
          <a:lstStyle/>
          <a:p>
            <a:r>
              <a:rPr lang="en-GB" sz="1800" dirty="0"/>
              <a:t>It is expected that lawyers owe a duty of care to their clients. </a:t>
            </a:r>
          </a:p>
          <a:p>
            <a:r>
              <a:rPr lang="en-GB" sz="1800" dirty="0"/>
              <a:t>The problem with will drafting is that when the will comes to light, the client is normally dead, and until 1979, it was unclear to what extent the duty of care applied to anyone other than the client, for example, disappointed beneficiaries who failed to inherit as a result of a mistake that caused a will to become invalid.</a:t>
            </a:r>
          </a:p>
          <a:p>
            <a:r>
              <a:rPr lang="en-GB" sz="1800" dirty="0"/>
              <a:t>The position in relation to disappointed beneficiaries was considered in </a:t>
            </a:r>
            <a:r>
              <a:rPr lang="en-GB" sz="1800" b="1" dirty="0"/>
              <a:t>Ross v </a:t>
            </a:r>
            <a:r>
              <a:rPr lang="en-GB" sz="1800" b="1" dirty="0" err="1"/>
              <a:t>Caunters</a:t>
            </a:r>
            <a:r>
              <a:rPr lang="en-GB" sz="1800" b="1" dirty="0"/>
              <a:t> [1979]. </a:t>
            </a:r>
            <a:r>
              <a:rPr lang="en-GB" sz="1800" dirty="0"/>
              <a:t>In this case the judge pointed out that if solicitors (and other lawyers) cannot be held liable to disappointed beneficiaries, then: “the only person who has a valid claim (i.e. the testator) has suffered no loss and the only person who has suffered a loss (i.e. the disappointed beneficiary) has no claim”. </a:t>
            </a:r>
          </a:p>
          <a:p>
            <a:r>
              <a:rPr lang="en-GB" sz="1800" dirty="0"/>
              <a:t>Accordingly, the decision reached in that case was to extend the scope of the solicitor’s duty of care so that a disappointed beneficiary could claim in tort. In </a:t>
            </a:r>
            <a:r>
              <a:rPr lang="en-GB" sz="1800" b="1" dirty="0"/>
              <a:t>White v Jones [1995] </a:t>
            </a:r>
            <a:r>
              <a:rPr lang="en-GB" sz="1800" dirty="0"/>
              <a:t>the House of Lords confirmed that </a:t>
            </a:r>
            <a:r>
              <a:rPr lang="en-GB" sz="1800" b="1" dirty="0"/>
              <a:t>Ross v </a:t>
            </a:r>
            <a:r>
              <a:rPr lang="en-GB" sz="1800" b="1" dirty="0" err="1"/>
              <a:t>Caunters</a:t>
            </a:r>
            <a:r>
              <a:rPr lang="en-GB" sz="1800" b="1" dirty="0"/>
              <a:t> </a:t>
            </a:r>
            <a:r>
              <a:rPr lang="en-GB" sz="1800" dirty="0"/>
              <a:t>remains good law</a:t>
            </a:r>
          </a:p>
        </p:txBody>
      </p:sp>
      <p:sp>
        <p:nvSpPr>
          <p:cNvPr id="4" name="Date Placeholder 3">
            <a:extLst>
              <a:ext uri="{FF2B5EF4-FFF2-40B4-BE49-F238E27FC236}">
                <a16:creationId xmlns:a16="http://schemas.microsoft.com/office/drawing/2014/main" id="{3E666CE0-0C7B-F709-3533-F8234838B29B}"/>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3B9CBC48-BC88-5FBD-3CF2-D0CEFF453920}"/>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7DE2AF2-8A24-D1C3-4454-1C338B3B4224}"/>
              </a:ext>
            </a:extLst>
          </p:cNvPr>
          <p:cNvSpPr>
            <a:spLocks noGrp="1"/>
          </p:cNvSpPr>
          <p:nvPr>
            <p:ph type="sldNum" sz="quarter" idx="4"/>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880278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0EC45-05EF-5070-D031-A258F4C47109}"/>
              </a:ext>
            </a:extLst>
          </p:cNvPr>
          <p:cNvSpPr>
            <a:spLocks noGrp="1"/>
          </p:cNvSpPr>
          <p:nvPr>
            <p:ph type="title"/>
          </p:nvPr>
        </p:nvSpPr>
        <p:spPr>
          <a:xfrm>
            <a:off x="1167493" y="332509"/>
            <a:ext cx="5420344" cy="916854"/>
          </a:xfrm>
        </p:spPr>
        <p:txBody>
          <a:bodyPr anchor="b">
            <a:normAutofit/>
          </a:bodyPr>
          <a:lstStyle/>
          <a:p>
            <a:r>
              <a:rPr lang="en-GB" dirty="0"/>
              <a:t>Delays in drafting </a:t>
            </a:r>
          </a:p>
        </p:txBody>
      </p:sp>
      <p:sp>
        <p:nvSpPr>
          <p:cNvPr id="3" name="Content Placeholder 2">
            <a:extLst>
              <a:ext uri="{FF2B5EF4-FFF2-40B4-BE49-F238E27FC236}">
                <a16:creationId xmlns:a16="http://schemas.microsoft.com/office/drawing/2014/main" id="{46CCC673-7B40-7F9B-CFE2-94260604DE9A}"/>
              </a:ext>
            </a:extLst>
          </p:cNvPr>
          <p:cNvSpPr>
            <a:spLocks noGrp="1"/>
          </p:cNvSpPr>
          <p:nvPr>
            <p:ph idx="1"/>
          </p:nvPr>
        </p:nvSpPr>
        <p:spPr>
          <a:xfrm>
            <a:off x="381000" y="1249363"/>
            <a:ext cx="11104418" cy="4604182"/>
          </a:xfrm>
        </p:spPr>
        <p:txBody>
          <a:bodyPr>
            <a:normAutofit lnSpcReduction="10000"/>
          </a:bodyPr>
          <a:lstStyle/>
          <a:p>
            <a:pPr algn="ctr"/>
            <a:r>
              <a:rPr lang="en-GB" sz="1800" b="1" dirty="0"/>
              <a:t>White v Jones [1995]</a:t>
            </a:r>
          </a:p>
          <a:p>
            <a:r>
              <a:rPr lang="en-GB" sz="1600" dirty="0"/>
              <a:t>Prior to 1995, it was not uncommon for a will to be prepared as and when the will draftsman got to it. There was no sense of urgency in completing the instruction. This was considered in White v Jones.</a:t>
            </a:r>
          </a:p>
          <a:p>
            <a:r>
              <a:rPr lang="en-GB" sz="1600" dirty="0"/>
              <a:t>In White v Jones [1995] a solicitor was held to owe a duty of care in negligence where he delayed unreasonably in drafting a will and the testator died before his wishes could be carried out. </a:t>
            </a:r>
          </a:p>
          <a:p>
            <a:r>
              <a:rPr lang="en-GB" sz="1600" dirty="0"/>
              <a:t>The testator quarrelled with his two daughters and made a will dated 4 March 1986 leaving them nothing. In June 1986, he was reconciled with them and, on 17 July 1986, gave his solicitors instructions to prepare a fresh will leaving them £9,000 each. </a:t>
            </a:r>
          </a:p>
          <a:p>
            <a:r>
              <a:rPr lang="en-GB" sz="1600" dirty="0"/>
              <a:t>The firm did nothing for a month. The managing clerk made three appointments to visit the testator in order to clarify the instructions, however, he (the managing clerk) did not keep any of them. </a:t>
            </a:r>
          </a:p>
          <a:p>
            <a:r>
              <a:rPr lang="en-GB" sz="1600" dirty="0"/>
              <a:t>On 16 August, the managing clerk instructed the firm’s probate department to prepare a draft will and then went on holiday. He did not return until 1 September. By this time, the testator had gone on holiday, so an appointment was made for 17 September, the first available date after his return. The testator died whilst on holiday. </a:t>
            </a:r>
          </a:p>
          <a:p>
            <a:r>
              <a:rPr lang="en-GB" sz="1600" dirty="0"/>
              <a:t>The March 1986 will was admitted to probate. The letter of instructions of July 1986 was not admitted to probate as it did not amount to a testamentary document. </a:t>
            </a:r>
          </a:p>
          <a:p>
            <a:r>
              <a:rPr lang="en-GB" sz="1600" dirty="0"/>
              <a:t>The family could not agree amongst themselves what provision should be made for the daughters, so they decided to sue the solicitors in negligence. The case went to the House of Lords, where it was held that the solicitors were liable.</a:t>
            </a:r>
          </a:p>
        </p:txBody>
      </p:sp>
      <p:sp>
        <p:nvSpPr>
          <p:cNvPr id="4" name="Date Placeholder 3">
            <a:extLst>
              <a:ext uri="{FF2B5EF4-FFF2-40B4-BE49-F238E27FC236}">
                <a16:creationId xmlns:a16="http://schemas.microsoft.com/office/drawing/2014/main" id="{40F57C72-7549-9975-0519-CB8E94A12FB8}"/>
              </a:ext>
            </a:extLst>
          </p:cNvPr>
          <p:cNvSpPr>
            <a:spLocks noGrp="1"/>
          </p:cNvSpPr>
          <p:nvPr>
            <p:ph type="dt" sz="half" idx="2"/>
          </p:nvPr>
        </p:nvSpPr>
        <p:spPr>
          <a:xfrm>
            <a:off x="381000" y="6356350"/>
            <a:ext cx="2743200" cy="365125"/>
          </a:xfrm>
        </p:spPr>
        <p:txBody>
          <a:bodyPr anchor="ctr">
            <a:normAutofit/>
          </a:bodyPr>
          <a:lstStyle/>
          <a:p>
            <a:pPr>
              <a:spcAft>
                <a:spcPts val="600"/>
              </a:spcAft>
            </a:pPr>
            <a:fld id="{DD9C8446-696E-6942-B6C8-CC9CAD0B34E0}" type="datetime1">
              <a:rPr lang="en-US" smtClean="0"/>
              <a:pPr>
                <a:spcAft>
                  <a:spcPts val="600"/>
                </a:spcAft>
              </a:pPr>
              <a:t>2/3/2023</a:t>
            </a:fld>
            <a:endParaRPr lang="en-US"/>
          </a:p>
        </p:txBody>
      </p:sp>
      <p:sp>
        <p:nvSpPr>
          <p:cNvPr id="5" name="Footer Placeholder 4">
            <a:extLst>
              <a:ext uri="{FF2B5EF4-FFF2-40B4-BE49-F238E27FC236}">
                <a16:creationId xmlns:a16="http://schemas.microsoft.com/office/drawing/2014/main" id="{7BF17C8A-7BE0-8A20-BD00-B97CED68089F}"/>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247AEC6E-BE0C-7AF1-1531-954B40C962CD}"/>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spTree>
    <p:extLst>
      <p:ext uri="{BB962C8B-B14F-4D97-AF65-F5344CB8AC3E}">
        <p14:creationId xmlns:p14="http://schemas.microsoft.com/office/powerpoint/2010/main" val="522235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4F1A-A7CB-C01D-F66D-AEA0A0D2065C}"/>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3094D8BE-55B4-1BC6-EF1E-C75B5A2B1DBC}"/>
              </a:ext>
            </a:extLst>
          </p:cNvPr>
          <p:cNvSpPr>
            <a:spLocks noGrp="1"/>
          </p:cNvSpPr>
          <p:nvPr>
            <p:ph idx="1"/>
          </p:nvPr>
        </p:nvSpPr>
        <p:spPr/>
        <p:txBody>
          <a:bodyPr/>
          <a:lstStyle/>
          <a:p>
            <a:r>
              <a:rPr lang="en-GB" dirty="0"/>
              <a:t>Does the duty of care extend in circumstances in which the instruction has been acted on in time, and a draft will sent to the client for approval, but the client fails to respond?</a:t>
            </a:r>
          </a:p>
          <a:p>
            <a:endParaRPr lang="en-GB" dirty="0"/>
          </a:p>
          <a:p>
            <a:endParaRPr lang="en-GB" dirty="0"/>
          </a:p>
          <a:p>
            <a:r>
              <a:rPr lang="en-GB" dirty="0"/>
              <a:t>Please review the case of </a:t>
            </a:r>
            <a:r>
              <a:rPr lang="nb-NO" b="1" dirty="0"/>
              <a:t>Atkins v Dunn Baker [2004]</a:t>
            </a:r>
            <a:endParaRPr lang="en-GB" b="1" dirty="0"/>
          </a:p>
        </p:txBody>
      </p:sp>
      <p:sp>
        <p:nvSpPr>
          <p:cNvPr id="4" name="Date Placeholder 3">
            <a:extLst>
              <a:ext uri="{FF2B5EF4-FFF2-40B4-BE49-F238E27FC236}">
                <a16:creationId xmlns:a16="http://schemas.microsoft.com/office/drawing/2014/main" id="{CD3A0E53-2496-04EA-40C7-FE7E6F4C7090}"/>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5AD8DD0F-0F81-97AB-251E-3DC61E2A5528}"/>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70414745-8B23-C113-82CD-B6B21821302C}"/>
              </a:ext>
            </a:extLst>
          </p:cNvPr>
          <p:cNvSpPr>
            <a:spLocks noGrp="1"/>
          </p:cNvSpPr>
          <p:nvPr>
            <p:ph type="sldNum" sz="quarter" idx="4"/>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2806685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2829-DA1C-192C-2224-F244BFAB5411}"/>
              </a:ext>
            </a:extLst>
          </p:cNvPr>
          <p:cNvSpPr>
            <a:spLocks noGrp="1"/>
          </p:cNvSpPr>
          <p:nvPr>
            <p:ph type="title"/>
          </p:nvPr>
        </p:nvSpPr>
        <p:spPr>
          <a:xfrm>
            <a:off x="1167492" y="381000"/>
            <a:ext cx="9779183" cy="1325563"/>
          </a:xfrm>
        </p:spPr>
        <p:txBody>
          <a:bodyPr anchor="b">
            <a:normAutofit/>
          </a:bodyPr>
          <a:lstStyle/>
          <a:p>
            <a:r>
              <a:rPr lang="nb-NO" dirty="0"/>
              <a:t>Atkins v Dunn Baker [2004]</a:t>
            </a:r>
            <a:endParaRPr lang="en-GB" dirty="0"/>
          </a:p>
        </p:txBody>
      </p:sp>
      <p:sp>
        <p:nvSpPr>
          <p:cNvPr id="3" name="Content Placeholder 2">
            <a:extLst>
              <a:ext uri="{FF2B5EF4-FFF2-40B4-BE49-F238E27FC236}">
                <a16:creationId xmlns:a16="http://schemas.microsoft.com/office/drawing/2014/main" id="{9D08D06C-5EAF-CCAC-D15C-984687510C40}"/>
              </a:ext>
            </a:extLst>
          </p:cNvPr>
          <p:cNvSpPr>
            <a:spLocks noGrp="1"/>
          </p:cNvSpPr>
          <p:nvPr>
            <p:ph idx="1"/>
          </p:nvPr>
        </p:nvSpPr>
        <p:spPr>
          <a:xfrm>
            <a:off x="1167493" y="1794164"/>
            <a:ext cx="9779182" cy="4301835"/>
          </a:xfrm>
        </p:spPr>
        <p:txBody>
          <a:bodyPr>
            <a:normAutofit/>
          </a:bodyPr>
          <a:lstStyle/>
          <a:p>
            <a:r>
              <a:rPr lang="en-GB" sz="2400" dirty="0"/>
              <a:t>In Atkins v Dunn Baker [2004] the Court of Appeal said that a solicitor’s retainer in relation to a will normally extends to the preparation and submission of a draft to the client. </a:t>
            </a:r>
          </a:p>
          <a:p>
            <a:endParaRPr lang="en-GB" sz="2400" dirty="0"/>
          </a:p>
          <a:p>
            <a:r>
              <a:rPr lang="en-GB" sz="2400" dirty="0"/>
              <a:t>Provided that this is done promptly and in accordance with the instructions, the solicitor has completed the task that they had been asked to perform. There is no obligation to send a reminder and even if there was, there is no certainty that the client would respond. However, sending a reminder is good practice.</a:t>
            </a:r>
          </a:p>
        </p:txBody>
      </p:sp>
      <p:sp>
        <p:nvSpPr>
          <p:cNvPr id="4" name="Date Placeholder 3">
            <a:extLst>
              <a:ext uri="{FF2B5EF4-FFF2-40B4-BE49-F238E27FC236}">
                <a16:creationId xmlns:a16="http://schemas.microsoft.com/office/drawing/2014/main" id="{57FC74E8-4394-17EF-0442-BBD6BC45692A}"/>
              </a:ext>
            </a:extLst>
          </p:cNvPr>
          <p:cNvSpPr>
            <a:spLocks noGrp="1"/>
          </p:cNvSpPr>
          <p:nvPr>
            <p:ph type="dt" sz="half" idx="2"/>
          </p:nvPr>
        </p:nvSpPr>
        <p:spPr>
          <a:xfrm>
            <a:off x="381000" y="6356350"/>
            <a:ext cx="1701018" cy="365125"/>
          </a:xfrm>
        </p:spPr>
        <p:txBody>
          <a:bodyPr anchor="ctr">
            <a:normAutofit/>
          </a:bodyPr>
          <a:lstStyle/>
          <a:p>
            <a:pPr>
              <a:spcAft>
                <a:spcPts val="600"/>
              </a:spcAft>
            </a:pPr>
            <a:endParaRPr lang="en-US" dirty="0"/>
          </a:p>
        </p:txBody>
      </p:sp>
      <p:sp>
        <p:nvSpPr>
          <p:cNvPr id="5" name="Footer Placeholder 4">
            <a:extLst>
              <a:ext uri="{FF2B5EF4-FFF2-40B4-BE49-F238E27FC236}">
                <a16:creationId xmlns:a16="http://schemas.microsoft.com/office/drawing/2014/main" id="{1EBE47EE-ECCF-5137-75B9-400BD6BA995E}"/>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dirty="0"/>
              <a:t>PRESE</a:t>
            </a:r>
          </a:p>
        </p:txBody>
      </p:sp>
      <p:sp>
        <p:nvSpPr>
          <p:cNvPr id="6" name="Slide Number Placeholder 5">
            <a:extLst>
              <a:ext uri="{FF2B5EF4-FFF2-40B4-BE49-F238E27FC236}">
                <a16:creationId xmlns:a16="http://schemas.microsoft.com/office/drawing/2014/main" id="{3854482E-5A5B-6FF8-1818-1DA277CFCF28}"/>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spTree>
    <p:extLst>
      <p:ext uri="{BB962C8B-B14F-4D97-AF65-F5344CB8AC3E}">
        <p14:creationId xmlns:p14="http://schemas.microsoft.com/office/powerpoint/2010/main" val="2193513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C6318-1DA3-A5AA-3526-8EA859845AA5}"/>
              </a:ext>
            </a:extLst>
          </p:cNvPr>
          <p:cNvSpPr>
            <a:spLocks noGrp="1"/>
          </p:cNvSpPr>
          <p:nvPr>
            <p:ph type="title"/>
          </p:nvPr>
        </p:nvSpPr>
        <p:spPr>
          <a:xfrm>
            <a:off x="3708557" y="383281"/>
            <a:ext cx="4554352" cy="704556"/>
          </a:xfrm>
        </p:spPr>
        <p:txBody>
          <a:bodyPr/>
          <a:lstStyle/>
          <a:p>
            <a:r>
              <a:rPr lang="en-GB" sz="2800" dirty="0"/>
              <a:t>Feltham v </a:t>
            </a:r>
            <a:r>
              <a:rPr lang="en-GB" sz="2800" dirty="0" err="1"/>
              <a:t>Bouskell</a:t>
            </a:r>
            <a:r>
              <a:rPr lang="en-GB" sz="2800" dirty="0"/>
              <a:t> [2013]</a:t>
            </a:r>
          </a:p>
        </p:txBody>
      </p:sp>
      <p:sp>
        <p:nvSpPr>
          <p:cNvPr id="3" name="Content Placeholder 2">
            <a:extLst>
              <a:ext uri="{FF2B5EF4-FFF2-40B4-BE49-F238E27FC236}">
                <a16:creationId xmlns:a16="http://schemas.microsoft.com/office/drawing/2014/main" id="{EB9C78C0-5D8F-44FC-B96F-5C19617CB1B4}"/>
              </a:ext>
            </a:extLst>
          </p:cNvPr>
          <p:cNvSpPr>
            <a:spLocks noGrp="1"/>
          </p:cNvSpPr>
          <p:nvPr>
            <p:ph idx="1"/>
          </p:nvPr>
        </p:nvSpPr>
        <p:spPr>
          <a:xfrm>
            <a:off x="175214" y="1308632"/>
            <a:ext cx="11837921" cy="5004561"/>
          </a:xfrm>
        </p:spPr>
        <p:txBody>
          <a:bodyPr/>
          <a:lstStyle/>
          <a:p>
            <a:r>
              <a:rPr lang="en-GB" sz="1600" dirty="0"/>
              <a:t>In </a:t>
            </a:r>
            <a:r>
              <a:rPr lang="en-GB" sz="1600" b="1" dirty="0"/>
              <a:t>Feltham v </a:t>
            </a:r>
            <a:r>
              <a:rPr lang="en-GB" sz="1600" b="1" dirty="0" err="1"/>
              <a:t>Bouskell</a:t>
            </a:r>
            <a:r>
              <a:rPr lang="en-GB" sz="1600" b="1" dirty="0"/>
              <a:t> [2013] </a:t>
            </a:r>
            <a:r>
              <a:rPr lang="en-GB" sz="1600" dirty="0"/>
              <a:t>a solicitor was liable for failing to make the will of a 90-year-old testatrix (T) within a reasonable time of receiving instructions. On 26 January, he was asked by T to make a new will benefiting T’s step-granddaughter and so disinherit two cousins benefiting under an earlier will. That same day, he instructed a doctor to report on T’s capacity. The doctor visited T on 3 February and decided she had capacity, but did not provide the solicitor with a report until 2 March.</a:t>
            </a:r>
          </a:p>
          <a:p>
            <a:r>
              <a:rPr lang="en-GB" sz="1600" dirty="0"/>
              <a:t>The solicitor was concerned the step-granddaughter was taking advantage of T so he decided to do nothing further unless T herself raised the matter again. On 13 March, the solicitor having done nothing, T asked the step-granddaughter to prepare the new will. T signed the new will on 24 March and died on 1 April. The two cousins challenged the new will and although the matter was settled by agreement with the step-granddaughter, the latter sued the solicitor for what she had lost in having to compromise the cousin’s claim. She argued that if the solicitor had made the will as instructed, it was unlikely the cousins would have challenged it, so she would not have suffered a loss</a:t>
            </a:r>
          </a:p>
          <a:p>
            <a:r>
              <a:rPr lang="en-GB" sz="1600" dirty="0"/>
              <a:t>The court said the solicitor’s concern that the step-granddaughter might be taking advantage of T was genuine and understandable, and the circumstances justified him satisfying himself that she knew what she was doing. However, he had not done that, choosing instead to do nothing unless prompted by T. That was an entirely inadequate course of action because it was not for the solicitor to decide whether it was a good idea for T to change her will</a:t>
            </a:r>
          </a:p>
          <a:p>
            <a:r>
              <a:rPr lang="en-GB" sz="1600" dirty="0"/>
              <a:t>By instructing the doctor directly, the solicitor took on the responsibility of satisfying himself on the capacity issue and it was part of his obligation to resolve the issue with reasonable expedition. He should have chased up the medical report within the first 10 days and should have arranged for another doctor to be instructed, in the event that the first could not report expeditiously. On receipt of the report, he should have visited T to discuss her instructions. Further, although the step-granddaughter was not the solicitor’s client, she fell within the White v Jones principle: she was the intended beneficiary under the proposed will and it was reasonably foreseeable that she would sustain loss if the solicitor failed to carry out his instructions.</a:t>
            </a:r>
          </a:p>
        </p:txBody>
      </p:sp>
      <p:sp>
        <p:nvSpPr>
          <p:cNvPr id="4" name="Date Placeholder 3">
            <a:extLst>
              <a:ext uri="{FF2B5EF4-FFF2-40B4-BE49-F238E27FC236}">
                <a16:creationId xmlns:a16="http://schemas.microsoft.com/office/drawing/2014/main" id="{13676DA2-720D-E7DD-F4B5-A39DC07F59CB}"/>
              </a:ext>
            </a:extLst>
          </p:cNvPr>
          <p:cNvSpPr>
            <a:spLocks noGrp="1"/>
          </p:cNvSpPr>
          <p:nvPr>
            <p:ph type="dt" sz="half" idx="2"/>
          </p:nvPr>
        </p:nvSpPr>
        <p:spPr/>
        <p:txBody>
          <a:bodyPr/>
          <a:lstStyle/>
          <a:p>
            <a:endParaRPr lang="en-US" dirty="0"/>
          </a:p>
        </p:txBody>
      </p:sp>
      <p:sp>
        <p:nvSpPr>
          <p:cNvPr id="5" name="Footer Placeholder 4">
            <a:extLst>
              <a:ext uri="{FF2B5EF4-FFF2-40B4-BE49-F238E27FC236}">
                <a16:creationId xmlns:a16="http://schemas.microsoft.com/office/drawing/2014/main" id="{1F9AD2CF-6446-20E8-25E5-0CEF3DBAD332}"/>
              </a:ext>
            </a:extLst>
          </p:cNvPr>
          <p:cNvSpPr>
            <a:spLocks noGrp="1"/>
          </p:cNvSpPr>
          <p:nvPr>
            <p:ph type="ftr" sz="quarter" idx="3"/>
          </p:nvPr>
        </p:nvSpPr>
        <p:spPr/>
        <p:txBody>
          <a:bodyPr/>
          <a:lstStyle/>
          <a:p>
            <a:endParaRPr lang="en-US" dirty="0"/>
          </a:p>
        </p:txBody>
      </p:sp>
      <p:sp>
        <p:nvSpPr>
          <p:cNvPr id="6" name="Slide Number Placeholder 5">
            <a:extLst>
              <a:ext uri="{FF2B5EF4-FFF2-40B4-BE49-F238E27FC236}">
                <a16:creationId xmlns:a16="http://schemas.microsoft.com/office/drawing/2014/main" id="{9D5A3D00-A979-648D-0667-5D40CA570446}"/>
              </a:ext>
            </a:extLst>
          </p:cNvPr>
          <p:cNvSpPr>
            <a:spLocks noGrp="1"/>
          </p:cNvSpPr>
          <p:nvPr>
            <p:ph type="sldNum" sz="quarter" idx="4"/>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4194191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2061665-03B3-7A53-4EE0-4415D4E3D504}"/>
              </a:ext>
            </a:extLst>
          </p:cNvPr>
          <p:cNvSpPr>
            <a:spLocks noGrp="1"/>
          </p:cNvSpPr>
          <p:nvPr>
            <p:ph type="title"/>
          </p:nvPr>
        </p:nvSpPr>
        <p:spPr>
          <a:xfrm>
            <a:off x="1167492" y="381000"/>
            <a:ext cx="9779183" cy="1325563"/>
          </a:xfrm>
        </p:spPr>
        <p:txBody>
          <a:bodyPr anchor="b">
            <a:normAutofit/>
          </a:bodyPr>
          <a:lstStyle/>
          <a:p>
            <a:r>
              <a:rPr lang="en-US" dirty="0"/>
              <a:t>SRA Code of Conduct - Conflicts</a:t>
            </a:r>
          </a:p>
        </p:txBody>
      </p:sp>
      <p:sp>
        <p:nvSpPr>
          <p:cNvPr id="28" name="Content Placeholder 2">
            <a:extLst>
              <a:ext uri="{FF2B5EF4-FFF2-40B4-BE49-F238E27FC236}">
                <a16:creationId xmlns:a16="http://schemas.microsoft.com/office/drawing/2014/main" id="{DD39EA0E-22E5-E4BF-59C9-DE5A83E62EC7}"/>
              </a:ext>
            </a:extLst>
          </p:cNvPr>
          <p:cNvSpPr>
            <a:spLocks noGrp="1"/>
          </p:cNvSpPr>
          <p:nvPr>
            <p:ph idx="1"/>
          </p:nvPr>
        </p:nvSpPr>
        <p:spPr>
          <a:xfrm>
            <a:off x="381000" y="2017467"/>
            <a:ext cx="11429999" cy="3567491"/>
          </a:xfrm>
        </p:spPr>
        <p:txBody>
          <a:bodyPr/>
          <a:lstStyle/>
          <a:p>
            <a:r>
              <a:rPr lang="en-GB" sz="1800" b="1" dirty="0"/>
              <a:t>Paras 6.1 and 6.2 SRA Code of Conduct for Solicitors. </a:t>
            </a:r>
          </a:p>
          <a:p>
            <a:r>
              <a:rPr lang="en-GB" sz="1800" dirty="0"/>
              <a:t>Remember also that the terms of the will are confidential and can only be made known to others if your client, the testator, consents. </a:t>
            </a:r>
          </a:p>
          <a:p>
            <a:r>
              <a:rPr lang="en-GB" sz="1800" dirty="0"/>
              <a:t>To make an unauthorised disclosure, for example, to members of the testator’s family, would be a breach the SRA Code of Conduct for Solicitors dealing with confidentiality (see paras 6.3–6.5) and so could give rise to disciplinary proceeding</a:t>
            </a:r>
          </a:p>
          <a:p>
            <a:r>
              <a:rPr lang="en-GB" sz="1800" dirty="0"/>
              <a:t>Once the testator has died, the duty of confidentiality continues; the right to confidentiality passes to the personal representatives (PRs). Consequently, you must not disclose the contents of a will, even after the testator has died, other than to, or with the consent of, the executors. </a:t>
            </a:r>
          </a:p>
          <a:p>
            <a:r>
              <a:rPr lang="en-GB" sz="1800" dirty="0"/>
              <a:t>However, once probate has been obtained, the contents of the will become a matter of public record.</a:t>
            </a:r>
            <a:endParaRPr lang="en-US" sz="1800" dirty="0"/>
          </a:p>
        </p:txBody>
      </p:sp>
      <p:sp>
        <p:nvSpPr>
          <p:cNvPr id="4" name="Date Placeholder 3">
            <a:extLst>
              <a:ext uri="{FF2B5EF4-FFF2-40B4-BE49-F238E27FC236}">
                <a16:creationId xmlns:a16="http://schemas.microsoft.com/office/drawing/2014/main" id="{E207E63A-CE71-FA4A-CC71-13BB1BBD5C98}"/>
              </a:ext>
            </a:extLst>
          </p:cNvPr>
          <p:cNvSpPr>
            <a:spLocks noGrp="1"/>
          </p:cNvSpPr>
          <p:nvPr>
            <p:ph type="dt" sz="half" idx="2"/>
          </p:nvPr>
        </p:nvSpPr>
        <p:spPr>
          <a:xfrm>
            <a:off x="381000" y="6356350"/>
            <a:ext cx="2743200" cy="365125"/>
          </a:xfrm>
        </p:spPr>
        <p:txBody>
          <a:bodyPr anchor="ct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D140F5E7-C1C4-162B-D2CB-85A8240DDBB3}"/>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spTree>
    <p:extLst>
      <p:ext uri="{BB962C8B-B14F-4D97-AF65-F5344CB8AC3E}">
        <p14:creationId xmlns:p14="http://schemas.microsoft.com/office/powerpoint/2010/main" val="36640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CC26C-DE0C-1A95-1E36-AED56454279B}"/>
              </a:ext>
            </a:extLst>
          </p:cNvPr>
          <p:cNvSpPr>
            <a:spLocks noGrp="1"/>
          </p:cNvSpPr>
          <p:nvPr>
            <p:ph type="title"/>
          </p:nvPr>
        </p:nvSpPr>
        <p:spPr>
          <a:xfrm>
            <a:off x="1348181" y="238183"/>
            <a:ext cx="8441921" cy="636112"/>
          </a:xfrm>
        </p:spPr>
        <p:txBody>
          <a:bodyPr/>
          <a:lstStyle/>
          <a:p>
            <a:r>
              <a:rPr lang="en-GB" sz="2400" dirty="0"/>
              <a:t>The will-maker as a witness – </a:t>
            </a:r>
            <a:r>
              <a:rPr lang="en-GB" sz="2400" dirty="0" err="1"/>
              <a:t>Larke</a:t>
            </a:r>
            <a:r>
              <a:rPr lang="en-GB" sz="2400" dirty="0"/>
              <a:t> v </a:t>
            </a:r>
            <a:r>
              <a:rPr lang="en-GB" sz="2400" dirty="0" err="1"/>
              <a:t>Nugus</a:t>
            </a:r>
            <a:r>
              <a:rPr lang="en-GB" sz="2400" dirty="0"/>
              <a:t> [2000] requests</a:t>
            </a:r>
          </a:p>
        </p:txBody>
      </p:sp>
      <p:sp>
        <p:nvSpPr>
          <p:cNvPr id="3" name="Content Placeholder 2">
            <a:extLst>
              <a:ext uri="{FF2B5EF4-FFF2-40B4-BE49-F238E27FC236}">
                <a16:creationId xmlns:a16="http://schemas.microsoft.com/office/drawing/2014/main" id="{97F43253-0359-964C-6BF6-C31F4D5A3B38}"/>
              </a:ext>
            </a:extLst>
          </p:cNvPr>
          <p:cNvSpPr>
            <a:spLocks noGrp="1"/>
          </p:cNvSpPr>
          <p:nvPr>
            <p:ph idx="1"/>
          </p:nvPr>
        </p:nvSpPr>
        <p:spPr>
          <a:xfrm>
            <a:off x="158787" y="1155320"/>
            <a:ext cx="11454639" cy="4878625"/>
          </a:xfrm>
        </p:spPr>
        <p:txBody>
          <a:bodyPr/>
          <a:lstStyle/>
          <a:p>
            <a:r>
              <a:rPr lang="en-GB" sz="2000" dirty="0"/>
              <a:t>In December 2019 the Law Society issued an updated practice note dealing with the situation where a practitioner who has prepared a will is asked after the testator’s death to disclose information about the circumstances surrounding its preparation or execution. </a:t>
            </a:r>
          </a:p>
          <a:p>
            <a:r>
              <a:rPr lang="en-GB" sz="2000" dirty="0"/>
              <a:t>Previous Law Society advice was affirmed by the Court of Appeal in </a:t>
            </a:r>
            <a:r>
              <a:rPr lang="en-GB" sz="2000" b="1" dirty="0" err="1"/>
              <a:t>Larke</a:t>
            </a:r>
            <a:r>
              <a:rPr lang="en-GB" sz="2000" b="1" dirty="0"/>
              <a:t> v </a:t>
            </a:r>
            <a:r>
              <a:rPr lang="en-GB" sz="2000" b="1" dirty="0" err="1"/>
              <a:t>Nugus</a:t>
            </a:r>
            <a:r>
              <a:rPr lang="en-GB" sz="2000" b="1" dirty="0"/>
              <a:t> [2000], </a:t>
            </a:r>
            <a:r>
              <a:rPr lang="en-GB" sz="2000" dirty="0"/>
              <a:t>and the practice note updates that earlier advice with supplementary information on disclosure and the potential liability for costs for failure to do so. </a:t>
            </a:r>
          </a:p>
          <a:p>
            <a:r>
              <a:rPr lang="en-GB" sz="2000" dirty="0"/>
              <a:t>The guidance points out that a practitioner who has taken instructions for a will is a material witness as to the circumstances surrounding its preparation and execution, so they should provide the information in advance and make available any documents in their possession that are relevant to any potential proceedings. Doing so will avoid the cost of unnecessary applications to court and limit the costs of a full hearing. </a:t>
            </a:r>
          </a:p>
          <a:p>
            <a:r>
              <a:rPr lang="en-GB" sz="2000" dirty="0"/>
              <a:t>Since the court has power to order attendance under s122 Senior Courts Act 1981 and pre-action disclosure under the Civil Procedure Rules 1998 (CPR) r31.16, failure to provide information promptly may result in costly litigation with the practitioner held liable in costs. The practice note may be viewed at: </a:t>
            </a:r>
            <a:r>
              <a:rPr lang="en-GB" sz="2000" dirty="0">
                <a:hlinkClick r:id="rId2"/>
              </a:rPr>
              <a:t>www.lawsociety.org.uk/support-services/advice/practice-notes/disputed-wills/</a:t>
            </a:r>
            <a:r>
              <a:rPr lang="en-GB" sz="2000" dirty="0"/>
              <a:t> </a:t>
            </a:r>
          </a:p>
        </p:txBody>
      </p:sp>
      <p:sp>
        <p:nvSpPr>
          <p:cNvPr id="4" name="Date Placeholder 3">
            <a:extLst>
              <a:ext uri="{FF2B5EF4-FFF2-40B4-BE49-F238E27FC236}">
                <a16:creationId xmlns:a16="http://schemas.microsoft.com/office/drawing/2014/main" id="{F410D220-BA89-1B28-6C22-908DCB15DACC}"/>
              </a:ext>
            </a:extLst>
          </p:cNvPr>
          <p:cNvSpPr>
            <a:spLocks noGrp="1"/>
          </p:cNvSpPr>
          <p:nvPr>
            <p:ph type="dt" sz="half" idx="2"/>
          </p:nvPr>
        </p:nvSpPr>
        <p:spPr/>
        <p:txBody>
          <a:bodyPr/>
          <a:lstStyle/>
          <a:p>
            <a:endParaRPr lang="en-US" dirty="0"/>
          </a:p>
        </p:txBody>
      </p:sp>
      <p:sp>
        <p:nvSpPr>
          <p:cNvPr id="6" name="Slide Number Placeholder 5">
            <a:extLst>
              <a:ext uri="{FF2B5EF4-FFF2-40B4-BE49-F238E27FC236}">
                <a16:creationId xmlns:a16="http://schemas.microsoft.com/office/drawing/2014/main" id="{A444A1B1-B830-7919-5EB5-E87829954606}"/>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3010774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5B58-8FF3-DA3D-FC8C-2110EFC8F6C2}"/>
              </a:ext>
            </a:extLst>
          </p:cNvPr>
          <p:cNvSpPr>
            <a:spLocks noGrp="1"/>
          </p:cNvSpPr>
          <p:nvPr>
            <p:ph type="title"/>
          </p:nvPr>
        </p:nvSpPr>
        <p:spPr>
          <a:xfrm>
            <a:off x="2169499" y="427085"/>
            <a:ext cx="7051157" cy="961902"/>
          </a:xfrm>
        </p:spPr>
        <p:txBody>
          <a:bodyPr/>
          <a:lstStyle/>
          <a:p>
            <a:r>
              <a:rPr lang="en-GB" dirty="0"/>
              <a:t>Urgent / Death bed Wills</a:t>
            </a:r>
          </a:p>
        </p:txBody>
      </p:sp>
      <p:sp>
        <p:nvSpPr>
          <p:cNvPr id="3" name="Content Placeholder 2">
            <a:extLst>
              <a:ext uri="{FF2B5EF4-FFF2-40B4-BE49-F238E27FC236}">
                <a16:creationId xmlns:a16="http://schemas.microsoft.com/office/drawing/2014/main" id="{D732358E-B362-36CC-11C5-2C3B0C73C619}"/>
              </a:ext>
            </a:extLst>
          </p:cNvPr>
          <p:cNvSpPr>
            <a:spLocks noGrp="1"/>
          </p:cNvSpPr>
          <p:nvPr>
            <p:ph idx="1"/>
          </p:nvPr>
        </p:nvSpPr>
        <p:spPr>
          <a:xfrm>
            <a:off x="317576" y="1445519"/>
            <a:ext cx="11043981" cy="4582950"/>
          </a:xfrm>
        </p:spPr>
        <p:txBody>
          <a:bodyPr/>
          <a:lstStyle/>
          <a:p>
            <a:r>
              <a:rPr lang="en-GB" sz="1800" dirty="0"/>
              <a:t>It is quite natural for us to put off making a will until a later date. It is human nature to avoid discussing our mortality or to consider arrangements for after we die. Also, when people face their mortality it can have the effect that whatever arrangements are in place should change.</a:t>
            </a:r>
          </a:p>
          <a:p>
            <a:r>
              <a:rPr lang="en-GB" sz="1800" dirty="0"/>
              <a:t>For these reasons and many more, instructions to prepare a will at the bedside of someone who is close to dying, at home, in a care home or in a hospital is fairly common.</a:t>
            </a:r>
          </a:p>
          <a:p>
            <a:r>
              <a:rPr lang="en-GB" sz="1800" dirty="0"/>
              <a:t>Because of the urgency of these situations, it may not be possible to have prepared as fully as you may like. For example, obtaining copies of any previous will(s) and arranging a medical assessment on capacity.</a:t>
            </a:r>
          </a:p>
          <a:p>
            <a:r>
              <a:rPr lang="en-GB" sz="1800" dirty="0"/>
              <a:t>Before accepting an instruction of this nature check with your firm’s risk and compliance manual. Some firm’s will not accept this type of instruction as a matter of policy, because the risk is felt to be too high.</a:t>
            </a:r>
          </a:p>
          <a:p>
            <a:r>
              <a:rPr lang="en-GB" sz="1800" dirty="0"/>
              <a:t>There may also be issues as to how long you can talk to your client before they become too tired to discuss matters further.</a:t>
            </a:r>
          </a:p>
          <a:p>
            <a:endParaRPr lang="en-GB" sz="1800" dirty="0"/>
          </a:p>
          <a:p>
            <a:r>
              <a:rPr lang="en-GB" sz="1800" dirty="0"/>
              <a:t>It is therefore essential that you are experienced in will writing before undertaking such an instruction.</a:t>
            </a:r>
          </a:p>
        </p:txBody>
      </p:sp>
      <p:sp>
        <p:nvSpPr>
          <p:cNvPr id="4" name="Date Placeholder 3">
            <a:extLst>
              <a:ext uri="{FF2B5EF4-FFF2-40B4-BE49-F238E27FC236}">
                <a16:creationId xmlns:a16="http://schemas.microsoft.com/office/drawing/2014/main" id="{912FEF7B-7CA8-9EA7-C026-2C9E6A1BBC3F}"/>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4E1F59A5-D035-C730-143E-DDBAA923A0BB}"/>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E6CDAF3E-9220-C62C-39CF-78FE0824815B}"/>
              </a:ext>
            </a:extLst>
          </p:cNvPr>
          <p:cNvSpPr>
            <a:spLocks noGrp="1"/>
          </p:cNvSpPr>
          <p:nvPr>
            <p:ph type="sldNum" sz="quarter" idx="4"/>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3232626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03806A-2279-DDCF-6C13-7AF76145F136}"/>
              </a:ext>
            </a:extLst>
          </p:cNvPr>
          <p:cNvSpPr>
            <a:spLocks noGrp="1"/>
          </p:cNvSpPr>
          <p:nvPr>
            <p:ph idx="1"/>
          </p:nvPr>
        </p:nvSpPr>
        <p:spPr>
          <a:xfrm>
            <a:off x="782782" y="339479"/>
            <a:ext cx="10952018" cy="6109812"/>
          </a:xfrm>
        </p:spPr>
        <p:txBody>
          <a:bodyPr/>
          <a:lstStyle/>
          <a:p>
            <a:r>
              <a:rPr lang="en-GB" sz="2000" b="1" dirty="0"/>
              <a:t>Some practical questions to consider if an instruction like this is accepted include:</a:t>
            </a:r>
          </a:p>
          <a:p>
            <a:r>
              <a:rPr lang="en-GB" sz="1600" dirty="0"/>
              <a:t>How are you going to prepare the will? Do you have a laptop and portable printer? If not, bring pens and plenty of paper. You may have to prepare the will there and then.</a:t>
            </a:r>
          </a:p>
          <a:p>
            <a:r>
              <a:rPr lang="en-GB" sz="1600" dirty="0"/>
              <a:t>Is there a better time of the day to visit? Consider when the client is most alert, and when are they required to sleep or take medication.</a:t>
            </a:r>
          </a:p>
          <a:p>
            <a:r>
              <a:rPr lang="en-GB" sz="1600" dirty="0"/>
              <a:t>When is lunch? You do not want to start only to be interrupted for the client’s meal time.</a:t>
            </a:r>
          </a:p>
          <a:p>
            <a:r>
              <a:rPr lang="en-GB" sz="1600" dirty="0"/>
              <a:t>Should you bring a second witness? It is quite often a term of a care worker’s contract that they cannot act as witness to a will. While this may seem harsh, their job is at the place of work caring for others, not spending time at solicitors to give witness evidence or attending court to give evidence.</a:t>
            </a:r>
          </a:p>
          <a:p>
            <a:endParaRPr lang="en-GB" sz="1600" dirty="0"/>
          </a:p>
          <a:p>
            <a:r>
              <a:rPr lang="en-GB" sz="1800" b="1" dirty="0"/>
              <a:t>Other practical matters to consider:</a:t>
            </a:r>
          </a:p>
          <a:p>
            <a:r>
              <a:rPr lang="en-GB" sz="1600" dirty="0"/>
              <a:t>Factor in short breaks for your client to take so that they remain alert throughout the process.</a:t>
            </a:r>
          </a:p>
          <a:p>
            <a:r>
              <a:rPr lang="en-GB" sz="1600" dirty="0"/>
              <a:t>Try to interview the client alone, ask family to leave until you have finished.</a:t>
            </a:r>
          </a:p>
          <a:p>
            <a:r>
              <a:rPr lang="en-GB" sz="1600" dirty="0"/>
              <a:t>If possible, try and find out what medication the testator is on and whether that will affect their ability to understand and communicate information. Also find out if the medication can cause delusions!</a:t>
            </a:r>
          </a:p>
          <a:p>
            <a:r>
              <a:rPr lang="en-GB" sz="1600" dirty="0"/>
              <a:t>If you do not have access to your resources remotely, bring precedents that will assist you in the drafting. It may be possible to bring a standard precedent and adapt that on the day.</a:t>
            </a:r>
          </a:p>
          <a:p>
            <a:r>
              <a:rPr lang="en-GB" sz="1600" dirty="0"/>
              <a:t>Try to get the will completed and executed at that visit. There may be no guarantee you will get another opportunity and do not want to fall foul of White v Jones [1995].</a:t>
            </a:r>
          </a:p>
        </p:txBody>
      </p:sp>
      <p:sp>
        <p:nvSpPr>
          <p:cNvPr id="4" name="Date Placeholder 3">
            <a:extLst>
              <a:ext uri="{FF2B5EF4-FFF2-40B4-BE49-F238E27FC236}">
                <a16:creationId xmlns:a16="http://schemas.microsoft.com/office/drawing/2014/main" id="{90587210-1309-697B-2691-D27C5048F859}"/>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7485CF32-F34E-527F-56D4-E9802AE999AF}"/>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5383C6A3-7DE7-7E7D-E7BF-9ADBCBDE817A}"/>
              </a:ext>
            </a:extLst>
          </p:cNvPr>
          <p:cNvSpPr>
            <a:spLocks noGrp="1"/>
          </p:cNvSpPr>
          <p:nvPr>
            <p:ph type="sldNum" sz="quarter" idx="4"/>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306138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97622-C07F-0AE2-2483-384A6755FED6}"/>
              </a:ext>
            </a:extLst>
          </p:cNvPr>
          <p:cNvSpPr>
            <a:spLocks noGrp="1"/>
          </p:cNvSpPr>
          <p:nvPr>
            <p:ph type="title"/>
          </p:nvPr>
        </p:nvSpPr>
        <p:spPr>
          <a:xfrm>
            <a:off x="860867" y="769624"/>
            <a:ext cx="9779183" cy="2016334"/>
          </a:xfrm>
        </p:spPr>
        <p:txBody>
          <a:bodyPr/>
          <a:lstStyle/>
          <a:p>
            <a:r>
              <a:rPr lang="en-GB" dirty="0"/>
              <a:t>Short Break before looking at the rules on how to sign a Will..</a:t>
            </a:r>
          </a:p>
        </p:txBody>
      </p:sp>
      <p:sp>
        <p:nvSpPr>
          <p:cNvPr id="4" name="Date Placeholder 3">
            <a:extLst>
              <a:ext uri="{FF2B5EF4-FFF2-40B4-BE49-F238E27FC236}">
                <a16:creationId xmlns:a16="http://schemas.microsoft.com/office/drawing/2014/main" id="{DDD38575-F536-16E1-8778-B7B69C0EB62D}"/>
              </a:ext>
            </a:extLst>
          </p:cNvPr>
          <p:cNvSpPr>
            <a:spLocks noGrp="1"/>
          </p:cNvSpPr>
          <p:nvPr>
            <p:ph type="dt" sz="half" idx="2"/>
          </p:nvPr>
        </p:nvSpPr>
        <p:spPr/>
        <p:txBody>
          <a:bodyPr/>
          <a:lstStyle/>
          <a:p>
            <a:endParaRPr lang="en-US" dirty="0"/>
          </a:p>
        </p:txBody>
      </p:sp>
      <p:sp>
        <p:nvSpPr>
          <p:cNvPr id="5" name="Footer Placeholder 4">
            <a:extLst>
              <a:ext uri="{FF2B5EF4-FFF2-40B4-BE49-F238E27FC236}">
                <a16:creationId xmlns:a16="http://schemas.microsoft.com/office/drawing/2014/main" id="{09230AA3-15CA-E019-E032-22BCBFDAF8D1}"/>
              </a:ext>
            </a:extLst>
          </p:cNvPr>
          <p:cNvSpPr>
            <a:spLocks noGrp="1"/>
          </p:cNvSpPr>
          <p:nvPr>
            <p:ph type="ftr" sz="quarter" idx="3"/>
          </p:nvPr>
        </p:nvSpPr>
        <p:spPr/>
        <p:txBody>
          <a:bodyPr/>
          <a:lstStyle/>
          <a:p>
            <a:endParaRPr lang="en-US" dirty="0"/>
          </a:p>
        </p:txBody>
      </p:sp>
      <p:sp>
        <p:nvSpPr>
          <p:cNvPr id="6" name="Slide Number Placeholder 5">
            <a:extLst>
              <a:ext uri="{FF2B5EF4-FFF2-40B4-BE49-F238E27FC236}">
                <a16:creationId xmlns:a16="http://schemas.microsoft.com/office/drawing/2014/main" id="{2FD8FD3F-9532-3AD2-5E96-C3123FFA3F1D}"/>
              </a:ext>
            </a:extLst>
          </p:cNvPr>
          <p:cNvSpPr>
            <a:spLocks noGrp="1"/>
          </p:cNvSpPr>
          <p:nvPr>
            <p:ph type="sldNum" sz="quarter" idx="4"/>
          </p:nvPr>
        </p:nvSpPr>
        <p:spPr/>
        <p:txBody>
          <a:bodyPr/>
          <a:lstStyle/>
          <a:p>
            <a:fld id="{294A09A9-5501-47C1-A89A-A340965A2BE2}" type="slidenum">
              <a:rPr lang="en-US" smtClean="0"/>
              <a:pPr/>
              <a:t>14</a:t>
            </a:fld>
            <a:endParaRPr lang="en-US" dirty="0"/>
          </a:p>
        </p:txBody>
      </p:sp>
      <p:pic>
        <p:nvPicPr>
          <p:cNvPr id="8" name="Picture 7" descr="A picture containing cup, coffee, table, beverage">
            <a:extLst>
              <a:ext uri="{FF2B5EF4-FFF2-40B4-BE49-F238E27FC236}">
                <a16:creationId xmlns:a16="http://schemas.microsoft.com/office/drawing/2014/main" id="{85F384A3-D8AD-CC39-67BE-B0A4331599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42588" y="3429000"/>
            <a:ext cx="3583472" cy="2383009"/>
          </a:xfrm>
          <a:prstGeom prst="rect">
            <a:avLst/>
          </a:prstGeom>
        </p:spPr>
      </p:pic>
      <p:sp>
        <p:nvSpPr>
          <p:cNvPr id="9" name="TextBox 8">
            <a:extLst>
              <a:ext uri="{FF2B5EF4-FFF2-40B4-BE49-F238E27FC236}">
                <a16:creationId xmlns:a16="http://schemas.microsoft.com/office/drawing/2014/main" id="{94C41108-39B3-12FB-1A8B-DA7321E00E17}"/>
              </a:ext>
            </a:extLst>
          </p:cNvPr>
          <p:cNvSpPr txBox="1"/>
          <p:nvPr/>
        </p:nvSpPr>
        <p:spPr>
          <a:xfrm>
            <a:off x="2387409" y="9829103"/>
            <a:ext cx="2572518" cy="369332"/>
          </a:xfrm>
          <a:prstGeom prst="rect">
            <a:avLst/>
          </a:prstGeom>
          <a:noFill/>
        </p:spPr>
        <p:txBody>
          <a:bodyPr wrap="square" rtlCol="0">
            <a:spAutoFit/>
          </a:bodyPr>
          <a:lstStyle/>
          <a:p>
            <a:r>
              <a:rPr lang="en-GB" sz="900">
                <a:hlinkClick r:id="rId3" tooltip="https://dude4food.blogspot.com/2015/02/donuts-and-cup-of-coffee-j-co-way-at-j.html"/>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824429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0FB9-F83F-F2D0-A849-F225E9D54A97}"/>
              </a:ext>
            </a:extLst>
          </p:cNvPr>
          <p:cNvSpPr>
            <a:spLocks noGrp="1"/>
          </p:cNvSpPr>
          <p:nvPr>
            <p:ph type="title"/>
          </p:nvPr>
        </p:nvSpPr>
        <p:spPr>
          <a:xfrm>
            <a:off x="3746614" y="443257"/>
            <a:ext cx="4625983" cy="737572"/>
          </a:xfrm>
        </p:spPr>
        <p:txBody>
          <a:bodyPr/>
          <a:lstStyle/>
          <a:p>
            <a:r>
              <a:rPr lang="en-GB" dirty="0"/>
              <a:t>Will Signing</a:t>
            </a:r>
          </a:p>
        </p:txBody>
      </p:sp>
      <p:sp>
        <p:nvSpPr>
          <p:cNvPr id="3" name="Content Placeholder 2">
            <a:extLst>
              <a:ext uri="{FF2B5EF4-FFF2-40B4-BE49-F238E27FC236}">
                <a16:creationId xmlns:a16="http://schemas.microsoft.com/office/drawing/2014/main" id="{C698A95B-22DF-E298-677D-C19D574A92B6}"/>
              </a:ext>
            </a:extLst>
          </p:cNvPr>
          <p:cNvSpPr>
            <a:spLocks noGrp="1"/>
          </p:cNvSpPr>
          <p:nvPr>
            <p:ph idx="1"/>
          </p:nvPr>
        </p:nvSpPr>
        <p:spPr>
          <a:xfrm>
            <a:off x="504967" y="1357952"/>
            <a:ext cx="11109278" cy="4688005"/>
          </a:xfrm>
        </p:spPr>
        <p:txBody>
          <a:bodyPr/>
          <a:lstStyle/>
          <a:p>
            <a:r>
              <a:rPr lang="en-GB" sz="1600" dirty="0"/>
              <a:t>The proper execution of a will is governed by </a:t>
            </a:r>
            <a:r>
              <a:rPr lang="en-GB" sz="1600" b="1" dirty="0">
                <a:highlight>
                  <a:srgbClr val="FFFF00"/>
                </a:highlight>
              </a:rPr>
              <a:t>s9 Wills Act 1837 (as amended by s17 Administration of Justice Act 1982) </a:t>
            </a:r>
            <a:r>
              <a:rPr lang="en-GB" sz="1600" dirty="0"/>
              <a:t>which provides that no will is valid unless:</a:t>
            </a:r>
          </a:p>
          <a:p>
            <a:endParaRPr lang="en-GB" sz="1600" dirty="0"/>
          </a:p>
          <a:p>
            <a:r>
              <a:rPr lang="en-GB" sz="1800" dirty="0"/>
              <a:t>(a) it is in writing, signed by the testator or by some other person in their presence and by their direction; and</a:t>
            </a:r>
          </a:p>
          <a:p>
            <a:r>
              <a:rPr lang="en-GB" sz="1800" dirty="0"/>
              <a:t>(b) it appears that the testator intended by their signature to give effect to the will; and</a:t>
            </a:r>
          </a:p>
          <a:p>
            <a:r>
              <a:rPr lang="en-GB" sz="1800" dirty="0"/>
              <a:t>(c) the signature is made or acknowledged by the testator in the presence of two or more witnesses present at the same time; and</a:t>
            </a:r>
          </a:p>
          <a:p>
            <a:r>
              <a:rPr lang="en-GB" sz="1800" dirty="0"/>
              <a:t>(d) each witness either attests and signs the will or acknowledges their signature in the presence of the testator but not necessarily of any other witness.</a:t>
            </a:r>
          </a:p>
          <a:p>
            <a:endParaRPr lang="en-GB" sz="1600" dirty="0"/>
          </a:p>
          <a:p>
            <a:endParaRPr lang="en-GB" sz="1600" dirty="0"/>
          </a:p>
          <a:p>
            <a:r>
              <a:rPr lang="en-GB" sz="1600" dirty="0"/>
              <a:t>Please note - These requirements do not apply to privileged wills, nor to statutory wills made by the court under the powers in the Mental Capacity Act 2005 on behalf of an adult person who lacks capacity.</a:t>
            </a:r>
          </a:p>
        </p:txBody>
      </p:sp>
      <p:sp>
        <p:nvSpPr>
          <p:cNvPr id="4" name="Date Placeholder 3">
            <a:extLst>
              <a:ext uri="{FF2B5EF4-FFF2-40B4-BE49-F238E27FC236}">
                <a16:creationId xmlns:a16="http://schemas.microsoft.com/office/drawing/2014/main" id="{1FFCF2EC-BC83-C4EC-B41C-D4A37DD819B9}"/>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CB2C7178-73C2-20DC-AAD1-50DDC395333C}"/>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E8202BC8-8573-E497-F816-8DD714E8421E}"/>
              </a:ext>
            </a:extLst>
          </p:cNvPr>
          <p:cNvSpPr>
            <a:spLocks noGrp="1"/>
          </p:cNvSpPr>
          <p:nvPr>
            <p:ph type="sldNum" sz="quarter" idx="4"/>
          </p:nvPr>
        </p:nvSpPr>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963952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0F43-CC98-9AE4-BB54-373BF3DCF8B1}"/>
              </a:ext>
            </a:extLst>
          </p:cNvPr>
          <p:cNvSpPr>
            <a:spLocks noGrp="1"/>
          </p:cNvSpPr>
          <p:nvPr>
            <p:ph type="title"/>
          </p:nvPr>
        </p:nvSpPr>
        <p:spPr>
          <a:xfrm>
            <a:off x="1167493" y="381000"/>
            <a:ext cx="8529242" cy="949657"/>
          </a:xfrm>
        </p:spPr>
        <p:txBody>
          <a:bodyPr/>
          <a:lstStyle/>
          <a:p>
            <a:r>
              <a:rPr lang="en-GB" dirty="0"/>
              <a:t>Will drafting during Covid-19</a:t>
            </a:r>
          </a:p>
        </p:txBody>
      </p:sp>
      <p:sp>
        <p:nvSpPr>
          <p:cNvPr id="3" name="Text Placeholder 2">
            <a:extLst>
              <a:ext uri="{FF2B5EF4-FFF2-40B4-BE49-F238E27FC236}">
                <a16:creationId xmlns:a16="http://schemas.microsoft.com/office/drawing/2014/main" id="{53BD2453-FCF1-A498-8432-C4C3DB732550}"/>
              </a:ext>
            </a:extLst>
          </p:cNvPr>
          <p:cNvSpPr>
            <a:spLocks noGrp="1"/>
          </p:cNvSpPr>
          <p:nvPr>
            <p:ph type="body" idx="1"/>
          </p:nvPr>
        </p:nvSpPr>
        <p:spPr>
          <a:xfrm>
            <a:off x="504968" y="2210937"/>
            <a:ext cx="10276764" cy="4217160"/>
          </a:xfrm>
        </p:spPr>
        <p:txBody>
          <a:bodyPr/>
          <a:lstStyle/>
          <a:p>
            <a:r>
              <a:rPr lang="en-GB" dirty="0"/>
              <a:t>Video witnessing</a:t>
            </a:r>
          </a:p>
          <a:p>
            <a:r>
              <a:rPr lang="en-GB" sz="1600" dirty="0"/>
              <a:t>In Covid-19 wards and care homes, it became almost impossible to find witnesses. This is because the residents were isolated and to reduce risk of spreading the virus they were not allowed visitors under any circumstances, and the staff will not act as witnesses.</a:t>
            </a:r>
          </a:p>
          <a:p>
            <a:r>
              <a:rPr lang="en-GB" sz="1600" dirty="0"/>
              <a:t>As a temporary measure as a result of the Covid-19 pandemic on 7 September 2020 the Wills Act 1837 (Electronic Communications) (Amendment) (Coronavirus) Order 2020 was laid before Parliament.</a:t>
            </a:r>
          </a:p>
          <a:p>
            <a:r>
              <a:rPr lang="en-GB" sz="1600" dirty="0"/>
              <a:t>The new legislation applies to wills made on or after 31 January 2020 and on or before 31 January 2022.</a:t>
            </a:r>
          </a:p>
          <a:p>
            <a:r>
              <a:rPr lang="en-GB" sz="1600" dirty="0"/>
              <a:t>Both the Law Society and the Society of Trust and Estate Practitioners (STEP) have produced guidance on this new legislation.</a:t>
            </a:r>
          </a:p>
        </p:txBody>
      </p:sp>
      <p:sp>
        <p:nvSpPr>
          <p:cNvPr id="4" name="Date Placeholder 3">
            <a:extLst>
              <a:ext uri="{FF2B5EF4-FFF2-40B4-BE49-F238E27FC236}">
                <a16:creationId xmlns:a16="http://schemas.microsoft.com/office/drawing/2014/main" id="{431E77F4-A1D5-A50D-81AF-0A3912C418D0}"/>
              </a:ext>
            </a:extLst>
          </p:cNvPr>
          <p:cNvSpPr>
            <a:spLocks noGrp="1"/>
          </p:cNvSpPr>
          <p:nvPr>
            <p:ph type="dt" sz="half" idx="10"/>
          </p:nvPr>
        </p:nvSpPr>
        <p:spPr/>
        <p:txBody>
          <a:bodyPr/>
          <a:lstStyle/>
          <a:p>
            <a:endParaRPr lang="en-US" dirty="0"/>
          </a:p>
        </p:txBody>
      </p:sp>
      <p:sp>
        <p:nvSpPr>
          <p:cNvPr id="6" name="Slide Number Placeholder 5">
            <a:extLst>
              <a:ext uri="{FF2B5EF4-FFF2-40B4-BE49-F238E27FC236}">
                <a16:creationId xmlns:a16="http://schemas.microsoft.com/office/drawing/2014/main" id="{84CD8DD1-1D01-F75B-A91B-F6D324C5ED76}"/>
              </a:ext>
            </a:extLst>
          </p:cNvPr>
          <p:cNvSpPr>
            <a:spLocks noGrp="1"/>
          </p:cNvSpPr>
          <p:nvPr>
            <p:ph type="sldNum" sz="quarter" idx="12"/>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966530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45C8-BC3D-3A65-89A6-E74494B72948}"/>
              </a:ext>
            </a:extLst>
          </p:cNvPr>
          <p:cNvSpPr>
            <a:spLocks noGrp="1"/>
          </p:cNvSpPr>
          <p:nvPr>
            <p:ph type="title"/>
          </p:nvPr>
        </p:nvSpPr>
        <p:spPr>
          <a:xfrm>
            <a:off x="3397459" y="327547"/>
            <a:ext cx="5397081" cy="887697"/>
          </a:xfrm>
        </p:spPr>
        <p:txBody>
          <a:bodyPr/>
          <a:lstStyle/>
          <a:p>
            <a:r>
              <a:rPr lang="en-GB" dirty="0"/>
              <a:t>Execution of a Will</a:t>
            </a:r>
          </a:p>
        </p:txBody>
      </p:sp>
      <p:sp>
        <p:nvSpPr>
          <p:cNvPr id="3" name="Content Placeholder 2">
            <a:extLst>
              <a:ext uri="{FF2B5EF4-FFF2-40B4-BE49-F238E27FC236}">
                <a16:creationId xmlns:a16="http://schemas.microsoft.com/office/drawing/2014/main" id="{21C7095C-E230-F9E7-F606-F7529B13A613}"/>
              </a:ext>
            </a:extLst>
          </p:cNvPr>
          <p:cNvSpPr>
            <a:spLocks noGrp="1"/>
          </p:cNvSpPr>
          <p:nvPr>
            <p:ph idx="1"/>
          </p:nvPr>
        </p:nvSpPr>
        <p:spPr>
          <a:xfrm>
            <a:off x="279779" y="1215245"/>
            <a:ext cx="10979624" cy="4325746"/>
          </a:xfrm>
        </p:spPr>
        <p:txBody>
          <a:bodyPr/>
          <a:lstStyle/>
          <a:p>
            <a:r>
              <a:rPr lang="en-GB" sz="1800" dirty="0"/>
              <a:t>Whenever possible, execution of the will should take place under the supervision of a lawyer or a responsible member of staff conversant with the requirements. This should be the aim even if it requires attendance on the client away from the office. Sometimes, this is not possible, perhaps because the client is too busy and asks you to send the will to them for execution. You must then take extra precautions. Further precautions are also called for where there might be an issue about the testator’s capacity or ability to read and sign the will for themselves.</a:t>
            </a:r>
          </a:p>
          <a:p>
            <a:endParaRPr lang="en-GB" sz="1800" dirty="0"/>
          </a:p>
          <a:p>
            <a:r>
              <a:rPr lang="en-GB" sz="1800" dirty="0"/>
              <a:t>If the will is sent to the client for execution, very carefully drafted and clear instructions should be included, both as to the requirements of s9 WA 1837 (see 6.3.1) and the effect of s15 WA 1837 (see 7.4.7). The client should be required to return the will for checking after execution.</a:t>
            </a:r>
          </a:p>
          <a:p>
            <a:endParaRPr lang="en-GB" sz="1800" dirty="0"/>
          </a:p>
          <a:p>
            <a:r>
              <a:rPr lang="en-GB" sz="1800" dirty="0"/>
              <a:t>Guidance on best practice was given in </a:t>
            </a:r>
            <a:r>
              <a:rPr lang="en-GB" sz="1800" b="1" dirty="0" err="1"/>
              <a:t>Esterhuizen</a:t>
            </a:r>
            <a:r>
              <a:rPr lang="en-GB" sz="1800" b="1" dirty="0"/>
              <a:t> v Allied Dunbar [1998]: </a:t>
            </a:r>
            <a:r>
              <a:rPr lang="en-GB" sz="1800" dirty="0"/>
              <a:t>“A prudent solicitor will either invite the client to his office so that the will can be executed there or visit him with a member of staff to execute the will at the client’s house.” This case establishes that simply giving a testator written instructions on how to execute the will may no longer be sufficient.</a:t>
            </a:r>
          </a:p>
        </p:txBody>
      </p:sp>
      <p:sp>
        <p:nvSpPr>
          <p:cNvPr id="4" name="Date Placeholder 3">
            <a:extLst>
              <a:ext uri="{FF2B5EF4-FFF2-40B4-BE49-F238E27FC236}">
                <a16:creationId xmlns:a16="http://schemas.microsoft.com/office/drawing/2014/main" id="{27EDB584-7599-83FA-060E-8266B4A5C993}"/>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33B4235A-1B0D-2029-C58E-7D202B451845}"/>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B279A3F3-375B-E217-ECEA-296642FA9259}"/>
              </a:ext>
            </a:extLst>
          </p:cNvPr>
          <p:cNvSpPr>
            <a:spLocks noGrp="1"/>
          </p:cNvSpPr>
          <p:nvPr>
            <p:ph type="sldNum" sz="quarter" idx="4"/>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2579182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39A48-E30D-6517-0A20-CCEB337511E8}"/>
              </a:ext>
            </a:extLst>
          </p:cNvPr>
          <p:cNvSpPr>
            <a:spLocks noGrp="1"/>
          </p:cNvSpPr>
          <p:nvPr>
            <p:ph type="title"/>
          </p:nvPr>
        </p:nvSpPr>
        <p:spPr>
          <a:xfrm>
            <a:off x="1944806" y="137870"/>
            <a:ext cx="7452848" cy="996879"/>
          </a:xfrm>
        </p:spPr>
        <p:txBody>
          <a:bodyPr/>
          <a:lstStyle/>
          <a:p>
            <a:r>
              <a:rPr lang="en-GB" dirty="0"/>
              <a:t>Execution continued…</a:t>
            </a:r>
          </a:p>
        </p:txBody>
      </p:sp>
      <p:sp>
        <p:nvSpPr>
          <p:cNvPr id="3" name="Content Placeholder 2">
            <a:extLst>
              <a:ext uri="{FF2B5EF4-FFF2-40B4-BE49-F238E27FC236}">
                <a16:creationId xmlns:a16="http://schemas.microsoft.com/office/drawing/2014/main" id="{00A20E1D-2C85-4C1D-F4EB-ECEC11D84EA6}"/>
              </a:ext>
            </a:extLst>
          </p:cNvPr>
          <p:cNvSpPr>
            <a:spLocks noGrp="1"/>
          </p:cNvSpPr>
          <p:nvPr>
            <p:ph idx="1"/>
          </p:nvPr>
        </p:nvSpPr>
        <p:spPr>
          <a:xfrm>
            <a:off x="532871" y="1232721"/>
            <a:ext cx="10450879" cy="4335566"/>
          </a:xfrm>
        </p:spPr>
        <p:txBody>
          <a:bodyPr/>
          <a:lstStyle/>
          <a:p>
            <a:r>
              <a:rPr lang="en-GB" sz="1600" dirty="0"/>
              <a:t>In </a:t>
            </a:r>
            <a:r>
              <a:rPr lang="en-GB" sz="1600" b="1" dirty="0"/>
              <a:t>Gray v Richards Butler (Supervision of Execution of a Will) [2000], </a:t>
            </a:r>
            <a:r>
              <a:rPr lang="en-GB" sz="1600" dirty="0"/>
              <a:t>however, the court appeared to make a distinction between testators who are well informed and those who are not. In that case, T was a lively and intelligent lady. The solicitor gave her clear written instructions on how to execute her will. Unfortunately, these were not followed and after her death the will was set aside. The solicitor was found not to have been negligent on the facts.</a:t>
            </a:r>
          </a:p>
          <a:p>
            <a:endParaRPr lang="en-GB" sz="1600" dirty="0"/>
          </a:p>
          <a:p>
            <a:r>
              <a:rPr lang="en-GB" sz="1600" dirty="0"/>
              <a:t>In </a:t>
            </a:r>
            <a:r>
              <a:rPr lang="en-GB" sz="1600" b="1" dirty="0" err="1"/>
              <a:t>Humblestone</a:t>
            </a:r>
            <a:r>
              <a:rPr lang="en-GB" sz="1600" b="1" dirty="0"/>
              <a:t> v Martin </a:t>
            </a:r>
            <a:r>
              <a:rPr lang="en-GB" sz="1600" b="1" dirty="0" err="1"/>
              <a:t>Tolhurst</a:t>
            </a:r>
            <a:r>
              <a:rPr lang="en-GB" sz="1600" b="1" dirty="0"/>
              <a:t> [2004] </a:t>
            </a:r>
            <a:r>
              <a:rPr lang="en-GB" sz="1600" dirty="0"/>
              <a:t>it was held that the solicitors were negligent. The will was sent to the testator for execution at home. The testator returned the will, and on receipt the will was pronounced to be in order. After the testator’s death, it was discovered that the testator had not signed the will. The court held that, knowing that the will was to be executed outside their supervision, the solicitors still had a duty to ensure that the will was ostensibly validly executed and referred to the decision in </a:t>
            </a:r>
            <a:r>
              <a:rPr lang="en-GB" sz="1600" dirty="0" err="1"/>
              <a:t>Esterhuizen</a:t>
            </a:r>
            <a:r>
              <a:rPr lang="en-GB" sz="1600" dirty="0"/>
              <a:t>. The testator in </a:t>
            </a:r>
            <a:r>
              <a:rPr lang="en-GB" sz="1600" dirty="0" err="1"/>
              <a:t>Esterhuizen</a:t>
            </a:r>
            <a:r>
              <a:rPr lang="en-GB" sz="1600" dirty="0"/>
              <a:t> was reported as being withdrawn and not well educated.</a:t>
            </a:r>
          </a:p>
          <a:p>
            <a:endParaRPr lang="en-GB" sz="1600" dirty="0"/>
          </a:p>
          <a:p>
            <a:r>
              <a:rPr lang="en-GB" sz="1600" dirty="0"/>
              <a:t>A draft copy of the will should be made up to show details of the execution (or a photocopy made) and carefully preserved in case the original is lost, when it may be possible to prove the copy. This will be especially important where the original is being kept by the client or deposited for safekeeping elsewhere (e.g. in the client’s bank).</a:t>
            </a:r>
          </a:p>
        </p:txBody>
      </p:sp>
      <p:sp>
        <p:nvSpPr>
          <p:cNvPr id="4" name="Date Placeholder 3">
            <a:extLst>
              <a:ext uri="{FF2B5EF4-FFF2-40B4-BE49-F238E27FC236}">
                <a16:creationId xmlns:a16="http://schemas.microsoft.com/office/drawing/2014/main" id="{9F0954B6-3CD0-E73E-19EA-53027DF0962E}"/>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373495DD-7568-FAB4-D45B-5144D33621A5}"/>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A8926C0-052F-50E0-D298-9DAA47EBF982}"/>
              </a:ext>
            </a:extLst>
          </p:cNvPr>
          <p:cNvSpPr>
            <a:spLocks noGrp="1"/>
          </p:cNvSpPr>
          <p:nvPr>
            <p:ph type="sldNum" sz="quarter" idx="4"/>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4018623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39075-3640-3E95-75B2-27A017DAFEE6}"/>
              </a:ext>
            </a:extLst>
          </p:cNvPr>
          <p:cNvSpPr>
            <a:spLocks noGrp="1"/>
          </p:cNvSpPr>
          <p:nvPr>
            <p:ph type="title"/>
          </p:nvPr>
        </p:nvSpPr>
        <p:spPr>
          <a:xfrm>
            <a:off x="1407190" y="244455"/>
            <a:ext cx="6033945" cy="851585"/>
          </a:xfrm>
        </p:spPr>
        <p:txBody>
          <a:bodyPr anchor="b">
            <a:normAutofit/>
          </a:bodyPr>
          <a:lstStyle/>
          <a:p>
            <a:r>
              <a:rPr lang="en-GB" dirty="0"/>
              <a:t>Severance of property </a:t>
            </a:r>
          </a:p>
        </p:txBody>
      </p:sp>
      <p:sp>
        <p:nvSpPr>
          <p:cNvPr id="11" name="Content Placeholder 2">
            <a:extLst>
              <a:ext uri="{FF2B5EF4-FFF2-40B4-BE49-F238E27FC236}">
                <a16:creationId xmlns:a16="http://schemas.microsoft.com/office/drawing/2014/main" id="{79A53B2A-7936-F800-804D-451750C1BE4D}"/>
              </a:ext>
            </a:extLst>
          </p:cNvPr>
          <p:cNvSpPr>
            <a:spLocks noGrp="1"/>
          </p:cNvSpPr>
          <p:nvPr>
            <p:ph idx="1"/>
          </p:nvPr>
        </p:nvSpPr>
        <p:spPr>
          <a:xfrm>
            <a:off x="1040335" y="1185587"/>
            <a:ext cx="10584043" cy="5081216"/>
          </a:xfrm>
        </p:spPr>
        <p:txBody>
          <a:bodyPr/>
          <a:lstStyle/>
          <a:p>
            <a:r>
              <a:rPr lang="en-GB" sz="1400" dirty="0"/>
              <a:t>A fundamental duty is to ensure the will reflects the client’s wishes and will at the time of execution give effect to those wishes. It is therefore essential to understand that specific gifts are capable of being given.</a:t>
            </a:r>
          </a:p>
          <a:p>
            <a:r>
              <a:rPr lang="en-GB" sz="1400" dirty="0"/>
              <a:t>It is not uncommon for a client to want to give a share in a property to a specific beneficiary. Alternatively, the client may want that share to pass into a trust for the life of a spouse or civil partner, and when that person dies, to ultimately pass to nominated beneficiaries. </a:t>
            </a:r>
          </a:p>
          <a:p>
            <a:r>
              <a:rPr lang="en-GB" sz="1400" dirty="0"/>
              <a:t>It is therefore essential to understand how joint owners hold property. You must ensure that your client has an interest in the property. If it transpires they do not have an interest in that property further investigation will be required as there may have been an historic error on the purchase of the property, or this may be a strong indication as to lack of testamentary capacity (know the nature and extent of their estate).</a:t>
            </a:r>
          </a:p>
          <a:p>
            <a:r>
              <a:rPr lang="en-GB" sz="1400" dirty="0"/>
              <a:t>You can do this by preparing a </a:t>
            </a:r>
            <a:r>
              <a:rPr lang="en-GB" sz="1400" b="1" dirty="0">
                <a:highlight>
                  <a:srgbClr val="FFFF00"/>
                </a:highlight>
              </a:rPr>
              <a:t>notice of severance </a:t>
            </a:r>
            <a:r>
              <a:rPr lang="en-GB" sz="1400" dirty="0"/>
              <a:t>and getting one client to sign it and serve on the other.</a:t>
            </a:r>
          </a:p>
          <a:p>
            <a:r>
              <a:rPr lang="en-GB" sz="1400" dirty="0"/>
              <a:t>Ideally you will arrange service so that you can evidence this at a later date if necessary. It is good practice to include a duplicate so that the recipient can sign and return the copy notice as absolute proof of service.</a:t>
            </a:r>
          </a:p>
          <a:p>
            <a:r>
              <a:rPr lang="en-GB" sz="1400" dirty="0"/>
              <a:t>The process should be straightforward as they will both understand the reasons behind the severance.</a:t>
            </a:r>
          </a:p>
          <a:p>
            <a:r>
              <a:rPr lang="en-GB" sz="1400" dirty="0"/>
              <a:t>There are cases in which this is a hostile act because a relationship has broken down.</a:t>
            </a:r>
          </a:p>
          <a:p>
            <a:r>
              <a:rPr lang="en-GB" sz="1400" dirty="0"/>
              <a:t>For service to be effective, it is not necessary for the recipient to have actually received the notice, nor for them to have the capacity to understand it.</a:t>
            </a:r>
          </a:p>
          <a:p>
            <a:r>
              <a:rPr lang="en-GB" sz="1400" dirty="0"/>
              <a:t>To finalise the process you will need to arrange to </a:t>
            </a:r>
            <a:r>
              <a:rPr lang="en-GB" sz="1400" dirty="0">
                <a:highlight>
                  <a:srgbClr val="FFFF00"/>
                </a:highlight>
              </a:rPr>
              <a:t>register a Form A restriction with the Land Registry</a:t>
            </a:r>
            <a:r>
              <a:rPr lang="en-GB" sz="1400" dirty="0"/>
              <a:t>, which will alert others to the fact the property is now held as tenants in common, and to prevent the property from passing to the survivor automatically on the death of the first</a:t>
            </a:r>
            <a:endParaRPr lang="en-US" sz="1400" dirty="0"/>
          </a:p>
        </p:txBody>
      </p:sp>
      <p:sp>
        <p:nvSpPr>
          <p:cNvPr id="4" name="Date Placeholder 3">
            <a:extLst>
              <a:ext uri="{FF2B5EF4-FFF2-40B4-BE49-F238E27FC236}">
                <a16:creationId xmlns:a16="http://schemas.microsoft.com/office/drawing/2014/main" id="{47FD5E6D-85D3-AA44-C74C-63AB48FF274B}"/>
              </a:ext>
            </a:extLst>
          </p:cNvPr>
          <p:cNvSpPr>
            <a:spLocks noGrp="1"/>
          </p:cNvSpPr>
          <p:nvPr>
            <p:ph type="dt" sz="half" idx="2"/>
          </p:nvPr>
        </p:nvSpPr>
        <p:spPr>
          <a:xfrm>
            <a:off x="381000" y="6356350"/>
            <a:ext cx="1701018" cy="365125"/>
          </a:xfrm>
        </p:spPr>
        <p:txBody>
          <a:bodyPr anchor="ctr">
            <a:normAutofit/>
          </a:bodyPr>
          <a:lstStyle/>
          <a:p>
            <a:pPr>
              <a:spcAft>
                <a:spcPts val="600"/>
              </a:spcAft>
            </a:pPr>
            <a:fld id="{DD9C8446-696E-6942-B6C8-CC9CAD0B34E0}" type="datetime1">
              <a:rPr lang="en-US" smtClean="0"/>
              <a:pPr>
                <a:spcAft>
                  <a:spcPts val="600"/>
                </a:spcAft>
              </a:pPr>
              <a:t>2/3/2023</a:t>
            </a:fld>
            <a:endParaRPr lang="en-US"/>
          </a:p>
        </p:txBody>
      </p:sp>
      <p:sp>
        <p:nvSpPr>
          <p:cNvPr id="5" name="Footer Placeholder 4">
            <a:extLst>
              <a:ext uri="{FF2B5EF4-FFF2-40B4-BE49-F238E27FC236}">
                <a16:creationId xmlns:a16="http://schemas.microsoft.com/office/drawing/2014/main" id="{BEFABAC1-1742-40F9-72B0-1B780164382F}"/>
              </a:ext>
            </a:extLst>
          </p:cNvPr>
          <p:cNvSpPr>
            <a:spLocks noGrp="1"/>
          </p:cNvSpPr>
          <p:nvPr>
            <p:ph type="ftr" sz="quarter" idx="3"/>
          </p:nvPr>
        </p:nvSpPr>
        <p:spPr>
          <a:xfrm>
            <a:off x="4038600" y="6356350"/>
            <a:ext cx="41148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F070F67B-7C3A-6180-DE9D-4FF197953194}"/>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19</a:t>
            </a:fld>
            <a:endParaRPr lang="en-US"/>
          </a:p>
        </p:txBody>
      </p:sp>
    </p:spTree>
    <p:extLst>
      <p:ext uri="{BB962C8B-B14F-4D97-AF65-F5344CB8AC3E}">
        <p14:creationId xmlns:p14="http://schemas.microsoft.com/office/powerpoint/2010/main" val="2945429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4B33849-44C1-2567-12F0-422CB58D6290}"/>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D4C2B710-B03B-1A31-8714-85BAC0F7CC96}"/>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0F96F844-2865-6315-3244-C6EB412CF370}"/>
              </a:ext>
            </a:extLst>
          </p:cNvPr>
          <p:cNvSpPr>
            <a:spLocks noGrp="1"/>
          </p:cNvSpPr>
          <p:nvPr>
            <p:ph type="sldNum" sz="quarter" idx="4"/>
          </p:nvPr>
        </p:nvSpPr>
        <p:spPr/>
        <p:txBody>
          <a:bodyPr/>
          <a:lstStyle/>
          <a:p>
            <a:fld id="{294A09A9-5501-47C1-A89A-A340965A2BE2}" type="slidenum">
              <a:rPr lang="en-US" smtClean="0"/>
              <a:pPr/>
              <a:t>20</a:t>
            </a:fld>
            <a:endParaRPr lang="en-US" dirty="0"/>
          </a:p>
        </p:txBody>
      </p:sp>
      <p:sp>
        <p:nvSpPr>
          <p:cNvPr id="8" name="TextBox 7">
            <a:extLst>
              <a:ext uri="{FF2B5EF4-FFF2-40B4-BE49-F238E27FC236}">
                <a16:creationId xmlns:a16="http://schemas.microsoft.com/office/drawing/2014/main" id="{07D46256-5081-6D23-6960-4915F8701B42}"/>
              </a:ext>
            </a:extLst>
          </p:cNvPr>
          <p:cNvSpPr txBox="1"/>
          <p:nvPr/>
        </p:nvSpPr>
        <p:spPr>
          <a:xfrm>
            <a:off x="1155321" y="651578"/>
            <a:ext cx="8745660" cy="4840606"/>
          </a:xfrm>
          <a:prstGeom prst="rect">
            <a:avLst/>
          </a:prstGeom>
          <a:noFill/>
        </p:spPr>
        <p:txBody>
          <a:bodyPr wrap="square">
            <a:spAutoFit/>
          </a:bodyPr>
          <a:lstStyle/>
          <a:p>
            <a:r>
              <a:rPr lang="en-GB" b="1" dirty="0">
                <a:highlight>
                  <a:srgbClr val="FFFF00"/>
                </a:highlight>
              </a:rPr>
              <a:t>Notice of severance of joint tenancy</a:t>
            </a:r>
          </a:p>
          <a:p>
            <a:endParaRPr lang="en-GB" dirty="0"/>
          </a:p>
          <a:p>
            <a:r>
              <a:rPr lang="en-GB" dirty="0"/>
              <a:t>To: Gareth Bale</a:t>
            </a:r>
          </a:p>
          <a:p>
            <a:endParaRPr lang="en-GB" dirty="0"/>
          </a:p>
          <a:p>
            <a:r>
              <a:rPr lang="en-GB" dirty="0"/>
              <a:t>I give you notice to sever the joint tenancy in equity of the property known as 1 Real Madrid Street, Cardiff, CF10 1GB which we have previously owned as beneficial joint tenants at law and in equity.</a:t>
            </a:r>
          </a:p>
          <a:p>
            <a:endParaRPr lang="en-GB" dirty="0"/>
          </a:p>
          <a:p>
            <a:r>
              <a:rPr lang="en-GB" dirty="0"/>
              <a:t>Dated   2023</a:t>
            </a:r>
          </a:p>
          <a:p>
            <a:endParaRPr lang="en-GB" dirty="0"/>
          </a:p>
          <a:p>
            <a:r>
              <a:rPr lang="en-GB" dirty="0"/>
              <a:t>...................................................................</a:t>
            </a:r>
          </a:p>
          <a:p>
            <a:r>
              <a:rPr lang="en-GB" dirty="0" err="1"/>
              <a:t>Christiano</a:t>
            </a:r>
            <a:r>
              <a:rPr lang="en-GB" dirty="0"/>
              <a:t> Ronaldo </a:t>
            </a:r>
          </a:p>
          <a:p>
            <a:endParaRPr lang="en-GB" dirty="0"/>
          </a:p>
          <a:p>
            <a:r>
              <a:rPr lang="en-GB" dirty="0"/>
              <a:t>RECEIVED this Notice on   2023</a:t>
            </a:r>
          </a:p>
          <a:p>
            <a:endParaRPr lang="en-GB" dirty="0"/>
          </a:p>
          <a:p>
            <a:r>
              <a:rPr lang="en-GB" dirty="0"/>
              <a:t>...................................................................</a:t>
            </a:r>
          </a:p>
          <a:p>
            <a:r>
              <a:rPr lang="en-GB" dirty="0"/>
              <a:t>Gareth Bale </a:t>
            </a:r>
          </a:p>
        </p:txBody>
      </p:sp>
    </p:spTree>
    <p:extLst>
      <p:ext uri="{BB962C8B-B14F-4D97-AF65-F5344CB8AC3E}">
        <p14:creationId xmlns:p14="http://schemas.microsoft.com/office/powerpoint/2010/main" val="75239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7B3D-6D8B-AB92-8050-2B9939EBFA30}"/>
              </a:ext>
            </a:extLst>
          </p:cNvPr>
          <p:cNvSpPr>
            <a:spLocks noGrp="1"/>
          </p:cNvSpPr>
          <p:nvPr>
            <p:ph type="title"/>
          </p:nvPr>
        </p:nvSpPr>
        <p:spPr>
          <a:xfrm>
            <a:off x="1331755" y="550144"/>
            <a:ext cx="8348839" cy="923574"/>
          </a:xfrm>
        </p:spPr>
        <p:txBody>
          <a:bodyPr/>
          <a:lstStyle/>
          <a:p>
            <a:r>
              <a:rPr lang="en-GB" dirty="0"/>
              <a:t>Carr-Glynn v </a:t>
            </a:r>
            <a:r>
              <a:rPr lang="en-GB" dirty="0" err="1"/>
              <a:t>Frearsons</a:t>
            </a:r>
            <a:r>
              <a:rPr lang="en-GB" dirty="0"/>
              <a:t> [1998] </a:t>
            </a:r>
          </a:p>
        </p:txBody>
      </p:sp>
      <p:sp>
        <p:nvSpPr>
          <p:cNvPr id="3" name="Content Placeholder 2">
            <a:extLst>
              <a:ext uri="{FF2B5EF4-FFF2-40B4-BE49-F238E27FC236}">
                <a16:creationId xmlns:a16="http://schemas.microsoft.com/office/drawing/2014/main" id="{C3544BD7-F31F-34D4-AF2F-337003A71A32}"/>
              </a:ext>
            </a:extLst>
          </p:cNvPr>
          <p:cNvSpPr>
            <a:spLocks noGrp="1"/>
          </p:cNvSpPr>
          <p:nvPr>
            <p:ph idx="1"/>
          </p:nvPr>
        </p:nvSpPr>
        <p:spPr>
          <a:xfrm>
            <a:off x="432560" y="1571454"/>
            <a:ext cx="11082309" cy="4254423"/>
          </a:xfrm>
        </p:spPr>
        <p:txBody>
          <a:bodyPr/>
          <a:lstStyle/>
          <a:p>
            <a:r>
              <a:rPr lang="en-GB" sz="1800" dirty="0"/>
              <a:t>In Carr-Glynn v </a:t>
            </a:r>
            <a:r>
              <a:rPr lang="en-GB" sz="1800" dirty="0" err="1"/>
              <a:t>Frearsons</a:t>
            </a:r>
            <a:r>
              <a:rPr lang="en-GB" sz="1800" dirty="0"/>
              <a:t> [1998] solicitors were held liable to a disappointed beneficiary, applying and extending the principles laid down in White v Jones [1995]. </a:t>
            </a:r>
          </a:p>
          <a:p>
            <a:r>
              <a:rPr lang="en-GB" sz="1800" dirty="0"/>
              <a:t>The testatrix owned property as a joint tenant with her nephew but was uncertain if it was held as beneficial joint tenants or as tenants in common. In fact, it was a beneficial joint tenancy. She wanted to leave a half share to her niece, the claimant.</a:t>
            </a:r>
          </a:p>
          <a:p>
            <a:r>
              <a:rPr lang="en-GB" sz="1800" dirty="0"/>
              <a:t>The will was made in accordance with her instructions, but the joint tenancy was not severed so the interest passed to the nephew by survivorship. </a:t>
            </a:r>
          </a:p>
          <a:p>
            <a:r>
              <a:rPr lang="en-GB" sz="1800" dirty="0"/>
              <a:t>The Court of Appeal extended the principles in White v Jones and held that the niece had a claim against the solicitor. Although the solicitor has correctly told the testatrix that the gift would not take effect if the property was held as joint tenants, the solicitor was still at fault in not fully explaining to the testatrix how a notice of severance could and should be served to ensure a tenancy in common existed when the will took effect on her death.</a:t>
            </a:r>
          </a:p>
          <a:p>
            <a:r>
              <a:rPr lang="en-GB" sz="1800" dirty="0"/>
              <a:t>The court was effectively saying that the solicitor’s duty extended beyond the mere preparation of the will to steps necessary to give effect to the testator’s intentions.</a:t>
            </a:r>
          </a:p>
        </p:txBody>
      </p:sp>
      <p:sp>
        <p:nvSpPr>
          <p:cNvPr id="4" name="Date Placeholder 3">
            <a:extLst>
              <a:ext uri="{FF2B5EF4-FFF2-40B4-BE49-F238E27FC236}">
                <a16:creationId xmlns:a16="http://schemas.microsoft.com/office/drawing/2014/main" id="{8F899237-BE33-1BDD-79ED-6AB883D46350}"/>
              </a:ext>
            </a:extLst>
          </p:cNvPr>
          <p:cNvSpPr>
            <a:spLocks noGrp="1"/>
          </p:cNvSpPr>
          <p:nvPr>
            <p:ph type="dt" sz="half" idx="2"/>
          </p:nvPr>
        </p:nvSpPr>
        <p:spPr/>
        <p:txBody>
          <a:bodyPr/>
          <a:lstStyle/>
          <a:p>
            <a:fld id="{DD9C8446-696E-6942-B6C8-CC9CAD0B34E0}" type="datetime1">
              <a:rPr lang="en-US" smtClean="0"/>
              <a:pPr/>
              <a:t>2/3/2023</a:t>
            </a:fld>
            <a:endParaRPr lang="en-US" dirty="0"/>
          </a:p>
        </p:txBody>
      </p:sp>
      <p:sp>
        <p:nvSpPr>
          <p:cNvPr id="5" name="Footer Placeholder 4">
            <a:extLst>
              <a:ext uri="{FF2B5EF4-FFF2-40B4-BE49-F238E27FC236}">
                <a16:creationId xmlns:a16="http://schemas.microsoft.com/office/drawing/2014/main" id="{8E66B7BD-BB35-2A9E-DC74-A177C8A11D80}"/>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9786BB9-3A8D-A570-1F2D-14C60FB4B857}"/>
              </a:ext>
            </a:extLst>
          </p:cNvPr>
          <p:cNvSpPr>
            <a:spLocks noGrp="1"/>
          </p:cNvSpPr>
          <p:nvPr>
            <p:ph type="sldNum" sz="quarter" idx="4"/>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547830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396093" y="3924155"/>
            <a:ext cx="3040825" cy="1531071"/>
          </a:xfrm>
        </p:spPr>
        <p:txBody>
          <a:bodyPr>
            <a:normAutofit/>
          </a:bodyPr>
          <a:lstStyle/>
          <a:p>
            <a:r>
              <a:rPr lang="en-US" sz="2000" dirty="0"/>
              <a:t>James Drew</a:t>
            </a:r>
          </a:p>
          <a:p>
            <a:endParaRPr lang="en-US" sz="2000" dirty="0"/>
          </a:p>
          <a:p>
            <a:r>
              <a:rPr lang="en-US" sz="2000" dirty="0">
                <a:hlinkClick r:id="rId2"/>
              </a:rPr>
              <a:t>J.drew@uwtsd.ac.uk</a:t>
            </a:r>
            <a:r>
              <a:rPr lang="en-US" sz="2000" dirty="0"/>
              <a:t> </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0</TotalTime>
  <Words>3890</Words>
  <Application>Microsoft Office PowerPoint</Application>
  <PresentationFormat>Widescreen</PresentationFormat>
  <Paragraphs>190</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Tenorite</vt:lpstr>
      <vt:lpstr>Office Theme</vt:lpstr>
      <vt:lpstr>Probate &amp; Practice Week 2 </vt:lpstr>
      <vt:lpstr>Agenda</vt:lpstr>
      <vt:lpstr>Who can draft a Will?</vt:lpstr>
      <vt:lpstr>Question:</vt:lpstr>
      <vt:lpstr>Duty of Care</vt:lpstr>
      <vt:lpstr>Delays in drafting </vt:lpstr>
      <vt:lpstr>Question:</vt:lpstr>
      <vt:lpstr>Atkins v Dunn Baker [2004]</vt:lpstr>
      <vt:lpstr>Feltham v Bouskell [2013]</vt:lpstr>
      <vt:lpstr>SRA Code of Conduct - Conflicts</vt:lpstr>
      <vt:lpstr>The will-maker as a witness – Larke v Nugus [2000] requests</vt:lpstr>
      <vt:lpstr>Urgent / Death bed Wills</vt:lpstr>
      <vt:lpstr>PowerPoint Presentation</vt:lpstr>
      <vt:lpstr>Short Break before looking at the rules on how to sign a Will..</vt:lpstr>
      <vt:lpstr>Will Signing</vt:lpstr>
      <vt:lpstr>Will drafting during Covid-19</vt:lpstr>
      <vt:lpstr>Execution of a Will</vt:lpstr>
      <vt:lpstr>Execution continued…</vt:lpstr>
      <vt:lpstr>Severance of property </vt:lpstr>
      <vt:lpstr>PowerPoint Presentation</vt:lpstr>
      <vt:lpstr>Carr-Glynn v Frearsons [1998]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Probate &amp; Practice Week 2 </dc:title>
  <dc:creator>James Drew</dc:creator>
  <cp:lastModifiedBy>James Drew</cp:lastModifiedBy>
  <cp:revision>1</cp:revision>
  <dcterms:created xsi:type="dcterms:W3CDTF">2023-02-01T10:57:18Z</dcterms:created>
  <dcterms:modified xsi:type="dcterms:W3CDTF">2023-02-03T11:05:00Z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