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1"/>
  </p:sldMasterIdLst>
  <p:notesMasterIdLst>
    <p:notesMasterId r:id="rId3"/>
  </p:notes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30" d="100"/>
          <a:sy n="30" d="100"/>
        </p:scale>
        <p:origin x="1192" y="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776DBC-EAF9-425B-86C7-1CDD89DA6B3C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309AC0-DEEE-4AAD-8DE8-6FA982FAD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555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322017" rtl="0" eaLnBrk="1" latinLnBrk="0" hangingPunct="1">
      <a:defRPr sz="3048" kern="1200">
        <a:solidFill>
          <a:schemeClr val="tx1"/>
        </a:solidFill>
        <a:latin typeface="+mn-lt"/>
        <a:ea typeface="+mn-ea"/>
        <a:cs typeface="+mn-cs"/>
      </a:defRPr>
    </a:lvl1pPr>
    <a:lvl2pPr marL="1161009" algn="l" defTabSz="2322017" rtl="0" eaLnBrk="1" latinLnBrk="0" hangingPunct="1">
      <a:defRPr sz="3048" kern="1200">
        <a:solidFill>
          <a:schemeClr val="tx1"/>
        </a:solidFill>
        <a:latin typeface="+mn-lt"/>
        <a:ea typeface="+mn-ea"/>
        <a:cs typeface="+mn-cs"/>
      </a:defRPr>
    </a:lvl2pPr>
    <a:lvl3pPr marL="2322017" algn="l" defTabSz="2322017" rtl="0" eaLnBrk="1" latinLnBrk="0" hangingPunct="1">
      <a:defRPr sz="3048" kern="1200">
        <a:solidFill>
          <a:schemeClr val="tx1"/>
        </a:solidFill>
        <a:latin typeface="+mn-lt"/>
        <a:ea typeface="+mn-ea"/>
        <a:cs typeface="+mn-cs"/>
      </a:defRPr>
    </a:lvl3pPr>
    <a:lvl4pPr marL="3483026" algn="l" defTabSz="2322017" rtl="0" eaLnBrk="1" latinLnBrk="0" hangingPunct="1">
      <a:defRPr sz="3048" kern="1200">
        <a:solidFill>
          <a:schemeClr val="tx1"/>
        </a:solidFill>
        <a:latin typeface="+mn-lt"/>
        <a:ea typeface="+mn-ea"/>
        <a:cs typeface="+mn-cs"/>
      </a:defRPr>
    </a:lvl4pPr>
    <a:lvl5pPr marL="4644034" algn="l" defTabSz="2322017" rtl="0" eaLnBrk="1" latinLnBrk="0" hangingPunct="1">
      <a:defRPr sz="3048" kern="1200">
        <a:solidFill>
          <a:schemeClr val="tx1"/>
        </a:solidFill>
        <a:latin typeface="+mn-lt"/>
        <a:ea typeface="+mn-ea"/>
        <a:cs typeface="+mn-cs"/>
      </a:defRPr>
    </a:lvl5pPr>
    <a:lvl6pPr marL="5805046" algn="l" defTabSz="2322017" rtl="0" eaLnBrk="1" latinLnBrk="0" hangingPunct="1">
      <a:defRPr sz="3048" kern="1200">
        <a:solidFill>
          <a:schemeClr val="tx1"/>
        </a:solidFill>
        <a:latin typeface="+mn-lt"/>
        <a:ea typeface="+mn-ea"/>
        <a:cs typeface="+mn-cs"/>
      </a:defRPr>
    </a:lvl6pPr>
    <a:lvl7pPr marL="6966054" algn="l" defTabSz="2322017" rtl="0" eaLnBrk="1" latinLnBrk="0" hangingPunct="1">
      <a:defRPr sz="3048" kern="1200">
        <a:solidFill>
          <a:schemeClr val="tx1"/>
        </a:solidFill>
        <a:latin typeface="+mn-lt"/>
        <a:ea typeface="+mn-ea"/>
        <a:cs typeface="+mn-cs"/>
      </a:defRPr>
    </a:lvl7pPr>
    <a:lvl8pPr marL="8127065" algn="l" defTabSz="2322017" rtl="0" eaLnBrk="1" latinLnBrk="0" hangingPunct="1">
      <a:defRPr sz="3048" kern="1200">
        <a:solidFill>
          <a:schemeClr val="tx1"/>
        </a:solidFill>
        <a:latin typeface="+mn-lt"/>
        <a:ea typeface="+mn-ea"/>
        <a:cs typeface="+mn-cs"/>
      </a:defRPr>
    </a:lvl8pPr>
    <a:lvl9pPr marL="9288071" algn="l" defTabSz="2322017" rtl="0" eaLnBrk="1" latinLnBrk="0" hangingPunct="1">
      <a:defRPr sz="3048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09AC0-DEEE-4AAD-8DE8-6FA982FADE4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366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EF9D0-3B29-FD04-8F36-186D076913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72953" y="4954765"/>
            <a:ext cx="16037719" cy="10540259"/>
          </a:xfrm>
        </p:spPr>
        <p:txBody>
          <a:bodyPr anchor="b"/>
          <a:lstStyle>
            <a:lvl1pPr algn="ctr">
              <a:defRPr sz="10523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B46603-3AA1-371F-0A7A-2F53476169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4209"/>
            </a:lvl1pPr>
            <a:lvl2pPr marL="801883" indent="0" algn="ctr">
              <a:buNone/>
              <a:defRPr sz="3508"/>
            </a:lvl2pPr>
            <a:lvl3pPr marL="1603766" indent="0" algn="ctr">
              <a:buNone/>
              <a:defRPr sz="3157"/>
            </a:lvl3pPr>
            <a:lvl4pPr marL="2405649" indent="0" algn="ctr">
              <a:buNone/>
              <a:defRPr sz="2806"/>
            </a:lvl4pPr>
            <a:lvl5pPr marL="3207532" indent="0" algn="ctr">
              <a:buNone/>
              <a:defRPr sz="2806"/>
            </a:lvl5pPr>
            <a:lvl6pPr marL="4009415" indent="0" algn="ctr">
              <a:buNone/>
              <a:defRPr sz="2806"/>
            </a:lvl6pPr>
            <a:lvl7pPr marL="4811298" indent="0" algn="ctr">
              <a:buNone/>
              <a:defRPr sz="2806"/>
            </a:lvl7pPr>
            <a:lvl8pPr marL="5613182" indent="0" algn="ctr">
              <a:buNone/>
              <a:defRPr sz="2806"/>
            </a:lvl8pPr>
            <a:lvl9pPr marL="6415065" indent="0" algn="ctr">
              <a:buNone/>
              <a:defRPr sz="2806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2282E-DE39-6432-98F0-649BC2DC3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20C5F-FDDC-4031-9D86-02855846777E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8AB98D-4093-B7CF-3E08-28C081B74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19F8C7-FE1D-0151-EA4D-058C2A50E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99E4-01D5-4C2D-AA2B-52920EC6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800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2172-D664-3A4A-928B-1C701C5B9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F0E12-7770-A733-D4F6-2BC36B9B6D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E4FCE7-75EC-63D7-5CFD-41B5210AB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20C5F-FDDC-4031-9D86-02855846777E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723B61-7998-EB50-6EAC-220975326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741D43-A64E-6AE7-0E82-37C7D2A16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99E4-01D5-4C2D-AA2B-52920EC6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680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D0F5C-4B51-62CD-4B4F-22967D4CB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8987" y="7547783"/>
            <a:ext cx="18443377" cy="12593645"/>
          </a:xfrm>
        </p:spPr>
        <p:txBody>
          <a:bodyPr anchor="b"/>
          <a:lstStyle>
            <a:lvl1pPr>
              <a:defRPr sz="10523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39104C-DD46-F6F0-7A65-886EECA3BE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58987" y="20260569"/>
            <a:ext cx="18443377" cy="6622701"/>
          </a:xfrm>
        </p:spPr>
        <p:txBody>
          <a:bodyPr/>
          <a:lstStyle>
            <a:lvl1pPr marL="0" indent="0">
              <a:buNone/>
              <a:defRPr sz="4209">
                <a:solidFill>
                  <a:schemeClr val="tx1">
                    <a:tint val="82000"/>
                  </a:schemeClr>
                </a:solidFill>
              </a:defRPr>
            </a:lvl1pPr>
            <a:lvl2pPr marL="801883" indent="0">
              <a:buNone/>
              <a:defRPr sz="3508">
                <a:solidFill>
                  <a:schemeClr val="tx1">
                    <a:tint val="82000"/>
                  </a:schemeClr>
                </a:solidFill>
              </a:defRPr>
            </a:lvl2pPr>
            <a:lvl3pPr marL="1603766" indent="0">
              <a:buNone/>
              <a:defRPr sz="3157">
                <a:solidFill>
                  <a:schemeClr val="tx1">
                    <a:tint val="82000"/>
                  </a:schemeClr>
                </a:solidFill>
              </a:defRPr>
            </a:lvl3pPr>
            <a:lvl4pPr marL="2405649" indent="0">
              <a:buNone/>
              <a:defRPr sz="2806">
                <a:solidFill>
                  <a:schemeClr val="tx1">
                    <a:tint val="82000"/>
                  </a:schemeClr>
                </a:solidFill>
              </a:defRPr>
            </a:lvl4pPr>
            <a:lvl5pPr marL="3207532" indent="0">
              <a:buNone/>
              <a:defRPr sz="2806">
                <a:solidFill>
                  <a:schemeClr val="tx1">
                    <a:tint val="82000"/>
                  </a:schemeClr>
                </a:solidFill>
              </a:defRPr>
            </a:lvl5pPr>
            <a:lvl6pPr marL="4009415" indent="0">
              <a:buNone/>
              <a:defRPr sz="2806">
                <a:solidFill>
                  <a:schemeClr val="tx1">
                    <a:tint val="82000"/>
                  </a:schemeClr>
                </a:solidFill>
              </a:defRPr>
            </a:lvl6pPr>
            <a:lvl7pPr marL="4811298" indent="0">
              <a:buNone/>
              <a:defRPr sz="2806">
                <a:solidFill>
                  <a:schemeClr val="tx1">
                    <a:tint val="82000"/>
                  </a:schemeClr>
                </a:solidFill>
              </a:defRPr>
            </a:lvl7pPr>
            <a:lvl8pPr marL="5613182" indent="0">
              <a:buNone/>
              <a:defRPr sz="2806">
                <a:solidFill>
                  <a:schemeClr val="tx1">
                    <a:tint val="82000"/>
                  </a:schemeClr>
                </a:solidFill>
              </a:defRPr>
            </a:lvl8pPr>
            <a:lvl9pPr marL="6415065" indent="0">
              <a:buNone/>
              <a:defRPr sz="2806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AA073-D36B-C459-1925-313A48AD4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20C5F-FDDC-4031-9D86-02855846777E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8D4FBE-C817-561E-7E31-CB34C6C39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63964-235B-B61F-14D2-AABF4D47B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99E4-01D5-4C2D-AA2B-52920EC6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100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843FA-EF64-30AB-CBAC-5D4E7D7CF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29A22-D15A-2D51-A763-CA06CA05F5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F2323E-58F5-55D7-FEBE-AE6E9B7D6F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E49606-F5B0-3C75-6DBF-BEFE74393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20C5F-FDDC-4031-9D86-02855846777E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E3FF98-5AEA-AE3F-4B54-757951223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AAF357-ECA9-0087-0109-A4367405A2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99E4-01D5-4C2D-AA2B-52920EC6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403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582D3-6AF2-C933-B7DF-A7F11F753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909" y="1611877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347FF7-9723-DEE9-3226-4CF58DD0AD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2910" y="7421634"/>
            <a:ext cx="9046275" cy="3637228"/>
          </a:xfrm>
        </p:spPr>
        <p:txBody>
          <a:bodyPr anchor="b"/>
          <a:lstStyle>
            <a:lvl1pPr marL="0" indent="0">
              <a:buNone/>
              <a:defRPr sz="4209" b="1"/>
            </a:lvl1pPr>
            <a:lvl2pPr marL="801883" indent="0">
              <a:buNone/>
              <a:defRPr sz="3508" b="1"/>
            </a:lvl2pPr>
            <a:lvl3pPr marL="1603766" indent="0">
              <a:buNone/>
              <a:defRPr sz="3157" b="1"/>
            </a:lvl3pPr>
            <a:lvl4pPr marL="2405649" indent="0">
              <a:buNone/>
              <a:defRPr sz="2806" b="1"/>
            </a:lvl4pPr>
            <a:lvl5pPr marL="3207532" indent="0">
              <a:buNone/>
              <a:defRPr sz="2806" b="1"/>
            </a:lvl5pPr>
            <a:lvl6pPr marL="4009415" indent="0">
              <a:buNone/>
              <a:defRPr sz="2806" b="1"/>
            </a:lvl6pPr>
            <a:lvl7pPr marL="4811298" indent="0">
              <a:buNone/>
              <a:defRPr sz="2806" b="1"/>
            </a:lvl7pPr>
            <a:lvl8pPr marL="5613182" indent="0">
              <a:buNone/>
              <a:defRPr sz="2806" b="1"/>
            </a:lvl8pPr>
            <a:lvl9pPr marL="6415065" indent="0">
              <a:buNone/>
              <a:defRPr sz="2806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8E55E-57E8-4F42-D481-4F7B1C91BA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72910" y="11058863"/>
            <a:ext cx="9046275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AD2AEA-D71C-A7BB-90C1-A77BDBD7CA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0825460" y="7421634"/>
            <a:ext cx="9090826" cy="3637228"/>
          </a:xfrm>
        </p:spPr>
        <p:txBody>
          <a:bodyPr anchor="b"/>
          <a:lstStyle>
            <a:lvl1pPr marL="0" indent="0">
              <a:buNone/>
              <a:defRPr sz="4209" b="1"/>
            </a:lvl1pPr>
            <a:lvl2pPr marL="801883" indent="0">
              <a:buNone/>
              <a:defRPr sz="3508" b="1"/>
            </a:lvl2pPr>
            <a:lvl3pPr marL="1603766" indent="0">
              <a:buNone/>
              <a:defRPr sz="3157" b="1"/>
            </a:lvl3pPr>
            <a:lvl4pPr marL="2405649" indent="0">
              <a:buNone/>
              <a:defRPr sz="2806" b="1"/>
            </a:lvl4pPr>
            <a:lvl5pPr marL="3207532" indent="0">
              <a:buNone/>
              <a:defRPr sz="2806" b="1"/>
            </a:lvl5pPr>
            <a:lvl6pPr marL="4009415" indent="0">
              <a:buNone/>
              <a:defRPr sz="2806" b="1"/>
            </a:lvl6pPr>
            <a:lvl7pPr marL="4811298" indent="0">
              <a:buNone/>
              <a:defRPr sz="2806" b="1"/>
            </a:lvl7pPr>
            <a:lvl8pPr marL="5613182" indent="0">
              <a:buNone/>
              <a:defRPr sz="2806" b="1"/>
            </a:lvl8pPr>
            <a:lvl9pPr marL="6415065" indent="0">
              <a:buNone/>
              <a:defRPr sz="2806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A3D2FF-7480-6A7F-B9BB-083CE89B31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0825460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E8043B-4FBC-17C0-4F64-33270E6EB2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20C5F-FDDC-4031-9D86-02855846777E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A977E8-9EF1-1B03-C84E-275564FC6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071946-A9A0-3376-813E-D0E8A4710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99E4-01D5-4C2D-AA2B-52920EC6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3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72F3A-69C9-297E-BD24-4B54524BD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3F76F5-CBB4-FE20-AED7-7CF887B9D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20C5F-FDDC-4031-9D86-02855846777E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53A73F-86B9-C4C1-F1DD-FBE2C821C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F12256-AFB2-62EA-B6F5-6910C3B55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99E4-01D5-4C2D-AA2B-52920EC6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037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910FDB-3881-4219-424A-9659566B9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20C5F-FDDC-4031-9D86-02855846777E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019274-B4F1-07DE-31A4-7A1E9A70F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0B742-67E0-1ADF-197F-12CC57E2F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99E4-01D5-4C2D-AA2B-52920EC6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80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B627D-BD7F-8216-11B3-C735D8918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910" y="2018348"/>
            <a:ext cx="6896775" cy="7064216"/>
          </a:xfrm>
        </p:spPr>
        <p:txBody>
          <a:bodyPr anchor="b"/>
          <a:lstStyle>
            <a:lvl1pPr>
              <a:defRPr sz="5612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D6BAE-3AF0-4F39-9EE0-C6B55B86B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90826" y="4359072"/>
            <a:ext cx="10825460" cy="21515024"/>
          </a:xfrm>
        </p:spPr>
        <p:txBody>
          <a:bodyPr/>
          <a:lstStyle>
            <a:lvl1pPr>
              <a:defRPr sz="5612"/>
            </a:lvl1pPr>
            <a:lvl2pPr>
              <a:defRPr sz="4911"/>
            </a:lvl2pPr>
            <a:lvl3pPr>
              <a:defRPr sz="4209"/>
            </a:lvl3pPr>
            <a:lvl4pPr>
              <a:defRPr sz="3508"/>
            </a:lvl4pPr>
            <a:lvl5pPr>
              <a:defRPr sz="3508"/>
            </a:lvl5pPr>
            <a:lvl6pPr>
              <a:defRPr sz="3508"/>
            </a:lvl6pPr>
            <a:lvl7pPr>
              <a:defRPr sz="3508"/>
            </a:lvl7pPr>
            <a:lvl8pPr>
              <a:defRPr sz="3508"/>
            </a:lvl8pPr>
            <a:lvl9pPr>
              <a:defRPr sz="3508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C22BAA-39C5-70A6-DE19-86C1803DD1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72910" y="9082564"/>
            <a:ext cx="6896775" cy="16826573"/>
          </a:xfrm>
        </p:spPr>
        <p:txBody>
          <a:bodyPr/>
          <a:lstStyle>
            <a:lvl1pPr marL="0" indent="0">
              <a:buNone/>
              <a:defRPr sz="2806"/>
            </a:lvl1pPr>
            <a:lvl2pPr marL="801883" indent="0">
              <a:buNone/>
              <a:defRPr sz="2455"/>
            </a:lvl2pPr>
            <a:lvl3pPr marL="1603766" indent="0">
              <a:buNone/>
              <a:defRPr sz="2105"/>
            </a:lvl3pPr>
            <a:lvl4pPr marL="2405649" indent="0">
              <a:buNone/>
              <a:defRPr sz="1754"/>
            </a:lvl4pPr>
            <a:lvl5pPr marL="3207532" indent="0">
              <a:buNone/>
              <a:defRPr sz="1754"/>
            </a:lvl5pPr>
            <a:lvl6pPr marL="4009415" indent="0">
              <a:buNone/>
              <a:defRPr sz="1754"/>
            </a:lvl6pPr>
            <a:lvl7pPr marL="4811298" indent="0">
              <a:buNone/>
              <a:defRPr sz="1754"/>
            </a:lvl7pPr>
            <a:lvl8pPr marL="5613182" indent="0">
              <a:buNone/>
              <a:defRPr sz="1754"/>
            </a:lvl8pPr>
            <a:lvl9pPr marL="6415065" indent="0">
              <a:buNone/>
              <a:defRPr sz="175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49824F-317A-7CC2-F58F-D218FB4F9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20C5F-FDDC-4031-9D86-02855846777E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88C-C6FB-4D49-A7F9-97927C188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257CE8-C9F1-76B4-3B24-806E30470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99E4-01D5-4C2D-AA2B-52920EC6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837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5502A-8818-A008-BAAD-FF1861855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910" y="2018348"/>
            <a:ext cx="6896775" cy="7064216"/>
          </a:xfrm>
        </p:spPr>
        <p:txBody>
          <a:bodyPr anchor="b"/>
          <a:lstStyle>
            <a:lvl1pPr>
              <a:defRPr sz="5612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9AE789-EA5E-8C4E-CE78-7CD76F2D8C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9090826" y="4359072"/>
            <a:ext cx="10825460" cy="21515024"/>
          </a:xfrm>
        </p:spPr>
        <p:txBody>
          <a:bodyPr/>
          <a:lstStyle>
            <a:lvl1pPr marL="0" indent="0">
              <a:buNone/>
              <a:defRPr sz="5612"/>
            </a:lvl1pPr>
            <a:lvl2pPr marL="801883" indent="0">
              <a:buNone/>
              <a:defRPr sz="4911"/>
            </a:lvl2pPr>
            <a:lvl3pPr marL="1603766" indent="0">
              <a:buNone/>
              <a:defRPr sz="4209"/>
            </a:lvl3pPr>
            <a:lvl4pPr marL="2405649" indent="0">
              <a:buNone/>
              <a:defRPr sz="3508"/>
            </a:lvl4pPr>
            <a:lvl5pPr marL="3207532" indent="0">
              <a:buNone/>
              <a:defRPr sz="3508"/>
            </a:lvl5pPr>
            <a:lvl6pPr marL="4009415" indent="0">
              <a:buNone/>
              <a:defRPr sz="3508"/>
            </a:lvl6pPr>
            <a:lvl7pPr marL="4811298" indent="0">
              <a:buNone/>
              <a:defRPr sz="3508"/>
            </a:lvl7pPr>
            <a:lvl8pPr marL="5613182" indent="0">
              <a:buNone/>
              <a:defRPr sz="3508"/>
            </a:lvl8pPr>
            <a:lvl9pPr marL="6415065" indent="0">
              <a:buNone/>
              <a:defRPr sz="3508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41CAAF-7BE1-ACAB-2290-672028B2B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72910" y="9082564"/>
            <a:ext cx="6896775" cy="16826573"/>
          </a:xfrm>
        </p:spPr>
        <p:txBody>
          <a:bodyPr/>
          <a:lstStyle>
            <a:lvl1pPr marL="0" indent="0">
              <a:buNone/>
              <a:defRPr sz="2806"/>
            </a:lvl1pPr>
            <a:lvl2pPr marL="801883" indent="0">
              <a:buNone/>
              <a:defRPr sz="2455"/>
            </a:lvl2pPr>
            <a:lvl3pPr marL="1603766" indent="0">
              <a:buNone/>
              <a:defRPr sz="2105"/>
            </a:lvl3pPr>
            <a:lvl4pPr marL="2405649" indent="0">
              <a:buNone/>
              <a:defRPr sz="1754"/>
            </a:lvl4pPr>
            <a:lvl5pPr marL="3207532" indent="0">
              <a:buNone/>
              <a:defRPr sz="1754"/>
            </a:lvl5pPr>
            <a:lvl6pPr marL="4009415" indent="0">
              <a:buNone/>
              <a:defRPr sz="1754"/>
            </a:lvl6pPr>
            <a:lvl7pPr marL="4811298" indent="0">
              <a:buNone/>
              <a:defRPr sz="1754"/>
            </a:lvl7pPr>
            <a:lvl8pPr marL="5613182" indent="0">
              <a:buNone/>
              <a:defRPr sz="1754"/>
            </a:lvl8pPr>
            <a:lvl9pPr marL="6415065" indent="0">
              <a:buNone/>
              <a:defRPr sz="175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4FA0D9-BD08-1BBB-685B-08C833283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20C5F-FDDC-4031-9D86-02855846777E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1F8184-0D31-B69C-BFAD-16CEBF61E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7005E8-3E21-BACC-9ECD-3C591BE6E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99E4-01D5-4C2D-AA2B-52920EC6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56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AB449-3F3C-4D6E-C583-BFF167816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13F0D8-5E20-9936-1569-432F0CAE42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167329-8416-3EF2-C3B8-B8CF48005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20C5F-FDDC-4031-9D86-02855846777E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BA4C7B-977F-7E9A-85C7-5DC0137BF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35792-ECFD-FD5D-DA55-763D90ED3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99E4-01D5-4C2D-AA2B-52920EC6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12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C91E1A-C053-3D32-4106-4D505C0281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5302657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257F52-E462-2853-C8B3-6DB0852014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70124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C77B2-C923-756F-29D3-A760CF431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20C5F-FDDC-4031-9D86-02855846777E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9C0E6-12FA-8E56-D315-091745DE7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9DB86A-C8D8-AB49-B711-7282900A2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99E4-01D5-4C2D-AA2B-52920EC6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938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13593C-753F-961F-B292-2760E294D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124" y="1611877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160E01-0075-AB31-5635-964C53F08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83796A-0C3C-BA6F-667C-532EF07D18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70124" y="28060639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10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1820C5F-FDDC-4031-9D86-02855846777E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022792-E12A-51E6-6294-D56EFE2E3A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83326" y="28060639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10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191A0-5502-CC6C-A1C6-26B9D497D2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5102185" y="28060639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10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F299E4-01D5-4C2D-AA2B-52920EC6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168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</p:sldLayoutIdLst>
  <p:txStyles>
    <p:titleStyle>
      <a:lvl1pPr algn="l" defTabSz="1603766" rtl="0" eaLnBrk="1" latinLnBrk="0" hangingPunct="1">
        <a:lnSpc>
          <a:spcPct val="90000"/>
        </a:lnSpc>
        <a:spcBef>
          <a:spcPct val="0"/>
        </a:spcBef>
        <a:buNone/>
        <a:defRPr sz="771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00942" indent="-400942" algn="l" defTabSz="1603766" rtl="0" eaLnBrk="1" latinLnBrk="0" hangingPunct="1">
        <a:lnSpc>
          <a:spcPct val="90000"/>
        </a:lnSpc>
        <a:spcBef>
          <a:spcPts val="1754"/>
        </a:spcBef>
        <a:buFont typeface="Arial" panose="020B0604020202020204" pitchFamily="34" charset="0"/>
        <a:buChar char="•"/>
        <a:defRPr sz="4911" kern="1200">
          <a:solidFill>
            <a:schemeClr val="tx1"/>
          </a:solidFill>
          <a:latin typeface="+mn-lt"/>
          <a:ea typeface="+mn-ea"/>
          <a:cs typeface="+mn-cs"/>
        </a:defRPr>
      </a:lvl1pPr>
      <a:lvl2pPr marL="1202825" indent="-400942" algn="l" defTabSz="1603766" rtl="0" eaLnBrk="1" latinLnBrk="0" hangingPunct="1">
        <a:lnSpc>
          <a:spcPct val="90000"/>
        </a:lnSpc>
        <a:spcBef>
          <a:spcPts val="877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004708" indent="-400942" algn="l" defTabSz="1603766" rtl="0" eaLnBrk="1" latinLnBrk="0" hangingPunct="1">
        <a:lnSpc>
          <a:spcPct val="90000"/>
        </a:lnSpc>
        <a:spcBef>
          <a:spcPts val="877"/>
        </a:spcBef>
        <a:buFont typeface="Arial" panose="020B0604020202020204" pitchFamily="34" charset="0"/>
        <a:buChar char="•"/>
        <a:defRPr sz="3508" kern="1200">
          <a:solidFill>
            <a:schemeClr val="tx1"/>
          </a:solidFill>
          <a:latin typeface="+mn-lt"/>
          <a:ea typeface="+mn-ea"/>
          <a:cs typeface="+mn-cs"/>
        </a:defRPr>
      </a:lvl3pPr>
      <a:lvl4pPr marL="2806591" indent="-400942" algn="l" defTabSz="1603766" rtl="0" eaLnBrk="1" latinLnBrk="0" hangingPunct="1">
        <a:lnSpc>
          <a:spcPct val="90000"/>
        </a:lnSpc>
        <a:spcBef>
          <a:spcPts val="877"/>
        </a:spcBef>
        <a:buFont typeface="Arial" panose="020B0604020202020204" pitchFamily="34" charset="0"/>
        <a:buChar char="•"/>
        <a:defRPr sz="3157" kern="1200">
          <a:solidFill>
            <a:schemeClr val="tx1"/>
          </a:solidFill>
          <a:latin typeface="+mn-lt"/>
          <a:ea typeface="+mn-ea"/>
          <a:cs typeface="+mn-cs"/>
        </a:defRPr>
      </a:lvl4pPr>
      <a:lvl5pPr marL="3608474" indent="-400942" algn="l" defTabSz="1603766" rtl="0" eaLnBrk="1" latinLnBrk="0" hangingPunct="1">
        <a:lnSpc>
          <a:spcPct val="90000"/>
        </a:lnSpc>
        <a:spcBef>
          <a:spcPts val="877"/>
        </a:spcBef>
        <a:buFont typeface="Arial" panose="020B0604020202020204" pitchFamily="34" charset="0"/>
        <a:buChar char="•"/>
        <a:defRPr sz="3157" kern="1200">
          <a:solidFill>
            <a:schemeClr val="tx1"/>
          </a:solidFill>
          <a:latin typeface="+mn-lt"/>
          <a:ea typeface="+mn-ea"/>
          <a:cs typeface="+mn-cs"/>
        </a:defRPr>
      </a:lvl5pPr>
      <a:lvl6pPr marL="4410357" indent="-400942" algn="l" defTabSz="1603766" rtl="0" eaLnBrk="1" latinLnBrk="0" hangingPunct="1">
        <a:lnSpc>
          <a:spcPct val="90000"/>
        </a:lnSpc>
        <a:spcBef>
          <a:spcPts val="877"/>
        </a:spcBef>
        <a:buFont typeface="Arial" panose="020B0604020202020204" pitchFamily="34" charset="0"/>
        <a:buChar char="•"/>
        <a:defRPr sz="3157" kern="1200">
          <a:solidFill>
            <a:schemeClr val="tx1"/>
          </a:solidFill>
          <a:latin typeface="+mn-lt"/>
          <a:ea typeface="+mn-ea"/>
          <a:cs typeface="+mn-cs"/>
        </a:defRPr>
      </a:lvl6pPr>
      <a:lvl7pPr marL="5212240" indent="-400942" algn="l" defTabSz="1603766" rtl="0" eaLnBrk="1" latinLnBrk="0" hangingPunct="1">
        <a:lnSpc>
          <a:spcPct val="90000"/>
        </a:lnSpc>
        <a:spcBef>
          <a:spcPts val="877"/>
        </a:spcBef>
        <a:buFont typeface="Arial" panose="020B0604020202020204" pitchFamily="34" charset="0"/>
        <a:buChar char="•"/>
        <a:defRPr sz="3157" kern="1200">
          <a:solidFill>
            <a:schemeClr val="tx1"/>
          </a:solidFill>
          <a:latin typeface="+mn-lt"/>
          <a:ea typeface="+mn-ea"/>
          <a:cs typeface="+mn-cs"/>
        </a:defRPr>
      </a:lvl7pPr>
      <a:lvl8pPr marL="6014123" indent="-400942" algn="l" defTabSz="1603766" rtl="0" eaLnBrk="1" latinLnBrk="0" hangingPunct="1">
        <a:lnSpc>
          <a:spcPct val="90000"/>
        </a:lnSpc>
        <a:spcBef>
          <a:spcPts val="877"/>
        </a:spcBef>
        <a:buFont typeface="Arial" panose="020B0604020202020204" pitchFamily="34" charset="0"/>
        <a:buChar char="•"/>
        <a:defRPr sz="3157" kern="1200">
          <a:solidFill>
            <a:schemeClr val="tx1"/>
          </a:solidFill>
          <a:latin typeface="+mn-lt"/>
          <a:ea typeface="+mn-ea"/>
          <a:cs typeface="+mn-cs"/>
        </a:defRPr>
      </a:lvl8pPr>
      <a:lvl9pPr marL="6816006" indent="-400942" algn="l" defTabSz="1603766" rtl="0" eaLnBrk="1" latinLnBrk="0" hangingPunct="1">
        <a:lnSpc>
          <a:spcPct val="90000"/>
        </a:lnSpc>
        <a:spcBef>
          <a:spcPts val="877"/>
        </a:spcBef>
        <a:buFont typeface="Arial" panose="020B0604020202020204" pitchFamily="34" charset="0"/>
        <a:buChar char="•"/>
        <a:defRPr sz="315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603766" rtl="0" eaLnBrk="1" latinLnBrk="0" hangingPunct="1">
        <a:defRPr sz="3157" kern="1200">
          <a:solidFill>
            <a:schemeClr val="tx1"/>
          </a:solidFill>
          <a:latin typeface="+mn-lt"/>
          <a:ea typeface="+mn-ea"/>
          <a:cs typeface="+mn-cs"/>
        </a:defRPr>
      </a:lvl1pPr>
      <a:lvl2pPr marL="801883" algn="l" defTabSz="1603766" rtl="0" eaLnBrk="1" latinLnBrk="0" hangingPunct="1">
        <a:defRPr sz="3157" kern="1200">
          <a:solidFill>
            <a:schemeClr val="tx1"/>
          </a:solidFill>
          <a:latin typeface="+mn-lt"/>
          <a:ea typeface="+mn-ea"/>
          <a:cs typeface="+mn-cs"/>
        </a:defRPr>
      </a:lvl2pPr>
      <a:lvl3pPr marL="1603766" algn="l" defTabSz="1603766" rtl="0" eaLnBrk="1" latinLnBrk="0" hangingPunct="1">
        <a:defRPr sz="3157" kern="1200">
          <a:solidFill>
            <a:schemeClr val="tx1"/>
          </a:solidFill>
          <a:latin typeface="+mn-lt"/>
          <a:ea typeface="+mn-ea"/>
          <a:cs typeface="+mn-cs"/>
        </a:defRPr>
      </a:lvl3pPr>
      <a:lvl4pPr marL="2405649" algn="l" defTabSz="1603766" rtl="0" eaLnBrk="1" latinLnBrk="0" hangingPunct="1">
        <a:defRPr sz="3157" kern="1200">
          <a:solidFill>
            <a:schemeClr val="tx1"/>
          </a:solidFill>
          <a:latin typeface="+mn-lt"/>
          <a:ea typeface="+mn-ea"/>
          <a:cs typeface="+mn-cs"/>
        </a:defRPr>
      </a:lvl4pPr>
      <a:lvl5pPr marL="3207532" algn="l" defTabSz="1603766" rtl="0" eaLnBrk="1" latinLnBrk="0" hangingPunct="1">
        <a:defRPr sz="3157" kern="1200">
          <a:solidFill>
            <a:schemeClr val="tx1"/>
          </a:solidFill>
          <a:latin typeface="+mn-lt"/>
          <a:ea typeface="+mn-ea"/>
          <a:cs typeface="+mn-cs"/>
        </a:defRPr>
      </a:lvl5pPr>
      <a:lvl6pPr marL="4009415" algn="l" defTabSz="1603766" rtl="0" eaLnBrk="1" latinLnBrk="0" hangingPunct="1">
        <a:defRPr sz="3157" kern="1200">
          <a:solidFill>
            <a:schemeClr val="tx1"/>
          </a:solidFill>
          <a:latin typeface="+mn-lt"/>
          <a:ea typeface="+mn-ea"/>
          <a:cs typeface="+mn-cs"/>
        </a:defRPr>
      </a:lvl6pPr>
      <a:lvl7pPr marL="4811298" algn="l" defTabSz="1603766" rtl="0" eaLnBrk="1" latinLnBrk="0" hangingPunct="1">
        <a:defRPr sz="3157" kern="1200">
          <a:solidFill>
            <a:schemeClr val="tx1"/>
          </a:solidFill>
          <a:latin typeface="+mn-lt"/>
          <a:ea typeface="+mn-ea"/>
          <a:cs typeface="+mn-cs"/>
        </a:defRPr>
      </a:lvl7pPr>
      <a:lvl8pPr marL="5613182" algn="l" defTabSz="1603766" rtl="0" eaLnBrk="1" latinLnBrk="0" hangingPunct="1">
        <a:defRPr sz="3157" kern="1200">
          <a:solidFill>
            <a:schemeClr val="tx1"/>
          </a:solidFill>
          <a:latin typeface="+mn-lt"/>
          <a:ea typeface="+mn-ea"/>
          <a:cs typeface="+mn-cs"/>
        </a:defRPr>
      </a:lvl8pPr>
      <a:lvl9pPr marL="6415065" algn="l" defTabSz="1603766" rtl="0" eaLnBrk="1" latinLnBrk="0" hangingPunct="1">
        <a:defRPr sz="315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>
            <a:extLst>
              <a:ext uri="{FF2B5EF4-FFF2-40B4-BE49-F238E27FC236}">
                <a16:creationId xmlns:a16="http://schemas.microsoft.com/office/drawing/2014/main" id="{C0D56EBA-8A16-A64A-EB0B-3EFB601D7A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9239" y="1005699"/>
            <a:ext cx="2881380" cy="175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3">
            <a:extLst>
              <a:ext uri="{FF2B5EF4-FFF2-40B4-BE49-F238E27FC236}">
                <a16:creationId xmlns:a16="http://schemas.microsoft.com/office/drawing/2014/main" id="{EC8006FA-13B6-7406-94E4-5C4DDF57E4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69522" y="11942363"/>
            <a:ext cx="130496" cy="260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4585" tIns="32292" rIns="64585" bIns="32292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sz="1271"/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F92C5051-4EB6-0368-AB90-3DB0CD0F1C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69522" y="12754158"/>
            <a:ext cx="130496" cy="260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4585" tIns="32292" rIns="64585" bIns="32292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sz="1271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6DEB420-7A22-FF7C-5946-1D835B7A5531}"/>
              </a:ext>
            </a:extLst>
          </p:cNvPr>
          <p:cNvSpPr txBox="1"/>
          <p:nvPr/>
        </p:nvSpPr>
        <p:spPr>
          <a:xfrm>
            <a:off x="90117" y="413984"/>
            <a:ext cx="17469122" cy="23432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339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Readiness Assessment and Integration Evaluation of a New Missile Vertical Embarkation System: Comparative Analysis with Legacy Systems on Storage Potential, Environmental Conditions, Compatibility, Safety, and Reliability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32716E-231A-3207-B774-D05FAB38F295}"/>
              </a:ext>
            </a:extLst>
          </p:cNvPr>
          <p:cNvSpPr txBox="1"/>
          <p:nvPr/>
        </p:nvSpPr>
        <p:spPr>
          <a:xfrm>
            <a:off x="90117" y="2833672"/>
            <a:ext cx="893602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BEng (Hons) Ordnance, Munitions and Explosives (Safety)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John Gallacher        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1A6A455-8524-103D-9DB2-64C0C2DBE282}"/>
              </a:ext>
            </a:extLst>
          </p:cNvPr>
          <p:cNvSpPr txBox="1"/>
          <p:nvPr/>
        </p:nvSpPr>
        <p:spPr>
          <a:xfrm>
            <a:off x="3425284" y="6380280"/>
            <a:ext cx="1494946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full document has been uploaded to defence share as agreed by the University of </a:t>
            </a:r>
            <a:r>
              <a:rPr lang="en-GB" sz="4000" b="1" dirty="0">
                <a:solidFill>
                  <a:srgbClr val="32313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sz="4000" b="1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ales </a:t>
            </a:r>
            <a:r>
              <a:rPr lang="en-GB" sz="4000" b="1" dirty="0">
                <a:solidFill>
                  <a:srgbClr val="32313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4000" b="1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rinity Saint David and the employer. 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7360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</TotalTime>
  <Words>69</Words>
  <Application>Microsoft Office PowerPoint</Application>
  <PresentationFormat>Custom</PresentationFormat>
  <Paragraphs>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>Ministry of Defence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Gallacher, John Mr (DNO WHG-ISM Mk4A SftyCaseEng3)</dc:creator>
  <cp:lastModifiedBy>Gallacher, John Mr (DNO WHG-ISM Mk4A SftyCaseEng3)</cp:lastModifiedBy>
  <cp:revision>6</cp:revision>
  <dcterms:created xsi:type="dcterms:W3CDTF">2026-03-25T23:26:37Z</dcterms:created>
  <dcterms:modified xsi:type="dcterms:W3CDTF">2026-03-27T10:23:57Z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8a60473-494b-4586-a1bb-b0e663054676_Enabled">
    <vt:lpwstr>true</vt:lpwstr>
  </property>
  <property fmtid="{D5CDD505-2E9C-101B-9397-08002B2CF9AE}" pid="3" name="MSIP_Label_d8a60473-494b-4586-a1bb-b0e663054676_SetDate">
    <vt:lpwstr>2026-03-27T08:00:49Z</vt:lpwstr>
  </property>
  <property fmtid="{D5CDD505-2E9C-101B-9397-08002B2CF9AE}" pid="4" name="MSIP_Label_d8a60473-494b-4586-a1bb-b0e663054676_Method">
    <vt:lpwstr>Privileged</vt:lpwstr>
  </property>
  <property fmtid="{D5CDD505-2E9C-101B-9397-08002B2CF9AE}" pid="5" name="MSIP_Label_d8a60473-494b-4586-a1bb-b0e663054676_Name">
    <vt:lpwstr>MOD-1-O-‘UNMARKED’</vt:lpwstr>
  </property>
  <property fmtid="{D5CDD505-2E9C-101B-9397-08002B2CF9AE}" pid="6" name="MSIP_Label_d8a60473-494b-4586-a1bb-b0e663054676_SiteId">
    <vt:lpwstr>be7760ed-5953-484b-ae95-d0a16dfa09e5</vt:lpwstr>
  </property>
  <property fmtid="{D5CDD505-2E9C-101B-9397-08002B2CF9AE}" pid="7" name="MSIP_Label_d8a60473-494b-4586-a1bb-b0e663054676_ActionId">
    <vt:lpwstr>42ce3187-57c6-4422-bb07-19e967286511</vt:lpwstr>
  </property>
  <property fmtid="{D5CDD505-2E9C-101B-9397-08002B2CF9AE}" pid="8" name="MSIP_Label_d8a60473-494b-4586-a1bb-b0e663054676_ContentBits">
    <vt:lpwstr>0</vt:lpwstr>
  </property>
  <property fmtid="{D5CDD505-2E9C-101B-9397-08002B2CF9AE}" pid="9" name="MSIP_Label_d8a60473-494b-4586-a1bb-b0e663054676_Tag">
    <vt:lpwstr>10, 0, 1, 1</vt:lpwstr>
  </property>
</Properties>
</file>