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m4a" ContentType="audio/mp4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3" r:id="rId1"/>
  </p:sldMasterIdLst>
  <p:notesMasterIdLst>
    <p:notesMasterId r:id="rId44"/>
  </p:notesMasterIdLst>
  <p:sldIdLst>
    <p:sldId id="392" r:id="rId2"/>
    <p:sldId id="270" r:id="rId3"/>
    <p:sldId id="503" r:id="rId4"/>
    <p:sldId id="612" r:id="rId5"/>
    <p:sldId id="615" r:id="rId6"/>
    <p:sldId id="618" r:id="rId7"/>
    <p:sldId id="617" r:id="rId8"/>
    <p:sldId id="613" r:id="rId9"/>
    <p:sldId id="616" r:id="rId10"/>
    <p:sldId id="619" r:id="rId11"/>
    <p:sldId id="468" r:id="rId12"/>
    <p:sldId id="460" r:id="rId13"/>
    <p:sldId id="466" r:id="rId14"/>
    <p:sldId id="620" r:id="rId15"/>
    <p:sldId id="621" r:id="rId16"/>
    <p:sldId id="622" r:id="rId17"/>
    <p:sldId id="626" r:id="rId18"/>
    <p:sldId id="627" r:id="rId19"/>
    <p:sldId id="628" r:id="rId20"/>
    <p:sldId id="630" r:id="rId21"/>
    <p:sldId id="631" r:id="rId22"/>
    <p:sldId id="634" r:id="rId23"/>
    <p:sldId id="633" r:id="rId24"/>
    <p:sldId id="637" r:id="rId25"/>
    <p:sldId id="639" r:id="rId26"/>
    <p:sldId id="638" r:id="rId27"/>
    <p:sldId id="640" r:id="rId28"/>
    <p:sldId id="636" r:id="rId29"/>
    <p:sldId id="641" r:id="rId30"/>
    <p:sldId id="642" r:id="rId31"/>
    <p:sldId id="643" r:id="rId32"/>
    <p:sldId id="654" r:id="rId33"/>
    <p:sldId id="645" r:id="rId34"/>
    <p:sldId id="646" r:id="rId35"/>
    <p:sldId id="644" r:id="rId36"/>
    <p:sldId id="648" r:id="rId37"/>
    <p:sldId id="649" r:id="rId38"/>
    <p:sldId id="650" r:id="rId39"/>
    <p:sldId id="651" r:id="rId40"/>
    <p:sldId id="653" r:id="rId41"/>
    <p:sldId id="655" r:id="rId42"/>
    <p:sldId id="286" r:id="rId43"/>
  </p:sldIdLst>
  <p:sldSz cx="12192000" cy="6858000"/>
  <p:notesSz cx="6858000" cy="9144000"/>
  <p:defaultTextStyle>
    <a:defPPr>
      <a:defRPr lang="en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B4F6"/>
    <a:srgbClr val="00C6F6"/>
    <a:srgbClr val="FFFC00"/>
    <a:srgbClr val="00D0F6"/>
    <a:srgbClr val="93D01F"/>
    <a:srgbClr val="FFFFFF"/>
    <a:srgbClr val="F8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775DCB02-9BB8-47FD-8907-85C794F793BA}" styleName="Themed Style 1 -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31381"/>
    <p:restoredTop sz="94648"/>
  </p:normalViewPr>
  <p:slideViewPr>
    <p:cSldViewPr snapToGrid="0" snapToObjects="1">
      <p:cViewPr varScale="1">
        <p:scale>
          <a:sx n="67" d="100"/>
          <a:sy n="67" d="100"/>
        </p:scale>
        <p:origin x="176" y="1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viewProps" Target="view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B4A8C59-28D1-E747-9AD9-C58B83B8D74C}" type="datetimeFigureOut">
              <a:rPr lang="en-US" smtClean="0"/>
              <a:t>1/26/22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B4AF876-9507-694D-9C4E-126E604B88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03953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4AF876-9507-694D-9C4E-126E604B88E8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36309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4AF876-9507-694D-9C4E-126E604B88E8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794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40013" y="484479"/>
            <a:ext cx="6911974" cy="2954655"/>
          </a:xfrm>
        </p:spPr>
        <p:txBody>
          <a:bodyPr anchor="b">
            <a:normAutofit/>
          </a:bodyPr>
          <a:lstStyle>
            <a:lvl1pPr algn="ctr">
              <a:defRPr sz="5600" spc="-1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40013" y="3799133"/>
            <a:ext cx="6911974" cy="1969841"/>
          </a:xfrm>
        </p:spPr>
        <p:txBody>
          <a:bodyPr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2395C5C9-164C-46B3-A87E-7660D39D3106}" type="datetime2">
              <a:rPr lang="en-US" smtClean="0"/>
              <a:t>Wednesday, January 26, 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37513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0000" y="2541600"/>
            <a:ext cx="10728325" cy="32273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4DDCFF8A-AAF8-4A12-8A91-9CA0EAF6CBB9}" type="datetime2">
              <a:rPr lang="en-US" smtClean="0"/>
              <a:t>Wednesday, January 26, 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52405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6" cy="2879724"/>
          </a:xfrm>
        </p:spPr>
        <p:txBody>
          <a:bodyPr anchor="b">
            <a:norm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19910" y="3858924"/>
            <a:ext cx="10728326" cy="1919076"/>
          </a:xfrm>
        </p:spPr>
        <p:txBody>
          <a:bodyPr>
            <a:normAutofit/>
          </a:bodyPr>
          <a:lstStyle>
            <a:lvl1pPr marL="0" indent="0">
              <a:buNone/>
              <a:defRPr sz="280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ABCC25C3-021A-4B0B-8F70-0C181FE1CF45}" type="datetime2">
              <a:rPr lang="en-US" smtClean="0"/>
              <a:t>Wednesday, January 26, 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73090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20000" y="2541600"/>
            <a:ext cx="5003800" cy="3234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58400" y="2541600"/>
            <a:ext cx="5003801" cy="32345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0C23D88D-8CEC-4ED9-A53B-5596187D9A16}" type="datetime2">
              <a:rPr lang="en-US" smtClean="0"/>
              <a:t>Wednesday, January 26, 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43742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5" cy="673005"/>
          </a:xfrm>
        </p:spPr>
        <p:txBody>
          <a:bodyPr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0000" y="1840698"/>
            <a:ext cx="5015638" cy="565796"/>
          </a:xfrm>
        </p:spPr>
        <p:txBody>
          <a:bodyPr wrap="square" anchor="b">
            <a:normAutofit/>
          </a:bodyPr>
          <a:lstStyle>
            <a:lvl1pPr marL="0" indent="0">
              <a:lnSpc>
                <a:spcPct val="120000"/>
              </a:lnSpc>
              <a:buNone/>
              <a:defRPr sz="16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20000" y="2541600"/>
            <a:ext cx="5003801" cy="3234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400" y="1840698"/>
            <a:ext cx="5015638" cy="565796"/>
          </a:xfrm>
        </p:spPr>
        <p:txBody>
          <a:bodyPr anchor="b">
            <a:normAutofit/>
          </a:bodyPr>
          <a:lstStyle>
            <a:lvl1pPr marL="0" indent="0">
              <a:lnSpc>
                <a:spcPct val="120000"/>
              </a:lnSpc>
              <a:buNone/>
              <a:defRPr sz="16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400" y="2541600"/>
            <a:ext cx="5003800" cy="3234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D2CCD382-DFDA-4722-A27A-59C21AD112F2}" type="datetime2">
              <a:rPr lang="en-US" smtClean="0"/>
              <a:t>Wednesday, January 26, 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26524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22F2A30D-1C09-413F-AAB1-38F366000715}" type="datetime2">
              <a:rPr lang="en-US" smtClean="0"/>
              <a:t>Wednesday, January 26, 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77759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6DB82B9C-D65E-4F64-95C3-B10F3B00F0D9}" type="datetime2">
              <a:rPr lang="en-US" smtClean="0"/>
              <a:t>Wednesday, January 26, 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53379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3107463" cy="1477328"/>
          </a:xfrm>
        </p:spPr>
        <p:txBody>
          <a:bodyPr anchor="t" anchorCtr="0">
            <a:normAutofit/>
          </a:bodyPr>
          <a:lstStyle>
            <a:lvl1pPr>
              <a:lnSpc>
                <a:spcPct val="100000"/>
              </a:lnSpc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48188" y="584662"/>
            <a:ext cx="6911974" cy="5184313"/>
          </a:xfrm>
        </p:spPr>
        <p:txBody>
          <a:bodyPr/>
          <a:lstStyle>
            <a:lvl1pPr marL="0" indent="0">
              <a:lnSpc>
                <a:spcPct val="100000"/>
              </a:lnSpc>
              <a:buNone/>
              <a:defRPr sz="4800"/>
            </a:lvl1pPr>
            <a:lvl2pPr marL="914400" indent="-457200">
              <a:buFont typeface="Arial" panose="020B0604020202020204" pitchFamily="34" charset="0"/>
              <a:buChar char="•"/>
              <a:defRPr sz="2000"/>
            </a:lvl2pPr>
            <a:lvl3pPr marL="1257300" indent="-342900">
              <a:buFont typeface="Arial" panose="020B0604020202020204" pitchFamily="34" charset="0"/>
              <a:buChar char="•"/>
              <a:defRPr sz="2000"/>
            </a:lvl3pPr>
            <a:lvl4pPr marL="1714500" indent="-342900">
              <a:buFont typeface="Arial" panose="020B0604020202020204" pitchFamily="34" charset="0"/>
              <a:buChar char="•"/>
              <a:defRPr sz="2000"/>
            </a:lvl4pPr>
            <a:lvl5pPr marL="2171700" indent="-342900">
              <a:buFont typeface="Arial" panose="020B0604020202020204" pitchFamily="34" charset="0"/>
              <a:buChar char="•"/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0000" y="2541600"/>
            <a:ext cx="3107463" cy="3231837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B7F5FDCC-6AAC-4A08-B9E0-3793AB5E64C3}" type="datetime2">
              <a:rPr lang="en-US" smtClean="0"/>
              <a:t>Wednesday, January 26, 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07934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3095626" cy="1476000"/>
          </a:xfrm>
        </p:spPr>
        <p:txBody>
          <a:bodyPr anchor="t" anchorCtr="0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548188" y="728664"/>
            <a:ext cx="6923812" cy="5040312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0000" y="2541600"/>
            <a:ext cx="3095625" cy="323280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349FE94D-439C-40F1-900E-BC07940E3988}" type="datetime2">
              <a:rPr lang="en-US" smtClean="0"/>
              <a:t>Wednesday, January 26, 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12094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20000" y="2636838"/>
            <a:ext cx="10728325" cy="313213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5B75179A-1E2B-41AB-B400-4F1B4022FAEE}" type="datetime2">
              <a:rPr lang="en-US" smtClean="0"/>
              <a:t>Wednesday, January 26, 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48909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40486" y="720000"/>
            <a:ext cx="1477328" cy="5048975"/>
          </a:xfrm>
        </p:spPr>
        <p:txBody>
          <a:bodyPr vert="eaVert">
            <a:normAutofit/>
          </a:bodyPr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31838" y="720000"/>
            <a:ext cx="8929614" cy="50489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05681D0F-6595-4F14-8EF3-954CD87C797B}" type="datetime2">
              <a:rPr lang="en-US" smtClean="0"/>
              <a:t>Wednesday, January 26, 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16210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9646535-AEF6-4883-A4F9-EEC1F8B4319E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2" cy="147732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0000" y="2541600"/>
            <a:ext cx="10728325" cy="322737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 vert="horz" lIns="0" tIns="180000" rIns="0" bIns="180000" rtlCol="0" anchor="ctr"/>
          <a:lstStyle>
            <a:lvl1pPr algn="l">
              <a:lnSpc>
                <a:spcPct val="120000"/>
              </a:lnSpc>
              <a:defRPr sz="120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8DEA2CF1-0EB2-4673-802D-3371233E4A77}" type="datetime2">
              <a:rPr lang="en-US" smtClean="0"/>
              <a:t>Wednesday, January 26, 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 vert="horz" lIns="0" tIns="180000" rIns="0" bIns="180000" rtlCol="0" anchor="ctr"/>
          <a:lstStyle>
            <a:lvl1pPr algn="ctr">
              <a:lnSpc>
                <a:spcPct val="120000"/>
              </a:lnSpc>
              <a:defRPr sz="120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algn="l"/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 vert="horz" lIns="0" tIns="180000" rIns="0" bIns="180000" rtlCol="0" anchor="ctr"/>
          <a:lstStyle>
            <a:lvl1pPr algn="r">
              <a:lnSpc>
                <a:spcPct val="120000"/>
              </a:lnSpc>
              <a:defRPr sz="120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1621B6DD-29C1-4FEA-923F-71EA1347694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099110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72" r:id="rId6"/>
    <p:sldLayoutId id="2147483667" r:id="rId7"/>
    <p:sldLayoutId id="2147483668" r:id="rId8"/>
    <p:sldLayoutId id="2147483669" r:id="rId9"/>
    <p:sldLayoutId id="2147483671" r:id="rId10"/>
    <p:sldLayoutId id="2147483670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kern="1200" cap="none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n/photo/896234" TargetMode="Externa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8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hyperlink" Target="https://creativecommons.org/licenses/by-sa/3.0/" TargetMode="External"/><Relationship Id="rId5" Type="http://schemas.openxmlformats.org/officeDocument/2006/relationships/hyperlink" Target="https://www.flickr.com/photos/avlxyz/4767781430/" TargetMode="External"/><Relationship Id="rId4" Type="http://schemas.openxmlformats.org/officeDocument/2006/relationships/image" Target="../media/image10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8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hyperlink" Target="https://creativecommons.org/licenses/by/3.0/" TargetMode="External"/><Relationship Id="rId5" Type="http://schemas.openxmlformats.org/officeDocument/2006/relationships/hyperlink" Target="https://www.foodista.com/recipe/ZDQWGDGJ/pan-fried-shanghai-noodles" TargetMode="External"/><Relationship Id="rId4" Type="http://schemas.openxmlformats.org/officeDocument/2006/relationships/image" Target="../media/image11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8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hyperlink" Target="https://creativecommons.org/licenses/by/3.0/" TargetMode="External"/><Relationship Id="rId5" Type="http://schemas.openxmlformats.org/officeDocument/2006/relationships/hyperlink" Target="https://gastronautdiary.blogspot.com/2011/05/before-there-was-instant-noodle.html" TargetMode="External"/><Relationship Id="rId4" Type="http://schemas.openxmlformats.org/officeDocument/2006/relationships/image" Target="../media/image12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8.png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hyperlink" Target="https://creativecommons.org/licenses/by/3.0/" TargetMode="External"/><Relationship Id="rId5" Type="http://schemas.openxmlformats.org/officeDocument/2006/relationships/hyperlink" Target="https://globalvoices.org/2016/05/17/singaporeans-are-urged-to-eat-less-rise-as-fears-grow-about-links-to-diabetes/" TargetMode="External"/><Relationship Id="rId4" Type="http://schemas.openxmlformats.org/officeDocument/2006/relationships/image" Target="../media/image13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8.png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hyperlink" Target="https://creativecommons.org/licenses/by-nc-nd/3.0/" TargetMode="External"/><Relationship Id="rId5" Type="http://schemas.openxmlformats.org/officeDocument/2006/relationships/hyperlink" Target="https://www.angsarap.net/2017/12/04/chorizo-fried-rice/" TargetMode="External"/><Relationship Id="rId4" Type="http://schemas.openxmlformats.org/officeDocument/2006/relationships/image" Target="../media/image14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8.png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16.gif"/><Relationship Id="rId5" Type="http://schemas.openxmlformats.org/officeDocument/2006/relationships/image" Target="../media/image15.png"/><Relationship Id="rId4" Type="http://schemas.openxmlformats.org/officeDocument/2006/relationships/notesSlide" Target="../notesSlides/notesSlide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8.png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18.gif"/><Relationship Id="rId5" Type="http://schemas.openxmlformats.org/officeDocument/2006/relationships/image" Target="../media/image17.png"/><Relationship Id="rId4" Type="http://schemas.openxmlformats.org/officeDocument/2006/relationships/notesSlide" Target="../notesSlides/notesSlide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8.png"/><Relationship Id="rId5" Type="http://schemas.openxmlformats.org/officeDocument/2006/relationships/image" Target="../media/image20.png"/><Relationship Id="rId4" Type="http://schemas.openxmlformats.org/officeDocument/2006/relationships/image" Target="../media/image19.gi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8.png"/><Relationship Id="rId5" Type="http://schemas.openxmlformats.org/officeDocument/2006/relationships/image" Target="../media/image22.gif"/><Relationship Id="rId4" Type="http://schemas.openxmlformats.org/officeDocument/2006/relationships/image" Target="../media/image2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8.png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hyperlink" Target="https://creativecommons.org/licenses/by/3.0/" TargetMode="External"/><Relationship Id="rId5" Type="http://schemas.openxmlformats.org/officeDocument/2006/relationships/hyperlink" Target="https://foto.wuestenigel.com/raw-chicken-white-meat/" TargetMode="External"/><Relationship Id="rId4" Type="http://schemas.openxmlformats.org/officeDocument/2006/relationships/image" Target="../media/image23.jp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8.png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hyperlink" Target="https://creativecommons.org/licenses/by/3.0/" TargetMode="External"/><Relationship Id="rId5" Type="http://schemas.openxmlformats.org/officeDocument/2006/relationships/hyperlink" Target="http://www.freeimageslive.co.uk/free_stock_image/raw-beef-fillet-jpg" TargetMode="External"/><Relationship Id="rId4" Type="http://schemas.openxmlformats.org/officeDocument/2006/relationships/image" Target="../media/image24.jp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8.png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hyperlink" Target="https://creativecommons.org/licenses/by-sa/3.0/" TargetMode="External"/><Relationship Id="rId5" Type="http://schemas.openxmlformats.org/officeDocument/2006/relationships/hyperlink" Target="https://www.kitchentrials.com/2015/08/20/herb-and-garlic-lamb-chop-pops/" TargetMode="External"/><Relationship Id="rId4" Type="http://schemas.openxmlformats.org/officeDocument/2006/relationships/image" Target="../media/image25.jp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8.png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hyperlink" Target="https://creativecommons.org/licenses/by/3.0/" TargetMode="External"/><Relationship Id="rId5" Type="http://schemas.openxmlformats.org/officeDocument/2006/relationships/hyperlink" Target="https://www.flickr.com/photos/12508217@N08/10818677114" TargetMode="External"/><Relationship Id="rId4" Type="http://schemas.openxmlformats.org/officeDocument/2006/relationships/image" Target="../media/image28.jp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6" Type="http://schemas.openxmlformats.org/officeDocument/2006/relationships/image" Target="../media/image8.png"/><Relationship Id="rId5" Type="http://schemas.openxmlformats.org/officeDocument/2006/relationships/hyperlink" Target="https://pxhere.com/en/photo/1568951" TargetMode="External"/><Relationship Id="rId4" Type="http://schemas.openxmlformats.org/officeDocument/2006/relationships/image" Target="../media/image29.jp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6" Type="http://schemas.openxmlformats.org/officeDocument/2006/relationships/image" Target="../media/image8.png"/><Relationship Id="rId5" Type="http://schemas.openxmlformats.org/officeDocument/2006/relationships/hyperlink" Target="https://www.publicdomainpictures.net/en/view-image.php?image=268493&amp;picture=herbal-tea" TargetMode="External"/><Relationship Id="rId4" Type="http://schemas.openxmlformats.org/officeDocument/2006/relationships/image" Target="../media/image30.jp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8.png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6" Type="http://schemas.openxmlformats.org/officeDocument/2006/relationships/hyperlink" Target="https://creativecommons.org/licenses/by-sa/3.0/" TargetMode="External"/><Relationship Id="rId5" Type="http://schemas.openxmlformats.org/officeDocument/2006/relationships/hyperlink" Target="https://en.wikipedia.org/wiki/Tea" TargetMode="External"/><Relationship Id="rId4" Type="http://schemas.openxmlformats.org/officeDocument/2006/relationships/image" Target="../media/image31.jp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8.png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6" Type="http://schemas.openxmlformats.org/officeDocument/2006/relationships/hyperlink" Target="https://creativecommons.org/licenses/by-nc-nd/3.0/" TargetMode="External"/><Relationship Id="rId5" Type="http://schemas.openxmlformats.org/officeDocument/2006/relationships/hyperlink" Target="https://alina00.com/yspin/" TargetMode="External"/><Relationship Id="rId4" Type="http://schemas.openxmlformats.org/officeDocument/2006/relationships/image" Target="../media/image32.jp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6" Type="http://schemas.openxmlformats.org/officeDocument/2006/relationships/image" Target="../media/image8.png"/><Relationship Id="rId5" Type="http://schemas.openxmlformats.org/officeDocument/2006/relationships/hyperlink" Target="https://publicdomainq.net/tea-drink-0015306/" TargetMode="External"/><Relationship Id="rId4" Type="http://schemas.openxmlformats.org/officeDocument/2006/relationships/image" Target="../media/image33.jp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8.png"/><Relationship Id="rId2" Type="http://schemas.openxmlformats.org/officeDocument/2006/relationships/audio" Target="../media/media20.m4a"/><Relationship Id="rId1" Type="http://schemas.microsoft.com/office/2007/relationships/media" Target="../media/media20.m4a"/><Relationship Id="rId6" Type="http://schemas.openxmlformats.org/officeDocument/2006/relationships/hyperlink" Target="https://creativecommons.org/licenses/by-nc-nd/3.0/" TargetMode="External"/><Relationship Id="rId5" Type="http://schemas.openxmlformats.org/officeDocument/2006/relationships/hyperlink" Target="https://alina00.com/yspin/" TargetMode="External"/><Relationship Id="rId4" Type="http://schemas.openxmlformats.org/officeDocument/2006/relationships/image" Target="../media/image32.jp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8.png"/><Relationship Id="rId2" Type="http://schemas.openxmlformats.org/officeDocument/2006/relationships/audio" Target="../media/media21.m4a"/><Relationship Id="rId1" Type="http://schemas.microsoft.com/office/2007/relationships/media" Target="../media/media21.m4a"/><Relationship Id="rId6" Type="http://schemas.openxmlformats.org/officeDocument/2006/relationships/hyperlink" Target="https://creativecommons.org/licenses/by-nc/3.0/" TargetMode="External"/><Relationship Id="rId5" Type="http://schemas.openxmlformats.org/officeDocument/2006/relationships/hyperlink" Target="http://www.pngall.com/oolong-tea-png" TargetMode="External"/><Relationship Id="rId4" Type="http://schemas.openxmlformats.org/officeDocument/2006/relationships/image" Target="../media/image34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8.png"/><Relationship Id="rId2" Type="http://schemas.openxmlformats.org/officeDocument/2006/relationships/audio" Target="../media/media22.m4a"/><Relationship Id="rId1" Type="http://schemas.microsoft.com/office/2007/relationships/media" Target="../media/media22.m4a"/><Relationship Id="rId6" Type="http://schemas.openxmlformats.org/officeDocument/2006/relationships/hyperlink" Target="https://creativecommons.org/licenses/by-sa/3.0/" TargetMode="External"/><Relationship Id="rId5" Type="http://schemas.openxmlformats.org/officeDocument/2006/relationships/hyperlink" Target="https://www.flickr.com/photos/91049143@N00/13744309264" TargetMode="External"/><Relationship Id="rId4" Type="http://schemas.openxmlformats.org/officeDocument/2006/relationships/image" Target="../media/image35.jp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8.png"/><Relationship Id="rId2" Type="http://schemas.openxmlformats.org/officeDocument/2006/relationships/audio" Target="../media/media23.m4a"/><Relationship Id="rId1" Type="http://schemas.microsoft.com/office/2007/relationships/media" Target="../media/media23.m4a"/><Relationship Id="rId6" Type="http://schemas.openxmlformats.org/officeDocument/2006/relationships/hyperlink" Target="https://creativecommons.org/licenses/by-nc-nd/3.0/" TargetMode="External"/><Relationship Id="rId5" Type="http://schemas.openxmlformats.org/officeDocument/2006/relationships/hyperlink" Target="https://www.flickr.com/photos/euqus/3894678558" TargetMode="External"/><Relationship Id="rId4" Type="http://schemas.openxmlformats.org/officeDocument/2006/relationships/image" Target="../media/image36.jpg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4.mp4"/><Relationship Id="rId1" Type="http://schemas.microsoft.com/office/2007/relationships/media" Target="../media/media24.mp4"/><Relationship Id="rId4" Type="http://schemas.openxmlformats.org/officeDocument/2006/relationships/image" Target="../media/image38.png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pixabay.com/en/sandwich-bread-food-tomato-fresh-311262/" TargetMode="External"/><Relationship Id="rId2" Type="http://schemas.openxmlformats.org/officeDocument/2006/relationships/audio" Target="../media/media25.m4a"/><Relationship Id="rId1" Type="http://schemas.microsoft.com/office/2007/relationships/media" Target="../media/media25.m4a"/><Relationship Id="rId6" Type="http://schemas.openxmlformats.org/officeDocument/2006/relationships/image" Target="../media/image42.png"/><Relationship Id="rId5" Type="http://schemas.openxmlformats.org/officeDocument/2006/relationships/hyperlink" Target="https://freesvg.org/yummy-smiley" TargetMode="External"/><Relationship Id="rId4" Type="http://schemas.openxmlformats.org/officeDocument/2006/relationships/image" Target="../media/image41.png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slideLayout" Target="../slideLayouts/slideLayout2.xml"/><Relationship Id="rId7" Type="http://schemas.openxmlformats.org/officeDocument/2006/relationships/hyperlink" Target="http://www.publicdomainfiles.com/show_file.php?id=13545952817480" TargetMode="External"/><Relationship Id="rId2" Type="http://schemas.openxmlformats.org/officeDocument/2006/relationships/audio" Target="../media/media26.m4a"/><Relationship Id="rId1" Type="http://schemas.microsoft.com/office/2007/relationships/media" Target="../media/media26.m4a"/><Relationship Id="rId6" Type="http://schemas.openxmlformats.org/officeDocument/2006/relationships/image" Target="../media/image43.png"/><Relationship Id="rId5" Type="http://schemas.openxmlformats.org/officeDocument/2006/relationships/hyperlink" Target="https://freesvg.org/yummy-smiley" TargetMode="External"/><Relationship Id="rId4" Type="http://schemas.openxmlformats.org/officeDocument/2006/relationships/image" Target="../media/image41.png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jpeg"/><Relationship Id="rId13" Type="http://schemas.openxmlformats.org/officeDocument/2006/relationships/image" Target="../media/image45.jpg"/><Relationship Id="rId3" Type="http://schemas.openxmlformats.org/officeDocument/2006/relationships/hyperlink" Target="https://www.angsarap.net/2017/12/04/chorizo-fried-rice/" TargetMode="External"/><Relationship Id="rId7" Type="http://schemas.openxmlformats.org/officeDocument/2006/relationships/hyperlink" Target="https://www.flickr.com/photos/euqus/3894678558" TargetMode="External"/><Relationship Id="rId12" Type="http://schemas.openxmlformats.org/officeDocument/2006/relationships/hyperlink" Target="https://creativecommons.org/licenses/by/3.0/" TargetMode="External"/><Relationship Id="rId2" Type="http://schemas.openxmlformats.org/officeDocument/2006/relationships/image" Target="../media/image14.jpg"/><Relationship Id="rId16" Type="http://schemas.openxmlformats.org/officeDocument/2006/relationships/hyperlink" Target="https://www.freeimageslive.co.uk/free_stock_image/hot-black-tea-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6.jpg"/><Relationship Id="rId11" Type="http://schemas.openxmlformats.org/officeDocument/2006/relationships/hyperlink" Target="https://creativecommons.org/licenses/by-sa/3.0/" TargetMode="External"/><Relationship Id="rId5" Type="http://schemas.openxmlformats.org/officeDocument/2006/relationships/hyperlink" Target="https://en.wikipedia.org/wiki/Tea" TargetMode="External"/><Relationship Id="rId15" Type="http://schemas.openxmlformats.org/officeDocument/2006/relationships/image" Target="../media/image46.jpg"/><Relationship Id="rId10" Type="http://schemas.openxmlformats.org/officeDocument/2006/relationships/hyperlink" Target="https://creativecommons.org/licenses/by-nc-nd/3.0/" TargetMode="External"/><Relationship Id="rId4" Type="http://schemas.openxmlformats.org/officeDocument/2006/relationships/image" Target="../media/image31.jpg"/><Relationship Id="rId9" Type="http://schemas.openxmlformats.org/officeDocument/2006/relationships/hyperlink" Target="https://www.homemade-chinese-soups.com/chinese-chicken-noodle-soup.html" TargetMode="External"/><Relationship Id="rId14" Type="http://schemas.openxmlformats.org/officeDocument/2006/relationships/hyperlink" Target="https://www.angsarap.net/2016/08/05/spicy-beef-noodle-soup/" TargetMode="Externa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421483-4943-7344-8F35-A8E6F22E768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/>
              <a:t>Learn to Teach Mandarin: CPD for KS2 and KS3 teachers</a:t>
            </a:r>
            <a:endParaRPr lang="en-CN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F150D18-08FD-FD43-BEE5-D6FF9737EF6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CN" dirty="0"/>
              <a:t>course tutor: Yuqi Tang</a:t>
            </a:r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0B62BC62-5600-3F4C-8A3B-47E9B7166A44}"/>
              </a:ext>
            </a:extLst>
          </p:cNvPr>
          <p:cNvGrpSpPr/>
          <p:nvPr/>
        </p:nvGrpSpPr>
        <p:grpSpPr>
          <a:xfrm>
            <a:off x="785447" y="4370420"/>
            <a:ext cx="10621106" cy="2349500"/>
            <a:chOff x="607786" y="4404286"/>
            <a:chExt cx="10621106" cy="2349500"/>
          </a:xfrm>
        </p:grpSpPr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F4B5949D-347D-C143-915F-93A1285F2199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6096000" y="4707686"/>
              <a:ext cx="1750483" cy="1742703"/>
            </a:xfrm>
            <a:prstGeom prst="rect">
              <a:avLst/>
            </a:prstGeom>
          </p:spPr>
        </p:pic>
        <p:grpSp>
          <p:nvGrpSpPr>
            <p:cNvPr id="24" name="Group 23">
              <a:extLst>
                <a:ext uri="{FF2B5EF4-FFF2-40B4-BE49-F238E27FC236}">
                  <a16:creationId xmlns:a16="http://schemas.microsoft.com/office/drawing/2014/main" id="{1CC977B6-9869-7E46-A659-6B81D67052F2}"/>
                </a:ext>
              </a:extLst>
            </p:cNvPr>
            <p:cNvGrpSpPr/>
            <p:nvPr/>
          </p:nvGrpSpPr>
          <p:grpSpPr>
            <a:xfrm>
              <a:off x="607786" y="4404286"/>
              <a:ext cx="5085190" cy="2349500"/>
              <a:chOff x="607786" y="4404286"/>
              <a:chExt cx="5085190" cy="2349500"/>
            </a:xfrm>
          </p:grpSpPr>
          <p:pic>
            <p:nvPicPr>
              <p:cNvPr id="15" name="Picture 14">
                <a:extLst>
                  <a:ext uri="{FF2B5EF4-FFF2-40B4-BE49-F238E27FC236}">
                    <a16:creationId xmlns:a16="http://schemas.microsoft.com/office/drawing/2014/main" id="{62F2DA18-F4CF-8547-8705-EF3808E00804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26667"/>
              <a:stretch/>
            </p:blipFill>
            <p:spPr>
              <a:xfrm>
                <a:off x="1967643" y="4404286"/>
                <a:ext cx="3725333" cy="2349500"/>
              </a:xfrm>
              <a:prstGeom prst="rect">
                <a:avLst/>
              </a:prstGeom>
            </p:spPr>
          </p:pic>
          <p:pic>
            <p:nvPicPr>
              <p:cNvPr id="19" name="Picture 18">
                <a:extLst>
                  <a:ext uri="{FF2B5EF4-FFF2-40B4-BE49-F238E27FC236}">
                    <a16:creationId xmlns:a16="http://schemas.microsoft.com/office/drawing/2014/main" id="{4FD9F067-7C73-474F-A9CB-3BC4EC8353A3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r="74120"/>
              <a:stretch/>
            </p:blipFill>
            <p:spPr>
              <a:xfrm>
                <a:off x="607786" y="4784053"/>
                <a:ext cx="1359857" cy="1742703"/>
              </a:xfrm>
              <a:prstGeom prst="rect">
                <a:avLst/>
              </a:prstGeom>
            </p:spPr>
          </p:pic>
        </p:grpSp>
        <p:pic>
          <p:nvPicPr>
            <p:cNvPr id="23" name="Picture 22">
              <a:extLst>
                <a:ext uri="{FF2B5EF4-FFF2-40B4-BE49-F238E27FC236}">
                  <a16:creationId xmlns:a16="http://schemas.microsoft.com/office/drawing/2014/main" id="{BE8C5D3B-F5A0-294A-AF4F-82D660D2DC9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l="6129" t="6994" r="7693" b="9165"/>
            <a:stretch/>
          </p:blipFill>
          <p:spPr>
            <a:xfrm>
              <a:off x="9129157" y="4594116"/>
              <a:ext cx="2099735" cy="1969841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40401096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70CFC3-423B-304F-90A5-BD60F125A4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</a:t>
            </a:r>
            <a:r>
              <a:rPr lang="en-CN" dirty="0"/>
              <a:t>ones and colours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72B686-4B4F-6740-9576-BAC0CC2275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CN"/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0743DC5A-A90D-B64B-888F-E07F81358E6B}"/>
              </a:ext>
            </a:extLst>
          </p:cNvPr>
          <p:cNvGrpSpPr/>
          <p:nvPr/>
        </p:nvGrpSpPr>
        <p:grpSpPr>
          <a:xfrm>
            <a:off x="359998" y="1578247"/>
            <a:ext cx="11448325" cy="4165301"/>
            <a:chOff x="371837" y="1602507"/>
            <a:chExt cx="11448325" cy="4636293"/>
          </a:xfrm>
        </p:grpSpPr>
        <p:pic>
          <p:nvPicPr>
            <p:cNvPr id="4" name="tone-chart-new-1.png" descr="tone-chart-new-1.png">
              <a:extLst>
                <a:ext uri="{FF2B5EF4-FFF2-40B4-BE49-F238E27FC236}">
                  <a16:creationId xmlns:a16="http://schemas.microsoft.com/office/drawing/2014/main" id="{C98B7AA6-9078-BF48-9FB6-50A336015B4C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71837" y="1602507"/>
              <a:ext cx="11448325" cy="4636293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sp>
          <p:nvSpPr>
            <p:cNvPr id="5" name="Rectangle">
              <a:extLst>
                <a:ext uri="{FF2B5EF4-FFF2-40B4-BE49-F238E27FC236}">
                  <a16:creationId xmlns:a16="http://schemas.microsoft.com/office/drawing/2014/main" id="{60B9E09E-6AD1-374D-B6C2-BCDA9F2FCCC1}"/>
                </a:ext>
              </a:extLst>
            </p:cNvPr>
            <p:cNvSpPr/>
            <p:nvPr/>
          </p:nvSpPr>
          <p:spPr>
            <a:xfrm>
              <a:off x="3052350" y="2327985"/>
              <a:ext cx="1694556" cy="208877"/>
            </a:xfrm>
            <a:prstGeom prst="rect">
              <a:avLst/>
            </a:prstGeom>
            <a:blipFill rotWithShape="1">
              <a:blip r:embed="rId3"/>
              <a:srcRect/>
              <a:tile tx="0" ty="0" sx="100000" sy="100000" flip="none" algn="tl"/>
            </a:blipFill>
            <a:ln w="12700" cap="flat">
              <a:noFill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>
                <a:lnSpc>
                  <a:spcPct val="100000"/>
                </a:lnSpc>
                <a:defRPr>
                  <a:solidFill>
                    <a:srgbClr val="F3F1DF"/>
                  </a:solidFill>
                  <a:effectLst/>
                </a:defRPr>
              </a:pPr>
              <a:endParaRPr/>
            </a:p>
          </p:txBody>
        </p:sp>
        <p:sp>
          <p:nvSpPr>
            <p:cNvPr id="6" name="Rectangle">
              <a:extLst>
                <a:ext uri="{FF2B5EF4-FFF2-40B4-BE49-F238E27FC236}">
                  <a16:creationId xmlns:a16="http://schemas.microsoft.com/office/drawing/2014/main" id="{69BA12C3-65EA-C843-A3D7-884F953E48B3}"/>
                </a:ext>
              </a:extLst>
            </p:cNvPr>
            <p:cNvSpPr/>
            <p:nvPr/>
          </p:nvSpPr>
          <p:spPr>
            <a:xfrm rot="19196662">
              <a:off x="4997767" y="2935940"/>
              <a:ext cx="2045736" cy="256627"/>
            </a:xfrm>
            <a:prstGeom prst="rect">
              <a:avLst/>
            </a:prstGeom>
            <a:blipFill rotWithShape="1">
              <a:blip r:embed="rId4"/>
              <a:srcRect/>
              <a:tile tx="0" ty="0" sx="100000" sy="100000" flip="none" algn="tl"/>
            </a:blipFill>
            <a:ln w="12700" cap="flat">
              <a:noFill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>
                <a:lnSpc>
                  <a:spcPct val="100000"/>
                </a:lnSpc>
                <a:defRPr>
                  <a:solidFill>
                    <a:srgbClr val="F3F1DF"/>
                  </a:solidFill>
                  <a:effectLst/>
                </a:defRPr>
              </a:pPr>
              <a:endParaRPr/>
            </a:p>
          </p:txBody>
        </p:sp>
        <p:sp>
          <p:nvSpPr>
            <p:cNvPr id="7" name="Line">
              <a:extLst>
                <a:ext uri="{FF2B5EF4-FFF2-40B4-BE49-F238E27FC236}">
                  <a16:creationId xmlns:a16="http://schemas.microsoft.com/office/drawing/2014/main" id="{364B2F99-BE38-6E4C-A937-B68F0068D9F6}"/>
                </a:ext>
              </a:extLst>
            </p:cNvPr>
            <p:cNvSpPr/>
            <p:nvPr/>
          </p:nvSpPr>
          <p:spPr>
            <a:xfrm>
              <a:off x="7277965" y="2986320"/>
              <a:ext cx="1997861" cy="174829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0" y="14272"/>
                  </a:moveTo>
                  <a:lnTo>
                    <a:pt x="1227" y="16593"/>
                  </a:lnTo>
                  <a:lnTo>
                    <a:pt x="2015" y="18637"/>
                  </a:lnTo>
                  <a:lnTo>
                    <a:pt x="4776" y="20783"/>
                  </a:lnTo>
                  <a:lnTo>
                    <a:pt x="7445" y="21600"/>
                  </a:lnTo>
                  <a:lnTo>
                    <a:pt x="10447" y="19631"/>
                  </a:lnTo>
                  <a:lnTo>
                    <a:pt x="13759" y="15001"/>
                  </a:lnTo>
                  <a:lnTo>
                    <a:pt x="18874" y="6450"/>
                  </a:lnTo>
                  <a:lnTo>
                    <a:pt x="21600" y="0"/>
                  </a:lnTo>
                </a:path>
              </a:pathLst>
            </a:custGeom>
            <a:noFill/>
            <a:ln w="393700" cap="flat">
              <a:solidFill>
                <a:srgbClr val="00F900"/>
              </a:solidFill>
              <a:prstDash val="solid"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>
                <a:lnSpc>
                  <a:spcPct val="100000"/>
                </a:lnSpc>
                <a:defRPr>
                  <a:effectLst/>
                </a:defRPr>
              </a:pPr>
              <a:endParaRPr dirty="0"/>
            </a:p>
          </p:txBody>
        </p:sp>
        <p:sp>
          <p:nvSpPr>
            <p:cNvPr id="8" name="1st tone">
              <a:extLst>
                <a:ext uri="{FF2B5EF4-FFF2-40B4-BE49-F238E27FC236}">
                  <a16:creationId xmlns:a16="http://schemas.microsoft.com/office/drawing/2014/main" id="{14C93259-3EBB-864B-BC4A-69FE280439B6}"/>
                </a:ext>
              </a:extLst>
            </p:cNvPr>
            <p:cNvSpPr txBox="1"/>
            <p:nvPr/>
          </p:nvSpPr>
          <p:spPr>
            <a:xfrm>
              <a:off x="3110456" y="5428902"/>
              <a:ext cx="1578343" cy="417905"/>
            </a:xfrm>
            <a:prstGeom prst="rect">
              <a:avLst/>
            </a:prstGeom>
            <a:solidFill>
              <a:srgbClr val="FFFFFF"/>
            </a:solidFill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="http://schemas.openxmlformats.org/officeDocument/2006/math" xmlns:a14="http://schemas.microsoft.com/office/drawing/2010/main" xmlns:ma14="http://schemas.microsoft.com/office/mac/drawingml/2011/main" val="1"/>
              </a:ext>
            </a:extLst>
          </p:spPr>
          <p:txBody>
            <a:bodyPr wrap="square" lIns="50800" tIns="50800" rIns="50800" bIns="50800" numCol="1" anchor="ctr">
              <a:noAutofit/>
            </a:bodyPr>
            <a:lstStyle>
              <a:lvl1pPr>
                <a:lnSpc>
                  <a:spcPct val="100000"/>
                </a:lnSpc>
                <a:defRPr b="1">
                  <a:solidFill>
                    <a:srgbClr val="0433FF"/>
                  </a:solidFill>
                </a:defRPr>
              </a:lvl1pPr>
            </a:lstStyle>
            <a:p>
              <a:pPr>
                <a:defRPr>
                  <a:effectLst/>
                </a:defRPr>
              </a:pPr>
              <a:r>
                <a:rPr sz="3000" dirty="0"/>
                <a:t>1st tone</a:t>
              </a:r>
            </a:p>
          </p:txBody>
        </p:sp>
        <p:sp>
          <p:nvSpPr>
            <p:cNvPr id="9" name="2nd tone">
              <a:extLst>
                <a:ext uri="{FF2B5EF4-FFF2-40B4-BE49-F238E27FC236}">
                  <a16:creationId xmlns:a16="http://schemas.microsoft.com/office/drawing/2014/main" id="{4D56E447-7EF5-8C44-A94F-64A09AA08910}"/>
                </a:ext>
              </a:extLst>
            </p:cNvPr>
            <p:cNvSpPr txBox="1"/>
            <p:nvPr/>
          </p:nvSpPr>
          <p:spPr>
            <a:xfrm>
              <a:off x="5180263" y="5392460"/>
              <a:ext cx="1578343" cy="417905"/>
            </a:xfrm>
            <a:prstGeom prst="rect">
              <a:avLst/>
            </a:prstGeom>
            <a:solidFill>
              <a:srgbClr val="FFFFFF"/>
            </a:solidFill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="http://schemas.openxmlformats.org/officeDocument/2006/math" xmlns:a14="http://schemas.microsoft.com/office/drawing/2010/main" xmlns:ma14="http://schemas.microsoft.com/office/mac/drawingml/2011/main" val="1"/>
              </a:ext>
            </a:extLst>
          </p:spPr>
          <p:txBody>
            <a:bodyPr wrap="square" lIns="50800" tIns="50800" rIns="50800" bIns="50800" numCol="1" anchor="ctr">
              <a:noAutofit/>
            </a:bodyPr>
            <a:lstStyle>
              <a:lvl1pPr>
                <a:lnSpc>
                  <a:spcPct val="100000"/>
                </a:lnSpc>
                <a:defRPr b="1">
                  <a:solidFill>
                    <a:srgbClr val="FFFB00"/>
                  </a:solidFill>
                </a:defRPr>
              </a:lvl1pPr>
            </a:lstStyle>
            <a:p>
              <a:pPr>
                <a:defRPr>
                  <a:effectLst/>
                </a:defRPr>
              </a:pPr>
              <a:r>
                <a:rPr sz="3000" dirty="0"/>
                <a:t>2nd tone</a:t>
              </a:r>
            </a:p>
          </p:txBody>
        </p:sp>
        <p:sp>
          <p:nvSpPr>
            <p:cNvPr id="10" name="3rd tone">
              <a:extLst>
                <a:ext uri="{FF2B5EF4-FFF2-40B4-BE49-F238E27FC236}">
                  <a16:creationId xmlns:a16="http://schemas.microsoft.com/office/drawing/2014/main" id="{58ABC5B5-5492-554F-8C21-22B9D12BE9FC}"/>
                </a:ext>
              </a:extLst>
            </p:cNvPr>
            <p:cNvSpPr txBox="1"/>
            <p:nvPr/>
          </p:nvSpPr>
          <p:spPr>
            <a:xfrm>
              <a:off x="7490297" y="5392460"/>
              <a:ext cx="1578343" cy="417905"/>
            </a:xfrm>
            <a:prstGeom prst="rect">
              <a:avLst/>
            </a:prstGeom>
            <a:solidFill>
              <a:srgbClr val="FFFFFF"/>
            </a:solidFill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="http://schemas.openxmlformats.org/officeDocument/2006/math" xmlns:a14="http://schemas.microsoft.com/office/drawing/2010/main" xmlns:ma14="http://schemas.microsoft.com/office/mac/drawingml/2011/main" val="1"/>
              </a:ext>
            </a:extLst>
          </p:spPr>
          <p:txBody>
            <a:bodyPr wrap="square" lIns="50800" tIns="50800" rIns="50800" bIns="50800" numCol="1" anchor="ctr">
              <a:noAutofit/>
            </a:bodyPr>
            <a:lstStyle>
              <a:lvl1pPr>
                <a:lnSpc>
                  <a:spcPct val="100000"/>
                </a:lnSpc>
                <a:defRPr b="1">
                  <a:solidFill>
                    <a:srgbClr val="00F900"/>
                  </a:solidFill>
                </a:defRPr>
              </a:lvl1pPr>
            </a:lstStyle>
            <a:p>
              <a:pPr>
                <a:defRPr>
                  <a:effectLst/>
                </a:defRPr>
              </a:pPr>
              <a:r>
                <a:rPr sz="3000" dirty="0"/>
                <a:t>3rd tone</a:t>
              </a:r>
            </a:p>
          </p:txBody>
        </p:sp>
        <p:sp>
          <p:nvSpPr>
            <p:cNvPr id="11" name="4th tone">
              <a:extLst>
                <a:ext uri="{FF2B5EF4-FFF2-40B4-BE49-F238E27FC236}">
                  <a16:creationId xmlns:a16="http://schemas.microsoft.com/office/drawing/2014/main" id="{DCF8260C-8F17-5C40-8B46-073A1B3D0F4B}"/>
                </a:ext>
              </a:extLst>
            </p:cNvPr>
            <p:cNvSpPr txBox="1"/>
            <p:nvPr/>
          </p:nvSpPr>
          <p:spPr>
            <a:xfrm>
              <a:off x="9800332" y="5392460"/>
              <a:ext cx="1578343" cy="417905"/>
            </a:xfrm>
            <a:prstGeom prst="rect">
              <a:avLst/>
            </a:prstGeom>
            <a:solidFill>
              <a:srgbClr val="FFFFFF"/>
            </a:solidFill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="http://schemas.openxmlformats.org/officeDocument/2006/math" xmlns:a14="http://schemas.microsoft.com/office/drawing/2010/main" xmlns:ma14="http://schemas.microsoft.com/office/mac/drawingml/2011/main" val="1"/>
              </a:ext>
            </a:extLst>
          </p:spPr>
          <p:txBody>
            <a:bodyPr wrap="square" lIns="50800" tIns="50800" rIns="50800" bIns="50800" numCol="1" anchor="ctr">
              <a:noAutofit/>
            </a:bodyPr>
            <a:lstStyle>
              <a:lvl1pPr>
                <a:lnSpc>
                  <a:spcPct val="100000"/>
                </a:lnSpc>
                <a:defRPr b="1">
                  <a:solidFill>
                    <a:srgbClr val="FF2600"/>
                  </a:solidFill>
                </a:defRPr>
              </a:lvl1pPr>
            </a:lstStyle>
            <a:p>
              <a:pPr>
                <a:defRPr>
                  <a:effectLst/>
                </a:defRPr>
              </a:pPr>
              <a:r>
                <a:rPr sz="3000" dirty="0"/>
                <a:t>4th tone</a:t>
              </a:r>
            </a:p>
          </p:txBody>
        </p:sp>
      </p:grpSp>
      <p:sp>
        <p:nvSpPr>
          <p:cNvPr id="16" name="TextBox 15">
            <a:extLst>
              <a:ext uri="{FF2B5EF4-FFF2-40B4-BE49-F238E27FC236}">
                <a16:creationId xmlns:a16="http://schemas.microsoft.com/office/drawing/2014/main" id="{D6673D33-958D-104C-81A2-09A33D9ABE3D}"/>
              </a:ext>
            </a:extLst>
          </p:cNvPr>
          <p:cNvSpPr txBox="1"/>
          <p:nvPr/>
        </p:nvSpPr>
        <p:spPr>
          <a:xfrm>
            <a:off x="2027693" y="5805990"/>
            <a:ext cx="8136611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 sz="7500"/>
            </a:pPr>
            <a:r>
              <a:rPr lang="en-US" sz="3000" dirty="0"/>
              <a:t>Note: There’s also a 5th neutral tone.</a:t>
            </a:r>
          </a:p>
        </p:txBody>
      </p:sp>
    </p:spTree>
    <p:extLst>
      <p:ext uri="{BB962C8B-B14F-4D97-AF65-F5344CB8AC3E}">
        <p14:creationId xmlns:p14="http://schemas.microsoft.com/office/powerpoint/2010/main" val="21014570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2700F2-08F8-1048-AA1C-F62DD704AE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f</a:t>
            </a:r>
            <a:r>
              <a:rPr lang="en-CN"/>
              <a:t>or </a:t>
            </a:r>
            <a:r>
              <a:rPr lang="en-CN" dirty="0"/>
              <a:t>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7AFC50-13A4-DD46-90B6-60C35E923B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997" y="1658320"/>
            <a:ext cx="10728325" cy="4219144"/>
          </a:xfrm>
        </p:spPr>
        <p:txBody>
          <a:bodyPr>
            <a:noAutofit/>
          </a:bodyPr>
          <a:lstStyle/>
          <a:p>
            <a:pPr marL="0" indent="0" algn="ctr" defTabSz="652145">
              <a:spcBef>
                <a:spcPts val="2400"/>
              </a:spcBef>
              <a:buSzTx/>
              <a:buNone/>
              <a:defRPr sz="5925">
                <a:effectLst>
                  <a:outerShdw blurRad="20066" dist="10033" rotWithShape="0">
                    <a:srgbClr val="FFFFFF">
                      <a:alpha val="45000"/>
                    </a:srgbClr>
                  </a:outerShdw>
                </a:effectLst>
              </a:defRPr>
            </a:pPr>
            <a:r>
              <a:rPr lang="en-US" sz="3200" dirty="0">
                <a:solidFill>
                  <a:schemeClr val="tx1"/>
                </a:solidFill>
              </a:rPr>
              <a:t>m + </a:t>
            </a:r>
            <a:r>
              <a:rPr lang="en-US" sz="3200" dirty="0" err="1">
                <a:solidFill>
                  <a:schemeClr val="tx1"/>
                </a:solidFill>
              </a:rPr>
              <a:t>ā</a:t>
            </a:r>
            <a:r>
              <a:rPr lang="en-US" sz="3200" dirty="0">
                <a:solidFill>
                  <a:schemeClr val="tx1"/>
                </a:solidFill>
              </a:rPr>
              <a:t> = </a:t>
            </a:r>
            <a:r>
              <a:rPr lang="en-US" sz="3200" dirty="0" err="1">
                <a:solidFill>
                  <a:schemeClr val="tx1"/>
                </a:solidFill>
              </a:rPr>
              <a:t>mā</a:t>
            </a:r>
            <a:r>
              <a:rPr lang="en-US" sz="3200" dirty="0">
                <a:solidFill>
                  <a:schemeClr val="tx1"/>
                </a:solidFill>
              </a:rPr>
              <a:t> </a:t>
            </a:r>
            <a:r>
              <a:rPr lang="zh-CN" altLang="en-US" sz="3200" dirty="0">
                <a:solidFill>
                  <a:srgbClr val="0070C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妈</a:t>
            </a:r>
            <a:r>
              <a:rPr lang="zh-CN" altLang="en-US" sz="3200" dirty="0">
                <a:solidFill>
                  <a:schemeClr val="tx1"/>
                </a:solidFill>
              </a:rPr>
              <a:t>（</a:t>
            </a:r>
            <a:r>
              <a:rPr lang="en-US" sz="3200" dirty="0">
                <a:solidFill>
                  <a:schemeClr val="tx1"/>
                </a:solidFill>
              </a:rPr>
              <a:t>mum）</a:t>
            </a:r>
          </a:p>
          <a:p>
            <a:pPr marL="0" indent="0" algn="ctr" defTabSz="652145">
              <a:spcBef>
                <a:spcPts val="2400"/>
              </a:spcBef>
              <a:buSzTx/>
              <a:buNone/>
              <a:defRPr sz="5925">
                <a:effectLst>
                  <a:outerShdw blurRad="20066" dist="10033" rotWithShape="0">
                    <a:srgbClr val="FFFFFF">
                      <a:alpha val="45000"/>
                    </a:srgbClr>
                  </a:outerShdw>
                </a:effectLst>
              </a:defRPr>
            </a:pPr>
            <a:r>
              <a:rPr lang="en-US" sz="3200" dirty="0">
                <a:solidFill>
                  <a:schemeClr val="tx1"/>
                </a:solidFill>
              </a:rPr>
              <a:t>m + </a:t>
            </a:r>
            <a:r>
              <a:rPr lang="en-US" sz="3200" dirty="0" err="1">
                <a:solidFill>
                  <a:schemeClr val="tx1"/>
                </a:solidFill>
              </a:rPr>
              <a:t>á</a:t>
            </a:r>
            <a:r>
              <a:rPr lang="en-US" sz="3200" dirty="0">
                <a:solidFill>
                  <a:schemeClr val="tx1"/>
                </a:solidFill>
              </a:rPr>
              <a:t> = </a:t>
            </a:r>
            <a:r>
              <a:rPr lang="en-US" sz="3200" dirty="0" err="1">
                <a:solidFill>
                  <a:schemeClr val="tx1"/>
                </a:solidFill>
              </a:rPr>
              <a:t>má</a:t>
            </a:r>
            <a:r>
              <a:rPr lang="en-US" sz="3200" dirty="0">
                <a:solidFill>
                  <a:schemeClr val="tx1"/>
                </a:solidFill>
              </a:rPr>
              <a:t> </a:t>
            </a:r>
            <a:r>
              <a:rPr lang="zh-CN" altLang="en-US" sz="3200" dirty="0">
                <a:solidFill>
                  <a:srgbClr val="FFFF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麻</a:t>
            </a:r>
            <a:r>
              <a:rPr lang="zh-CN" altLang="en-US" sz="3200" dirty="0">
                <a:solidFill>
                  <a:schemeClr val="tx1"/>
                </a:solidFill>
              </a:rPr>
              <a:t>（</a:t>
            </a:r>
            <a:r>
              <a:rPr lang="en-US" sz="3200" dirty="0">
                <a:solidFill>
                  <a:schemeClr val="tx1"/>
                </a:solidFill>
              </a:rPr>
              <a:t>hemp）</a:t>
            </a:r>
          </a:p>
          <a:p>
            <a:pPr marL="0" indent="0" algn="ctr" defTabSz="652145">
              <a:spcBef>
                <a:spcPts val="2400"/>
              </a:spcBef>
              <a:buSzTx/>
              <a:buNone/>
              <a:defRPr sz="5925">
                <a:effectLst/>
              </a:defRPr>
            </a:pPr>
            <a:r>
              <a:rPr lang="en-US" sz="3200" dirty="0">
                <a:solidFill>
                  <a:schemeClr val="tx1"/>
                </a:solidFill>
              </a:rPr>
              <a:t>m + </a:t>
            </a:r>
            <a:r>
              <a:rPr lang="en-US" sz="3200" dirty="0" err="1">
                <a:solidFill>
                  <a:schemeClr val="tx1"/>
                </a:solidFill>
              </a:rPr>
              <a:t>ǎ</a:t>
            </a:r>
            <a:r>
              <a:rPr lang="en-US" sz="3200" dirty="0">
                <a:solidFill>
                  <a:schemeClr val="tx1"/>
                </a:solidFill>
              </a:rPr>
              <a:t> = </a:t>
            </a:r>
            <a:r>
              <a:rPr lang="en-US" sz="3200" dirty="0" err="1">
                <a:solidFill>
                  <a:schemeClr val="tx1"/>
                </a:solidFill>
              </a:rPr>
              <a:t>mǎ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zh-CN" altLang="en-US" sz="3200" dirty="0">
                <a:solidFill>
                  <a:srgbClr val="00B05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马</a:t>
            </a:r>
            <a:r>
              <a:rPr lang="zh-CN" altLang="en-US" sz="3200" dirty="0">
                <a:solidFill>
                  <a:schemeClr val="tx1"/>
                </a:solidFill>
              </a:rPr>
              <a:t>（</a:t>
            </a:r>
            <a:r>
              <a:rPr lang="en-US" sz="3200" dirty="0">
                <a:solidFill>
                  <a:schemeClr val="tx1"/>
                </a:solidFill>
              </a:rPr>
              <a:t>horse）</a:t>
            </a:r>
          </a:p>
          <a:p>
            <a:pPr marL="0" indent="0" algn="ctr" defTabSz="652145">
              <a:spcBef>
                <a:spcPts val="2400"/>
              </a:spcBef>
              <a:buSzTx/>
              <a:buNone/>
              <a:defRPr sz="5925">
                <a:effectLst/>
              </a:defRPr>
            </a:pPr>
            <a:r>
              <a:rPr lang="en-US" sz="3200" dirty="0">
                <a:solidFill>
                  <a:schemeClr val="tx1"/>
                </a:solidFill>
              </a:rPr>
              <a:t>m + </a:t>
            </a:r>
            <a:r>
              <a:rPr lang="en-US" sz="3200" dirty="0" err="1">
                <a:solidFill>
                  <a:schemeClr val="tx1"/>
                </a:solidFill>
              </a:rPr>
              <a:t>à</a:t>
            </a:r>
            <a:r>
              <a:rPr lang="en-US" sz="3200" dirty="0">
                <a:solidFill>
                  <a:schemeClr val="tx1"/>
                </a:solidFill>
              </a:rPr>
              <a:t> = </a:t>
            </a:r>
            <a:r>
              <a:rPr lang="en-US" sz="3200" dirty="0" err="1">
                <a:solidFill>
                  <a:schemeClr val="tx1"/>
                </a:solidFill>
              </a:rPr>
              <a:t>mà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zh-CN" altLang="en-US" sz="32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骂</a:t>
            </a:r>
            <a:r>
              <a:rPr lang="zh-CN" altLang="en-US" sz="3200" dirty="0">
                <a:solidFill>
                  <a:schemeClr val="tx1"/>
                </a:solidFill>
              </a:rPr>
              <a:t>（</a:t>
            </a:r>
            <a:r>
              <a:rPr lang="en-US" sz="3200" dirty="0">
                <a:solidFill>
                  <a:schemeClr val="tx1"/>
                </a:solidFill>
              </a:rPr>
              <a:t>curse）</a:t>
            </a:r>
          </a:p>
          <a:p>
            <a:pPr marL="0" indent="0" algn="ctr" defTabSz="652145">
              <a:spcBef>
                <a:spcPts val="2400"/>
              </a:spcBef>
              <a:buSzTx/>
              <a:buNone/>
              <a:defRPr sz="5925">
                <a:effectLst/>
              </a:defRPr>
            </a:pPr>
            <a:r>
              <a:rPr lang="en-US" sz="3200" dirty="0">
                <a:solidFill>
                  <a:schemeClr val="tx1"/>
                </a:solidFill>
              </a:rPr>
              <a:t>m + a = ma </a:t>
            </a:r>
            <a:r>
              <a:rPr lang="zh-CN" altLang="en-US" sz="3200" dirty="0">
                <a:solidFill>
                  <a:schemeClr val="tx1">
                    <a:lumMod val="65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吗</a:t>
            </a:r>
            <a:r>
              <a:rPr lang="zh-CN" altLang="en-US" sz="3200" dirty="0">
                <a:solidFill>
                  <a:schemeClr val="bg1"/>
                </a:solidFill>
              </a:rPr>
              <a:t> </a:t>
            </a:r>
            <a:r>
              <a:rPr lang="zh-CN" altLang="en-US" sz="3200" dirty="0">
                <a:solidFill>
                  <a:schemeClr val="tx1"/>
                </a:solidFill>
              </a:rPr>
              <a:t>（</a:t>
            </a:r>
            <a:r>
              <a:rPr lang="en-US" sz="3200" dirty="0">
                <a:solidFill>
                  <a:schemeClr val="tx1"/>
                </a:solidFill>
              </a:rPr>
              <a:t>at the end of a Y/N question ）</a:t>
            </a:r>
          </a:p>
          <a:p>
            <a:pPr>
              <a:spcBef>
                <a:spcPts val="2400"/>
              </a:spcBef>
            </a:pPr>
            <a:endParaRPr lang="en-CN" sz="3200" dirty="0"/>
          </a:p>
        </p:txBody>
      </p:sp>
      <p:pic>
        <p:nvPicPr>
          <p:cNvPr id="4" name="25A Church Road 4" descr="25A Church Road 4">
            <a:hlinkClick r:id="" action="ppaction://media"/>
            <a:extLst>
              <a:ext uri="{FF2B5EF4-FFF2-40B4-BE49-F238E27FC236}">
                <a16:creationId xmlns:a16="http://schemas.microsoft.com/office/drawing/2014/main" id="{D03000FF-728D-B146-8209-02097EBEE32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88" y="158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1859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8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bowl of food&#10;&#10;Description automatically generated with low confidence">
            <a:extLst>
              <a:ext uri="{FF2B5EF4-FFF2-40B4-BE49-F238E27FC236}">
                <a16:creationId xmlns:a16="http://schemas.microsoft.com/office/drawing/2014/main" id="{0AF40C69-A30F-8145-8DBA-F296976E544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6946" b="18054"/>
          <a:stretch/>
        </p:blipFill>
        <p:spPr>
          <a:xfrm>
            <a:off x="20" y="10"/>
            <a:ext cx="12191980" cy="685799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CEA7FBED-C091-E44D-A760-7EFC56E3E1C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0738" y="2253900"/>
            <a:ext cx="5015638" cy="206855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800" dirty="0" err="1">
                <a:latin typeface="KaiTi" panose="02010609060101010101" pitchFamily="49" charset="-122"/>
                <a:ea typeface="KaiTi" panose="02010609060101010101" pitchFamily="49" charset="-122"/>
              </a:rPr>
              <a:t>饮食</a:t>
            </a:r>
            <a:br>
              <a:rPr lang="en-US" sz="4800" dirty="0"/>
            </a:br>
            <a:r>
              <a:rPr lang="en-US" sz="4800" dirty="0" err="1"/>
              <a:t>bwyd</a:t>
            </a:r>
            <a:r>
              <a:rPr lang="en-US" sz="4800" dirty="0"/>
              <a:t> a </a:t>
            </a:r>
            <a:r>
              <a:rPr lang="en-US" sz="4800" dirty="0" err="1"/>
              <a:t>diod</a:t>
            </a:r>
            <a:br>
              <a:rPr lang="en-US" sz="4800" dirty="0"/>
            </a:br>
            <a:r>
              <a:rPr lang="en-US" sz="4800" dirty="0"/>
              <a:t>food and drink</a:t>
            </a:r>
          </a:p>
        </p:txBody>
      </p:sp>
    </p:spTree>
    <p:extLst>
      <p:ext uri="{BB962C8B-B14F-4D97-AF65-F5344CB8AC3E}">
        <p14:creationId xmlns:p14="http://schemas.microsoft.com/office/powerpoint/2010/main" val="30961166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D1FCF6CB-DEFB-414F-BB8D-A1B595782C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1694714"/>
            <a:ext cx="5834063" cy="3468571"/>
          </a:xfrm>
        </p:spPr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r>
              <a:rPr lang="en-US" altLang="zh-CN" sz="7100">
                <a:solidFill>
                  <a:srgbClr val="FF0000"/>
                </a:solidFill>
                <a:ea typeface="Kai" pitchFamily="2" charset="-122"/>
              </a:rPr>
              <a:t>cài</a:t>
            </a:r>
            <a:r>
              <a:rPr lang="en-US" altLang="zh-CN" sz="7100">
                <a:solidFill>
                  <a:srgbClr val="00B0F0"/>
                </a:solidFill>
                <a:ea typeface="Kai" pitchFamily="2" charset="-122"/>
              </a:rPr>
              <a:t>dān</a:t>
            </a:r>
          </a:p>
          <a:p>
            <a:pPr marL="0" indent="0" algn="ctr">
              <a:buNone/>
            </a:pPr>
            <a:r>
              <a:rPr lang="en-US" sz="20000">
                <a:solidFill>
                  <a:srgbClr val="FF0000"/>
                </a:solidFill>
                <a:latin typeface="Kai" pitchFamily="2" charset="-122"/>
                <a:ea typeface="Kai" pitchFamily="2" charset="-122"/>
              </a:rPr>
              <a:t>菜</a:t>
            </a:r>
            <a:r>
              <a:rPr lang="en-US" sz="20000">
                <a:solidFill>
                  <a:srgbClr val="00B0F0"/>
                </a:solidFill>
                <a:latin typeface="Kai" pitchFamily="2" charset="-122"/>
                <a:ea typeface="Kai" pitchFamily="2" charset="-122"/>
              </a:rPr>
              <a:t>单</a:t>
            </a:r>
            <a:endParaRPr lang="en-US" sz="20000" dirty="0">
              <a:solidFill>
                <a:srgbClr val="00B0F0"/>
              </a:solidFill>
              <a:latin typeface="Kai" pitchFamily="2" charset="-122"/>
              <a:ea typeface="Kai" pitchFamily="2" charset="-122"/>
            </a:endParaRPr>
          </a:p>
        </p:txBody>
      </p:sp>
      <p:pic>
        <p:nvPicPr>
          <p:cNvPr id="16" name="Picture 15" descr="Dimsum Menu 1 - China Bar, Glen Waverley | 不夜天 China Bar ...">
            <a:extLst>
              <a:ext uri="{FF2B5EF4-FFF2-40B4-BE49-F238E27FC236}">
                <a16:creationId xmlns:a16="http://schemas.microsoft.com/office/drawing/2014/main" id="{97F7D0F6-BE5A-5144-84FE-85464EBA0414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t="5952" b="6925"/>
          <a:stretch/>
        </p:blipFill>
        <p:spPr>
          <a:xfrm>
            <a:off x="20" y="10"/>
            <a:ext cx="5903704" cy="6857990"/>
          </a:xfrm>
          <a:custGeom>
            <a:avLst/>
            <a:gdLst/>
            <a:ahLst/>
            <a:cxnLst/>
            <a:rect l="l" t="t" r="r" b="b"/>
            <a:pathLst>
              <a:path w="5903724" h="6858000">
                <a:moveTo>
                  <a:pt x="0" y="0"/>
                </a:moveTo>
                <a:lnTo>
                  <a:pt x="5886178" y="0"/>
                </a:lnTo>
                <a:lnTo>
                  <a:pt x="5890522" y="42009"/>
                </a:lnTo>
                <a:cubicBezTo>
                  <a:pt x="5948302" y="788432"/>
                  <a:pt x="5795211" y="5194623"/>
                  <a:pt x="5836720" y="6279216"/>
                </a:cubicBezTo>
                <a:cubicBezTo>
                  <a:pt x="5842686" y="6384211"/>
                  <a:pt x="5845802" y="6526851"/>
                  <a:pt x="5846540" y="6699667"/>
                </a:cubicBezTo>
                <a:lnTo>
                  <a:pt x="5846508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7C567467-A713-BC4E-AF4C-8097A7F2A351}"/>
              </a:ext>
            </a:extLst>
          </p:cNvPr>
          <p:cNvSpPr txBox="1"/>
          <p:nvPr/>
        </p:nvSpPr>
        <p:spPr>
          <a:xfrm>
            <a:off x="9585197" y="6881247"/>
            <a:ext cx="2606803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CN" sz="700">
                <a:solidFill>
                  <a:srgbClr val="FFFFFF"/>
                </a:solidFill>
                <a:hlinkClick r:id="rId5" tooltip="https://www.flickr.com/photos/avlxyz/476778143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CN" sz="700">
                <a:solidFill>
                  <a:srgbClr val="FFFFFF"/>
                </a:solidFill>
              </a:rPr>
              <a:t> by Unknown Author is licensed under </a:t>
            </a:r>
            <a:r>
              <a:rPr lang="en-CN" sz="700">
                <a:solidFill>
                  <a:srgbClr val="FFFFFF"/>
                </a:solidFill>
                <a:hlinkClick r:id="rId6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CN" sz="700">
              <a:solidFill>
                <a:srgbClr val="FFFFFF"/>
              </a:solidFill>
            </a:endParaRPr>
          </a:p>
        </p:txBody>
      </p:sp>
      <p:pic>
        <p:nvPicPr>
          <p:cNvPr id="2" name="23 Church Road 132" descr="23 Church Road 132">
            <a:hlinkClick r:id="" action="ppaction://media"/>
            <a:extLst>
              <a:ext uri="{FF2B5EF4-FFF2-40B4-BE49-F238E27FC236}">
                <a16:creationId xmlns:a16="http://schemas.microsoft.com/office/drawing/2014/main" id="{3CAA762D-8053-A34C-B804-0CF9C422964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7938" y="158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29254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D1FCF6CB-DEFB-414F-BB8D-A1B595782C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1694714"/>
            <a:ext cx="5834063" cy="3468571"/>
          </a:xfrm>
        </p:spPr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r>
              <a:rPr lang="en-US" altLang="zh-CN" sz="7100" dirty="0" err="1">
                <a:solidFill>
                  <a:srgbClr val="00B050"/>
                </a:solidFill>
                <a:ea typeface="Kai" pitchFamily="2" charset="-122"/>
              </a:rPr>
              <a:t>chǎo</a:t>
            </a:r>
            <a:r>
              <a:rPr lang="zh-CN" altLang="en-US" sz="7100" dirty="0">
                <a:solidFill>
                  <a:srgbClr val="FF0000"/>
                </a:solidFill>
                <a:ea typeface="Kai" pitchFamily="2" charset="-122"/>
              </a:rPr>
              <a:t> </a:t>
            </a:r>
            <a:r>
              <a:rPr lang="en-US" altLang="zh-CN" sz="7100" dirty="0" err="1">
                <a:solidFill>
                  <a:srgbClr val="FF0000"/>
                </a:solidFill>
                <a:ea typeface="Kai" pitchFamily="2" charset="-122"/>
              </a:rPr>
              <a:t>miàn</a:t>
            </a:r>
            <a:endParaRPr lang="en-US" altLang="zh-CN" sz="7100" dirty="0">
              <a:solidFill>
                <a:srgbClr val="FF0000"/>
              </a:solidFill>
              <a:ea typeface="Kai" pitchFamily="2" charset="-122"/>
            </a:endParaRPr>
          </a:p>
          <a:p>
            <a:pPr marL="0" indent="0" algn="ctr">
              <a:buNone/>
            </a:pPr>
            <a:r>
              <a:rPr lang="en-US" sz="20000" dirty="0" err="1">
                <a:solidFill>
                  <a:srgbClr val="00B050"/>
                </a:solidFill>
                <a:latin typeface="Kai" pitchFamily="2" charset="-122"/>
                <a:ea typeface="Kai" pitchFamily="2" charset="-122"/>
              </a:rPr>
              <a:t>炒</a:t>
            </a:r>
            <a:r>
              <a:rPr lang="en-US" sz="20000" dirty="0" err="1">
                <a:solidFill>
                  <a:srgbClr val="FF0000"/>
                </a:solidFill>
                <a:latin typeface="Kai" pitchFamily="2" charset="-122"/>
                <a:ea typeface="Kai" pitchFamily="2" charset="-122"/>
              </a:rPr>
              <a:t>面</a:t>
            </a:r>
            <a:endParaRPr lang="en-US" sz="20000" dirty="0">
              <a:solidFill>
                <a:srgbClr val="FF0000"/>
              </a:solidFill>
              <a:latin typeface="Kai" pitchFamily="2" charset="-122"/>
              <a:ea typeface="Kai" pitchFamily="2" charset="-122"/>
            </a:endParaRPr>
          </a:p>
        </p:txBody>
      </p:sp>
      <p:pic>
        <p:nvPicPr>
          <p:cNvPr id="13" name="Picture 12" descr="Foodista | Recipes, Cooking Tips, and Food News | Pan ...">
            <a:extLst>
              <a:ext uri="{FF2B5EF4-FFF2-40B4-BE49-F238E27FC236}">
                <a16:creationId xmlns:a16="http://schemas.microsoft.com/office/drawing/2014/main" id="{198B38B6-9298-7747-8932-F4FC8A5DEDF5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t="7069"/>
          <a:stretch/>
        </p:blipFill>
        <p:spPr>
          <a:xfrm>
            <a:off x="20" y="10"/>
            <a:ext cx="5903704" cy="6857990"/>
          </a:xfrm>
          <a:custGeom>
            <a:avLst/>
            <a:gdLst/>
            <a:ahLst/>
            <a:cxnLst/>
            <a:rect l="l" t="t" r="r" b="b"/>
            <a:pathLst>
              <a:path w="5903724" h="6858000">
                <a:moveTo>
                  <a:pt x="0" y="0"/>
                </a:moveTo>
                <a:lnTo>
                  <a:pt x="5886178" y="0"/>
                </a:lnTo>
                <a:lnTo>
                  <a:pt x="5890522" y="42009"/>
                </a:lnTo>
                <a:cubicBezTo>
                  <a:pt x="5948302" y="788432"/>
                  <a:pt x="5795211" y="5194623"/>
                  <a:pt x="5836720" y="6279216"/>
                </a:cubicBezTo>
                <a:cubicBezTo>
                  <a:pt x="5842686" y="6384211"/>
                  <a:pt x="5845802" y="6526851"/>
                  <a:pt x="5846540" y="6699667"/>
                </a:cubicBezTo>
                <a:lnTo>
                  <a:pt x="5846508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5A7611D7-3B24-EC4A-9E94-411966829E02}"/>
              </a:ext>
            </a:extLst>
          </p:cNvPr>
          <p:cNvSpPr txBox="1"/>
          <p:nvPr/>
        </p:nvSpPr>
        <p:spPr>
          <a:xfrm>
            <a:off x="9727864" y="6858000"/>
            <a:ext cx="246413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CN" sz="700">
                <a:solidFill>
                  <a:srgbClr val="FFFFFF"/>
                </a:solidFill>
                <a:hlinkClick r:id="rId5" tooltip="https://www.foodista.com/recipe/ZDQWGDGJ/pan-fried-shanghai-noodles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CN" sz="700">
                <a:solidFill>
                  <a:srgbClr val="FFFFFF"/>
                </a:solidFill>
              </a:rPr>
              <a:t> by Unknown Author is licensed under </a:t>
            </a:r>
            <a:r>
              <a:rPr lang="en-CN" sz="700">
                <a:solidFill>
                  <a:srgbClr val="FFFFFF"/>
                </a:solidFill>
                <a:hlinkClick r:id="rId6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CN" sz="700">
              <a:solidFill>
                <a:srgbClr val="FFFFFF"/>
              </a:solidFill>
            </a:endParaRPr>
          </a:p>
        </p:txBody>
      </p:sp>
      <p:pic>
        <p:nvPicPr>
          <p:cNvPr id="2" name="23 Church Road 133" descr="23 Church Road 133">
            <a:hlinkClick r:id="" action="ppaction://media"/>
            <a:extLst>
              <a:ext uri="{FF2B5EF4-FFF2-40B4-BE49-F238E27FC236}">
                <a16:creationId xmlns:a16="http://schemas.microsoft.com/office/drawing/2014/main" id="{9FA386F9-893D-8E41-A300-EDEEA233C3C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588" y="635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89468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6" dur="17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D1FCF6CB-DEFB-414F-BB8D-A1B595782C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1694714"/>
            <a:ext cx="5834063" cy="3468571"/>
          </a:xfrm>
        </p:spPr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r>
              <a:rPr lang="en-US" altLang="zh-CN" sz="7100">
                <a:solidFill>
                  <a:srgbClr val="FF0000"/>
                </a:solidFill>
                <a:ea typeface="Kai" pitchFamily="2" charset="-122"/>
              </a:rPr>
              <a:t>miàn</a:t>
            </a:r>
          </a:p>
          <a:p>
            <a:pPr marL="0" indent="0" algn="ctr">
              <a:buNone/>
            </a:pPr>
            <a:r>
              <a:rPr lang="en-US" sz="20000">
                <a:solidFill>
                  <a:srgbClr val="FF0000"/>
                </a:solidFill>
                <a:latin typeface="Kai" pitchFamily="2" charset="-122"/>
                <a:ea typeface="Kai" pitchFamily="2" charset="-122"/>
              </a:rPr>
              <a:t>面</a:t>
            </a:r>
            <a:endParaRPr lang="en-US" sz="20000" dirty="0">
              <a:solidFill>
                <a:srgbClr val="FF0000"/>
              </a:solidFill>
              <a:latin typeface="Kai" pitchFamily="2" charset="-122"/>
              <a:ea typeface="Kai" pitchFamily="2" charset="-122"/>
            </a:endParaRPr>
          </a:p>
        </p:txBody>
      </p:sp>
      <p:pic>
        <p:nvPicPr>
          <p:cNvPr id="16" name="Picture 15" descr="Gastronaut: Before There Was Instant Noodle">
            <a:extLst>
              <a:ext uri="{FF2B5EF4-FFF2-40B4-BE49-F238E27FC236}">
                <a16:creationId xmlns:a16="http://schemas.microsoft.com/office/drawing/2014/main" id="{B85E68B1-DBFA-9447-A640-E3AE69A35AC0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24891" r="-2" b="-2"/>
          <a:stretch/>
        </p:blipFill>
        <p:spPr>
          <a:xfrm>
            <a:off x="20" y="10"/>
            <a:ext cx="5903704" cy="6857990"/>
          </a:xfrm>
          <a:custGeom>
            <a:avLst/>
            <a:gdLst/>
            <a:ahLst/>
            <a:cxnLst/>
            <a:rect l="l" t="t" r="r" b="b"/>
            <a:pathLst>
              <a:path w="5903724" h="6858000">
                <a:moveTo>
                  <a:pt x="0" y="0"/>
                </a:moveTo>
                <a:lnTo>
                  <a:pt x="5886178" y="0"/>
                </a:lnTo>
                <a:lnTo>
                  <a:pt x="5890522" y="42009"/>
                </a:lnTo>
                <a:cubicBezTo>
                  <a:pt x="5948302" y="788432"/>
                  <a:pt x="5795211" y="5194623"/>
                  <a:pt x="5836720" y="6279216"/>
                </a:cubicBezTo>
                <a:cubicBezTo>
                  <a:pt x="5842686" y="6384211"/>
                  <a:pt x="5845802" y="6526851"/>
                  <a:pt x="5846540" y="6699667"/>
                </a:cubicBezTo>
                <a:lnTo>
                  <a:pt x="5846508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E245C496-9C1B-FD49-8CBF-6C7692F7E5DC}"/>
              </a:ext>
            </a:extLst>
          </p:cNvPr>
          <p:cNvSpPr txBox="1"/>
          <p:nvPr/>
        </p:nvSpPr>
        <p:spPr>
          <a:xfrm>
            <a:off x="9727864" y="6865749"/>
            <a:ext cx="246413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CN" sz="700" dirty="0">
                <a:solidFill>
                  <a:srgbClr val="FFFFFF"/>
                </a:solidFill>
                <a:hlinkClick r:id="rId5" tooltip="https://gastronautdiary.blogspot.com/2011/05/before-there-was-instant-noodle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CN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CN" sz="700" dirty="0">
                <a:solidFill>
                  <a:srgbClr val="FFFFFF"/>
                </a:solidFill>
                <a:hlinkClick r:id="rId6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CN" sz="700" dirty="0">
              <a:solidFill>
                <a:srgbClr val="FFFFFF"/>
              </a:solidFill>
            </a:endParaRPr>
          </a:p>
        </p:txBody>
      </p:sp>
      <p:pic>
        <p:nvPicPr>
          <p:cNvPr id="2" name="23 Church Road 134" descr="23 Church Road 134">
            <a:hlinkClick r:id="" action="ppaction://media"/>
            <a:extLst>
              <a:ext uri="{FF2B5EF4-FFF2-40B4-BE49-F238E27FC236}">
                <a16:creationId xmlns:a16="http://schemas.microsoft.com/office/drawing/2014/main" id="{62392AB7-D2C8-124A-A91B-B656EF12D10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588" y="4763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35850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D1FCF6CB-DEFB-414F-BB8D-A1B595782C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1694714"/>
            <a:ext cx="5834063" cy="3468571"/>
          </a:xfrm>
        </p:spPr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r>
              <a:rPr lang="en-US" altLang="zh-CN" sz="7100" dirty="0" err="1">
                <a:solidFill>
                  <a:srgbClr val="FF0000"/>
                </a:solidFill>
                <a:ea typeface="Kai" pitchFamily="2" charset="-122"/>
              </a:rPr>
              <a:t>fàn</a:t>
            </a:r>
            <a:endParaRPr lang="en-US" altLang="zh-CN" sz="7100" dirty="0">
              <a:solidFill>
                <a:srgbClr val="FF0000"/>
              </a:solidFill>
              <a:ea typeface="Kai" pitchFamily="2" charset="-122"/>
            </a:endParaRPr>
          </a:p>
          <a:p>
            <a:pPr marL="0" indent="0" algn="ctr">
              <a:buNone/>
            </a:pPr>
            <a:r>
              <a:rPr lang="en-US" sz="20000" dirty="0" err="1">
                <a:solidFill>
                  <a:srgbClr val="FF0000"/>
                </a:solidFill>
                <a:latin typeface="Kai" pitchFamily="2" charset="-122"/>
                <a:ea typeface="Kai" pitchFamily="2" charset="-122"/>
              </a:rPr>
              <a:t>饭</a:t>
            </a:r>
            <a:endParaRPr lang="en-US" sz="20000" dirty="0">
              <a:solidFill>
                <a:srgbClr val="FF0000"/>
              </a:solidFill>
              <a:latin typeface="Kai" pitchFamily="2" charset="-122"/>
              <a:ea typeface="Kai" pitchFamily="2" charset="-122"/>
            </a:endParaRPr>
          </a:p>
        </p:txBody>
      </p:sp>
      <p:pic>
        <p:nvPicPr>
          <p:cNvPr id="12" name="Picture 11" descr="Singaporeans Are Urged to Eat Less Rice, As Fears Grow ...">
            <a:extLst>
              <a:ext uri="{FF2B5EF4-FFF2-40B4-BE49-F238E27FC236}">
                <a16:creationId xmlns:a16="http://schemas.microsoft.com/office/drawing/2014/main" id="{F7DCAAF1-A268-1C41-88C5-DA29B56C93C2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22975" r="19562" b="-1"/>
          <a:stretch/>
        </p:blipFill>
        <p:spPr>
          <a:xfrm>
            <a:off x="0" y="-27948"/>
            <a:ext cx="5903704" cy="6857990"/>
          </a:xfrm>
          <a:custGeom>
            <a:avLst/>
            <a:gdLst/>
            <a:ahLst/>
            <a:cxnLst/>
            <a:rect l="l" t="t" r="r" b="b"/>
            <a:pathLst>
              <a:path w="5903724" h="6858000">
                <a:moveTo>
                  <a:pt x="0" y="0"/>
                </a:moveTo>
                <a:lnTo>
                  <a:pt x="5886178" y="0"/>
                </a:lnTo>
                <a:lnTo>
                  <a:pt x="5890522" y="42009"/>
                </a:lnTo>
                <a:cubicBezTo>
                  <a:pt x="5948302" y="788432"/>
                  <a:pt x="5795211" y="5194623"/>
                  <a:pt x="5836720" y="6279216"/>
                </a:cubicBezTo>
                <a:cubicBezTo>
                  <a:pt x="5842686" y="6384211"/>
                  <a:pt x="5845802" y="6526851"/>
                  <a:pt x="5846540" y="6699667"/>
                </a:cubicBezTo>
                <a:lnTo>
                  <a:pt x="5846508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C5C5E55B-DBB3-0B4A-981B-DDEDB7F2AA21}"/>
              </a:ext>
            </a:extLst>
          </p:cNvPr>
          <p:cNvSpPr txBox="1"/>
          <p:nvPr/>
        </p:nvSpPr>
        <p:spPr>
          <a:xfrm>
            <a:off x="9727864" y="6881247"/>
            <a:ext cx="246413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CN" sz="700">
                <a:solidFill>
                  <a:srgbClr val="FFFFFF"/>
                </a:solidFill>
                <a:hlinkClick r:id="rId5" tooltip="https://globalvoices.org/2016/05/17/singaporeans-are-urged-to-eat-less-rise-as-fears-grow-about-links-to-diabetes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CN" sz="700">
                <a:solidFill>
                  <a:srgbClr val="FFFFFF"/>
                </a:solidFill>
              </a:rPr>
              <a:t> by Unknown Author is licensed under </a:t>
            </a:r>
            <a:r>
              <a:rPr lang="en-CN" sz="700">
                <a:solidFill>
                  <a:srgbClr val="FFFFFF"/>
                </a:solidFill>
                <a:hlinkClick r:id="rId6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CN" sz="700">
              <a:solidFill>
                <a:srgbClr val="FFFFFF"/>
              </a:solidFill>
            </a:endParaRPr>
          </a:p>
        </p:txBody>
      </p:sp>
      <p:pic>
        <p:nvPicPr>
          <p:cNvPr id="2" name="23 Church Road 135" descr="23 Church Road 135">
            <a:hlinkClick r:id="" action="ppaction://media"/>
            <a:extLst>
              <a:ext uri="{FF2B5EF4-FFF2-40B4-BE49-F238E27FC236}">
                <a16:creationId xmlns:a16="http://schemas.microsoft.com/office/drawing/2014/main" id="{3925CACA-497E-9040-87A2-3106E59DC4E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588" y="317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27155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5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D1FCF6CB-DEFB-414F-BB8D-A1B595782C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1694714"/>
            <a:ext cx="5834063" cy="3468571"/>
          </a:xfrm>
        </p:spPr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r>
              <a:rPr lang="en-US" altLang="zh-CN" sz="7100" dirty="0" err="1">
                <a:solidFill>
                  <a:srgbClr val="00B050"/>
                </a:solidFill>
                <a:ea typeface="Kai" pitchFamily="2" charset="-122"/>
              </a:rPr>
              <a:t>chǎo</a:t>
            </a:r>
            <a:r>
              <a:rPr lang="zh-CN" altLang="en-US" sz="7100" dirty="0">
                <a:solidFill>
                  <a:srgbClr val="FF0000"/>
                </a:solidFill>
                <a:ea typeface="Kai" pitchFamily="2" charset="-122"/>
              </a:rPr>
              <a:t> </a:t>
            </a:r>
            <a:r>
              <a:rPr lang="en-US" altLang="zh-CN" sz="7100" dirty="0" err="1">
                <a:solidFill>
                  <a:srgbClr val="FF0000"/>
                </a:solidFill>
                <a:ea typeface="Kai" pitchFamily="2" charset="-122"/>
              </a:rPr>
              <a:t>fàn</a:t>
            </a:r>
            <a:endParaRPr lang="en-US" altLang="zh-CN" sz="7100" dirty="0">
              <a:solidFill>
                <a:srgbClr val="FF0000"/>
              </a:solidFill>
              <a:ea typeface="Kai" pitchFamily="2" charset="-122"/>
            </a:endParaRPr>
          </a:p>
          <a:p>
            <a:pPr marL="0" indent="0" algn="ctr">
              <a:buNone/>
            </a:pPr>
            <a:r>
              <a:rPr lang="en-US" sz="20000" dirty="0" err="1">
                <a:solidFill>
                  <a:srgbClr val="00B050"/>
                </a:solidFill>
                <a:latin typeface="Kai" pitchFamily="2" charset="-122"/>
                <a:ea typeface="Kai" pitchFamily="2" charset="-122"/>
              </a:rPr>
              <a:t>炒</a:t>
            </a:r>
            <a:r>
              <a:rPr lang="en-US" sz="20000" dirty="0" err="1">
                <a:solidFill>
                  <a:srgbClr val="FF0000"/>
                </a:solidFill>
                <a:latin typeface="Kai" pitchFamily="2" charset="-122"/>
                <a:ea typeface="Kai" pitchFamily="2" charset="-122"/>
              </a:rPr>
              <a:t>饭</a:t>
            </a:r>
            <a:endParaRPr lang="en-US" sz="20000" dirty="0">
              <a:solidFill>
                <a:srgbClr val="FF0000"/>
              </a:solidFill>
              <a:latin typeface="Kai" pitchFamily="2" charset="-122"/>
              <a:ea typeface="Kai" pitchFamily="2" charset="-122"/>
            </a:endParaRPr>
          </a:p>
        </p:txBody>
      </p:sp>
      <p:pic>
        <p:nvPicPr>
          <p:cNvPr id="11" name="Picture 10" descr="Chorizo Fried Rice - Ang Sarap">
            <a:extLst>
              <a:ext uri="{FF2B5EF4-FFF2-40B4-BE49-F238E27FC236}">
                <a16:creationId xmlns:a16="http://schemas.microsoft.com/office/drawing/2014/main" id="{4700DE96-5F83-7642-AFE8-39EA1CFBA6DB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23740" r="18797" b="-1"/>
          <a:stretch/>
        </p:blipFill>
        <p:spPr>
          <a:xfrm>
            <a:off x="20" y="10"/>
            <a:ext cx="5903704" cy="6857990"/>
          </a:xfrm>
          <a:custGeom>
            <a:avLst/>
            <a:gdLst/>
            <a:ahLst/>
            <a:cxnLst/>
            <a:rect l="l" t="t" r="r" b="b"/>
            <a:pathLst>
              <a:path w="5903724" h="6858000">
                <a:moveTo>
                  <a:pt x="0" y="0"/>
                </a:moveTo>
                <a:lnTo>
                  <a:pt x="5886178" y="0"/>
                </a:lnTo>
                <a:lnTo>
                  <a:pt x="5890522" y="42009"/>
                </a:lnTo>
                <a:cubicBezTo>
                  <a:pt x="5948302" y="788432"/>
                  <a:pt x="5795211" y="5194623"/>
                  <a:pt x="5836720" y="6279216"/>
                </a:cubicBezTo>
                <a:cubicBezTo>
                  <a:pt x="5842686" y="6384211"/>
                  <a:pt x="5845802" y="6526851"/>
                  <a:pt x="5846540" y="6699667"/>
                </a:cubicBezTo>
                <a:lnTo>
                  <a:pt x="5846508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3238421A-1837-9746-B389-ABA465CBAF4D}"/>
              </a:ext>
            </a:extLst>
          </p:cNvPr>
          <p:cNvSpPr txBox="1"/>
          <p:nvPr/>
        </p:nvSpPr>
        <p:spPr>
          <a:xfrm>
            <a:off x="9400851" y="6858000"/>
            <a:ext cx="2791149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CN" sz="700">
                <a:solidFill>
                  <a:srgbClr val="FFFFFF"/>
                </a:solidFill>
                <a:hlinkClick r:id="rId5" tooltip="https://www.angsarap.net/2017/12/04/chorizo-fried-rice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CN" sz="700">
                <a:solidFill>
                  <a:srgbClr val="FFFFFF"/>
                </a:solidFill>
              </a:rPr>
              <a:t> by Unknown Author is licensed under </a:t>
            </a:r>
            <a:r>
              <a:rPr lang="en-CN" sz="700">
                <a:solidFill>
                  <a:srgbClr val="FFFFFF"/>
                </a:solidFill>
                <a:hlinkClick r:id="rId6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CN" sz="700">
              <a:solidFill>
                <a:srgbClr val="FFFFFF"/>
              </a:solidFill>
            </a:endParaRPr>
          </a:p>
        </p:txBody>
      </p:sp>
      <p:pic>
        <p:nvPicPr>
          <p:cNvPr id="2" name="23 Church Road 136" descr="23 Church Road 136">
            <a:hlinkClick r:id="" action="ppaction://media"/>
            <a:extLst>
              <a:ext uri="{FF2B5EF4-FFF2-40B4-BE49-F238E27FC236}">
                <a16:creationId xmlns:a16="http://schemas.microsoft.com/office/drawing/2014/main" id="{E7AE19CE-4C32-2B40-A0FD-977BC5CABFF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3175" y="4763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5275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6" dur="17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4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D1FCF6CB-DEFB-414F-BB8D-A1B595782C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3447" y="1179195"/>
            <a:ext cx="6758295" cy="4499609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US" altLang="zh-CN" sz="7100" dirty="0" err="1">
                <a:solidFill>
                  <a:srgbClr val="FF0000"/>
                </a:solidFill>
                <a:ea typeface="Kai" pitchFamily="2" charset="-122"/>
              </a:rPr>
              <a:t>ròu</a:t>
            </a:r>
            <a:endParaRPr lang="en-US" altLang="zh-CN" sz="7100" dirty="0">
              <a:solidFill>
                <a:srgbClr val="FF0000"/>
              </a:solidFill>
              <a:ea typeface="Kai" pitchFamily="2" charset="-122"/>
            </a:endParaRPr>
          </a:p>
          <a:p>
            <a:pPr marL="0" indent="0" algn="ctr">
              <a:buNone/>
            </a:pPr>
            <a:r>
              <a:rPr lang="en-US" sz="23500" dirty="0" err="1">
                <a:solidFill>
                  <a:srgbClr val="FF0000"/>
                </a:solidFill>
                <a:latin typeface="Kai" pitchFamily="2" charset="-122"/>
                <a:ea typeface="Kai" pitchFamily="2" charset="-122"/>
              </a:rPr>
              <a:t>肉</a:t>
            </a:r>
            <a:endParaRPr lang="en-US" sz="23500" dirty="0">
              <a:solidFill>
                <a:srgbClr val="FF0000"/>
              </a:solidFill>
              <a:latin typeface="Kai" pitchFamily="2" charset="-122"/>
              <a:ea typeface="Kai" pitchFamily="2" charset="-122"/>
            </a:endParaRPr>
          </a:p>
        </p:txBody>
      </p:sp>
      <p:pic>
        <p:nvPicPr>
          <p:cNvPr id="6" name="Picture 5" descr="A picture containing text, seat&#10;&#10;Description automatically generated">
            <a:extLst>
              <a:ext uri="{FF2B5EF4-FFF2-40B4-BE49-F238E27FC236}">
                <a16:creationId xmlns:a16="http://schemas.microsoft.com/office/drawing/2014/main" id="{1D8113CC-4F45-8641-9E5A-03D07C53A0F1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53853"/>
          <a:stretch/>
        </p:blipFill>
        <p:spPr>
          <a:xfrm>
            <a:off x="2197688" y="2736645"/>
            <a:ext cx="2709811" cy="262439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1B64F1D-3A24-4741-95DC-C70F76F09A6F}"/>
              </a:ext>
            </a:extLst>
          </p:cNvPr>
          <p:cNvSpPr txBox="1"/>
          <p:nvPr/>
        </p:nvSpPr>
        <p:spPr>
          <a:xfrm>
            <a:off x="2302169" y="5740984"/>
            <a:ext cx="22908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cig</a:t>
            </a:r>
            <a:endParaRPr lang="en-CN" sz="2800" dirty="0"/>
          </a:p>
        </p:txBody>
      </p:sp>
      <p:pic>
        <p:nvPicPr>
          <p:cNvPr id="9" name="Picture 8" descr="Shape&#10;&#10;Description automatically generated">
            <a:extLst>
              <a:ext uri="{FF2B5EF4-FFF2-40B4-BE49-F238E27FC236}">
                <a16:creationId xmlns:a16="http://schemas.microsoft.com/office/drawing/2014/main" id="{4170E388-147C-F749-8AFB-7C37D260C01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85612" y="2307837"/>
            <a:ext cx="3053202" cy="3053202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00191DF-DBD6-B243-A2DE-64F98EFA3F5B}"/>
              </a:ext>
            </a:extLst>
          </p:cNvPr>
          <p:cNvSpPr/>
          <p:nvPr/>
        </p:nvSpPr>
        <p:spPr>
          <a:xfrm>
            <a:off x="219604" y="6319649"/>
            <a:ext cx="201715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© 2016 </a:t>
            </a:r>
            <a:r>
              <a:rPr lang="en-US" dirty="0" err="1"/>
              <a:t>Hanzeasy</a:t>
            </a:r>
            <a:endParaRPr lang="en-US" dirty="0"/>
          </a:p>
        </p:txBody>
      </p:sp>
      <p:pic>
        <p:nvPicPr>
          <p:cNvPr id="2" name="21 Church Road 46" descr="21 Church Road 46">
            <a:hlinkClick r:id="" action="ppaction://media"/>
            <a:extLst>
              <a:ext uri="{FF2B5EF4-FFF2-40B4-BE49-F238E27FC236}">
                <a16:creationId xmlns:a16="http://schemas.microsoft.com/office/drawing/2014/main" id="{37DCB0DD-5830-504A-A766-4E43930CBC2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588" y="317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45236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4" dur="11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6DCFCAF1-8499-3341-9A67-617BB2B052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3854" y="855406"/>
            <a:ext cx="6107454" cy="4749263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US" altLang="zh-CN" sz="6000" dirty="0" err="1">
                <a:solidFill>
                  <a:srgbClr val="00C6F6"/>
                </a:solidFill>
                <a:ea typeface="Kai" pitchFamily="2" charset="-122"/>
              </a:rPr>
              <a:t>jī</a:t>
            </a:r>
            <a:endParaRPr lang="en-US" altLang="zh-CN" sz="6000" dirty="0">
              <a:solidFill>
                <a:srgbClr val="00C6F6"/>
              </a:solidFill>
              <a:ea typeface="Kai" pitchFamily="2" charset="-122"/>
            </a:endParaRPr>
          </a:p>
          <a:p>
            <a:pPr marL="0" indent="0" algn="ctr">
              <a:buNone/>
            </a:pPr>
            <a:r>
              <a:rPr lang="en-US" sz="21600" dirty="0" err="1">
                <a:solidFill>
                  <a:srgbClr val="00C6F6"/>
                </a:solidFill>
                <a:latin typeface="Kai" pitchFamily="2" charset="-122"/>
                <a:ea typeface="Kai" pitchFamily="2" charset="-122"/>
              </a:rPr>
              <a:t>鸡</a:t>
            </a:r>
            <a:endParaRPr lang="en-US" sz="21600" dirty="0">
              <a:solidFill>
                <a:srgbClr val="00C6F6"/>
              </a:solidFill>
              <a:latin typeface="Kai" pitchFamily="2" charset="-122"/>
              <a:ea typeface="Kai" pitchFamily="2" charset="-122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246E8E9-9360-9D43-B3F0-2A73E227A3BA}"/>
              </a:ext>
            </a:extLst>
          </p:cNvPr>
          <p:cNvSpPr txBox="1"/>
          <p:nvPr/>
        </p:nvSpPr>
        <p:spPr>
          <a:xfrm>
            <a:off x="2302169" y="5740984"/>
            <a:ext cx="22908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err="1"/>
              <a:t>cyw</a:t>
            </a:r>
            <a:r>
              <a:rPr lang="en-GB" sz="2800" dirty="0"/>
              <a:t> </a:t>
            </a:r>
            <a:r>
              <a:rPr lang="en-GB" sz="2800" dirty="0" err="1"/>
              <a:t>iâr</a:t>
            </a:r>
            <a:endParaRPr lang="en-CN" sz="2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BD67B3C-0596-754C-8CAE-D5BB92AD03D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33051" y="1946675"/>
            <a:ext cx="3878162" cy="4181214"/>
          </a:xfrm>
          <a:prstGeom prst="rect">
            <a:avLst/>
          </a:prstGeom>
        </p:spPr>
      </p:pic>
      <p:pic>
        <p:nvPicPr>
          <p:cNvPr id="6" name="Picture 5" descr="Shape, arrow&#10;&#10;Description automatically generated">
            <a:extLst>
              <a:ext uri="{FF2B5EF4-FFF2-40B4-BE49-F238E27FC236}">
                <a16:creationId xmlns:a16="http://schemas.microsoft.com/office/drawing/2014/main" id="{5197E76D-75AE-B64D-BBD7-60D0CCAEB7D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51722" y="1946675"/>
            <a:ext cx="3156504" cy="3156504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61CF44D8-08A0-7547-A07A-5BC6ED219775}"/>
              </a:ext>
            </a:extLst>
          </p:cNvPr>
          <p:cNvSpPr/>
          <p:nvPr/>
        </p:nvSpPr>
        <p:spPr>
          <a:xfrm>
            <a:off x="219604" y="6319649"/>
            <a:ext cx="201715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© 2016 </a:t>
            </a:r>
            <a:r>
              <a:rPr lang="en-US" dirty="0" err="1"/>
              <a:t>Hanzeasy</a:t>
            </a:r>
            <a:endParaRPr lang="en-US" dirty="0"/>
          </a:p>
        </p:txBody>
      </p:sp>
      <p:pic>
        <p:nvPicPr>
          <p:cNvPr id="2" name="21 Church Road 47" descr="21 Church Road 47">
            <a:hlinkClick r:id="" action="ppaction://media"/>
            <a:extLst>
              <a:ext uri="{FF2B5EF4-FFF2-40B4-BE49-F238E27FC236}">
                <a16:creationId xmlns:a16="http://schemas.microsoft.com/office/drawing/2014/main" id="{90E46B61-BA78-3948-BC0F-9D87FA851DC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588" y="317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73632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4" dur="14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1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6DCFCAF1-8499-3341-9A67-617BB2B052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9604" y="1253331"/>
            <a:ext cx="5834063" cy="4351338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zh-CN" altLang="en-US" sz="7100" dirty="0">
                <a:solidFill>
                  <a:srgbClr val="FFFF00"/>
                </a:solidFill>
                <a:ea typeface="Kai" pitchFamily="2" charset="-122"/>
              </a:rPr>
              <a:t> </a:t>
            </a:r>
            <a:r>
              <a:rPr lang="en-US" altLang="zh-CN" sz="6500" dirty="0" err="1">
                <a:solidFill>
                  <a:srgbClr val="FFFF00"/>
                </a:solidFill>
                <a:ea typeface="Kai" pitchFamily="2" charset="-122"/>
              </a:rPr>
              <a:t>niú</a:t>
            </a:r>
            <a:endParaRPr lang="en-US" sz="6500" dirty="0">
              <a:solidFill>
                <a:srgbClr val="FFFF00"/>
              </a:solidFill>
              <a:ea typeface="Kai" pitchFamily="2" charset="-122"/>
            </a:endParaRPr>
          </a:p>
          <a:p>
            <a:pPr marL="0" lvl="0" indent="0" algn="ctr">
              <a:buNone/>
            </a:pPr>
            <a:r>
              <a:rPr lang="zh-CN" altLang="en-US" sz="21600" dirty="0">
                <a:solidFill>
                  <a:srgbClr val="FFFF00"/>
                </a:solidFill>
                <a:latin typeface="Kai" pitchFamily="2" charset="-122"/>
                <a:ea typeface="Kai" pitchFamily="2" charset="-122"/>
              </a:rPr>
              <a:t>牛</a:t>
            </a:r>
            <a:endParaRPr lang="en-US" sz="21600" dirty="0">
              <a:solidFill>
                <a:srgbClr val="FFFF00"/>
              </a:solidFill>
              <a:latin typeface="Kai" pitchFamily="2" charset="-122"/>
              <a:ea typeface="Kai" pitchFamily="2" charset="-122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246E8E9-9360-9D43-B3F0-2A73E227A3BA}"/>
              </a:ext>
            </a:extLst>
          </p:cNvPr>
          <p:cNvSpPr txBox="1"/>
          <p:nvPr/>
        </p:nvSpPr>
        <p:spPr>
          <a:xfrm>
            <a:off x="1991223" y="5621338"/>
            <a:ext cx="22908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err="1"/>
              <a:t>buwch</a:t>
            </a:r>
            <a:endParaRPr lang="en-CN" sz="2800" dirty="0"/>
          </a:p>
        </p:txBody>
      </p:sp>
      <p:pic>
        <p:nvPicPr>
          <p:cNvPr id="3" name="Picture 2" descr="Shape&#10;&#10;Description automatically generated">
            <a:extLst>
              <a:ext uri="{FF2B5EF4-FFF2-40B4-BE49-F238E27FC236}">
                <a16:creationId xmlns:a16="http://schemas.microsoft.com/office/drawing/2014/main" id="{CF9D9C37-96D9-6240-8760-D200BA21BA6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32407" y="2318235"/>
            <a:ext cx="3006213" cy="300621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71C178A-1BD5-3543-82D5-48DB7CB06AD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528916" y="2717336"/>
            <a:ext cx="3215438" cy="2607112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05DC0104-2DB8-DD4A-AE80-223C4323C800}"/>
              </a:ext>
            </a:extLst>
          </p:cNvPr>
          <p:cNvSpPr/>
          <p:nvPr/>
        </p:nvSpPr>
        <p:spPr>
          <a:xfrm>
            <a:off x="219604" y="6319649"/>
            <a:ext cx="201715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© 2016 </a:t>
            </a:r>
            <a:r>
              <a:rPr lang="en-US" dirty="0" err="1"/>
              <a:t>Hanzeasy</a:t>
            </a:r>
            <a:endParaRPr lang="en-US" dirty="0"/>
          </a:p>
        </p:txBody>
      </p:sp>
      <p:pic>
        <p:nvPicPr>
          <p:cNvPr id="2" name="21 Church Road 48" descr="21 Church Road 48">
            <a:hlinkClick r:id="" action="ppaction://media"/>
            <a:extLst>
              <a:ext uri="{FF2B5EF4-FFF2-40B4-BE49-F238E27FC236}">
                <a16:creationId xmlns:a16="http://schemas.microsoft.com/office/drawing/2014/main" id="{743575CC-2F70-F542-9462-E0F28AFDF3F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588" y="4763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21720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4" dur="12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1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6DCFCAF1-8499-3341-9A67-617BB2B052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9604" y="1253331"/>
            <a:ext cx="5834063" cy="4351338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US" altLang="zh-CN" sz="6500" dirty="0" err="1">
                <a:solidFill>
                  <a:srgbClr val="FFFF00"/>
                </a:solidFill>
                <a:ea typeface="Kai" pitchFamily="2" charset="-122"/>
              </a:rPr>
              <a:t>yáng</a:t>
            </a:r>
            <a:endParaRPr lang="en-US" altLang="zh-CN" sz="6500" dirty="0">
              <a:solidFill>
                <a:srgbClr val="FFFF00"/>
              </a:solidFill>
              <a:ea typeface="Kai" pitchFamily="2" charset="-122"/>
            </a:endParaRPr>
          </a:p>
          <a:p>
            <a:pPr marL="0" indent="0" algn="ctr">
              <a:buNone/>
            </a:pPr>
            <a:r>
              <a:rPr lang="en-US" sz="20000" dirty="0" err="1">
                <a:solidFill>
                  <a:srgbClr val="FFFF00"/>
                </a:solidFill>
                <a:latin typeface="Kai" pitchFamily="2" charset="-122"/>
                <a:ea typeface="Kai" pitchFamily="2" charset="-122"/>
              </a:rPr>
              <a:t>羊</a:t>
            </a:r>
            <a:endParaRPr lang="en-US" sz="20000" dirty="0">
              <a:solidFill>
                <a:srgbClr val="FFFF00"/>
              </a:solidFill>
              <a:latin typeface="Kai" pitchFamily="2" charset="-122"/>
              <a:ea typeface="Kai" pitchFamily="2" charset="-122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246E8E9-9360-9D43-B3F0-2A73E227A3BA}"/>
              </a:ext>
            </a:extLst>
          </p:cNvPr>
          <p:cNvSpPr txBox="1"/>
          <p:nvPr/>
        </p:nvSpPr>
        <p:spPr>
          <a:xfrm>
            <a:off x="1536110" y="5787826"/>
            <a:ext cx="295947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err="1"/>
              <a:t>wyn</a:t>
            </a:r>
            <a:r>
              <a:rPr lang="en-GB" sz="2800" dirty="0"/>
              <a:t>/</a:t>
            </a:r>
            <a:r>
              <a:rPr lang="en-GB" sz="2800" dirty="0" err="1"/>
              <a:t>dafad</a:t>
            </a:r>
            <a:endParaRPr lang="en-CN" sz="2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414E3EC-0EDC-DB4F-B14B-136E8EA4BD6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98048" y="2539147"/>
            <a:ext cx="3435599" cy="3240077"/>
          </a:xfrm>
          <a:prstGeom prst="rect">
            <a:avLst/>
          </a:prstGeom>
        </p:spPr>
      </p:pic>
      <p:pic>
        <p:nvPicPr>
          <p:cNvPr id="6" name="Picture 5" descr="Shape&#10;&#10;Description automatically generated">
            <a:extLst>
              <a:ext uri="{FF2B5EF4-FFF2-40B4-BE49-F238E27FC236}">
                <a16:creationId xmlns:a16="http://schemas.microsoft.com/office/drawing/2014/main" id="{FBE11E30-7C0D-4944-AE9E-38BCDC11E9A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32111" y="2497486"/>
            <a:ext cx="3107183" cy="3107183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B069A378-FC16-B446-8BE9-941F1B5233CD}"/>
              </a:ext>
            </a:extLst>
          </p:cNvPr>
          <p:cNvSpPr/>
          <p:nvPr/>
        </p:nvSpPr>
        <p:spPr>
          <a:xfrm>
            <a:off x="219604" y="6319649"/>
            <a:ext cx="201715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© 2016 </a:t>
            </a:r>
            <a:r>
              <a:rPr lang="en-US" dirty="0" err="1"/>
              <a:t>Hanzeasy</a:t>
            </a:r>
            <a:endParaRPr lang="en-US" dirty="0"/>
          </a:p>
        </p:txBody>
      </p:sp>
      <p:pic>
        <p:nvPicPr>
          <p:cNvPr id="2" name="21 Church Road 49" descr="21 Church Road 49">
            <a:hlinkClick r:id="" action="ppaction://media"/>
            <a:extLst>
              <a:ext uri="{FF2B5EF4-FFF2-40B4-BE49-F238E27FC236}">
                <a16:creationId xmlns:a16="http://schemas.microsoft.com/office/drawing/2014/main" id="{1741F868-4D6F-6C4A-B687-67E46861A07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3175" y="4763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95772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11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D1FCF6CB-DEFB-414F-BB8D-A1B595782C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694714"/>
            <a:ext cx="5834063" cy="3468571"/>
          </a:xfrm>
        </p:spPr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r>
              <a:rPr lang="en-US" altLang="zh-CN" sz="7100" dirty="0" err="1">
                <a:solidFill>
                  <a:srgbClr val="00C6F6"/>
                </a:solidFill>
                <a:ea typeface="Kai" pitchFamily="2" charset="-122"/>
              </a:rPr>
              <a:t>jī</a:t>
            </a:r>
            <a:r>
              <a:rPr lang="zh-CN" altLang="en-US" sz="7100" dirty="0">
                <a:solidFill>
                  <a:srgbClr val="FF0000"/>
                </a:solidFill>
                <a:ea typeface="Kai" pitchFamily="2" charset="-122"/>
              </a:rPr>
              <a:t> </a:t>
            </a:r>
            <a:r>
              <a:rPr lang="en-US" altLang="zh-CN" sz="7100" dirty="0" err="1">
                <a:solidFill>
                  <a:srgbClr val="FF0000"/>
                </a:solidFill>
                <a:ea typeface="Kai" pitchFamily="2" charset="-122"/>
              </a:rPr>
              <a:t>ròu</a:t>
            </a:r>
            <a:endParaRPr lang="en-US" altLang="zh-CN" sz="7100" dirty="0">
              <a:solidFill>
                <a:srgbClr val="FF0000"/>
              </a:solidFill>
              <a:ea typeface="Kai" pitchFamily="2" charset="-122"/>
            </a:endParaRPr>
          </a:p>
          <a:p>
            <a:pPr marL="0" indent="0" algn="ctr">
              <a:buNone/>
            </a:pPr>
            <a:r>
              <a:rPr lang="en-US" sz="20000" dirty="0" err="1">
                <a:solidFill>
                  <a:srgbClr val="00C6F6"/>
                </a:solidFill>
                <a:latin typeface="Kai" pitchFamily="2" charset="-122"/>
                <a:ea typeface="Kai" pitchFamily="2" charset="-122"/>
              </a:rPr>
              <a:t>鸡</a:t>
            </a:r>
            <a:r>
              <a:rPr lang="en-US" sz="20000" dirty="0" err="1">
                <a:solidFill>
                  <a:srgbClr val="FF0000"/>
                </a:solidFill>
                <a:latin typeface="Kai" pitchFamily="2" charset="-122"/>
                <a:ea typeface="Kai" pitchFamily="2" charset="-122"/>
              </a:rPr>
              <a:t>肉</a:t>
            </a:r>
            <a:endParaRPr lang="en-US" sz="20000" dirty="0">
              <a:solidFill>
                <a:srgbClr val="FF0000"/>
              </a:solidFill>
              <a:latin typeface="Kai" pitchFamily="2" charset="-122"/>
              <a:ea typeface="Kai" pitchFamily="2" charset="-122"/>
            </a:endParaRPr>
          </a:p>
        </p:txBody>
      </p:sp>
      <p:pic>
        <p:nvPicPr>
          <p:cNvPr id="7" name="Picture 6" descr="Raw Chicken White Meat - Creative Commons Bilder">
            <a:extLst>
              <a:ext uri="{FF2B5EF4-FFF2-40B4-BE49-F238E27FC236}">
                <a16:creationId xmlns:a16="http://schemas.microsoft.com/office/drawing/2014/main" id="{C9EB8A29-C86F-6744-A2AA-B6C4028D3DF7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33455" r="9804"/>
          <a:stretch/>
        </p:blipFill>
        <p:spPr>
          <a:xfrm>
            <a:off x="6357937" y="-1"/>
            <a:ext cx="5834063" cy="68580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9BDE730-7DF0-A645-9C18-2E946A8BF6EA}"/>
              </a:ext>
            </a:extLst>
          </p:cNvPr>
          <p:cNvSpPr txBox="1"/>
          <p:nvPr/>
        </p:nvSpPr>
        <p:spPr>
          <a:xfrm>
            <a:off x="955010" y="6858000"/>
            <a:ext cx="1028198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CN" sz="900">
                <a:hlinkClick r:id="rId5" tooltip="https://foto.wuestenigel.com/raw-chicken-white-meat/"/>
              </a:rPr>
              <a:t>This Photo</a:t>
            </a:r>
            <a:r>
              <a:rPr lang="en-CN" sz="900"/>
              <a:t> by Unknown Author is licensed under </a:t>
            </a:r>
            <a:r>
              <a:rPr lang="en-CN" sz="900">
                <a:hlinkClick r:id="rId6" tooltip="https://creativecommons.org/licenses/by/3.0/"/>
              </a:rPr>
              <a:t>CC BY</a:t>
            </a:r>
            <a:endParaRPr lang="en-CN" sz="900"/>
          </a:p>
        </p:txBody>
      </p:sp>
      <p:pic>
        <p:nvPicPr>
          <p:cNvPr id="2" name="21 Church Road 50" descr="21 Church Road 50">
            <a:hlinkClick r:id="" action="ppaction://media"/>
            <a:extLst>
              <a:ext uri="{FF2B5EF4-FFF2-40B4-BE49-F238E27FC236}">
                <a16:creationId xmlns:a16="http://schemas.microsoft.com/office/drawing/2014/main" id="{4E2D6579-9919-B441-A1FE-0663A9404D2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588" y="317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73151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16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D1FCF6CB-DEFB-414F-BB8D-A1B595782C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694714"/>
            <a:ext cx="5834063" cy="3468571"/>
          </a:xfrm>
        </p:spPr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r>
              <a:rPr lang="en-US" altLang="zh-CN" sz="7100" dirty="0" err="1">
                <a:solidFill>
                  <a:srgbClr val="FFFC00"/>
                </a:solidFill>
                <a:ea typeface="Kai" pitchFamily="2" charset="-122"/>
              </a:rPr>
              <a:t>niú</a:t>
            </a:r>
            <a:r>
              <a:rPr lang="zh-CN" altLang="en-US" sz="7100" dirty="0">
                <a:solidFill>
                  <a:srgbClr val="FF0000"/>
                </a:solidFill>
                <a:ea typeface="Kai" pitchFamily="2" charset="-122"/>
              </a:rPr>
              <a:t> </a:t>
            </a:r>
            <a:r>
              <a:rPr lang="en-US" altLang="zh-CN" sz="7100" dirty="0" err="1">
                <a:solidFill>
                  <a:srgbClr val="FF0000"/>
                </a:solidFill>
                <a:ea typeface="Kai" pitchFamily="2" charset="-122"/>
              </a:rPr>
              <a:t>ròu</a:t>
            </a:r>
            <a:endParaRPr lang="en-US" altLang="zh-CN" sz="7100" dirty="0">
              <a:solidFill>
                <a:srgbClr val="FF0000"/>
              </a:solidFill>
              <a:ea typeface="Kai" pitchFamily="2" charset="-122"/>
            </a:endParaRPr>
          </a:p>
          <a:p>
            <a:pPr marL="0" indent="0" algn="ctr">
              <a:buNone/>
            </a:pPr>
            <a:r>
              <a:rPr lang="en-US" sz="20000" dirty="0" err="1">
                <a:solidFill>
                  <a:srgbClr val="FFFC00"/>
                </a:solidFill>
                <a:latin typeface="Kai" pitchFamily="2" charset="-122"/>
                <a:ea typeface="Kai" pitchFamily="2" charset="-122"/>
              </a:rPr>
              <a:t>牛</a:t>
            </a:r>
            <a:r>
              <a:rPr lang="en-US" sz="20000" dirty="0" err="1">
                <a:solidFill>
                  <a:srgbClr val="FF0000"/>
                </a:solidFill>
                <a:latin typeface="Kai" pitchFamily="2" charset="-122"/>
                <a:ea typeface="Kai" pitchFamily="2" charset="-122"/>
              </a:rPr>
              <a:t>肉</a:t>
            </a:r>
            <a:endParaRPr lang="en-US" sz="20000" dirty="0">
              <a:solidFill>
                <a:srgbClr val="FF0000"/>
              </a:solidFill>
              <a:latin typeface="Kai" pitchFamily="2" charset="-122"/>
              <a:ea typeface="Kai" pitchFamily="2" charset="-122"/>
            </a:endParaRPr>
          </a:p>
        </p:txBody>
      </p:sp>
      <p:pic>
        <p:nvPicPr>
          <p:cNvPr id="11" name="Picture 10" descr="Free Stock Photo 11798 Two raw medallions of beef fillet ...">
            <a:extLst>
              <a:ext uri="{FF2B5EF4-FFF2-40B4-BE49-F238E27FC236}">
                <a16:creationId xmlns:a16="http://schemas.microsoft.com/office/drawing/2014/main" id="{B26CC6A1-DB09-9A46-9BE5-68E499B441C9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27668" r="15822"/>
          <a:stretch/>
        </p:blipFill>
        <p:spPr>
          <a:xfrm>
            <a:off x="6357939" y="0"/>
            <a:ext cx="5834062" cy="685800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D301F0DF-0212-9F4D-9E6C-7542EB9F5442}"/>
              </a:ext>
            </a:extLst>
          </p:cNvPr>
          <p:cNvSpPr txBox="1"/>
          <p:nvPr/>
        </p:nvSpPr>
        <p:spPr>
          <a:xfrm>
            <a:off x="934064" y="6858000"/>
            <a:ext cx="10323871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CN" sz="900">
                <a:hlinkClick r:id="rId5" tooltip="http://www.freeimageslive.co.uk/free_stock_image/raw-beef-fillet-jpg"/>
              </a:rPr>
              <a:t>This Photo</a:t>
            </a:r>
            <a:r>
              <a:rPr lang="en-CN" sz="900"/>
              <a:t> by Unknown Author is licensed under </a:t>
            </a:r>
            <a:r>
              <a:rPr lang="en-CN" sz="900">
                <a:hlinkClick r:id="rId6" tooltip="https://creativecommons.org/licenses/by/3.0/"/>
              </a:rPr>
              <a:t>CC BY</a:t>
            </a:r>
            <a:endParaRPr lang="en-CN" sz="900"/>
          </a:p>
        </p:txBody>
      </p:sp>
      <p:pic>
        <p:nvPicPr>
          <p:cNvPr id="2" name="21 Church Road 51" descr="21 Church Road 51">
            <a:hlinkClick r:id="" action="ppaction://media"/>
            <a:extLst>
              <a:ext uri="{FF2B5EF4-FFF2-40B4-BE49-F238E27FC236}">
                <a16:creationId xmlns:a16="http://schemas.microsoft.com/office/drawing/2014/main" id="{59715AFB-83A7-9F4D-BCAD-A668028B740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588" y="4763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19326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16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D1FCF6CB-DEFB-414F-BB8D-A1B595782C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694714"/>
            <a:ext cx="5834063" cy="3468571"/>
          </a:xfrm>
        </p:spPr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r>
              <a:rPr lang="en-US" altLang="zh-CN" sz="7100" dirty="0" err="1">
                <a:solidFill>
                  <a:srgbClr val="FFFC00"/>
                </a:solidFill>
                <a:ea typeface="Kai" pitchFamily="2" charset="-122"/>
              </a:rPr>
              <a:t>yáng</a:t>
            </a:r>
            <a:r>
              <a:rPr lang="zh-CN" altLang="en-US" sz="7100" dirty="0">
                <a:solidFill>
                  <a:srgbClr val="FF0000"/>
                </a:solidFill>
                <a:ea typeface="Kai" pitchFamily="2" charset="-122"/>
              </a:rPr>
              <a:t> </a:t>
            </a:r>
            <a:r>
              <a:rPr lang="en-US" altLang="zh-CN" sz="7100" dirty="0" err="1">
                <a:solidFill>
                  <a:srgbClr val="FF0000"/>
                </a:solidFill>
                <a:ea typeface="Kai" pitchFamily="2" charset="-122"/>
              </a:rPr>
              <a:t>ròu</a:t>
            </a:r>
            <a:endParaRPr lang="en-US" altLang="zh-CN" sz="7100" dirty="0">
              <a:solidFill>
                <a:srgbClr val="FF0000"/>
              </a:solidFill>
              <a:ea typeface="Kai" pitchFamily="2" charset="-122"/>
            </a:endParaRPr>
          </a:p>
          <a:p>
            <a:pPr marL="0" indent="0" algn="ctr">
              <a:buNone/>
            </a:pPr>
            <a:r>
              <a:rPr lang="en-US" sz="20000" dirty="0" err="1">
                <a:solidFill>
                  <a:srgbClr val="FFFC00"/>
                </a:solidFill>
                <a:latin typeface="Kai" pitchFamily="2" charset="-122"/>
                <a:ea typeface="Kai" pitchFamily="2" charset="-122"/>
              </a:rPr>
              <a:t>羊</a:t>
            </a:r>
            <a:r>
              <a:rPr lang="en-US" sz="20000" dirty="0" err="1">
                <a:solidFill>
                  <a:srgbClr val="FF0000"/>
                </a:solidFill>
                <a:latin typeface="Kai" pitchFamily="2" charset="-122"/>
                <a:ea typeface="Kai" pitchFamily="2" charset="-122"/>
              </a:rPr>
              <a:t>肉</a:t>
            </a:r>
            <a:endParaRPr lang="en-US" sz="20000" dirty="0">
              <a:solidFill>
                <a:srgbClr val="FF0000"/>
              </a:solidFill>
              <a:latin typeface="Kai" pitchFamily="2" charset="-122"/>
              <a:ea typeface="Kai" pitchFamily="2" charset="-122"/>
            </a:endParaRPr>
          </a:p>
        </p:txBody>
      </p:sp>
      <p:pic>
        <p:nvPicPr>
          <p:cNvPr id="3" name="Picture 2" descr="Herb and Garlic Lamb Chop Pops">
            <a:extLst>
              <a:ext uri="{FF2B5EF4-FFF2-40B4-BE49-F238E27FC236}">
                <a16:creationId xmlns:a16="http://schemas.microsoft.com/office/drawing/2014/main" id="{B8C2D8B4-04E0-9849-8EFB-50DDB1DADC14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16121" r="27138"/>
          <a:stretch/>
        </p:blipFill>
        <p:spPr>
          <a:xfrm>
            <a:off x="6357939" y="-1"/>
            <a:ext cx="5834062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97F4FF5-BB3D-8D45-8461-CC4129BE1224}"/>
              </a:ext>
            </a:extLst>
          </p:cNvPr>
          <p:cNvSpPr txBox="1"/>
          <p:nvPr/>
        </p:nvSpPr>
        <p:spPr>
          <a:xfrm>
            <a:off x="955010" y="6858000"/>
            <a:ext cx="1028198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CN" sz="900">
                <a:hlinkClick r:id="rId5" tooltip="https://www.kitchentrials.com/2015/08/20/herb-and-garlic-lamb-chop-pops/"/>
              </a:rPr>
              <a:t>This Photo</a:t>
            </a:r>
            <a:r>
              <a:rPr lang="en-CN" sz="900"/>
              <a:t> by Unknown Author is licensed under </a:t>
            </a:r>
            <a:r>
              <a:rPr lang="en-CN" sz="900">
                <a:hlinkClick r:id="rId6" tooltip="https://creativecommons.org/licenses/by-sa/3.0/"/>
              </a:rPr>
              <a:t>CC BY-SA</a:t>
            </a:r>
            <a:endParaRPr lang="en-CN" sz="900"/>
          </a:p>
        </p:txBody>
      </p:sp>
      <p:pic>
        <p:nvPicPr>
          <p:cNvPr id="2" name="21 Church Road 52" descr="21 Church Road 52">
            <a:hlinkClick r:id="" action="ppaction://media"/>
            <a:extLst>
              <a:ext uri="{FF2B5EF4-FFF2-40B4-BE49-F238E27FC236}">
                <a16:creationId xmlns:a16="http://schemas.microsoft.com/office/drawing/2014/main" id="{4ED7717C-27C6-E44B-A914-373B00621B2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588" y="317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19706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15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314959D9-AA6F-F14E-859E-65335F62FDC8}"/>
              </a:ext>
            </a:extLst>
          </p:cNvPr>
          <p:cNvSpPr/>
          <p:nvPr/>
        </p:nvSpPr>
        <p:spPr>
          <a:xfrm>
            <a:off x="2330658" y="2002720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</a:rPr>
              <a:t>nǐ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你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you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387EBED-5016-FB45-ADBF-3F876B38C55C}"/>
              </a:ext>
            </a:extLst>
          </p:cNvPr>
          <p:cNvSpPr/>
          <p:nvPr/>
        </p:nvSpPr>
        <p:spPr>
          <a:xfrm>
            <a:off x="2330658" y="606617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wǒ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我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I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E489A21-C595-0048-8B99-72FE91D3A0DC}"/>
              </a:ext>
            </a:extLst>
          </p:cNvPr>
          <p:cNvSpPr/>
          <p:nvPr/>
        </p:nvSpPr>
        <p:spPr>
          <a:xfrm>
            <a:off x="2330659" y="3429000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tā</a:t>
            </a: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他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he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81844B4-F7CF-2A43-A6B1-6935115703D1}"/>
              </a:ext>
            </a:extLst>
          </p:cNvPr>
          <p:cNvSpPr/>
          <p:nvPr/>
        </p:nvSpPr>
        <p:spPr>
          <a:xfrm>
            <a:off x="2330660" y="4887100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tā</a:t>
            </a: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她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she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E3F19B7-B98A-C645-8B56-ABAF97519BC2}"/>
              </a:ext>
            </a:extLst>
          </p:cNvPr>
          <p:cNvSpPr/>
          <p:nvPr/>
        </p:nvSpPr>
        <p:spPr>
          <a:xfrm>
            <a:off x="8730566" y="2791852"/>
            <a:ext cx="1685218" cy="1227944"/>
          </a:xfrm>
          <a:prstGeom prst="rect">
            <a:avLst/>
          </a:prstGeom>
          <a:ln w="25400">
            <a:solidFill>
              <a:srgbClr val="0070C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err="1"/>
              <a:t>shénme</a:t>
            </a:r>
            <a:r>
              <a:rPr lang="en-GB" dirty="0"/>
              <a:t> </a:t>
            </a:r>
            <a:endParaRPr lang="en-GB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GB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什么</a:t>
            </a:r>
            <a:endParaRPr lang="en-CN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ea typeface="Kaiti TC" panose="02010600040101010101" pitchFamily="2" charset="-120"/>
                <a:cs typeface="Times New Roman" panose="02020603050405020304" pitchFamily="18" charset="0"/>
              </a:rPr>
              <a:t>what</a:t>
            </a:r>
            <a:endParaRPr lang="en-CN" dirty="0">
              <a:solidFill>
                <a:schemeClr val="bg1"/>
              </a:solidFill>
              <a:latin typeface="Times New Roman" panose="02020603050405020304" pitchFamily="18" charset="0"/>
              <a:ea typeface="Kaiti TC" panose="02010600040101010101" pitchFamily="2" charset="-12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31D06F5-D0F5-5F40-B2CC-9B51410D8F8D}"/>
              </a:ext>
            </a:extLst>
          </p:cNvPr>
          <p:cNvSpPr txBox="1"/>
          <p:nvPr/>
        </p:nvSpPr>
        <p:spPr>
          <a:xfrm>
            <a:off x="10744744" y="3113435"/>
            <a:ext cx="118533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CN" sz="3200" dirty="0"/>
              <a:t>?</a:t>
            </a:r>
          </a:p>
        </p:txBody>
      </p:sp>
      <p:sp>
        <p:nvSpPr>
          <p:cNvPr id="11" name="Title 16">
            <a:extLst>
              <a:ext uri="{FF2B5EF4-FFF2-40B4-BE49-F238E27FC236}">
                <a16:creationId xmlns:a16="http://schemas.microsoft.com/office/drawing/2014/main" id="{98C7DB3A-8005-5344-9C05-13EE9AABAC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839" y="306075"/>
            <a:ext cx="10728322" cy="505062"/>
          </a:xfrm>
        </p:spPr>
        <p:txBody>
          <a:bodyPr/>
          <a:lstStyle/>
          <a:p>
            <a:pPr algn="ctr"/>
            <a:r>
              <a:rPr lang="en-US" dirty="0"/>
              <a:t>sentence builder </a:t>
            </a:r>
            <a:r>
              <a:rPr lang="en-US" altLang="zh-CN" dirty="0"/>
              <a:t>1</a:t>
            </a:r>
            <a:r>
              <a:rPr lang="en-US" dirty="0"/>
              <a:t>a</a:t>
            </a:r>
          </a:p>
        </p:txBody>
      </p:sp>
      <p:sp>
        <p:nvSpPr>
          <p:cNvPr id="12" name="Right Arrow 11">
            <a:extLst>
              <a:ext uri="{FF2B5EF4-FFF2-40B4-BE49-F238E27FC236}">
                <a16:creationId xmlns:a16="http://schemas.microsoft.com/office/drawing/2014/main" id="{1C3833FB-BBE3-0F44-BF76-DACD1DF21000}"/>
              </a:ext>
            </a:extLst>
          </p:cNvPr>
          <p:cNvSpPr/>
          <p:nvPr/>
        </p:nvSpPr>
        <p:spPr>
          <a:xfrm>
            <a:off x="4410782" y="2791852"/>
            <a:ext cx="1685218" cy="1227943"/>
          </a:xfrm>
          <a:prstGeom prst="rightArrow">
            <a:avLst>
              <a:gd name="adj1" fmla="val 100000"/>
              <a:gd name="adj2" fmla="val 29155"/>
            </a:avLst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 err="1">
                <a:solidFill>
                  <a:schemeClr val="bg1"/>
                </a:solidFill>
                <a:ea typeface="Kai" pitchFamily="2" charset="-122"/>
              </a:rPr>
              <a:t>yào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要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want </a:t>
            </a:r>
            <a:endParaRPr lang="en-US" sz="2000" dirty="0">
              <a:solidFill>
                <a:schemeClr val="bg1"/>
              </a:solidFill>
              <a:ea typeface="KaiTi" panose="02010609060101010101" pitchFamily="49" charset="-122"/>
            </a:endParaRPr>
          </a:p>
        </p:txBody>
      </p:sp>
      <p:sp>
        <p:nvSpPr>
          <p:cNvPr id="13" name="Right Arrow 12">
            <a:extLst>
              <a:ext uri="{FF2B5EF4-FFF2-40B4-BE49-F238E27FC236}">
                <a16:creationId xmlns:a16="http://schemas.microsoft.com/office/drawing/2014/main" id="{267B7C49-3AFD-8640-A48F-5313EE22F971}"/>
              </a:ext>
            </a:extLst>
          </p:cNvPr>
          <p:cNvSpPr/>
          <p:nvPr/>
        </p:nvSpPr>
        <p:spPr>
          <a:xfrm>
            <a:off x="6570674" y="2791850"/>
            <a:ext cx="1685218" cy="1227943"/>
          </a:xfrm>
          <a:prstGeom prst="rightArrow">
            <a:avLst>
              <a:gd name="adj1" fmla="val 100000"/>
              <a:gd name="adj2" fmla="val 29155"/>
            </a:avLst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 err="1">
                <a:solidFill>
                  <a:schemeClr val="bg1"/>
                </a:solidFill>
                <a:ea typeface="Kai" pitchFamily="2" charset="-122"/>
              </a:rPr>
              <a:t>chī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吃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eat </a:t>
            </a:r>
            <a:endParaRPr lang="en-US" sz="2000" dirty="0">
              <a:solidFill>
                <a:schemeClr val="bg1"/>
              </a:solidFill>
              <a:ea typeface="KaiTi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0026658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314959D9-AA6F-F14E-859E-65335F62FDC8}"/>
              </a:ext>
            </a:extLst>
          </p:cNvPr>
          <p:cNvSpPr/>
          <p:nvPr/>
        </p:nvSpPr>
        <p:spPr>
          <a:xfrm>
            <a:off x="1090793" y="2002720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</a:rPr>
              <a:t>nǐ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你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you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387EBED-5016-FB45-ADBF-3F876B38C55C}"/>
              </a:ext>
            </a:extLst>
          </p:cNvPr>
          <p:cNvSpPr/>
          <p:nvPr/>
        </p:nvSpPr>
        <p:spPr>
          <a:xfrm>
            <a:off x="1090793" y="606617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wǒ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我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I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E489A21-C595-0048-8B99-72FE91D3A0DC}"/>
              </a:ext>
            </a:extLst>
          </p:cNvPr>
          <p:cNvSpPr/>
          <p:nvPr/>
        </p:nvSpPr>
        <p:spPr>
          <a:xfrm>
            <a:off x="1090794" y="3429000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tā</a:t>
            </a: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他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he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81844B4-F7CF-2A43-A6B1-6935115703D1}"/>
              </a:ext>
            </a:extLst>
          </p:cNvPr>
          <p:cNvSpPr/>
          <p:nvPr/>
        </p:nvSpPr>
        <p:spPr>
          <a:xfrm>
            <a:off x="1090795" y="4887100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tā</a:t>
            </a: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她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she</a:t>
            </a:r>
          </a:p>
        </p:txBody>
      </p:sp>
      <p:sp>
        <p:nvSpPr>
          <p:cNvPr id="8" name="Right Arrow 7">
            <a:extLst>
              <a:ext uri="{FF2B5EF4-FFF2-40B4-BE49-F238E27FC236}">
                <a16:creationId xmlns:a16="http://schemas.microsoft.com/office/drawing/2014/main" id="{E76CCC40-FB37-2442-9B53-ED089D8F79C0}"/>
              </a:ext>
            </a:extLst>
          </p:cNvPr>
          <p:cNvSpPr/>
          <p:nvPr/>
        </p:nvSpPr>
        <p:spPr>
          <a:xfrm>
            <a:off x="2779321" y="2715999"/>
            <a:ext cx="1685218" cy="1227943"/>
          </a:xfrm>
          <a:prstGeom prst="rightArrow">
            <a:avLst>
              <a:gd name="adj1" fmla="val 100000"/>
              <a:gd name="adj2" fmla="val 29155"/>
            </a:avLst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 err="1">
                <a:solidFill>
                  <a:schemeClr val="bg1"/>
                </a:solidFill>
                <a:ea typeface="Kai" pitchFamily="2" charset="-122"/>
              </a:rPr>
              <a:t>yào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要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want </a:t>
            </a:r>
            <a:endParaRPr lang="en-US" sz="2000" dirty="0">
              <a:solidFill>
                <a:schemeClr val="bg1"/>
              </a:solidFill>
              <a:ea typeface="KaiTi" panose="02010609060101010101" pitchFamily="49" charset="-122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31D06F5-D0F5-5F40-B2CC-9B51410D8F8D}"/>
              </a:ext>
            </a:extLst>
          </p:cNvPr>
          <p:cNvSpPr txBox="1"/>
          <p:nvPr/>
        </p:nvSpPr>
        <p:spPr>
          <a:xfrm>
            <a:off x="11298255" y="3105832"/>
            <a:ext cx="118533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dirty="0"/>
              <a:t>。</a:t>
            </a:r>
            <a:endParaRPr lang="en-CN" sz="3200" dirty="0"/>
          </a:p>
        </p:txBody>
      </p:sp>
      <p:sp>
        <p:nvSpPr>
          <p:cNvPr id="11" name="Title 16">
            <a:extLst>
              <a:ext uri="{FF2B5EF4-FFF2-40B4-BE49-F238E27FC236}">
                <a16:creationId xmlns:a16="http://schemas.microsoft.com/office/drawing/2014/main" id="{98C7DB3A-8005-5344-9C05-13EE9AABAC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839" y="306075"/>
            <a:ext cx="10728322" cy="505062"/>
          </a:xfrm>
        </p:spPr>
        <p:txBody>
          <a:bodyPr/>
          <a:lstStyle/>
          <a:p>
            <a:pPr algn="ctr"/>
            <a:r>
              <a:rPr lang="en-US" dirty="0"/>
              <a:t>sentence builder </a:t>
            </a:r>
            <a:r>
              <a:rPr lang="en-US" altLang="zh-CN" dirty="0"/>
              <a:t>1</a:t>
            </a:r>
            <a:r>
              <a:rPr lang="en-US" dirty="0"/>
              <a:t>b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FDC9FA0-432C-D74E-81F4-7B9452E79780}"/>
              </a:ext>
            </a:extLst>
          </p:cNvPr>
          <p:cNvSpPr/>
          <p:nvPr/>
        </p:nvSpPr>
        <p:spPr>
          <a:xfrm>
            <a:off x="6567946" y="2875202"/>
            <a:ext cx="2232734" cy="104603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CN" dirty="0">
                <a:solidFill>
                  <a:schemeClr val="bg1"/>
                </a:solidFill>
              </a:rPr>
              <a:t>niúròu</a:t>
            </a:r>
          </a:p>
          <a:p>
            <a:pPr algn="ctr"/>
            <a:r>
              <a:rPr lang="en-US" sz="32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牛肉</a:t>
            </a:r>
            <a:endParaRPr lang="en-US" sz="32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beef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04B7A28-7766-774A-96CC-D8A4C7A8456D}"/>
              </a:ext>
            </a:extLst>
          </p:cNvPr>
          <p:cNvSpPr/>
          <p:nvPr/>
        </p:nvSpPr>
        <p:spPr>
          <a:xfrm>
            <a:off x="6567946" y="865175"/>
            <a:ext cx="2232734" cy="104603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jīròu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32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鸡肉</a:t>
            </a:r>
            <a:endParaRPr lang="en-US" sz="32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CN" altLang="zh-CN" sz="2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chicken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6A30982-68BF-4C4B-8EB1-E09E0752FAB9}"/>
              </a:ext>
            </a:extLst>
          </p:cNvPr>
          <p:cNvSpPr/>
          <p:nvPr/>
        </p:nvSpPr>
        <p:spPr>
          <a:xfrm>
            <a:off x="9250125" y="1233207"/>
            <a:ext cx="1685218" cy="104603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chǎo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fàn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32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炒饭</a:t>
            </a:r>
            <a:endParaRPr lang="en-US" sz="32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zh-CN" altLang="en-US" sz="2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 </a:t>
            </a:r>
            <a:r>
              <a:rPr lang="en-US" altLang="zh-CN" sz="2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fried </a:t>
            </a:r>
            <a:r>
              <a:rPr lang="en-CN" altLang="zh-CN" sz="2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rice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25529D01-0709-6C4F-B173-82A6A94078BA}"/>
              </a:ext>
            </a:extLst>
          </p:cNvPr>
          <p:cNvSpPr/>
          <p:nvPr/>
        </p:nvSpPr>
        <p:spPr>
          <a:xfrm>
            <a:off x="6567945" y="4946792"/>
            <a:ext cx="2232735" cy="104603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yangròu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32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羊肉</a:t>
            </a:r>
            <a:endParaRPr lang="en-US" sz="32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CN" altLang="zh-CN" sz="2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lamb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24" name="Right Arrow 23">
            <a:extLst>
              <a:ext uri="{FF2B5EF4-FFF2-40B4-BE49-F238E27FC236}">
                <a16:creationId xmlns:a16="http://schemas.microsoft.com/office/drawing/2014/main" id="{10CC1DCD-C645-2E45-9CF8-3DB9C0AFA0FE}"/>
              </a:ext>
            </a:extLst>
          </p:cNvPr>
          <p:cNvSpPr/>
          <p:nvPr/>
        </p:nvSpPr>
        <p:spPr>
          <a:xfrm>
            <a:off x="4676962" y="2715999"/>
            <a:ext cx="1685218" cy="1227943"/>
          </a:xfrm>
          <a:prstGeom prst="rightArrow">
            <a:avLst>
              <a:gd name="adj1" fmla="val 100000"/>
              <a:gd name="adj2" fmla="val 29155"/>
            </a:avLst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 err="1">
                <a:solidFill>
                  <a:schemeClr val="bg1"/>
                </a:solidFill>
                <a:ea typeface="Kai" pitchFamily="2" charset="-122"/>
              </a:rPr>
              <a:t>chī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吃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eat </a:t>
            </a:r>
            <a:endParaRPr lang="en-US" sz="2000" dirty="0">
              <a:solidFill>
                <a:schemeClr val="bg1"/>
              </a:solidFill>
              <a:ea typeface="KaiTi" panose="02010609060101010101" pitchFamily="49" charset="-122"/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D035E4E2-BB1D-AB4A-874D-A2FDFBF94F34}"/>
              </a:ext>
            </a:extLst>
          </p:cNvPr>
          <p:cNvSpPr/>
          <p:nvPr/>
        </p:nvSpPr>
        <p:spPr>
          <a:xfrm>
            <a:off x="9250125" y="2918771"/>
            <a:ext cx="1685218" cy="104603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chǎo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miàn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32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炒面</a:t>
            </a:r>
            <a:endParaRPr lang="en-US" sz="32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zh-CN" altLang="en-US" sz="2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 </a:t>
            </a:r>
            <a:r>
              <a:rPr lang="en-US" altLang="zh-CN" sz="2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fried </a:t>
            </a:r>
            <a:r>
              <a:rPr lang="en-CN" altLang="zh-CN" sz="2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noodles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DDE390C4-DD99-C141-A419-0CB621352894}"/>
              </a:ext>
            </a:extLst>
          </p:cNvPr>
          <p:cNvSpPr/>
          <p:nvPr/>
        </p:nvSpPr>
        <p:spPr>
          <a:xfrm>
            <a:off x="9250125" y="4602564"/>
            <a:ext cx="1685218" cy="104603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miàn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32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面</a:t>
            </a:r>
            <a:endParaRPr lang="en-US" sz="32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CN" altLang="zh-CN" sz="2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noodles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94295780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921E40-F51C-0445-B91B-68F9169B8F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1881" y="532136"/>
            <a:ext cx="4991961" cy="1477328"/>
          </a:xfrm>
        </p:spPr>
        <p:txBody>
          <a:bodyPr wrap="square" anchor="ctr">
            <a:normAutofit/>
          </a:bodyPr>
          <a:lstStyle/>
          <a:p>
            <a:pPr algn="ctr"/>
            <a:r>
              <a:rPr lang="en-US" sz="2400" dirty="0" err="1">
                <a:latin typeface="+mn-lt"/>
                <a:ea typeface="KaiTi" panose="02010609060101010101" pitchFamily="49" charset="-122"/>
              </a:rPr>
              <a:t>mewn</a:t>
            </a:r>
            <a:r>
              <a:rPr lang="en-US" sz="2400" dirty="0">
                <a:latin typeface="+mn-lt"/>
                <a:ea typeface="KaiTi" panose="02010609060101010101" pitchFamily="49" charset="-122"/>
              </a:rPr>
              <a:t> </a:t>
            </a:r>
            <a:r>
              <a:rPr lang="en-US" sz="2400" dirty="0" err="1">
                <a:latin typeface="+mn-lt"/>
                <a:ea typeface="KaiTi" panose="02010609060101010101" pitchFamily="49" charset="-122"/>
              </a:rPr>
              <a:t>bwydty</a:t>
            </a:r>
            <a:r>
              <a:rPr lang="en-US" sz="2400" dirty="0">
                <a:latin typeface="+mn-lt"/>
                <a:ea typeface="KaiTi" panose="02010609060101010101" pitchFamily="49" charset="-122"/>
              </a:rPr>
              <a:t> </a:t>
            </a:r>
            <a:r>
              <a:rPr lang="en-US" sz="2400" dirty="0" err="1">
                <a:latin typeface="+mn-lt"/>
                <a:ea typeface="KaiTi" panose="02010609060101010101" pitchFamily="49" charset="-122"/>
              </a:rPr>
              <a:t>Tsieineaidd</a:t>
            </a:r>
            <a:endParaRPr lang="en-CN" sz="48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C27B0A02-9E6F-469D-9767-746B9FBAC8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8999" y="2541478"/>
            <a:ext cx="4304843" cy="321627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>
                <a:solidFill>
                  <a:schemeClr val="tx1">
                    <a:alpha val="95000"/>
                  </a:schemeClr>
                </a:solidFill>
              </a:rPr>
              <a:t>A: Beth </a:t>
            </a:r>
            <a:r>
              <a:rPr lang="en-US" dirty="0" err="1">
                <a:solidFill>
                  <a:schemeClr val="tx1">
                    <a:alpha val="95000"/>
                  </a:schemeClr>
                </a:solidFill>
              </a:rPr>
              <a:t>wyt</a:t>
            </a:r>
            <a:r>
              <a:rPr lang="en-US" dirty="0">
                <a:solidFill>
                  <a:schemeClr val="tx1">
                    <a:alpha val="95000"/>
                  </a:schemeClr>
                </a:solidFill>
              </a:rPr>
              <a:t> </a:t>
            </a:r>
            <a:r>
              <a:rPr lang="en-US" dirty="0" err="1">
                <a:solidFill>
                  <a:schemeClr val="tx1">
                    <a:alpha val="95000"/>
                  </a:schemeClr>
                </a:solidFill>
              </a:rPr>
              <a:t>ti</a:t>
            </a:r>
            <a:r>
              <a:rPr lang="en-US" dirty="0">
                <a:solidFill>
                  <a:schemeClr val="tx1">
                    <a:alpha val="95000"/>
                  </a:schemeClr>
                </a:solidFill>
              </a:rPr>
              <a:t> </a:t>
            </a:r>
            <a:r>
              <a:rPr lang="en-US" dirty="0" err="1">
                <a:solidFill>
                  <a:schemeClr val="tx1">
                    <a:alpha val="95000"/>
                  </a:schemeClr>
                </a:solidFill>
              </a:rPr>
              <a:t>eisiau</a:t>
            </a:r>
            <a:r>
              <a:rPr lang="en-US" dirty="0">
                <a:solidFill>
                  <a:schemeClr val="tx1">
                    <a:alpha val="95000"/>
                  </a:schemeClr>
                </a:solidFill>
              </a:rPr>
              <a:t> </a:t>
            </a:r>
            <a:r>
              <a:rPr lang="en-US" dirty="0" err="1">
                <a:solidFill>
                  <a:schemeClr val="tx1">
                    <a:alpha val="95000"/>
                  </a:schemeClr>
                </a:solidFill>
              </a:rPr>
              <a:t>bwyta</a:t>
            </a:r>
            <a:r>
              <a:rPr lang="en-US" dirty="0">
                <a:solidFill>
                  <a:schemeClr val="tx1">
                    <a:alpha val="95000"/>
                  </a:schemeClr>
                </a:solidFill>
              </a:rPr>
              <a:t>, B?</a:t>
            </a:r>
          </a:p>
          <a:p>
            <a:pPr marL="0" indent="0">
              <a:buNone/>
            </a:pPr>
            <a:r>
              <a:rPr lang="en-US" dirty="0">
                <a:solidFill>
                  <a:schemeClr val="tx1">
                    <a:alpha val="95000"/>
                  </a:schemeClr>
                </a:solidFill>
              </a:rPr>
              <a:t>B: </a:t>
            </a:r>
            <a:r>
              <a:rPr lang="en-US" dirty="0" err="1">
                <a:solidFill>
                  <a:schemeClr val="tx1">
                    <a:alpha val="95000"/>
                  </a:schemeClr>
                </a:solidFill>
              </a:rPr>
              <a:t>Dw</a:t>
            </a:r>
            <a:r>
              <a:rPr lang="en-US" dirty="0">
                <a:solidFill>
                  <a:schemeClr val="tx1">
                    <a:alpha val="95000"/>
                  </a:schemeClr>
                </a:solidFill>
              </a:rPr>
              <a:t> </a:t>
            </a:r>
            <a:r>
              <a:rPr lang="en-US" dirty="0" err="1">
                <a:solidFill>
                  <a:schemeClr val="tx1">
                    <a:alpha val="95000"/>
                  </a:schemeClr>
                </a:solidFill>
              </a:rPr>
              <a:t>i</a:t>
            </a:r>
            <a:r>
              <a:rPr lang="en-US" dirty="0">
                <a:solidFill>
                  <a:schemeClr val="tx1">
                    <a:alpha val="95000"/>
                  </a:schemeClr>
                </a:solidFill>
              </a:rPr>
              <a:t> </a:t>
            </a:r>
            <a:r>
              <a:rPr lang="en-US" dirty="0" err="1">
                <a:solidFill>
                  <a:schemeClr val="tx1">
                    <a:alpha val="95000"/>
                  </a:schemeClr>
                </a:solidFill>
              </a:rPr>
              <a:t>eisiau</a:t>
            </a:r>
            <a:r>
              <a:rPr lang="en-US" dirty="0">
                <a:solidFill>
                  <a:schemeClr val="tx1">
                    <a:alpha val="95000"/>
                  </a:schemeClr>
                </a:solidFill>
              </a:rPr>
              <a:t> </a:t>
            </a:r>
            <a:r>
              <a:rPr lang="en-US" dirty="0" err="1">
                <a:solidFill>
                  <a:schemeClr val="tx1">
                    <a:alpha val="95000"/>
                  </a:schemeClr>
                </a:solidFill>
              </a:rPr>
              <a:t>bwyta</a:t>
            </a:r>
            <a:r>
              <a:rPr lang="en-US" dirty="0">
                <a:solidFill>
                  <a:schemeClr val="tx1">
                    <a:alpha val="95000"/>
                  </a:schemeClr>
                </a:solidFill>
              </a:rPr>
              <a:t>…Beth </a:t>
            </a:r>
            <a:r>
              <a:rPr lang="en-US" dirty="0" err="1">
                <a:solidFill>
                  <a:schemeClr val="tx1">
                    <a:alpha val="95000"/>
                  </a:schemeClr>
                </a:solidFill>
              </a:rPr>
              <a:t>wty</a:t>
            </a:r>
            <a:r>
              <a:rPr lang="en-US" dirty="0">
                <a:solidFill>
                  <a:schemeClr val="tx1">
                    <a:alpha val="95000"/>
                  </a:schemeClr>
                </a:solidFill>
              </a:rPr>
              <a:t> </a:t>
            </a:r>
            <a:r>
              <a:rPr lang="en-US" dirty="0" err="1">
                <a:solidFill>
                  <a:schemeClr val="tx1">
                    <a:alpha val="95000"/>
                  </a:schemeClr>
                </a:solidFill>
              </a:rPr>
              <a:t>ti</a:t>
            </a:r>
            <a:r>
              <a:rPr lang="en-US" dirty="0">
                <a:solidFill>
                  <a:schemeClr val="tx1">
                    <a:alpha val="95000"/>
                  </a:schemeClr>
                </a:solidFill>
              </a:rPr>
              <a:t> </a:t>
            </a:r>
            <a:r>
              <a:rPr lang="en-US" dirty="0" err="1">
                <a:solidFill>
                  <a:schemeClr val="tx1">
                    <a:alpha val="95000"/>
                  </a:schemeClr>
                </a:solidFill>
              </a:rPr>
              <a:t>eisiau</a:t>
            </a:r>
            <a:r>
              <a:rPr lang="en-US" dirty="0">
                <a:solidFill>
                  <a:schemeClr val="tx1">
                    <a:alpha val="95000"/>
                  </a:schemeClr>
                </a:solidFill>
              </a:rPr>
              <a:t> </a:t>
            </a:r>
            <a:r>
              <a:rPr lang="en-US" dirty="0" err="1">
                <a:solidFill>
                  <a:schemeClr val="tx1">
                    <a:alpha val="95000"/>
                  </a:schemeClr>
                </a:solidFill>
              </a:rPr>
              <a:t>bwyta</a:t>
            </a:r>
            <a:r>
              <a:rPr lang="en-US" dirty="0">
                <a:solidFill>
                  <a:schemeClr val="tx1">
                    <a:alpha val="95000"/>
                  </a:schemeClr>
                </a:solidFill>
              </a:rPr>
              <a:t>, C? </a:t>
            </a:r>
          </a:p>
          <a:p>
            <a:pPr marL="0" indent="0">
              <a:buNone/>
            </a:pPr>
            <a:r>
              <a:rPr lang="en-US" dirty="0">
                <a:solidFill>
                  <a:schemeClr val="tx1">
                    <a:alpha val="95000"/>
                  </a:schemeClr>
                </a:solidFill>
              </a:rPr>
              <a:t>C: ……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99DE18EA-92F9-9842-A239-85A55ABAB948}"/>
              </a:ext>
            </a:extLst>
          </p:cNvPr>
          <p:cNvGrpSpPr/>
          <p:nvPr/>
        </p:nvGrpSpPr>
        <p:grpSpPr>
          <a:xfrm>
            <a:off x="0" y="266699"/>
            <a:ext cx="6756409" cy="6324602"/>
            <a:chOff x="-9" y="1092214"/>
            <a:chExt cx="5903733" cy="5232388"/>
          </a:xfrm>
        </p:grpSpPr>
        <p:pic>
          <p:nvPicPr>
            <p:cNvPr id="5" name="Content Placeholder 4">
              <a:extLst>
                <a:ext uri="{FF2B5EF4-FFF2-40B4-BE49-F238E27FC236}">
                  <a16:creationId xmlns:a16="http://schemas.microsoft.com/office/drawing/2014/main" id="{789015A1-3D3A-F645-B2C6-B843877F055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t="70466" b="15793"/>
            <a:stretch/>
          </p:blipFill>
          <p:spPr>
            <a:xfrm>
              <a:off x="20" y="4800598"/>
              <a:ext cx="5903704" cy="957153"/>
            </a:xfrm>
            <a:custGeom>
              <a:avLst/>
              <a:gdLst/>
              <a:ahLst/>
              <a:cxnLst/>
              <a:rect l="l" t="t" r="r" b="b"/>
              <a:pathLst>
                <a:path w="5903724" h="6858000">
                  <a:moveTo>
                    <a:pt x="0" y="0"/>
                  </a:moveTo>
                  <a:lnTo>
                    <a:pt x="5886178" y="0"/>
                  </a:lnTo>
                  <a:lnTo>
                    <a:pt x="5890522" y="42009"/>
                  </a:lnTo>
                  <a:cubicBezTo>
                    <a:pt x="5948302" y="788432"/>
                    <a:pt x="5795211" y="5194623"/>
                    <a:pt x="5836720" y="6279216"/>
                  </a:cubicBezTo>
                  <a:cubicBezTo>
                    <a:pt x="5842686" y="6384211"/>
                    <a:pt x="5845802" y="6526851"/>
                    <a:pt x="5846540" y="6699667"/>
                  </a:cubicBezTo>
                  <a:lnTo>
                    <a:pt x="5846508" y="6858000"/>
                  </a:lnTo>
                  <a:lnTo>
                    <a:pt x="0" y="6858000"/>
                  </a:lnTo>
                  <a:close/>
                </a:path>
              </a:pathLst>
            </a:custGeom>
          </p:spPr>
        </p:pic>
        <p:pic>
          <p:nvPicPr>
            <p:cNvPr id="7" name="Content Placeholder 4">
              <a:extLst>
                <a:ext uri="{FF2B5EF4-FFF2-40B4-BE49-F238E27FC236}">
                  <a16:creationId xmlns:a16="http://schemas.microsoft.com/office/drawing/2014/main" id="{894F6545-0F70-714D-B28B-5334615C3778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t="1551" b="65997"/>
            <a:stretch/>
          </p:blipFill>
          <p:spPr>
            <a:xfrm>
              <a:off x="-9" y="1092214"/>
              <a:ext cx="5903713" cy="2260590"/>
            </a:xfrm>
            <a:custGeom>
              <a:avLst/>
              <a:gdLst/>
              <a:ahLst/>
              <a:cxnLst/>
              <a:rect l="l" t="t" r="r" b="b"/>
              <a:pathLst>
                <a:path w="5903724" h="6858000">
                  <a:moveTo>
                    <a:pt x="0" y="0"/>
                  </a:moveTo>
                  <a:lnTo>
                    <a:pt x="5886178" y="0"/>
                  </a:lnTo>
                  <a:lnTo>
                    <a:pt x="5890522" y="42009"/>
                  </a:lnTo>
                  <a:cubicBezTo>
                    <a:pt x="5948302" y="788432"/>
                    <a:pt x="5795211" y="5194623"/>
                    <a:pt x="5836720" y="6279216"/>
                  </a:cubicBezTo>
                  <a:cubicBezTo>
                    <a:pt x="5842686" y="6384211"/>
                    <a:pt x="5845802" y="6526851"/>
                    <a:pt x="5846540" y="6699667"/>
                  </a:cubicBezTo>
                  <a:lnTo>
                    <a:pt x="5846508" y="6858000"/>
                  </a:lnTo>
                  <a:lnTo>
                    <a:pt x="0" y="6858000"/>
                  </a:lnTo>
                  <a:close/>
                </a:path>
              </a:pathLst>
            </a:custGeom>
          </p:spPr>
        </p:pic>
        <p:pic>
          <p:nvPicPr>
            <p:cNvPr id="8" name="Content Placeholder 4">
              <a:extLst>
                <a:ext uri="{FF2B5EF4-FFF2-40B4-BE49-F238E27FC236}">
                  <a16:creationId xmlns:a16="http://schemas.microsoft.com/office/drawing/2014/main" id="{E65229B7-E184-504B-BD5C-8E23A794236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t="41158" b="37694"/>
            <a:stretch/>
          </p:blipFill>
          <p:spPr>
            <a:xfrm>
              <a:off x="0" y="3319346"/>
              <a:ext cx="5903704" cy="1473201"/>
            </a:xfrm>
            <a:custGeom>
              <a:avLst/>
              <a:gdLst/>
              <a:ahLst/>
              <a:cxnLst/>
              <a:rect l="l" t="t" r="r" b="b"/>
              <a:pathLst>
                <a:path w="5903724" h="6858000">
                  <a:moveTo>
                    <a:pt x="0" y="0"/>
                  </a:moveTo>
                  <a:lnTo>
                    <a:pt x="5886178" y="0"/>
                  </a:lnTo>
                  <a:lnTo>
                    <a:pt x="5890522" y="42009"/>
                  </a:lnTo>
                  <a:cubicBezTo>
                    <a:pt x="5948302" y="788432"/>
                    <a:pt x="5795211" y="5194623"/>
                    <a:pt x="5836720" y="6279216"/>
                  </a:cubicBezTo>
                  <a:cubicBezTo>
                    <a:pt x="5842686" y="6384211"/>
                    <a:pt x="5845802" y="6526851"/>
                    <a:pt x="5846540" y="6699667"/>
                  </a:cubicBezTo>
                  <a:lnTo>
                    <a:pt x="5846508" y="6858000"/>
                  </a:lnTo>
                  <a:lnTo>
                    <a:pt x="0" y="6858000"/>
                  </a:lnTo>
                  <a:close/>
                </a:path>
              </a:pathLst>
            </a:custGeom>
          </p:spPr>
        </p:pic>
        <p:pic>
          <p:nvPicPr>
            <p:cNvPr id="10" name="Content Placeholder 4">
              <a:extLst>
                <a:ext uri="{FF2B5EF4-FFF2-40B4-BE49-F238E27FC236}">
                  <a16:creationId xmlns:a16="http://schemas.microsoft.com/office/drawing/2014/main" id="{8FF12104-24EA-E74D-B853-30ECB29AF70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t="91863" b="-1"/>
            <a:stretch/>
          </p:blipFill>
          <p:spPr>
            <a:xfrm>
              <a:off x="0" y="5757751"/>
              <a:ext cx="5903704" cy="566851"/>
            </a:xfrm>
            <a:custGeom>
              <a:avLst/>
              <a:gdLst/>
              <a:ahLst/>
              <a:cxnLst/>
              <a:rect l="l" t="t" r="r" b="b"/>
              <a:pathLst>
                <a:path w="5903724" h="6858000">
                  <a:moveTo>
                    <a:pt x="0" y="0"/>
                  </a:moveTo>
                  <a:lnTo>
                    <a:pt x="5886178" y="0"/>
                  </a:lnTo>
                  <a:lnTo>
                    <a:pt x="5890522" y="42009"/>
                  </a:lnTo>
                  <a:cubicBezTo>
                    <a:pt x="5948302" y="788432"/>
                    <a:pt x="5795211" y="5194623"/>
                    <a:pt x="5836720" y="6279216"/>
                  </a:cubicBezTo>
                  <a:cubicBezTo>
                    <a:pt x="5842686" y="6384211"/>
                    <a:pt x="5845802" y="6526851"/>
                    <a:pt x="5846540" y="6699667"/>
                  </a:cubicBezTo>
                  <a:lnTo>
                    <a:pt x="5846508" y="6858000"/>
                  </a:lnTo>
                  <a:lnTo>
                    <a:pt x="0" y="6858000"/>
                  </a:lnTo>
                  <a:close/>
                </a:path>
              </a:pathLst>
            </a:custGeom>
          </p:spPr>
        </p:pic>
      </p:grpSp>
    </p:spTree>
    <p:extLst>
      <p:ext uri="{BB962C8B-B14F-4D97-AF65-F5344CB8AC3E}">
        <p14:creationId xmlns:p14="http://schemas.microsoft.com/office/powerpoint/2010/main" val="351340796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0F4191E-A487-AF4F-841E-848740C8A1C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-1439" r="-90"/>
          <a:stretch/>
        </p:blipFill>
        <p:spPr>
          <a:xfrm>
            <a:off x="-500325" y="0"/>
            <a:ext cx="6980325" cy="6857990"/>
          </a:xfrm>
          <a:custGeom>
            <a:avLst/>
            <a:gdLst/>
            <a:ahLst/>
            <a:cxnLst/>
            <a:rect l="l" t="t" r="r" b="b"/>
            <a:pathLst>
              <a:path w="5903724" h="6858000">
                <a:moveTo>
                  <a:pt x="0" y="0"/>
                </a:moveTo>
                <a:lnTo>
                  <a:pt x="5886178" y="0"/>
                </a:lnTo>
                <a:lnTo>
                  <a:pt x="5890522" y="42009"/>
                </a:lnTo>
                <a:cubicBezTo>
                  <a:pt x="5948302" y="788432"/>
                  <a:pt x="5795211" y="5194623"/>
                  <a:pt x="5836720" y="6279216"/>
                </a:cubicBezTo>
                <a:cubicBezTo>
                  <a:pt x="5842686" y="6384211"/>
                  <a:pt x="5845802" y="6526851"/>
                  <a:pt x="5846540" y="6699667"/>
                </a:cubicBezTo>
                <a:lnTo>
                  <a:pt x="5846508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Title 1">
            <a:extLst>
              <a:ext uri="{FF2B5EF4-FFF2-40B4-BE49-F238E27FC236}">
                <a16:creationId xmlns:a16="http://schemas.microsoft.com/office/drawing/2014/main" id="{ECE208C4-3D82-6F40-A6FB-37BB89E922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0019" y="588509"/>
            <a:ext cx="4991961" cy="1477328"/>
          </a:xfrm>
        </p:spPr>
        <p:txBody>
          <a:bodyPr wrap="square" anchor="ctr">
            <a:normAutofit/>
          </a:bodyPr>
          <a:lstStyle/>
          <a:p>
            <a:pPr algn="ctr"/>
            <a:r>
              <a:rPr lang="en-GB" sz="2400" dirty="0" err="1">
                <a:latin typeface="+mn-lt"/>
              </a:rPr>
              <a:t>mewn</a:t>
            </a:r>
            <a:r>
              <a:rPr lang="en-GB" sz="2400" dirty="0">
                <a:latin typeface="+mn-lt"/>
              </a:rPr>
              <a:t> </a:t>
            </a:r>
            <a:r>
              <a:rPr lang="en-GB" sz="2400" dirty="0" err="1">
                <a:latin typeface="+mn-lt"/>
              </a:rPr>
              <a:t>bwydy</a:t>
            </a:r>
            <a:endParaRPr lang="en-CN" sz="48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13" name="Content Placeholder 8">
            <a:extLst>
              <a:ext uri="{FF2B5EF4-FFF2-40B4-BE49-F238E27FC236}">
                <a16:creationId xmlns:a16="http://schemas.microsoft.com/office/drawing/2014/main" id="{076404C0-6E07-2441-AE83-49338A1C24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0019" y="2484450"/>
            <a:ext cx="4991962" cy="321627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>
                <a:solidFill>
                  <a:schemeClr val="tx1">
                    <a:alpha val="95000"/>
                  </a:schemeClr>
                </a:solidFill>
              </a:rPr>
              <a:t>A: Beth </a:t>
            </a:r>
            <a:r>
              <a:rPr lang="en-US" dirty="0" err="1">
                <a:solidFill>
                  <a:schemeClr val="tx1">
                    <a:alpha val="95000"/>
                  </a:schemeClr>
                </a:solidFill>
              </a:rPr>
              <a:t>wyt</a:t>
            </a:r>
            <a:r>
              <a:rPr lang="en-US" dirty="0">
                <a:solidFill>
                  <a:schemeClr val="tx1">
                    <a:alpha val="95000"/>
                  </a:schemeClr>
                </a:solidFill>
              </a:rPr>
              <a:t> </a:t>
            </a:r>
            <a:r>
              <a:rPr lang="en-US" dirty="0" err="1">
                <a:solidFill>
                  <a:schemeClr val="tx1">
                    <a:alpha val="95000"/>
                  </a:schemeClr>
                </a:solidFill>
              </a:rPr>
              <a:t>ti</a:t>
            </a:r>
            <a:r>
              <a:rPr lang="en-US" dirty="0">
                <a:solidFill>
                  <a:schemeClr val="tx1">
                    <a:alpha val="95000"/>
                  </a:schemeClr>
                </a:solidFill>
              </a:rPr>
              <a:t> </a:t>
            </a:r>
            <a:r>
              <a:rPr lang="en-US" dirty="0" err="1">
                <a:solidFill>
                  <a:schemeClr val="tx1">
                    <a:alpha val="95000"/>
                  </a:schemeClr>
                </a:solidFill>
              </a:rPr>
              <a:t>eisiau</a:t>
            </a:r>
            <a:r>
              <a:rPr lang="en-US" dirty="0">
                <a:solidFill>
                  <a:schemeClr val="tx1">
                    <a:alpha val="95000"/>
                  </a:schemeClr>
                </a:solidFill>
              </a:rPr>
              <a:t> </a:t>
            </a:r>
            <a:r>
              <a:rPr lang="en-US" dirty="0" err="1">
                <a:solidFill>
                  <a:schemeClr val="tx1">
                    <a:alpha val="95000"/>
                  </a:schemeClr>
                </a:solidFill>
              </a:rPr>
              <a:t>bwyta</a:t>
            </a:r>
            <a:r>
              <a:rPr lang="en-US" dirty="0">
                <a:solidFill>
                  <a:schemeClr val="tx1">
                    <a:alpha val="95000"/>
                  </a:schemeClr>
                </a:solidFill>
              </a:rPr>
              <a:t>, B?</a:t>
            </a:r>
          </a:p>
          <a:p>
            <a:pPr marL="0" indent="0">
              <a:buNone/>
            </a:pPr>
            <a:r>
              <a:rPr lang="en-US" dirty="0">
                <a:solidFill>
                  <a:schemeClr val="tx1">
                    <a:alpha val="95000"/>
                  </a:schemeClr>
                </a:solidFill>
              </a:rPr>
              <a:t>B: </a:t>
            </a:r>
            <a:r>
              <a:rPr lang="en-US" dirty="0" err="1">
                <a:solidFill>
                  <a:schemeClr val="tx1">
                    <a:alpha val="95000"/>
                  </a:schemeClr>
                </a:solidFill>
              </a:rPr>
              <a:t>Dw</a:t>
            </a:r>
            <a:r>
              <a:rPr lang="en-US" dirty="0">
                <a:solidFill>
                  <a:schemeClr val="tx1">
                    <a:alpha val="95000"/>
                  </a:schemeClr>
                </a:solidFill>
              </a:rPr>
              <a:t> </a:t>
            </a:r>
            <a:r>
              <a:rPr lang="en-US" dirty="0" err="1">
                <a:solidFill>
                  <a:schemeClr val="tx1">
                    <a:alpha val="95000"/>
                  </a:schemeClr>
                </a:solidFill>
              </a:rPr>
              <a:t>i</a:t>
            </a:r>
            <a:r>
              <a:rPr lang="en-US" dirty="0">
                <a:solidFill>
                  <a:schemeClr val="tx1">
                    <a:alpha val="95000"/>
                  </a:schemeClr>
                </a:solidFill>
              </a:rPr>
              <a:t> </a:t>
            </a:r>
            <a:r>
              <a:rPr lang="en-US" dirty="0" err="1">
                <a:solidFill>
                  <a:schemeClr val="tx1">
                    <a:alpha val="95000"/>
                  </a:schemeClr>
                </a:solidFill>
              </a:rPr>
              <a:t>eisiau</a:t>
            </a:r>
            <a:r>
              <a:rPr lang="en-US" dirty="0">
                <a:solidFill>
                  <a:schemeClr val="tx1">
                    <a:alpha val="95000"/>
                  </a:schemeClr>
                </a:solidFill>
              </a:rPr>
              <a:t> </a:t>
            </a:r>
            <a:r>
              <a:rPr lang="en-US" dirty="0" err="1">
                <a:solidFill>
                  <a:schemeClr val="tx1">
                    <a:alpha val="95000"/>
                  </a:schemeClr>
                </a:solidFill>
              </a:rPr>
              <a:t>bwyta</a:t>
            </a:r>
            <a:r>
              <a:rPr lang="en-US" dirty="0">
                <a:solidFill>
                  <a:schemeClr val="tx1">
                    <a:alpha val="95000"/>
                  </a:schemeClr>
                </a:solidFill>
              </a:rPr>
              <a:t>…Beth </a:t>
            </a:r>
            <a:r>
              <a:rPr lang="en-US" dirty="0" err="1">
                <a:solidFill>
                  <a:schemeClr val="tx1">
                    <a:alpha val="95000"/>
                  </a:schemeClr>
                </a:solidFill>
              </a:rPr>
              <a:t>wty</a:t>
            </a:r>
            <a:r>
              <a:rPr lang="en-US" dirty="0">
                <a:solidFill>
                  <a:schemeClr val="tx1">
                    <a:alpha val="95000"/>
                  </a:schemeClr>
                </a:solidFill>
              </a:rPr>
              <a:t> </a:t>
            </a:r>
            <a:r>
              <a:rPr lang="en-US" dirty="0" err="1">
                <a:solidFill>
                  <a:schemeClr val="tx1">
                    <a:alpha val="95000"/>
                  </a:schemeClr>
                </a:solidFill>
              </a:rPr>
              <a:t>ti</a:t>
            </a:r>
            <a:r>
              <a:rPr lang="en-US" dirty="0">
                <a:solidFill>
                  <a:schemeClr val="tx1">
                    <a:alpha val="95000"/>
                  </a:schemeClr>
                </a:solidFill>
              </a:rPr>
              <a:t> </a:t>
            </a:r>
            <a:r>
              <a:rPr lang="en-US" dirty="0" err="1">
                <a:solidFill>
                  <a:schemeClr val="tx1">
                    <a:alpha val="95000"/>
                  </a:schemeClr>
                </a:solidFill>
              </a:rPr>
              <a:t>eisiau</a:t>
            </a:r>
            <a:r>
              <a:rPr lang="en-US" dirty="0">
                <a:solidFill>
                  <a:schemeClr val="tx1">
                    <a:alpha val="95000"/>
                  </a:schemeClr>
                </a:solidFill>
              </a:rPr>
              <a:t> </a:t>
            </a:r>
            <a:r>
              <a:rPr lang="en-US" dirty="0" err="1">
                <a:solidFill>
                  <a:schemeClr val="tx1">
                    <a:alpha val="95000"/>
                  </a:schemeClr>
                </a:solidFill>
              </a:rPr>
              <a:t>bwyta</a:t>
            </a:r>
            <a:r>
              <a:rPr lang="en-US" dirty="0">
                <a:solidFill>
                  <a:schemeClr val="tx1">
                    <a:alpha val="95000"/>
                  </a:schemeClr>
                </a:solidFill>
              </a:rPr>
              <a:t>, C? </a:t>
            </a:r>
          </a:p>
          <a:p>
            <a:pPr marL="0" indent="0">
              <a:buNone/>
            </a:pPr>
            <a:r>
              <a:rPr lang="en-US" dirty="0">
                <a:solidFill>
                  <a:schemeClr val="tx1">
                    <a:alpha val="95000"/>
                  </a:schemeClr>
                </a:solidFill>
              </a:rPr>
              <a:t>C: ……</a:t>
            </a:r>
          </a:p>
        </p:txBody>
      </p:sp>
    </p:spTree>
    <p:extLst>
      <p:ext uri="{BB962C8B-B14F-4D97-AF65-F5344CB8AC3E}">
        <p14:creationId xmlns:p14="http://schemas.microsoft.com/office/powerpoint/2010/main" val="65274593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D1FCF6CB-DEFB-414F-BB8D-A1B595782C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299" y="1694714"/>
            <a:ext cx="5834063" cy="3468571"/>
          </a:xfrm>
        </p:spPr>
        <p:txBody>
          <a:bodyPr>
            <a:normAutofit fontScale="62500" lnSpcReduction="20000"/>
          </a:bodyPr>
          <a:lstStyle/>
          <a:p>
            <a:pPr marL="0" indent="0" algn="ctr">
              <a:buNone/>
            </a:pPr>
            <a:r>
              <a:rPr lang="en-US" altLang="zh-CN" sz="7100" dirty="0" err="1">
                <a:solidFill>
                  <a:srgbClr val="00B050"/>
                </a:solidFill>
                <a:ea typeface="Kai" pitchFamily="2" charset="-122"/>
              </a:rPr>
              <a:t>yǐn</a:t>
            </a:r>
            <a:r>
              <a:rPr lang="en-US" altLang="zh-CN" sz="7100" dirty="0" err="1">
                <a:solidFill>
                  <a:srgbClr val="FF0000"/>
                </a:solidFill>
                <a:ea typeface="Kai" pitchFamily="2" charset="-122"/>
              </a:rPr>
              <a:t>liào</a:t>
            </a:r>
            <a:r>
              <a:rPr lang="zh-CN" altLang="en-US" sz="7100" dirty="0">
                <a:solidFill>
                  <a:srgbClr val="00B0F0"/>
                </a:solidFill>
                <a:ea typeface="Kai" pitchFamily="2" charset="-122"/>
              </a:rPr>
              <a:t> </a:t>
            </a:r>
            <a:r>
              <a:rPr lang="en-US" altLang="zh-CN" sz="7100" dirty="0" err="1">
                <a:solidFill>
                  <a:srgbClr val="00B0F0"/>
                </a:solidFill>
                <a:ea typeface="Kai" pitchFamily="2" charset="-122"/>
              </a:rPr>
              <a:t>dān</a:t>
            </a:r>
            <a:endParaRPr lang="en-US" altLang="zh-CN" sz="7100" dirty="0">
              <a:solidFill>
                <a:srgbClr val="00B0F0"/>
              </a:solidFill>
              <a:ea typeface="Kai" pitchFamily="2" charset="-122"/>
            </a:endParaRPr>
          </a:p>
          <a:p>
            <a:pPr marL="0" indent="0" algn="ctr">
              <a:buNone/>
            </a:pPr>
            <a:r>
              <a:rPr lang="en-US" sz="20000" dirty="0">
                <a:solidFill>
                  <a:srgbClr val="FF0000"/>
                </a:solidFill>
                <a:latin typeface="Kai" pitchFamily="2" charset="-122"/>
                <a:ea typeface="Kai" pitchFamily="2" charset="-122"/>
              </a:rPr>
              <a:t> </a:t>
            </a:r>
            <a:r>
              <a:rPr lang="en-US" sz="20000" dirty="0" err="1">
                <a:solidFill>
                  <a:srgbClr val="00B050"/>
                </a:solidFill>
                <a:latin typeface="Kai" pitchFamily="2" charset="-122"/>
                <a:ea typeface="Kai" pitchFamily="2" charset="-122"/>
              </a:rPr>
              <a:t>饮</a:t>
            </a:r>
            <a:r>
              <a:rPr lang="en-US" sz="20000" dirty="0" err="1">
                <a:solidFill>
                  <a:srgbClr val="FF0000"/>
                </a:solidFill>
                <a:latin typeface="Kai" pitchFamily="2" charset="-122"/>
                <a:ea typeface="Kai" pitchFamily="2" charset="-122"/>
              </a:rPr>
              <a:t>料</a:t>
            </a:r>
            <a:r>
              <a:rPr lang="en-US" sz="20000" dirty="0" err="1">
                <a:solidFill>
                  <a:srgbClr val="00B0F0"/>
                </a:solidFill>
                <a:latin typeface="Kai" pitchFamily="2" charset="-122"/>
                <a:ea typeface="Kai" pitchFamily="2" charset="-122"/>
              </a:rPr>
              <a:t>单</a:t>
            </a:r>
            <a:endParaRPr lang="en-US" sz="20000" dirty="0">
              <a:solidFill>
                <a:srgbClr val="00B0F0"/>
              </a:solidFill>
              <a:latin typeface="Kai" pitchFamily="2" charset="-122"/>
              <a:ea typeface="Kai" pitchFamily="2" charset="-122"/>
            </a:endParaRPr>
          </a:p>
        </p:txBody>
      </p:sp>
      <p:pic>
        <p:nvPicPr>
          <p:cNvPr id="7" name="Picture 6" descr="Drink Menu | The drink menu at Encounter Restaurant &amp; Bar ...">
            <a:extLst>
              <a:ext uri="{FF2B5EF4-FFF2-40B4-BE49-F238E27FC236}">
                <a16:creationId xmlns:a16="http://schemas.microsoft.com/office/drawing/2014/main" id="{9157823A-6FFB-4547-A2BC-E7A682175D93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14056" r="25220"/>
          <a:stretch/>
        </p:blipFill>
        <p:spPr>
          <a:xfrm>
            <a:off x="5948362" y="0"/>
            <a:ext cx="6243638" cy="68580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4353A7C-ED4F-9A4D-BB11-C9E9E092C1A9}"/>
              </a:ext>
            </a:extLst>
          </p:cNvPr>
          <p:cNvSpPr txBox="1"/>
          <p:nvPr/>
        </p:nvSpPr>
        <p:spPr>
          <a:xfrm>
            <a:off x="955010" y="6858000"/>
            <a:ext cx="1028198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CN" sz="900">
                <a:hlinkClick r:id="rId5" tooltip="https://www.flickr.com/photos/12508217@N08/10818677114"/>
              </a:rPr>
              <a:t>This Photo</a:t>
            </a:r>
            <a:r>
              <a:rPr lang="en-CN" sz="900"/>
              <a:t> by Unknown Author is licensed under </a:t>
            </a:r>
            <a:r>
              <a:rPr lang="en-CN" sz="900">
                <a:hlinkClick r:id="rId6" tooltip="https://creativecommons.org/licenses/by/3.0/"/>
              </a:rPr>
              <a:t>CC BY</a:t>
            </a:r>
            <a:endParaRPr lang="en-CN" sz="900"/>
          </a:p>
        </p:txBody>
      </p:sp>
      <p:pic>
        <p:nvPicPr>
          <p:cNvPr id="2" name="21 Church Road 53" descr="21 Church Road 53">
            <a:hlinkClick r:id="" action="ppaction://media"/>
            <a:extLst>
              <a:ext uri="{FF2B5EF4-FFF2-40B4-BE49-F238E27FC236}">
                <a16:creationId xmlns:a16="http://schemas.microsoft.com/office/drawing/2014/main" id="{298E203A-C4A0-C849-8659-103F47C7BAF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588" y="317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21622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Content Placeholder 4" descr="Free Images : aqua, beverage, blue, bubbles, clear, close ...">
            <a:extLst>
              <a:ext uri="{FF2B5EF4-FFF2-40B4-BE49-F238E27FC236}">
                <a16:creationId xmlns:a16="http://schemas.microsoft.com/office/drawing/2014/main" id="{9CFD852B-A615-0D4D-8941-48BEDFA94AC3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15420" r="27117" b="-1"/>
          <a:stretch/>
        </p:blipFill>
        <p:spPr>
          <a:xfrm>
            <a:off x="6357937" y="-1"/>
            <a:ext cx="5903704" cy="6857990"/>
          </a:xfrm>
          <a:custGeom>
            <a:avLst/>
            <a:gdLst/>
            <a:ahLst/>
            <a:cxnLst/>
            <a:rect l="l" t="t" r="r" b="b"/>
            <a:pathLst>
              <a:path w="5903724" h="6858000">
                <a:moveTo>
                  <a:pt x="0" y="0"/>
                </a:moveTo>
                <a:lnTo>
                  <a:pt x="5886178" y="0"/>
                </a:lnTo>
                <a:lnTo>
                  <a:pt x="5890522" y="42009"/>
                </a:lnTo>
                <a:cubicBezTo>
                  <a:pt x="5948302" y="788432"/>
                  <a:pt x="5795211" y="5194623"/>
                  <a:pt x="5836720" y="6279216"/>
                </a:cubicBezTo>
                <a:cubicBezTo>
                  <a:pt x="5842686" y="6384211"/>
                  <a:pt x="5845802" y="6526851"/>
                  <a:pt x="5846540" y="6699667"/>
                </a:cubicBezTo>
                <a:lnTo>
                  <a:pt x="5846508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27235DD9-5D78-1E41-8ADE-30B612AB3A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937" y="1694709"/>
            <a:ext cx="5834063" cy="3468571"/>
          </a:xfrm>
        </p:spPr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r>
              <a:rPr lang="en-US" altLang="zh-CN" sz="7100" dirty="0" err="1">
                <a:solidFill>
                  <a:srgbClr val="00B050"/>
                </a:solidFill>
                <a:ea typeface="Kai" pitchFamily="2" charset="-122"/>
              </a:rPr>
              <a:t>shuǐ</a:t>
            </a:r>
            <a:endParaRPr lang="en-US" altLang="zh-CN" sz="7100" dirty="0">
              <a:solidFill>
                <a:srgbClr val="00B050"/>
              </a:solidFill>
              <a:ea typeface="Kai" pitchFamily="2" charset="-122"/>
            </a:endParaRPr>
          </a:p>
          <a:p>
            <a:pPr marL="0" indent="0" algn="ctr">
              <a:buNone/>
            </a:pPr>
            <a:r>
              <a:rPr lang="en-US" sz="20000" dirty="0" err="1">
                <a:solidFill>
                  <a:srgbClr val="00B050"/>
                </a:solidFill>
                <a:latin typeface="Kai" pitchFamily="2" charset="-122"/>
                <a:ea typeface="Kai" pitchFamily="2" charset="-122"/>
              </a:rPr>
              <a:t>水</a:t>
            </a:r>
            <a:endParaRPr lang="en-US" sz="20000" dirty="0">
              <a:solidFill>
                <a:srgbClr val="00B050"/>
              </a:solidFill>
              <a:latin typeface="Kai" pitchFamily="2" charset="-122"/>
              <a:ea typeface="Kai" pitchFamily="2" charset="-122"/>
            </a:endParaRPr>
          </a:p>
        </p:txBody>
      </p:sp>
      <p:pic>
        <p:nvPicPr>
          <p:cNvPr id="2" name="21 Church Road 54" descr="21 Church Road 54">
            <a:hlinkClick r:id="" action="ppaction://media"/>
            <a:extLst>
              <a:ext uri="{FF2B5EF4-FFF2-40B4-BE49-F238E27FC236}">
                <a16:creationId xmlns:a16="http://schemas.microsoft.com/office/drawing/2014/main" id="{AB598241-6AEC-8840-B73D-5F8822A33EC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588" y="4763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77040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14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D1FCF6CB-DEFB-414F-BB8D-A1B595782C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937" y="1694709"/>
            <a:ext cx="5834063" cy="3468571"/>
          </a:xfrm>
        </p:spPr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r>
              <a:rPr lang="en-US" altLang="zh-CN" sz="7100" dirty="0" err="1">
                <a:solidFill>
                  <a:srgbClr val="FFFC00"/>
                </a:solidFill>
                <a:ea typeface="Kai" pitchFamily="2" charset="-122"/>
              </a:rPr>
              <a:t>chá</a:t>
            </a:r>
            <a:endParaRPr lang="en-US" altLang="zh-CN" sz="7100" dirty="0">
              <a:solidFill>
                <a:srgbClr val="FFFC00"/>
              </a:solidFill>
              <a:ea typeface="Kai" pitchFamily="2" charset="-122"/>
            </a:endParaRPr>
          </a:p>
          <a:p>
            <a:pPr marL="0" indent="0" algn="ctr">
              <a:buNone/>
            </a:pPr>
            <a:r>
              <a:rPr lang="en-US" sz="20000" dirty="0" err="1">
                <a:solidFill>
                  <a:srgbClr val="FFFC00"/>
                </a:solidFill>
                <a:latin typeface="Kai" pitchFamily="2" charset="-122"/>
                <a:ea typeface="Kai" pitchFamily="2" charset="-122"/>
              </a:rPr>
              <a:t>茶</a:t>
            </a:r>
            <a:endParaRPr lang="en-US" sz="20000" dirty="0">
              <a:solidFill>
                <a:srgbClr val="FFFC00"/>
              </a:solidFill>
              <a:latin typeface="Kai" pitchFamily="2" charset="-122"/>
              <a:ea typeface="Kai" pitchFamily="2" charset="-122"/>
            </a:endParaRPr>
          </a:p>
        </p:txBody>
      </p:sp>
      <p:pic>
        <p:nvPicPr>
          <p:cNvPr id="8" name="Picture 7" descr="Herbal Tea Free Stock Photo - Public Domain Pictures">
            <a:extLst>
              <a:ext uri="{FF2B5EF4-FFF2-40B4-BE49-F238E27FC236}">
                <a16:creationId xmlns:a16="http://schemas.microsoft.com/office/drawing/2014/main" id="{361F31B3-879A-3D4B-B9A1-3B0F72247E55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19043" r="21773" b="-1"/>
          <a:stretch/>
        </p:blipFill>
        <p:spPr>
          <a:xfrm>
            <a:off x="6288296" y="0"/>
            <a:ext cx="5903704" cy="6857990"/>
          </a:xfrm>
          <a:custGeom>
            <a:avLst/>
            <a:gdLst/>
            <a:ahLst/>
            <a:cxnLst/>
            <a:rect l="l" t="t" r="r" b="b"/>
            <a:pathLst>
              <a:path w="5903724" h="6858000">
                <a:moveTo>
                  <a:pt x="0" y="0"/>
                </a:moveTo>
                <a:lnTo>
                  <a:pt x="5886178" y="0"/>
                </a:lnTo>
                <a:lnTo>
                  <a:pt x="5890522" y="42009"/>
                </a:lnTo>
                <a:cubicBezTo>
                  <a:pt x="5948302" y="788432"/>
                  <a:pt x="5795211" y="5194623"/>
                  <a:pt x="5836720" y="6279216"/>
                </a:cubicBezTo>
                <a:cubicBezTo>
                  <a:pt x="5842686" y="6384211"/>
                  <a:pt x="5845802" y="6526851"/>
                  <a:pt x="5846540" y="6699667"/>
                </a:cubicBezTo>
                <a:lnTo>
                  <a:pt x="5846508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2" name="21 Church Road 55" descr="21 Church Road 55">
            <a:hlinkClick r:id="" action="ppaction://media"/>
            <a:extLst>
              <a:ext uri="{FF2B5EF4-FFF2-40B4-BE49-F238E27FC236}">
                <a16:creationId xmlns:a16="http://schemas.microsoft.com/office/drawing/2014/main" id="{20AE8863-DD72-D446-8E14-CF8830B68B2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588" y="4763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03101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11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D1FCF6CB-DEFB-414F-BB8D-A1B595782C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937" y="1694709"/>
            <a:ext cx="5834063" cy="3468571"/>
          </a:xfrm>
        </p:spPr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r>
              <a:rPr lang="en-US" altLang="zh-CN" sz="7100" dirty="0" err="1">
                <a:solidFill>
                  <a:srgbClr val="FF0000"/>
                </a:solidFill>
                <a:ea typeface="Kai" pitchFamily="2" charset="-122"/>
              </a:rPr>
              <a:t>lǜ</a:t>
            </a:r>
            <a:r>
              <a:rPr lang="en-US" altLang="zh-CN" sz="7100" dirty="0" err="1">
                <a:solidFill>
                  <a:srgbClr val="FFFC00"/>
                </a:solidFill>
                <a:ea typeface="Kai" pitchFamily="2" charset="-122"/>
              </a:rPr>
              <a:t>chá</a:t>
            </a:r>
            <a:endParaRPr lang="en-US" altLang="zh-CN" sz="7100" dirty="0">
              <a:solidFill>
                <a:srgbClr val="FFFC00"/>
              </a:solidFill>
              <a:ea typeface="Kai" pitchFamily="2" charset="-122"/>
            </a:endParaRPr>
          </a:p>
          <a:p>
            <a:pPr marL="0" indent="0" algn="ctr">
              <a:buNone/>
            </a:pPr>
            <a:r>
              <a:rPr lang="en-US" sz="20000" dirty="0" err="1">
                <a:solidFill>
                  <a:srgbClr val="FF0000"/>
                </a:solidFill>
                <a:latin typeface="Kai" pitchFamily="2" charset="-122"/>
                <a:ea typeface="Kai" pitchFamily="2" charset="-122"/>
              </a:rPr>
              <a:t>绿</a:t>
            </a:r>
            <a:r>
              <a:rPr lang="en-US" sz="20000" dirty="0" err="1">
                <a:solidFill>
                  <a:srgbClr val="FFFC00"/>
                </a:solidFill>
                <a:latin typeface="Kai" pitchFamily="2" charset="-122"/>
                <a:ea typeface="Kai" pitchFamily="2" charset="-122"/>
              </a:rPr>
              <a:t>茶</a:t>
            </a:r>
            <a:endParaRPr lang="en-US" sz="20000" dirty="0">
              <a:solidFill>
                <a:srgbClr val="FFFC00"/>
              </a:solidFill>
              <a:latin typeface="Kai" pitchFamily="2" charset="-122"/>
              <a:ea typeface="Kai" pitchFamily="2" charset="-122"/>
            </a:endParaRPr>
          </a:p>
        </p:txBody>
      </p:sp>
      <p:pic>
        <p:nvPicPr>
          <p:cNvPr id="10" name="Picture 9" descr="Tea - Wikipedia">
            <a:extLst>
              <a:ext uri="{FF2B5EF4-FFF2-40B4-BE49-F238E27FC236}">
                <a16:creationId xmlns:a16="http://schemas.microsoft.com/office/drawing/2014/main" id="{5087EB7B-48E8-BC42-B82C-D1DE298CD16A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5786" r="8130" b="1"/>
          <a:stretch/>
        </p:blipFill>
        <p:spPr>
          <a:xfrm>
            <a:off x="6288296" y="10"/>
            <a:ext cx="5903704" cy="6857990"/>
          </a:xfrm>
          <a:custGeom>
            <a:avLst/>
            <a:gdLst/>
            <a:ahLst/>
            <a:cxnLst/>
            <a:rect l="l" t="t" r="r" b="b"/>
            <a:pathLst>
              <a:path w="5903724" h="6858000">
                <a:moveTo>
                  <a:pt x="0" y="0"/>
                </a:moveTo>
                <a:lnTo>
                  <a:pt x="5886178" y="0"/>
                </a:lnTo>
                <a:lnTo>
                  <a:pt x="5890522" y="42009"/>
                </a:lnTo>
                <a:cubicBezTo>
                  <a:pt x="5948302" y="788432"/>
                  <a:pt x="5795211" y="5194623"/>
                  <a:pt x="5836720" y="6279216"/>
                </a:cubicBezTo>
                <a:cubicBezTo>
                  <a:pt x="5842686" y="6384211"/>
                  <a:pt x="5845802" y="6526851"/>
                  <a:pt x="5846540" y="6699667"/>
                </a:cubicBezTo>
                <a:lnTo>
                  <a:pt x="5846508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6EB36E2A-D2A4-3845-9672-7283B8F7C7D6}"/>
              </a:ext>
            </a:extLst>
          </p:cNvPr>
          <p:cNvSpPr txBox="1"/>
          <p:nvPr/>
        </p:nvSpPr>
        <p:spPr>
          <a:xfrm>
            <a:off x="15873473" y="6657945"/>
            <a:ext cx="2606803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CN" sz="700">
                <a:solidFill>
                  <a:srgbClr val="FFFFFF"/>
                </a:solidFill>
                <a:hlinkClick r:id="rId5" tooltip="https://en.wikipedia.org/wiki/Tea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CN" sz="700">
                <a:solidFill>
                  <a:srgbClr val="FFFFFF"/>
                </a:solidFill>
              </a:rPr>
              <a:t> by Unknown Author is licensed under </a:t>
            </a:r>
            <a:r>
              <a:rPr lang="en-CN" sz="700">
                <a:solidFill>
                  <a:srgbClr val="FFFFFF"/>
                </a:solidFill>
                <a:hlinkClick r:id="rId6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CN" sz="700">
              <a:solidFill>
                <a:srgbClr val="FFFFFF"/>
              </a:solidFill>
            </a:endParaRPr>
          </a:p>
        </p:txBody>
      </p:sp>
      <p:pic>
        <p:nvPicPr>
          <p:cNvPr id="2" name="21 Church Road 56" descr="21 Church Road 56">
            <a:hlinkClick r:id="" action="ppaction://media"/>
            <a:extLst>
              <a:ext uri="{FF2B5EF4-FFF2-40B4-BE49-F238E27FC236}">
                <a16:creationId xmlns:a16="http://schemas.microsoft.com/office/drawing/2014/main" id="{27C2B594-89CD-3648-A24C-82C23DEE14D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3175" y="317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34776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D1FCF6CB-DEFB-414F-BB8D-A1B595782C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937" y="1694709"/>
            <a:ext cx="5834063" cy="3468571"/>
          </a:xfrm>
        </p:spPr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r>
              <a:rPr lang="en-US" altLang="zh-CN" sz="7100" dirty="0" err="1">
                <a:solidFill>
                  <a:srgbClr val="FFFF00"/>
                </a:solidFill>
                <a:ea typeface="Kai" pitchFamily="2" charset="-122"/>
              </a:rPr>
              <a:t>báichá</a:t>
            </a:r>
            <a:endParaRPr lang="en-US" altLang="zh-CN" sz="7100" dirty="0">
              <a:solidFill>
                <a:srgbClr val="FFFF00"/>
              </a:solidFill>
              <a:ea typeface="Kai" pitchFamily="2" charset="-122"/>
            </a:endParaRPr>
          </a:p>
          <a:p>
            <a:pPr marL="0" indent="0" algn="ctr">
              <a:buNone/>
            </a:pPr>
            <a:r>
              <a:rPr lang="en-US" sz="20000" dirty="0" err="1">
                <a:solidFill>
                  <a:srgbClr val="FFFF00"/>
                </a:solidFill>
                <a:latin typeface="Kai" pitchFamily="2" charset="-122"/>
                <a:ea typeface="Kai" pitchFamily="2" charset="-122"/>
              </a:rPr>
              <a:t>白</a:t>
            </a:r>
            <a:r>
              <a:rPr lang="en-US" sz="20000" dirty="0" err="1">
                <a:solidFill>
                  <a:srgbClr val="FFFC00"/>
                </a:solidFill>
                <a:latin typeface="Kai" pitchFamily="2" charset="-122"/>
                <a:ea typeface="Kai" pitchFamily="2" charset="-122"/>
              </a:rPr>
              <a:t>茶</a:t>
            </a:r>
            <a:endParaRPr lang="en-US" sz="20000" dirty="0">
              <a:solidFill>
                <a:srgbClr val="FFFC00"/>
              </a:solidFill>
              <a:latin typeface="Kai" pitchFamily="2" charset="-122"/>
              <a:ea typeface="Kai" pitchFamily="2" charset="-122"/>
            </a:endParaRPr>
          </a:p>
        </p:txBody>
      </p:sp>
      <p:pic>
        <p:nvPicPr>
          <p:cNvPr id="6" name="Picture 5" descr="【好茶品茗】御上品 泰國皇室御用的千年古樹茶.冷泡茶 遇上好茶美斯樂 - Alina 愛琳娜 嗑美食瘋旅遊">
            <a:extLst>
              <a:ext uri="{FF2B5EF4-FFF2-40B4-BE49-F238E27FC236}">
                <a16:creationId xmlns:a16="http://schemas.microsoft.com/office/drawing/2014/main" id="{235D6762-4D6E-7B4E-BEA0-F40E1ACCDAB0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r="33813"/>
          <a:stretch/>
        </p:blipFill>
        <p:spPr>
          <a:xfrm>
            <a:off x="6493113" y="0"/>
            <a:ext cx="6825774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55B4DA4-21D4-F34C-83ED-7B35E04A3568}"/>
              </a:ext>
            </a:extLst>
          </p:cNvPr>
          <p:cNvSpPr txBox="1"/>
          <p:nvPr/>
        </p:nvSpPr>
        <p:spPr>
          <a:xfrm>
            <a:off x="7343775" y="6858000"/>
            <a:ext cx="76200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CN" sz="900" dirty="0">
                <a:hlinkClick r:id="rId5" tooltip="https://alina00.com/yspin/"/>
              </a:rPr>
              <a:t>This Photo</a:t>
            </a:r>
            <a:r>
              <a:rPr lang="en-CN" sz="900" dirty="0"/>
              <a:t> by Unknown Author is licensed under </a:t>
            </a:r>
            <a:r>
              <a:rPr lang="en-CN" sz="900" dirty="0">
                <a:hlinkClick r:id="rId6" tooltip="https://creativecommons.org/licenses/by-nc-nd/3.0/"/>
              </a:rPr>
              <a:t>CC BY-NC-ND</a:t>
            </a:r>
            <a:endParaRPr lang="en-CN" sz="900" dirty="0"/>
          </a:p>
        </p:txBody>
      </p:sp>
      <p:pic>
        <p:nvPicPr>
          <p:cNvPr id="2" name="21 Church Road 57" descr="21 Church Road 57">
            <a:hlinkClick r:id="" action="ppaction://media"/>
            <a:extLst>
              <a:ext uri="{FF2B5EF4-FFF2-40B4-BE49-F238E27FC236}">
                <a16:creationId xmlns:a16="http://schemas.microsoft.com/office/drawing/2014/main" id="{64060283-B5D5-4845-805F-2480F9813D4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588" y="4763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56930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D1FCF6CB-DEFB-414F-BB8D-A1B595782C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937" y="1694709"/>
            <a:ext cx="5834063" cy="3468571"/>
          </a:xfrm>
        </p:spPr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r>
              <a:rPr lang="en-US" altLang="zh-CN" sz="7100" dirty="0" err="1">
                <a:solidFill>
                  <a:srgbClr val="FFFF00"/>
                </a:solidFill>
                <a:ea typeface="Kai" pitchFamily="2" charset="-122"/>
              </a:rPr>
              <a:t>huángchá</a:t>
            </a:r>
            <a:endParaRPr lang="en-US" altLang="zh-CN" sz="7100" dirty="0">
              <a:solidFill>
                <a:srgbClr val="FFFF00"/>
              </a:solidFill>
              <a:ea typeface="Kai" pitchFamily="2" charset="-122"/>
            </a:endParaRPr>
          </a:p>
          <a:p>
            <a:pPr marL="0" indent="0" algn="ctr">
              <a:buNone/>
            </a:pPr>
            <a:r>
              <a:rPr lang="en-US" sz="20000" dirty="0" err="1">
                <a:solidFill>
                  <a:srgbClr val="FFFF00"/>
                </a:solidFill>
                <a:latin typeface="Kai" pitchFamily="2" charset="-122"/>
                <a:ea typeface="Kai" pitchFamily="2" charset="-122"/>
              </a:rPr>
              <a:t>黄</a:t>
            </a:r>
            <a:r>
              <a:rPr lang="en-US" sz="20000" dirty="0" err="1">
                <a:solidFill>
                  <a:srgbClr val="FFFC00"/>
                </a:solidFill>
                <a:latin typeface="Kai" pitchFamily="2" charset="-122"/>
                <a:ea typeface="Kai" pitchFamily="2" charset="-122"/>
              </a:rPr>
              <a:t>茶</a:t>
            </a:r>
            <a:endParaRPr lang="en-US" sz="20000" dirty="0">
              <a:solidFill>
                <a:srgbClr val="FFFC00"/>
              </a:solidFill>
              <a:latin typeface="Kai" pitchFamily="2" charset="-122"/>
              <a:ea typeface="Kai" pitchFamily="2" charset="-122"/>
            </a:endParaRPr>
          </a:p>
        </p:txBody>
      </p:sp>
      <p:pic>
        <p:nvPicPr>
          <p:cNvPr id="8" name="Picture 7" descr="[無料写真] お茶と茶葉 - パブリックドメインQ：著作権フリー画像素材集">
            <a:extLst>
              <a:ext uri="{FF2B5EF4-FFF2-40B4-BE49-F238E27FC236}">
                <a16:creationId xmlns:a16="http://schemas.microsoft.com/office/drawing/2014/main" id="{A11C3F5C-A73D-BB43-B802-6D4E768912C4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27359" r="15609" b="-1"/>
          <a:stretch/>
        </p:blipFill>
        <p:spPr>
          <a:xfrm>
            <a:off x="6288296" y="-1"/>
            <a:ext cx="5903704" cy="6857990"/>
          </a:xfrm>
          <a:custGeom>
            <a:avLst/>
            <a:gdLst/>
            <a:ahLst/>
            <a:cxnLst/>
            <a:rect l="l" t="t" r="r" b="b"/>
            <a:pathLst>
              <a:path w="5903724" h="6858000">
                <a:moveTo>
                  <a:pt x="0" y="0"/>
                </a:moveTo>
                <a:lnTo>
                  <a:pt x="5886178" y="0"/>
                </a:lnTo>
                <a:lnTo>
                  <a:pt x="5890522" y="42009"/>
                </a:lnTo>
                <a:cubicBezTo>
                  <a:pt x="5948302" y="788432"/>
                  <a:pt x="5795211" y="5194623"/>
                  <a:pt x="5836720" y="6279216"/>
                </a:cubicBezTo>
                <a:cubicBezTo>
                  <a:pt x="5842686" y="6384211"/>
                  <a:pt x="5845802" y="6526851"/>
                  <a:pt x="5846540" y="6699667"/>
                </a:cubicBezTo>
                <a:lnTo>
                  <a:pt x="5846508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2" name="21 Church Road 58" descr="21 Church Road 58">
            <a:hlinkClick r:id="" action="ppaction://media"/>
            <a:extLst>
              <a:ext uri="{FF2B5EF4-FFF2-40B4-BE49-F238E27FC236}">
                <a16:creationId xmlns:a16="http://schemas.microsoft.com/office/drawing/2014/main" id="{4753EFC3-E4D9-6842-B1EB-D48581B4778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588" y="4763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70116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D1FCF6CB-DEFB-414F-BB8D-A1B595782C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937" y="1694709"/>
            <a:ext cx="5834063" cy="3468571"/>
          </a:xfrm>
        </p:spPr>
        <p:txBody>
          <a:bodyPr>
            <a:normAutofit fontScale="70000" lnSpcReduction="20000"/>
          </a:bodyPr>
          <a:lstStyle/>
          <a:p>
            <a:pPr marL="0" indent="0" algn="ctr">
              <a:buNone/>
            </a:pPr>
            <a:r>
              <a:rPr lang="en-US" altLang="zh-CN" sz="7100" dirty="0" err="1">
                <a:solidFill>
                  <a:srgbClr val="00B4F6"/>
                </a:solidFill>
                <a:ea typeface="Kai" pitchFamily="2" charset="-122"/>
              </a:rPr>
              <a:t>wū</a:t>
            </a:r>
            <a:r>
              <a:rPr lang="en-US" altLang="zh-CN" sz="7100" dirty="0" err="1">
                <a:solidFill>
                  <a:srgbClr val="FFFF00"/>
                </a:solidFill>
                <a:ea typeface="Kai" pitchFamily="2" charset="-122"/>
              </a:rPr>
              <a:t>lóngchá</a:t>
            </a:r>
            <a:endParaRPr lang="en-US" altLang="zh-CN" sz="7100" dirty="0">
              <a:solidFill>
                <a:srgbClr val="FFFF00"/>
              </a:solidFill>
              <a:ea typeface="Kai" pitchFamily="2" charset="-122"/>
            </a:endParaRPr>
          </a:p>
          <a:p>
            <a:pPr marL="0" indent="0" algn="ctr">
              <a:buNone/>
            </a:pPr>
            <a:r>
              <a:rPr lang="en-US" sz="20000" dirty="0" err="1">
                <a:solidFill>
                  <a:srgbClr val="00B4F6"/>
                </a:solidFill>
                <a:latin typeface="Kai" pitchFamily="2" charset="-122"/>
                <a:ea typeface="Kai" pitchFamily="2" charset="-122"/>
              </a:rPr>
              <a:t>乌</a:t>
            </a:r>
            <a:r>
              <a:rPr lang="en-US" sz="20000" dirty="0" err="1">
                <a:solidFill>
                  <a:srgbClr val="FFFF00"/>
                </a:solidFill>
                <a:latin typeface="Kai" pitchFamily="2" charset="-122"/>
                <a:ea typeface="Kai" pitchFamily="2" charset="-122"/>
              </a:rPr>
              <a:t>龙</a:t>
            </a:r>
            <a:r>
              <a:rPr lang="en-US" sz="20000" dirty="0" err="1">
                <a:solidFill>
                  <a:srgbClr val="FFFC00"/>
                </a:solidFill>
                <a:latin typeface="Kai" pitchFamily="2" charset="-122"/>
                <a:ea typeface="Kai" pitchFamily="2" charset="-122"/>
              </a:rPr>
              <a:t>茶</a:t>
            </a:r>
            <a:endParaRPr lang="en-US" sz="20000" dirty="0">
              <a:solidFill>
                <a:srgbClr val="FFFC00"/>
              </a:solidFill>
              <a:latin typeface="Kai" pitchFamily="2" charset="-122"/>
              <a:ea typeface="Kai" pitchFamily="2" charset="-122"/>
            </a:endParaRPr>
          </a:p>
        </p:txBody>
      </p:sp>
      <p:pic>
        <p:nvPicPr>
          <p:cNvPr id="6" name="Picture 5" descr="【好茶品茗】御上品 泰國皇室御用的千年古樹茶.冷泡茶 遇上好茶美斯樂 - Alina 愛琳娜 嗑美食瘋旅遊">
            <a:extLst>
              <a:ext uri="{FF2B5EF4-FFF2-40B4-BE49-F238E27FC236}">
                <a16:creationId xmlns:a16="http://schemas.microsoft.com/office/drawing/2014/main" id="{235D6762-4D6E-7B4E-BEA0-F40E1ACCDAB0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r="33813"/>
          <a:stretch/>
        </p:blipFill>
        <p:spPr>
          <a:xfrm>
            <a:off x="6493113" y="0"/>
            <a:ext cx="6825774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55B4DA4-21D4-F34C-83ED-7B35E04A3568}"/>
              </a:ext>
            </a:extLst>
          </p:cNvPr>
          <p:cNvSpPr txBox="1"/>
          <p:nvPr/>
        </p:nvSpPr>
        <p:spPr>
          <a:xfrm>
            <a:off x="7343775" y="6858000"/>
            <a:ext cx="76200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CN" sz="900" dirty="0">
                <a:hlinkClick r:id="rId5" tooltip="https://alina00.com/yspin/"/>
              </a:rPr>
              <a:t>This Photo</a:t>
            </a:r>
            <a:r>
              <a:rPr lang="en-CN" sz="900" dirty="0"/>
              <a:t> by Unknown Author is licensed under </a:t>
            </a:r>
            <a:r>
              <a:rPr lang="en-CN" sz="900" dirty="0">
                <a:hlinkClick r:id="rId6" tooltip="https://creativecommons.org/licenses/by-nc-nd/3.0/"/>
              </a:rPr>
              <a:t>CC BY-NC-ND</a:t>
            </a:r>
            <a:endParaRPr lang="en-CN" sz="900" dirty="0"/>
          </a:p>
        </p:txBody>
      </p:sp>
      <p:pic>
        <p:nvPicPr>
          <p:cNvPr id="2" name="21 Church Road 59" descr="21 Church Road 59">
            <a:hlinkClick r:id="" action="ppaction://media"/>
            <a:extLst>
              <a:ext uri="{FF2B5EF4-FFF2-40B4-BE49-F238E27FC236}">
                <a16:creationId xmlns:a16="http://schemas.microsoft.com/office/drawing/2014/main" id="{6DC0CBE0-FF48-8243-8432-2CF2ED501E2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588" y="317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77402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D1FCF6CB-DEFB-414F-BB8D-A1B595782C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937" y="1694709"/>
            <a:ext cx="5834063" cy="3468571"/>
          </a:xfrm>
        </p:spPr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r>
              <a:rPr lang="en-US" altLang="zh-CN" sz="7100" dirty="0" err="1">
                <a:solidFill>
                  <a:srgbClr val="FFFC00"/>
                </a:solidFill>
                <a:ea typeface="Kai" pitchFamily="2" charset="-122"/>
              </a:rPr>
              <a:t>hóngchá</a:t>
            </a:r>
            <a:endParaRPr lang="en-US" altLang="zh-CN" sz="7100" dirty="0">
              <a:solidFill>
                <a:srgbClr val="FFFC00"/>
              </a:solidFill>
              <a:ea typeface="Kai" pitchFamily="2" charset="-122"/>
            </a:endParaRPr>
          </a:p>
          <a:p>
            <a:pPr marL="0" indent="0" algn="ctr">
              <a:buNone/>
            </a:pPr>
            <a:r>
              <a:rPr lang="en-US" sz="20000" dirty="0" err="1">
                <a:solidFill>
                  <a:srgbClr val="FFFC00"/>
                </a:solidFill>
                <a:latin typeface="Kai" pitchFamily="2" charset="-122"/>
                <a:ea typeface="Kai" pitchFamily="2" charset="-122"/>
              </a:rPr>
              <a:t>红茶</a:t>
            </a:r>
            <a:endParaRPr lang="en-US" sz="20000" dirty="0">
              <a:solidFill>
                <a:srgbClr val="FFFC00"/>
              </a:solidFill>
              <a:latin typeface="Kai" pitchFamily="2" charset="-122"/>
              <a:ea typeface="Kai" pitchFamily="2" charset="-122"/>
            </a:endParaRPr>
          </a:p>
        </p:txBody>
      </p:sp>
      <p:pic>
        <p:nvPicPr>
          <p:cNvPr id="3" name="Picture 2" descr="Oolong Tea PNG Transparent Images | PNG All">
            <a:extLst>
              <a:ext uri="{FF2B5EF4-FFF2-40B4-BE49-F238E27FC236}">
                <a16:creationId xmlns:a16="http://schemas.microsoft.com/office/drawing/2014/main" id="{AA3664BF-F1F6-3245-AE60-0AFC9FE3893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5334000" y="0"/>
            <a:ext cx="6858000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8EA05D7-62FD-1B47-965E-A2DD877C6564}"/>
              </a:ext>
            </a:extLst>
          </p:cNvPr>
          <p:cNvSpPr txBox="1"/>
          <p:nvPr/>
        </p:nvSpPr>
        <p:spPr>
          <a:xfrm>
            <a:off x="2667000" y="6858000"/>
            <a:ext cx="68580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CN" sz="900">
                <a:hlinkClick r:id="rId5" tooltip="http://www.pngall.com/oolong-tea-png"/>
              </a:rPr>
              <a:t>This Photo</a:t>
            </a:r>
            <a:r>
              <a:rPr lang="en-CN" sz="900"/>
              <a:t> by Unknown Author is licensed under </a:t>
            </a:r>
            <a:r>
              <a:rPr lang="en-CN" sz="900">
                <a:hlinkClick r:id="rId6" tooltip="https://creativecommons.org/licenses/by-nc/3.0/"/>
              </a:rPr>
              <a:t>CC BY-NC</a:t>
            </a:r>
            <a:endParaRPr lang="en-CN" sz="900"/>
          </a:p>
        </p:txBody>
      </p:sp>
      <p:pic>
        <p:nvPicPr>
          <p:cNvPr id="2" name="21 Church Road 60" descr="21 Church Road 60">
            <a:hlinkClick r:id="" action="ppaction://media"/>
            <a:extLst>
              <a:ext uri="{FF2B5EF4-FFF2-40B4-BE49-F238E27FC236}">
                <a16:creationId xmlns:a16="http://schemas.microsoft.com/office/drawing/2014/main" id="{75D52CB6-0C8C-7A48-8FFE-88F787DCCE6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588" y="4763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40659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D1FCF6CB-DEFB-414F-BB8D-A1B595782C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937" y="1694709"/>
            <a:ext cx="5834063" cy="3468571"/>
          </a:xfrm>
        </p:spPr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r>
              <a:rPr lang="en-US" altLang="zh-CN" sz="7100" dirty="0" err="1">
                <a:solidFill>
                  <a:srgbClr val="00B4F6"/>
                </a:solidFill>
                <a:ea typeface="Kai" pitchFamily="2" charset="-122"/>
              </a:rPr>
              <a:t>hēi</a:t>
            </a:r>
            <a:r>
              <a:rPr lang="en-US" altLang="zh-CN" sz="7100" dirty="0" err="1">
                <a:solidFill>
                  <a:srgbClr val="FFFC00"/>
                </a:solidFill>
                <a:ea typeface="Kai" pitchFamily="2" charset="-122"/>
              </a:rPr>
              <a:t>chá</a:t>
            </a:r>
            <a:endParaRPr lang="en-US" altLang="zh-CN" sz="7100" dirty="0">
              <a:solidFill>
                <a:srgbClr val="FFFC00"/>
              </a:solidFill>
              <a:ea typeface="Kai" pitchFamily="2" charset="-122"/>
            </a:endParaRPr>
          </a:p>
          <a:p>
            <a:pPr marL="0" indent="0" algn="ctr">
              <a:buNone/>
            </a:pPr>
            <a:r>
              <a:rPr lang="en-US" sz="20000" dirty="0" err="1">
                <a:solidFill>
                  <a:srgbClr val="00B4F6"/>
                </a:solidFill>
                <a:latin typeface="Kai" pitchFamily="2" charset="-122"/>
                <a:ea typeface="Kai" pitchFamily="2" charset="-122"/>
              </a:rPr>
              <a:t>黑</a:t>
            </a:r>
            <a:r>
              <a:rPr lang="en-US" sz="20000" dirty="0" err="1">
                <a:solidFill>
                  <a:srgbClr val="FFFC00"/>
                </a:solidFill>
                <a:latin typeface="Kai" pitchFamily="2" charset="-122"/>
                <a:ea typeface="Kai" pitchFamily="2" charset="-122"/>
              </a:rPr>
              <a:t>茶</a:t>
            </a:r>
            <a:endParaRPr lang="en-US" sz="20000" dirty="0">
              <a:solidFill>
                <a:srgbClr val="FFFC00"/>
              </a:solidFill>
              <a:latin typeface="Kai" pitchFamily="2" charset="-122"/>
              <a:ea typeface="Kai" pitchFamily="2" charset="-122"/>
            </a:endParaRPr>
          </a:p>
        </p:txBody>
      </p:sp>
      <p:pic>
        <p:nvPicPr>
          <p:cNvPr id="10" name="Picture 9" descr="黑豆茶, 金子半之助, 日本橋天丼, 日本橋, 東京, 日本, Lunch, Nihonbashi, Tokyo ...">
            <a:extLst>
              <a:ext uri="{FF2B5EF4-FFF2-40B4-BE49-F238E27FC236}">
                <a16:creationId xmlns:a16="http://schemas.microsoft.com/office/drawing/2014/main" id="{78926252-0953-F047-BD12-6AD1C112AEEF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11138" r="24299"/>
          <a:stretch/>
        </p:blipFill>
        <p:spPr>
          <a:xfrm>
            <a:off x="6288296" y="10"/>
            <a:ext cx="5903704" cy="6857990"/>
          </a:xfrm>
          <a:custGeom>
            <a:avLst/>
            <a:gdLst/>
            <a:ahLst/>
            <a:cxnLst/>
            <a:rect l="l" t="t" r="r" b="b"/>
            <a:pathLst>
              <a:path w="5903724" h="6858000">
                <a:moveTo>
                  <a:pt x="0" y="0"/>
                </a:moveTo>
                <a:lnTo>
                  <a:pt x="5886178" y="0"/>
                </a:lnTo>
                <a:lnTo>
                  <a:pt x="5890522" y="42009"/>
                </a:lnTo>
                <a:cubicBezTo>
                  <a:pt x="5948302" y="788432"/>
                  <a:pt x="5795211" y="5194623"/>
                  <a:pt x="5836720" y="6279216"/>
                </a:cubicBezTo>
                <a:cubicBezTo>
                  <a:pt x="5842686" y="6384211"/>
                  <a:pt x="5845802" y="6526851"/>
                  <a:pt x="5846540" y="6699667"/>
                </a:cubicBezTo>
                <a:lnTo>
                  <a:pt x="5846508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0FA97074-AD12-D04A-ADB4-FDA396F273D6}"/>
              </a:ext>
            </a:extLst>
          </p:cNvPr>
          <p:cNvSpPr txBox="1"/>
          <p:nvPr/>
        </p:nvSpPr>
        <p:spPr>
          <a:xfrm>
            <a:off x="15873473" y="6657945"/>
            <a:ext cx="2606803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CN" sz="700">
                <a:solidFill>
                  <a:srgbClr val="FFFFFF"/>
                </a:solidFill>
                <a:hlinkClick r:id="rId5" tooltip="https://www.flickr.com/photos/91049143@N00/1374430926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CN" sz="700">
                <a:solidFill>
                  <a:srgbClr val="FFFFFF"/>
                </a:solidFill>
              </a:rPr>
              <a:t> by Unknown Author is licensed under </a:t>
            </a:r>
            <a:r>
              <a:rPr lang="en-CN" sz="700">
                <a:solidFill>
                  <a:srgbClr val="FFFFFF"/>
                </a:solidFill>
                <a:hlinkClick r:id="rId6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CN" sz="700">
              <a:solidFill>
                <a:srgbClr val="FFFFFF"/>
              </a:solidFill>
            </a:endParaRPr>
          </a:p>
        </p:txBody>
      </p:sp>
      <p:pic>
        <p:nvPicPr>
          <p:cNvPr id="2" name="21 Church Road 61" descr="21 Church Road 61">
            <a:hlinkClick r:id="" action="ppaction://media"/>
            <a:extLst>
              <a:ext uri="{FF2B5EF4-FFF2-40B4-BE49-F238E27FC236}">
                <a16:creationId xmlns:a16="http://schemas.microsoft.com/office/drawing/2014/main" id="{494D2527-235D-1048-8B5E-A7AD70A7FAA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588" y="4763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97198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D1FCF6CB-DEFB-414F-BB8D-A1B595782C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937" y="1694709"/>
            <a:ext cx="5834063" cy="3468571"/>
          </a:xfrm>
        </p:spPr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r>
              <a:rPr lang="en-US" altLang="zh-CN" sz="7100" dirty="0" err="1">
                <a:solidFill>
                  <a:srgbClr val="00B050"/>
                </a:solidFill>
                <a:ea typeface="Kai" pitchFamily="2" charset="-122"/>
              </a:rPr>
              <a:t>nǎi</a:t>
            </a:r>
            <a:r>
              <a:rPr lang="en-US" altLang="zh-CN" sz="7100" dirty="0" err="1">
                <a:solidFill>
                  <a:srgbClr val="FFFC00"/>
                </a:solidFill>
                <a:ea typeface="Kai" pitchFamily="2" charset="-122"/>
              </a:rPr>
              <a:t>chá</a:t>
            </a:r>
            <a:endParaRPr lang="en-US" altLang="zh-CN" sz="7100" dirty="0">
              <a:solidFill>
                <a:srgbClr val="FFFC00"/>
              </a:solidFill>
              <a:ea typeface="Kai" pitchFamily="2" charset="-122"/>
            </a:endParaRPr>
          </a:p>
          <a:p>
            <a:pPr marL="0" indent="0" algn="ctr">
              <a:buNone/>
            </a:pPr>
            <a:r>
              <a:rPr lang="en-US" sz="20000" dirty="0" err="1">
                <a:solidFill>
                  <a:srgbClr val="00B050"/>
                </a:solidFill>
                <a:latin typeface="Kai" pitchFamily="2" charset="-122"/>
                <a:ea typeface="Kai" pitchFamily="2" charset="-122"/>
              </a:rPr>
              <a:t>奶</a:t>
            </a:r>
            <a:r>
              <a:rPr lang="en-US" sz="20000" dirty="0" err="1">
                <a:solidFill>
                  <a:srgbClr val="FFFC00"/>
                </a:solidFill>
                <a:latin typeface="Kai" pitchFamily="2" charset="-122"/>
                <a:ea typeface="Kai" pitchFamily="2" charset="-122"/>
              </a:rPr>
              <a:t>茶</a:t>
            </a:r>
            <a:endParaRPr lang="en-US" sz="20000" dirty="0">
              <a:solidFill>
                <a:srgbClr val="FFFC00"/>
              </a:solidFill>
              <a:latin typeface="Kai" pitchFamily="2" charset="-122"/>
              <a:ea typeface="Kai" pitchFamily="2" charset="-122"/>
            </a:endParaRPr>
          </a:p>
        </p:txBody>
      </p:sp>
      <p:pic>
        <p:nvPicPr>
          <p:cNvPr id="13" name="Picture 12" descr="Best milk tea I had in HK | 觀塘明記 | Boris Wong | Flickr">
            <a:extLst>
              <a:ext uri="{FF2B5EF4-FFF2-40B4-BE49-F238E27FC236}">
                <a16:creationId xmlns:a16="http://schemas.microsoft.com/office/drawing/2014/main" id="{FAA79057-9A66-3F44-B14A-E8BE4983FAAB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17697" r="24410" b="-2"/>
          <a:stretch/>
        </p:blipFill>
        <p:spPr>
          <a:xfrm>
            <a:off x="6288296" y="10"/>
            <a:ext cx="5903704" cy="6857990"/>
          </a:xfrm>
          <a:custGeom>
            <a:avLst/>
            <a:gdLst/>
            <a:ahLst/>
            <a:cxnLst/>
            <a:rect l="l" t="t" r="r" b="b"/>
            <a:pathLst>
              <a:path w="5903724" h="6858000">
                <a:moveTo>
                  <a:pt x="0" y="0"/>
                </a:moveTo>
                <a:lnTo>
                  <a:pt x="5886178" y="0"/>
                </a:lnTo>
                <a:lnTo>
                  <a:pt x="5890522" y="42009"/>
                </a:lnTo>
                <a:cubicBezTo>
                  <a:pt x="5948302" y="788432"/>
                  <a:pt x="5795211" y="5194623"/>
                  <a:pt x="5836720" y="6279216"/>
                </a:cubicBezTo>
                <a:cubicBezTo>
                  <a:pt x="5842686" y="6384211"/>
                  <a:pt x="5845802" y="6526851"/>
                  <a:pt x="5846540" y="6699667"/>
                </a:cubicBezTo>
                <a:lnTo>
                  <a:pt x="5846508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BB8A8717-2940-7E42-BE24-7574BBE2CDB3}"/>
              </a:ext>
            </a:extLst>
          </p:cNvPr>
          <p:cNvSpPr txBox="1"/>
          <p:nvPr/>
        </p:nvSpPr>
        <p:spPr>
          <a:xfrm>
            <a:off x="15689127" y="6657945"/>
            <a:ext cx="2791149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CN" sz="700">
                <a:solidFill>
                  <a:srgbClr val="FFFFFF"/>
                </a:solidFill>
                <a:hlinkClick r:id="rId5" tooltip="https://www.flickr.com/photos/euqus/389467855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CN" sz="700">
                <a:solidFill>
                  <a:srgbClr val="FFFFFF"/>
                </a:solidFill>
              </a:rPr>
              <a:t> by Unknown Author is licensed under </a:t>
            </a:r>
            <a:r>
              <a:rPr lang="en-CN" sz="700">
                <a:solidFill>
                  <a:srgbClr val="FFFFFF"/>
                </a:solidFill>
                <a:hlinkClick r:id="rId6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CN" sz="700">
              <a:solidFill>
                <a:srgbClr val="FFFFFF"/>
              </a:solidFill>
            </a:endParaRPr>
          </a:p>
        </p:txBody>
      </p:sp>
      <p:pic>
        <p:nvPicPr>
          <p:cNvPr id="2" name="21 Church Road 62" descr="21 Church Road 62">
            <a:hlinkClick r:id="" action="ppaction://media"/>
            <a:extLst>
              <a:ext uri="{FF2B5EF4-FFF2-40B4-BE49-F238E27FC236}">
                <a16:creationId xmlns:a16="http://schemas.microsoft.com/office/drawing/2014/main" id="{5B17CC46-B881-B242-B9EC-1EADFE73D6C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588" y="4763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48263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09646535-AEF6-4883-A4F9-EEC1F8B43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7FEECB93-933C-477B-BC7D-C2F2F6271A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32ABE1D9-1E12-7B49-9AE9-B80343CE829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15730"/>
          <a:stretch/>
        </p:blipFill>
        <p:spPr>
          <a:xfrm>
            <a:off x="20" y="10"/>
            <a:ext cx="12191980" cy="685799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497BC505-FE0C-4637-A29D-B71DFBBBAA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>
                  <a:alpha val="30000"/>
                </a:schemeClr>
              </a:gs>
              <a:gs pos="33000">
                <a:schemeClr val="bg1">
                  <a:alpha val="20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>
                  <a:alpha val="3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025BE1-5660-0841-B43F-9398C7B932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1455847"/>
            <a:ext cx="5015638" cy="2068553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pPr algn="ctr"/>
            <a:r>
              <a:rPr lang="en-US" sz="5600" spc="-100"/>
              <a:t>Chinese tea ceremony</a:t>
            </a: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F2FD01A0-E6FF-41CD-AEBD-279232B90D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965602" y="317452"/>
            <a:ext cx="2088038" cy="719230"/>
            <a:chOff x="4532666" y="505937"/>
            <a:chExt cx="2981730" cy="1027064"/>
          </a:xfrm>
        </p:grpSpPr>
        <p:sp>
          <p:nvSpPr>
            <p:cNvPr id="20" name="Freeform 78">
              <a:extLst>
                <a:ext uri="{FF2B5EF4-FFF2-40B4-BE49-F238E27FC236}">
                  <a16:creationId xmlns:a16="http://schemas.microsoft.com/office/drawing/2014/main" id="{811C6308-5554-4129-8881-A95AF512C5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4532666" y="754398"/>
              <a:ext cx="694205" cy="713383"/>
            </a:xfrm>
            <a:custGeom>
              <a:avLst/>
              <a:gdLst>
                <a:gd name="T0" fmla="*/ 32 w 58"/>
                <a:gd name="T1" fmla="*/ 56 h 60"/>
                <a:gd name="T2" fmla="*/ 24 w 58"/>
                <a:gd name="T3" fmla="*/ 48 h 60"/>
                <a:gd name="T4" fmla="*/ 14 w 58"/>
                <a:gd name="T5" fmla="*/ 36 h 60"/>
                <a:gd name="T6" fmla="*/ 7 w 58"/>
                <a:gd name="T7" fmla="*/ 29 h 60"/>
                <a:gd name="T8" fmla="*/ 1 w 58"/>
                <a:gd name="T9" fmla="*/ 17 h 60"/>
                <a:gd name="T10" fmla="*/ 7 w 58"/>
                <a:gd name="T11" fmla="*/ 4 h 60"/>
                <a:gd name="T12" fmla="*/ 17 w 58"/>
                <a:gd name="T13" fmla="*/ 1 h 60"/>
                <a:gd name="T14" fmla="*/ 29 w 58"/>
                <a:gd name="T15" fmla="*/ 6 h 60"/>
                <a:gd name="T16" fmla="*/ 31 w 58"/>
                <a:gd name="T17" fmla="*/ 8 h 60"/>
                <a:gd name="T18" fmla="*/ 38 w 58"/>
                <a:gd name="T19" fmla="*/ 15 h 60"/>
                <a:gd name="T20" fmla="*/ 44 w 58"/>
                <a:gd name="T21" fmla="*/ 22 h 60"/>
                <a:gd name="T22" fmla="*/ 54 w 58"/>
                <a:gd name="T23" fmla="*/ 33 h 60"/>
                <a:gd name="T24" fmla="*/ 58 w 58"/>
                <a:gd name="T25" fmla="*/ 44 h 60"/>
                <a:gd name="T26" fmla="*/ 53 w 58"/>
                <a:gd name="T27" fmla="*/ 54 h 60"/>
                <a:gd name="T28" fmla="*/ 42 w 58"/>
                <a:gd name="T29" fmla="*/ 60 h 60"/>
                <a:gd name="T30" fmla="*/ 32 w 58"/>
                <a:gd name="T31" fmla="*/ 56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8" h="60">
                  <a:moveTo>
                    <a:pt x="32" y="56"/>
                  </a:moveTo>
                  <a:cubicBezTo>
                    <a:pt x="30" y="54"/>
                    <a:pt x="31" y="55"/>
                    <a:pt x="24" y="48"/>
                  </a:cubicBezTo>
                  <a:cubicBezTo>
                    <a:pt x="17" y="40"/>
                    <a:pt x="14" y="36"/>
                    <a:pt x="14" y="36"/>
                  </a:cubicBezTo>
                  <a:cubicBezTo>
                    <a:pt x="8" y="30"/>
                    <a:pt x="14" y="37"/>
                    <a:pt x="7" y="29"/>
                  </a:cubicBezTo>
                  <a:cubicBezTo>
                    <a:pt x="3" y="24"/>
                    <a:pt x="1" y="20"/>
                    <a:pt x="1" y="17"/>
                  </a:cubicBezTo>
                  <a:cubicBezTo>
                    <a:pt x="0" y="13"/>
                    <a:pt x="3" y="9"/>
                    <a:pt x="7" y="4"/>
                  </a:cubicBezTo>
                  <a:cubicBezTo>
                    <a:pt x="10" y="2"/>
                    <a:pt x="13" y="0"/>
                    <a:pt x="17" y="1"/>
                  </a:cubicBezTo>
                  <a:cubicBezTo>
                    <a:pt x="21" y="1"/>
                    <a:pt x="25" y="3"/>
                    <a:pt x="29" y="6"/>
                  </a:cubicBezTo>
                  <a:cubicBezTo>
                    <a:pt x="31" y="8"/>
                    <a:pt x="31" y="8"/>
                    <a:pt x="31" y="8"/>
                  </a:cubicBezTo>
                  <a:cubicBezTo>
                    <a:pt x="33" y="11"/>
                    <a:pt x="37" y="15"/>
                    <a:pt x="38" y="15"/>
                  </a:cubicBezTo>
                  <a:cubicBezTo>
                    <a:pt x="42" y="20"/>
                    <a:pt x="40" y="18"/>
                    <a:pt x="44" y="22"/>
                  </a:cubicBezTo>
                  <a:cubicBezTo>
                    <a:pt x="51" y="29"/>
                    <a:pt x="50" y="29"/>
                    <a:pt x="54" y="33"/>
                  </a:cubicBezTo>
                  <a:cubicBezTo>
                    <a:pt x="57" y="37"/>
                    <a:pt x="58" y="40"/>
                    <a:pt x="58" y="44"/>
                  </a:cubicBezTo>
                  <a:cubicBezTo>
                    <a:pt x="58" y="47"/>
                    <a:pt x="56" y="50"/>
                    <a:pt x="53" y="54"/>
                  </a:cubicBezTo>
                  <a:cubicBezTo>
                    <a:pt x="49" y="58"/>
                    <a:pt x="45" y="60"/>
                    <a:pt x="42" y="60"/>
                  </a:cubicBezTo>
                  <a:cubicBezTo>
                    <a:pt x="39" y="60"/>
                    <a:pt x="36" y="59"/>
                    <a:pt x="32" y="5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1" name="Freeform 79">
              <a:extLst>
                <a:ext uri="{FF2B5EF4-FFF2-40B4-BE49-F238E27FC236}">
                  <a16:creationId xmlns:a16="http://schemas.microsoft.com/office/drawing/2014/main" id="{C28F3A03-B53B-433E-8DF7-6B13336D0A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5791465" y="505937"/>
              <a:ext cx="587404" cy="943792"/>
            </a:xfrm>
            <a:custGeom>
              <a:avLst/>
              <a:gdLst>
                <a:gd name="T0" fmla="*/ 15 w 49"/>
                <a:gd name="T1" fmla="*/ 65 h 79"/>
                <a:gd name="T2" fmla="*/ 12 w 49"/>
                <a:gd name="T3" fmla="*/ 54 h 79"/>
                <a:gd name="T4" fmla="*/ 8 w 49"/>
                <a:gd name="T5" fmla="*/ 33 h 79"/>
                <a:gd name="T6" fmla="*/ 38 w 49"/>
                <a:gd name="T7" fmla="*/ 24 h 79"/>
                <a:gd name="T8" fmla="*/ 45 w 49"/>
                <a:gd name="T9" fmla="*/ 70 h 79"/>
                <a:gd name="T10" fmla="*/ 15 w 49"/>
                <a:gd name="T11" fmla="*/ 65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9" h="79">
                  <a:moveTo>
                    <a:pt x="15" y="65"/>
                  </a:moveTo>
                  <a:cubicBezTo>
                    <a:pt x="14" y="59"/>
                    <a:pt x="13" y="58"/>
                    <a:pt x="12" y="54"/>
                  </a:cubicBezTo>
                  <a:cubicBezTo>
                    <a:pt x="11" y="45"/>
                    <a:pt x="10" y="40"/>
                    <a:pt x="8" y="33"/>
                  </a:cubicBezTo>
                  <a:cubicBezTo>
                    <a:pt x="0" y="9"/>
                    <a:pt x="34" y="0"/>
                    <a:pt x="38" y="24"/>
                  </a:cubicBezTo>
                  <a:cubicBezTo>
                    <a:pt x="43" y="43"/>
                    <a:pt x="49" y="60"/>
                    <a:pt x="45" y="70"/>
                  </a:cubicBezTo>
                  <a:cubicBezTo>
                    <a:pt x="38" y="77"/>
                    <a:pt x="19" y="79"/>
                    <a:pt x="15" y="6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2" name="Freeform 85">
              <a:extLst>
                <a:ext uri="{FF2B5EF4-FFF2-40B4-BE49-F238E27FC236}">
                  <a16:creationId xmlns:a16="http://schemas.microsoft.com/office/drawing/2014/main" id="{E990BBBC-E616-4D0E-9917-A6CA72AAEA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7087193" y="757585"/>
              <a:ext cx="427203" cy="775416"/>
            </a:xfrm>
            <a:custGeom>
              <a:avLst/>
              <a:gdLst>
                <a:gd name="T0" fmla="*/ 36 w 36"/>
                <a:gd name="T1" fmla="*/ 15 h 65"/>
                <a:gd name="T2" fmla="*/ 34 w 36"/>
                <a:gd name="T3" fmla="*/ 5 h 65"/>
                <a:gd name="T4" fmla="*/ 28 w 36"/>
                <a:gd name="T5" fmla="*/ 1 h 65"/>
                <a:gd name="T6" fmla="*/ 23 w 36"/>
                <a:gd name="T7" fmla="*/ 0 h 65"/>
                <a:gd name="T8" fmla="*/ 13 w 36"/>
                <a:gd name="T9" fmla="*/ 1 h 65"/>
                <a:gd name="T10" fmla="*/ 7 w 36"/>
                <a:gd name="T11" fmla="*/ 9 h 65"/>
                <a:gd name="T12" fmla="*/ 4 w 36"/>
                <a:gd name="T13" fmla="*/ 19 h 65"/>
                <a:gd name="T14" fmla="*/ 0 w 36"/>
                <a:gd name="T15" fmla="*/ 44 h 65"/>
                <a:gd name="T16" fmla="*/ 1 w 36"/>
                <a:gd name="T17" fmla="*/ 58 h 65"/>
                <a:gd name="T18" fmla="*/ 8 w 36"/>
                <a:gd name="T19" fmla="*/ 64 h 65"/>
                <a:gd name="T20" fmla="*/ 16 w 36"/>
                <a:gd name="T21" fmla="*/ 65 h 65"/>
                <a:gd name="T22" fmla="*/ 25 w 36"/>
                <a:gd name="T23" fmla="*/ 63 h 65"/>
                <a:gd name="T24" fmla="*/ 31 w 36"/>
                <a:gd name="T25" fmla="*/ 55 h 65"/>
                <a:gd name="T26" fmla="*/ 34 w 36"/>
                <a:gd name="T27" fmla="*/ 40 h 65"/>
                <a:gd name="T28" fmla="*/ 36 w 36"/>
                <a:gd name="T29" fmla="*/ 15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36" h="65">
                  <a:moveTo>
                    <a:pt x="36" y="15"/>
                  </a:moveTo>
                  <a:cubicBezTo>
                    <a:pt x="36" y="10"/>
                    <a:pt x="35" y="7"/>
                    <a:pt x="34" y="5"/>
                  </a:cubicBezTo>
                  <a:cubicBezTo>
                    <a:pt x="33" y="3"/>
                    <a:pt x="31" y="2"/>
                    <a:pt x="28" y="1"/>
                  </a:cubicBezTo>
                  <a:cubicBezTo>
                    <a:pt x="27" y="1"/>
                    <a:pt x="25" y="1"/>
                    <a:pt x="23" y="0"/>
                  </a:cubicBezTo>
                  <a:cubicBezTo>
                    <a:pt x="19" y="0"/>
                    <a:pt x="16" y="0"/>
                    <a:pt x="13" y="1"/>
                  </a:cubicBezTo>
                  <a:cubicBezTo>
                    <a:pt x="11" y="2"/>
                    <a:pt x="9" y="4"/>
                    <a:pt x="7" y="9"/>
                  </a:cubicBezTo>
                  <a:cubicBezTo>
                    <a:pt x="6" y="13"/>
                    <a:pt x="5" y="17"/>
                    <a:pt x="4" y="19"/>
                  </a:cubicBezTo>
                  <a:cubicBezTo>
                    <a:pt x="2" y="29"/>
                    <a:pt x="0" y="44"/>
                    <a:pt x="0" y="44"/>
                  </a:cubicBezTo>
                  <a:cubicBezTo>
                    <a:pt x="0" y="50"/>
                    <a:pt x="0" y="55"/>
                    <a:pt x="1" y="58"/>
                  </a:cubicBezTo>
                  <a:cubicBezTo>
                    <a:pt x="2" y="61"/>
                    <a:pt x="5" y="63"/>
                    <a:pt x="8" y="64"/>
                  </a:cubicBezTo>
                  <a:cubicBezTo>
                    <a:pt x="11" y="65"/>
                    <a:pt x="13" y="65"/>
                    <a:pt x="16" y="65"/>
                  </a:cubicBezTo>
                  <a:cubicBezTo>
                    <a:pt x="19" y="65"/>
                    <a:pt x="22" y="64"/>
                    <a:pt x="25" y="63"/>
                  </a:cubicBezTo>
                  <a:cubicBezTo>
                    <a:pt x="28" y="61"/>
                    <a:pt x="30" y="59"/>
                    <a:pt x="31" y="55"/>
                  </a:cubicBezTo>
                  <a:cubicBezTo>
                    <a:pt x="32" y="50"/>
                    <a:pt x="31" y="54"/>
                    <a:pt x="34" y="40"/>
                  </a:cubicBezTo>
                  <a:lnTo>
                    <a:pt x="36" y="15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grpSp>
        <p:nvGrpSpPr>
          <p:cNvPr id="24" name="Group 23">
            <a:extLst>
              <a:ext uri="{FF2B5EF4-FFF2-40B4-BE49-F238E27FC236}">
                <a16:creationId xmlns:a16="http://schemas.microsoft.com/office/drawing/2014/main" id="{3C9AA14C-80A4-427C-A911-28CD20C56E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017356" y="5503147"/>
            <a:ext cx="2117174" cy="588806"/>
            <a:chOff x="4549904" y="5078157"/>
            <a:chExt cx="3023338" cy="840818"/>
          </a:xfrm>
        </p:grpSpPr>
        <p:sp>
          <p:nvSpPr>
            <p:cNvPr id="25" name="Freeform 80">
              <a:extLst>
                <a:ext uri="{FF2B5EF4-FFF2-40B4-BE49-F238E27FC236}">
                  <a16:creationId xmlns:a16="http://schemas.microsoft.com/office/drawing/2014/main" id="{EF32CDAF-4619-4949-9516-1E042181EB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690691" y="5352589"/>
              <a:ext cx="749228" cy="383544"/>
            </a:xfrm>
            <a:custGeom>
              <a:avLst/>
              <a:gdLst>
                <a:gd name="T0" fmla="*/ 53 w 66"/>
                <a:gd name="T1" fmla="*/ 33 h 34"/>
                <a:gd name="T2" fmla="*/ 39 w 66"/>
                <a:gd name="T3" fmla="*/ 33 h 34"/>
                <a:gd name="T4" fmla="*/ 21 w 66"/>
                <a:gd name="T5" fmla="*/ 33 h 34"/>
                <a:gd name="T6" fmla="*/ 12 w 66"/>
                <a:gd name="T7" fmla="*/ 32 h 34"/>
                <a:gd name="T8" fmla="*/ 3 w 66"/>
                <a:gd name="T9" fmla="*/ 28 h 34"/>
                <a:gd name="T10" fmla="*/ 0 w 66"/>
                <a:gd name="T11" fmla="*/ 21 h 34"/>
                <a:gd name="T12" fmla="*/ 0 w 66"/>
                <a:gd name="T13" fmla="*/ 16 h 34"/>
                <a:gd name="T14" fmla="*/ 3 w 66"/>
                <a:gd name="T15" fmla="*/ 7 h 34"/>
                <a:gd name="T16" fmla="*/ 11 w 66"/>
                <a:gd name="T17" fmla="*/ 3 h 34"/>
                <a:gd name="T18" fmla="*/ 23 w 66"/>
                <a:gd name="T19" fmla="*/ 2 h 34"/>
                <a:gd name="T20" fmla="*/ 43 w 66"/>
                <a:gd name="T21" fmla="*/ 0 h 34"/>
                <a:gd name="T22" fmla="*/ 48 w 66"/>
                <a:gd name="T23" fmla="*/ 0 h 34"/>
                <a:gd name="T24" fmla="*/ 62 w 66"/>
                <a:gd name="T25" fmla="*/ 4 h 34"/>
                <a:gd name="T26" fmla="*/ 66 w 66"/>
                <a:gd name="T27" fmla="*/ 13 h 34"/>
                <a:gd name="T28" fmla="*/ 66 w 66"/>
                <a:gd name="T29" fmla="*/ 20 h 34"/>
                <a:gd name="T30" fmla="*/ 62 w 66"/>
                <a:gd name="T31" fmla="*/ 29 h 34"/>
                <a:gd name="T32" fmla="*/ 53 w 66"/>
                <a:gd name="T33" fmla="*/ 33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6" h="34">
                  <a:moveTo>
                    <a:pt x="53" y="33"/>
                  </a:moveTo>
                  <a:cubicBezTo>
                    <a:pt x="47" y="33"/>
                    <a:pt x="53" y="34"/>
                    <a:pt x="39" y="33"/>
                  </a:cubicBezTo>
                  <a:cubicBezTo>
                    <a:pt x="24" y="33"/>
                    <a:pt x="21" y="33"/>
                    <a:pt x="21" y="33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7" y="31"/>
                    <a:pt x="4" y="30"/>
                    <a:pt x="3" y="28"/>
                  </a:cubicBezTo>
                  <a:cubicBezTo>
                    <a:pt x="1" y="26"/>
                    <a:pt x="0" y="24"/>
                    <a:pt x="0" y="21"/>
                  </a:cubicBezTo>
                  <a:cubicBezTo>
                    <a:pt x="0" y="21"/>
                    <a:pt x="0" y="19"/>
                    <a:pt x="0" y="16"/>
                  </a:cubicBezTo>
                  <a:cubicBezTo>
                    <a:pt x="0" y="13"/>
                    <a:pt x="1" y="10"/>
                    <a:pt x="3" y="7"/>
                  </a:cubicBezTo>
                  <a:cubicBezTo>
                    <a:pt x="4" y="5"/>
                    <a:pt x="7" y="3"/>
                    <a:pt x="11" y="3"/>
                  </a:cubicBezTo>
                  <a:cubicBezTo>
                    <a:pt x="16" y="2"/>
                    <a:pt x="20" y="2"/>
                    <a:pt x="23" y="2"/>
                  </a:cubicBezTo>
                  <a:cubicBezTo>
                    <a:pt x="32" y="1"/>
                    <a:pt x="37" y="0"/>
                    <a:pt x="43" y="0"/>
                  </a:cubicBezTo>
                  <a:cubicBezTo>
                    <a:pt x="48" y="0"/>
                    <a:pt x="48" y="0"/>
                    <a:pt x="48" y="0"/>
                  </a:cubicBezTo>
                  <a:cubicBezTo>
                    <a:pt x="54" y="1"/>
                    <a:pt x="59" y="3"/>
                    <a:pt x="62" y="4"/>
                  </a:cubicBezTo>
                  <a:cubicBezTo>
                    <a:pt x="65" y="6"/>
                    <a:pt x="66" y="9"/>
                    <a:pt x="66" y="13"/>
                  </a:cubicBezTo>
                  <a:cubicBezTo>
                    <a:pt x="66" y="15"/>
                    <a:pt x="66" y="17"/>
                    <a:pt x="66" y="20"/>
                  </a:cubicBezTo>
                  <a:cubicBezTo>
                    <a:pt x="65" y="23"/>
                    <a:pt x="64" y="26"/>
                    <a:pt x="62" y="29"/>
                  </a:cubicBezTo>
                  <a:cubicBezTo>
                    <a:pt x="60" y="31"/>
                    <a:pt x="57" y="32"/>
                    <a:pt x="53" y="3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6" name="Freeform 84">
              <a:extLst>
                <a:ext uri="{FF2B5EF4-FFF2-40B4-BE49-F238E27FC236}">
                  <a16:creationId xmlns:a16="http://schemas.microsoft.com/office/drawing/2014/main" id="{270C485D-6BA8-4BF7-B72C-2B14A43A66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274527">
              <a:off x="6910134" y="5062687"/>
              <a:ext cx="647637" cy="678578"/>
            </a:xfrm>
            <a:custGeom>
              <a:avLst/>
              <a:gdLst>
                <a:gd name="T0" fmla="*/ 4 w 57"/>
                <a:gd name="T1" fmla="*/ 34 h 60"/>
                <a:gd name="T2" fmla="*/ 17 w 57"/>
                <a:gd name="T3" fmla="*/ 18 h 60"/>
                <a:gd name="T4" fmla="*/ 26 w 57"/>
                <a:gd name="T5" fmla="*/ 8 h 60"/>
                <a:gd name="T6" fmla="*/ 29 w 57"/>
                <a:gd name="T7" fmla="*/ 5 h 60"/>
                <a:gd name="T8" fmla="*/ 41 w 57"/>
                <a:gd name="T9" fmla="*/ 0 h 60"/>
                <a:gd name="T10" fmla="*/ 51 w 57"/>
                <a:gd name="T11" fmla="*/ 6 h 60"/>
                <a:gd name="T12" fmla="*/ 56 w 57"/>
                <a:gd name="T13" fmla="*/ 16 h 60"/>
                <a:gd name="T14" fmla="*/ 51 w 57"/>
                <a:gd name="T15" fmla="*/ 28 h 60"/>
                <a:gd name="T16" fmla="*/ 29 w 57"/>
                <a:gd name="T17" fmla="*/ 53 h 60"/>
                <a:gd name="T18" fmla="*/ 17 w 57"/>
                <a:gd name="T19" fmla="*/ 59 h 60"/>
                <a:gd name="T20" fmla="*/ 5 w 57"/>
                <a:gd name="T21" fmla="*/ 54 h 60"/>
                <a:gd name="T22" fmla="*/ 0 w 57"/>
                <a:gd name="T23" fmla="*/ 45 h 60"/>
                <a:gd name="T24" fmla="*/ 4 w 57"/>
                <a:gd name="T25" fmla="*/ 34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57" h="60">
                  <a:moveTo>
                    <a:pt x="4" y="34"/>
                  </a:moveTo>
                  <a:cubicBezTo>
                    <a:pt x="5" y="33"/>
                    <a:pt x="17" y="18"/>
                    <a:pt x="17" y="18"/>
                  </a:cubicBezTo>
                  <a:cubicBezTo>
                    <a:pt x="21" y="14"/>
                    <a:pt x="24" y="10"/>
                    <a:pt x="26" y="8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34" y="2"/>
                    <a:pt x="38" y="0"/>
                    <a:pt x="41" y="0"/>
                  </a:cubicBezTo>
                  <a:cubicBezTo>
                    <a:pt x="44" y="1"/>
                    <a:pt x="47" y="2"/>
                    <a:pt x="51" y="6"/>
                  </a:cubicBezTo>
                  <a:cubicBezTo>
                    <a:pt x="55" y="10"/>
                    <a:pt x="57" y="13"/>
                    <a:pt x="56" y="16"/>
                  </a:cubicBezTo>
                  <a:cubicBezTo>
                    <a:pt x="56" y="19"/>
                    <a:pt x="54" y="23"/>
                    <a:pt x="51" y="28"/>
                  </a:cubicBezTo>
                  <a:cubicBezTo>
                    <a:pt x="51" y="28"/>
                    <a:pt x="33" y="48"/>
                    <a:pt x="29" y="53"/>
                  </a:cubicBezTo>
                  <a:cubicBezTo>
                    <a:pt x="25" y="57"/>
                    <a:pt x="21" y="59"/>
                    <a:pt x="17" y="59"/>
                  </a:cubicBezTo>
                  <a:cubicBezTo>
                    <a:pt x="13" y="60"/>
                    <a:pt x="9" y="58"/>
                    <a:pt x="5" y="54"/>
                  </a:cubicBezTo>
                  <a:cubicBezTo>
                    <a:pt x="2" y="51"/>
                    <a:pt x="0" y="48"/>
                    <a:pt x="0" y="45"/>
                  </a:cubicBezTo>
                  <a:cubicBezTo>
                    <a:pt x="0" y="42"/>
                    <a:pt x="2" y="38"/>
                    <a:pt x="4" y="3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7" name="Freeform 87">
              <a:extLst>
                <a:ext uri="{FF2B5EF4-FFF2-40B4-BE49-F238E27FC236}">
                  <a16:creationId xmlns:a16="http://schemas.microsoft.com/office/drawing/2014/main" id="{79239B91-4327-43B3-AED5-CB9EC1653B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4430858">
              <a:off x="4571743" y="5071596"/>
              <a:ext cx="626472" cy="670149"/>
            </a:xfrm>
            <a:custGeom>
              <a:avLst/>
              <a:gdLst>
                <a:gd name="T0" fmla="*/ 0 w 55"/>
                <a:gd name="T1" fmla="*/ 17 h 59"/>
                <a:gd name="T2" fmla="*/ 1 w 55"/>
                <a:gd name="T3" fmla="*/ 11 h 59"/>
                <a:gd name="T4" fmla="*/ 4 w 55"/>
                <a:gd name="T5" fmla="*/ 6 h 59"/>
                <a:gd name="T6" fmla="*/ 7 w 55"/>
                <a:gd name="T7" fmla="*/ 4 h 59"/>
                <a:gd name="T8" fmla="*/ 14 w 55"/>
                <a:gd name="T9" fmla="*/ 0 h 59"/>
                <a:gd name="T10" fmla="*/ 23 w 55"/>
                <a:gd name="T11" fmla="*/ 3 h 59"/>
                <a:gd name="T12" fmla="*/ 31 w 55"/>
                <a:gd name="T13" fmla="*/ 11 h 59"/>
                <a:gd name="T14" fmla="*/ 38 w 55"/>
                <a:gd name="T15" fmla="*/ 20 h 59"/>
                <a:gd name="T16" fmla="*/ 48 w 55"/>
                <a:gd name="T17" fmla="*/ 31 h 59"/>
                <a:gd name="T18" fmla="*/ 55 w 55"/>
                <a:gd name="T19" fmla="*/ 43 h 59"/>
                <a:gd name="T20" fmla="*/ 49 w 55"/>
                <a:gd name="T21" fmla="*/ 55 h 59"/>
                <a:gd name="T22" fmla="*/ 38 w 55"/>
                <a:gd name="T23" fmla="*/ 59 h 59"/>
                <a:gd name="T24" fmla="*/ 33 w 55"/>
                <a:gd name="T25" fmla="*/ 58 h 59"/>
                <a:gd name="T26" fmla="*/ 26 w 55"/>
                <a:gd name="T27" fmla="*/ 53 h 59"/>
                <a:gd name="T28" fmla="*/ 5 w 55"/>
                <a:gd name="T29" fmla="*/ 27 h 59"/>
                <a:gd name="T30" fmla="*/ 0 w 55"/>
                <a:gd name="T31" fmla="*/ 17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5" h="59">
                  <a:moveTo>
                    <a:pt x="0" y="17"/>
                  </a:moveTo>
                  <a:cubicBezTo>
                    <a:pt x="0" y="14"/>
                    <a:pt x="0" y="12"/>
                    <a:pt x="1" y="11"/>
                  </a:cubicBezTo>
                  <a:cubicBezTo>
                    <a:pt x="2" y="9"/>
                    <a:pt x="3" y="8"/>
                    <a:pt x="4" y="6"/>
                  </a:cubicBezTo>
                  <a:cubicBezTo>
                    <a:pt x="6" y="5"/>
                    <a:pt x="7" y="4"/>
                    <a:pt x="7" y="4"/>
                  </a:cubicBezTo>
                  <a:cubicBezTo>
                    <a:pt x="9" y="2"/>
                    <a:pt x="12" y="1"/>
                    <a:pt x="14" y="0"/>
                  </a:cubicBezTo>
                  <a:cubicBezTo>
                    <a:pt x="17" y="0"/>
                    <a:pt x="20" y="1"/>
                    <a:pt x="23" y="3"/>
                  </a:cubicBezTo>
                  <a:cubicBezTo>
                    <a:pt x="26" y="4"/>
                    <a:pt x="29" y="7"/>
                    <a:pt x="31" y="11"/>
                  </a:cubicBezTo>
                  <a:cubicBezTo>
                    <a:pt x="38" y="20"/>
                    <a:pt x="38" y="20"/>
                    <a:pt x="38" y="20"/>
                  </a:cubicBezTo>
                  <a:cubicBezTo>
                    <a:pt x="48" y="31"/>
                    <a:pt x="48" y="31"/>
                    <a:pt x="48" y="31"/>
                  </a:cubicBezTo>
                  <a:cubicBezTo>
                    <a:pt x="52" y="36"/>
                    <a:pt x="54" y="40"/>
                    <a:pt x="55" y="43"/>
                  </a:cubicBezTo>
                  <a:cubicBezTo>
                    <a:pt x="55" y="47"/>
                    <a:pt x="54" y="52"/>
                    <a:pt x="49" y="55"/>
                  </a:cubicBezTo>
                  <a:cubicBezTo>
                    <a:pt x="45" y="58"/>
                    <a:pt x="41" y="59"/>
                    <a:pt x="38" y="59"/>
                  </a:cubicBezTo>
                  <a:cubicBezTo>
                    <a:pt x="37" y="59"/>
                    <a:pt x="35" y="59"/>
                    <a:pt x="33" y="58"/>
                  </a:cubicBezTo>
                  <a:cubicBezTo>
                    <a:pt x="31" y="57"/>
                    <a:pt x="29" y="55"/>
                    <a:pt x="26" y="53"/>
                  </a:cubicBezTo>
                  <a:cubicBezTo>
                    <a:pt x="23" y="50"/>
                    <a:pt x="5" y="27"/>
                    <a:pt x="5" y="27"/>
                  </a:cubicBezTo>
                  <a:cubicBezTo>
                    <a:pt x="2" y="23"/>
                    <a:pt x="0" y="19"/>
                    <a:pt x="0" y="17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716904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92B12F-4077-7245-B13D-C79EF4F57D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yt5s.com-Tea Ceremony-(480p)" descr="yt5s.com-Tea Ceremony-(480p)">
            <a:hlinkClick r:id="" action="ppaction://media"/>
            <a:extLst>
              <a:ext uri="{FF2B5EF4-FFF2-40B4-BE49-F238E27FC236}">
                <a16:creationId xmlns:a16="http://schemas.microsoft.com/office/drawing/2014/main" id="{0ACC4E3C-E95F-414E-83EE-D495E753639A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3238"/>
          </a:xfrm>
        </p:spPr>
      </p:pic>
    </p:spTree>
    <p:extLst>
      <p:ext uri="{BB962C8B-B14F-4D97-AF65-F5344CB8AC3E}">
        <p14:creationId xmlns:p14="http://schemas.microsoft.com/office/powerpoint/2010/main" val="4200754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5086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314959D9-AA6F-F14E-859E-65335F62FDC8}"/>
              </a:ext>
            </a:extLst>
          </p:cNvPr>
          <p:cNvSpPr/>
          <p:nvPr/>
        </p:nvSpPr>
        <p:spPr>
          <a:xfrm>
            <a:off x="2330658" y="2002720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</a:rPr>
              <a:t>nǐ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你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you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387EBED-5016-FB45-ADBF-3F876B38C55C}"/>
              </a:ext>
            </a:extLst>
          </p:cNvPr>
          <p:cNvSpPr/>
          <p:nvPr/>
        </p:nvSpPr>
        <p:spPr>
          <a:xfrm>
            <a:off x="2330658" y="606617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wǒ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我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I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E489A21-C595-0048-8B99-72FE91D3A0DC}"/>
              </a:ext>
            </a:extLst>
          </p:cNvPr>
          <p:cNvSpPr/>
          <p:nvPr/>
        </p:nvSpPr>
        <p:spPr>
          <a:xfrm>
            <a:off x="2330659" y="3429000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tā</a:t>
            </a: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他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he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81844B4-F7CF-2A43-A6B1-6935115703D1}"/>
              </a:ext>
            </a:extLst>
          </p:cNvPr>
          <p:cNvSpPr/>
          <p:nvPr/>
        </p:nvSpPr>
        <p:spPr>
          <a:xfrm>
            <a:off x="2330660" y="4887100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tā</a:t>
            </a: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她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she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E3F19B7-B98A-C645-8B56-ABAF97519BC2}"/>
              </a:ext>
            </a:extLst>
          </p:cNvPr>
          <p:cNvSpPr/>
          <p:nvPr/>
        </p:nvSpPr>
        <p:spPr>
          <a:xfrm>
            <a:off x="8730566" y="2791852"/>
            <a:ext cx="1685218" cy="1227944"/>
          </a:xfrm>
          <a:prstGeom prst="rect">
            <a:avLst/>
          </a:prstGeom>
          <a:ln w="25400">
            <a:solidFill>
              <a:srgbClr val="0070C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err="1"/>
              <a:t>shénme</a:t>
            </a:r>
            <a:r>
              <a:rPr lang="en-GB" dirty="0"/>
              <a:t> </a:t>
            </a:r>
            <a:endParaRPr lang="en-GB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GB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什么</a:t>
            </a:r>
            <a:endParaRPr lang="en-CN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ea typeface="Kaiti TC" panose="02010600040101010101" pitchFamily="2" charset="-120"/>
                <a:cs typeface="Times New Roman" panose="02020603050405020304" pitchFamily="18" charset="0"/>
              </a:rPr>
              <a:t>what</a:t>
            </a:r>
            <a:endParaRPr lang="en-CN" dirty="0">
              <a:solidFill>
                <a:schemeClr val="bg1"/>
              </a:solidFill>
              <a:latin typeface="Times New Roman" panose="02020603050405020304" pitchFamily="18" charset="0"/>
              <a:ea typeface="Kaiti TC" panose="02010600040101010101" pitchFamily="2" charset="-12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31D06F5-D0F5-5F40-B2CC-9B51410D8F8D}"/>
              </a:ext>
            </a:extLst>
          </p:cNvPr>
          <p:cNvSpPr txBox="1"/>
          <p:nvPr/>
        </p:nvSpPr>
        <p:spPr>
          <a:xfrm>
            <a:off x="10744744" y="3113435"/>
            <a:ext cx="118533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CN" sz="3200" dirty="0"/>
              <a:t>?</a:t>
            </a:r>
          </a:p>
        </p:txBody>
      </p:sp>
      <p:sp>
        <p:nvSpPr>
          <p:cNvPr id="11" name="Title 16">
            <a:extLst>
              <a:ext uri="{FF2B5EF4-FFF2-40B4-BE49-F238E27FC236}">
                <a16:creationId xmlns:a16="http://schemas.microsoft.com/office/drawing/2014/main" id="{98C7DB3A-8005-5344-9C05-13EE9AABAC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839" y="306075"/>
            <a:ext cx="10728322" cy="505062"/>
          </a:xfrm>
        </p:spPr>
        <p:txBody>
          <a:bodyPr/>
          <a:lstStyle/>
          <a:p>
            <a:pPr algn="ctr"/>
            <a:r>
              <a:rPr lang="en-US" dirty="0"/>
              <a:t>sentence builder </a:t>
            </a:r>
            <a:r>
              <a:rPr lang="en-US" altLang="zh-CN" dirty="0"/>
              <a:t>2</a:t>
            </a:r>
            <a:r>
              <a:rPr lang="en-US" dirty="0"/>
              <a:t>a</a:t>
            </a:r>
          </a:p>
        </p:txBody>
      </p:sp>
      <p:sp>
        <p:nvSpPr>
          <p:cNvPr id="12" name="Right Arrow 11">
            <a:extLst>
              <a:ext uri="{FF2B5EF4-FFF2-40B4-BE49-F238E27FC236}">
                <a16:creationId xmlns:a16="http://schemas.microsoft.com/office/drawing/2014/main" id="{1C3833FB-BBE3-0F44-BF76-DACD1DF21000}"/>
              </a:ext>
            </a:extLst>
          </p:cNvPr>
          <p:cNvSpPr/>
          <p:nvPr/>
        </p:nvSpPr>
        <p:spPr>
          <a:xfrm>
            <a:off x="4410782" y="2791852"/>
            <a:ext cx="1685218" cy="1227943"/>
          </a:xfrm>
          <a:prstGeom prst="rightArrow">
            <a:avLst>
              <a:gd name="adj1" fmla="val 100000"/>
              <a:gd name="adj2" fmla="val 29155"/>
            </a:avLst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 err="1">
                <a:solidFill>
                  <a:schemeClr val="bg1"/>
                </a:solidFill>
                <a:ea typeface="Kai" pitchFamily="2" charset="-122"/>
              </a:rPr>
              <a:t>yào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要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want </a:t>
            </a:r>
            <a:endParaRPr lang="en-US" sz="2000" dirty="0">
              <a:solidFill>
                <a:schemeClr val="bg1"/>
              </a:solidFill>
              <a:ea typeface="KaiTi" panose="02010609060101010101" pitchFamily="49" charset="-122"/>
            </a:endParaRPr>
          </a:p>
        </p:txBody>
      </p:sp>
      <p:sp>
        <p:nvSpPr>
          <p:cNvPr id="13" name="Right Arrow 12">
            <a:extLst>
              <a:ext uri="{FF2B5EF4-FFF2-40B4-BE49-F238E27FC236}">
                <a16:creationId xmlns:a16="http://schemas.microsoft.com/office/drawing/2014/main" id="{267B7C49-3AFD-8640-A48F-5313EE22F971}"/>
              </a:ext>
            </a:extLst>
          </p:cNvPr>
          <p:cNvSpPr/>
          <p:nvPr/>
        </p:nvSpPr>
        <p:spPr>
          <a:xfrm>
            <a:off x="6570674" y="2791850"/>
            <a:ext cx="1685218" cy="1227943"/>
          </a:xfrm>
          <a:prstGeom prst="rightArrow">
            <a:avLst>
              <a:gd name="adj1" fmla="val 100000"/>
              <a:gd name="adj2" fmla="val 29155"/>
            </a:avLst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 err="1">
                <a:solidFill>
                  <a:schemeClr val="bg1"/>
                </a:solidFill>
                <a:ea typeface="Kai" pitchFamily="2" charset="-122"/>
              </a:rPr>
              <a:t>hē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喝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drink </a:t>
            </a:r>
            <a:endParaRPr lang="en-US" sz="2000" dirty="0">
              <a:solidFill>
                <a:schemeClr val="bg1"/>
              </a:solidFill>
              <a:ea typeface="KaiTi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94392417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314959D9-AA6F-F14E-859E-65335F62FDC8}"/>
              </a:ext>
            </a:extLst>
          </p:cNvPr>
          <p:cNvSpPr/>
          <p:nvPr/>
        </p:nvSpPr>
        <p:spPr>
          <a:xfrm>
            <a:off x="1090793" y="2002720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</a:rPr>
              <a:t>nǐ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你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you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387EBED-5016-FB45-ADBF-3F876B38C55C}"/>
              </a:ext>
            </a:extLst>
          </p:cNvPr>
          <p:cNvSpPr/>
          <p:nvPr/>
        </p:nvSpPr>
        <p:spPr>
          <a:xfrm>
            <a:off x="1090793" y="606617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wǒ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我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I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E489A21-C595-0048-8B99-72FE91D3A0DC}"/>
              </a:ext>
            </a:extLst>
          </p:cNvPr>
          <p:cNvSpPr/>
          <p:nvPr/>
        </p:nvSpPr>
        <p:spPr>
          <a:xfrm>
            <a:off x="1090794" y="3429000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tā</a:t>
            </a: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他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he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81844B4-F7CF-2A43-A6B1-6935115703D1}"/>
              </a:ext>
            </a:extLst>
          </p:cNvPr>
          <p:cNvSpPr/>
          <p:nvPr/>
        </p:nvSpPr>
        <p:spPr>
          <a:xfrm>
            <a:off x="1090795" y="4887100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tā</a:t>
            </a: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她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she</a:t>
            </a:r>
          </a:p>
        </p:txBody>
      </p:sp>
      <p:sp>
        <p:nvSpPr>
          <p:cNvPr id="8" name="Right Arrow 7">
            <a:extLst>
              <a:ext uri="{FF2B5EF4-FFF2-40B4-BE49-F238E27FC236}">
                <a16:creationId xmlns:a16="http://schemas.microsoft.com/office/drawing/2014/main" id="{E76CCC40-FB37-2442-9B53-ED089D8F79C0}"/>
              </a:ext>
            </a:extLst>
          </p:cNvPr>
          <p:cNvSpPr/>
          <p:nvPr/>
        </p:nvSpPr>
        <p:spPr>
          <a:xfrm>
            <a:off x="2891296" y="2715999"/>
            <a:ext cx="1685218" cy="1227943"/>
          </a:xfrm>
          <a:prstGeom prst="rightArrow">
            <a:avLst>
              <a:gd name="adj1" fmla="val 100000"/>
              <a:gd name="adj2" fmla="val 29155"/>
            </a:avLst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 err="1">
                <a:solidFill>
                  <a:schemeClr val="bg1"/>
                </a:solidFill>
                <a:ea typeface="Kai" pitchFamily="2" charset="-122"/>
              </a:rPr>
              <a:t>yào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要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want </a:t>
            </a:r>
            <a:endParaRPr lang="en-US" sz="2000" dirty="0">
              <a:solidFill>
                <a:schemeClr val="bg1"/>
              </a:solidFill>
              <a:ea typeface="KaiTi" panose="02010609060101010101" pitchFamily="49" charset="-122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31D06F5-D0F5-5F40-B2CC-9B51410D8F8D}"/>
              </a:ext>
            </a:extLst>
          </p:cNvPr>
          <p:cNvSpPr txBox="1"/>
          <p:nvPr/>
        </p:nvSpPr>
        <p:spPr>
          <a:xfrm>
            <a:off x="11094154" y="3037582"/>
            <a:ext cx="118533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dirty="0"/>
              <a:t>。</a:t>
            </a:r>
            <a:endParaRPr lang="en-CN" sz="3200" dirty="0"/>
          </a:p>
        </p:txBody>
      </p:sp>
      <p:sp>
        <p:nvSpPr>
          <p:cNvPr id="11" name="Title 16">
            <a:extLst>
              <a:ext uri="{FF2B5EF4-FFF2-40B4-BE49-F238E27FC236}">
                <a16:creationId xmlns:a16="http://schemas.microsoft.com/office/drawing/2014/main" id="{98C7DB3A-8005-5344-9C05-13EE9AABAC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839" y="306075"/>
            <a:ext cx="10728322" cy="505062"/>
          </a:xfrm>
        </p:spPr>
        <p:txBody>
          <a:bodyPr/>
          <a:lstStyle/>
          <a:p>
            <a:pPr algn="ctr"/>
            <a:r>
              <a:rPr lang="en-US" dirty="0"/>
              <a:t>sentence builder </a:t>
            </a:r>
            <a:r>
              <a:rPr lang="en-US" altLang="zh-CN" dirty="0"/>
              <a:t>2</a:t>
            </a:r>
            <a:r>
              <a:rPr lang="en-US" dirty="0"/>
              <a:t>b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6A30982-68BF-4C4B-8EB1-E09E0752FAB9}"/>
              </a:ext>
            </a:extLst>
          </p:cNvPr>
          <p:cNvSpPr/>
          <p:nvPr/>
        </p:nvSpPr>
        <p:spPr>
          <a:xfrm>
            <a:off x="7152200" y="1215165"/>
            <a:ext cx="1685218" cy="104603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shuǐ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32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水</a:t>
            </a:r>
            <a:endParaRPr lang="en-US" sz="32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CN" altLang="zh-CN" sz="2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water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24" name="Right Arrow 23">
            <a:extLst>
              <a:ext uri="{FF2B5EF4-FFF2-40B4-BE49-F238E27FC236}">
                <a16:creationId xmlns:a16="http://schemas.microsoft.com/office/drawing/2014/main" id="{10CC1DCD-C645-2E45-9CF8-3DB9C0AFA0FE}"/>
              </a:ext>
            </a:extLst>
          </p:cNvPr>
          <p:cNvSpPr/>
          <p:nvPr/>
        </p:nvSpPr>
        <p:spPr>
          <a:xfrm>
            <a:off x="4881350" y="2715999"/>
            <a:ext cx="1685218" cy="1227943"/>
          </a:xfrm>
          <a:prstGeom prst="rightArrow">
            <a:avLst>
              <a:gd name="adj1" fmla="val 100000"/>
              <a:gd name="adj2" fmla="val 29155"/>
            </a:avLst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 err="1">
                <a:solidFill>
                  <a:schemeClr val="bg1"/>
                </a:solidFill>
                <a:ea typeface="Kai" pitchFamily="2" charset="-122"/>
              </a:rPr>
              <a:t>hē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喝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drink </a:t>
            </a:r>
            <a:endParaRPr lang="en-US" sz="2000" dirty="0">
              <a:solidFill>
                <a:schemeClr val="bg1"/>
              </a:solidFill>
              <a:ea typeface="KaiTi" panose="02010609060101010101" pitchFamily="49" charset="-122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DDE390C4-DD99-C141-A419-0CB621352894}"/>
              </a:ext>
            </a:extLst>
          </p:cNvPr>
          <p:cNvSpPr/>
          <p:nvPr/>
        </p:nvSpPr>
        <p:spPr>
          <a:xfrm>
            <a:off x="7144422" y="2329798"/>
            <a:ext cx="1685218" cy="104603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 err="1">
                <a:solidFill>
                  <a:schemeClr val="bg2"/>
                </a:solidFill>
                <a:ea typeface="Kai" pitchFamily="2" charset="-122"/>
              </a:rPr>
              <a:t>lǜchá</a:t>
            </a:r>
            <a:r>
              <a:rPr lang="en-US" altLang="zh-CN" dirty="0">
                <a:solidFill>
                  <a:srgbClr val="FFFC00"/>
                </a:solidFill>
                <a:ea typeface="Kai" pitchFamily="2" charset="-122"/>
              </a:rPr>
              <a:t> </a:t>
            </a:r>
          </a:p>
          <a:p>
            <a:pPr algn="ctr"/>
            <a:r>
              <a:rPr lang="en-US" sz="32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绿茶</a:t>
            </a:r>
            <a:endParaRPr lang="en-US" sz="32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CN" altLang="zh-CN" sz="2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green tea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DF6103FA-B79A-354E-A3EF-E08C30AE287F}"/>
              </a:ext>
            </a:extLst>
          </p:cNvPr>
          <p:cNvSpPr/>
          <p:nvPr/>
        </p:nvSpPr>
        <p:spPr>
          <a:xfrm>
            <a:off x="7128877" y="3472961"/>
            <a:ext cx="1685218" cy="104603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 err="1">
                <a:solidFill>
                  <a:schemeClr val="bg2"/>
                </a:solidFill>
                <a:ea typeface="Kai" pitchFamily="2" charset="-122"/>
              </a:rPr>
              <a:t>báichá</a:t>
            </a:r>
            <a:r>
              <a:rPr lang="en-US" altLang="zh-CN" dirty="0">
                <a:solidFill>
                  <a:srgbClr val="FFFC00"/>
                </a:solidFill>
                <a:ea typeface="Kai" pitchFamily="2" charset="-122"/>
              </a:rPr>
              <a:t> </a:t>
            </a:r>
          </a:p>
          <a:p>
            <a:pPr algn="ctr"/>
            <a:r>
              <a:rPr lang="en-US" sz="32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白茶</a:t>
            </a:r>
            <a:endParaRPr lang="en-US" sz="32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CN" altLang="zh-CN" sz="2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white tea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A7FD3A57-9614-524B-982D-01F63E83D7BD}"/>
              </a:ext>
            </a:extLst>
          </p:cNvPr>
          <p:cNvSpPr/>
          <p:nvPr/>
        </p:nvSpPr>
        <p:spPr>
          <a:xfrm>
            <a:off x="9022500" y="1220588"/>
            <a:ext cx="1685218" cy="104603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 err="1">
                <a:solidFill>
                  <a:schemeClr val="bg2"/>
                </a:solidFill>
                <a:ea typeface="Kai" pitchFamily="2" charset="-122"/>
              </a:rPr>
              <a:t>wūlóngchá</a:t>
            </a:r>
            <a:r>
              <a:rPr lang="en-US" altLang="zh-CN" dirty="0">
                <a:solidFill>
                  <a:srgbClr val="FFFC00"/>
                </a:solidFill>
                <a:ea typeface="Kai" pitchFamily="2" charset="-122"/>
              </a:rPr>
              <a:t> </a:t>
            </a:r>
          </a:p>
          <a:p>
            <a:pPr algn="ctr"/>
            <a:r>
              <a:rPr lang="en-US" sz="3200" dirty="0" err="1">
                <a:solidFill>
                  <a:schemeClr val="bg2"/>
                </a:solidFill>
                <a:latin typeface="Kaiti TC" panose="02010600040101010101" pitchFamily="2" charset="-120"/>
                <a:ea typeface="Kai" pitchFamily="2" charset="-122"/>
              </a:rPr>
              <a:t>乌龙</a:t>
            </a:r>
            <a:r>
              <a:rPr lang="en-US" sz="3200" dirty="0" err="1">
                <a:solidFill>
                  <a:schemeClr val="bg2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茶</a:t>
            </a:r>
            <a:endParaRPr lang="en-US" sz="3200" dirty="0">
              <a:solidFill>
                <a:schemeClr val="bg2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CN" altLang="zh-CN" sz="2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oolong tea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C475D57F-FE69-4446-A654-80487D1060A3}"/>
              </a:ext>
            </a:extLst>
          </p:cNvPr>
          <p:cNvSpPr/>
          <p:nvPr/>
        </p:nvSpPr>
        <p:spPr>
          <a:xfrm>
            <a:off x="7128877" y="4591769"/>
            <a:ext cx="1685218" cy="104603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 err="1">
                <a:solidFill>
                  <a:schemeClr val="bg2"/>
                </a:solidFill>
                <a:ea typeface="Kai" pitchFamily="2" charset="-122"/>
              </a:rPr>
              <a:t>huángchá</a:t>
            </a:r>
            <a:r>
              <a:rPr lang="en-US" altLang="zh-CN" dirty="0">
                <a:solidFill>
                  <a:srgbClr val="FFFC00"/>
                </a:solidFill>
                <a:ea typeface="Kai" pitchFamily="2" charset="-122"/>
              </a:rPr>
              <a:t> </a:t>
            </a:r>
          </a:p>
          <a:p>
            <a:pPr algn="ctr"/>
            <a:r>
              <a:rPr lang="en-US" sz="32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黄茶</a:t>
            </a:r>
            <a:endParaRPr lang="en-US" sz="32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CN" altLang="zh-CN" sz="2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yellow tea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9D6FCF16-5F8E-2747-B6B7-C95047FF0EA9}"/>
              </a:ext>
            </a:extLst>
          </p:cNvPr>
          <p:cNvSpPr/>
          <p:nvPr/>
        </p:nvSpPr>
        <p:spPr>
          <a:xfrm>
            <a:off x="9014723" y="2333972"/>
            <a:ext cx="1685218" cy="104603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 err="1">
                <a:solidFill>
                  <a:schemeClr val="bg2"/>
                </a:solidFill>
                <a:ea typeface="Kai" pitchFamily="2" charset="-122"/>
              </a:rPr>
              <a:t>hóngchá</a:t>
            </a:r>
            <a:r>
              <a:rPr lang="en-US" altLang="zh-CN" dirty="0">
                <a:solidFill>
                  <a:srgbClr val="FFFC00"/>
                </a:solidFill>
                <a:ea typeface="Kai" pitchFamily="2" charset="-122"/>
              </a:rPr>
              <a:t> </a:t>
            </a:r>
          </a:p>
          <a:p>
            <a:pPr algn="ctr"/>
            <a:r>
              <a:rPr lang="en-US" sz="32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红茶</a:t>
            </a:r>
            <a:endParaRPr lang="en-US" sz="32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CN" altLang="zh-CN" sz="2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red tea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0BD31157-24B7-6145-A157-F51209925479}"/>
              </a:ext>
            </a:extLst>
          </p:cNvPr>
          <p:cNvSpPr/>
          <p:nvPr/>
        </p:nvSpPr>
        <p:spPr>
          <a:xfrm>
            <a:off x="9022500" y="3447798"/>
            <a:ext cx="1685218" cy="104603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 err="1">
                <a:solidFill>
                  <a:schemeClr val="bg2"/>
                </a:solidFill>
                <a:ea typeface="Kai" pitchFamily="2" charset="-122"/>
              </a:rPr>
              <a:t>hēichá</a:t>
            </a:r>
            <a:r>
              <a:rPr lang="en-US" altLang="zh-CN" dirty="0">
                <a:solidFill>
                  <a:srgbClr val="FFFC00"/>
                </a:solidFill>
                <a:ea typeface="Kai" pitchFamily="2" charset="-122"/>
              </a:rPr>
              <a:t> </a:t>
            </a:r>
          </a:p>
          <a:p>
            <a:pPr algn="ctr"/>
            <a:r>
              <a:rPr lang="en-US" sz="32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黑茶</a:t>
            </a:r>
            <a:endParaRPr lang="en-US" sz="32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CN" altLang="zh-CN" sz="2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black tea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59D48B3A-1A4B-4B44-97C5-E78C8E17850B}"/>
              </a:ext>
            </a:extLst>
          </p:cNvPr>
          <p:cNvSpPr/>
          <p:nvPr/>
        </p:nvSpPr>
        <p:spPr>
          <a:xfrm>
            <a:off x="9014723" y="4582435"/>
            <a:ext cx="1685218" cy="104603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 err="1">
                <a:solidFill>
                  <a:schemeClr val="bg2"/>
                </a:solidFill>
                <a:ea typeface="Kai" pitchFamily="2" charset="-122"/>
              </a:rPr>
              <a:t>nǎichá</a:t>
            </a:r>
            <a:r>
              <a:rPr lang="en-US" altLang="zh-CN" dirty="0">
                <a:solidFill>
                  <a:srgbClr val="FFFC00"/>
                </a:solidFill>
                <a:ea typeface="Kai" pitchFamily="2" charset="-122"/>
              </a:rPr>
              <a:t> </a:t>
            </a:r>
          </a:p>
          <a:p>
            <a:pPr algn="ctr"/>
            <a:r>
              <a:rPr lang="en-US" sz="32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奶茶</a:t>
            </a:r>
            <a:endParaRPr lang="en-US" sz="32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CN" altLang="zh-CN" sz="2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milk tea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32077440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D2D2D2D3-D961-9348-9C74-04CFEA8713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0" y="526516"/>
            <a:ext cx="4991961" cy="1477328"/>
          </a:xfrm>
        </p:spPr>
        <p:txBody>
          <a:bodyPr wrap="square" anchor="ctr">
            <a:normAutofit/>
          </a:bodyPr>
          <a:lstStyle/>
          <a:p>
            <a:pPr algn="ctr"/>
            <a:r>
              <a:rPr lang="en-GB" sz="2400" dirty="0" err="1">
                <a:latin typeface="+mn-lt"/>
              </a:rPr>
              <a:t>mewn</a:t>
            </a:r>
            <a:r>
              <a:rPr lang="en-GB" sz="2400" dirty="0">
                <a:latin typeface="+mn-lt"/>
              </a:rPr>
              <a:t> ty </a:t>
            </a:r>
            <a:r>
              <a:rPr lang="en-GB" sz="2400" dirty="0" err="1">
                <a:latin typeface="+mn-lt"/>
              </a:rPr>
              <a:t>te</a:t>
            </a:r>
            <a:endParaRPr lang="en-CN" sz="48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A197111-0F6B-9A4D-A6DC-CFF35B22E40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5083444" cy="6856741"/>
          </a:xfrm>
        </p:spPr>
      </p:pic>
      <p:sp>
        <p:nvSpPr>
          <p:cNvPr id="6" name="Content Placeholder 8">
            <a:extLst>
              <a:ext uri="{FF2B5EF4-FFF2-40B4-BE49-F238E27FC236}">
                <a16:creationId xmlns:a16="http://schemas.microsoft.com/office/drawing/2014/main" id="{17B67AD9-B98B-204B-AE95-AE0A75C7F2EC}"/>
              </a:ext>
            </a:extLst>
          </p:cNvPr>
          <p:cNvSpPr txBox="1">
            <a:spLocks/>
          </p:cNvSpPr>
          <p:nvPr/>
        </p:nvSpPr>
        <p:spPr>
          <a:xfrm>
            <a:off x="6226416" y="2541478"/>
            <a:ext cx="4991962" cy="3216273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The Hand Extrablack" panose="03070A02030502020204" pitchFamily="66" charset="0"/>
              <a:buNone/>
            </a:pPr>
            <a:r>
              <a:rPr lang="en-US" dirty="0">
                <a:solidFill>
                  <a:schemeClr val="tx1">
                    <a:alpha val="95000"/>
                  </a:schemeClr>
                </a:solidFill>
              </a:rPr>
              <a:t>A: Beth </a:t>
            </a:r>
            <a:r>
              <a:rPr lang="en-US" dirty="0" err="1">
                <a:solidFill>
                  <a:schemeClr val="tx1">
                    <a:alpha val="95000"/>
                  </a:schemeClr>
                </a:solidFill>
              </a:rPr>
              <a:t>wyt</a:t>
            </a:r>
            <a:r>
              <a:rPr lang="en-US" dirty="0">
                <a:solidFill>
                  <a:schemeClr val="tx1">
                    <a:alpha val="95000"/>
                  </a:schemeClr>
                </a:solidFill>
              </a:rPr>
              <a:t> </a:t>
            </a:r>
            <a:r>
              <a:rPr lang="en-US" dirty="0" err="1">
                <a:solidFill>
                  <a:schemeClr val="tx1">
                    <a:alpha val="95000"/>
                  </a:schemeClr>
                </a:solidFill>
              </a:rPr>
              <a:t>ti</a:t>
            </a:r>
            <a:r>
              <a:rPr lang="en-US" dirty="0">
                <a:solidFill>
                  <a:schemeClr val="tx1">
                    <a:alpha val="95000"/>
                  </a:schemeClr>
                </a:solidFill>
              </a:rPr>
              <a:t> </a:t>
            </a:r>
            <a:r>
              <a:rPr lang="en-US" dirty="0" err="1">
                <a:solidFill>
                  <a:schemeClr val="tx1">
                    <a:alpha val="95000"/>
                  </a:schemeClr>
                </a:solidFill>
              </a:rPr>
              <a:t>eisiau</a:t>
            </a:r>
            <a:r>
              <a:rPr lang="en-US" dirty="0">
                <a:solidFill>
                  <a:schemeClr val="tx1">
                    <a:alpha val="95000"/>
                  </a:schemeClr>
                </a:solidFill>
              </a:rPr>
              <a:t> </a:t>
            </a:r>
            <a:r>
              <a:rPr lang="en-US" dirty="0" err="1">
                <a:solidFill>
                  <a:schemeClr val="tx1">
                    <a:alpha val="95000"/>
                  </a:schemeClr>
                </a:solidFill>
              </a:rPr>
              <a:t>yfed</a:t>
            </a:r>
            <a:r>
              <a:rPr lang="en-US" dirty="0">
                <a:solidFill>
                  <a:schemeClr val="tx1">
                    <a:alpha val="95000"/>
                  </a:schemeClr>
                </a:solidFill>
              </a:rPr>
              <a:t>, B?</a:t>
            </a:r>
          </a:p>
          <a:p>
            <a:pPr marL="0" indent="0">
              <a:buFont typeface="The Hand Extrablack" panose="03070A02030502020204" pitchFamily="66" charset="0"/>
              <a:buNone/>
            </a:pPr>
            <a:r>
              <a:rPr lang="en-US" dirty="0">
                <a:solidFill>
                  <a:schemeClr val="tx1">
                    <a:alpha val="95000"/>
                  </a:schemeClr>
                </a:solidFill>
              </a:rPr>
              <a:t>B: </a:t>
            </a:r>
            <a:r>
              <a:rPr lang="en-US" dirty="0" err="1">
                <a:solidFill>
                  <a:schemeClr val="tx1">
                    <a:alpha val="95000"/>
                  </a:schemeClr>
                </a:solidFill>
              </a:rPr>
              <a:t>Dw</a:t>
            </a:r>
            <a:r>
              <a:rPr lang="en-US" dirty="0">
                <a:solidFill>
                  <a:schemeClr val="tx1">
                    <a:alpha val="95000"/>
                  </a:schemeClr>
                </a:solidFill>
              </a:rPr>
              <a:t> </a:t>
            </a:r>
            <a:r>
              <a:rPr lang="en-US" dirty="0" err="1">
                <a:solidFill>
                  <a:schemeClr val="tx1">
                    <a:alpha val="95000"/>
                  </a:schemeClr>
                </a:solidFill>
              </a:rPr>
              <a:t>i</a:t>
            </a:r>
            <a:r>
              <a:rPr lang="en-US" dirty="0">
                <a:solidFill>
                  <a:schemeClr val="tx1">
                    <a:alpha val="95000"/>
                  </a:schemeClr>
                </a:solidFill>
              </a:rPr>
              <a:t> </a:t>
            </a:r>
            <a:r>
              <a:rPr lang="en-US" dirty="0" err="1">
                <a:solidFill>
                  <a:schemeClr val="tx1">
                    <a:alpha val="95000"/>
                  </a:schemeClr>
                </a:solidFill>
              </a:rPr>
              <a:t>eisiau</a:t>
            </a:r>
            <a:r>
              <a:rPr lang="en-US" dirty="0">
                <a:solidFill>
                  <a:schemeClr val="tx1">
                    <a:alpha val="95000"/>
                  </a:schemeClr>
                </a:solidFill>
              </a:rPr>
              <a:t> </a:t>
            </a:r>
            <a:r>
              <a:rPr lang="en-US" dirty="0" err="1">
                <a:solidFill>
                  <a:schemeClr val="tx1">
                    <a:alpha val="95000"/>
                  </a:schemeClr>
                </a:solidFill>
              </a:rPr>
              <a:t>yfed</a:t>
            </a:r>
            <a:r>
              <a:rPr lang="en-US" dirty="0">
                <a:solidFill>
                  <a:schemeClr val="tx1">
                    <a:alpha val="95000"/>
                  </a:schemeClr>
                </a:solidFill>
              </a:rPr>
              <a:t>…Beth </a:t>
            </a:r>
            <a:r>
              <a:rPr lang="en-US" dirty="0" err="1">
                <a:solidFill>
                  <a:schemeClr val="tx1">
                    <a:alpha val="95000"/>
                  </a:schemeClr>
                </a:solidFill>
              </a:rPr>
              <a:t>wty</a:t>
            </a:r>
            <a:r>
              <a:rPr lang="en-US" dirty="0">
                <a:solidFill>
                  <a:schemeClr val="tx1">
                    <a:alpha val="95000"/>
                  </a:schemeClr>
                </a:solidFill>
              </a:rPr>
              <a:t> </a:t>
            </a:r>
            <a:r>
              <a:rPr lang="en-US" dirty="0" err="1">
                <a:solidFill>
                  <a:schemeClr val="tx1">
                    <a:alpha val="95000"/>
                  </a:schemeClr>
                </a:solidFill>
              </a:rPr>
              <a:t>ti</a:t>
            </a:r>
            <a:r>
              <a:rPr lang="en-US" dirty="0">
                <a:solidFill>
                  <a:schemeClr val="tx1">
                    <a:alpha val="95000"/>
                  </a:schemeClr>
                </a:solidFill>
              </a:rPr>
              <a:t> </a:t>
            </a:r>
            <a:r>
              <a:rPr lang="en-US" dirty="0" err="1">
                <a:solidFill>
                  <a:schemeClr val="tx1">
                    <a:alpha val="95000"/>
                  </a:schemeClr>
                </a:solidFill>
              </a:rPr>
              <a:t>eisiau</a:t>
            </a:r>
            <a:r>
              <a:rPr lang="en-US" dirty="0">
                <a:solidFill>
                  <a:schemeClr val="tx1">
                    <a:alpha val="95000"/>
                  </a:schemeClr>
                </a:solidFill>
              </a:rPr>
              <a:t> </a:t>
            </a:r>
            <a:r>
              <a:rPr lang="en-US" dirty="0" err="1">
                <a:solidFill>
                  <a:schemeClr val="tx1">
                    <a:alpha val="95000"/>
                  </a:schemeClr>
                </a:solidFill>
              </a:rPr>
              <a:t>yfed</a:t>
            </a:r>
            <a:r>
              <a:rPr lang="en-US" dirty="0">
                <a:solidFill>
                  <a:schemeClr val="tx1">
                    <a:alpha val="95000"/>
                  </a:schemeClr>
                </a:solidFill>
              </a:rPr>
              <a:t>, C? </a:t>
            </a:r>
          </a:p>
          <a:p>
            <a:pPr marL="0" indent="0">
              <a:buFont typeface="The Hand Extrablack" panose="03070A02030502020204" pitchFamily="66" charset="0"/>
              <a:buNone/>
            </a:pPr>
            <a:r>
              <a:rPr lang="en-US" dirty="0">
                <a:solidFill>
                  <a:schemeClr val="tx1">
                    <a:alpha val="95000"/>
                  </a:schemeClr>
                </a:solidFill>
              </a:rPr>
              <a:t>C: ……</a:t>
            </a:r>
          </a:p>
        </p:txBody>
      </p:sp>
    </p:spTree>
    <p:extLst>
      <p:ext uri="{BB962C8B-B14F-4D97-AF65-F5344CB8AC3E}">
        <p14:creationId xmlns:p14="http://schemas.microsoft.com/office/powerpoint/2010/main" val="218126613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8">
            <a:extLst>
              <a:ext uri="{FF2B5EF4-FFF2-40B4-BE49-F238E27FC236}">
                <a16:creationId xmlns:a16="http://schemas.microsoft.com/office/drawing/2014/main" id="{17B67AD9-B98B-204B-AE95-AE0A75C7F2EC}"/>
              </a:ext>
            </a:extLst>
          </p:cNvPr>
          <p:cNvSpPr txBox="1">
            <a:spLocks/>
          </p:cNvSpPr>
          <p:nvPr/>
        </p:nvSpPr>
        <p:spPr>
          <a:xfrm>
            <a:off x="6226416" y="2541478"/>
            <a:ext cx="4991962" cy="3216273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The Hand Extrablack" panose="03070A02030502020204" pitchFamily="66" charset="0"/>
              <a:buNone/>
            </a:pPr>
            <a:r>
              <a:rPr lang="en-US" dirty="0">
                <a:solidFill>
                  <a:schemeClr val="tx1">
                    <a:alpha val="95000"/>
                  </a:schemeClr>
                </a:solidFill>
              </a:rPr>
              <a:t>A: Beth </a:t>
            </a:r>
            <a:r>
              <a:rPr lang="en-US" dirty="0" err="1">
                <a:solidFill>
                  <a:schemeClr val="tx1">
                    <a:alpha val="95000"/>
                  </a:schemeClr>
                </a:solidFill>
              </a:rPr>
              <a:t>wyt</a:t>
            </a:r>
            <a:r>
              <a:rPr lang="en-US" dirty="0">
                <a:solidFill>
                  <a:schemeClr val="tx1">
                    <a:alpha val="95000"/>
                  </a:schemeClr>
                </a:solidFill>
              </a:rPr>
              <a:t> </a:t>
            </a:r>
            <a:r>
              <a:rPr lang="en-US" dirty="0" err="1">
                <a:solidFill>
                  <a:schemeClr val="tx1">
                    <a:alpha val="95000"/>
                  </a:schemeClr>
                </a:solidFill>
              </a:rPr>
              <a:t>ti</a:t>
            </a:r>
            <a:r>
              <a:rPr lang="en-US" dirty="0">
                <a:solidFill>
                  <a:schemeClr val="tx1">
                    <a:alpha val="95000"/>
                  </a:schemeClr>
                </a:solidFill>
              </a:rPr>
              <a:t> </a:t>
            </a:r>
            <a:r>
              <a:rPr lang="en-US" dirty="0" err="1">
                <a:solidFill>
                  <a:schemeClr val="tx1">
                    <a:alpha val="95000"/>
                  </a:schemeClr>
                </a:solidFill>
              </a:rPr>
              <a:t>eisiau</a:t>
            </a:r>
            <a:r>
              <a:rPr lang="en-US" dirty="0">
                <a:solidFill>
                  <a:schemeClr val="tx1">
                    <a:alpha val="95000"/>
                  </a:schemeClr>
                </a:solidFill>
              </a:rPr>
              <a:t> </a:t>
            </a:r>
            <a:r>
              <a:rPr lang="en-US" dirty="0" err="1">
                <a:solidFill>
                  <a:schemeClr val="tx1">
                    <a:alpha val="95000"/>
                  </a:schemeClr>
                </a:solidFill>
              </a:rPr>
              <a:t>yfed</a:t>
            </a:r>
            <a:r>
              <a:rPr lang="en-US" dirty="0">
                <a:solidFill>
                  <a:schemeClr val="tx1">
                    <a:alpha val="95000"/>
                  </a:schemeClr>
                </a:solidFill>
              </a:rPr>
              <a:t>, B?</a:t>
            </a:r>
          </a:p>
          <a:p>
            <a:pPr marL="0" indent="0">
              <a:buFont typeface="The Hand Extrablack" panose="03070A02030502020204" pitchFamily="66" charset="0"/>
              <a:buNone/>
            </a:pPr>
            <a:r>
              <a:rPr lang="en-US" dirty="0">
                <a:solidFill>
                  <a:schemeClr val="tx1">
                    <a:alpha val="95000"/>
                  </a:schemeClr>
                </a:solidFill>
              </a:rPr>
              <a:t>B: </a:t>
            </a:r>
            <a:r>
              <a:rPr lang="en-US" dirty="0" err="1">
                <a:solidFill>
                  <a:schemeClr val="tx1">
                    <a:alpha val="95000"/>
                  </a:schemeClr>
                </a:solidFill>
              </a:rPr>
              <a:t>Dw</a:t>
            </a:r>
            <a:r>
              <a:rPr lang="en-US" dirty="0">
                <a:solidFill>
                  <a:schemeClr val="tx1">
                    <a:alpha val="95000"/>
                  </a:schemeClr>
                </a:solidFill>
              </a:rPr>
              <a:t> </a:t>
            </a:r>
            <a:r>
              <a:rPr lang="en-US" dirty="0" err="1">
                <a:solidFill>
                  <a:schemeClr val="tx1">
                    <a:alpha val="95000"/>
                  </a:schemeClr>
                </a:solidFill>
              </a:rPr>
              <a:t>i</a:t>
            </a:r>
            <a:r>
              <a:rPr lang="en-US" dirty="0">
                <a:solidFill>
                  <a:schemeClr val="tx1">
                    <a:alpha val="95000"/>
                  </a:schemeClr>
                </a:solidFill>
              </a:rPr>
              <a:t> </a:t>
            </a:r>
            <a:r>
              <a:rPr lang="en-US" dirty="0" err="1">
                <a:solidFill>
                  <a:schemeClr val="tx1">
                    <a:alpha val="95000"/>
                  </a:schemeClr>
                </a:solidFill>
              </a:rPr>
              <a:t>eisiau</a:t>
            </a:r>
            <a:r>
              <a:rPr lang="en-US" dirty="0">
                <a:solidFill>
                  <a:schemeClr val="tx1">
                    <a:alpha val="95000"/>
                  </a:schemeClr>
                </a:solidFill>
              </a:rPr>
              <a:t> </a:t>
            </a:r>
            <a:r>
              <a:rPr lang="en-US" dirty="0" err="1">
                <a:solidFill>
                  <a:schemeClr val="tx1">
                    <a:alpha val="95000"/>
                  </a:schemeClr>
                </a:solidFill>
              </a:rPr>
              <a:t>yfed</a:t>
            </a:r>
            <a:r>
              <a:rPr lang="en-US" dirty="0">
                <a:solidFill>
                  <a:schemeClr val="tx1">
                    <a:alpha val="95000"/>
                  </a:schemeClr>
                </a:solidFill>
              </a:rPr>
              <a:t>…Beth </a:t>
            </a:r>
            <a:r>
              <a:rPr lang="en-US" dirty="0" err="1">
                <a:solidFill>
                  <a:schemeClr val="tx1">
                    <a:alpha val="95000"/>
                  </a:schemeClr>
                </a:solidFill>
              </a:rPr>
              <a:t>wty</a:t>
            </a:r>
            <a:r>
              <a:rPr lang="en-US" dirty="0">
                <a:solidFill>
                  <a:schemeClr val="tx1">
                    <a:alpha val="95000"/>
                  </a:schemeClr>
                </a:solidFill>
              </a:rPr>
              <a:t> </a:t>
            </a:r>
            <a:r>
              <a:rPr lang="en-US" dirty="0" err="1">
                <a:solidFill>
                  <a:schemeClr val="tx1">
                    <a:alpha val="95000"/>
                  </a:schemeClr>
                </a:solidFill>
              </a:rPr>
              <a:t>ti</a:t>
            </a:r>
            <a:r>
              <a:rPr lang="en-US" dirty="0">
                <a:solidFill>
                  <a:schemeClr val="tx1">
                    <a:alpha val="95000"/>
                  </a:schemeClr>
                </a:solidFill>
              </a:rPr>
              <a:t> </a:t>
            </a:r>
            <a:r>
              <a:rPr lang="en-US" dirty="0" err="1">
                <a:solidFill>
                  <a:schemeClr val="tx1">
                    <a:alpha val="95000"/>
                  </a:schemeClr>
                </a:solidFill>
              </a:rPr>
              <a:t>eisiau</a:t>
            </a:r>
            <a:r>
              <a:rPr lang="en-US" dirty="0">
                <a:solidFill>
                  <a:schemeClr val="tx1">
                    <a:alpha val="95000"/>
                  </a:schemeClr>
                </a:solidFill>
              </a:rPr>
              <a:t> </a:t>
            </a:r>
            <a:r>
              <a:rPr lang="en-US" dirty="0" err="1">
                <a:solidFill>
                  <a:schemeClr val="tx1">
                    <a:alpha val="95000"/>
                  </a:schemeClr>
                </a:solidFill>
              </a:rPr>
              <a:t>yfed</a:t>
            </a:r>
            <a:r>
              <a:rPr lang="en-US" dirty="0">
                <a:solidFill>
                  <a:schemeClr val="tx1">
                    <a:alpha val="95000"/>
                  </a:schemeClr>
                </a:solidFill>
              </a:rPr>
              <a:t>, C? </a:t>
            </a:r>
          </a:p>
          <a:p>
            <a:pPr marL="0" indent="0">
              <a:buFont typeface="The Hand Extrablack" panose="03070A02030502020204" pitchFamily="66" charset="0"/>
              <a:buNone/>
            </a:pPr>
            <a:r>
              <a:rPr lang="en-US" dirty="0">
                <a:solidFill>
                  <a:schemeClr val="tx1">
                    <a:alpha val="95000"/>
                  </a:schemeClr>
                </a:solidFill>
              </a:rPr>
              <a:t>C: ……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D2D2D2D3-D961-9348-9C74-04CFEA8713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0" y="526516"/>
            <a:ext cx="4991961" cy="1477328"/>
          </a:xfrm>
        </p:spPr>
        <p:txBody>
          <a:bodyPr wrap="square" anchor="ctr">
            <a:normAutofit/>
          </a:bodyPr>
          <a:lstStyle/>
          <a:p>
            <a:pPr algn="ctr"/>
            <a:r>
              <a:rPr lang="en-GB" sz="2400" dirty="0" err="1">
                <a:latin typeface="+mn-lt"/>
              </a:rPr>
              <a:t>mewn</a:t>
            </a:r>
            <a:r>
              <a:rPr lang="en-GB" sz="2400" dirty="0">
                <a:latin typeface="+mn-lt"/>
              </a:rPr>
              <a:t> </a:t>
            </a:r>
            <a:r>
              <a:rPr lang="en-GB" sz="2400" dirty="0" err="1">
                <a:latin typeface="+mn-lt"/>
              </a:rPr>
              <a:t>caffi</a:t>
            </a:r>
            <a:endParaRPr lang="en-CN" sz="48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F0469B33-833B-F642-A00F-110C6764966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b="41418"/>
          <a:stretch/>
        </p:blipFill>
        <p:spPr>
          <a:xfrm>
            <a:off x="189396" y="330200"/>
            <a:ext cx="5165533" cy="4038600"/>
          </a:xfrm>
        </p:spPr>
      </p:pic>
      <p:pic>
        <p:nvPicPr>
          <p:cNvPr id="5" name="Content Placeholder 9">
            <a:extLst>
              <a:ext uri="{FF2B5EF4-FFF2-40B4-BE49-F238E27FC236}">
                <a16:creationId xmlns:a16="http://schemas.microsoft.com/office/drawing/2014/main" id="{09B10881-068D-774B-A4E3-24A5FF65DC0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-491" t="67300" r="491" b="-10791"/>
          <a:stretch/>
        </p:blipFill>
        <p:spPr>
          <a:xfrm>
            <a:off x="189396" y="4368800"/>
            <a:ext cx="5170905" cy="3001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805097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1525B14C-80C0-8D4E-A4DE-BF2AF07AAF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937" y="1694709"/>
            <a:ext cx="5834063" cy="3468571"/>
          </a:xfrm>
        </p:spPr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r>
              <a:rPr lang="en-US" altLang="zh-CN" sz="7100" dirty="0" err="1">
                <a:solidFill>
                  <a:srgbClr val="00B050"/>
                </a:solidFill>
                <a:ea typeface="Kai" pitchFamily="2" charset="-122"/>
              </a:rPr>
              <a:t>hǎo</a:t>
            </a:r>
            <a:r>
              <a:rPr lang="en-US" altLang="zh-CN" sz="7100" dirty="0" err="1">
                <a:solidFill>
                  <a:srgbClr val="00B4F6"/>
                </a:solidFill>
                <a:ea typeface="Kai" pitchFamily="2" charset="-122"/>
              </a:rPr>
              <a:t>chī</a:t>
            </a:r>
            <a:endParaRPr lang="en-US" altLang="zh-CN" sz="7100" dirty="0">
              <a:solidFill>
                <a:srgbClr val="00B4F6"/>
              </a:solidFill>
              <a:ea typeface="Kai" pitchFamily="2" charset="-122"/>
            </a:endParaRPr>
          </a:p>
          <a:p>
            <a:pPr marL="0" indent="0" algn="ctr">
              <a:buNone/>
            </a:pPr>
            <a:r>
              <a:rPr lang="en-US" sz="20000" dirty="0" err="1">
                <a:solidFill>
                  <a:srgbClr val="00B050"/>
                </a:solidFill>
                <a:latin typeface="Kai" pitchFamily="2" charset="-122"/>
                <a:ea typeface="Kai" pitchFamily="2" charset="-122"/>
              </a:rPr>
              <a:t>好</a:t>
            </a:r>
            <a:r>
              <a:rPr lang="en-US" sz="20000" dirty="0" err="1">
                <a:solidFill>
                  <a:srgbClr val="00B4F6"/>
                </a:solidFill>
                <a:latin typeface="Kai" pitchFamily="2" charset="-122"/>
                <a:ea typeface="Kai" pitchFamily="2" charset="-122"/>
              </a:rPr>
              <a:t>吃</a:t>
            </a:r>
            <a:endParaRPr lang="en-US" sz="20000" dirty="0">
              <a:solidFill>
                <a:srgbClr val="00B4F6"/>
              </a:solidFill>
              <a:latin typeface="Kai" pitchFamily="2" charset="-122"/>
              <a:ea typeface="Kai" pitchFamily="2" charset="-122"/>
            </a:endParaRPr>
          </a:p>
        </p:txBody>
      </p:sp>
      <p:pic>
        <p:nvPicPr>
          <p:cNvPr id="6" name="Picture 5" descr="yummy smiley | Free SVG">
            <a:extLst>
              <a:ext uri="{FF2B5EF4-FFF2-40B4-BE49-F238E27FC236}">
                <a16:creationId xmlns:a16="http://schemas.microsoft.com/office/drawing/2014/main" id="{46DCF12B-160E-574A-9086-FA855122E00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864928" y="1503212"/>
            <a:ext cx="3851564" cy="3851564"/>
          </a:xfrm>
          <a:prstGeom prst="rect">
            <a:avLst/>
          </a:prstGeom>
        </p:spPr>
      </p:pic>
      <p:pic>
        <p:nvPicPr>
          <p:cNvPr id="8" name="Picture 7" descr="Sandwich Bread Food · Free vector graphic on Pixabay">
            <a:extLst>
              <a:ext uri="{FF2B5EF4-FFF2-40B4-BE49-F238E27FC236}">
                <a16:creationId xmlns:a16="http://schemas.microsoft.com/office/drawing/2014/main" id="{AA414736-EE05-174E-9F9F-7A9FEF0A1CE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9878292" y="4044494"/>
            <a:ext cx="2051772" cy="1891519"/>
          </a:xfrm>
          <a:prstGeom prst="rect">
            <a:avLst/>
          </a:prstGeom>
        </p:spPr>
      </p:pic>
      <p:pic>
        <p:nvPicPr>
          <p:cNvPr id="2" name="21 Church Road 63" descr="21 Church Road 63">
            <a:hlinkClick r:id="" action="ppaction://media"/>
            <a:extLst>
              <a:ext uri="{FF2B5EF4-FFF2-40B4-BE49-F238E27FC236}">
                <a16:creationId xmlns:a16="http://schemas.microsoft.com/office/drawing/2014/main" id="{5F7BB05D-8F10-044E-983F-72906BE1DDB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588" y="4763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15379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1525B14C-80C0-8D4E-A4DE-BF2AF07AAF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937" y="1694709"/>
            <a:ext cx="5834063" cy="3468571"/>
          </a:xfrm>
        </p:spPr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r>
              <a:rPr lang="en-US" altLang="zh-CN" sz="7100" dirty="0" err="1">
                <a:solidFill>
                  <a:srgbClr val="00B050"/>
                </a:solidFill>
                <a:ea typeface="Kai" pitchFamily="2" charset="-122"/>
              </a:rPr>
              <a:t>hǎo</a:t>
            </a:r>
            <a:r>
              <a:rPr lang="en-US" altLang="zh-CN" sz="7100" dirty="0" err="1">
                <a:solidFill>
                  <a:srgbClr val="00B4F6"/>
                </a:solidFill>
                <a:ea typeface="Kai" pitchFamily="2" charset="-122"/>
              </a:rPr>
              <a:t>hē</a:t>
            </a:r>
            <a:endParaRPr lang="en-US" altLang="zh-CN" sz="7100" dirty="0">
              <a:solidFill>
                <a:srgbClr val="00B4F6"/>
              </a:solidFill>
              <a:ea typeface="Kai" pitchFamily="2" charset="-122"/>
            </a:endParaRPr>
          </a:p>
          <a:p>
            <a:pPr marL="0" indent="0" algn="ctr">
              <a:buNone/>
            </a:pPr>
            <a:r>
              <a:rPr lang="en-US" sz="20000" dirty="0" err="1">
                <a:solidFill>
                  <a:srgbClr val="00B050"/>
                </a:solidFill>
                <a:latin typeface="Kai" pitchFamily="2" charset="-122"/>
                <a:ea typeface="Kai" pitchFamily="2" charset="-122"/>
              </a:rPr>
              <a:t>好</a:t>
            </a:r>
            <a:r>
              <a:rPr lang="en-US" sz="20000" dirty="0" err="1">
                <a:solidFill>
                  <a:srgbClr val="00B4F6"/>
                </a:solidFill>
                <a:latin typeface="Kai" pitchFamily="2" charset="-122"/>
                <a:ea typeface="Kai" pitchFamily="2" charset="-122"/>
              </a:rPr>
              <a:t>喝</a:t>
            </a:r>
            <a:endParaRPr lang="en-US" sz="20000" dirty="0">
              <a:solidFill>
                <a:srgbClr val="00B4F6"/>
              </a:solidFill>
              <a:latin typeface="Kai" pitchFamily="2" charset="-122"/>
              <a:ea typeface="Kai" pitchFamily="2" charset="-122"/>
            </a:endParaRPr>
          </a:p>
        </p:txBody>
      </p:sp>
      <p:pic>
        <p:nvPicPr>
          <p:cNvPr id="6" name="Picture 5" descr="yummy smiley | Free SVG">
            <a:extLst>
              <a:ext uri="{FF2B5EF4-FFF2-40B4-BE49-F238E27FC236}">
                <a16:creationId xmlns:a16="http://schemas.microsoft.com/office/drawing/2014/main" id="{46DCF12B-160E-574A-9086-FA855122E00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864928" y="1503212"/>
            <a:ext cx="3851564" cy="3851564"/>
          </a:xfrm>
          <a:prstGeom prst="rect">
            <a:avLst/>
          </a:prstGeom>
        </p:spPr>
      </p:pic>
      <p:pic>
        <p:nvPicPr>
          <p:cNvPr id="3" name="Picture 2" descr="Public Domain Clip Art Image | Fast Food, Drinks, Soda ...">
            <a:extLst>
              <a:ext uri="{FF2B5EF4-FFF2-40B4-BE49-F238E27FC236}">
                <a16:creationId xmlns:a16="http://schemas.microsoft.com/office/drawing/2014/main" id="{AD85D401-2611-0445-9B44-104CC119508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10252364" y="4164663"/>
            <a:ext cx="1066800" cy="2295323"/>
          </a:xfrm>
          <a:prstGeom prst="rect">
            <a:avLst/>
          </a:prstGeom>
        </p:spPr>
      </p:pic>
      <p:pic>
        <p:nvPicPr>
          <p:cNvPr id="2" name="21 Church Road 64" descr="21 Church Road 64">
            <a:hlinkClick r:id="" action="ppaction://media"/>
            <a:extLst>
              <a:ext uri="{FF2B5EF4-FFF2-40B4-BE49-F238E27FC236}">
                <a16:creationId xmlns:a16="http://schemas.microsoft.com/office/drawing/2014/main" id="{2BCBCF1A-1D3A-F74B-9237-893330867FC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588" y="317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94384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itle 1">
            <a:extLst>
              <a:ext uri="{FF2B5EF4-FFF2-40B4-BE49-F238E27FC236}">
                <a16:creationId xmlns:a16="http://schemas.microsoft.com/office/drawing/2014/main" id="{BB6E522A-F75C-774E-8DFE-F4D94AE90091}"/>
              </a:ext>
            </a:extLst>
          </p:cNvPr>
          <p:cNvSpPr txBox="1">
            <a:spLocks/>
          </p:cNvSpPr>
          <p:nvPr/>
        </p:nvSpPr>
        <p:spPr>
          <a:xfrm>
            <a:off x="4316654" y="131722"/>
            <a:ext cx="3558691" cy="634834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 fontScale="92500"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3200" kern="1200" cap="none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zh-CN" dirty="0"/>
              <a:t>sentence</a:t>
            </a:r>
            <a:r>
              <a:rPr lang="zh-CN" altLang="en-US" dirty="0"/>
              <a:t> </a:t>
            </a:r>
            <a:r>
              <a:rPr lang="en-US" altLang="zh-CN" dirty="0"/>
              <a:t>builder 3a</a:t>
            </a:r>
            <a:endParaRPr lang="en-CN" dirty="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745DDC7E-F878-954C-97C8-8EE5625CF063}"/>
              </a:ext>
            </a:extLst>
          </p:cNvPr>
          <p:cNvSpPr/>
          <p:nvPr/>
        </p:nvSpPr>
        <p:spPr>
          <a:xfrm>
            <a:off x="8640060" y="3183881"/>
            <a:ext cx="1085307" cy="1179442"/>
          </a:xfrm>
          <a:prstGeom prst="rect">
            <a:avLst/>
          </a:prstGeom>
          <a:solidFill>
            <a:srgbClr val="FFFFFF"/>
          </a:solidFill>
          <a:ln w="222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bg1"/>
                </a:solidFill>
                <a:ea typeface="Kai" pitchFamily="2" charset="-122"/>
              </a:rPr>
              <a:t>ma</a:t>
            </a:r>
          </a:p>
          <a:p>
            <a:pPr algn="ctr"/>
            <a:r>
              <a:rPr lang="en-GB" sz="2500" dirty="0" err="1">
                <a:solidFill>
                  <a:schemeClr val="bg1"/>
                </a:solidFill>
                <a:latin typeface="+mj-lt"/>
                <a:ea typeface="Kai" pitchFamily="2" charset="-122"/>
              </a:rPr>
              <a:t>吗</a:t>
            </a:r>
            <a:endParaRPr lang="en-GB" sz="2500" dirty="0">
              <a:solidFill>
                <a:schemeClr val="bg1"/>
              </a:solidFill>
              <a:latin typeface="+mj-lt"/>
              <a:ea typeface="Kai" pitchFamily="2" charset="-122"/>
            </a:endParaRPr>
          </a:p>
        </p:txBody>
      </p:sp>
      <p:sp>
        <p:nvSpPr>
          <p:cNvPr id="27" name="Hexagon 26">
            <a:extLst>
              <a:ext uri="{FF2B5EF4-FFF2-40B4-BE49-F238E27FC236}">
                <a16:creationId xmlns:a16="http://schemas.microsoft.com/office/drawing/2014/main" id="{C85FBD0C-5AA9-A147-9C00-D21289A5E93F}"/>
              </a:ext>
            </a:extLst>
          </p:cNvPr>
          <p:cNvSpPr/>
          <p:nvPr/>
        </p:nvSpPr>
        <p:spPr>
          <a:xfrm>
            <a:off x="5659344" y="1975449"/>
            <a:ext cx="1838154" cy="1205570"/>
          </a:xfrm>
          <a:prstGeom prst="hexagon">
            <a:avLst/>
          </a:prstGeom>
          <a:solidFill>
            <a:srgbClr val="93D01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hǎochī</a:t>
            </a:r>
            <a:endParaRPr lang="en-CN" sz="3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CN" sz="3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好吃</a:t>
            </a:r>
          </a:p>
          <a:p>
            <a:pPr algn="ctr"/>
            <a:r>
              <a:rPr lang="en-CN" dirty="0">
                <a:solidFill>
                  <a:schemeClr val="bg1"/>
                </a:solidFill>
                <a:ea typeface="Kaiti TC" panose="02010600040101010101" pitchFamily="2" charset="-120"/>
              </a:rPr>
              <a:t>delicious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8E877C8-8420-D74F-B36A-639143EEA60D}"/>
              </a:ext>
            </a:extLst>
          </p:cNvPr>
          <p:cNvSpPr txBox="1"/>
          <p:nvPr/>
        </p:nvSpPr>
        <p:spPr>
          <a:xfrm>
            <a:off x="10254295" y="3496603"/>
            <a:ext cx="92805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000" dirty="0"/>
              <a:t>？</a:t>
            </a:r>
            <a:endParaRPr lang="en-US" sz="3000" dirty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9EA90BB0-A89D-A843-81C3-70CDBB0DD6C4}"/>
              </a:ext>
            </a:extLst>
          </p:cNvPr>
          <p:cNvSpPr/>
          <p:nvPr/>
        </p:nvSpPr>
        <p:spPr>
          <a:xfrm>
            <a:off x="3031713" y="5387183"/>
            <a:ext cx="1685218" cy="104603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chǎo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fàn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32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炒饭</a:t>
            </a:r>
            <a:endParaRPr lang="en-US" sz="32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zh-CN" altLang="en-US" sz="2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 </a:t>
            </a:r>
            <a:r>
              <a:rPr lang="en-US" altLang="zh-CN" sz="2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fried </a:t>
            </a:r>
            <a:r>
              <a:rPr lang="en-CN" altLang="zh-CN" sz="2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rice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D349BC22-4F44-1448-9075-D030B504E80A}"/>
              </a:ext>
            </a:extLst>
          </p:cNvPr>
          <p:cNvSpPr/>
          <p:nvPr/>
        </p:nvSpPr>
        <p:spPr>
          <a:xfrm>
            <a:off x="1229320" y="4244217"/>
            <a:ext cx="1685218" cy="104603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chǎo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miàn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32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炒面</a:t>
            </a:r>
            <a:endParaRPr lang="en-US" sz="32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zh-CN" altLang="en-US" sz="2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 </a:t>
            </a:r>
            <a:r>
              <a:rPr lang="en-US" altLang="zh-CN" sz="2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fried </a:t>
            </a:r>
            <a:r>
              <a:rPr lang="en-CN" altLang="zh-CN" sz="2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noodles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C9E095B1-1FAE-0043-A3A2-42591FBC0984}"/>
              </a:ext>
            </a:extLst>
          </p:cNvPr>
          <p:cNvSpPr/>
          <p:nvPr/>
        </p:nvSpPr>
        <p:spPr>
          <a:xfrm>
            <a:off x="1229320" y="5370019"/>
            <a:ext cx="1685218" cy="104603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miàn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32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面</a:t>
            </a:r>
            <a:endParaRPr lang="en-US" sz="32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CN" altLang="zh-CN" sz="2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noodles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F97F5070-8AD0-3043-9B24-62C53E7F3905}"/>
              </a:ext>
            </a:extLst>
          </p:cNvPr>
          <p:cNvSpPr/>
          <p:nvPr/>
        </p:nvSpPr>
        <p:spPr>
          <a:xfrm>
            <a:off x="1219200" y="1975449"/>
            <a:ext cx="1685218" cy="104603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 err="1">
                <a:solidFill>
                  <a:schemeClr val="bg2"/>
                </a:solidFill>
                <a:ea typeface="Kai" pitchFamily="2" charset="-122"/>
              </a:rPr>
              <a:t>lǜchá</a:t>
            </a:r>
            <a:r>
              <a:rPr lang="en-US" altLang="zh-CN" dirty="0">
                <a:solidFill>
                  <a:srgbClr val="FFFC00"/>
                </a:solidFill>
                <a:ea typeface="Kai" pitchFamily="2" charset="-122"/>
              </a:rPr>
              <a:t> </a:t>
            </a:r>
          </a:p>
          <a:p>
            <a:pPr algn="ctr"/>
            <a:r>
              <a:rPr lang="en-US" sz="32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绿茶</a:t>
            </a:r>
            <a:endParaRPr lang="en-US" sz="32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CN" altLang="zh-CN" sz="2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green tea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CFC2711B-8F45-EF40-92B4-F695BA65D5C5}"/>
              </a:ext>
            </a:extLst>
          </p:cNvPr>
          <p:cNvSpPr/>
          <p:nvPr/>
        </p:nvSpPr>
        <p:spPr>
          <a:xfrm>
            <a:off x="1219200" y="3109833"/>
            <a:ext cx="1685218" cy="104603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 err="1">
                <a:solidFill>
                  <a:schemeClr val="bg2"/>
                </a:solidFill>
                <a:ea typeface="Kai" pitchFamily="2" charset="-122"/>
              </a:rPr>
              <a:t>báichá</a:t>
            </a:r>
            <a:r>
              <a:rPr lang="en-US" altLang="zh-CN" dirty="0">
                <a:solidFill>
                  <a:srgbClr val="FFFC00"/>
                </a:solidFill>
                <a:ea typeface="Kai" pitchFamily="2" charset="-122"/>
              </a:rPr>
              <a:t> </a:t>
            </a:r>
          </a:p>
          <a:p>
            <a:pPr algn="ctr"/>
            <a:r>
              <a:rPr lang="en-US" sz="32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白茶</a:t>
            </a:r>
            <a:endParaRPr lang="en-US" sz="32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CN" altLang="zh-CN" sz="2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white tea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5E2DA7E1-AAC4-2742-B756-C3A5F76CB787}"/>
              </a:ext>
            </a:extLst>
          </p:cNvPr>
          <p:cNvSpPr/>
          <p:nvPr/>
        </p:nvSpPr>
        <p:spPr>
          <a:xfrm>
            <a:off x="1219200" y="849647"/>
            <a:ext cx="1685218" cy="104603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 err="1">
                <a:solidFill>
                  <a:schemeClr val="bg2"/>
                </a:solidFill>
                <a:ea typeface="Kai" pitchFamily="2" charset="-122"/>
              </a:rPr>
              <a:t>wūlóngchá</a:t>
            </a:r>
            <a:r>
              <a:rPr lang="en-US" altLang="zh-CN" dirty="0">
                <a:solidFill>
                  <a:srgbClr val="FFFC00"/>
                </a:solidFill>
                <a:ea typeface="Kai" pitchFamily="2" charset="-122"/>
              </a:rPr>
              <a:t> </a:t>
            </a:r>
          </a:p>
          <a:p>
            <a:pPr algn="ctr"/>
            <a:r>
              <a:rPr lang="en-US" sz="3200" dirty="0" err="1">
                <a:solidFill>
                  <a:schemeClr val="bg2"/>
                </a:solidFill>
                <a:latin typeface="Kaiti TC" panose="02010600040101010101" pitchFamily="2" charset="-120"/>
                <a:ea typeface="Kai" pitchFamily="2" charset="-122"/>
              </a:rPr>
              <a:t>乌龙</a:t>
            </a:r>
            <a:r>
              <a:rPr lang="en-US" sz="3200" dirty="0" err="1">
                <a:solidFill>
                  <a:schemeClr val="bg2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茶</a:t>
            </a:r>
            <a:endParaRPr lang="en-US" sz="3200" dirty="0">
              <a:solidFill>
                <a:schemeClr val="bg2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CN" altLang="zh-CN" sz="2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oolong tea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78AB5CFD-2427-724D-B3FA-F2DA887B7E43}"/>
              </a:ext>
            </a:extLst>
          </p:cNvPr>
          <p:cNvSpPr/>
          <p:nvPr/>
        </p:nvSpPr>
        <p:spPr>
          <a:xfrm>
            <a:off x="3031713" y="4244217"/>
            <a:ext cx="1685218" cy="104603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 err="1">
                <a:solidFill>
                  <a:schemeClr val="bg2"/>
                </a:solidFill>
                <a:ea typeface="Kai" pitchFamily="2" charset="-122"/>
              </a:rPr>
              <a:t>huángchá</a:t>
            </a:r>
            <a:r>
              <a:rPr lang="en-US" altLang="zh-CN" dirty="0">
                <a:solidFill>
                  <a:srgbClr val="FFFC00"/>
                </a:solidFill>
                <a:ea typeface="Kai" pitchFamily="2" charset="-122"/>
              </a:rPr>
              <a:t> </a:t>
            </a:r>
          </a:p>
          <a:p>
            <a:pPr algn="ctr"/>
            <a:r>
              <a:rPr lang="en-US" sz="32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黄茶</a:t>
            </a:r>
            <a:endParaRPr lang="en-US" sz="32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CN" altLang="zh-CN" sz="2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yellow tea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DAA7C7C4-4C33-784C-BE11-CC48AE0ADE83}"/>
              </a:ext>
            </a:extLst>
          </p:cNvPr>
          <p:cNvSpPr/>
          <p:nvPr/>
        </p:nvSpPr>
        <p:spPr>
          <a:xfrm>
            <a:off x="3009286" y="849647"/>
            <a:ext cx="1685218" cy="104603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 err="1">
                <a:solidFill>
                  <a:schemeClr val="bg2"/>
                </a:solidFill>
                <a:ea typeface="Kai" pitchFamily="2" charset="-122"/>
              </a:rPr>
              <a:t>hóngchá</a:t>
            </a:r>
            <a:r>
              <a:rPr lang="en-US" altLang="zh-CN" dirty="0">
                <a:solidFill>
                  <a:srgbClr val="FFFC00"/>
                </a:solidFill>
                <a:ea typeface="Kai" pitchFamily="2" charset="-122"/>
              </a:rPr>
              <a:t> </a:t>
            </a:r>
          </a:p>
          <a:p>
            <a:pPr algn="ctr"/>
            <a:r>
              <a:rPr lang="en-US" sz="32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红茶</a:t>
            </a:r>
            <a:endParaRPr lang="en-US" sz="32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CN" altLang="zh-CN" sz="2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red tea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EEFA8AAB-2664-D945-B388-14C82F7B1EE5}"/>
              </a:ext>
            </a:extLst>
          </p:cNvPr>
          <p:cNvSpPr/>
          <p:nvPr/>
        </p:nvSpPr>
        <p:spPr>
          <a:xfrm>
            <a:off x="3009286" y="1975449"/>
            <a:ext cx="1685218" cy="104603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 err="1">
                <a:solidFill>
                  <a:schemeClr val="bg2"/>
                </a:solidFill>
                <a:ea typeface="Kai" pitchFamily="2" charset="-122"/>
              </a:rPr>
              <a:t>hēichá</a:t>
            </a:r>
            <a:r>
              <a:rPr lang="en-US" altLang="zh-CN" dirty="0">
                <a:solidFill>
                  <a:srgbClr val="FFFC00"/>
                </a:solidFill>
                <a:ea typeface="Kai" pitchFamily="2" charset="-122"/>
              </a:rPr>
              <a:t> </a:t>
            </a:r>
          </a:p>
          <a:p>
            <a:pPr algn="ctr"/>
            <a:r>
              <a:rPr lang="en-US" sz="32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黑茶</a:t>
            </a:r>
            <a:endParaRPr lang="en-US" sz="32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CN" altLang="zh-CN" sz="2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black tea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D85596F7-E7A1-7D44-8195-4171CED3DEBC}"/>
              </a:ext>
            </a:extLst>
          </p:cNvPr>
          <p:cNvSpPr/>
          <p:nvPr/>
        </p:nvSpPr>
        <p:spPr>
          <a:xfrm>
            <a:off x="3009286" y="3101251"/>
            <a:ext cx="1685218" cy="104603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 err="1">
                <a:solidFill>
                  <a:schemeClr val="bg2"/>
                </a:solidFill>
                <a:ea typeface="Kai" pitchFamily="2" charset="-122"/>
              </a:rPr>
              <a:t>nǎichá</a:t>
            </a:r>
            <a:r>
              <a:rPr lang="en-US" altLang="zh-CN" dirty="0">
                <a:solidFill>
                  <a:srgbClr val="FFFC00"/>
                </a:solidFill>
                <a:ea typeface="Kai" pitchFamily="2" charset="-122"/>
              </a:rPr>
              <a:t> </a:t>
            </a:r>
          </a:p>
          <a:p>
            <a:pPr algn="ctr"/>
            <a:r>
              <a:rPr lang="en-US" sz="32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奶茶</a:t>
            </a:r>
            <a:endParaRPr lang="en-US" sz="32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CN" altLang="zh-CN" sz="2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milk tea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38" name="Hexagon 37">
            <a:extLst>
              <a:ext uri="{FF2B5EF4-FFF2-40B4-BE49-F238E27FC236}">
                <a16:creationId xmlns:a16="http://schemas.microsoft.com/office/drawing/2014/main" id="{2B751926-0164-DF42-95CB-9AD9708447ED}"/>
              </a:ext>
            </a:extLst>
          </p:cNvPr>
          <p:cNvSpPr/>
          <p:nvPr/>
        </p:nvSpPr>
        <p:spPr>
          <a:xfrm>
            <a:off x="5636917" y="4429289"/>
            <a:ext cx="1838154" cy="1205570"/>
          </a:xfrm>
          <a:prstGeom prst="hexagon">
            <a:avLst/>
          </a:prstGeom>
          <a:solidFill>
            <a:srgbClr val="93D01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hǎohē</a:t>
            </a:r>
            <a:endParaRPr lang="en-CN" sz="3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CN" sz="3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好喝</a:t>
            </a:r>
          </a:p>
          <a:p>
            <a:pPr algn="ctr"/>
            <a:r>
              <a:rPr lang="en-CN" dirty="0">
                <a:solidFill>
                  <a:schemeClr val="bg1"/>
                </a:solidFill>
                <a:ea typeface="Kaiti TC" panose="02010600040101010101" pitchFamily="2" charset="-120"/>
              </a:rPr>
              <a:t>delicious</a:t>
            </a:r>
          </a:p>
        </p:txBody>
      </p:sp>
    </p:spTree>
    <p:extLst>
      <p:ext uri="{BB962C8B-B14F-4D97-AF65-F5344CB8AC3E}">
        <p14:creationId xmlns:p14="http://schemas.microsoft.com/office/powerpoint/2010/main" val="2138076946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itle 1">
            <a:extLst>
              <a:ext uri="{FF2B5EF4-FFF2-40B4-BE49-F238E27FC236}">
                <a16:creationId xmlns:a16="http://schemas.microsoft.com/office/drawing/2014/main" id="{BB6E522A-F75C-774E-8DFE-F4D94AE90091}"/>
              </a:ext>
            </a:extLst>
          </p:cNvPr>
          <p:cNvSpPr txBox="1">
            <a:spLocks/>
          </p:cNvSpPr>
          <p:nvPr/>
        </p:nvSpPr>
        <p:spPr>
          <a:xfrm>
            <a:off x="4316654" y="131722"/>
            <a:ext cx="3558691" cy="634834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 fontScale="92500"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3200" kern="1200" cap="none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zh-CN" dirty="0"/>
              <a:t>sentence</a:t>
            </a:r>
            <a:r>
              <a:rPr lang="zh-CN" altLang="en-US" dirty="0"/>
              <a:t> </a:t>
            </a:r>
            <a:r>
              <a:rPr lang="en-US" altLang="zh-CN" dirty="0"/>
              <a:t>builder 3a</a:t>
            </a:r>
            <a:endParaRPr lang="en-CN" dirty="0"/>
          </a:p>
        </p:txBody>
      </p:sp>
      <p:sp>
        <p:nvSpPr>
          <p:cNvPr id="27" name="Hexagon 26">
            <a:extLst>
              <a:ext uri="{FF2B5EF4-FFF2-40B4-BE49-F238E27FC236}">
                <a16:creationId xmlns:a16="http://schemas.microsoft.com/office/drawing/2014/main" id="{C85FBD0C-5AA9-A147-9C00-D21289A5E93F}"/>
              </a:ext>
            </a:extLst>
          </p:cNvPr>
          <p:cNvSpPr/>
          <p:nvPr/>
        </p:nvSpPr>
        <p:spPr>
          <a:xfrm>
            <a:off x="6953419" y="2022154"/>
            <a:ext cx="1838154" cy="1205570"/>
          </a:xfrm>
          <a:prstGeom prst="hexagon">
            <a:avLst/>
          </a:prstGeom>
          <a:solidFill>
            <a:srgbClr val="93D01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hǎochī</a:t>
            </a:r>
            <a:endParaRPr lang="en-CN" sz="3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CN" sz="3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好吃</a:t>
            </a:r>
          </a:p>
          <a:p>
            <a:pPr algn="ctr"/>
            <a:r>
              <a:rPr lang="en-CN" dirty="0">
                <a:solidFill>
                  <a:schemeClr val="bg1"/>
                </a:solidFill>
                <a:ea typeface="Kaiti TC" panose="02010600040101010101" pitchFamily="2" charset="-120"/>
              </a:rPr>
              <a:t>delicious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8E877C8-8420-D74F-B36A-639143EEA60D}"/>
              </a:ext>
            </a:extLst>
          </p:cNvPr>
          <p:cNvSpPr txBox="1"/>
          <p:nvPr/>
        </p:nvSpPr>
        <p:spPr>
          <a:xfrm>
            <a:off x="11071712" y="3021482"/>
            <a:ext cx="92805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000" dirty="0"/>
              <a:t>。</a:t>
            </a:r>
            <a:endParaRPr lang="en-US" sz="3000" dirty="0"/>
          </a:p>
        </p:txBody>
      </p:sp>
      <p:sp>
        <p:nvSpPr>
          <p:cNvPr id="38" name="Hexagon 37">
            <a:extLst>
              <a:ext uri="{FF2B5EF4-FFF2-40B4-BE49-F238E27FC236}">
                <a16:creationId xmlns:a16="http://schemas.microsoft.com/office/drawing/2014/main" id="{2B751926-0164-DF42-95CB-9AD9708447ED}"/>
              </a:ext>
            </a:extLst>
          </p:cNvPr>
          <p:cNvSpPr/>
          <p:nvPr/>
        </p:nvSpPr>
        <p:spPr>
          <a:xfrm>
            <a:off x="6964031" y="3428999"/>
            <a:ext cx="1838154" cy="1205570"/>
          </a:xfrm>
          <a:prstGeom prst="hexagon">
            <a:avLst/>
          </a:prstGeom>
          <a:solidFill>
            <a:srgbClr val="93D01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hǎohē</a:t>
            </a:r>
            <a:endParaRPr lang="en-CN" sz="3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CN" sz="3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好喝</a:t>
            </a:r>
          </a:p>
          <a:p>
            <a:pPr algn="ctr"/>
            <a:r>
              <a:rPr lang="en-CN" dirty="0">
                <a:solidFill>
                  <a:schemeClr val="bg1"/>
                </a:solidFill>
                <a:ea typeface="Kaiti TC" panose="02010600040101010101" pitchFamily="2" charset="-120"/>
              </a:rPr>
              <a:t>delicious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6F6300D5-5999-D643-8F34-2F059C41FD0A}"/>
              </a:ext>
            </a:extLst>
          </p:cNvPr>
          <p:cNvSpPr/>
          <p:nvPr/>
        </p:nvSpPr>
        <p:spPr>
          <a:xfrm>
            <a:off x="5066518" y="1432433"/>
            <a:ext cx="1386062" cy="1179443"/>
          </a:xfrm>
          <a:prstGeom prst="rect">
            <a:avLst/>
          </a:prstGeom>
          <a:solidFill>
            <a:srgbClr val="FFFFFF"/>
          </a:solidFill>
          <a:ln w="222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solidFill>
                  <a:schemeClr val="bg1"/>
                </a:solidFill>
                <a:ea typeface="Kai" pitchFamily="2" charset="-122"/>
              </a:rPr>
              <a:t>hěn</a:t>
            </a:r>
            <a:endParaRPr lang="en-GB" dirty="0">
              <a:solidFill>
                <a:schemeClr val="bg1"/>
              </a:solidFill>
              <a:ea typeface="Kai" pitchFamily="2" charset="-122"/>
            </a:endParaRPr>
          </a:p>
          <a:p>
            <a:pPr algn="ctr"/>
            <a:r>
              <a:rPr lang="en-GB" sz="2500" dirty="0" err="1">
                <a:solidFill>
                  <a:schemeClr val="bg1"/>
                </a:solidFill>
                <a:latin typeface="+mj-lt"/>
                <a:ea typeface="Kai" pitchFamily="2" charset="-122"/>
              </a:rPr>
              <a:t>很</a:t>
            </a:r>
            <a:endParaRPr lang="en-GB" sz="2500" dirty="0">
              <a:solidFill>
                <a:schemeClr val="bg1"/>
              </a:solidFill>
              <a:latin typeface="+mj-lt"/>
              <a:ea typeface="Kai" pitchFamily="2" charset="-122"/>
            </a:endParaRPr>
          </a:p>
          <a:p>
            <a:pPr algn="ctr"/>
            <a:r>
              <a:rPr lang="en-US" altLang="zh-CN" dirty="0">
                <a:solidFill>
                  <a:schemeClr val="bg1"/>
                </a:solidFill>
                <a:latin typeface="+mn-ea"/>
              </a:rPr>
              <a:t>very</a:t>
            </a:r>
            <a:endParaRPr lang="en-CN" dirty="0">
              <a:solidFill>
                <a:schemeClr val="bg1"/>
              </a:solidFill>
              <a:latin typeface="+mn-ea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2BB8D2AB-DB92-DD4E-B35F-2826A216726D}"/>
              </a:ext>
            </a:extLst>
          </p:cNvPr>
          <p:cNvSpPr/>
          <p:nvPr/>
        </p:nvSpPr>
        <p:spPr>
          <a:xfrm>
            <a:off x="5066517" y="2910079"/>
            <a:ext cx="1386062" cy="1179443"/>
          </a:xfrm>
          <a:prstGeom prst="rect">
            <a:avLst/>
          </a:prstGeom>
          <a:solidFill>
            <a:srgbClr val="FFFFFF"/>
          </a:solidFill>
          <a:ln w="222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solidFill>
                  <a:schemeClr val="bg1"/>
                </a:solidFill>
                <a:ea typeface="Kai" pitchFamily="2" charset="-122"/>
              </a:rPr>
              <a:t>bù</a:t>
            </a:r>
            <a:endParaRPr lang="en-GB" dirty="0">
              <a:solidFill>
                <a:schemeClr val="bg1"/>
              </a:solidFill>
              <a:ea typeface="Kai" pitchFamily="2" charset="-122"/>
            </a:endParaRPr>
          </a:p>
          <a:p>
            <a:pPr algn="ctr"/>
            <a:r>
              <a:rPr lang="en-GB" sz="2500" dirty="0" err="1">
                <a:solidFill>
                  <a:schemeClr val="bg1"/>
                </a:solidFill>
                <a:latin typeface="+mj-lt"/>
                <a:ea typeface="Kai" pitchFamily="2" charset="-122"/>
              </a:rPr>
              <a:t>不</a:t>
            </a:r>
            <a:endParaRPr lang="en-GB" sz="2500" dirty="0">
              <a:solidFill>
                <a:schemeClr val="bg1"/>
              </a:solidFill>
              <a:latin typeface="+mj-lt"/>
              <a:ea typeface="Kai" pitchFamily="2" charset="-122"/>
            </a:endParaRPr>
          </a:p>
          <a:p>
            <a:pPr algn="ctr"/>
            <a:r>
              <a:rPr lang="en-US" altLang="zh-CN" dirty="0">
                <a:solidFill>
                  <a:schemeClr val="bg1"/>
                </a:solidFill>
                <a:ea typeface="Kai" pitchFamily="2" charset="-122"/>
              </a:rPr>
              <a:t>not</a:t>
            </a:r>
            <a:endParaRPr lang="en-CN" dirty="0">
              <a:solidFill>
                <a:schemeClr val="bg1"/>
              </a:solidFill>
              <a:ea typeface="Kai" pitchFamily="2" charset="-122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1F47408F-CA03-1242-A71B-4926753268F4}"/>
              </a:ext>
            </a:extLst>
          </p:cNvPr>
          <p:cNvSpPr/>
          <p:nvPr/>
        </p:nvSpPr>
        <p:spPr>
          <a:xfrm>
            <a:off x="5066517" y="4387725"/>
            <a:ext cx="1386062" cy="1179443"/>
          </a:xfrm>
          <a:prstGeom prst="rect">
            <a:avLst/>
          </a:prstGeom>
          <a:solidFill>
            <a:srgbClr val="FFFFFF"/>
          </a:solidFill>
          <a:ln w="222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solidFill>
                  <a:schemeClr val="bg1"/>
                </a:solidFill>
                <a:ea typeface="Kai" pitchFamily="2" charset="-122"/>
              </a:rPr>
              <a:t>tài</a:t>
            </a:r>
            <a:endParaRPr lang="en-GB" dirty="0">
              <a:solidFill>
                <a:schemeClr val="bg1"/>
              </a:solidFill>
              <a:ea typeface="Kai" pitchFamily="2" charset="-122"/>
            </a:endParaRPr>
          </a:p>
          <a:p>
            <a:pPr algn="ctr"/>
            <a:r>
              <a:rPr lang="en-GB" sz="2500" dirty="0" err="1">
                <a:solidFill>
                  <a:schemeClr val="bg1"/>
                </a:solidFill>
                <a:latin typeface="+mj-lt"/>
                <a:ea typeface="Kai" pitchFamily="2" charset="-122"/>
              </a:rPr>
              <a:t>太</a:t>
            </a:r>
            <a:endParaRPr lang="en-GB" sz="2500" dirty="0">
              <a:solidFill>
                <a:schemeClr val="bg1"/>
              </a:solidFill>
              <a:latin typeface="+mj-lt"/>
              <a:ea typeface="Kai" pitchFamily="2" charset="-122"/>
            </a:endParaRPr>
          </a:p>
          <a:p>
            <a:pPr algn="ctr"/>
            <a:r>
              <a:rPr lang="en-US" altLang="zh-CN" dirty="0">
                <a:solidFill>
                  <a:schemeClr val="bg1"/>
                </a:solidFill>
                <a:ea typeface="Kai" pitchFamily="2" charset="-122"/>
              </a:rPr>
              <a:t>so</a:t>
            </a:r>
            <a:endParaRPr lang="en-CN" dirty="0">
              <a:solidFill>
                <a:schemeClr val="bg1"/>
              </a:solidFill>
              <a:ea typeface="Kai" pitchFamily="2" charset="-122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449077F1-C24F-FA4A-869A-A7E9A1E142D1}"/>
              </a:ext>
            </a:extLst>
          </p:cNvPr>
          <p:cNvSpPr/>
          <p:nvPr/>
        </p:nvSpPr>
        <p:spPr>
          <a:xfrm>
            <a:off x="9160287" y="4387725"/>
            <a:ext cx="1386062" cy="1179443"/>
          </a:xfrm>
          <a:prstGeom prst="rect">
            <a:avLst/>
          </a:prstGeom>
          <a:solidFill>
            <a:srgbClr val="FFFFFF"/>
          </a:solidFill>
          <a:ln w="222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bg1"/>
                </a:solidFill>
                <a:ea typeface="Kai" pitchFamily="2" charset="-122"/>
              </a:rPr>
              <a:t>le</a:t>
            </a:r>
          </a:p>
          <a:p>
            <a:pPr algn="ctr"/>
            <a:r>
              <a:rPr lang="en-GB" sz="2500" dirty="0" err="1">
                <a:solidFill>
                  <a:schemeClr val="bg1"/>
                </a:solidFill>
                <a:latin typeface="+mj-lt"/>
                <a:ea typeface="Kai" pitchFamily="2" charset="-122"/>
              </a:rPr>
              <a:t>了</a:t>
            </a:r>
            <a:endParaRPr lang="en-GB" sz="2500" dirty="0">
              <a:solidFill>
                <a:schemeClr val="bg1"/>
              </a:solidFill>
              <a:latin typeface="+mj-lt"/>
              <a:ea typeface="Kai" pitchFamily="2" charset="-122"/>
            </a:endParaRPr>
          </a:p>
          <a:p>
            <a:pPr algn="ctr"/>
            <a:endParaRPr lang="en-CN" dirty="0">
              <a:solidFill>
                <a:schemeClr val="bg1"/>
              </a:solidFill>
              <a:ea typeface="Kai" pitchFamily="2" charset="-122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CC274A22-9789-524C-8D55-62201A97D77D}"/>
              </a:ext>
            </a:extLst>
          </p:cNvPr>
          <p:cNvSpPr/>
          <p:nvPr/>
        </p:nvSpPr>
        <p:spPr>
          <a:xfrm>
            <a:off x="3031713" y="5387183"/>
            <a:ext cx="1685218" cy="104603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chǎo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fàn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32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炒饭</a:t>
            </a:r>
            <a:endParaRPr lang="en-US" sz="32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zh-CN" altLang="en-US" sz="2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 </a:t>
            </a:r>
            <a:r>
              <a:rPr lang="en-US" altLang="zh-CN" sz="2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fried </a:t>
            </a:r>
            <a:r>
              <a:rPr lang="en-CN" altLang="zh-CN" sz="2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rice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ED713610-EBF9-6C42-8EC9-30AD73FA1543}"/>
              </a:ext>
            </a:extLst>
          </p:cNvPr>
          <p:cNvSpPr/>
          <p:nvPr/>
        </p:nvSpPr>
        <p:spPr>
          <a:xfrm>
            <a:off x="1229320" y="4244217"/>
            <a:ext cx="1685218" cy="104603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chǎo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miàn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32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炒面</a:t>
            </a:r>
            <a:endParaRPr lang="en-US" sz="32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zh-CN" altLang="en-US" sz="2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 </a:t>
            </a:r>
            <a:r>
              <a:rPr lang="en-US" altLang="zh-CN" sz="2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fried </a:t>
            </a:r>
            <a:r>
              <a:rPr lang="en-CN" altLang="zh-CN" sz="2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noodles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D1149B03-CC67-164F-8632-98FDE80EA360}"/>
              </a:ext>
            </a:extLst>
          </p:cNvPr>
          <p:cNvSpPr/>
          <p:nvPr/>
        </p:nvSpPr>
        <p:spPr>
          <a:xfrm>
            <a:off x="1229320" y="5370019"/>
            <a:ext cx="1685218" cy="104603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miàn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32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面</a:t>
            </a:r>
            <a:endParaRPr lang="en-US" sz="32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CN" altLang="zh-CN" sz="2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noodles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6126976F-2CF7-D54C-9FFE-CF050F6DC22B}"/>
              </a:ext>
            </a:extLst>
          </p:cNvPr>
          <p:cNvSpPr/>
          <p:nvPr/>
        </p:nvSpPr>
        <p:spPr>
          <a:xfrm>
            <a:off x="1219200" y="1975449"/>
            <a:ext cx="1685218" cy="104603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 err="1">
                <a:solidFill>
                  <a:schemeClr val="bg2"/>
                </a:solidFill>
                <a:ea typeface="Kai" pitchFamily="2" charset="-122"/>
              </a:rPr>
              <a:t>lǜchá</a:t>
            </a:r>
            <a:r>
              <a:rPr lang="en-US" altLang="zh-CN" dirty="0">
                <a:solidFill>
                  <a:srgbClr val="FFFC00"/>
                </a:solidFill>
                <a:ea typeface="Kai" pitchFamily="2" charset="-122"/>
              </a:rPr>
              <a:t> </a:t>
            </a:r>
          </a:p>
          <a:p>
            <a:pPr algn="ctr"/>
            <a:r>
              <a:rPr lang="en-US" sz="32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绿茶</a:t>
            </a:r>
            <a:endParaRPr lang="en-US" sz="32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CN" altLang="zh-CN" sz="2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green tea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D2368C10-E885-894D-8353-3C3292283399}"/>
              </a:ext>
            </a:extLst>
          </p:cNvPr>
          <p:cNvSpPr/>
          <p:nvPr/>
        </p:nvSpPr>
        <p:spPr>
          <a:xfrm>
            <a:off x="1219200" y="3109833"/>
            <a:ext cx="1685218" cy="104603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 err="1">
                <a:solidFill>
                  <a:schemeClr val="bg2"/>
                </a:solidFill>
                <a:ea typeface="Kai" pitchFamily="2" charset="-122"/>
              </a:rPr>
              <a:t>báichá</a:t>
            </a:r>
            <a:r>
              <a:rPr lang="en-US" altLang="zh-CN" dirty="0">
                <a:solidFill>
                  <a:srgbClr val="FFFC00"/>
                </a:solidFill>
                <a:ea typeface="Kai" pitchFamily="2" charset="-122"/>
              </a:rPr>
              <a:t> </a:t>
            </a:r>
          </a:p>
          <a:p>
            <a:pPr algn="ctr"/>
            <a:r>
              <a:rPr lang="en-US" sz="32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白茶</a:t>
            </a:r>
            <a:endParaRPr lang="en-US" sz="32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CN" altLang="zh-CN" sz="2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white tea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EE7987B7-5F2E-DD49-91E3-69B317A1C847}"/>
              </a:ext>
            </a:extLst>
          </p:cNvPr>
          <p:cNvSpPr/>
          <p:nvPr/>
        </p:nvSpPr>
        <p:spPr>
          <a:xfrm>
            <a:off x="1219200" y="849647"/>
            <a:ext cx="1685218" cy="104603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 err="1">
                <a:solidFill>
                  <a:schemeClr val="bg2"/>
                </a:solidFill>
                <a:ea typeface="Kai" pitchFamily="2" charset="-122"/>
              </a:rPr>
              <a:t>wūlóngchá</a:t>
            </a:r>
            <a:r>
              <a:rPr lang="en-US" altLang="zh-CN" dirty="0">
                <a:solidFill>
                  <a:srgbClr val="FFFC00"/>
                </a:solidFill>
                <a:ea typeface="Kai" pitchFamily="2" charset="-122"/>
              </a:rPr>
              <a:t> </a:t>
            </a:r>
          </a:p>
          <a:p>
            <a:pPr algn="ctr"/>
            <a:r>
              <a:rPr lang="en-US" sz="3200" dirty="0" err="1">
                <a:solidFill>
                  <a:schemeClr val="bg2"/>
                </a:solidFill>
                <a:latin typeface="Kaiti TC" panose="02010600040101010101" pitchFamily="2" charset="-120"/>
                <a:ea typeface="Kai" pitchFamily="2" charset="-122"/>
              </a:rPr>
              <a:t>乌龙</a:t>
            </a:r>
            <a:r>
              <a:rPr lang="en-US" sz="3200" dirty="0" err="1">
                <a:solidFill>
                  <a:schemeClr val="bg2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茶</a:t>
            </a:r>
            <a:endParaRPr lang="en-US" sz="3200" dirty="0">
              <a:solidFill>
                <a:schemeClr val="bg2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CN" altLang="zh-CN" sz="2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oolong tea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BBC4073F-2F22-014E-A9B7-94733F9B1678}"/>
              </a:ext>
            </a:extLst>
          </p:cNvPr>
          <p:cNvSpPr/>
          <p:nvPr/>
        </p:nvSpPr>
        <p:spPr>
          <a:xfrm>
            <a:off x="3031713" y="4244217"/>
            <a:ext cx="1685218" cy="104603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 err="1">
                <a:solidFill>
                  <a:schemeClr val="bg2"/>
                </a:solidFill>
                <a:ea typeface="Kai" pitchFamily="2" charset="-122"/>
              </a:rPr>
              <a:t>huángchá</a:t>
            </a:r>
            <a:r>
              <a:rPr lang="en-US" altLang="zh-CN" dirty="0">
                <a:solidFill>
                  <a:srgbClr val="FFFC00"/>
                </a:solidFill>
                <a:ea typeface="Kai" pitchFamily="2" charset="-122"/>
              </a:rPr>
              <a:t> </a:t>
            </a:r>
          </a:p>
          <a:p>
            <a:pPr algn="ctr"/>
            <a:r>
              <a:rPr lang="en-US" sz="32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黄茶</a:t>
            </a:r>
            <a:endParaRPr lang="en-US" sz="32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CN" altLang="zh-CN" sz="2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yellow tea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3E907F06-EBE8-B148-B731-40790D5D9A11}"/>
              </a:ext>
            </a:extLst>
          </p:cNvPr>
          <p:cNvSpPr/>
          <p:nvPr/>
        </p:nvSpPr>
        <p:spPr>
          <a:xfrm>
            <a:off x="3009286" y="849647"/>
            <a:ext cx="1685218" cy="104603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 err="1">
                <a:solidFill>
                  <a:schemeClr val="bg2"/>
                </a:solidFill>
                <a:ea typeface="Kai" pitchFamily="2" charset="-122"/>
              </a:rPr>
              <a:t>hóngchá</a:t>
            </a:r>
            <a:r>
              <a:rPr lang="en-US" altLang="zh-CN" dirty="0">
                <a:solidFill>
                  <a:srgbClr val="FFFC00"/>
                </a:solidFill>
                <a:ea typeface="Kai" pitchFamily="2" charset="-122"/>
              </a:rPr>
              <a:t> </a:t>
            </a:r>
          </a:p>
          <a:p>
            <a:pPr algn="ctr"/>
            <a:r>
              <a:rPr lang="en-US" sz="32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红茶</a:t>
            </a:r>
            <a:endParaRPr lang="en-US" sz="32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CN" altLang="zh-CN" sz="2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red tea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19AAB805-7C70-9348-9AC0-0EA399A5BEAC}"/>
              </a:ext>
            </a:extLst>
          </p:cNvPr>
          <p:cNvSpPr/>
          <p:nvPr/>
        </p:nvSpPr>
        <p:spPr>
          <a:xfrm>
            <a:off x="3009286" y="1975449"/>
            <a:ext cx="1685218" cy="104603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 err="1">
                <a:solidFill>
                  <a:schemeClr val="bg2"/>
                </a:solidFill>
                <a:ea typeface="Kai" pitchFamily="2" charset="-122"/>
              </a:rPr>
              <a:t>hēichá</a:t>
            </a:r>
            <a:r>
              <a:rPr lang="en-US" altLang="zh-CN" dirty="0">
                <a:solidFill>
                  <a:srgbClr val="FFFC00"/>
                </a:solidFill>
                <a:ea typeface="Kai" pitchFamily="2" charset="-122"/>
              </a:rPr>
              <a:t> </a:t>
            </a:r>
          </a:p>
          <a:p>
            <a:pPr algn="ctr"/>
            <a:r>
              <a:rPr lang="en-US" sz="32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黑茶</a:t>
            </a:r>
            <a:endParaRPr lang="en-US" sz="32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CN" altLang="zh-CN" sz="2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black tea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8FF37EFD-A518-3341-8D97-153E4BA94123}"/>
              </a:ext>
            </a:extLst>
          </p:cNvPr>
          <p:cNvSpPr/>
          <p:nvPr/>
        </p:nvSpPr>
        <p:spPr>
          <a:xfrm>
            <a:off x="3009286" y="3101251"/>
            <a:ext cx="1685218" cy="104603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 err="1">
                <a:solidFill>
                  <a:schemeClr val="bg2"/>
                </a:solidFill>
                <a:ea typeface="Kai" pitchFamily="2" charset="-122"/>
              </a:rPr>
              <a:t>nǎichá</a:t>
            </a:r>
            <a:r>
              <a:rPr lang="en-US" altLang="zh-CN" dirty="0">
                <a:solidFill>
                  <a:srgbClr val="FFFC00"/>
                </a:solidFill>
                <a:ea typeface="Kai" pitchFamily="2" charset="-122"/>
              </a:rPr>
              <a:t> </a:t>
            </a:r>
          </a:p>
          <a:p>
            <a:pPr algn="ctr"/>
            <a:r>
              <a:rPr lang="en-US" sz="32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奶茶</a:t>
            </a:r>
            <a:endParaRPr lang="en-US" sz="32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CN" altLang="zh-CN" sz="2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milk tea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926861846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F114DEFC-13A1-4072-97B1-9A5F8A2C45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64BA6529-AB97-4D53-8BFD-30598102E1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8F4D70-0ABC-2448-ABAF-48B24266DB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0000" y="619200"/>
            <a:ext cx="4991961" cy="1477328"/>
          </a:xfrm>
        </p:spPr>
        <p:txBody>
          <a:bodyPr wrap="square" anchor="ctr">
            <a:normAutofit/>
          </a:bodyPr>
          <a:lstStyle/>
          <a:p>
            <a:endParaRPr lang="en-US"/>
          </a:p>
        </p:txBody>
      </p:sp>
      <p:pic>
        <p:nvPicPr>
          <p:cNvPr id="7" name="Content Placeholder 6" descr="A bowl of food&#10;&#10;Description automatically generated with medium confidence">
            <a:extLst>
              <a:ext uri="{FF2B5EF4-FFF2-40B4-BE49-F238E27FC236}">
                <a16:creationId xmlns:a16="http://schemas.microsoft.com/office/drawing/2014/main" id="{633A8B5B-4401-CF4D-ABF2-C264393AE43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4457" r="19512" b="-3"/>
          <a:stretch/>
        </p:blipFill>
        <p:spPr>
          <a:xfrm>
            <a:off x="720706" y="10"/>
            <a:ext cx="2879774" cy="3430790"/>
          </a:xfrm>
          <a:custGeom>
            <a:avLst/>
            <a:gdLst/>
            <a:ahLst/>
            <a:cxnLst/>
            <a:rect l="l" t="t" r="r" b="b"/>
            <a:pathLst>
              <a:path w="2879774" h="3430800">
                <a:moveTo>
                  <a:pt x="0" y="0"/>
                </a:moveTo>
                <a:lnTo>
                  <a:pt x="2879774" y="0"/>
                </a:lnTo>
                <a:lnTo>
                  <a:pt x="2879774" y="3430800"/>
                </a:lnTo>
                <a:lnTo>
                  <a:pt x="0" y="3430800"/>
                </a:lnTo>
                <a:close/>
              </a:path>
            </a:pathLst>
          </a:custGeom>
        </p:spPr>
      </p:pic>
      <p:pic>
        <p:nvPicPr>
          <p:cNvPr id="11" name="Picture 10" descr="Tea - Wikipedia">
            <a:extLst>
              <a:ext uri="{FF2B5EF4-FFF2-40B4-BE49-F238E27FC236}">
                <a16:creationId xmlns:a16="http://schemas.microsoft.com/office/drawing/2014/main" id="{2A46B148-DB06-6D48-B6CB-BA7F13D1A910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7455" r="9795" b="-3"/>
          <a:stretch/>
        </p:blipFill>
        <p:spPr>
          <a:xfrm>
            <a:off x="3600489" y="10"/>
            <a:ext cx="2838880" cy="3430790"/>
          </a:xfrm>
          <a:custGeom>
            <a:avLst/>
            <a:gdLst/>
            <a:ahLst/>
            <a:cxnLst/>
            <a:rect l="l" t="t" r="r" b="b"/>
            <a:pathLst>
              <a:path w="2838880" h="3430800">
                <a:moveTo>
                  <a:pt x="0" y="0"/>
                </a:moveTo>
                <a:lnTo>
                  <a:pt x="2823687" y="0"/>
                </a:lnTo>
                <a:lnTo>
                  <a:pt x="2823719" y="158333"/>
                </a:lnTo>
                <a:cubicBezTo>
                  <a:pt x="2822999" y="331149"/>
                  <a:pt x="2819959" y="473789"/>
                  <a:pt x="2814139" y="578784"/>
                </a:cubicBezTo>
                <a:cubicBezTo>
                  <a:pt x="2796423" y="1053293"/>
                  <a:pt x="2815043" y="2163577"/>
                  <a:pt x="2836877" y="3325015"/>
                </a:cubicBezTo>
                <a:lnTo>
                  <a:pt x="2838880" y="3430800"/>
                </a:lnTo>
                <a:lnTo>
                  <a:pt x="0" y="3430800"/>
                </a:lnTo>
                <a:close/>
              </a:path>
            </a:pathLst>
          </a:custGeom>
        </p:spPr>
      </p:pic>
      <p:pic>
        <p:nvPicPr>
          <p:cNvPr id="4" name="Picture 3" descr="Best milk tea I had in HK | 觀塘明記 | Boris Wong | Flickr">
            <a:extLst>
              <a:ext uri="{FF2B5EF4-FFF2-40B4-BE49-F238E27FC236}">
                <a16:creationId xmlns:a16="http://schemas.microsoft.com/office/drawing/2014/main" id="{782B0B56-C1E4-1D41-A365-F0F83298DC03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l="18388" r="25106" b="4"/>
          <a:stretch/>
        </p:blipFill>
        <p:spPr>
          <a:xfrm>
            <a:off x="720735" y="3430800"/>
            <a:ext cx="2879753" cy="3427200"/>
          </a:xfrm>
          <a:custGeom>
            <a:avLst/>
            <a:gdLst/>
            <a:ahLst/>
            <a:cxnLst/>
            <a:rect l="l" t="t" r="r" b="b"/>
            <a:pathLst>
              <a:path w="2879773" h="3427200">
                <a:moveTo>
                  <a:pt x="0" y="0"/>
                </a:moveTo>
                <a:lnTo>
                  <a:pt x="2879773" y="0"/>
                </a:lnTo>
                <a:lnTo>
                  <a:pt x="2879773" y="3427200"/>
                </a:lnTo>
                <a:lnTo>
                  <a:pt x="0" y="3427200"/>
                </a:lnTo>
                <a:close/>
              </a:path>
            </a:pathLst>
          </a:custGeom>
        </p:spPr>
      </p:pic>
      <p:pic>
        <p:nvPicPr>
          <p:cNvPr id="16" name="Content Placeholder 15" descr="A bowl of soup&#10;&#10;Description automatically generated with low confidence">
            <a:extLst>
              <a:ext uri="{FF2B5EF4-FFF2-40B4-BE49-F238E27FC236}">
                <a16:creationId xmlns:a16="http://schemas.microsoft.com/office/drawing/2014/main" id="{F3924FA4-FD43-2D46-A076-766FB43F6A52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rcRect l="41338" r="18962" b="-2"/>
          <a:stretch/>
        </p:blipFill>
        <p:spPr>
          <a:xfrm>
            <a:off x="3600497" y="3430800"/>
            <a:ext cx="2879503" cy="3427200"/>
          </a:xfrm>
          <a:custGeom>
            <a:avLst/>
            <a:gdLst/>
            <a:ahLst/>
            <a:cxnLst/>
            <a:rect l="l" t="t" r="r" b="b"/>
            <a:pathLst>
              <a:path w="2879503" h="3427200">
                <a:moveTo>
                  <a:pt x="0" y="0"/>
                </a:moveTo>
                <a:lnTo>
                  <a:pt x="2838880" y="0"/>
                </a:lnTo>
                <a:lnTo>
                  <a:pt x="2846334" y="393401"/>
                </a:lnTo>
                <a:cubicBezTo>
                  <a:pt x="2871562" y="1723826"/>
                  <a:pt x="2894807" y="3011979"/>
                  <a:pt x="2866624" y="3385191"/>
                </a:cubicBezTo>
                <a:lnTo>
                  <a:pt x="2862387" y="3427200"/>
                </a:lnTo>
                <a:lnTo>
                  <a:pt x="0" y="3427200"/>
                </a:ln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5DCD45F-05A5-A14C-B543-012E74ABFA3E}"/>
              </a:ext>
            </a:extLst>
          </p:cNvPr>
          <p:cNvSpPr txBox="1"/>
          <p:nvPr/>
        </p:nvSpPr>
        <p:spPr>
          <a:xfrm>
            <a:off x="3977499" y="6870700"/>
            <a:ext cx="2791149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CN" sz="700">
                <a:solidFill>
                  <a:srgbClr val="FFFFFF"/>
                </a:solidFill>
                <a:hlinkClick r:id="rId7" tooltip="https://www.flickr.com/photos/euqus/389467855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CN" sz="700">
                <a:solidFill>
                  <a:srgbClr val="FFFFFF"/>
                </a:solidFill>
              </a:rPr>
              <a:t> by Unknown Author is licensed under </a:t>
            </a:r>
            <a:r>
              <a:rPr lang="en-CN" sz="700">
                <a:solidFill>
                  <a:srgbClr val="FFFFFF"/>
                </a:solidFill>
                <a:hlinkClick r:id="rId10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CN" sz="700">
              <a:solidFill>
                <a:srgbClr val="FFFFFF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4092C6F-5BFD-0947-BEBF-74C80D097C2B}"/>
              </a:ext>
            </a:extLst>
          </p:cNvPr>
          <p:cNvSpPr txBox="1"/>
          <p:nvPr/>
        </p:nvSpPr>
        <p:spPr>
          <a:xfrm>
            <a:off x="6781348" y="6870700"/>
            <a:ext cx="2606803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CN" sz="700">
                <a:solidFill>
                  <a:srgbClr val="FFFFFF"/>
                </a:solidFill>
                <a:hlinkClick r:id="rId5" tooltip="https://en.wikipedia.org/wiki/Tea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CN" sz="700">
                <a:solidFill>
                  <a:srgbClr val="FFFFFF"/>
                </a:solidFill>
              </a:rPr>
              <a:t> by Unknown Author is licensed under </a:t>
            </a:r>
            <a:r>
              <a:rPr lang="en-CN" sz="700">
                <a:solidFill>
                  <a:srgbClr val="FFFFFF"/>
                </a:solidFill>
                <a:hlinkClick r:id="rId11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CN" sz="700">
              <a:solidFill>
                <a:srgbClr val="FFFFFF"/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24C9C69-E316-5943-AA10-B3B2560EF7CD}"/>
              </a:ext>
            </a:extLst>
          </p:cNvPr>
          <p:cNvSpPr txBox="1"/>
          <p:nvPr/>
        </p:nvSpPr>
        <p:spPr>
          <a:xfrm>
            <a:off x="9400851" y="6870700"/>
            <a:ext cx="2791149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 tooltip="https://www.angsarap.net/2017/12/04/chorizo-fried-rice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10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US" sz="700">
              <a:solidFill>
                <a:srgbClr val="FFFFFF"/>
              </a:solidFill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FBECB81-7985-1D49-B50E-23819FC9F859}"/>
              </a:ext>
            </a:extLst>
          </p:cNvPr>
          <p:cNvSpPr txBox="1"/>
          <p:nvPr/>
        </p:nvSpPr>
        <p:spPr>
          <a:xfrm>
            <a:off x="1500663" y="6870700"/>
            <a:ext cx="246413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9" tooltip="https://www.homemade-chinese-soups.com/chinese-chicken-noodle-soup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12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US" sz="700">
              <a:solidFill>
                <a:srgbClr val="FFFFFF"/>
              </a:solidFill>
            </a:endParaRPr>
          </a:p>
        </p:txBody>
      </p:sp>
      <p:pic>
        <p:nvPicPr>
          <p:cNvPr id="28" name="Content Placeholder 27" descr="A bowl of noodle soup with chopsticks&#10;&#10;Description automatically generated">
            <a:extLst>
              <a:ext uri="{FF2B5EF4-FFF2-40B4-BE49-F238E27FC236}">
                <a16:creationId xmlns:a16="http://schemas.microsoft.com/office/drawing/2014/main" id="{8B4E36A6-48ED-5C43-BCEF-9C30C1FD4D6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13">
            <a:extLst>
              <a:ext uri="{837473B0-CC2E-450A-ABE3-18F120FF3D39}">
                <a1611:picAttrSrcUrl xmlns:a1611="http://schemas.microsoft.com/office/drawing/2016/11/main" r:id="rId14"/>
              </a:ext>
            </a:extLst>
          </a:blip>
          <a:stretch>
            <a:fillRect/>
          </a:stretch>
        </p:blipFill>
        <p:spPr>
          <a:xfrm>
            <a:off x="6463671" y="0"/>
            <a:ext cx="5162828" cy="3441886"/>
          </a:xfrm>
        </p:spPr>
      </p:pic>
      <p:sp>
        <p:nvSpPr>
          <p:cNvPr id="29" name="TextBox 28">
            <a:extLst>
              <a:ext uri="{FF2B5EF4-FFF2-40B4-BE49-F238E27FC236}">
                <a16:creationId xmlns:a16="http://schemas.microsoft.com/office/drawing/2014/main" id="{636003E6-15BA-FB43-B3AC-46F8D31F97CA}"/>
              </a:ext>
            </a:extLst>
          </p:cNvPr>
          <p:cNvSpPr txBox="1"/>
          <p:nvPr/>
        </p:nvSpPr>
        <p:spPr>
          <a:xfrm>
            <a:off x="0" y="7222218"/>
            <a:ext cx="484108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 dirty="0">
                <a:hlinkClick r:id="rId14" tooltip="https://www.angsarap.net/2016/08/05/spicy-beef-noodle-soup/"/>
              </a:rPr>
              <a:t>This Photo</a:t>
            </a:r>
            <a:r>
              <a:rPr lang="en-US" sz="900" dirty="0"/>
              <a:t> by Unknown Author is licensed under </a:t>
            </a:r>
            <a:r>
              <a:rPr lang="en-US" sz="900" dirty="0">
                <a:hlinkClick r:id="rId10" tooltip="https://creativecommons.org/licenses/by-nc-nd/3.0/"/>
              </a:rPr>
              <a:t>CC BY-NC-ND</a:t>
            </a:r>
            <a:endParaRPr lang="en-US" sz="900" dirty="0"/>
          </a:p>
        </p:txBody>
      </p:sp>
      <p:pic>
        <p:nvPicPr>
          <p:cNvPr id="32" name="Picture 31" descr="A cup of tea&#10;&#10;Description automatically generated with medium confidence">
            <a:extLst>
              <a:ext uri="{FF2B5EF4-FFF2-40B4-BE49-F238E27FC236}">
                <a16:creationId xmlns:a16="http://schemas.microsoft.com/office/drawing/2014/main" id="{C84F7600-ED2B-B449-9644-2D74BEDF2712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837473B0-CC2E-450A-ABE3-18F120FF3D39}">
                <a1611:picAttrSrcUrl xmlns:a1611="http://schemas.microsoft.com/office/drawing/2016/11/main" r:id="rId16"/>
              </a:ext>
            </a:extLst>
          </a:blip>
          <a:stretch>
            <a:fillRect/>
          </a:stretch>
        </p:blipFill>
        <p:spPr>
          <a:xfrm>
            <a:off x="6455698" y="3428406"/>
            <a:ext cx="5162829" cy="3429593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CEDDB929-0AFC-5845-B4F2-4F4B9D994357}"/>
              </a:ext>
            </a:extLst>
          </p:cNvPr>
          <p:cNvSpPr txBox="1"/>
          <p:nvPr/>
        </p:nvSpPr>
        <p:spPr>
          <a:xfrm>
            <a:off x="5718654" y="7000088"/>
            <a:ext cx="5162829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>
                <a:hlinkClick r:id="rId16" tooltip="https://www.freeimageslive.co.uk/free_stock_image/hot-black-tea-jpg"/>
              </a:rPr>
              <a:t>This Photo</a:t>
            </a:r>
            <a:r>
              <a:rPr lang="en-US" sz="900"/>
              <a:t> by Unknown Author is licensed under </a:t>
            </a:r>
            <a:r>
              <a:rPr lang="en-US" sz="900">
                <a:hlinkClick r:id="rId12" tooltip="https://creativecommons.org/licenses/by/3.0/"/>
              </a:rPr>
              <a:t>CC BY</a:t>
            </a:r>
            <a:endParaRPr lang="en-US" sz="900"/>
          </a:p>
        </p:txBody>
      </p:sp>
    </p:spTree>
    <p:extLst>
      <p:ext uri="{BB962C8B-B14F-4D97-AF65-F5344CB8AC3E}">
        <p14:creationId xmlns:p14="http://schemas.microsoft.com/office/powerpoint/2010/main" val="1713744539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Neat empty education desk">
            <a:extLst>
              <a:ext uri="{FF2B5EF4-FFF2-40B4-BE49-F238E27FC236}">
                <a16:creationId xmlns:a16="http://schemas.microsoft.com/office/drawing/2014/main" id="{822D6C70-DE66-4BFE-8AB2-0AB6C7E39BE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5730"/>
          <a:stretch/>
        </p:blipFill>
        <p:spPr>
          <a:xfrm>
            <a:off x="20" y="10"/>
            <a:ext cx="12191980" cy="685799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66FF3C7-FF69-9B44-91AF-7CFF48D0CD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0362" y="1861457"/>
            <a:ext cx="5015638" cy="2068553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pPr algn="ctr"/>
            <a:r>
              <a:rPr lang="en-US" altLang="zh-CN" sz="5600" b="1" spc="-100" dirty="0"/>
              <a:t>Homework</a:t>
            </a:r>
            <a:endParaRPr lang="en-US" sz="5600" b="1" spc="-100" dirty="0"/>
          </a:p>
        </p:txBody>
      </p:sp>
    </p:spTree>
    <p:extLst>
      <p:ext uri="{BB962C8B-B14F-4D97-AF65-F5344CB8AC3E}">
        <p14:creationId xmlns:p14="http://schemas.microsoft.com/office/powerpoint/2010/main" val="2806229238"/>
      </p:ext>
    </p:extLst>
  </p:cSld>
  <p:clrMapOvr>
    <a:masterClrMapping/>
  </p:clrMapOvr>
</p:sld>
</file>

<file path=ppt/theme/theme1.xml><?xml version="1.0" encoding="utf-8"?>
<a:theme xmlns:a="http://schemas.openxmlformats.org/drawingml/2006/main" name="BlobVTI">
  <a:themeElements>
    <a:clrScheme name="Red">
      <a:dk1>
        <a:sysClr val="windowText" lastClr="000000"/>
      </a:dk1>
      <a:lt1>
        <a:sysClr val="window" lastClr="FFFFFF"/>
      </a:lt1>
      <a:dk2>
        <a:srgbClr val="323232"/>
      </a:dk2>
      <a:lt2>
        <a:srgbClr val="E5C243"/>
      </a:lt2>
      <a:accent1>
        <a:srgbClr val="A5300F"/>
      </a:accent1>
      <a:accent2>
        <a:srgbClr val="D55816"/>
      </a:accent2>
      <a:accent3>
        <a:srgbClr val="E19825"/>
      </a:accent3>
      <a:accent4>
        <a:srgbClr val="B19C7D"/>
      </a:accent4>
      <a:accent5>
        <a:srgbClr val="7F5F52"/>
      </a:accent5>
      <a:accent6>
        <a:srgbClr val="B27D49"/>
      </a:accent6>
      <a:hlink>
        <a:srgbClr val="6B9F25"/>
      </a:hlink>
      <a:folHlink>
        <a:srgbClr val="B26B02"/>
      </a:folHlink>
    </a:clrScheme>
    <a:fontScheme name="Blob">
      <a:majorFont>
        <a:latin typeface="Sagona Book"/>
        <a:ea typeface=""/>
        <a:cs typeface=""/>
      </a:majorFont>
      <a:minorFont>
        <a:latin typeface="Avenir Next LT Pro"/>
        <a:ea typeface=""/>
        <a:cs typeface="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lobVTI" id="{06D3AACF-B619-4265-899F-5E2FB3A445D5}" vid="{F5918863-BA1A-4735-81A8-3E7BFBDA847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5511</TotalTime>
  <Words>783</Words>
  <Application>Microsoft Macintosh PowerPoint</Application>
  <PresentationFormat>Widescreen</PresentationFormat>
  <Paragraphs>329</Paragraphs>
  <Slides>42</Slides>
  <Notes>2</Notes>
  <HiddenSlides>0</HiddenSlides>
  <MMClips>26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42</vt:i4>
      </vt:variant>
    </vt:vector>
  </HeadingPairs>
  <TitlesOfParts>
    <vt:vector size="52" baseType="lpstr">
      <vt:lpstr>Kai</vt:lpstr>
      <vt:lpstr>KaiTi</vt:lpstr>
      <vt:lpstr>Kaiti TC</vt:lpstr>
      <vt:lpstr>Arial</vt:lpstr>
      <vt:lpstr>Avenir Next LT Pro</vt:lpstr>
      <vt:lpstr>Calibri</vt:lpstr>
      <vt:lpstr>Sagona Book</vt:lpstr>
      <vt:lpstr>The Hand Extrablack</vt:lpstr>
      <vt:lpstr>Times New Roman</vt:lpstr>
      <vt:lpstr>BlobVTI</vt:lpstr>
      <vt:lpstr>Learn to Teach Mandarin: CPD for KS2 and KS3 teachers</vt:lpstr>
      <vt:lpstr>tones and colours </vt:lpstr>
      <vt:lpstr>for example</vt:lpstr>
      <vt:lpstr>饮食 bwyd a diod food and drink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sentence builder 1a</vt:lpstr>
      <vt:lpstr>sentence builder 1b</vt:lpstr>
      <vt:lpstr>mewn bwydty Tsieineaidd</vt:lpstr>
      <vt:lpstr>mewn bwydy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Chinese tea ceremony</vt:lpstr>
      <vt:lpstr>PowerPoint Presentation</vt:lpstr>
      <vt:lpstr>sentence builder 2a</vt:lpstr>
      <vt:lpstr>sentence builder 2b</vt:lpstr>
      <vt:lpstr>mewn ty te</vt:lpstr>
      <vt:lpstr>mewn caffi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Homework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Lesson One</dc:title>
  <dc:creator>yuqi tang</dc:creator>
  <cp:lastModifiedBy>Yuqi Tang</cp:lastModifiedBy>
  <cp:revision>121</cp:revision>
  <dcterms:created xsi:type="dcterms:W3CDTF">2021-09-16T13:00:24Z</dcterms:created>
  <dcterms:modified xsi:type="dcterms:W3CDTF">2022-01-26T13:51:42Z</dcterms:modified>
</cp:coreProperties>
</file>