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72" r:id="rId4"/>
    <p:sldMasterId id="2147483684" r:id="rId5"/>
  </p:sldMasterIdLst>
  <p:notesMasterIdLst>
    <p:notesMasterId r:id="rId31"/>
  </p:notesMasterIdLst>
  <p:sldIdLst>
    <p:sldId id="920" r:id="rId6"/>
    <p:sldId id="269" r:id="rId7"/>
    <p:sldId id="320" r:id="rId8"/>
    <p:sldId id="907" r:id="rId9"/>
    <p:sldId id="930" r:id="rId10"/>
    <p:sldId id="931" r:id="rId11"/>
    <p:sldId id="409" r:id="rId12"/>
    <p:sldId id="439" r:id="rId13"/>
    <p:sldId id="441" r:id="rId14"/>
    <p:sldId id="900" r:id="rId15"/>
    <p:sldId id="466" r:id="rId16"/>
    <p:sldId id="927" r:id="rId17"/>
    <p:sldId id="925" r:id="rId18"/>
    <p:sldId id="933" r:id="rId19"/>
    <p:sldId id="934" r:id="rId20"/>
    <p:sldId id="515" r:id="rId21"/>
    <p:sldId id="698" r:id="rId22"/>
    <p:sldId id="908" r:id="rId23"/>
    <p:sldId id="871" r:id="rId24"/>
    <p:sldId id="289" r:id="rId25"/>
    <p:sldId id="935" r:id="rId26"/>
    <p:sldId id="315" r:id="rId27"/>
    <p:sldId id="456" r:id="rId28"/>
    <p:sldId id="311" r:id="rId29"/>
    <p:sldId id="424" r:id="rId30"/>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920"/>
            <p14:sldId id="269"/>
            <p14:sldId id="320"/>
            <p14:sldId id="907"/>
            <p14:sldId id="930"/>
            <p14:sldId id="931"/>
            <p14:sldId id="409"/>
            <p14:sldId id="439"/>
            <p14:sldId id="441"/>
            <p14:sldId id="900"/>
            <p14:sldId id="466"/>
            <p14:sldId id="927"/>
            <p14:sldId id="925"/>
            <p14:sldId id="933"/>
            <p14:sldId id="934"/>
            <p14:sldId id="515"/>
            <p14:sldId id="698"/>
            <p14:sldId id="908"/>
            <p14:sldId id="871"/>
            <p14:sldId id="289"/>
            <p14:sldId id="935"/>
            <p14:sldId id="315"/>
            <p14:sldId id="456"/>
            <p14:sldId id="311"/>
            <p14:sldId id="42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a:srgbClr val="FFC000"/>
    <a:srgbClr val="E7E7E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874E7B-411D-418F-A973-701D97F17C7A}" v="55" dt="2026-04-14T16:13:46.2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78571" autoAdjust="0"/>
  </p:normalViewPr>
  <p:slideViewPr>
    <p:cSldViewPr snapToGrid="0">
      <p:cViewPr varScale="1">
        <p:scale>
          <a:sx n="68" d="100"/>
          <a:sy n="68" d="100"/>
        </p:scale>
        <p:origin x="51" y="240"/>
      </p:cViewPr>
      <p:guideLst/>
    </p:cSldViewPr>
  </p:slideViewPr>
  <p:notesTextViewPr>
    <p:cViewPr>
      <p:scale>
        <a:sx n="1" d="1"/>
        <a:sy n="1" d="1"/>
      </p:scale>
      <p:origin x="0" y="0"/>
    </p:cViewPr>
  </p:notesTextViewPr>
  <p:sorterViewPr>
    <p:cViewPr varScale="1">
      <p:scale>
        <a:sx n="1" d="1"/>
        <a:sy n="1" d="1"/>
      </p:scale>
      <p:origin x="0" y="-22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custSel addSld delSld modSld sldOrd modSection">
      <pc:chgData name="James Williams" userId="c957a50b-491f-4d94-b4bc-52aca3e2340d" providerId="ADAL" clId="{24AD1EBB-B856-443B-9200-42FCDD6529A9}" dt="2026-04-14T16:15:33.489" v="3394" actId="20577"/>
      <pc:docMkLst>
        <pc:docMk/>
      </pc:docMkLst>
      <pc:sldChg chg="addSp delSp modSp mod">
        <pc:chgData name="James Williams" userId="c957a50b-491f-4d94-b4bc-52aca3e2340d" providerId="ADAL" clId="{24AD1EBB-B856-443B-9200-42FCDD6529A9}" dt="2026-04-14T15:21:03.499" v="2254" actId="6549"/>
        <pc:sldMkLst>
          <pc:docMk/>
          <pc:sldMk cId="395640300" sldId="269"/>
        </pc:sldMkLst>
        <pc:spChg chg="mod">
          <ac:chgData name="James Williams" userId="c957a50b-491f-4d94-b4bc-52aca3e2340d" providerId="ADAL" clId="{24AD1EBB-B856-443B-9200-42FCDD6529A9}" dt="2026-04-14T15:21:03.499" v="2254" actId="6549"/>
          <ac:spMkLst>
            <pc:docMk/>
            <pc:sldMk cId="395640300" sldId="269"/>
            <ac:spMk id="3" creationId="{4B758968-7626-41FE-A7FF-09DF80DF54AC}"/>
          </ac:spMkLst>
        </pc:spChg>
        <pc:spChg chg="del">
          <ac:chgData name="James Williams" userId="c957a50b-491f-4d94-b4bc-52aca3e2340d" providerId="ADAL" clId="{24AD1EBB-B856-443B-9200-42FCDD6529A9}" dt="2026-04-14T15:20:34.696" v="2225" actId="478"/>
          <ac:spMkLst>
            <pc:docMk/>
            <pc:sldMk cId="395640300" sldId="269"/>
            <ac:spMk id="6" creationId="{BFE9D26E-B7A6-48C5-8C36-002D12A90D4D}"/>
          </ac:spMkLst>
        </pc:spChg>
        <pc:picChg chg="add mod">
          <ac:chgData name="James Williams" userId="c957a50b-491f-4d94-b4bc-52aca3e2340d" providerId="ADAL" clId="{24AD1EBB-B856-443B-9200-42FCDD6529A9}" dt="2026-04-14T15:20:35.319" v="2226"/>
          <ac:picMkLst>
            <pc:docMk/>
            <pc:sldMk cId="395640300" sldId="269"/>
            <ac:picMk id="2" creationId="{553EDF81-9C89-1402-2D82-7BB2A1602C96}"/>
          </ac:picMkLst>
        </pc:picChg>
        <pc:picChg chg="del">
          <ac:chgData name="James Williams" userId="c957a50b-491f-4d94-b4bc-52aca3e2340d" providerId="ADAL" clId="{24AD1EBB-B856-443B-9200-42FCDD6529A9}" dt="2026-04-14T15:20:34.696" v="2225" actId="478"/>
          <ac:picMkLst>
            <pc:docMk/>
            <pc:sldMk cId="395640300" sldId="269"/>
            <ac:picMk id="4" creationId="{53A1EC75-207A-48A6-B549-9EFD13CD14F7}"/>
          </ac:picMkLst>
        </pc:picChg>
      </pc:sldChg>
      <pc:sldChg chg="addSp delSp modSp mod">
        <pc:chgData name="James Williams" userId="c957a50b-491f-4d94-b4bc-52aca3e2340d" providerId="ADAL" clId="{24AD1EBB-B856-443B-9200-42FCDD6529A9}" dt="2026-04-14T15:48:56.587" v="2890" actId="1076"/>
        <pc:sldMkLst>
          <pc:docMk/>
          <pc:sldMk cId="4072870252" sldId="320"/>
        </pc:sldMkLst>
        <pc:spChg chg="mod">
          <ac:chgData name="James Williams" userId="c957a50b-491f-4d94-b4bc-52aca3e2340d" providerId="ADAL" clId="{24AD1EBB-B856-443B-9200-42FCDD6529A9}" dt="2026-04-14T15:48:48.203" v="2888" actId="1076"/>
          <ac:spMkLst>
            <pc:docMk/>
            <pc:sldMk cId="4072870252" sldId="320"/>
            <ac:spMk id="2" creationId="{B2389724-1B64-457E-B21D-625D52E03907}"/>
          </ac:spMkLst>
        </pc:spChg>
        <pc:spChg chg="mod">
          <ac:chgData name="James Williams" userId="c957a50b-491f-4d94-b4bc-52aca3e2340d" providerId="ADAL" clId="{24AD1EBB-B856-443B-9200-42FCDD6529A9}" dt="2026-04-14T15:48:50.667" v="2889" actId="1076"/>
          <ac:spMkLst>
            <pc:docMk/>
            <pc:sldMk cId="4072870252" sldId="320"/>
            <ac:spMk id="3" creationId="{422CFA14-634B-4B25-9B9E-54387B1760E4}"/>
          </ac:spMkLst>
        </pc:spChg>
        <pc:spChg chg="add del">
          <ac:chgData name="James Williams" userId="c957a50b-491f-4d94-b4bc-52aca3e2340d" providerId="ADAL" clId="{24AD1EBB-B856-443B-9200-42FCDD6529A9}" dt="2026-04-14T11:11:50.496" v="657" actId="22"/>
          <ac:spMkLst>
            <pc:docMk/>
            <pc:sldMk cId="4072870252" sldId="320"/>
            <ac:spMk id="5" creationId="{64275E5E-FF12-AB44-B4A3-28B9A9A9A8E3}"/>
          </ac:spMkLst>
        </pc:spChg>
        <pc:grpChg chg="mod">
          <ac:chgData name="James Williams" userId="c957a50b-491f-4d94-b4bc-52aca3e2340d" providerId="ADAL" clId="{24AD1EBB-B856-443B-9200-42FCDD6529A9}" dt="2026-04-14T15:48:56.587" v="2890" actId="1076"/>
          <ac:grpSpMkLst>
            <pc:docMk/>
            <pc:sldMk cId="4072870252" sldId="320"/>
            <ac:grpSpMk id="13" creationId="{CB0AC1B8-5959-4147-8636-B1BD1D1FB77B}"/>
          </ac:grpSpMkLst>
        </pc:grpChg>
      </pc:sldChg>
      <pc:sldChg chg="addSp modSp add mod">
        <pc:chgData name="James Williams" userId="c957a50b-491f-4d94-b4bc-52aca3e2340d" providerId="ADAL" clId="{24AD1EBB-B856-443B-9200-42FCDD6529A9}" dt="2026-04-14T14:24:11.954" v="1169" actId="164"/>
        <pc:sldMkLst>
          <pc:docMk/>
          <pc:sldMk cId="2215005697" sldId="409"/>
        </pc:sldMkLst>
        <pc:spChg chg="mod">
          <ac:chgData name="James Williams" userId="c957a50b-491f-4d94-b4bc-52aca3e2340d" providerId="ADAL" clId="{24AD1EBB-B856-443B-9200-42FCDD6529A9}" dt="2026-04-14T14:23:51.888" v="1168" actId="1076"/>
          <ac:spMkLst>
            <pc:docMk/>
            <pc:sldMk cId="2215005697" sldId="409"/>
            <ac:spMk id="2" creationId="{52C4903B-4BE2-4039-9FAB-CFA6B8135BBD}"/>
          </ac:spMkLst>
        </pc:spChg>
        <pc:grpChg chg="add mod">
          <ac:chgData name="James Williams" userId="c957a50b-491f-4d94-b4bc-52aca3e2340d" providerId="ADAL" clId="{24AD1EBB-B856-443B-9200-42FCDD6529A9}" dt="2026-04-14T14:24:11.954" v="1169" actId="164"/>
          <ac:grpSpMkLst>
            <pc:docMk/>
            <pc:sldMk cId="2215005697" sldId="409"/>
            <ac:grpSpMk id="3" creationId="{3E3D9C49-2870-897C-E9FA-69939066D124}"/>
          </ac:grpSpMkLst>
        </pc:grpChg>
        <pc:picChg chg="mod">
          <ac:chgData name="James Williams" userId="c957a50b-491f-4d94-b4bc-52aca3e2340d" providerId="ADAL" clId="{24AD1EBB-B856-443B-9200-42FCDD6529A9}" dt="2026-04-14T14:24:11.954" v="1169" actId="164"/>
          <ac:picMkLst>
            <pc:docMk/>
            <pc:sldMk cId="2215005697" sldId="409"/>
            <ac:picMk id="4" creationId="{484BA91B-139D-5ADA-CB47-AAA3906C998C}"/>
          </ac:picMkLst>
        </pc:picChg>
        <pc:picChg chg="mod">
          <ac:chgData name="James Williams" userId="c957a50b-491f-4d94-b4bc-52aca3e2340d" providerId="ADAL" clId="{24AD1EBB-B856-443B-9200-42FCDD6529A9}" dt="2026-04-14T14:24:11.954" v="1169" actId="164"/>
          <ac:picMkLst>
            <pc:docMk/>
            <pc:sldMk cId="2215005697" sldId="409"/>
            <ac:picMk id="6" creationId="{791DC5A2-4606-4611-8CF3-7A56F017A1BF}"/>
          </ac:picMkLst>
        </pc:picChg>
        <pc:picChg chg="mod">
          <ac:chgData name="James Williams" userId="c957a50b-491f-4d94-b4bc-52aca3e2340d" providerId="ADAL" clId="{24AD1EBB-B856-443B-9200-42FCDD6529A9}" dt="2026-04-14T14:24:11.954" v="1169" actId="164"/>
          <ac:picMkLst>
            <pc:docMk/>
            <pc:sldMk cId="2215005697" sldId="409"/>
            <ac:picMk id="7" creationId="{DD291833-1309-8B7A-BD21-AB41465B6E8C}"/>
          </ac:picMkLst>
        </pc:picChg>
      </pc:sldChg>
      <pc:sldChg chg="addSp delSp modSp add mod">
        <pc:chgData name="James Williams" userId="c957a50b-491f-4d94-b4bc-52aca3e2340d" providerId="ADAL" clId="{24AD1EBB-B856-443B-9200-42FCDD6529A9}" dt="2026-04-14T14:34:18.839" v="1348" actId="1076"/>
        <pc:sldMkLst>
          <pc:docMk/>
          <pc:sldMk cId="3836643071" sldId="439"/>
        </pc:sldMkLst>
        <pc:spChg chg="mod">
          <ac:chgData name="James Williams" userId="c957a50b-491f-4d94-b4bc-52aca3e2340d" providerId="ADAL" clId="{24AD1EBB-B856-443B-9200-42FCDD6529A9}" dt="2026-04-14T14:34:18.839" v="1348" actId="1076"/>
          <ac:spMkLst>
            <pc:docMk/>
            <pc:sldMk cId="3836643071" sldId="439"/>
            <ac:spMk id="2" creationId="{49859D40-FCC9-4789-AC49-58C306FCD1FE}"/>
          </ac:spMkLst>
        </pc:spChg>
        <pc:spChg chg="mod">
          <ac:chgData name="James Williams" userId="c957a50b-491f-4d94-b4bc-52aca3e2340d" providerId="ADAL" clId="{24AD1EBB-B856-443B-9200-42FCDD6529A9}" dt="2026-04-14T14:31:55.767" v="1301" actId="1076"/>
          <ac:spMkLst>
            <pc:docMk/>
            <pc:sldMk cId="3836643071" sldId="439"/>
            <ac:spMk id="3" creationId="{63768F66-3EDF-40DB-8D5D-1A9A61FD2EF1}"/>
          </ac:spMkLst>
        </pc:spChg>
        <pc:picChg chg="del">
          <ac:chgData name="James Williams" userId="c957a50b-491f-4d94-b4bc-52aca3e2340d" providerId="ADAL" clId="{24AD1EBB-B856-443B-9200-42FCDD6529A9}" dt="2026-04-14T14:29:00.987" v="1192" actId="478"/>
          <ac:picMkLst>
            <pc:docMk/>
            <pc:sldMk cId="3836643071" sldId="439"/>
            <ac:picMk id="4" creationId="{9814F72E-0603-417E-87E7-DD65D0EB265D}"/>
          </ac:picMkLst>
        </pc:picChg>
        <pc:picChg chg="add mod">
          <ac:chgData name="James Williams" userId="c957a50b-491f-4d94-b4bc-52aca3e2340d" providerId="ADAL" clId="{24AD1EBB-B856-443B-9200-42FCDD6529A9}" dt="2026-04-14T14:33:41.932" v="1338" actId="1076"/>
          <ac:picMkLst>
            <pc:docMk/>
            <pc:sldMk cId="3836643071" sldId="439"/>
            <ac:picMk id="6" creationId="{17922277-37F1-A682-EA53-B4CAF5DABF29}"/>
          </ac:picMkLst>
        </pc:picChg>
        <pc:picChg chg="add del mod">
          <ac:chgData name="James Williams" userId="c957a50b-491f-4d94-b4bc-52aca3e2340d" providerId="ADAL" clId="{24AD1EBB-B856-443B-9200-42FCDD6529A9}" dt="2026-04-14T14:33:44.823" v="1339" actId="21"/>
          <ac:picMkLst>
            <pc:docMk/>
            <pc:sldMk cId="3836643071" sldId="439"/>
            <ac:picMk id="8" creationId="{A933C6D7-62E6-6BB9-85F9-AE531F6EC79F}"/>
          </ac:picMkLst>
        </pc:picChg>
      </pc:sldChg>
      <pc:sldChg chg="addSp modSp add mod">
        <pc:chgData name="James Williams" userId="c957a50b-491f-4d94-b4bc-52aca3e2340d" providerId="ADAL" clId="{24AD1EBB-B856-443B-9200-42FCDD6529A9}" dt="2026-04-14T14:37:52.762" v="1556" actId="20577"/>
        <pc:sldMkLst>
          <pc:docMk/>
          <pc:sldMk cId="2513537202" sldId="441"/>
        </pc:sldMkLst>
        <pc:spChg chg="mod">
          <ac:chgData name="James Williams" userId="c957a50b-491f-4d94-b4bc-52aca3e2340d" providerId="ADAL" clId="{24AD1EBB-B856-443B-9200-42FCDD6529A9}" dt="2026-04-14T14:34:30.945" v="1349" actId="403"/>
          <ac:spMkLst>
            <pc:docMk/>
            <pc:sldMk cId="2513537202" sldId="441"/>
            <ac:spMk id="2" creationId="{A0636F34-EE13-4CF4-9B01-960C07A12CE0}"/>
          </ac:spMkLst>
        </pc:spChg>
        <pc:spChg chg="mod">
          <ac:chgData name="James Williams" userId="c957a50b-491f-4d94-b4bc-52aca3e2340d" providerId="ADAL" clId="{24AD1EBB-B856-443B-9200-42FCDD6529A9}" dt="2026-04-14T14:37:52.762" v="1556" actId="20577"/>
          <ac:spMkLst>
            <pc:docMk/>
            <pc:sldMk cId="2513537202" sldId="441"/>
            <ac:spMk id="3" creationId="{366C1933-2088-4E49-9D9B-5B616701CE5C}"/>
          </ac:spMkLst>
        </pc:spChg>
        <pc:picChg chg="mod">
          <ac:chgData name="James Williams" userId="c957a50b-491f-4d94-b4bc-52aca3e2340d" providerId="ADAL" clId="{24AD1EBB-B856-443B-9200-42FCDD6529A9}" dt="2026-04-14T14:34:12.283" v="1347" actId="1076"/>
          <ac:picMkLst>
            <pc:docMk/>
            <pc:sldMk cId="2513537202" sldId="441"/>
            <ac:picMk id="4" creationId="{97D048CB-C45C-D2A9-037E-AD8CBE2C276A}"/>
          </ac:picMkLst>
        </pc:picChg>
        <pc:picChg chg="add mod">
          <ac:chgData name="James Williams" userId="c957a50b-491f-4d94-b4bc-52aca3e2340d" providerId="ADAL" clId="{24AD1EBB-B856-443B-9200-42FCDD6529A9}" dt="2026-04-14T14:34:08.349" v="1346" actId="1076"/>
          <ac:picMkLst>
            <pc:docMk/>
            <pc:sldMk cId="2513537202" sldId="441"/>
            <ac:picMk id="8" creationId="{A933C6D7-62E6-6BB9-85F9-AE531F6EC79F}"/>
          </ac:picMkLst>
        </pc:picChg>
      </pc:sldChg>
      <pc:sldChg chg="modSp mod">
        <pc:chgData name="James Williams" userId="c957a50b-491f-4d94-b4bc-52aca3e2340d" providerId="ADAL" clId="{24AD1EBB-B856-443B-9200-42FCDD6529A9}" dt="2026-04-14T15:51:32.834" v="2917" actId="20577"/>
        <pc:sldMkLst>
          <pc:docMk/>
          <pc:sldMk cId="450676214" sldId="456"/>
        </pc:sldMkLst>
        <pc:spChg chg="mod">
          <ac:chgData name="James Williams" userId="c957a50b-491f-4d94-b4bc-52aca3e2340d" providerId="ADAL" clId="{24AD1EBB-B856-443B-9200-42FCDD6529A9}" dt="2026-04-14T15:51:32.834" v="2917" actId="20577"/>
          <ac:spMkLst>
            <pc:docMk/>
            <pc:sldMk cId="450676214" sldId="456"/>
            <ac:spMk id="3" creationId="{58ED0ABB-E322-BFA7-CAC6-F19F0EFD6A82}"/>
          </ac:spMkLst>
        </pc:spChg>
      </pc:sldChg>
      <pc:sldChg chg="addSp modSp add mod">
        <pc:chgData name="James Williams" userId="c957a50b-491f-4d94-b4bc-52aca3e2340d" providerId="ADAL" clId="{24AD1EBB-B856-443B-9200-42FCDD6529A9}" dt="2026-04-14T15:28:24.089" v="2284" actId="207"/>
        <pc:sldMkLst>
          <pc:docMk/>
          <pc:sldMk cId="3378840466" sldId="466"/>
        </pc:sldMkLst>
        <pc:spChg chg="mod">
          <ac:chgData name="James Williams" userId="c957a50b-491f-4d94-b4bc-52aca3e2340d" providerId="ADAL" clId="{24AD1EBB-B856-443B-9200-42FCDD6529A9}" dt="2026-04-14T14:49:12.489" v="1875" actId="403"/>
          <ac:spMkLst>
            <pc:docMk/>
            <pc:sldMk cId="3378840466" sldId="466"/>
            <ac:spMk id="2" creationId="{BE3C3E21-4D6C-4F06-AAD5-3B91646035FC}"/>
          </ac:spMkLst>
        </pc:spChg>
        <pc:spChg chg="mod">
          <ac:chgData name="James Williams" userId="c957a50b-491f-4d94-b4bc-52aca3e2340d" providerId="ADAL" clId="{24AD1EBB-B856-443B-9200-42FCDD6529A9}" dt="2026-04-14T15:28:24.089" v="2284" actId="207"/>
          <ac:spMkLst>
            <pc:docMk/>
            <pc:sldMk cId="3378840466" sldId="466"/>
            <ac:spMk id="3" creationId="{31162C5B-93F6-4877-9E69-BCD077783C41}"/>
          </ac:spMkLst>
        </pc:spChg>
        <pc:picChg chg="add mod">
          <ac:chgData name="James Williams" userId="c957a50b-491f-4d94-b4bc-52aca3e2340d" providerId="ADAL" clId="{24AD1EBB-B856-443B-9200-42FCDD6529A9}" dt="2026-04-14T14:49:02.461" v="1873" actId="1076"/>
          <ac:picMkLst>
            <pc:docMk/>
            <pc:sldMk cId="3378840466" sldId="466"/>
            <ac:picMk id="4" creationId="{E1B577D4-158E-CFD4-499A-CF0E157F6818}"/>
          </ac:picMkLst>
        </pc:picChg>
      </pc:sldChg>
      <pc:sldChg chg="addSp delSp modSp mod">
        <pc:chgData name="James Williams" userId="c957a50b-491f-4d94-b4bc-52aca3e2340d" providerId="ADAL" clId="{24AD1EBB-B856-443B-9200-42FCDD6529A9}" dt="2026-04-14T15:47:30.839" v="2875" actId="1076"/>
        <pc:sldMkLst>
          <pc:docMk/>
          <pc:sldMk cId="3865561618" sldId="515"/>
        </pc:sldMkLst>
        <pc:spChg chg="mod">
          <ac:chgData name="James Williams" userId="c957a50b-491f-4d94-b4bc-52aca3e2340d" providerId="ADAL" clId="{24AD1EBB-B856-443B-9200-42FCDD6529A9}" dt="2026-04-14T15:43:26.415" v="2501" actId="14100"/>
          <ac:spMkLst>
            <pc:docMk/>
            <pc:sldMk cId="3865561618" sldId="515"/>
            <ac:spMk id="2" creationId="{00000000-0000-0000-0000-000000000000}"/>
          </ac:spMkLst>
        </pc:spChg>
        <pc:spChg chg="mod">
          <ac:chgData name="James Williams" userId="c957a50b-491f-4d94-b4bc-52aca3e2340d" providerId="ADAL" clId="{24AD1EBB-B856-443B-9200-42FCDD6529A9}" dt="2026-04-14T15:47:27.703" v="2874" actId="1076"/>
          <ac:spMkLst>
            <pc:docMk/>
            <pc:sldMk cId="3865561618" sldId="515"/>
            <ac:spMk id="3" creationId="{00000000-0000-0000-0000-000000000000}"/>
          </ac:spMkLst>
        </pc:spChg>
        <pc:spChg chg="mod">
          <ac:chgData name="James Williams" userId="c957a50b-491f-4d94-b4bc-52aca3e2340d" providerId="ADAL" clId="{24AD1EBB-B856-443B-9200-42FCDD6529A9}" dt="2026-04-14T15:43:35.807" v="2503" actId="1076"/>
          <ac:spMkLst>
            <pc:docMk/>
            <pc:sldMk cId="3865561618" sldId="515"/>
            <ac:spMk id="4" creationId="{CCF1CEA4-76F4-4482-8530-2FACA57659F7}"/>
          </ac:spMkLst>
        </pc:spChg>
        <pc:spChg chg="del">
          <ac:chgData name="James Williams" userId="c957a50b-491f-4d94-b4bc-52aca3e2340d" providerId="ADAL" clId="{24AD1EBB-B856-443B-9200-42FCDD6529A9}" dt="2026-04-14T15:30:04.775" v="2314" actId="478"/>
          <ac:spMkLst>
            <pc:docMk/>
            <pc:sldMk cId="3865561618" sldId="515"/>
            <ac:spMk id="14" creationId="{6CA1AC31-1A74-F5E5-F16B-78168DFFCDB9}"/>
          </ac:spMkLst>
        </pc:spChg>
        <pc:spChg chg="add mod">
          <ac:chgData name="James Williams" userId="c957a50b-491f-4d94-b4bc-52aca3e2340d" providerId="ADAL" clId="{24AD1EBB-B856-443B-9200-42FCDD6529A9}" dt="2026-04-14T15:47:30.839" v="2875" actId="1076"/>
          <ac:spMkLst>
            <pc:docMk/>
            <pc:sldMk cId="3865561618" sldId="515"/>
            <ac:spMk id="16" creationId="{6D6B515E-1D95-61C0-FD98-8BE28E393413}"/>
          </ac:spMkLst>
        </pc:spChg>
        <pc:grpChg chg="add mod">
          <ac:chgData name="James Williams" userId="c957a50b-491f-4d94-b4bc-52aca3e2340d" providerId="ADAL" clId="{24AD1EBB-B856-443B-9200-42FCDD6529A9}" dt="2026-04-14T15:43:07.740" v="2493" actId="1076"/>
          <ac:grpSpMkLst>
            <pc:docMk/>
            <pc:sldMk cId="3865561618" sldId="515"/>
            <ac:grpSpMk id="5" creationId="{FF675853-5AF2-747A-B112-3B7FFB37092D}"/>
          </ac:grpSpMkLst>
        </pc:grpChg>
        <pc:grpChg chg="del mod">
          <ac:chgData name="James Williams" userId="c957a50b-491f-4d94-b4bc-52aca3e2340d" providerId="ADAL" clId="{24AD1EBB-B856-443B-9200-42FCDD6529A9}" dt="2026-04-14T15:43:03.683" v="2491" actId="478"/>
          <ac:grpSpMkLst>
            <pc:docMk/>
            <pc:sldMk cId="3865561618" sldId="515"/>
            <ac:grpSpMk id="9" creationId="{1A1C3BF7-52A5-4997-AEEC-629669DCDF17}"/>
          </ac:grpSpMkLst>
        </pc:grpChg>
        <pc:picChg chg="mod">
          <ac:chgData name="James Williams" userId="c957a50b-491f-4d94-b4bc-52aca3e2340d" providerId="ADAL" clId="{24AD1EBB-B856-443B-9200-42FCDD6529A9}" dt="2026-04-14T15:43:05.492" v="2492"/>
          <ac:picMkLst>
            <pc:docMk/>
            <pc:sldMk cId="3865561618" sldId="515"/>
            <ac:picMk id="6" creationId="{88197E18-29A1-1806-C019-6845CE146D05}"/>
          </ac:picMkLst>
        </pc:picChg>
        <pc:picChg chg="mod">
          <ac:chgData name="James Williams" userId="c957a50b-491f-4d94-b4bc-52aca3e2340d" providerId="ADAL" clId="{24AD1EBB-B856-443B-9200-42FCDD6529A9}" dt="2026-04-14T15:43:05.492" v="2492"/>
          <ac:picMkLst>
            <pc:docMk/>
            <pc:sldMk cId="3865561618" sldId="515"/>
            <ac:picMk id="7" creationId="{E3D8F547-BE45-3E1F-98E0-7877229FA41D}"/>
          </ac:picMkLst>
        </pc:picChg>
        <pc:picChg chg="mod">
          <ac:chgData name="James Williams" userId="c957a50b-491f-4d94-b4bc-52aca3e2340d" providerId="ADAL" clId="{24AD1EBB-B856-443B-9200-42FCDD6529A9}" dt="2026-04-14T15:43:05.492" v="2492"/>
          <ac:picMkLst>
            <pc:docMk/>
            <pc:sldMk cId="3865561618" sldId="515"/>
            <ac:picMk id="8" creationId="{DB6435C5-0FA3-1238-67F6-753CCCDD46BF}"/>
          </ac:picMkLst>
        </pc:picChg>
        <pc:picChg chg="mod">
          <ac:chgData name="James Williams" userId="c957a50b-491f-4d94-b4bc-52aca3e2340d" providerId="ADAL" clId="{24AD1EBB-B856-443B-9200-42FCDD6529A9}" dt="2026-04-14T15:43:05.492" v="2492"/>
          <ac:picMkLst>
            <pc:docMk/>
            <pc:sldMk cId="3865561618" sldId="515"/>
            <ac:picMk id="15" creationId="{006B511D-65B1-C9D7-F966-6516B16F0575}"/>
          </ac:picMkLst>
        </pc:picChg>
      </pc:sldChg>
      <pc:sldChg chg="del">
        <pc:chgData name="James Williams" userId="c957a50b-491f-4d94-b4bc-52aca3e2340d" providerId="ADAL" clId="{24AD1EBB-B856-443B-9200-42FCDD6529A9}" dt="2026-04-14T15:39:42.358" v="2460" actId="2696"/>
        <pc:sldMkLst>
          <pc:docMk/>
          <pc:sldMk cId="556541145" sldId="516"/>
        </pc:sldMkLst>
      </pc:sldChg>
      <pc:sldChg chg="add del">
        <pc:chgData name="James Williams" userId="c957a50b-491f-4d94-b4bc-52aca3e2340d" providerId="ADAL" clId="{24AD1EBB-B856-443B-9200-42FCDD6529A9}" dt="2026-04-14T14:54:10.307" v="1981" actId="2696"/>
        <pc:sldMkLst>
          <pc:docMk/>
          <pc:sldMk cId="1795785156" sldId="588"/>
        </pc:sldMkLst>
      </pc:sldChg>
      <pc:sldChg chg="del">
        <pc:chgData name="James Williams" userId="c957a50b-491f-4d94-b4bc-52aca3e2340d" providerId="ADAL" clId="{24AD1EBB-B856-443B-9200-42FCDD6529A9}" dt="2026-04-14T15:50:56.103" v="2903" actId="2696"/>
        <pc:sldMkLst>
          <pc:docMk/>
          <pc:sldMk cId="4141932491" sldId="696"/>
        </pc:sldMkLst>
      </pc:sldChg>
      <pc:sldChg chg="modSp mod">
        <pc:chgData name="James Williams" userId="c957a50b-491f-4d94-b4bc-52aca3e2340d" providerId="ADAL" clId="{24AD1EBB-B856-443B-9200-42FCDD6529A9}" dt="2026-04-14T16:13:01.065" v="3289" actId="113"/>
        <pc:sldMkLst>
          <pc:docMk/>
          <pc:sldMk cId="754195603" sldId="698"/>
        </pc:sldMkLst>
        <pc:spChg chg="mod">
          <ac:chgData name="James Williams" userId="c957a50b-491f-4d94-b4bc-52aca3e2340d" providerId="ADAL" clId="{24AD1EBB-B856-443B-9200-42FCDD6529A9}" dt="2026-04-14T16:08:49.887" v="3176" actId="14100"/>
          <ac:spMkLst>
            <pc:docMk/>
            <pc:sldMk cId="754195603" sldId="698"/>
            <ac:spMk id="2" creationId="{418B39DC-0FB0-C9C2-EF68-A1C025327652}"/>
          </ac:spMkLst>
        </pc:spChg>
        <pc:spChg chg="mod">
          <ac:chgData name="James Williams" userId="c957a50b-491f-4d94-b4bc-52aca3e2340d" providerId="ADAL" clId="{24AD1EBB-B856-443B-9200-42FCDD6529A9}" dt="2026-04-14T16:13:01.065" v="3289" actId="113"/>
          <ac:spMkLst>
            <pc:docMk/>
            <pc:sldMk cId="754195603" sldId="698"/>
            <ac:spMk id="3" creationId="{67661A57-F8BC-13D9-72EA-6EA527E4AF7F}"/>
          </ac:spMkLst>
        </pc:spChg>
        <pc:spChg chg="mod">
          <ac:chgData name="James Williams" userId="c957a50b-491f-4d94-b4bc-52aca3e2340d" providerId="ADAL" clId="{24AD1EBB-B856-443B-9200-42FCDD6529A9}" dt="2026-04-14T16:08:51.879" v="3177" actId="1076"/>
          <ac:spMkLst>
            <pc:docMk/>
            <pc:sldMk cId="754195603" sldId="698"/>
            <ac:spMk id="4" creationId="{9D356E5A-3A74-5183-010E-3F740DEF7090}"/>
          </ac:spMkLst>
        </pc:spChg>
      </pc:sldChg>
      <pc:sldChg chg="modSp mod">
        <pc:chgData name="James Williams" userId="c957a50b-491f-4d94-b4bc-52aca3e2340d" providerId="ADAL" clId="{24AD1EBB-B856-443B-9200-42FCDD6529A9}" dt="2026-04-14T16:15:33.489" v="3394" actId="20577"/>
        <pc:sldMkLst>
          <pc:docMk/>
          <pc:sldMk cId="2171981741" sldId="871"/>
        </pc:sldMkLst>
        <pc:spChg chg="mod">
          <ac:chgData name="James Williams" userId="c957a50b-491f-4d94-b4bc-52aca3e2340d" providerId="ADAL" clId="{24AD1EBB-B856-443B-9200-42FCDD6529A9}" dt="2026-04-14T16:15:33.489" v="3394" actId="20577"/>
          <ac:spMkLst>
            <pc:docMk/>
            <pc:sldMk cId="2171981741" sldId="871"/>
            <ac:spMk id="12" creationId="{4F11D2B7-5FBE-F512-61A3-00E728EE2EB5}"/>
          </ac:spMkLst>
        </pc:spChg>
      </pc:sldChg>
      <pc:sldChg chg="add del">
        <pc:chgData name="James Williams" userId="c957a50b-491f-4d94-b4bc-52aca3e2340d" providerId="ADAL" clId="{24AD1EBB-B856-443B-9200-42FCDD6529A9}" dt="2026-04-14T14:59:45.084" v="2083" actId="2696"/>
        <pc:sldMkLst>
          <pc:docMk/>
          <pc:sldMk cId="3083971224" sldId="896"/>
        </pc:sldMkLst>
      </pc:sldChg>
      <pc:sldChg chg="modSp add mod">
        <pc:chgData name="James Williams" userId="c957a50b-491f-4d94-b4bc-52aca3e2340d" providerId="ADAL" clId="{24AD1EBB-B856-443B-9200-42FCDD6529A9}" dt="2026-04-14T14:42:08.363" v="1794" actId="207"/>
        <pc:sldMkLst>
          <pc:docMk/>
          <pc:sldMk cId="4110948417" sldId="900"/>
        </pc:sldMkLst>
        <pc:spChg chg="mod">
          <ac:chgData name="James Williams" userId="c957a50b-491f-4d94-b4bc-52aca3e2340d" providerId="ADAL" clId="{24AD1EBB-B856-443B-9200-42FCDD6529A9}" dt="2026-04-14T14:41:21.527" v="1771" actId="1076"/>
          <ac:spMkLst>
            <pc:docMk/>
            <pc:sldMk cId="4110948417" sldId="900"/>
            <ac:spMk id="2" creationId="{C9C2E95A-DA47-657A-041D-75A11A6B5116}"/>
          </ac:spMkLst>
        </pc:spChg>
        <pc:spChg chg="mod">
          <ac:chgData name="James Williams" userId="c957a50b-491f-4d94-b4bc-52aca3e2340d" providerId="ADAL" clId="{24AD1EBB-B856-443B-9200-42FCDD6529A9}" dt="2026-04-14T14:42:08.363" v="1794" actId="207"/>
          <ac:spMkLst>
            <pc:docMk/>
            <pc:sldMk cId="4110948417" sldId="900"/>
            <ac:spMk id="3" creationId="{9EBA09C1-2F11-8436-1A2B-2BF08FF99706}"/>
          </ac:spMkLst>
        </pc:spChg>
      </pc:sldChg>
      <pc:sldChg chg="add del">
        <pc:chgData name="James Williams" userId="c957a50b-491f-4d94-b4bc-52aca3e2340d" providerId="ADAL" clId="{24AD1EBB-B856-443B-9200-42FCDD6529A9}" dt="2026-04-14T14:52:39.306" v="1978" actId="2696"/>
        <pc:sldMkLst>
          <pc:docMk/>
          <pc:sldMk cId="2080128260" sldId="902"/>
        </pc:sldMkLst>
      </pc:sldChg>
      <pc:sldChg chg="modSp add del mod">
        <pc:chgData name="James Williams" userId="c957a50b-491f-4d94-b4bc-52aca3e2340d" providerId="ADAL" clId="{24AD1EBB-B856-443B-9200-42FCDD6529A9}" dt="2026-04-14T14:52:44.785" v="1979" actId="2696"/>
        <pc:sldMkLst>
          <pc:docMk/>
          <pc:sldMk cId="3493930451" sldId="903"/>
        </pc:sldMkLst>
        <pc:spChg chg="mod">
          <ac:chgData name="James Williams" userId="c957a50b-491f-4d94-b4bc-52aca3e2340d" providerId="ADAL" clId="{24AD1EBB-B856-443B-9200-42FCDD6529A9}" dt="2026-04-14T14:51:33.043" v="1946" actId="1076"/>
          <ac:spMkLst>
            <pc:docMk/>
            <pc:sldMk cId="3493930451" sldId="903"/>
            <ac:spMk id="2" creationId="{AD88A3F2-9D0A-6BF3-42E3-95CA40BAE59E}"/>
          </ac:spMkLst>
        </pc:spChg>
        <pc:spChg chg="mod">
          <ac:chgData name="James Williams" userId="c957a50b-491f-4d94-b4bc-52aca3e2340d" providerId="ADAL" clId="{24AD1EBB-B856-443B-9200-42FCDD6529A9}" dt="2026-04-14T14:51:28.464" v="1945" actId="20577"/>
          <ac:spMkLst>
            <pc:docMk/>
            <pc:sldMk cId="3493930451" sldId="903"/>
            <ac:spMk id="3" creationId="{2B6ED419-4432-187A-CFD0-AA0F2E87CB7C}"/>
          </ac:spMkLst>
        </pc:spChg>
      </pc:sldChg>
      <pc:sldChg chg="del">
        <pc:chgData name="James Williams" userId="c957a50b-491f-4d94-b4bc-52aca3e2340d" providerId="ADAL" clId="{24AD1EBB-B856-443B-9200-42FCDD6529A9}" dt="2026-04-14T12:06:54.514" v="732" actId="2696"/>
        <pc:sldMkLst>
          <pc:docMk/>
          <pc:sldMk cId="1429184417" sldId="907"/>
        </pc:sldMkLst>
      </pc:sldChg>
      <pc:sldChg chg="modSp add mod">
        <pc:chgData name="James Williams" userId="c957a50b-491f-4d94-b4bc-52aca3e2340d" providerId="ADAL" clId="{24AD1EBB-B856-443B-9200-42FCDD6529A9}" dt="2026-04-14T15:49:55.750" v="2900" actId="1076"/>
        <pc:sldMkLst>
          <pc:docMk/>
          <pc:sldMk cId="2696641998" sldId="907"/>
        </pc:sldMkLst>
        <pc:spChg chg="mod">
          <ac:chgData name="James Williams" userId="c957a50b-491f-4d94-b4bc-52aca3e2340d" providerId="ADAL" clId="{24AD1EBB-B856-443B-9200-42FCDD6529A9}" dt="2026-04-14T15:49:37.922" v="2897" actId="403"/>
          <ac:spMkLst>
            <pc:docMk/>
            <pc:sldMk cId="2696641998" sldId="907"/>
            <ac:spMk id="3" creationId="{13410CA9-0BE2-FDDD-4BF9-99DCE51917CE}"/>
          </ac:spMkLst>
        </pc:spChg>
        <pc:spChg chg="mod">
          <ac:chgData name="James Williams" userId="c957a50b-491f-4d94-b4bc-52aca3e2340d" providerId="ADAL" clId="{24AD1EBB-B856-443B-9200-42FCDD6529A9}" dt="2026-04-14T15:49:55.750" v="2900" actId="1076"/>
          <ac:spMkLst>
            <pc:docMk/>
            <pc:sldMk cId="2696641998" sldId="907"/>
            <ac:spMk id="4" creationId="{1051A446-20FF-1DEC-A542-CF524F2EA965}"/>
          </ac:spMkLst>
        </pc:spChg>
        <pc:picChg chg="mod">
          <ac:chgData name="James Williams" userId="c957a50b-491f-4d94-b4bc-52aca3e2340d" providerId="ADAL" clId="{24AD1EBB-B856-443B-9200-42FCDD6529A9}" dt="2026-04-14T12:41:17.376" v="1019" actId="1076"/>
          <ac:picMkLst>
            <pc:docMk/>
            <pc:sldMk cId="2696641998" sldId="907"/>
            <ac:picMk id="7" creationId="{E61580F4-9E0E-8AE2-FF68-046F7940DF4F}"/>
          </ac:picMkLst>
        </pc:picChg>
      </pc:sldChg>
      <pc:sldChg chg="modSp mod">
        <pc:chgData name="James Williams" userId="c957a50b-491f-4d94-b4bc-52aca3e2340d" providerId="ADAL" clId="{24AD1EBB-B856-443B-9200-42FCDD6529A9}" dt="2026-04-14T16:15:11.867" v="3372" actId="13926"/>
        <pc:sldMkLst>
          <pc:docMk/>
          <pc:sldMk cId="1764096916" sldId="908"/>
        </pc:sldMkLst>
        <pc:spChg chg="mod">
          <ac:chgData name="James Williams" userId="c957a50b-491f-4d94-b4bc-52aca3e2340d" providerId="ADAL" clId="{24AD1EBB-B856-443B-9200-42FCDD6529A9}" dt="2026-04-14T16:15:11.867" v="3372" actId="13926"/>
          <ac:spMkLst>
            <pc:docMk/>
            <pc:sldMk cId="1764096916" sldId="908"/>
            <ac:spMk id="3" creationId="{373DEC70-D12D-B04B-134E-CB6E691C0AD5}"/>
          </ac:spMkLst>
        </pc:spChg>
        <pc:spChg chg="mod">
          <ac:chgData name="James Williams" userId="c957a50b-491f-4d94-b4bc-52aca3e2340d" providerId="ADAL" clId="{24AD1EBB-B856-443B-9200-42FCDD6529A9}" dt="2026-04-14T16:14:59.506" v="3371" actId="13926"/>
          <ac:spMkLst>
            <pc:docMk/>
            <pc:sldMk cId="1764096916" sldId="908"/>
            <ac:spMk id="4" creationId="{204C30EB-0F28-E049-774B-551ECB766B89}"/>
          </ac:spMkLst>
        </pc:spChg>
      </pc:sldChg>
      <pc:sldChg chg="addSp delSp modSp del mod">
        <pc:chgData name="James Williams" userId="c957a50b-491f-4d94-b4bc-52aca3e2340d" providerId="ADAL" clId="{24AD1EBB-B856-443B-9200-42FCDD6529A9}" dt="2026-04-14T15:39:42.358" v="2460" actId="2696"/>
        <pc:sldMkLst>
          <pc:docMk/>
          <pc:sldMk cId="3814408443" sldId="910"/>
        </pc:sldMkLst>
        <pc:spChg chg="add del mod">
          <ac:chgData name="James Williams" userId="c957a50b-491f-4d94-b4bc-52aca3e2340d" providerId="ADAL" clId="{24AD1EBB-B856-443B-9200-42FCDD6529A9}" dt="2026-04-14T15:38:27.013" v="2453" actId="1076"/>
          <ac:spMkLst>
            <pc:docMk/>
            <pc:sldMk cId="3814408443" sldId="910"/>
            <ac:spMk id="3" creationId="{083AA48B-887E-5204-E4F4-D99436CF4B37}"/>
          </ac:spMkLst>
        </pc:spChg>
        <pc:spChg chg="mod">
          <ac:chgData name="James Williams" userId="c957a50b-491f-4d94-b4bc-52aca3e2340d" providerId="ADAL" clId="{24AD1EBB-B856-443B-9200-42FCDD6529A9}" dt="2026-04-14T15:39:24.073" v="2459" actId="948"/>
          <ac:spMkLst>
            <pc:docMk/>
            <pc:sldMk cId="3814408443" sldId="910"/>
            <ac:spMk id="4" creationId="{D039A6C6-BB7A-ADCA-4F7F-F41C666C8D8C}"/>
          </ac:spMkLst>
        </pc:spChg>
      </pc:sldChg>
      <pc:sldChg chg="modSp del mod">
        <pc:chgData name="James Williams" userId="c957a50b-491f-4d94-b4bc-52aca3e2340d" providerId="ADAL" clId="{24AD1EBB-B856-443B-9200-42FCDD6529A9}" dt="2026-04-14T15:50:18.902" v="2901" actId="2696"/>
        <pc:sldMkLst>
          <pc:docMk/>
          <pc:sldMk cId="3858731077" sldId="911"/>
        </pc:sldMkLst>
        <pc:spChg chg="mod">
          <ac:chgData name="James Williams" userId="c957a50b-491f-4d94-b4bc-52aca3e2340d" providerId="ADAL" clId="{24AD1EBB-B856-443B-9200-42FCDD6529A9}" dt="2026-04-14T15:29:48.044" v="2313" actId="20577"/>
          <ac:spMkLst>
            <pc:docMk/>
            <pc:sldMk cId="3858731077" sldId="911"/>
            <ac:spMk id="2" creationId="{A199B430-181C-9F4A-FC4A-37C3D3EDC86F}"/>
          </ac:spMkLst>
        </pc:spChg>
      </pc:sldChg>
      <pc:sldChg chg="del">
        <pc:chgData name="James Williams" userId="c957a50b-491f-4d94-b4bc-52aca3e2340d" providerId="ADAL" clId="{24AD1EBB-B856-443B-9200-42FCDD6529A9}" dt="2026-04-14T15:17:53.657" v="2223" actId="2696"/>
        <pc:sldMkLst>
          <pc:docMk/>
          <pc:sldMk cId="457082850" sldId="912"/>
        </pc:sldMkLst>
      </pc:sldChg>
      <pc:sldChg chg="modSp del mod">
        <pc:chgData name="James Williams" userId="c957a50b-491f-4d94-b4bc-52aca3e2340d" providerId="ADAL" clId="{24AD1EBB-B856-443B-9200-42FCDD6529A9}" dt="2026-04-14T15:17:47.451" v="2222" actId="2696"/>
        <pc:sldMkLst>
          <pc:docMk/>
          <pc:sldMk cId="353849825" sldId="913"/>
        </pc:sldMkLst>
        <pc:spChg chg="mod">
          <ac:chgData name="James Williams" userId="c957a50b-491f-4d94-b4bc-52aca3e2340d" providerId="ADAL" clId="{24AD1EBB-B856-443B-9200-42FCDD6529A9}" dt="2026-04-14T14:42:37.256" v="1810" actId="13926"/>
          <ac:spMkLst>
            <pc:docMk/>
            <pc:sldMk cId="353849825" sldId="913"/>
            <ac:spMk id="2" creationId="{3A29B14D-FD13-4EA0-B128-A15AE8B09107}"/>
          </ac:spMkLst>
        </pc:spChg>
        <pc:spChg chg="mod">
          <ac:chgData name="James Williams" userId="c957a50b-491f-4d94-b4bc-52aca3e2340d" providerId="ADAL" clId="{24AD1EBB-B856-443B-9200-42FCDD6529A9}" dt="2026-04-14T14:25:48.962" v="1184" actId="12"/>
          <ac:spMkLst>
            <pc:docMk/>
            <pc:sldMk cId="353849825" sldId="913"/>
            <ac:spMk id="4" creationId="{E3704721-D3E6-B335-0F65-47A2A63649A3}"/>
          </ac:spMkLst>
        </pc:spChg>
      </pc:sldChg>
      <pc:sldChg chg="modSp del mod">
        <pc:chgData name="James Williams" userId="c957a50b-491f-4d94-b4bc-52aca3e2340d" providerId="ADAL" clId="{24AD1EBB-B856-443B-9200-42FCDD6529A9}" dt="2026-04-14T12:43:08.662" v="1060" actId="2696"/>
        <pc:sldMkLst>
          <pc:docMk/>
          <pc:sldMk cId="3209589463" sldId="914"/>
        </pc:sldMkLst>
        <pc:spChg chg="mod">
          <ac:chgData name="James Williams" userId="c957a50b-491f-4d94-b4bc-52aca3e2340d" providerId="ADAL" clId="{24AD1EBB-B856-443B-9200-42FCDD6529A9}" dt="2026-04-14T11:13:14.096" v="679" actId="20577"/>
          <ac:spMkLst>
            <pc:docMk/>
            <pc:sldMk cId="3209589463" sldId="914"/>
            <ac:spMk id="2" creationId="{AFBBAD11-42E7-793A-D868-FA04E2C29510}"/>
          </ac:spMkLst>
        </pc:spChg>
      </pc:sldChg>
      <pc:sldChg chg="addSp delSp modSp new del mod ord">
        <pc:chgData name="James Williams" userId="c957a50b-491f-4d94-b4bc-52aca3e2340d" providerId="ADAL" clId="{24AD1EBB-B856-443B-9200-42FCDD6529A9}" dt="2026-04-14T15:27:27.456" v="2259" actId="2696"/>
        <pc:sldMkLst>
          <pc:docMk/>
          <pc:sldMk cId="3863591980" sldId="918"/>
        </pc:sldMkLst>
        <pc:spChg chg="mod">
          <ac:chgData name="James Williams" userId="c957a50b-491f-4d94-b4bc-52aca3e2340d" providerId="ADAL" clId="{24AD1EBB-B856-443B-9200-42FCDD6529A9}" dt="2026-04-14T09:11:36.764" v="559" actId="20577"/>
          <ac:spMkLst>
            <pc:docMk/>
            <pc:sldMk cId="3863591980" sldId="918"/>
            <ac:spMk id="2" creationId="{1F7569D7-3994-05C4-AB28-93084109E60E}"/>
          </ac:spMkLst>
        </pc:spChg>
        <pc:spChg chg="del mod">
          <ac:chgData name="James Williams" userId="c957a50b-491f-4d94-b4bc-52aca3e2340d" providerId="ADAL" clId="{24AD1EBB-B856-443B-9200-42FCDD6529A9}" dt="2026-04-14T15:27:25.488" v="2258" actId="478"/>
          <ac:spMkLst>
            <pc:docMk/>
            <pc:sldMk cId="3863591980" sldId="918"/>
            <ac:spMk id="3" creationId="{D098315F-C2DD-0105-2667-66FCED2B9C4A}"/>
          </ac:spMkLst>
        </pc:spChg>
        <pc:spChg chg="add mod">
          <ac:chgData name="James Williams" userId="c957a50b-491f-4d94-b4bc-52aca3e2340d" providerId="ADAL" clId="{24AD1EBB-B856-443B-9200-42FCDD6529A9}" dt="2026-04-14T15:27:25.488" v="2258" actId="478"/>
          <ac:spMkLst>
            <pc:docMk/>
            <pc:sldMk cId="3863591980" sldId="918"/>
            <ac:spMk id="5" creationId="{6BA49D6A-5353-4B34-140C-6AB9EFA25603}"/>
          </ac:spMkLst>
        </pc:spChg>
      </pc:sldChg>
      <pc:sldChg chg="modSp mod">
        <pc:chgData name="James Williams" userId="c957a50b-491f-4d94-b4bc-52aca3e2340d" providerId="ADAL" clId="{24AD1EBB-B856-443B-9200-42FCDD6529A9}" dt="2026-04-14T12:07:13.248" v="737" actId="20577"/>
        <pc:sldMkLst>
          <pc:docMk/>
          <pc:sldMk cId="1338341301" sldId="920"/>
        </pc:sldMkLst>
        <pc:spChg chg="mod">
          <ac:chgData name="James Williams" userId="c957a50b-491f-4d94-b4bc-52aca3e2340d" providerId="ADAL" clId="{24AD1EBB-B856-443B-9200-42FCDD6529A9}" dt="2026-04-14T12:07:13.248" v="737" actId="20577"/>
          <ac:spMkLst>
            <pc:docMk/>
            <pc:sldMk cId="1338341301" sldId="920"/>
            <ac:spMk id="3" creationId="{3CED894A-F4C6-4D76-9814-3744BBAE41C5}"/>
          </ac:spMkLst>
        </pc:spChg>
      </pc:sldChg>
      <pc:sldChg chg="add del">
        <pc:chgData name="James Williams" userId="c957a50b-491f-4d94-b4bc-52aca3e2340d" providerId="ADAL" clId="{24AD1EBB-B856-443B-9200-42FCDD6529A9}" dt="2026-04-14T14:54:08.151" v="1980" actId="2696"/>
        <pc:sldMkLst>
          <pc:docMk/>
          <pc:sldMk cId="1128475186" sldId="922"/>
        </pc:sldMkLst>
      </pc:sldChg>
      <pc:sldChg chg="add del ord">
        <pc:chgData name="James Williams" userId="c957a50b-491f-4d94-b4bc-52aca3e2340d" providerId="ADAL" clId="{24AD1EBB-B856-443B-9200-42FCDD6529A9}" dt="2026-04-14T15:15:29.995" v="2221" actId="2696"/>
        <pc:sldMkLst>
          <pc:docMk/>
          <pc:sldMk cId="66653182" sldId="924"/>
        </pc:sldMkLst>
      </pc:sldChg>
      <pc:sldChg chg="modSp add mod">
        <pc:chgData name="James Williams" userId="c957a50b-491f-4d94-b4bc-52aca3e2340d" providerId="ADAL" clId="{24AD1EBB-B856-443B-9200-42FCDD6529A9}" dt="2026-04-14T14:52:30.798" v="1977" actId="27636"/>
        <pc:sldMkLst>
          <pc:docMk/>
          <pc:sldMk cId="3921688118" sldId="925"/>
        </pc:sldMkLst>
        <pc:spChg chg="mod">
          <ac:chgData name="James Williams" userId="c957a50b-491f-4d94-b4bc-52aca3e2340d" providerId="ADAL" clId="{24AD1EBB-B856-443B-9200-42FCDD6529A9}" dt="2026-04-14T14:49:51.550" v="1899" actId="404"/>
          <ac:spMkLst>
            <pc:docMk/>
            <pc:sldMk cId="3921688118" sldId="925"/>
            <ac:spMk id="2" creationId="{46FF29DC-2545-B9A8-F582-8D0308C659EB}"/>
          </ac:spMkLst>
        </pc:spChg>
        <pc:spChg chg="mod">
          <ac:chgData name="James Williams" userId="c957a50b-491f-4d94-b4bc-52aca3e2340d" providerId="ADAL" clId="{24AD1EBB-B856-443B-9200-42FCDD6529A9}" dt="2026-04-14T14:52:30.798" v="1977" actId="27636"/>
          <ac:spMkLst>
            <pc:docMk/>
            <pc:sldMk cId="3921688118" sldId="925"/>
            <ac:spMk id="3" creationId="{3C23BB5B-0279-ABDC-EA55-5A9FABCBDE24}"/>
          </ac:spMkLst>
        </pc:spChg>
      </pc:sldChg>
      <pc:sldChg chg="add del">
        <pc:chgData name="James Williams" userId="c957a50b-491f-4d94-b4bc-52aca3e2340d" providerId="ADAL" clId="{24AD1EBB-B856-443B-9200-42FCDD6529A9}" dt="2026-04-14T14:49:25.504" v="1885" actId="2696"/>
        <pc:sldMkLst>
          <pc:docMk/>
          <pc:sldMk cId="2023045649" sldId="926"/>
        </pc:sldMkLst>
      </pc:sldChg>
      <pc:sldChg chg="addSp modSp add mod">
        <pc:chgData name="James Williams" userId="c957a50b-491f-4d94-b4bc-52aca3e2340d" providerId="ADAL" clId="{24AD1EBB-B856-443B-9200-42FCDD6529A9}" dt="2026-04-14T14:49:21.232" v="1884" actId="20577"/>
        <pc:sldMkLst>
          <pc:docMk/>
          <pc:sldMk cId="3673624539" sldId="927"/>
        </pc:sldMkLst>
        <pc:spChg chg="mod">
          <ac:chgData name="James Williams" userId="c957a50b-491f-4d94-b4bc-52aca3e2340d" providerId="ADAL" clId="{24AD1EBB-B856-443B-9200-42FCDD6529A9}" dt="2026-04-14T14:49:21.232" v="1884" actId="20577"/>
          <ac:spMkLst>
            <pc:docMk/>
            <pc:sldMk cId="3673624539" sldId="927"/>
            <ac:spMk id="2" creationId="{7CFA9554-D47A-1313-7323-CA64A1002AE4}"/>
          </ac:spMkLst>
        </pc:spChg>
        <pc:spChg chg="mod">
          <ac:chgData name="James Williams" userId="c957a50b-491f-4d94-b4bc-52aca3e2340d" providerId="ADAL" clId="{24AD1EBB-B856-443B-9200-42FCDD6529A9}" dt="2026-04-14T14:45:24.165" v="1824" actId="20577"/>
          <ac:spMkLst>
            <pc:docMk/>
            <pc:sldMk cId="3673624539" sldId="927"/>
            <ac:spMk id="3" creationId="{BAE1A2C1-9F3F-1BE1-0D64-2A0B1BF69BA1}"/>
          </ac:spMkLst>
        </pc:spChg>
        <pc:spChg chg="add mod">
          <ac:chgData name="James Williams" userId="c957a50b-491f-4d94-b4bc-52aca3e2340d" providerId="ADAL" clId="{24AD1EBB-B856-443B-9200-42FCDD6529A9}" dt="2026-04-14T14:46:19.333" v="1839" actId="13926"/>
          <ac:spMkLst>
            <pc:docMk/>
            <pc:sldMk cId="3673624539" sldId="927"/>
            <ac:spMk id="4" creationId="{D6329A90-BC78-FB27-0AA6-02F4CD45F2E7}"/>
          </ac:spMkLst>
        </pc:spChg>
        <pc:spChg chg="add mod">
          <ac:chgData name="James Williams" userId="c957a50b-491f-4d94-b4bc-52aca3e2340d" providerId="ADAL" clId="{24AD1EBB-B856-443B-9200-42FCDD6529A9}" dt="2026-04-14T14:46:26.808" v="1843" actId="20577"/>
          <ac:spMkLst>
            <pc:docMk/>
            <pc:sldMk cId="3673624539" sldId="927"/>
            <ac:spMk id="6" creationId="{353DC40E-5531-A20B-CB18-9F56B0CD7E5C}"/>
          </ac:spMkLst>
        </pc:spChg>
        <pc:spChg chg="add mod">
          <ac:chgData name="James Williams" userId="c957a50b-491f-4d94-b4bc-52aca3e2340d" providerId="ADAL" clId="{24AD1EBB-B856-443B-9200-42FCDD6529A9}" dt="2026-04-14T14:46:49.830" v="1848" actId="1076"/>
          <ac:spMkLst>
            <pc:docMk/>
            <pc:sldMk cId="3673624539" sldId="927"/>
            <ac:spMk id="8" creationId="{C08DE84F-C196-4D42-45C0-269C2D4218C7}"/>
          </ac:spMkLst>
        </pc:spChg>
        <pc:picChg chg="mod">
          <ac:chgData name="James Williams" userId="c957a50b-491f-4d94-b4bc-52aca3e2340d" providerId="ADAL" clId="{24AD1EBB-B856-443B-9200-42FCDD6529A9}" dt="2026-04-14T14:47:29.348" v="1861" actId="1076"/>
          <ac:picMkLst>
            <pc:docMk/>
            <pc:sldMk cId="3673624539" sldId="927"/>
            <ac:picMk id="5" creationId="{58419D48-9FA0-436A-B30E-0C39F577965B}"/>
          </ac:picMkLst>
        </pc:picChg>
        <pc:picChg chg="mod">
          <ac:chgData name="James Williams" userId="c957a50b-491f-4d94-b4bc-52aca3e2340d" providerId="ADAL" clId="{24AD1EBB-B856-443B-9200-42FCDD6529A9}" dt="2026-04-14T14:46:08.279" v="1837" actId="1076"/>
          <ac:picMkLst>
            <pc:docMk/>
            <pc:sldMk cId="3673624539" sldId="927"/>
            <ac:picMk id="7" creationId="{69412962-0222-D57A-7EBF-CD4CEA1C4FC1}"/>
          </ac:picMkLst>
        </pc:picChg>
        <pc:picChg chg="mod">
          <ac:chgData name="James Williams" userId="c957a50b-491f-4d94-b4bc-52aca3e2340d" providerId="ADAL" clId="{24AD1EBB-B856-443B-9200-42FCDD6529A9}" dt="2026-04-14T14:47:31.827" v="1862" actId="1076"/>
          <ac:picMkLst>
            <pc:docMk/>
            <pc:sldMk cId="3673624539" sldId="927"/>
            <ac:picMk id="9" creationId="{8E1AA391-0F8F-8CAC-2381-B43548141BD6}"/>
          </ac:picMkLst>
        </pc:picChg>
      </pc:sldChg>
      <pc:sldChg chg="add del">
        <pc:chgData name="James Williams" userId="c957a50b-491f-4d94-b4bc-52aca3e2340d" providerId="ADAL" clId="{24AD1EBB-B856-443B-9200-42FCDD6529A9}" dt="2026-04-14T15:52:25.570" v="2938" actId="2696"/>
        <pc:sldMkLst>
          <pc:docMk/>
          <pc:sldMk cId="1155053912" sldId="928"/>
        </pc:sldMkLst>
      </pc:sldChg>
      <pc:sldChg chg="del">
        <pc:chgData name="James Williams" userId="c957a50b-491f-4d94-b4bc-52aca3e2340d" providerId="ADAL" clId="{24AD1EBB-B856-443B-9200-42FCDD6529A9}" dt="2026-04-14T15:50:53.719" v="2902" actId="2696"/>
        <pc:sldMkLst>
          <pc:docMk/>
          <pc:sldMk cId="2022768803" sldId="928"/>
        </pc:sldMkLst>
      </pc:sldChg>
      <pc:sldChg chg="del">
        <pc:chgData name="James Williams" userId="c957a50b-491f-4d94-b4bc-52aca3e2340d" providerId="ADAL" clId="{24AD1EBB-B856-443B-9200-42FCDD6529A9}" dt="2026-04-14T15:50:53.719" v="2902" actId="2696"/>
        <pc:sldMkLst>
          <pc:docMk/>
          <pc:sldMk cId="1749903279" sldId="929"/>
        </pc:sldMkLst>
      </pc:sldChg>
      <pc:sldChg chg="add del">
        <pc:chgData name="James Williams" userId="c957a50b-491f-4d94-b4bc-52aca3e2340d" providerId="ADAL" clId="{24AD1EBB-B856-443B-9200-42FCDD6529A9}" dt="2026-04-14T15:52:25.570" v="2938" actId="2696"/>
        <pc:sldMkLst>
          <pc:docMk/>
          <pc:sldMk cId="4142213467" sldId="929"/>
        </pc:sldMkLst>
      </pc:sldChg>
      <pc:sldChg chg="addSp modSp add mod ord">
        <pc:chgData name="James Williams" userId="c957a50b-491f-4d94-b4bc-52aca3e2340d" providerId="ADAL" clId="{24AD1EBB-B856-443B-9200-42FCDD6529A9}" dt="2026-04-14T12:42:51.819" v="1059" actId="20577"/>
        <pc:sldMkLst>
          <pc:docMk/>
          <pc:sldMk cId="77745535" sldId="930"/>
        </pc:sldMkLst>
        <pc:spChg chg="mod">
          <ac:chgData name="James Williams" userId="c957a50b-491f-4d94-b4bc-52aca3e2340d" providerId="ADAL" clId="{24AD1EBB-B856-443B-9200-42FCDD6529A9}" dt="2026-04-14T12:42:51.819" v="1059" actId="20577"/>
          <ac:spMkLst>
            <pc:docMk/>
            <pc:sldMk cId="77745535" sldId="930"/>
            <ac:spMk id="2" creationId="{A2424F3D-79FC-E701-E794-27A2F2D6D98C}"/>
          </ac:spMkLst>
        </pc:spChg>
        <pc:spChg chg="mod">
          <ac:chgData name="James Williams" userId="c957a50b-491f-4d94-b4bc-52aca3e2340d" providerId="ADAL" clId="{24AD1EBB-B856-443B-9200-42FCDD6529A9}" dt="2026-04-14T12:42:39.917" v="1051" actId="1076"/>
          <ac:spMkLst>
            <pc:docMk/>
            <pc:sldMk cId="77745535" sldId="930"/>
            <ac:spMk id="4" creationId="{18DE76F8-D87F-8633-C1D6-835FCF422F6C}"/>
          </ac:spMkLst>
        </pc:spChg>
        <pc:picChg chg="add mod">
          <ac:chgData name="James Williams" userId="c957a50b-491f-4d94-b4bc-52aca3e2340d" providerId="ADAL" clId="{24AD1EBB-B856-443B-9200-42FCDD6529A9}" dt="2026-04-14T12:42:42.933" v="1052" actId="1076"/>
          <ac:picMkLst>
            <pc:docMk/>
            <pc:sldMk cId="77745535" sldId="930"/>
            <ac:picMk id="5" creationId="{826D2A14-44F1-2DD9-405F-E9F54BB3BC30}"/>
          </ac:picMkLst>
        </pc:picChg>
      </pc:sldChg>
      <pc:sldChg chg="add">
        <pc:chgData name="James Williams" userId="c957a50b-491f-4d94-b4bc-52aca3e2340d" providerId="ADAL" clId="{24AD1EBB-B856-443B-9200-42FCDD6529A9}" dt="2026-04-14T12:43:18.184" v="1061"/>
        <pc:sldMkLst>
          <pc:docMk/>
          <pc:sldMk cId="216664970" sldId="931"/>
        </pc:sldMkLst>
      </pc:sldChg>
      <pc:sldChg chg="modSp add del mod">
        <pc:chgData name="James Williams" userId="c957a50b-491f-4d94-b4bc-52aca3e2340d" providerId="ADAL" clId="{24AD1EBB-B856-443B-9200-42FCDD6529A9}" dt="2026-04-14T14:55:43.546" v="2013" actId="2696"/>
        <pc:sldMkLst>
          <pc:docMk/>
          <pc:sldMk cId="3019715969" sldId="932"/>
        </pc:sldMkLst>
        <pc:spChg chg="mod">
          <ac:chgData name="James Williams" userId="c957a50b-491f-4d94-b4bc-52aca3e2340d" providerId="ADAL" clId="{24AD1EBB-B856-443B-9200-42FCDD6529A9}" dt="2026-04-14T14:54:54.765" v="1982" actId="21"/>
          <ac:spMkLst>
            <pc:docMk/>
            <pc:sldMk cId="3019715969" sldId="932"/>
            <ac:spMk id="3" creationId="{B374E481-3867-30B6-6950-317FC780F18C}"/>
          </ac:spMkLst>
        </pc:spChg>
      </pc:sldChg>
      <pc:sldChg chg="addSp delSp modSp add mod">
        <pc:chgData name="James Williams" userId="c957a50b-491f-4d94-b4bc-52aca3e2340d" providerId="ADAL" clId="{24AD1EBB-B856-443B-9200-42FCDD6529A9}" dt="2026-04-14T15:15:07.569" v="2220" actId="5793"/>
        <pc:sldMkLst>
          <pc:docMk/>
          <pc:sldMk cId="3967160475" sldId="933"/>
        </pc:sldMkLst>
        <pc:spChg chg="mod">
          <ac:chgData name="James Williams" userId="c957a50b-491f-4d94-b4bc-52aca3e2340d" providerId="ADAL" clId="{24AD1EBB-B856-443B-9200-42FCDD6529A9}" dt="2026-04-14T15:12:52.840" v="2101" actId="20577"/>
          <ac:spMkLst>
            <pc:docMk/>
            <pc:sldMk cId="3967160475" sldId="933"/>
            <ac:spMk id="3" creationId="{51B6D126-8B74-E6B0-84D7-808FCBFEEBB9}"/>
          </ac:spMkLst>
        </pc:spChg>
        <pc:spChg chg="mod">
          <ac:chgData name="James Williams" userId="c957a50b-491f-4d94-b4bc-52aca3e2340d" providerId="ADAL" clId="{24AD1EBB-B856-443B-9200-42FCDD6529A9}" dt="2026-04-14T15:15:07.569" v="2220" actId="5793"/>
          <ac:spMkLst>
            <pc:docMk/>
            <pc:sldMk cId="3967160475" sldId="933"/>
            <ac:spMk id="4" creationId="{11A20826-E03C-A5A2-9BF1-2AA464C38585}"/>
          </ac:spMkLst>
        </pc:spChg>
        <pc:spChg chg="add del mod">
          <ac:chgData name="James Williams" userId="c957a50b-491f-4d94-b4bc-52aca3e2340d" providerId="ADAL" clId="{24AD1EBB-B856-443B-9200-42FCDD6529A9}" dt="2026-04-14T14:59:38.458" v="2082"/>
          <ac:spMkLst>
            <pc:docMk/>
            <pc:sldMk cId="3967160475" sldId="933"/>
            <ac:spMk id="7" creationId="{6CE617E1-3DBD-1E9F-D174-D41A5EADF03D}"/>
          </ac:spMkLst>
        </pc:spChg>
        <pc:picChg chg="mod">
          <ac:chgData name="James Williams" userId="c957a50b-491f-4d94-b4bc-52aca3e2340d" providerId="ADAL" clId="{24AD1EBB-B856-443B-9200-42FCDD6529A9}" dt="2026-04-14T15:12:25.252" v="2091" actId="14100"/>
          <ac:picMkLst>
            <pc:docMk/>
            <pc:sldMk cId="3967160475" sldId="933"/>
            <ac:picMk id="2" creationId="{AE4509BE-8FB6-34F7-49DA-35EB1EA2A776}"/>
          </ac:picMkLst>
        </pc:picChg>
      </pc:sldChg>
      <pc:sldChg chg="add">
        <pc:chgData name="James Williams" userId="c957a50b-491f-4d94-b4bc-52aca3e2340d" providerId="ADAL" clId="{24AD1EBB-B856-443B-9200-42FCDD6529A9}" dt="2026-04-14T15:18:07.387" v="2224"/>
        <pc:sldMkLst>
          <pc:docMk/>
          <pc:sldMk cId="2165395687" sldId="934"/>
        </pc:sldMkLst>
      </pc:sldChg>
      <pc:sldChg chg="modSp new mod">
        <pc:chgData name="James Williams" userId="c957a50b-491f-4d94-b4bc-52aca3e2340d" providerId="ADAL" clId="{24AD1EBB-B856-443B-9200-42FCDD6529A9}" dt="2026-04-14T15:51:48.473" v="2936" actId="5793"/>
        <pc:sldMkLst>
          <pc:docMk/>
          <pc:sldMk cId="795776843" sldId="935"/>
        </pc:sldMkLst>
        <pc:spChg chg="mod">
          <ac:chgData name="James Williams" userId="c957a50b-491f-4d94-b4bc-52aca3e2340d" providerId="ADAL" clId="{24AD1EBB-B856-443B-9200-42FCDD6529A9}" dt="2026-04-14T15:51:48.473" v="2936" actId="5793"/>
          <ac:spMkLst>
            <pc:docMk/>
            <pc:sldMk cId="795776843" sldId="935"/>
            <ac:spMk id="2" creationId="{EF9F317F-D82F-F754-9ED3-791FC43399D5}"/>
          </ac:spMkLst>
        </pc:spChg>
      </pc:sldChg>
      <pc:sldChg chg="modSp add del mod ord">
        <pc:chgData name="James Williams" userId="c957a50b-491f-4d94-b4bc-52aca3e2340d" providerId="ADAL" clId="{24AD1EBB-B856-443B-9200-42FCDD6529A9}" dt="2026-04-14T15:39:42.358" v="2460" actId="2696"/>
        <pc:sldMkLst>
          <pc:docMk/>
          <pc:sldMk cId="2808177633" sldId="935"/>
        </pc:sldMkLst>
        <pc:spChg chg="mod">
          <ac:chgData name="James Williams" userId="c957a50b-491f-4d94-b4bc-52aca3e2340d" providerId="ADAL" clId="{24AD1EBB-B856-443B-9200-42FCDD6529A9}" dt="2026-04-14T15:36:04.129" v="2422" actId="948"/>
          <ac:spMkLst>
            <pc:docMk/>
            <pc:sldMk cId="2808177633" sldId="935"/>
            <ac:spMk id="2" creationId="{8AF90790-57D4-9F1D-F009-B77CD0705808}"/>
          </ac:spMkLst>
        </pc:spChg>
        <pc:spChg chg="mod">
          <ac:chgData name="James Williams" userId="c957a50b-491f-4d94-b4bc-52aca3e2340d" providerId="ADAL" clId="{24AD1EBB-B856-443B-9200-42FCDD6529A9}" dt="2026-04-14T15:36:48.317" v="2438" actId="20577"/>
          <ac:spMkLst>
            <pc:docMk/>
            <pc:sldMk cId="2808177633" sldId="935"/>
            <ac:spMk id="3" creationId="{0F8862B0-F4CE-196B-59BE-70F970E18043}"/>
          </ac:spMkLst>
        </pc:spChg>
        <pc:spChg chg="mod">
          <ac:chgData name="James Williams" userId="c957a50b-491f-4d94-b4bc-52aca3e2340d" providerId="ADAL" clId="{24AD1EBB-B856-443B-9200-42FCDD6529A9}" dt="2026-04-14T15:35:30.783" v="2418" actId="14100"/>
          <ac:spMkLst>
            <pc:docMk/>
            <pc:sldMk cId="2808177633" sldId="935"/>
            <ac:spMk id="4" creationId="{8723B551-8744-47AD-D5CA-BA7A1DFB3CE8}"/>
          </ac:spMkLst>
        </pc:spChg>
        <pc:grpChg chg="mod">
          <ac:chgData name="James Williams" userId="c957a50b-491f-4d94-b4bc-52aca3e2340d" providerId="ADAL" clId="{24AD1EBB-B856-443B-9200-42FCDD6529A9}" dt="2026-04-14T15:36:14.547" v="2425" actId="207"/>
          <ac:grpSpMkLst>
            <pc:docMk/>
            <pc:sldMk cId="2808177633" sldId="935"/>
            <ac:grpSpMk id="9" creationId="{0E437FF1-B7B3-8F2D-7546-0D87A9FEB3B7}"/>
          </ac:grpSpMkLst>
        </pc:grpChg>
        <pc:picChg chg="mod">
          <ac:chgData name="James Williams" userId="c957a50b-491f-4d94-b4bc-52aca3e2340d" providerId="ADAL" clId="{24AD1EBB-B856-443B-9200-42FCDD6529A9}" dt="2026-04-14T15:36:14.547" v="2425" actId="207"/>
          <ac:picMkLst>
            <pc:docMk/>
            <pc:sldMk cId="2808177633" sldId="935"/>
            <ac:picMk id="10" creationId="{C9FF3F4F-440D-9141-A3DD-3F6766256325}"/>
          </ac:picMkLst>
        </pc:picChg>
        <pc:picChg chg="mod">
          <ac:chgData name="James Williams" userId="c957a50b-491f-4d94-b4bc-52aca3e2340d" providerId="ADAL" clId="{24AD1EBB-B856-443B-9200-42FCDD6529A9}" dt="2026-04-14T15:36:14.547" v="2425" actId="207"/>
          <ac:picMkLst>
            <pc:docMk/>
            <pc:sldMk cId="2808177633" sldId="935"/>
            <ac:picMk id="11" creationId="{D2D5DD68-23F1-CBE8-8C49-278593B68CD7}"/>
          </ac:picMkLst>
        </pc:picChg>
        <pc:picChg chg="mod">
          <ac:chgData name="James Williams" userId="c957a50b-491f-4d94-b4bc-52aca3e2340d" providerId="ADAL" clId="{24AD1EBB-B856-443B-9200-42FCDD6529A9}" dt="2026-04-14T15:36:14.547" v="2425" actId="207"/>
          <ac:picMkLst>
            <pc:docMk/>
            <pc:sldMk cId="2808177633" sldId="935"/>
            <ac:picMk id="12" creationId="{317E750A-9327-9742-E9AD-ABE6FEDE5A05}"/>
          </ac:picMkLst>
        </pc:picChg>
        <pc:picChg chg="mod">
          <ac:chgData name="James Williams" userId="c957a50b-491f-4d94-b4bc-52aca3e2340d" providerId="ADAL" clId="{24AD1EBB-B856-443B-9200-42FCDD6529A9}" dt="2026-04-14T15:36:14.547" v="2425" actId="207"/>
          <ac:picMkLst>
            <pc:docMk/>
            <pc:sldMk cId="2808177633" sldId="935"/>
            <ac:picMk id="13" creationId="{1256EFCF-32DB-95A4-68B2-5354A40F62D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14/04/2026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4934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 today’s slide deck we will be looking at the module’s:</a:t>
            </a:r>
          </a:p>
        </p:txBody>
      </p:sp>
      <p:sp>
        <p:nvSpPr>
          <p:cNvPr id="4" name="Slide Number Placeholder 3"/>
          <p:cNvSpPr>
            <a:spLocks noGrp="1"/>
          </p:cNvSpPr>
          <p:nvPr>
            <p:ph type="sldNum" sz="quarter" idx="5"/>
          </p:nvPr>
        </p:nvSpPr>
        <p:spPr/>
        <p:txBody>
          <a:bodyPr/>
          <a:lstStyle/>
          <a:p>
            <a:fld id="{93445808-0A42-4057-92F6-5314E76B2A59}" type="slidenum">
              <a:rPr lang="en-GB" smtClean="0"/>
              <a:t>3</a:t>
            </a:fld>
            <a:endParaRPr lang="en-GB"/>
          </a:p>
        </p:txBody>
      </p:sp>
    </p:spTree>
    <p:extLst>
      <p:ext uri="{BB962C8B-B14F-4D97-AF65-F5344CB8AC3E}">
        <p14:creationId xmlns:p14="http://schemas.microsoft.com/office/powerpoint/2010/main" val="2563126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ED7142-2763-8F7B-D3D6-112F376F2D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3306CA-C984-4A06-5079-3024AE452C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40795A-13C2-9170-396B-73EE14492E3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7169B6C2-AD4A-75E5-3062-E87A30A80EAF}"/>
              </a:ext>
            </a:extLst>
          </p:cNvPr>
          <p:cNvSpPr>
            <a:spLocks noGrp="1"/>
          </p:cNvSpPr>
          <p:nvPr>
            <p:ph type="sldNum" sz="quarter" idx="5"/>
          </p:nvPr>
        </p:nvSpPr>
        <p:spPr/>
        <p:txBody>
          <a:bodyPr/>
          <a:lstStyle/>
          <a:p>
            <a:fld id="{93445808-0A42-4057-92F6-5314E76B2A59}" type="slidenum">
              <a:rPr lang="en-GB" smtClean="0"/>
              <a:t>5</a:t>
            </a:fld>
            <a:endParaRPr lang="en-GB"/>
          </a:p>
        </p:txBody>
      </p:sp>
    </p:spTree>
    <p:extLst>
      <p:ext uri="{BB962C8B-B14F-4D97-AF65-F5344CB8AC3E}">
        <p14:creationId xmlns:p14="http://schemas.microsoft.com/office/powerpoint/2010/main" val="28897936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some point, you will have to deal with critical feedback that may not be what you expected. This can help you to consider your idea from different perspectives and will help you to enhance and enrich your research and understanding of the topic and the people it relates to.</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31153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gn="just">
              <a:lnSpc>
                <a:spcPct val="115000"/>
              </a:lnSpc>
            </a:pPr>
            <a:r>
              <a:rPr lang="en-GB" sz="1800" b="1" u="sng" dirty="0">
                <a:effectLst/>
                <a:latin typeface="Arial" panose="020B0604020202020204" pitchFamily="34" charset="0"/>
                <a:ea typeface="Times New Roman" panose="02020603050405020304" pitchFamily="18" charset="0"/>
                <a:cs typeface="Arial" panose="020B0604020202020204" pitchFamily="34" charset="0"/>
              </a:rPr>
              <a:t>Task 3:</a:t>
            </a:r>
            <a:r>
              <a:rPr lang="en-GB" sz="1800" u="sng" dirty="0">
                <a:effectLst/>
                <a:latin typeface="Arial" panose="020B0604020202020204" pitchFamily="34" charset="0"/>
                <a:ea typeface="Times New Roman" panose="02020603050405020304" pitchFamily="18" charset="0"/>
                <a:cs typeface="Arial" panose="020B0604020202020204" pitchFamily="34" charset="0"/>
              </a:rPr>
              <a:t> </a:t>
            </a:r>
            <a:r>
              <a:rPr lang="en-GB" sz="1800" b="1" u="sng" dirty="0">
                <a:effectLst/>
                <a:latin typeface="Arial" panose="020B0604020202020204" pitchFamily="34" charset="0"/>
                <a:ea typeface="Times New Roman" panose="02020603050405020304" pitchFamily="18" charset="0"/>
                <a:cs typeface="Arial" panose="020B0604020202020204" pitchFamily="34" charset="0"/>
              </a:rPr>
              <a:t>Project reflection</a:t>
            </a:r>
            <a:r>
              <a:rPr lang="en-GB" sz="1800" b="1"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a:effectLst/>
                <a:latin typeface="Arial" panose="020B0604020202020204" pitchFamily="34" charset="0"/>
                <a:ea typeface="Times New Roman" panose="02020603050405020304" pitchFamily="18" charset="0"/>
                <a:cs typeface="Arial" panose="020B0604020202020204" pitchFamily="34" charset="0"/>
              </a:rPr>
              <a:t>(GAC3: Q1:5, Q2:5, Q3:5)</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The answer to this task should be approx. 4-600 words.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0215">
              <a:lnSpc>
                <a:spcPct val="20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Q.1: Project Progress diary:</a:t>
            </a:r>
            <a:r>
              <a:rPr lang="en-GB" sz="1800" dirty="0">
                <a:effectLst/>
                <a:latin typeface="Arial" panose="020B0604020202020204" pitchFamily="34" charset="0"/>
                <a:ea typeface="Times New Roman" panose="02020603050405020304" pitchFamily="18" charset="0"/>
                <a:cs typeface="Arial" panose="020B0604020202020204" pitchFamily="34" charset="0"/>
              </a:rPr>
              <a:t> Reflect on your management of the project, completion of weekly progress sheets, and state what you would do differently if you could undertake the project again.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20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Q.2: Skills:</a:t>
            </a:r>
            <a:r>
              <a:rPr lang="en-GB" sz="1800" dirty="0">
                <a:effectLst/>
                <a:latin typeface="Arial" panose="020B0604020202020204" pitchFamily="34" charset="0"/>
                <a:ea typeface="Times New Roman" panose="02020603050405020304" pitchFamily="18" charset="0"/>
                <a:cs typeface="Arial" panose="020B0604020202020204" pitchFamily="34" charset="0"/>
              </a:rPr>
              <a:t> Reflect and document the </a:t>
            </a:r>
            <a:r>
              <a:rPr lang="en-GB" sz="1800" b="1" dirty="0">
                <a:effectLst/>
                <a:latin typeface="Arial" panose="020B0604020202020204" pitchFamily="34" charset="0"/>
                <a:ea typeface="Times New Roman" panose="02020603050405020304" pitchFamily="18" charset="0"/>
                <a:cs typeface="Arial" panose="020B0604020202020204" pitchFamily="34" charset="0"/>
              </a:rPr>
              <a:t>new knowledge and skills</a:t>
            </a:r>
            <a:r>
              <a:rPr lang="en-GB" sz="1800" dirty="0">
                <a:effectLst/>
                <a:latin typeface="Arial" panose="020B0604020202020204" pitchFamily="34" charset="0"/>
                <a:ea typeface="Times New Roman" panose="02020603050405020304" pitchFamily="18" charset="0"/>
                <a:cs typeface="Arial" panose="020B0604020202020204" pitchFamily="34" charset="0"/>
              </a:rPr>
              <a:t> you have developed as a result of undertaking this module. You can also document the new skills you will develop if you continue to implement and complete the practical element of your project.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3390">
              <a:lnSpc>
                <a:spcPct val="20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Q.3: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Positive Social Impact (PSI):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Describe h</a:t>
            </a:r>
            <a:r>
              <a:rPr lang="en-GB" sz="1800" dirty="0">
                <a:effectLst/>
                <a:latin typeface="Arial" panose="020B0604020202020204" pitchFamily="34" charset="0"/>
                <a:ea typeface="Times New Roman" panose="02020603050405020304" pitchFamily="18" charset="0"/>
                <a:cs typeface="Arial" panose="020B0604020202020204" pitchFamily="34" charset="0"/>
              </a:rPr>
              <a:t>ow could your project and new skills could have a positive impact on and contribute to society?.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3445808-0A42-4057-92F6-5314E76B2A59}" type="slidenum">
              <a:rPr lang="en-GB" smtClean="0"/>
              <a:t>16</a:t>
            </a:fld>
            <a:endParaRPr lang="en-GB"/>
          </a:p>
        </p:txBody>
      </p:sp>
    </p:spTree>
    <p:extLst>
      <p:ext uri="{BB962C8B-B14F-4D97-AF65-F5344CB8AC3E}">
        <p14:creationId xmlns:p14="http://schemas.microsoft.com/office/powerpoint/2010/main" val="7995437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F7800-49C0-5D7D-64CD-15DD95F997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668064-62A5-939E-2AC8-2056F7745D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D2B7A9-18C6-1697-58BD-19D846A4F94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809280-DEDE-AF8B-2956-C8B3B7DC61D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13957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061423-CE00-A588-8389-1C3BBF2597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1779AE-EA5B-75DC-5E78-6132764FEC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7CAA3E-57AD-CFDF-E8CF-8352CF4796B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5A63D24-5ED2-B0EE-D16B-6745820E3C0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9578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4/14/2026</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65185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4/14/2026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850708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4/14/2026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395194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4/14/2026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76470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4/14/2026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701435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4/14/2026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292396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4/14/2026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846197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4/14/2026</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737932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4/14/2026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127205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4/14/2026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499364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4/14/2026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5675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4/14/2026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4/14/2026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45671864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hyperlink" Target="https://www.shipmaxinternational.com/"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22.svg"/><Relationship Id="rId7" Type="http://schemas.openxmlformats.org/officeDocument/2006/relationships/image" Target="../media/image26.sv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svg"/><Relationship Id="rId4" Type="http://schemas.openxmlformats.org/officeDocument/2006/relationships/image" Target="../media/image23.png"/></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8.svg"/></Relationships>
</file>

<file path=ppt/slides/_rels/slide9.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30.svg"/><Relationship Id="rId4" Type="http://schemas.openxmlformats.org/officeDocument/2006/relationships/image" Target="../media/image29.png"/></Relationships>
</file>

<file path=ppt/slides/_rels/slide1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igitalservices.uwtsd.ac.uk/itsd/microsoft-office-365/" TargetMode="External"/><Relationship Id="rId7" Type="http://schemas.openxmlformats.org/officeDocument/2006/relationships/image" Target="../media/image32.svg"/><Relationship Id="rId2" Type="http://schemas.openxmlformats.org/officeDocument/2006/relationships/hyperlink" Target="https://forms.office.com/" TargetMode="Externa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hyperlink" Target="https://librarysearch.uwtsd.ac.uk/discovery/fulldisplay?vid=44WHELF_UWTSD:44WHELF_UWTSD_VU1&amp;docid=alma99100409594302421&amp;lang=en&amp;context=L&amp;adaptor=Local%20Search%20Engine" TargetMode="External"/><Relationship Id="rId4" Type="http://schemas.openxmlformats.org/officeDocument/2006/relationships/hyperlink" Target="https://librarysearch.uwtsd.ac.uk/discovery/fulldisplay?vid=44WHELF_UWTSD:44WHELF_UWTSD_VU1&amp;docid=alma99100410110002421&amp;context=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www.surveymonkey.co.uk/pricing/educational/" TargetMode="External"/><Relationship Id="rId1" Type="http://schemas.openxmlformats.org/officeDocument/2006/relationships/slideLayout" Target="../slideLayouts/slideLayout2.xml"/><Relationship Id="rId4" Type="http://schemas.openxmlformats.org/officeDocument/2006/relationships/image" Target="../media/image32.svg"/></Relationships>
</file>

<file path=ppt/slides/_rels/slide14.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slides/_rels/slide17.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37.svg"/><Relationship Id="rId7" Type="http://schemas.openxmlformats.org/officeDocument/2006/relationships/image" Target="../media/image41.svg"/><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svg"/><Relationship Id="rId4" Type="http://schemas.openxmlformats.org/officeDocument/2006/relationships/image" Target="../media/image38.png"/><Relationship Id="rId9" Type="http://schemas.openxmlformats.org/officeDocument/2006/relationships/image" Target="../media/image22.svg"/></Relationships>
</file>

<file path=ppt/slides/_rels/slide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37.svg"/><Relationship Id="rId7" Type="http://schemas.openxmlformats.org/officeDocument/2006/relationships/image" Target="../media/image41.svg"/><Relationship Id="rId2" Type="http://schemas.openxmlformats.org/officeDocument/2006/relationships/image" Target="../media/image36.png"/><Relationship Id="rId1" Type="http://schemas.openxmlformats.org/officeDocument/2006/relationships/slideLayout" Target="../slideLayouts/slideLayout9.xml"/><Relationship Id="rId6" Type="http://schemas.openxmlformats.org/officeDocument/2006/relationships/image" Target="../media/image40.png"/><Relationship Id="rId5" Type="http://schemas.openxmlformats.org/officeDocument/2006/relationships/image" Target="../media/image39.svg"/><Relationship Id="rId4" Type="http://schemas.openxmlformats.org/officeDocument/2006/relationships/image" Target="../media/image38.png"/><Relationship Id="rId9" Type="http://schemas.openxmlformats.org/officeDocument/2006/relationships/image" Target="../media/image22.svg"/></Relationships>
</file>

<file path=ppt/slides/_rels/slide19.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slides/_rels/slide20.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50.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ordpress.blog.tw/wordpress-common-q-a/"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image" Target="../media/image52.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55.svg"/><Relationship Id="rId7" Type="http://schemas.openxmlformats.org/officeDocument/2006/relationships/image" Target="../media/image59.svg"/><Relationship Id="rId2" Type="http://schemas.openxmlformats.org/officeDocument/2006/relationships/image" Target="../media/image54.png"/><Relationship Id="rId1" Type="http://schemas.openxmlformats.org/officeDocument/2006/relationships/slideLayout" Target="../slideLayouts/slideLayout2.xml"/><Relationship Id="rId6" Type="http://schemas.openxmlformats.org/officeDocument/2006/relationships/image" Target="../media/image58.png"/><Relationship Id="rId5" Type="http://schemas.openxmlformats.org/officeDocument/2006/relationships/image" Target="../media/image57.svg"/><Relationship Id="rId4" Type="http://schemas.openxmlformats.org/officeDocument/2006/relationships/image" Target="../media/image5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557134" y="498576"/>
            <a:ext cx="10515600" cy="1325563"/>
          </a:xfrm>
        </p:spPr>
        <p:txBody>
          <a:bodyPr>
            <a:normAutofit/>
          </a:bodyPr>
          <a:lstStyle/>
          <a:p>
            <a:r>
              <a:rPr lang="en-GB" sz="5400" b="1" u="sng" dirty="0">
                <a:solidFill>
                  <a:schemeClr val="bg1"/>
                </a:solidFill>
                <a:highlight>
                  <a:srgbClr val="FFFF00"/>
                </a:highlight>
              </a:rPr>
              <a:t>Support </a:t>
            </a:r>
            <a:r>
              <a:rPr lang="en-GB" sz="5400" b="1" u="sng">
                <a:solidFill>
                  <a:schemeClr val="bg1"/>
                </a:solidFill>
                <a:highlight>
                  <a:srgbClr val="FFFF00"/>
                </a:highlight>
              </a:rPr>
              <a:t>&amp; Feedback</a:t>
            </a:r>
            <a:r>
              <a:rPr lang="en-GB" sz="5400" b="1" u="sng" dirty="0">
                <a:solidFill>
                  <a:schemeClr val="bg1"/>
                </a:solidFill>
                <a:highlight>
                  <a:srgbClr val="FFFF00"/>
                </a:highlight>
              </a:rPr>
              <a:t>:</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557134" y="1708853"/>
            <a:ext cx="11077732" cy="4726066"/>
          </a:xfrm>
        </p:spPr>
        <p:txBody>
          <a:bodyPr>
            <a:normAutofit fontScale="92500" lnSpcReduction="10000"/>
          </a:bodyPr>
          <a:lstStyle/>
          <a:p>
            <a:pPr lvl="1">
              <a:lnSpc>
                <a:spcPct val="120000"/>
              </a:lnSpc>
              <a:spcBef>
                <a:spcPts val="0"/>
              </a:spcBef>
              <a:spcAft>
                <a:spcPts val="600"/>
              </a:spcAft>
            </a:pPr>
            <a:r>
              <a:rPr lang="en-GB" sz="3900" dirty="0">
                <a:cs typeface="Arial" panose="020B0604020202020204" pitchFamily="34" charset="0"/>
              </a:rPr>
              <a:t>Ask Tutor in class or</a:t>
            </a:r>
          </a:p>
          <a:p>
            <a:pPr lvl="1">
              <a:lnSpc>
                <a:spcPct val="120000"/>
              </a:lnSpc>
              <a:spcBef>
                <a:spcPts val="0"/>
              </a:spcBef>
              <a:spcAft>
                <a:spcPts val="600"/>
              </a:spcAft>
            </a:pPr>
            <a:r>
              <a:rPr lang="en-GB" sz="3900" dirty="0">
                <a:cs typeface="Arial" panose="020B0604020202020204" pitchFamily="34" charset="0"/>
              </a:rPr>
              <a:t>Chat or Call via MS Teams</a:t>
            </a:r>
          </a:p>
          <a:p>
            <a:pPr lvl="2">
              <a:lnSpc>
                <a:spcPct val="120000"/>
              </a:lnSpc>
              <a:spcBef>
                <a:spcPts val="0"/>
              </a:spcBef>
              <a:spcAft>
                <a:spcPts val="600"/>
              </a:spcAft>
            </a:pPr>
            <a:r>
              <a:rPr lang="en-GB" sz="3500" dirty="0">
                <a:cs typeface="Arial" panose="020B0604020202020204" pitchFamily="34" charset="0"/>
              </a:rPr>
              <a:t>+ 1-2-1 private chat &amp; private call available via Teams.</a:t>
            </a:r>
          </a:p>
          <a:p>
            <a:pPr marL="457200" lvl="1" indent="0">
              <a:lnSpc>
                <a:spcPct val="120000"/>
              </a:lnSpc>
              <a:spcBef>
                <a:spcPts val="0"/>
              </a:spcBef>
              <a:spcAft>
                <a:spcPts val="600"/>
              </a:spcAft>
              <a:buNone/>
            </a:pPr>
            <a:endParaRPr lang="en-GB" sz="3600" dirty="0">
              <a:cs typeface="Arial" panose="020B0604020202020204" pitchFamily="34" charset="0"/>
            </a:endParaRPr>
          </a:p>
          <a:p>
            <a:pPr marL="457200" lvl="1" indent="0">
              <a:lnSpc>
                <a:spcPct val="120000"/>
              </a:lnSpc>
              <a:spcBef>
                <a:spcPts val="0"/>
              </a:spcBef>
              <a:spcAft>
                <a:spcPts val="600"/>
              </a:spcAft>
              <a:buNone/>
            </a:pPr>
            <a:endParaRPr lang="en-GB" sz="3600" dirty="0">
              <a:cs typeface="Arial" panose="020B0604020202020204" pitchFamily="34" charset="0"/>
            </a:endParaRPr>
          </a:p>
          <a:p>
            <a:pPr marL="457200" lvl="1" indent="0">
              <a:lnSpc>
                <a:spcPct val="120000"/>
              </a:lnSpc>
              <a:spcBef>
                <a:spcPts val="0"/>
              </a:spcBef>
              <a:spcAft>
                <a:spcPts val="600"/>
              </a:spcAft>
              <a:buNone/>
            </a:pPr>
            <a:r>
              <a:rPr lang="en-GB" sz="3600" dirty="0">
                <a:cs typeface="Arial" panose="020B0604020202020204" pitchFamily="34" charset="0"/>
              </a:rPr>
              <a:t>Ask Questions during Activity &amp; Q&amp;A sessions and when needed.</a:t>
            </a:r>
          </a:p>
          <a:p>
            <a:pPr marL="457200" lvl="1" indent="0">
              <a:lnSpc>
                <a:spcPct val="120000"/>
              </a:lnSpc>
              <a:spcBef>
                <a:spcPts val="0"/>
              </a:spcBef>
              <a:spcAft>
                <a:spcPts val="600"/>
              </a:spcAft>
              <a:buNone/>
            </a:pPr>
            <a:endParaRPr lang="en-GB" sz="3900" dirty="0">
              <a:cs typeface="Arial" panose="020B0604020202020204" pitchFamily="34" charset="0"/>
            </a:endParaRPr>
          </a:p>
          <a:p>
            <a:pPr>
              <a:spcBef>
                <a:spcPts val="0"/>
              </a:spcBef>
              <a:spcAft>
                <a:spcPts val="600"/>
              </a:spcAft>
            </a:pPr>
            <a:endParaRPr lang="en-GB" sz="2800" dirty="0">
              <a:latin typeface="Arial" panose="020B0604020202020204" pitchFamily="34" charset="0"/>
              <a:cs typeface="Arial" panose="020B0604020202020204" pitchFamily="34" charset="0"/>
            </a:endParaRPr>
          </a:p>
          <a:p>
            <a:pPr marL="0" indent="0">
              <a:spcBef>
                <a:spcPts val="0"/>
              </a:spcBef>
              <a:spcAft>
                <a:spcPts val="600"/>
              </a:spcAft>
              <a:buNone/>
            </a:pPr>
            <a:endParaRPr lang="en-GB" sz="2400" dirty="0">
              <a:latin typeface="Arial" panose="020B060402020202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BAD52E21-50AC-4F86-070A-060B2B336153}"/>
              </a:ext>
            </a:extLst>
          </p:cNvPr>
          <p:cNvGrpSpPr/>
          <p:nvPr/>
        </p:nvGrpSpPr>
        <p:grpSpPr>
          <a:xfrm>
            <a:off x="8237551" y="-158560"/>
            <a:ext cx="3341656" cy="2639834"/>
            <a:chOff x="7186622" y="-127838"/>
            <a:chExt cx="3078120" cy="2423348"/>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86622" y="-127838"/>
              <a:ext cx="2158811" cy="2423348"/>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807641" y="498576"/>
              <a:ext cx="1457101" cy="1635651"/>
            </a:xfrm>
            <a:prstGeom prst="rect">
              <a:avLst/>
            </a:prstGeom>
          </p:spPr>
        </p:pic>
      </p:grpSp>
      <p:pic>
        <p:nvPicPr>
          <p:cNvPr id="7" name="Picture 6">
            <a:extLst>
              <a:ext uri="{FF2B5EF4-FFF2-40B4-BE49-F238E27FC236}">
                <a16:creationId xmlns:a16="http://schemas.microsoft.com/office/drawing/2014/main" id="{F9EDF9C1-B934-3F36-A301-0E07FD9A5458}"/>
              </a:ext>
            </a:extLst>
          </p:cNvPr>
          <p:cNvPicPr>
            <a:picLocks noChangeAspect="1"/>
          </p:cNvPicPr>
          <p:nvPr/>
        </p:nvPicPr>
        <p:blipFill>
          <a:blip r:embed="rId7"/>
          <a:stretch>
            <a:fillRect/>
          </a:stretch>
        </p:blipFill>
        <p:spPr>
          <a:xfrm>
            <a:off x="1847851" y="3802374"/>
            <a:ext cx="4838700" cy="828675"/>
          </a:xfrm>
          <a:prstGeom prst="rect">
            <a:avLst/>
          </a:prstGeom>
        </p:spPr>
      </p:pic>
      <p:pic>
        <p:nvPicPr>
          <p:cNvPr id="10" name="Picture 9">
            <a:extLst>
              <a:ext uri="{FF2B5EF4-FFF2-40B4-BE49-F238E27FC236}">
                <a16:creationId xmlns:a16="http://schemas.microsoft.com/office/drawing/2014/main" id="{EA8585FD-A8CE-2246-CC00-D848F79CBF01}"/>
              </a:ext>
            </a:extLst>
          </p:cNvPr>
          <p:cNvPicPr>
            <a:picLocks noChangeAspect="1"/>
          </p:cNvPicPr>
          <p:nvPr/>
        </p:nvPicPr>
        <p:blipFill>
          <a:blip r:embed="rId8"/>
          <a:stretch>
            <a:fillRect/>
          </a:stretch>
        </p:blipFill>
        <p:spPr>
          <a:xfrm>
            <a:off x="7182205" y="3764273"/>
            <a:ext cx="1266825" cy="904875"/>
          </a:xfrm>
          <a:prstGeom prst="rect">
            <a:avLst/>
          </a:prstGeom>
        </p:spPr>
      </p:pic>
    </p:spTree>
    <p:extLst>
      <p:ext uri="{BB962C8B-B14F-4D97-AF65-F5344CB8AC3E}">
        <p14:creationId xmlns:p14="http://schemas.microsoft.com/office/powerpoint/2010/main" val="1338341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186003" y="2929297"/>
            <a:ext cx="5142685" cy="1215247"/>
          </a:xfrm>
          <a:prstGeom prst="rect">
            <a:avLst/>
          </a:prstGeom>
        </p:spPr>
        <p:txBody>
          <a:bodyPr vert="horz" lIns="91440" tIns="45720" rIns="91440" bIns="45720" rtlCol="0" anchor="t">
            <a:normAutofit fontScale="6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9600" b="1" dirty="0"/>
              <a:t>Changemakers: </a:t>
            </a:r>
            <a:r>
              <a:rPr lang="en-US" sz="5800" b="1" dirty="0"/>
              <a:t>Creativity &amp; Value Creation</a:t>
            </a:r>
            <a:endParaRPr lang="en-US" sz="9600" dirty="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890339" y="4636008"/>
            <a:ext cx="3734014" cy="1572768"/>
          </a:xfrm>
        </p:spPr>
        <p:txBody>
          <a:bodyPr vert="horz" lIns="91440" tIns="45720" rIns="91440" bIns="45720" rtlCol="0">
            <a:normAutofit/>
          </a:bodyPr>
          <a:lstStyle/>
          <a:p>
            <a:r>
              <a:rPr lang="en-US" sz="2800" dirty="0"/>
              <a:t>Assignment 2: Task 3</a:t>
            </a:r>
            <a:endParaRPr lang="en-GB" sz="2800" b="0" dirty="0">
              <a:latin typeface="+mn-lt"/>
            </a:endParaRPr>
          </a:p>
          <a:p>
            <a:r>
              <a:rPr lang="en-GB" sz="2800" dirty="0"/>
              <a:t>Practical review, feedback &amp; reflection</a:t>
            </a:r>
            <a:endParaRPr lang="en-US" sz="2800" b="1" dirty="0"/>
          </a:p>
        </p:txBody>
      </p:sp>
      <p:sp>
        <p:nvSpPr>
          <p:cNvPr id="4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5" descr="Abstract spiral on blue tech background">
            <a:extLst>
              <a:ext uri="{FF2B5EF4-FFF2-40B4-BE49-F238E27FC236}">
                <a16:creationId xmlns:a16="http://schemas.microsoft.com/office/drawing/2014/main" id="{553EDF81-9C89-1402-2D82-7BB2A1602C96}"/>
              </a:ext>
            </a:extLst>
          </p:cNvPr>
          <p:cNvPicPr>
            <a:picLocks noChangeAspect="1"/>
          </p:cNvPicPr>
          <p:nvPr/>
        </p:nvPicPr>
        <p:blipFill>
          <a:blip r:embed="rId2">
            <a:extLst>
              <a:ext uri="{28A0092B-C50C-407E-A947-70E740481C1C}">
                <a14:useLocalDpi xmlns:a14="http://schemas.microsoft.com/office/drawing/2010/main" val="0"/>
              </a:ext>
            </a:extLst>
          </a:blip>
          <a:srcRect l="16566" r="1656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56403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5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3" name="Rectangle 5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4" name="Rectangle 55">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890486" y="540300"/>
            <a:ext cx="10168128" cy="1179576"/>
          </a:xfrm>
        </p:spPr>
        <p:txBody>
          <a:bodyPr>
            <a:normAutofit/>
          </a:bodyPr>
          <a:lstStyle/>
          <a:p>
            <a:r>
              <a:rPr lang="en-GB" sz="5400" u="sng" dirty="0">
                <a:latin typeface="Arial" panose="020B0604020202020204" pitchFamily="34" charset="0"/>
                <a:cs typeface="Times New Roman" panose="02020603050405020304" pitchFamily="18" charset="0"/>
              </a:rPr>
              <a:t>Overview</a:t>
            </a:r>
            <a:endParaRPr lang="en-GB" sz="5400" u="sng" dirty="0"/>
          </a:p>
        </p:txBody>
      </p:sp>
      <p:sp>
        <p:nvSpPr>
          <p:cNvPr id="65" name="Rectangle 57">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890486" y="2230026"/>
            <a:ext cx="8931028" cy="3729880"/>
          </a:xfrm>
        </p:spPr>
        <p:txBody>
          <a:bodyPr>
            <a:normAutofit/>
          </a:bodyPr>
          <a:lstStyle/>
          <a:p>
            <a:pPr marL="900000" lvl="2" indent="-514350">
              <a:spcBef>
                <a:spcPts val="600"/>
              </a:spcBef>
              <a:spcAft>
                <a:spcPts val="600"/>
              </a:spcAft>
              <a:buFont typeface="+mj-lt"/>
              <a:buAutoNum type="arabicPeriod"/>
            </a:pPr>
            <a:r>
              <a:rPr lang="en-US" sz="3600" b="1" dirty="0"/>
              <a:t>Project Progress Sheet</a:t>
            </a:r>
          </a:p>
          <a:p>
            <a:pPr marL="900000" lvl="2" indent="-514350">
              <a:spcBef>
                <a:spcPts val="600"/>
              </a:spcBef>
              <a:spcAft>
                <a:spcPts val="600"/>
              </a:spcAft>
              <a:buFont typeface="+mj-lt"/>
              <a:buAutoNum type="arabicPeriod"/>
            </a:pPr>
            <a:r>
              <a:rPr lang="en-US" sz="3600" b="1" dirty="0"/>
              <a:t>Guest Speaker 1:</a:t>
            </a:r>
            <a:r>
              <a:rPr lang="en-US" sz="3600" dirty="0"/>
              <a:t> Phil Rees (10am)</a:t>
            </a:r>
          </a:p>
          <a:p>
            <a:pPr marL="900000" lvl="2" indent="-514350">
              <a:spcBef>
                <a:spcPts val="600"/>
              </a:spcBef>
              <a:spcAft>
                <a:spcPts val="600"/>
              </a:spcAft>
              <a:buFont typeface="+mj-lt"/>
              <a:buAutoNum type="arabicPeriod"/>
            </a:pPr>
            <a:r>
              <a:rPr lang="en-GB" sz="3600" b="1" dirty="0"/>
              <a:t>Practical Feedback </a:t>
            </a:r>
            <a:r>
              <a:rPr lang="en-US" sz="3600" b="1" dirty="0"/>
              <a:t>– </a:t>
            </a:r>
            <a:r>
              <a:rPr lang="en-US" sz="3600" dirty="0"/>
              <a:t>Task 3 Q1</a:t>
            </a:r>
            <a:endParaRPr lang="en-GB" sz="3600" b="1" dirty="0"/>
          </a:p>
          <a:p>
            <a:pPr marL="900000" lvl="2" indent="-514350">
              <a:spcBef>
                <a:spcPts val="600"/>
              </a:spcBef>
              <a:spcAft>
                <a:spcPts val="600"/>
              </a:spcAft>
              <a:buFont typeface="+mj-lt"/>
              <a:buAutoNum type="arabicPeriod"/>
            </a:pPr>
            <a:r>
              <a:rPr lang="en-US" sz="3600" b="1" dirty="0"/>
              <a:t>Project Skills development – </a:t>
            </a:r>
            <a:r>
              <a:rPr lang="en-US" sz="3600" dirty="0"/>
              <a:t>Task 3 Q.3</a:t>
            </a:r>
            <a:endParaRPr lang="en-GB" sz="2400" dirty="0"/>
          </a:p>
        </p:txBody>
      </p:sp>
      <p:grpSp>
        <p:nvGrpSpPr>
          <p:cNvPr id="13" name="Group 12">
            <a:extLst>
              <a:ext uri="{FF2B5EF4-FFF2-40B4-BE49-F238E27FC236}">
                <a16:creationId xmlns:a16="http://schemas.microsoft.com/office/drawing/2014/main" id="{CB0AC1B8-5959-4147-8636-B1BD1D1FB77B}"/>
              </a:ext>
            </a:extLst>
          </p:cNvPr>
          <p:cNvGrpSpPr/>
          <p:nvPr/>
        </p:nvGrpSpPr>
        <p:grpSpPr>
          <a:xfrm>
            <a:off x="9356969" y="540300"/>
            <a:ext cx="2886888" cy="5983862"/>
            <a:chOff x="8071311" y="134724"/>
            <a:chExt cx="2812289" cy="5812774"/>
          </a:xfrm>
        </p:grpSpPr>
        <p:pic>
          <p:nvPicPr>
            <p:cNvPr id="14" name="Graphic 13" descr="Gantt Chart outline">
              <a:extLst>
                <a:ext uri="{FF2B5EF4-FFF2-40B4-BE49-F238E27FC236}">
                  <a16:creationId xmlns:a16="http://schemas.microsoft.com/office/drawing/2014/main" id="{B30D9212-BB3F-452E-9212-9BE23B0F160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54997" y="2980413"/>
              <a:ext cx="1828603" cy="1828603"/>
            </a:xfrm>
            <a:prstGeom prst="rect">
              <a:avLst/>
            </a:prstGeom>
          </p:spPr>
        </p:pic>
        <p:pic>
          <p:nvPicPr>
            <p:cNvPr id="15" name="Graphic 14" descr="Blueprint outline">
              <a:extLst>
                <a:ext uri="{FF2B5EF4-FFF2-40B4-BE49-F238E27FC236}">
                  <a16:creationId xmlns:a16="http://schemas.microsoft.com/office/drawing/2014/main" id="{96AF0235-667E-40FB-A03A-77BD9888A41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35779" y="4118895"/>
              <a:ext cx="1828603" cy="1828603"/>
            </a:xfrm>
            <a:prstGeom prst="rect">
              <a:avLst/>
            </a:prstGeom>
          </p:spPr>
        </p:pic>
        <p:pic>
          <p:nvPicPr>
            <p:cNvPr id="16" name="Graphic 15" descr="List outline">
              <a:extLst>
                <a:ext uri="{FF2B5EF4-FFF2-40B4-BE49-F238E27FC236}">
                  <a16:creationId xmlns:a16="http://schemas.microsoft.com/office/drawing/2014/main" id="{4CB18160-D405-469F-96B0-9CAE0CBDCE9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52016" y="1725210"/>
              <a:ext cx="1828603" cy="1828603"/>
            </a:xfrm>
            <a:prstGeom prst="rect">
              <a:avLst/>
            </a:prstGeom>
          </p:spPr>
        </p:pic>
        <p:pic>
          <p:nvPicPr>
            <p:cNvPr id="17" name="Graphic 16" descr="Target outline">
              <a:extLst>
                <a:ext uri="{FF2B5EF4-FFF2-40B4-BE49-F238E27FC236}">
                  <a16:creationId xmlns:a16="http://schemas.microsoft.com/office/drawing/2014/main" id="{0F683564-2181-4BA4-912B-4945BEA734D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071311" y="134724"/>
              <a:ext cx="1967372" cy="1967372"/>
            </a:xfrm>
            <a:prstGeom prst="rect">
              <a:avLst/>
            </a:prstGeom>
          </p:spPr>
        </p:pic>
      </p:grpSp>
    </p:spTree>
    <p:extLst>
      <p:ext uri="{BB962C8B-B14F-4D97-AF65-F5344CB8AC3E}">
        <p14:creationId xmlns:p14="http://schemas.microsoft.com/office/powerpoint/2010/main" val="4072870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391158" y="1562949"/>
            <a:ext cx="10867292" cy="4985658"/>
          </a:xfrm>
          <a:gradFill flip="none" rotWithShape="1">
            <a:gsLst>
              <a:gs pos="0">
                <a:srgbClr val="FFFF00"/>
              </a:gs>
              <a:gs pos="33000">
                <a:schemeClr val="bg1">
                  <a:lumMod val="100000"/>
                </a:schemeClr>
              </a:gs>
            </a:gsLst>
            <a:lin ang="2700000" scaled="1"/>
            <a:tileRect/>
          </a:gradFill>
          <a:ln w="25400">
            <a:noFill/>
          </a:ln>
        </p:spPr>
        <p:txBody>
          <a:bodyPr vert="horz" lIns="91440" tIns="45720" rIns="91440" bIns="45720" rtlCol="0" anchor="t">
            <a:normAutofit/>
          </a:bodyPr>
          <a:lstStyle/>
          <a:p>
            <a:pPr marL="964565" indent="-514350">
              <a:lnSpc>
                <a:spcPct val="100000"/>
              </a:lnSpc>
              <a:spcBef>
                <a:spcPts val="600"/>
              </a:spcBef>
              <a:spcAft>
                <a:spcPts val="600"/>
              </a:spcAft>
              <a:buFont typeface="+mj-lt"/>
              <a:buAutoNum type="arabicPeriod"/>
            </a:pPr>
            <a:r>
              <a:rPr lang="en-GB" sz="3200" dirty="0">
                <a:effectLst/>
                <a:latin typeface="Arial" panose="020B0604020202020204" pitchFamily="34" charset="0"/>
                <a:ea typeface="Times New Roman" panose="02020603050405020304" pitchFamily="18" charset="0"/>
                <a:cs typeface="Arial" panose="020B0604020202020204" pitchFamily="34" charset="0"/>
              </a:rPr>
              <a:t>Complete a</a:t>
            </a:r>
            <a:r>
              <a:rPr lang="en-GB" sz="3200" b="1" dirty="0">
                <a:effectLst/>
                <a:latin typeface="Arial" panose="020B0604020202020204" pitchFamily="34" charset="0"/>
                <a:ea typeface="Times New Roman" panose="02020603050405020304" pitchFamily="18" charset="0"/>
                <a:cs typeface="Arial" panose="020B0604020202020204" pitchFamily="34" charset="0"/>
              </a:rPr>
              <a:t> </a:t>
            </a:r>
            <a:r>
              <a:rPr lang="en-GB" sz="3200" b="1"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Weekly Project Progress sheet</a:t>
            </a:r>
            <a:r>
              <a:rPr lang="en-GB" sz="3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GB" sz="3200" dirty="0">
                <a:effectLst/>
                <a:latin typeface="Arial" panose="020B0604020202020204" pitchFamily="34" charset="0"/>
                <a:ea typeface="Times New Roman" panose="02020603050405020304" pitchFamily="18" charset="0"/>
                <a:cs typeface="Arial" panose="020B0604020202020204" pitchFamily="34" charset="0"/>
              </a:rPr>
              <a:t>to review and manage the implementation part of your project and </a:t>
            </a:r>
            <a:r>
              <a:rPr lang="en-GB" sz="3200" dirty="0">
                <a:latin typeface="Arial" panose="020B0604020202020204" pitchFamily="34" charset="0"/>
                <a:ea typeface="Times New Roman" panose="02020603050405020304" pitchFamily="18" charset="0"/>
                <a:cs typeface="Arial" panose="020B0604020202020204" pitchFamily="34" charset="0"/>
              </a:rPr>
              <a:t>assignment 2 progress</a:t>
            </a:r>
            <a:r>
              <a:rPr lang="en-GB" sz="3200" dirty="0">
                <a:effectLst/>
                <a:latin typeface="Arial" panose="020B0604020202020204" pitchFamily="34" charset="0"/>
                <a:ea typeface="Times New Roman" panose="02020603050405020304" pitchFamily="18" charset="0"/>
                <a:cs typeface="Arial" panose="020B0604020202020204" pitchFamily="34" charset="0"/>
              </a:rPr>
              <a:t>.</a:t>
            </a:r>
          </a:p>
          <a:p>
            <a:pPr marL="964565" indent="-514350">
              <a:lnSpc>
                <a:spcPct val="100000"/>
              </a:lnSpc>
              <a:spcBef>
                <a:spcPts val="600"/>
              </a:spcBef>
              <a:spcAft>
                <a:spcPts val="600"/>
              </a:spcAft>
              <a:buFont typeface="Arial" panose="020B0604020202020204" pitchFamily="34" charset="0"/>
              <a:buChar char="•"/>
            </a:pPr>
            <a:r>
              <a:rPr lang="en-GB" sz="3200" dirty="0">
                <a:latin typeface="Arial" panose="020B0604020202020204" pitchFamily="34" charset="0"/>
                <a:ea typeface="Times New Roman" panose="02020603050405020304" pitchFamily="18" charset="0"/>
                <a:cs typeface="Times New Roman" panose="02020603050405020304" pitchFamily="18" charset="0"/>
              </a:rPr>
              <a:t>Any Qs please let us know.</a:t>
            </a:r>
            <a:endParaRPr lang="en-GB" sz="1100" b="1" dirty="0">
              <a:latin typeface="Arial" panose="020B0604020202020204" pitchFamily="34" charset="0"/>
              <a:ea typeface="Times New Roman" panose="02020603050405020304" pitchFamily="18" charset="0"/>
              <a:cs typeface="Arial" panose="020B0604020202020204" pitchFamily="34" charset="0"/>
            </a:endParaRPr>
          </a:p>
          <a:p>
            <a:pPr marL="450215">
              <a:lnSpc>
                <a:spcPct val="100000"/>
              </a:lnSpc>
              <a:spcBef>
                <a:spcPts val="600"/>
              </a:spcBef>
              <a:spcAft>
                <a:spcPts val="600"/>
              </a:spcAft>
            </a:pPr>
            <a:r>
              <a:rPr lang="en-GB" sz="2800" b="1" dirty="0">
                <a:latin typeface="Arial" panose="020B0604020202020204" pitchFamily="34" charset="0"/>
                <a:ea typeface="Times New Roman" panose="02020603050405020304" pitchFamily="18" charset="0"/>
                <a:cs typeface="Arial" panose="020B0604020202020204" pitchFamily="34" charset="0"/>
              </a:rPr>
              <a:t>Reminder: </a:t>
            </a:r>
            <a:r>
              <a:rPr lang="en-GB" sz="2800" dirty="0">
                <a:latin typeface="Arial" panose="020B0604020202020204" pitchFamily="34" charset="0"/>
                <a:ea typeface="Times New Roman" panose="02020603050405020304" pitchFamily="18" charset="0"/>
                <a:cs typeface="Arial" panose="020B0604020202020204" pitchFamily="34" charset="0"/>
              </a:rPr>
              <a:t>Place your ‘Weekly Project Progress sheets’ in the </a:t>
            </a:r>
            <a:r>
              <a:rPr lang="en-GB" sz="2800" dirty="0">
                <a:solidFill>
                  <a:schemeClr val="bg1"/>
                </a:solidFill>
                <a:highlight>
                  <a:srgbClr val="FFFF00"/>
                </a:highlight>
                <a:latin typeface="Arial" panose="020B0604020202020204" pitchFamily="34" charset="0"/>
                <a:ea typeface="Times New Roman" panose="02020603050405020304" pitchFamily="18" charset="0"/>
                <a:cs typeface="Arial" panose="020B0604020202020204" pitchFamily="34" charset="0"/>
              </a:rPr>
              <a:t>appendix section</a:t>
            </a:r>
            <a:r>
              <a:rPr lang="en-GB" sz="2800" dirty="0">
                <a:solidFill>
                  <a:schemeClr val="bg1"/>
                </a:solidFill>
                <a:latin typeface="Arial" panose="020B0604020202020204" pitchFamily="34" charset="0"/>
                <a:ea typeface="Times New Roman" panose="02020603050405020304" pitchFamily="18" charset="0"/>
                <a:cs typeface="Arial" panose="020B0604020202020204" pitchFamily="34" charset="0"/>
              </a:rPr>
              <a:t> </a:t>
            </a:r>
            <a:r>
              <a:rPr lang="en-GB" sz="2800" dirty="0">
                <a:latin typeface="Arial" panose="020B0604020202020204" pitchFamily="34" charset="0"/>
                <a:ea typeface="Times New Roman" panose="02020603050405020304" pitchFamily="18" charset="0"/>
                <a:cs typeface="Arial" panose="020B0604020202020204" pitchFamily="34" charset="0"/>
              </a:rPr>
              <a:t>of the assignment for marks.</a:t>
            </a:r>
          </a:p>
          <a:p>
            <a:pPr marL="450215">
              <a:lnSpc>
                <a:spcPct val="100000"/>
              </a:lnSpc>
              <a:spcBef>
                <a:spcPts val="600"/>
              </a:spcBef>
              <a:spcAft>
                <a:spcPts val="600"/>
              </a:spcAft>
            </a:pPr>
            <a:endParaRPr lang="en-GB" sz="2800" dirty="0">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0" b="0" i="0" strike="noStrike" kern="1200" cap="none" spc="0" normalizeH="0" baseline="0" noProof="0" dirty="0">
                <a:ln>
                  <a:noFill/>
                </a:ln>
                <a:solidFill>
                  <a:schemeClr val="bg1"/>
                </a:solidFill>
                <a:effectLst/>
                <a:highlight>
                  <a:srgbClr val="FFFF00"/>
                </a:highlight>
                <a:uLnTx/>
                <a:uFillTx/>
                <a:latin typeface="Calibri" panose="020F0502020204030204"/>
                <a:ea typeface="+mn-ea"/>
                <a:cs typeface="+mn-cs"/>
              </a:rPr>
              <a:t>Activity: </a:t>
            </a:r>
            <a:r>
              <a:rPr kumimoji="0" lang="en-US" sz="6000" b="0" i="0" u="sng" strike="noStrike" kern="1200" cap="none" spc="0" normalizeH="0" baseline="0" noProof="0" dirty="0">
                <a:ln>
                  <a:noFill/>
                </a:ln>
                <a:solidFill>
                  <a:srgbClr val="FFFFFF"/>
                </a:solidFill>
                <a:effectLst/>
                <a:uLnTx/>
                <a:uFillTx/>
                <a:latin typeface="Calibri" panose="020F0502020204030204"/>
                <a:ea typeface="+mn-ea"/>
                <a:cs typeface="+mn-cs"/>
              </a:rPr>
              <a:t>Project </a:t>
            </a:r>
            <a:r>
              <a:rPr kumimoji="0" lang="en-GB" sz="6000" b="0" i="0" u="sng" strike="noStrike" kern="1200" cap="none" spc="0" normalizeH="0" baseline="0" noProof="0" dirty="0">
                <a:ln>
                  <a:noFill/>
                </a:ln>
                <a:solidFill>
                  <a:prstClr val="white"/>
                </a:solidFill>
                <a:effectLst/>
                <a:uLnTx/>
                <a:uFillTx/>
                <a:latin typeface="Calibri" panose="020F0502020204030204"/>
                <a:ea typeface="Times New Roman" panose="02020603050405020304" pitchFamily="18" charset="0"/>
                <a:cs typeface="Arial" panose="020B0604020202020204" pitchFamily="34" charset="0"/>
              </a:rPr>
              <a:t>Progress sheet </a:t>
            </a:r>
            <a:endParaRPr kumimoji="0" lang="en-GB" sz="60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Document with solid fill">
            <a:extLst>
              <a:ext uri="{FF2B5EF4-FFF2-40B4-BE49-F238E27FC236}">
                <a16:creationId xmlns:a16="http://schemas.microsoft.com/office/drawing/2014/main" id="{E61580F4-9E0E-8AE2-FF68-046F7940DF4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969085" y="4837168"/>
            <a:ext cx="1711439" cy="1711439"/>
          </a:xfrm>
          <a:prstGeom prst="rect">
            <a:avLst/>
          </a:prstGeom>
        </p:spPr>
      </p:pic>
    </p:spTree>
    <p:extLst>
      <p:ext uri="{BB962C8B-B14F-4D97-AF65-F5344CB8AC3E}">
        <p14:creationId xmlns:p14="http://schemas.microsoft.com/office/powerpoint/2010/main" val="26966419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357617-28C3-84B4-6888-30816CEA21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424F3D-79FC-E701-E794-27A2F2D6D98C}"/>
              </a:ext>
            </a:extLst>
          </p:cNvPr>
          <p:cNvSpPr>
            <a:spLocks noGrp="1"/>
          </p:cNvSpPr>
          <p:nvPr>
            <p:ph type="title"/>
          </p:nvPr>
        </p:nvSpPr>
        <p:spPr>
          <a:xfrm>
            <a:off x="330015" y="245381"/>
            <a:ext cx="10515600" cy="1126220"/>
          </a:xfrm>
          <a:ln>
            <a:solidFill>
              <a:schemeClr val="tx1"/>
            </a:solidFill>
          </a:ln>
        </p:spPr>
        <p:txBody>
          <a:bodyPr>
            <a:normAutofit/>
          </a:bodyPr>
          <a:lstStyle/>
          <a:p>
            <a:r>
              <a:rPr lang="en-US" sz="5400" b="1" dirty="0"/>
              <a:t>Guest speaker: </a:t>
            </a:r>
            <a:r>
              <a:rPr lang="en-US" sz="5400" dirty="0"/>
              <a:t>Phil Rees (10am)</a:t>
            </a:r>
            <a:endParaRPr lang="en-GB" sz="5400" b="1" u="sng" dirty="0"/>
          </a:p>
        </p:txBody>
      </p:sp>
      <p:sp>
        <p:nvSpPr>
          <p:cNvPr id="4" name="Text Placeholder 3">
            <a:extLst>
              <a:ext uri="{FF2B5EF4-FFF2-40B4-BE49-F238E27FC236}">
                <a16:creationId xmlns:a16="http://schemas.microsoft.com/office/drawing/2014/main" id="{18DE76F8-D87F-8633-C1D6-835FCF422F6C}"/>
              </a:ext>
            </a:extLst>
          </p:cNvPr>
          <p:cNvSpPr txBox="1">
            <a:spLocks/>
          </p:cNvSpPr>
          <p:nvPr/>
        </p:nvSpPr>
        <p:spPr>
          <a:xfrm>
            <a:off x="641252" y="1596384"/>
            <a:ext cx="10725443" cy="4620533"/>
          </a:xfrm>
          <a:prstGeom prst="rect">
            <a:avLst/>
          </a:prstGeom>
          <a:gradFill flip="none" rotWithShape="1">
            <a:gsLst>
              <a:gs pos="0">
                <a:srgbClr val="FFFF00"/>
              </a:gs>
              <a:gs pos="33000">
                <a:schemeClr val="bg1">
                  <a:lumMod val="100000"/>
                </a:schemeClr>
              </a:gs>
            </a:gsLst>
            <a:lin ang="2700000" scaled="1"/>
            <a:tileRect/>
          </a:gradFill>
          <a:ln w="25400">
            <a:no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b="1" dirty="0"/>
              <a:t>Guest speaker:</a:t>
            </a:r>
            <a:r>
              <a:rPr lang="en-US" sz="3200" dirty="0"/>
              <a:t> Phil Rees (CEO of SHIPMAX) </a:t>
            </a:r>
            <a:br>
              <a:rPr lang="en-US" sz="3200" dirty="0"/>
            </a:br>
            <a:r>
              <a:rPr lang="en-US" sz="3200" dirty="0"/>
              <a:t>- Wed. 22nd Apr. 10am</a:t>
            </a:r>
          </a:p>
          <a:p>
            <a:r>
              <a:rPr lang="en-US" sz="3200" dirty="0"/>
              <a:t>20 years experience in the logistics &amp; ecommerce industry. </a:t>
            </a:r>
          </a:p>
          <a:p>
            <a:r>
              <a:rPr lang="en-US" sz="3200" dirty="0"/>
              <a:t>Based in the IM building on the UWTSD SA1 campus.</a:t>
            </a:r>
          </a:p>
          <a:p>
            <a:pPr lvl="0"/>
            <a:r>
              <a:rPr lang="en-US" sz="3200" dirty="0">
                <a:hlinkClick r:id="rId3"/>
              </a:rPr>
              <a:t>SHIPMAX: Global Logistics - SHIPPING | IT | WAREHOUSING</a:t>
            </a:r>
            <a:endParaRPr lang="en-GB" sz="3200" dirty="0"/>
          </a:p>
        </p:txBody>
      </p:sp>
      <p:pic>
        <p:nvPicPr>
          <p:cNvPr id="5" name="Picture 4">
            <a:extLst>
              <a:ext uri="{FF2B5EF4-FFF2-40B4-BE49-F238E27FC236}">
                <a16:creationId xmlns:a16="http://schemas.microsoft.com/office/drawing/2014/main" id="{826D2A14-44F1-2DD9-405F-E9F54BB3BC30}"/>
              </a:ext>
            </a:extLst>
          </p:cNvPr>
          <p:cNvPicPr>
            <a:picLocks noChangeAspect="1"/>
          </p:cNvPicPr>
          <p:nvPr/>
        </p:nvPicPr>
        <p:blipFill>
          <a:blip r:embed="rId4"/>
          <a:stretch>
            <a:fillRect/>
          </a:stretch>
        </p:blipFill>
        <p:spPr>
          <a:xfrm>
            <a:off x="2588009" y="4771854"/>
            <a:ext cx="6664290" cy="1550571"/>
          </a:xfrm>
          <a:prstGeom prst="rect">
            <a:avLst/>
          </a:prstGeom>
        </p:spPr>
      </p:pic>
    </p:spTree>
    <p:extLst>
      <p:ext uri="{BB962C8B-B14F-4D97-AF65-F5344CB8AC3E}">
        <p14:creationId xmlns:p14="http://schemas.microsoft.com/office/powerpoint/2010/main" val="77745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976676-BCC1-1CE7-8346-2DD7996651E5}"/>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A6758928-50E0-B017-F13D-0D5758561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2BDB84E-AD58-3ED7-E7E6-ECFB06E59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AE32B844-7820-7E30-BAE6-5173063C4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useBgFill="1">
        <p:nvSpPr>
          <p:cNvPr id="16" name="Rectangle 15">
            <a:extLst>
              <a:ext uri="{FF2B5EF4-FFF2-40B4-BE49-F238E27FC236}">
                <a16:creationId xmlns:a16="http://schemas.microsoft.com/office/drawing/2014/main" id="{9954CE91-F17F-AD9D-D2C6-138D360F0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5CECB6-D609-39E8-55EB-31CF9F9F0F2F}"/>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dirty="0"/>
              <a:t>Break time</a:t>
            </a:r>
          </a:p>
        </p:txBody>
      </p:sp>
      <p:sp>
        <p:nvSpPr>
          <p:cNvPr id="18" name="Rectangle: Rounded Corners 17">
            <a:extLst>
              <a:ext uri="{FF2B5EF4-FFF2-40B4-BE49-F238E27FC236}">
                <a16:creationId xmlns:a16="http://schemas.microsoft.com/office/drawing/2014/main" id="{275A55C2-FA42-8AB1-AFCC-407847049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7" name="Graphic 6" descr="Coffee">
            <a:extLst>
              <a:ext uri="{FF2B5EF4-FFF2-40B4-BE49-F238E27FC236}">
                <a16:creationId xmlns:a16="http://schemas.microsoft.com/office/drawing/2014/main" id="{44C53CCE-A587-CB54-8D27-D53658CE37F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01971" y="2015229"/>
            <a:ext cx="4096512" cy="4096512"/>
          </a:xfrm>
          <a:prstGeom prst="rect">
            <a:avLst/>
          </a:prstGeom>
        </p:spPr>
      </p:pic>
    </p:spTree>
    <p:extLst>
      <p:ext uri="{BB962C8B-B14F-4D97-AF65-F5344CB8AC3E}">
        <p14:creationId xmlns:p14="http://schemas.microsoft.com/office/powerpoint/2010/main" val="2166649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0" y="4441053"/>
            <a:ext cx="12192000" cy="1474412"/>
          </a:xfrm>
          <a:ln>
            <a:solidFill>
              <a:schemeClr val="tx1"/>
            </a:solidFill>
          </a:ln>
        </p:spPr>
        <p:txBody>
          <a:bodyPr vert="horz" lIns="91440" tIns="45720" rIns="91440" bIns="45720" rtlCol="0" anchor="b">
            <a:normAutofit fontScale="90000"/>
          </a:bodyPr>
          <a:lstStyle/>
          <a:p>
            <a:pPr algn="ctr"/>
            <a:r>
              <a:rPr lang="en-GB" sz="6000" b="1" u="sng" dirty="0"/>
              <a:t>Acquiring </a:t>
            </a:r>
            <a:r>
              <a:rPr lang="en-US" sz="6000" b="1" u="sng" kern="1200" dirty="0">
                <a:solidFill>
                  <a:schemeClr val="tx1"/>
                </a:solidFill>
                <a:latin typeface="+mj-lt"/>
                <a:ea typeface="+mj-ea"/>
                <a:cs typeface="+mj-cs"/>
              </a:rPr>
              <a:t>Feedback:</a:t>
            </a:r>
            <a:br>
              <a:rPr lang="en-US" sz="6000" b="1" u="sng" kern="1200" dirty="0">
                <a:solidFill>
                  <a:schemeClr val="tx1"/>
                </a:solidFill>
                <a:latin typeface="+mj-lt"/>
                <a:ea typeface="+mj-ea"/>
                <a:cs typeface="+mj-cs"/>
              </a:rPr>
            </a:br>
            <a:r>
              <a:rPr lang="en-US" sz="5300" b="1" kern="1200" dirty="0">
                <a:solidFill>
                  <a:schemeClr val="tx1"/>
                </a:solidFill>
                <a:latin typeface="+mj-lt"/>
                <a:ea typeface="+mj-ea"/>
                <a:cs typeface="+mj-cs"/>
              </a:rPr>
              <a:t>Project implementation</a:t>
            </a:r>
            <a:endParaRPr lang="en-US" sz="6000" b="1" kern="1200" dirty="0">
              <a:solidFill>
                <a:schemeClr val="tx1"/>
              </a:solidFill>
              <a:latin typeface="+mj-lt"/>
              <a:ea typeface="+mj-ea"/>
              <a:cs typeface="+mj-cs"/>
            </a:endParaRPr>
          </a:p>
        </p:txBody>
      </p:sp>
      <p:grpSp>
        <p:nvGrpSpPr>
          <p:cNvPr id="3" name="Group 2">
            <a:extLst>
              <a:ext uri="{FF2B5EF4-FFF2-40B4-BE49-F238E27FC236}">
                <a16:creationId xmlns:a16="http://schemas.microsoft.com/office/drawing/2014/main" id="{3E3D9C49-2870-897C-E9FA-69939066D124}"/>
              </a:ext>
            </a:extLst>
          </p:cNvPr>
          <p:cNvGrpSpPr/>
          <p:nvPr/>
        </p:nvGrpSpPr>
        <p:grpSpPr>
          <a:xfrm>
            <a:off x="3408607" y="-575336"/>
            <a:ext cx="5982749" cy="4934281"/>
            <a:chOff x="3408607" y="-575336"/>
            <a:chExt cx="5982749" cy="4934281"/>
          </a:xfrm>
        </p:grpSpPr>
        <p:pic>
          <p:nvPicPr>
            <p:cNvPr id="6" name="Graphic 5" descr="Meeting outline">
              <a:extLst>
                <a:ext uri="{FF2B5EF4-FFF2-40B4-BE49-F238E27FC236}">
                  <a16:creationId xmlns:a16="http://schemas.microsoft.com/office/drawing/2014/main" id="{791DC5A2-4606-4611-8CF3-7A56F017A1BF}"/>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3408607" y="-575336"/>
              <a:ext cx="4303274" cy="4303274"/>
            </a:xfrm>
            <a:prstGeom prst="rect">
              <a:avLst/>
            </a:prstGeom>
          </p:spPr>
        </p:pic>
        <p:pic>
          <p:nvPicPr>
            <p:cNvPr id="4" name="Graphic 3" descr="Social network outline">
              <a:extLst>
                <a:ext uri="{FF2B5EF4-FFF2-40B4-BE49-F238E27FC236}">
                  <a16:creationId xmlns:a16="http://schemas.microsoft.com/office/drawing/2014/main" id="{484BA91B-139D-5ADA-CB47-AAA3906C998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637193" y="1476086"/>
              <a:ext cx="2754163" cy="2754163"/>
            </a:xfrm>
            <a:prstGeom prst="rect">
              <a:avLst/>
            </a:prstGeom>
          </p:spPr>
        </p:pic>
        <p:pic>
          <p:nvPicPr>
            <p:cNvPr id="7" name="Graphic 6" descr="Ui Ux with solid fill">
              <a:extLst>
                <a:ext uri="{FF2B5EF4-FFF2-40B4-BE49-F238E27FC236}">
                  <a16:creationId xmlns:a16="http://schemas.microsoft.com/office/drawing/2014/main" id="{DD291833-1309-8B7A-BD21-AB41465B6E8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201490" y="1764262"/>
              <a:ext cx="2594683" cy="2594683"/>
            </a:xfrm>
            <a:prstGeom prst="rect">
              <a:avLst/>
            </a:prstGeom>
          </p:spPr>
        </p:pic>
      </p:grpSp>
    </p:spTree>
    <p:extLst>
      <p:ext uri="{BB962C8B-B14F-4D97-AF65-F5344CB8AC3E}">
        <p14:creationId xmlns:p14="http://schemas.microsoft.com/office/powerpoint/2010/main" val="22150056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59D40-FCC9-4789-AC49-58C306FCD1FE}"/>
              </a:ext>
            </a:extLst>
          </p:cNvPr>
          <p:cNvSpPr>
            <a:spLocks noGrp="1"/>
          </p:cNvSpPr>
          <p:nvPr>
            <p:ph type="title"/>
          </p:nvPr>
        </p:nvSpPr>
        <p:spPr>
          <a:xfrm>
            <a:off x="245437" y="328654"/>
            <a:ext cx="10515600" cy="1005687"/>
          </a:xfrm>
        </p:spPr>
        <p:txBody>
          <a:bodyPr>
            <a:normAutofit/>
          </a:bodyPr>
          <a:lstStyle/>
          <a:p>
            <a:r>
              <a:rPr lang="en-GB" sz="5400" b="1" u="sng" dirty="0"/>
              <a:t>Practical implementation feedback</a:t>
            </a:r>
          </a:p>
        </p:txBody>
      </p:sp>
      <p:sp>
        <p:nvSpPr>
          <p:cNvPr id="3" name="Content Placeholder 2">
            <a:extLst>
              <a:ext uri="{FF2B5EF4-FFF2-40B4-BE49-F238E27FC236}">
                <a16:creationId xmlns:a16="http://schemas.microsoft.com/office/drawing/2014/main" id="{63768F66-3EDF-40DB-8D5D-1A9A61FD2EF1}"/>
              </a:ext>
            </a:extLst>
          </p:cNvPr>
          <p:cNvSpPr>
            <a:spLocks noGrp="1"/>
          </p:cNvSpPr>
          <p:nvPr>
            <p:ph idx="1"/>
          </p:nvPr>
        </p:nvSpPr>
        <p:spPr>
          <a:xfrm>
            <a:off x="380220" y="1348593"/>
            <a:ext cx="11404564" cy="4667250"/>
          </a:xfrm>
        </p:spPr>
        <p:txBody>
          <a:bodyPr>
            <a:noAutofit/>
          </a:bodyPr>
          <a:lstStyle/>
          <a:p>
            <a:pPr>
              <a:lnSpc>
                <a:spcPct val="100000"/>
              </a:lnSpc>
              <a:spcBef>
                <a:spcPts val="0"/>
              </a:spcBef>
            </a:pPr>
            <a:r>
              <a:rPr lang="en-GB" dirty="0"/>
              <a:t>Acquiring feedback from relevant users/stakeholders is very important and helpful in improving your project. </a:t>
            </a:r>
          </a:p>
          <a:p>
            <a:pPr>
              <a:lnSpc>
                <a:spcPct val="100000"/>
              </a:lnSpc>
              <a:spcBef>
                <a:spcPts val="0"/>
              </a:spcBef>
            </a:pPr>
            <a:r>
              <a:rPr lang="en-GB" dirty="0"/>
              <a:t>Example stakeholders may include potential users/peers/fellow-students/colleagues.</a:t>
            </a:r>
          </a:p>
          <a:p>
            <a:pPr>
              <a:lnSpc>
                <a:spcPct val="100000"/>
              </a:lnSpc>
              <a:spcBef>
                <a:spcPts val="0"/>
              </a:spcBef>
            </a:pPr>
            <a:r>
              <a:rPr lang="en-GB" dirty="0"/>
              <a:t>Feedback is very useful to improve and refine your project’s implementation.</a:t>
            </a:r>
          </a:p>
          <a:p>
            <a:pPr>
              <a:lnSpc>
                <a:spcPct val="100000"/>
              </a:lnSpc>
              <a:spcBef>
                <a:spcPts val="0"/>
              </a:spcBef>
              <a:buClr>
                <a:srgbClr val="FFFF00"/>
              </a:buClr>
            </a:pPr>
            <a:r>
              <a:rPr lang="en-GB" dirty="0">
                <a:solidFill>
                  <a:schemeClr val="bg1"/>
                </a:solidFill>
                <a:highlight>
                  <a:srgbClr val="FFFF00"/>
                </a:highlight>
              </a:rPr>
              <a:t>A small questionnaire / structured interview question list can be used to ask a several potential users / peers. </a:t>
            </a:r>
          </a:p>
          <a:p>
            <a:pPr>
              <a:lnSpc>
                <a:spcPct val="100000"/>
              </a:lnSpc>
              <a:spcBef>
                <a:spcPts val="0"/>
              </a:spcBef>
            </a:pPr>
            <a:r>
              <a:rPr lang="en-GB" dirty="0"/>
              <a:t>Honest considerate &amp; constructive feedback from others in a respectful manner, can provide different perspectives that can help to improve your project’s practical implementation.</a:t>
            </a:r>
          </a:p>
        </p:txBody>
      </p:sp>
      <p:pic>
        <p:nvPicPr>
          <p:cNvPr id="6" name="Graphic 5" descr="Customer review with solid fill">
            <a:extLst>
              <a:ext uri="{FF2B5EF4-FFF2-40B4-BE49-F238E27FC236}">
                <a16:creationId xmlns:a16="http://schemas.microsoft.com/office/drawing/2014/main" id="{17922277-37F1-A682-EA53-B4CAF5DABF2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40461" y="152884"/>
            <a:ext cx="1357229" cy="1357229"/>
          </a:xfrm>
          <a:prstGeom prst="rect">
            <a:avLst/>
          </a:prstGeom>
        </p:spPr>
      </p:pic>
    </p:spTree>
    <p:extLst>
      <p:ext uri="{BB962C8B-B14F-4D97-AF65-F5344CB8AC3E}">
        <p14:creationId xmlns:p14="http://schemas.microsoft.com/office/powerpoint/2010/main" val="3836643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36F34-EE13-4CF4-9B01-960C07A12CE0}"/>
              </a:ext>
            </a:extLst>
          </p:cNvPr>
          <p:cNvSpPr>
            <a:spLocks noGrp="1"/>
          </p:cNvSpPr>
          <p:nvPr>
            <p:ph type="title"/>
          </p:nvPr>
        </p:nvSpPr>
        <p:spPr>
          <a:xfrm>
            <a:off x="591565" y="309549"/>
            <a:ext cx="10515600" cy="1105289"/>
          </a:xfrm>
        </p:spPr>
        <p:txBody>
          <a:bodyPr>
            <a:normAutofit/>
          </a:bodyPr>
          <a:lstStyle/>
          <a:p>
            <a:r>
              <a:rPr lang="en-GB" sz="5400" b="1" u="sng" dirty="0"/>
              <a:t>Acquiring feedback:</a:t>
            </a:r>
            <a:endParaRPr lang="en-GB" sz="5400" dirty="0"/>
          </a:p>
        </p:txBody>
      </p:sp>
      <p:sp>
        <p:nvSpPr>
          <p:cNvPr id="3" name="Content Placeholder 2">
            <a:extLst>
              <a:ext uri="{FF2B5EF4-FFF2-40B4-BE49-F238E27FC236}">
                <a16:creationId xmlns:a16="http://schemas.microsoft.com/office/drawing/2014/main" id="{366C1933-2088-4E49-9D9B-5B616701CE5C}"/>
              </a:ext>
            </a:extLst>
          </p:cNvPr>
          <p:cNvSpPr>
            <a:spLocks noGrp="1"/>
          </p:cNvSpPr>
          <p:nvPr>
            <p:ph idx="1"/>
          </p:nvPr>
        </p:nvSpPr>
        <p:spPr>
          <a:xfrm>
            <a:off x="513461" y="1414838"/>
            <a:ext cx="10937873" cy="4351338"/>
          </a:xfrm>
        </p:spPr>
        <p:txBody>
          <a:bodyPr>
            <a:noAutofit/>
          </a:bodyPr>
          <a:lstStyle/>
          <a:p>
            <a:pPr>
              <a:lnSpc>
                <a:spcPct val="100000"/>
              </a:lnSpc>
              <a:spcBef>
                <a:spcPts val="0"/>
              </a:spcBef>
            </a:pPr>
            <a:r>
              <a:rPr lang="en-GB" sz="3200" b="1" dirty="0"/>
              <a:t>Ask a few peers / friends / target users </a:t>
            </a:r>
            <a:r>
              <a:rPr lang="en-GB" sz="3200" dirty="0"/>
              <a:t>what they think about your Implementation / practical work. Each project is unique, but some example areas </a:t>
            </a:r>
          </a:p>
          <a:p>
            <a:pPr lvl="1">
              <a:lnSpc>
                <a:spcPct val="100000"/>
              </a:lnSpc>
              <a:spcBef>
                <a:spcPts val="0"/>
              </a:spcBef>
            </a:pPr>
            <a:r>
              <a:rPr lang="en-GB" sz="3200" dirty="0"/>
              <a:t>Features</a:t>
            </a:r>
          </a:p>
          <a:p>
            <a:pPr lvl="1">
              <a:lnSpc>
                <a:spcPct val="100000"/>
              </a:lnSpc>
              <a:spcBef>
                <a:spcPts val="0"/>
              </a:spcBef>
            </a:pPr>
            <a:r>
              <a:rPr lang="en-GB" sz="3200" dirty="0"/>
              <a:t>UI Interface / UX / Design</a:t>
            </a:r>
          </a:p>
          <a:p>
            <a:pPr lvl="1">
              <a:lnSpc>
                <a:spcPct val="100000"/>
              </a:lnSpc>
              <a:spcBef>
                <a:spcPts val="0"/>
              </a:spcBef>
            </a:pPr>
            <a:r>
              <a:rPr lang="en-GB" sz="3200" dirty="0"/>
              <a:t>Output / Results / Data display/visualisation</a:t>
            </a:r>
          </a:p>
          <a:p>
            <a:pPr lvl="1">
              <a:lnSpc>
                <a:spcPct val="100000"/>
              </a:lnSpc>
              <a:spcBef>
                <a:spcPts val="0"/>
              </a:spcBef>
            </a:pPr>
            <a:r>
              <a:rPr lang="en-GB" sz="3200" dirty="0"/>
              <a:t>Tools / technologies used</a:t>
            </a:r>
          </a:p>
          <a:p>
            <a:pPr>
              <a:lnSpc>
                <a:spcPct val="100000"/>
              </a:lnSpc>
              <a:spcBef>
                <a:spcPts val="0"/>
              </a:spcBef>
            </a:pPr>
            <a:r>
              <a:rPr lang="en-GB" sz="3200" dirty="0"/>
              <a:t>This can often generate some useful feedback.</a:t>
            </a:r>
          </a:p>
          <a:p>
            <a:pPr>
              <a:lnSpc>
                <a:spcPct val="100000"/>
              </a:lnSpc>
              <a:spcBef>
                <a:spcPts val="0"/>
              </a:spcBef>
            </a:pPr>
            <a:r>
              <a:rPr lang="en-GB" sz="3200" dirty="0"/>
              <a:t>A simple short </a:t>
            </a:r>
            <a:r>
              <a:rPr lang="en-GB" sz="3200" b="1" dirty="0"/>
              <a:t>interview/questionnaire </a:t>
            </a:r>
            <a:r>
              <a:rPr lang="en-GB" sz="3200" dirty="0"/>
              <a:t>can be used.</a:t>
            </a:r>
          </a:p>
          <a:p>
            <a:pPr>
              <a:lnSpc>
                <a:spcPct val="100000"/>
              </a:lnSpc>
              <a:spcBef>
                <a:spcPts val="0"/>
              </a:spcBef>
            </a:pPr>
            <a:r>
              <a:rPr lang="en-GB" sz="3200" b="1" dirty="0"/>
              <a:t>Example questions on next slide.</a:t>
            </a:r>
          </a:p>
        </p:txBody>
      </p:sp>
      <p:pic>
        <p:nvPicPr>
          <p:cNvPr id="4" name="Graphic 3" descr="Meeting outline">
            <a:extLst>
              <a:ext uri="{FF2B5EF4-FFF2-40B4-BE49-F238E27FC236}">
                <a16:creationId xmlns:a16="http://schemas.microsoft.com/office/drawing/2014/main" id="{97D048CB-C45C-D2A9-037E-AD8CBE2C276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17194" y="-94432"/>
            <a:ext cx="1634067" cy="1634067"/>
          </a:xfrm>
          <a:prstGeom prst="rect">
            <a:avLst/>
          </a:prstGeom>
        </p:spPr>
      </p:pic>
      <p:cxnSp>
        <p:nvCxnSpPr>
          <p:cNvPr id="6" name="Straight Connector 5">
            <a:extLst>
              <a:ext uri="{FF2B5EF4-FFF2-40B4-BE49-F238E27FC236}">
                <a16:creationId xmlns:a16="http://schemas.microsoft.com/office/drawing/2014/main" id="{17F75507-7C3A-9066-740C-3E5E689AB2A9}"/>
              </a:ext>
            </a:extLst>
          </p:cNvPr>
          <p:cNvCxnSpPr/>
          <p:nvPr/>
        </p:nvCxnSpPr>
        <p:spPr>
          <a:xfrm>
            <a:off x="424751" y="462996"/>
            <a:ext cx="0" cy="798394"/>
          </a:xfrm>
          <a:prstGeom prst="line">
            <a:avLst/>
          </a:prstGeom>
          <a:ln w="76200">
            <a:solidFill>
              <a:srgbClr val="FFFF00"/>
            </a:solidFill>
          </a:ln>
        </p:spPr>
        <p:style>
          <a:lnRef idx="1">
            <a:schemeClr val="accent1"/>
          </a:lnRef>
          <a:fillRef idx="0">
            <a:schemeClr val="accent1"/>
          </a:fillRef>
          <a:effectRef idx="0">
            <a:schemeClr val="accent1"/>
          </a:effectRef>
          <a:fontRef idx="minor">
            <a:schemeClr val="tx1"/>
          </a:fontRef>
        </p:style>
      </p:cxnSp>
      <p:pic>
        <p:nvPicPr>
          <p:cNvPr id="8" name="Graphic 7" descr="List outline">
            <a:extLst>
              <a:ext uri="{FF2B5EF4-FFF2-40B4-BE49-F238E27FC236}">
                <a16:creationId xmlns:a16="http://schemas.microsoft.com/office/drawing/2014/main" id="{A933C6D7-62E6-6BB9-85F9-AE531F6EC79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817413" y="146996"/>
            <a:ext cx="1267842" cy="1267842"/>
          </a:xfrm>
          <a:prstGeom prst="rect">
            <a:avLst/>
          </a:prstGeom>
        </p:spPr>
      </p:pic>
    </p:spTree>
    <p:extLst>
      <p:ext uri="{BB962C8B-B14F-4D97-AF65-F5344CB8AC3E}">
        <p14:creationId xmlns:p14="http://schemas.microsoft.com/office/powerpoint/2010/main" val="25135372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137C5B-081B-1EA5-FF49-56835C287B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C2E95A-DA47-657A-041D-75A11A6B5116}"/>
              </a:ext>
            </a:extLst>
          </p:cNvPr>
          <p:cNvSpPr>
            <a:spLocks noGrp="1"/>
          </p:cNvSpPr>
          <p:nvPr>
            <p:ph type="title"/>
          </p:nvPr>
        </p:nvSpPr>
        <p:spPr>
          <a:xfrm>
            <a:off x="141924" y="113762"/>
            <a:ext cx="10515600" cy="1105289"/>
          </a:xfrm>
        </p:spPr>
        <p:txBody>
          <a:bodyPr>
            <a:normAutofit/>
          </a:bodyPr>
          <a:lstStyle/>
          <a:p>
            <a:pPr>
              <a:lnSpc>
                <a:spcPct val="100000"/>
              </a:lnSpc>
              <a:spcBef>
                <a:spcPts val="0"/>
              </a:spcBef>
            </a:pPr>
            <a:r>
              <a:rPr lang="en-GB" sz="5400" b="1" u="sng" dirty="0"/>
              <a:t>Example questions:</a:t>
            </a:r>
          </a:p>
        </p:txBody>
      </p:sp>
      <p:sp>
        <p:nvSpPr>
          <p:cNvPr id="3" name="Content Placeholder 2">
            <a:extLst>
              <a:ext uri="{FF2B5EF4-FFF2-40B4-BE49-F238E27FC236}">
                <a16:creationId xmlns:a16="http://schemas.microsoft.com/office/drawing/2014/main" id="{9EBA09C1-2F11-8436-1A2B-2BF08FF99706}"/>
              </a:ext>
            </a:extLst>
          </p:cNvPr>
          <p:cNvSpPr>
            <a:spLocks noGrp="1"/>
          </p:cNvSpPr>
          <p:nvPr>
            <p:ph idx="1"/>
          </p:nvPr>
        </p:nvSpPr>
        <p:spPr>
          <a:xfrm>
            <a:off x="407412" y="1179044"/>
            <a:ext cx="11268052" cy="4351338"/>
          </a:xfrm>
        </p:spPr>
        <p:txBody>
          <a:bodyPr>
            <a:noAutofit/>
          </a:bodyPr>
          <a:lstStyle/>
          <a:p>
            <a:pPr marL="0" indent="0">
              <a:lnSpc>
                <a:spcPct val="100000"/>
              </a:lnSpc>
              <a:spcBef>
                <a:spcPts val="0"/>
              </a:spcBef>
              <a:buNone/>
            </a:pPr>
            <a:r>
              <a:rPr lang="en-GB" sz="3200" b="1" dirty="0"/>
              <a:t>Example questions: </a:t>
            </a:r>
            <a:r>
              <a:rPr lang="en-GB" sz="3200" b="1" dirty="0">
                <a:solidFill>
                  <a:schemeClr val="bg1"/>
                </a:solidFill>
                <a:highlight>
                  <a:srgbClr val="FFFF00"/>
                </a:highlight>
              </a:rPr>
              <a:t>&lt; </a:t>
            </a:r>
            <a:r>
              <a:rPr lang="en-GB" sz="3200" dirty="0">
                <a:solidFill>
                  <a:schemeClr val="bg1"/>
                </a:solidFill>
                <a:highlight>
                  <a:srgbClr val="FFFF00"/>
                </a:highlight>
              </a:rPr>
              <a:t>Change to suit your project &gt;</a:t>
            </a:r>
          </a:p>
          <a:p>
            <a:pPr marL="971550" lvl="1" indent="-514350">
              <a:lnSpc>
                <a:spcPct val="100000"/>
              </a:lnSpc>
              <a:spcBef>
                <a:spcPts val="0"/>
              </a:spcBef>
              <a:buFont typeface="+mj-lt"/>
              <a:buAutoNum type="arabicPeriod"/>
            </a:pPr>
            <a:r>
              <a:rPr lang="en-GB" sz="2800" dirty="0"/>
              <a:t>Q. What do you think of the practical implementation so far?</a:t>
            </a:r>
          </a:p>
          <a:p>
            <a:pPr marL="971550" lvl="1" indent="-514350">
              <a:lnSpc>
                <a:spcPct val="100000"/>
              </a:lnSpc>
              <a:spcBef>
                <a:spcPts val="0"/>
              </a:spcBef>
              <a:buFont typeface="+mj-lt"/>
              <a:buAutoNum type="arabicPeriod"/>
            </a:pPr>
            <a:r>
              <a:rPr lang="en-GB" sz="2800" dirty="0"/>
              <a:t>Q. Do you think it has the right features? </a:t>
            </a:r>
          </a:p>
          <a:p>
            <a:pPr marL="971550" lvl="1" indent="-514350">
              <a:lnSpc>
                <a:spcPct val="100000"/>
              </a:lnSpc>
              <a:spcBef>
                <a:spcPts val="0"/>
              </a:spcBef>
              <a:buFont typeface="+mj-lt"/>
              <a:buAutoNum type="arabicPeriod"/>
            </a:pPr>
            <a:r>
              <a:rPr lang="en-GB" sz="2800" dirty="0"/>
              <a:t>Q. Do you think any additional features would be useful?</a:t>
            </a:r>
          </a:p>
          <a:p>
            <a:pPr marL="971550" lvl="1" indent="-514350">
              <a:lnSpc>
                <a:spcPct val="100000"/>
              </a:lnSpc>
              <a:spcBef>
                <a:spcPts val="0"/>
              </a:spcBef>
              <a:buFont typeface="+mj-lt"/>
              <a:buAutoNum type="arabicPeriod"/>
            </a:pPr>
            <a:r>
              <a:rPr lang="en-GB" sz="2800" dirty="0"/>
              <a:t>Q. What do you think of the UI / UX / Output / Game play / environment?</a:t>
            </a:r>
          </a:p>
          <a:p>
            <a:pPr marL="971550" lvl="1" indent="-514350">
              <a:lnSpc>
                <a:spcPct val="100000"/>
              </a:lnSpc>
              <a:spcBef>
                <a:spcPts val="0"/>
              </a:spcBef>
              <a:buFont typeface="+mj-lt"/>
              <a:buAutoNum type="arabicPeriod"/>
            </a:pPr>
            <a:r>
              <a:rPr lang="en-GB" sz="2800" dirty="0"/>
              <a:t>Q. What do you think of the Colour scheme / Design / environment?</a:t>
            </a:r>
          </a:p>
          <a:p>
            <a:pPr marL="971550" lvl="1" indent="-514350">
              <a:lnSpc>
                <a:spcPct val="100000"/>
              </a:lnSpc>
              <a:spcBef>
                <a:spcPts val="0"/>
              </a:spcBef>
              <a:buFont typeface="+mj-lt"/>
              <a:buAutoNum type="arabicPeriod"/>
            </a:pPr>
            <a:r>
              <a:rPr lang="en-GB" sz="2800" dirty="0"/>
              <a:t>Q. Do you think I’m using the best tools/technologies?</a:t>
            </a:r>
          </a:p>
          <a:p>
            <a:pPr marL="971550" lvl="1" indent="-514350">
              <a:lnSpc>
                <a:spcPct val="100000"/>
              </a:lnSpc>
              <a:spcBef>
                <a:spcPts val="0"/>
              </a:spcBef>
              <a:buFont typeface="+mj-lt"/>
              <a:buAutoNum type="arabicPeriod"/>
            </a:pPr>
            <a:r>
              <a:rPr lang="en-GB" sz="2800" dirty="0"/>
              <a:t>Q. Do you think it could be implemented in a better way?</a:t>
            </a:r>
          </a:p>
          <a:p>
            <a:pPr marL="971550" lvl="1" indent="-514350">
              <a:lnSpc>
                <a:spcPct val="100000"/>
              </a:lnSpc>
              <a:spcBef>
                <a:spcPts val="0"/>
              </a:spcBef>
              <a:buFont typeface="+mj-lt"/>
              <a:buAutoNum type="arabicPeriod"/>
            </a:pPr>
            <a:r>
              <a:rPr lang="en-GB" sz="2800" dirty="0"/>
              <a:t>Q. Do you have any ideas for enhancements that could be made now or in the future?</a:t>
            </a:r>
          </a:p>
          <a:p>
            <a:pPr marL="0" indent="0">
              <a:lnSpc>
                <a:spcPct val="100000"/>
              </a:lnSpc>
              <a:spcBef>
                <a:spcPts val="0"/>
              </a:spcBef>
              <a:buNone/>
            </a:pPr>
            <a:r>
              <a:rPr lang="en-GB" sz="2400" dirty="0">
                <a:solidFill>
                  <a:schemeClr val="bg1"/>
                </a:solidFill>
                <a:highlight>
                  <a:srgbClr val="FFFF00"/>
                </a:highlight>
              </a:rPr>
              <a:t>These are only examples, please exclude or include additional questions that you feel would be appropriate to gain relevant feedback for your specific project area.</a:t>
            </a:r>
          </a:p>
        </p:txBody>
      </p:sp>
      <p:pic>
        <p:nvPicPr>
          <p:cNvPr id="4" name="Graphic 3" descr="Meeting outline">
            <a:extLst>
              <a:ext uri="{FF2B5EF4-FFF2-40B4-BE49-F238E27FC236}">
                <a16:creationId xmlns:a16="http://schemas.microsoft.com/office/drawing/2014/main" id="{52060AB8-E8BF-0879-0CD6-125495E1B1B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41397" y="40803"/>
            <a:ext cx="1634067" cy="1634067"/>
          </a:xfrm>
          <a:prstGeom prst="rect">
            <a:avLst/>
          </a:prstGeom>
        </p:spPr>
      </p:pic>
    </p:spTree>
    <p:extLst>
      <p:ext uri="{BB962C8B-B14F-4D97-AF65-F5344CB8AC3E}">
        <p14:creationId xmlns:p14="http://schemas.microsoft.com/office/powerpoint/2010/main" val="41109484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C3E21-4D6C-4F06-AAD5-3B91646035FC}"/>
              </a:ext>
            </a:extLst>
          </p:cNvPr>
          <p:cNvSpPr>
            <a:spLocks noGrp="1"/>
          </p:cNvSpPr>
          <p:nvPr>
            <p:ph type="title"/>
          </p:nvPr>
        </p:nvSpPr>
        <p:spPr>
          <a:xfrm>
            <a:off x="273091" y="124648"/>
            <a:ext cx="10515600" cy="1062233"/>
          </a:xfrm>
        </p:spPr>
        <p:txBody>
          <a:bodyPr>
            <a:normAutofit/>
          </a:bodyPr>
          <a:lstStyle/>
          <a:p>
            <a:r>
              <a:rPr lang="en-GB" sz="6600" dirty="0">
                <a:ea typeface="Calibri" panose="020F0502020204030204" pitchFamily="34" charset="0"/>
                <a:cs typeface="Calibri" panose="020F0502020204030204" pitchFamily="34" charset="0"/>
              </a:rPr>
              <a:t>Bg. </a:t>
            </a:r>
            <a:r>
              <a:rPr lang="en-GB" sz="4800" b="1" u="sng" dirty="0"/>
              <a:t>Collecting data with MS Forms</a:t>
            </a:r>
          </a:p>
        </p:txBody>
      </p:sp>
      <p:sp>
        <p:nvSpPr>
          <p:cNvPr id="3" name="Content Placeholder 2">
            <a:extLst>
              <a:ext uri="{FF2B5EF4-FFF2-40B4-BE49-F238E27FC236}">
                <a16:creationId xmlns:a16="http://schemas.microsoft.com/office/drawing/2014/main" id="{31162C5B-93F6-4877-9E69-BCD077783C41}"/>
              </a:ext>
            </a:extLst>
          </p:cNvPr>
          <p:cNvSpPr>
            <a:spLocks noGrp="1"/>
          </p:cNvSpPr>
          <p:nvPr>
            <p:ph idx="1"/>
          </p:nvPr>
        </p:nvSpPr>
        <p:spPr>
          <a:xfrm>
            <a:off x="273091" y="1278443"/>
            <a:ext cx="11645816" cy="5460104"/>
          </a:xfrm>
        </p:spPr>
        <p:txBody>
          <a:bodyPr>
            <a:noAutofit/>
          </a:bodyPr>
          <a:lstStyle/>
          <a:p>
            <a:pPr marL="0" indent="0">
              <a:lnSpc>
                <a:spcPct val="100000"/>
              </a:lnSpc>
              <a:spcBef>
                <a:spcPts val="0"/>
              </a:spcBef>
              <a:spcAft>
                <a:spcPts val="200"/>
              </a:spcAft>
              <a:buNone/>
            </a:pPr>
            <a:r>
              <a:rPr lang="en-GB" sz="2400" dirty="0">
                <a:ea typeface="Calibri" panose="020F0502020204030204" pitchFamily="34" charset="0"/>
                <a:cs typeface="Calibri" panose="020F0502020204030204" pitchFamily="34" charset="0"/>
              </a:rPr>
              <a:t>After you provide an overview of your project idea, design work and initial practical work either in-person or on-paper. You can then conduct the survey.</a:t>
            </a:r>
          </a:p>
          <a:p>
            <a:pPr>
              <a:lnSpc>
                <a:spcPct val="100000"/>
              </a:lnSpc>
              <a:spcBef>
                <a:spcPts val="0"/>
              </a:spcBef>
              <a:spcAft>
                <a:spcPts val="200"/>
              </a:spcAft>
            </a:pPr>
            <a:r>
              <a:rPr lang="en-GB" sz="2400" dirty="0">
                <a:ea typeface="Calibri" panose="020F0502020204030204" pitchFamily="34" charset="0"/>
                <a:cs typeface="Calibri" panose="020F0502020204030204" pitchFamily="34" charset="0"/>
              </a:rPr>
              <a:t>One useful tool for creating a survey &amp; collecting data </a:t>
            </a:r>
            <a:r>
              <a:rPr lang="en-GB" sz="2400" dirty="0">
                <a:effectLst/>
                <a:ea typeface="Calibri" panose="020F0502020204030204" pitchFamily="34" charset="0"/>
                <a:cs typeface="Calibri" panose="020F0502020204030204" pitchFamily="34" charset="0"/>
              </a:rPr>
              <a:t>is </a:t>
            </a:r>
            <a:r>
              <a:rPr lang="en-GB" sz="2400" b="1" u="sng" dirty="0">
                <a:effectLst/>
                <a:highlight>
                  <a:srgbClr val="FFFF00"/>
                </a:highlight>
                <a:ea typeface="Calibri" panose="020F0502020204030204" pitchFamily="34" charset="0"/>
                <a:cs typeface="Calibri" panose="020F0502020204030204" pitchFamily="34" charset="0"/>
                <a:hlinkClick r:id="rId2"/>
              </a:rPr>
              <a:t>MS Forms</a:t>
            </a:r>
            <a:r>
              <a:rPr lang="en-GB" sz="2400" b="1" dirty="0">
                <a:highlight>
                  <a:srgbClr val="FFFF00"/>
                </a:highlight>
                <a:ea typeface="Calibri" panose="020F0502020204030204" pitchFamily="34" charset="0"/>
                <a:cs typeface="Calibri" panose="020F0502020204030204" pitchFamily="34" charset="0"/>
              </a:rPr>
              <a:t> </a:t>
            </a:r>
            <a:r>
              <a:rPr lang="en-GB" sz="2400" dirty="0">
                <a:ea typeface="Calibri" panose="020F0502020204030204" pitchFamily="34" charset="0"/>
                <a:cs typeface="Calibri" panose="020F0502020204030204" pitchFamily="34" charset="0"/>
              </a:rPr>
              <a:t> </a:t>
            </a:r>
            <a:r>
              <a:rPr lang="en-GB" sz="2400" u="sng" dirty="0">
                <a:ea typeface="Calibri" panose="020F0502020204030204" pitchFamily="34" charset="0"/>
                <a:cs typeface="Calibri" panose="020F0502020204030204" pitchFamily="34" charset="0"/>
                <a:hlinkClick r:id="rId2"/>
              </a:rPr>
              <a:t>https://forms.office.com/</a:t>
            </a:r>
            <a:endParaRPr lang="en-GB" sz="2400" u="sng" dirty="0">
              <a:ea typeface="Calibri" panose="020F0502020204030204" pitchFamily="34" charset="0"/>
              <a:cs typeface="Calibri" panose="020F0502020204030204" pitchFamily="34" charset="0"/>
            </a:endParaRPr>
          </a:p>
          <a:p>
            <a:pPr>
              <a:lnSpc>
                <a:spcPct val="100000"/>
              </a:lnSpc>
              <a:spcBef>
                <a:spcPts val="0"/>
              </a:spcBef>
              <a:spcAft>
                <a:spcPts val="200"/>
              </a:spcAft>
              <a:buClr>
                <a:srgbClr val="FFFF00"/>
              </a:buClr>
            </a:pPr>
            <a:r>
              <a:rPr lang="en-GB" sz="2400" dirty="0"/>
              <a:t>UWTSD students have </a:t>
            </a:r>
            <a:r>
              <a:rPr lang="en-GB" sz="2400" b="1" u="sng" dirty="0"/>
              <a:t>free access to O365 and MS Forms</a:t>
            </a:r>
            <a:r>
              <a:rPr lang="en-GB" sz="2400" dirty="0"/>
              <a:t>: </a:t>
            </a:r>
            <a:r>
              <a:rPr lang="en-US" sz="2400" dirty="0">
                <a:hlinkClick r:id="rId3"/>
              </a:rPr>
              <a:t>Microsoft Office 365 | Digital Services</a:t>
            </a:r>
            <a:endParaRPr lang="en-GB" sz="2400" b="1" dirty="0">
              <a:solidFill>
                <a:schemeClr val="bg1"/>
              </a:solidFill>
            </a:endParaRPr>
          </a:p>
          <a:p>
            <a:pPr>
              <a:lnSpc>
                <a:spcPct val="100000"/>
              </a:lnSpc>
              <a:spcBef>
                <a:spcPts val="0"/>
              </a:spcBef>
              <a:spcAft>
                <a:spcPts val="200"/>
              </a:spcAft>
              <a:buClr>
                <a:srgbClr val="FFFF00"/>
              </a:buClr>
            </a:pPr>
            <a:r>
              <a:rPr lang="en-GB" sz="2400" b="1" dirty="0">
                <a:solidFill>
                  <a:schemeClr val="bg1"/>
                </a:solidFill>
                <a:highlight>
                  <a:srgbClr val="FFFF00"/>
                </a:highlight>
              </a:rPr>
              <a:t>Microsoft forms</a:t>
            </a:r>
            <a:r>
              <a:rPr lang="en-GB" sz="2400" dirty="0"/>
              <a:t> is a part of UWTSD’s Office 365 education subscription, </a:t>
            </a:r>
            <a:r>
              <a:rPr lang="en-GB" sz="2400" b="1" dirty="0"/>
              <a:t>Office365</a:t>
            </a:r>
            <a:r>
              <a:rPr lang="en-GB" sz="2400" dirty="0"/>
              <a:t> is </a:t>
            </a:r>
            <a:r>
              <a:rPr lang="en-GB" sz="2400" b="1" dirty="0"/>
              <a:t>freely available </a:t>
            </a:r>
            <a:r>
              <a:rPr lang="en-GB" sz="2400" dirty="0"/>
              <a:t>to students. </a:t>
            </a:r>
            <a:r>
              <a:rPr lang="en-GB" sz="2400" b="1" dirty="0"/>
              <a:t>MS Forms </a:t>
            </a:r>
            <a:r>
              <a:rPr lang="en-GB" sz="2400" dirty="0"/>
              <a:t>allows you to easily collect &amp; analyse data and automatically produce graphs if needed. Microsoft Forms is the standard for UWTSD research as all data is held securely within the University's Digital tenancy.</a:t>
            </a:r>
          </a:p>
          <a:p>
            <a:pPr lvl="1">
              <a:lnSpc>
                <a:spcPct val="100000"/>
              </a:lnSpc>
              <a:spcBef>
                <a:spcPts val="0"/>
              </a:spcBef>
              <a:spcAft>
                <a:spcPts val="200"/>
              </a:spcAft>
              <a:buClr>
                <a:srgbClr val="FFFF00"/>
              </a:buClr>
            </a:pPr>
            <a:r>
              <a:rPr lang="en-GB" sz="2000" dirty="0"/>
              <a:t>MS Forms Quick Tips Video: </a:t>
            </a:r>
            <a:r>
              <a:rPr lang="en-US" sz="2000" dirty="0">
                <a:hlinkClick r:id="rId4"/>
              </a:rPr>
              <a:t>Microsoft Forms Quick Tips. - UWTSD</a:t>
            </a:r>
            <a:endParaRPr lang="en-US" sz="2000" dirty="0"/>
          </a:p>
          <a:p>
            <a:pPr lvl="1">
              <a:lnSpc>
                <a:spcPct val="100000"/>
              </a:lnSpc>
              <a:spcBef>
                <a:spcPts val="0"/>
              </a:spcBef>
              <a:spcAft>
                <a:spcPts val="200"/>
              </a:spcAft>
              <a:buClr>
                <a:srgbClr val="FFFF00"/>
              </a:buClr>
            </a:pPr>
            <a:r>
              <a:rPr lang="en-GB" sz="2000" dirty="0"/>
              <a:t>MS Forms Essential Training: </a:t>
            </a:r>
            <a:r>
              <a:rPr lang="en-US" sz="2000" dirty="0">
                <a:hlinkClick r:id="rId5"/>
              </a:rPr>
              <a:t>Microsoft Forms Essential Training. – UWTSD</a:t>
            </a:r>
            <a:endParaRPr lang="en-GB" sz="2000" dirty="0"/>
          </a:p>
          <a:p>
            <a:pPr>
              <a:lnSpc>
                <a:spcPct val="100000"/>
              </a:lnSpc>
              <a:spcBef>
                <a:spcPts val="0"/>
              </a:spcBef>
              <a:spcAft>
                <a:spcPts val="200"/>
              </a:spcAft>
              <a:buClr>
                <a:srgbClr val="FFFF00"/>
              </a:buClr>
            </a:pPr>
            <a:r>
              <a:rPr lang="en-GB" sz="2400" b="1" dirty="0">
                <a:solidFill>
                  <a:schemeClr val="bg1"/>
                </a:solidFill>
                <a:highlight>
                  <a:srgbClr val="FFFF00"/>
                </a:highlight>
                <a:ea typeface="Calibri" panose="020F0502020204030204" pitchFamily="34" charset="0"/>
                <a:cs typeface="Calibri" panose="020F0502020204030204" pitchFamily="34" charset="0"/>
              </a:rPr>
              <a:t>MS Forms and Excel:</a:t>
            </a:r>
            <a:r>
              <a:rPr lang="en-GB" sz="2400" dirty="0"/>
              <a:t> </a:t>
            </a:r>
            <a:r>
              <a:rPr lang="en-GB" sz="2400" dirty="0">
                <a:ea typeface="Calibri" panose="020F0502020204030204" pitchFamily="34" charset="0"/>
                <a:cs typeface="Calibri" panose="020F0502020204030204" pitchFamily="34" charset="0"/>
              </a:rPr>
              <a:t>can also be used together. Excel can take the tables of numbers from MS forms and present them as charts.</a:t>
            </a:r>
          </a:p>
          <a:p>
            <a:pPr>
              <a:lnSpc>
                <a:spcPct val="100000"/>
              </a:lnSpc>
              <a:spcBef>
                <a:spcPts val="0"/>
              </a:spcBef>
              <a:spcAft>
                <a:spcPts val="200"/>
              </a:spcAft>
            </a:pPr>
            <a:endParaRPr lang="en-GB" sz="2000" dirty="0">
              <a:effectLst/>
              <a:ea typeface="Calibri" panose="020F0502020204030204" pitchFamily="34" charset="0"/>
              <a:cs typeface="Calibri" panose="020F0502020204030204" pitchFamily="34" charset="0"/>
            </a:endParaRPr>
          </a:p>
        </p:txBody>
      </p:sp>
      <p:pic>
        <p:nvPicPr>
          <p:cNvPr id="4" name="Graphic 3" descr="List outline">
            <a:extLst>
              <a:ext uri="{FF2B5EF4-FFF2-40B4-BE49-F238E27FC236}">
                <a16:creationId xmlns:a16="http://schemas.microsoft.com/office/drawing/2014/main" id="{E1B577D4-158E-CFD4-499A-CF0E157F681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855569" y="0"/>
            <a:ext cx="1406769" cy="1406769"/>
          </a:xfrm>
          <a:prstGeom prst="rect">
            <a:avLst/>
          </a:prstGeom>
        </p:spPr>
      </p:pic>
    </p:spTree>
    <p:extLst>
      <p:ext uri="{BB962C8B-B14F-4D97-AF65-F5344CB8AC3E}">
        <p14:creationId xmlns:p14="http://schemas.microsoft.com/office/powerpoint/2010/main" val="33788404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7A04CE-6431-3734-D61F-7850572ECD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FA9554-D47A-1313-7323-CA64A1002AE4}"/>
              </a:ext>
            </a:extLst>
          </p:cNvPr>
          <p:cNvSpPr>
            <a:spLocks noGrp="1"/>
          </p:cNvSpPr>
          <p:nvPr>
            <p:ph type="title"/>
          </p:nvPr>
        </p:nvSpPr>
        <p:spPr>
          <a:xfrm>
            <a:off x="273092" y="171181"/>
            <a:ext cx="10515600" cy="1062233"/>
          </a:xfrm>
        </p:spPr>
        <p:txBody>
          <a:bodyPr/>
          <a:lstStyle/>
          <a:p>
            <a:r>
              <a:rPr lang="en-GB" sz="6000" dirty="0">
                <a:ea typeface="Calibri" panose="020F0502020204030204" pitchFamily="34" charset="0"/>
                <a:cs typeface="Calibri" panose="020F0502020204030204" pitchFamily="34" charset="0"/>
              </a:rPr>
              <a:t>Bg. </a:t>
            </a:r>
            <a:r>
              <a:rPr lang="en-GB" sz="4800" b="1" u="sng" dirty="0"/>
              <a:t>Microsoft Forms</a:t>
            </a:r>
            <a:endParaRPr lang="en-GB" b="1" u="sng" dirty="0"/>
          </a:p>
        </p:txBody>
      </p:sp>
      <p:sp>
        <p:nvSpPr>
          <p:cNvPr id="3" name="Content Placeholder 2">
            <a:extLst>
              <a:ext uri="{FF2B5EF4-FFF2-40B4-BE49-F238E27FC236}">
                <a16:creationId xmlns:a16="http://schemas.microsoft.com/office/drawing/2014/main" id="{BAE1A2C1-9F3F-1BE1-0D64-2A0B1BF69BA1}"/>
              </a:ext>
            </a:extLst>
          </p:cNvPr>
          <p:cNvSpPr>
            <a:spLocks noGrp="1"/>
          </p:cNvSpPr>
          <p:nvPr>
            <p:ph idx="1"/>
          </p:nvPr>
        </p:nvSpPr>
        <p:spPr>
          <a:xfrm>
            <a:off x="360885" y="1296063"/>
            <a:ext cx="11470230" cy="4351338"/>
          </a:xfrm>
        </p:spPr>
        <p:txBody>
          <a:bodyPr>
            <a:noAutofit/>
          </a:bodyPr>
          <a:lstStyle/>
          <a:p>
            <a:pPr>
              <a:lnSpc>
                <a:spcPct val="100000"/>
              </a:lnSpc>
              <a:spcBef>
                <a:spcPts val="0"/>
              </a:spcBef>
              <a:spcAft>
                <a:spcPts val="600"/>
              </a:spcAft>
            </a:pPr>
            <a:r>
              <a:rPr lang="en-GB" sz="2400" dirty="0">
                <a:ea typeface="Calibri" panose="020F0502020204030204" pitchFamily="34" charset="0"/>
                <a:cs typeface="Calibri" panose="020F0502020204030204" pitchFamily="34" charset="0"/>
              </a:rPr>
              <a:t>To create a survey in MS Forms, start by creating a ‘New form’</a:t>
            </a:r>
          </a:p>
          <a:p>
            <a:pPr>
              <a:lnSpc>
                <a:spcPct val="100000"/>
              </a:lnSpc>
              <a:spcBef>
                <a:spcPts val="0"/>
              </a:spcBef>
              <a:spcAft>
                <a:spcPts val="600"/>
              </a:spcAft>
            </a:pPr>
            <a:r>
              <a:rPr lang="en-GB" sz="2400" dirty="0">
                <a:ea typeface="Calibri" panose="020F0502020204030204" pitchFamily="34" charset="0"/>
                <a:cs typeface="Calibri" panose="020F0502020204030204" pitchFamily="34" charset="0"/>
              </a:rPr>
              <a:t>Top bar (right):</a:t>
            </a:r>
          </a:p>
          <a:p>
            <a:pPr lvl="1">
              <a:lnSpc>
                <a:spcPct val="100000"/>
              </a:lnSpc>
              <a:spcBef>
                <a:spcPts val="0"/>
              </a:spcBef>
              <a:spcAft>
                <a:spcPts val="600"/>
              </a:spcAft>
            </a:pPr>
            <a:r>
              <a:rPr lang="en-GB" sz="2800" dirty="0">
                <a:ea typeface="Calibri" panose="020F0502020204030204" pitchFamily="34" charset="0"/>
                <a:cs typeface="Calibri" panose="020F0502020204030204" pitchFamily="34" charset="0"/>
              </a:rPr>
              <a:t>Style</a:t>
            </a:r>
          </a:p>
          <a:p>
            <a:pPr lvl="1">
              <a:lnSpc>
                <a:spcPct val="100000"/>
              </a:lnSpc>
              <a:spcBef>
                <a:spcPts val="0"/>
              </a:spcBef>
              <a:spcAft>
                <a:spcPts val="600"/>
              </a:spcAft>
            </a:pPr>
            <a:r>
              <a:rPr lang="en-GB" sz="2800" dirty="0">
                <a:ea typeface="Calibri" panose="020F0502020204030204" pitchFamily="34" charset="0"/>
                <a:cs typeface="Calibri" panose="020F0502020204030204" pitchFamily="34" charset="0"/>
              </a:rPr>
              <a:t>Settings</a:t>
            </a:r>
          </a:p>
          <a:p>
            <a:pPr lvl="1">
              <a:lnSpc>
                <a:spcPct val="100000"/>
              </a:lnSpc>
              <a:spcBef>
                <a:spcPts val="0"/>
              </a:spcBef>
              <a:spcAft>
                <a:spcPts val="600"/>
              </a:spcAft>
            </a:pPr>
            <a:r>
              <a:rPr lang="en-GB" sz="2800" dirty="0">
                <a:ea typeface="Calibri" panose="020F0502020204030204" pitchFamily="34" charset="0"/>
                <a:cs typeface="Calibri" panose="020F0502020204030204" pitchFamily="34" charset="0"/>
              </a:rPr>
              <a:t>Preview</a:t>
            </a:r>
          </a:p>
          <a:p>
            <a:pPr lvl="1">
              <a:lnSpc>
                <a:spcPct val="100000"/>
              </a:lnSpc>
              <a:spcBef>
                <a:spcPts val="0"/>
              </a:spcBef>
              <a:spcAft>
                <a:spcPts val="600"/>
              </a:spcAft>
            </a:pPr>
            <a:r>
              <a:rPr lang="en-GB" sz="2800" dirty="0">
                <a:ea typeface="Calibri" panose="020F0502020204030204" pitchFamily="34" charset="0"/>
                <a:cs typeface="Calibri" panose="020F0502020204030204" pitchFamily="34" charset="0"/>
              </a:rPr>
              <a:t>Present</a:t>
            </a:r>
          </a:p>
          <a:p>
            <a:pPr>
              <a:lnSpc>
                <a:spcPct val="100000"/>
              </a:lnSpc>
              <a:spcBef>
                <a:spcPts val="0"/>
              </a:spcBef>
              <a:spcAft>
                <a:spcPts val="600"/>
              </a:spcAft>
            </a:pPr>
            <a:r>
              <a:rPr lang="en-GB" sz="2400" dirty="0">
                <a:ea typeface="Calibri" panose="020F0502020204030204" pitchFamily="34" charset="0"/>
                <a:cs typeface="Calibri" panose="020F0502020204030204" pitchFamily="34" charset="0"/>
              </a:rPr>
              <a:t>Bottom bar: Question, ‘</a:t>
            </a:r>
            <a:r>
              <a:rPr lang="en-GB" sz="2400" b="1" dirty="0">
                <a:ea typeface="Calibri" panose="020F0502020204030204" pitchFamily="34" charset="0"/>
                <a:cs typeface="Calibri" panose="020F0502020204030204" pitchFamily="34" charset="0"/>
              </a:rPr>
              <a:t>COLLECT RESPONSES</a:t>
            </a:r>
            <a:r>
              <a:rPr lang="en-GB" sz="2400" dirty="0">
                <a:ea typeface="Calibri" panose="020F0502020204030204" pitchFamily="34" charset="0"/>
                <a:cs typeface="Calibri" panose="020F0502020204030204" pitchFamily="34" charset="0"/>
              </a:rPr>
              <a:t>’ (Play button) and Responses</a:t>
            </a:r>
          </a:p>
        </p:txBody>
      </p:sp>
      <p:pic>
        <p:nvPicPr>
          <p:cNvPr id="5" name="Picture 4">
            <a:extLst>
              <a:ext uri="{FF2B5EF4-FFF2-40B4-BE49-F238E27FC236}">
                <a16:creationId xmlns:a16="http://schemas.microsoft.com/office/drawing/2014/main" id="{58419D48-9FA0-436A-B30E-0C39F577965B}"/>
              </a:ext>
            </a:extLst>
          </p:cNvPr>
          <p:cNvPicPr>
            <a:picLocks noChangeAspect="1"/>
          </p:cNvPicPr>
          <p:nvPr/>
        </p:nvPicPr>
        <p:blipFill>
          <a:blip r:embed="rId2"/>
          <a:stretch>
            <a:fillRect/>
          </a:stretch>
        </p:blipFill>
        <p:spPr>
          <a:xfrm>
            <a:off x="3402541" y="3053694"/>
            <a:ext cx="4562822" cy="986843"/>
          </a:xfrm>
          <a:prstGeom prst="rect">
            <a:avLst/>
          </a:prstGeom>
        </p:spPr>
      </p:pic>
      <p:pic>
        <p:nvPicPr>
          <p:cNvPr id="7" name="Picture 6">
            <a:extLst>
              <a:ext uri="{FF2B5EF4-FFF2-40B4-BE49-F238E27FC236}">
                <a16:creationId xmlns:a16="http://schemas.microsoft.com/office/drawing/2014/main" id="{69412962-0222-D57A-7EBF-CD4CEA1C4FC1}"/>
              </a:ext>
            </a:extLst>
          </p:cNvPr>
          <p:cNvPicPr>
            <a:picLocks noChangeAspect="1"/>
          </p:cNvPicPr>
          <p:nvPr/>
        </p:nvPicPr>
        <p:blipFill>
          <a:blip r:embed="rId3"/>
          <a:stretch>
            <a:fillRect/>
          </a:stretch>
        </p:blipFill>
        <p:spPr>
          <a:xfrm>
            <a:off x="1339892" y="4889562"/>
            <a:ext cx="9448800" cy="1515678"/>
          </a:xfrm>
          <a:prstGeom prst="rect">
            <a:avLst/>
          </a:prstGeom>
        </p:spPr>
      </p:pic>
      <p:pic>
        <p:nvPicPr>
          <p:cNvPr id="9" name="Picture 8">
            <a:extLst>
              <a:ext uri="{FF2B5EF4-FFF2-40B4-BE49-F238E27FC236}">
                <a16:creationId xmlns:a16="http://schemas.microsoft.com/office/drawing/2014/main" id="{8E1AA391-0F8F-8CAC-2381-B43548141BD6}"/>
              </a:ext>
            </a:extLst>
          </p:cNvPr>
          <p:cNvPicPr>
            <a:picLocks noChangeAspect="1"/>
          </p:cNvPicPr>
          <p:nvPr/>
        </p:nvPicPr>
        <p:blipFill>
          <a:blip r:embed="rId4"/>
          <a:stretch>
            <a:fillRect/>
          </a:stretch>
        </p:blipFill>
        <p:spPr>
          <a:xfrm>
            <a:off x="3451915" y="1863103"/>
            <a:ext cx="6609645" cy="1026129"/>
          </a:xfrm>
          <a:prstGeom prst="rect">
            <a:avLst/>
          </a:prstGeom>
        </p:spPr>
      </p:pic>
      <p:cxnSp>
        <p:nvCxnSpPr>
          <p:cNvPr id="13" name="Straight Arrow Connector 12">
            <a:extLst>
              <a:ext uri="{FF2B5EF4-FFF2-40B4-BE49-F238E27FC236}">
                <a16:creationId xmlns:a16="http://schemas.microsoft.com/office/drawing/2014/main" id="{1686BDAA-A110-1C63-E893-9C2CB9DD6EA4}"/>
              </a:ext>
            </a:extLst>
          </p:cNvPr>
          <p:cNvCxnSpPr/>
          <p:nvPr/>
        </p:nvCxnSpPr>
        <p:spPr>
          <a:xfrm>
            <a:off x="5025224" y="4619708"/>
            <a:ext cx="596348" cy="659958"/>
          </a:xfrm>
          <a:prstGeom prst="straightConnector1">
            <a:avLst/>
          </a:prstGeom>
          <a:ln w="635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6329A90-BC78-FB27-0AA6-02F4CD45F2E7}"/>
              </a:ext>
            </a:extLst>
          </p:cNvPr>
          <p:cNvSpPr txBox="1"/>
          <p:nvPr/>
        </p:nvSpPr>
        <p:spPr>
          <a:xfrm>
            <a:off x="1948376" y="4854051"/>
            <a:ext cx="596348" cy="707886"/>
          </a:xfrm>
          <a:prstGeom prst="rect">
            <a:avLst/>
          </a:prstGeom>
          <a:noFill/>
        </p:spPr>
        <p:txBody>
          <a:bodyPr wrap="square" rtlCol="0">
            <a:spAutoFit/>
          </a:bodyPr>
          <a:lstStyle/>
          <a:p>
            <a:r>
              <a:rPr lang="en-GB" sz="4000" b="1" dirty="0">
                <a:solidFill>
                  <a:srgbClr val="FF0000"/>
                </a:solidFill>
                <a:highlight>
                  <a:srgbClr val="FFFF00"/>
                </a:highlight>
              </a:rPr>
              <a:t>1.</a:t>
            </a:r>
          </a:p>
        </p:txBody>
      </p:sp>
      <p:sp>
        <p:nvSpPr>
          <p:cNvPr id="6" name="TextBox 5">
            <a:extLst>
              <a:ext uri="{FF2B5EF4-FFF2-40B4-BE49-F238E27FC236}">
                <a16:creationId xmlns:a16="http://schemas.microsoft.com/office/drawing/2014/main" id="{353DC40E-5531-A20B-CB18-9F56B0CD7E5C}"/>
              </a:ext>
            </a:extLst>
          </p:cNvPr>
          <p:cNvSpPr txBox="1"/>
          <p:nvPr/>
        </p:nvSpPr>
        <p:spPr>
          <a:xfrm>
            <a:off x="5766118" y="4718063"/>
            <a:ext cx="596348" cy="707886"/>
          </a:xfrm>
          <a:prstGeom prst="rect">
            <a:avLst/>
          </a:prstGeom>
          <a:noFill/>
        </p:spPr>
        <p:txBody>
          <a:bodyPr wrap="square" rtlCol="0">
            <a:spAutoFit/>
          </a:bodyPr>
          <a:lstStyle/>
          <a:p>
            <a:r>
              <a:rPr lang="en-GB" sz="4000" b="1" dirty="0">
                <a:solidFill>
                  <a:srgbClr val="FF0000"/>
                </a:solidFill>
                <a:highlight>
                  <a:srgbClr val="FFFF00"/>
                </a:highlight>
              </a:rPr>
              <a:t>2.</a:t>
            </a:r>
          </a:p>
        </p:txBody>
      </p:sp>
      <p:sp>
        <p:nvSpPr>
          <p:cNvPr id="8" name="TextBox 7">
            <a:extLst>
              <a:ext uri="{FF2B5EF4-FFF2-40B4-BE49-F238E27FC236}">
                <a16:creationId xmlns:a16="http://schemas.microsoft.com/office/drawing/2014/main" id="{C08DE84F-C196-4D42-45C0-269C2D4218C7}"/>
              </a:ext>
            </a:extLst>
          </p:cNvPr>
          <p:cNvSpPr txBox="1"/>
          <p:nvPr/>
        </p:nvSpPr>
        <p:spPr>
          <a:xfrm>
            <a:off x="9465212" y="4832959"/>
            <a:ext cx="596348" cy="707886"/>
          </a:xfrm>
          <a:prstGeom prst="rect">
            <a:avLst/>
          </a:prstGeom>
          <a:noFill/>
        </p:spPr>
        <p:txBody>
          <a:bodyPr wrap="square" rtlCol="0">
            <a:spAutoFit/>
          </a:bodyPr>
          <a:lstStyle/>
          <a:p>
            <a:r>
              <a:rPr lang="en-GB" sz="4000" b="1" dirty="0">
                <a:solidFill>
                  <a:srgbClr val="FF0000"/>
                </a:solidFill>
                <a:highlight>
                  <a:srgbClr val="FFFF00"/>
                </a:highlight>
              </a:rPr>
              <a:t>3.</a:t>
            </a:r>
          </a:p>
        </p:txBody>
      </p:sp>
    </p:spTree>
    <p:extLst>
      <p:ext uri="{BB962C8B-B14F-4D97-AF65-F5344CB8AC3E}">
        <p14:creationId xmlns:p14="http://schemas.microsoft.com/office/powerpoint/2010/main" val="3673624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F29DC-2545-B9A8-F582-8D0308C659EB}"/>
              </a:ext>
            </a:extLst>
          </p:cNvPr>
          <p:cNvSpPr>
            <a:spLocks noGrp="1"/>
          </p:cNvSpPr>
          <p:nvPr>
            <p:ph type="title"/>
          </p:nvPr>
        </p:nvSpPr>
        <p:spPr>
          <a:xfrm>
            <a:off x="401472" y="132961"/>
            <a:ext cx="10515600" cy="1325563"/>
          </a:xfrm>
        </p:spPr>
        <p:txBody>
          <a:bodyPr>
            <a:normAutofit/>
          </a:bodyPr>
          <a:lstStyle/>
          <a:p>
            <a:r>
              <a:rPr lang="en-GB" sz="6600" b="1" dirty="0"/>
              <a:t>Bg. </a:t>
            </a:r>
            <a:r>
              <a:rPr lang="en-GB" sz="4800" b="1" u="sng" dirty="0"/>
              <a:t>Microsoft Forms: alternatives</a:t>
            </a:r>
          </a:p>
        </p:txBody>
      </p:sp>
      <p:sp>
        <p:nvSpPr>
          <p:cNvPr id="3" name="Content Placeholder 2">
            <a:extLst>
              <a:ext uri="{FF2B5EF4-FFF2-40B4-BE49-F238E27FC236}">
                <a16:creationId xmlns:a16="http://schemas.microsoft.com/office/drawing/2014/main" id="{3C23BB5B-0279-ABDC-EA55-5A9FABCBDE24}"/>
              </a:ext>
            </a:extLst>
          </p:cNvPr>
          <p:cNvSpPr>
            <a:spLocks noGrp="1"/>
          </p:cNvSpPr>
          <p:nvPr>
            <p:ph idx="1"/>
          </p:nvPr>
        </p:nvSpPr>
        <p:spPr>
          <a:xfrm>
            <a:off x="534537" y="1294751"/>
            <a:ext cx="11122926" cy="5141559"/>
          </a:xfrm>
        </p:spPr>
        <p:txBody>
          <a:bodyPr>
            <a:normAutofit fontScale="77500" lnSpcReduction="20000"/>
          </a:bodyPr>
          <a:lstStyle/>
          <a:p>
            <a:r>
              <a:rPr lang="en-GB" sz="3300" dirty="0"/>
              <a:t>Although there are </a:t>
            </a:r>
            <a:r>
              <a:rPr lang="en-GB" sz="3300" b="1" dirty="0"/>
              <a:t>many alternatives </a:t>
            </a:r>
            <a:r>
              <a:rPr lang="en-GB" sz="3300" dirty="0"/>
              <a:t>that could be used such as </a:t>
            </a:r>
            <a:r>
              <a:rPr lang="en-GB" sz="3300" b="1" dirty="0"/>
              <a:t>Google forms </a:t>
            </a:r>
            <a:r>
              <a:rPr lang="en-GB" sz="3300" dirty="0"/>
              <a:t>and many cloud based research platforms such as </a:t>
            </a:r>
            <a:r>
              <a:rPr lang="en-GB" sz="3300" b="1" dirty="0"/>
              <a:t>SurveyMonkey</a:t>
            </a:r>
            <a:r>
              <a:rPr lang="en-GB" sz="3300" dirty="0"/>
              <a:t>.</a:t>
            </a:r>
          </a:p>
          <a:p>
            <a:r>
              <a:rPr lang="en-GB" sz="3300" b="1" dirty="0">
                <a:solidFill>
                  <a:schemeClr val="bg1"/>
                </a:solidFill>
                <a:highlight>
                  <a:srgbClr val="FFFF00"/>
                </a:highlight>
                <a:ea typeface="Calibri" panose="020F0502020204030204" pitchFamily="34" charset="0"/>
                <a:cs typeface="Calibri" panose="020F0502020204030204" pitchFamily="34" charset="0"/>
              </a:rPr>
              <a:t>Google Forms:</a:t>
            </a:r>
            <a:r>
              <a:rPr lang="en-GB" sz="3300" b="1" dirty="0">
                <a:solidFill>
                  <a:schemeClr val="bg1"/>
                </a:solidFill>
                <a:ea typeface="Calibri" panose="020F0502020204030204" pitchFamily="34" charset="0"/>
                <a:cs typeface="Calibri" panose="020F0502020204030204" pitchFamily="34" charset="0"/>
              </a:rPr>
              <a:t> </a:t>
            </a:r>
            <a:r>
              <a:rPr lang="en-GB" sz="3300" dirty="0">
                <a:ea typeface="Calibri" panose="020F0502020204030204" pitchFamily="34" charset="0"/>
                <a:cs typeface="Calibri" panose="020F0502020204030204" pitchFamily="34" charset="0"/>
              </a:rPr>
              <a:t>is free for personal use with a standard Google account. And provides very similar features to MS forms.</a:t>
            </a:r>
          </a:p>
          <a:p>
            <a:pPr>
              <a:buClr>
                <a:schemeClr val="tx1"/>
              </a:buClr>
            </a:pPr>
            <a:r>
              <a:rPr lang="en-GB" sz="3300" b="1" dirty="0">
                <a:solidFill>
                  <a:schemeClr val="bg1"/>
                </a:solidFill>
                <a:highlight>
                  <a:srgbClr val="FFFF00"/>
                </a:highlight>
                <a:ea typeface="Calibri" panose="020F0502020204030204" pitchFamily="34" charset="0"/>
                <a:cs typeface="Calibri" panose="020F0502020204030204" pitchFamily="34" charset="0"/>
              </a:rPr>
              <a:t>SurveyMonkey:</a:t>
            </a:r>
            <a:r>
              <a:rPr lang="en-GB" sz="3300" dirty="0"/>
              <a:t> </a:t>
            </a:r>
            <a:r>
              <a:rPr lang="en-GB" sz="3300" dirty="0">
                <a:ea typeface="Calibri" panose="020F0502020204030204" pitchFamily="34" charset="0"/>
                <a:cs typeface="Calibri" panose="020F0502020204030204" pitchFamily="34" charset="0"/>
              </a:rPr>
              <a:t>SurveyMonkey provides a </a:t>
            </a:r>
            <a:r>
              <a:rPr lang="en-GB" sz="3300" b="1" dirty="0">
                <a:ea typeface="Calibri" panose="020F0502020204030204" pitchFamily="34" charset="0"/>
                <a:cs typeface="Calibri" panose="020F0502020204030204" pitchFamily="34" charset="0"/>
              </a:rPr>
              <a:t>free level for students </a:t>
            </a:r>
            <a:r>
              <a:rPr lang="en-GB" sz="3300" dirty="0">
                <a:ea typeface="Calibri" panose="020F0502020204030204" pitchFamily="34" charset="0"/>
                <a:cs typeface="Calibri" panose="020F0502020204030204" pitchFamily="34" charset="0"/>
              </a:rPr>
              <a:t>to create an unlimited number of surveys of up to 10 questions per survey. </a:t>
            </a:r>
            <a:r>
              <a:rPr lang="en-GB" sz="3300" b="1" dirty="0">
                <a:ea typeface="Calibri" panose="020F0502020204030204" pitchFamily="34" charset="0"/>
                <a:cs typeface="Calibri" panose="020F0502020204030204" pitchFamily="34" charset="0"/>
              </a:rPr>
              <a:t>No longer subscribed to by the University </a:t>
            </a:r>
            <a:r>
              <a:rPr lang="en-GB" sz="3300" dirty="0">
                <a:ea typeface="Calibri" panose="020F0502020204030204" pitchFamily="34" charset="0"/>
                <a:cs typeface="Calibri" panose="020F0502020204030204" pitchFamily="34" charset="0"/>
              </a:rPr>
              <a:t>for Data protection reasons due to a Data breach on the SurveyMonkey system. For more information on </a:t>
            </a:r>
            <a:r>
              <a:rPr lang="en-GB" sz="3300" dirty="0" err="1">
                <a:ea typeface="Calibri" panose="020F0502020204030204" pitchFamily="34" charset="0"/>
                <a:cs typeface="Calibri" panose="020F0502020204030204" pitchFamily="34" charset="0"/>
              </a:rPr>
              <a:t>SurveryMonkey</a:t>
            </a:r>
            <a:r>
              <a:rPr lang="en-GB" sz="3300" dirty="0">
                <a:ea typeface="Calibri" panose="020F0502020204030204" pitchFamily="34" charset="0"/>
                <a:cs typeface="Calibri" panose="020F0502020204030204" pitchFamily="34" charset="0"/>
              </a:rPr>
              <a:t>, please click here: </a:t>
            </a:r>
            <a:r>
              <a:rPr lang="en-GB" sz="3300" dirty="0">
                <a:hlinkClick r:id="rId2"/>
              </a:rPr>
              <a:t>SurveyMonkey Plans and Pricing</a:t>
            </a:r>
            <a:r>
              <a:rPr lang="en-GB" sz="3300" dirty="0"/>
              <a:t>.</a:t>
            </a:r>
          </a:p>
          <a:p>
            <a:pPr>
              <a:buClr>
                <a:schemeClr val="tx1"/>
              </a:buClr>
            </a:pPr>
            <a:r>
              <a:rPr lang="en-GB" sz="3300" b="1" dirty="0">
                <a:solidFill>
                  <a:schemeClr val="bg1"/>
                </a:solidFill>
                <a:highlight>
                  <a:srgbClr val="FFFF00"/>
                </a:highlight>
              </a:rPr>
              <a:t>Microsoft Word: </a:t>
            </a:r>
            <a:r>
              <a:rPr lang="en-GB" sz="3300" dirty="0"/>
              <a:t>can be used to create and list questions to use in word or before entering them into a questionnaire tool above, or in preparation for interviewing users. </a:t>
            </a:r>
          </a:p>
          <a:p>
            <a:pPr lvl="1">
              <a:buClr>
                <a:schemeClr val="tx1"/>
              </a:buClr>
            </a:pPr>
            <a:r>
              <a:rPr lang="en-GB" sz="2900" dirty="0"/>
              <a:t>The interview answer from each person can be listed under each question using e.g. : P = Participant, or U1 for User</a:t>
            </a:r>
            <a:br>
              <a:rPr lang="en-GB" sz="2900" dirty="0"/>
            </a:br>
            <a:r>
              <a:rPr lang="en-GB" sz="2900" dirty="0"/>
              <a:t>P1: Answer here</a:t>
            </a:r>
            <a:br>
              <a:rPr lang="en-GB" sz="2900" dirty="0"/>
            </a:br>
            <a:r>
              <a:rPr lang="en-GB" sz="2900" dirty="0"/>
              <a:t>P2: Answer here</a:t>
            </a:r>
            <a:br>
              <a:rPr lang="en-GB" sz="2900" dirty="0"/>
            </a:br>
            <a:r>
              <a:rPr lang="en-GB" sz="2900" dirty="0"/>
              <a:t>P3: Answer here</a:t>
            </a:r>
          </a:p>
          <a:p>
            <a:endParaRPr lang="en-GB" dirty="0"/>
          </a:p>
        </p:txBody>
      </p:sp>
      <p:pic>
        <p:nvPicPr>
          <p:cNvPr id="4" name="Graphic 3" descr="List outline">
            <a:extLst>
              <a:ext uri="{FF2B5EF4-FFF2-40B4-BE49-F238E27FC236}">
                <a16:creationId xmlns:a16="http://schemas.microsoft.com/office/drawing/2014/main" id="{B7ED3B41-0E9F-C191-B682-EEEAAF2EB72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917072" y="69840"/>
            <a:ext cx="1274928" cy="1274928"/>
          </a:xfrm>
          <a:prstGeom prst="rect">
            <a:avLst/>
          </a:prstGeom>
        </p:spPr>
      </p:pic>
    </p:spTree>
    <p:extLst>
      <p:ext uri="{BB962C8B-B14F-4D97-AF65-F5344CB8AC3E}">
        <p14:creationId xmlns:p14="http://schemas.microsoft.com/office/powerpoint/2010/main" val="39216881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475193-8F1C-CDBF-5E95-8E403795C108}"/>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1A20826-E03C-A5A2-9BF1-2AA464C38585}"/>
              </a:ext>
            </a:extLst>
          </p:cNvPr>
          <p:cNvSpPr>
            <a:spLocks noGrp="1"/>
          </p:cNvSpPr>
          <p:nvPr>
            <p:ph type="body" sz="half" idx="2"/>
          </p:nvPr>
        </p:nvSpPr>
        <p:spPr>
          <a:xfrm>
            <a:off x="451923" y="1300827"/>
            <a:ext cx="10867292" cy="5261751"/>
          </a:xfrm>
          <a:gradFill flip="none" rotWithShape="1">
            <a:gsLst>
              <a:gs pos="0">
                <a:srgbClr val="FFFF00"/>
              </a:gs>
              <a:gs pos="33000">
                <a:schemeClr val="bg1">
                  <a:lumMod val="100000"/>
                </a:schemeClr>
              </a:gs>
            </a:gsLst>
            <a:lin ang="2700000" scaled="1"/>
            <a:tileRect/>
          </a:gradFill>
          <a:ln w="25400">
            <a:noFill/>
          </a:ln>
        </p:spPr>
        <p:txBody>
          <a:bodyPr vert="horz" lIns="91440" tIns="45720" rIns="91440" bIns="45720" rtlCol="0" anchor="t">
            <a:normAutofit/>
          </a:bodyPr>
          <a:lstStyle/>
          <a:p>
            <a:pPr marL="964565" indent="-514350">
              <a:lnSpc>
                <a:spcPct val="100000"/>
              </a:lnSpc>
              <a:spcBef>
                <a:spcPts val="0"/>
              </a:spcBef>
              <a:spcAft>
                <a:spcPts val="600"/>
              </a:spcAft>
              <a:buClr>
                <a:schemeClr val="tx1"/>
              </a:buClr>
              <a:buFont typeface="+mj-lt"/>
              <a:buAutoNum type="arabicPeriod"/>
            </a:pPr>
            <a:r>
              <a:rPr lang="en-GB" sz="2800" b="1" dirty="0">
                <a:solidFill>
                  <a:schemeClr val="bg1"/>
                </a:solidFill>
                <a:highlight>
                  <a:srgbClr val="FFFF00"/>
                </a:highlight>
                <a:ea typeface="Arial" panose="020B0604020202020204" pitchFamily="34" charset="0"/>
              </a:rPr>
              <a:t>Create</a:t>
            </a:r>
            <a:r>
              <a:rPr lang="en-GB" sz="2800" b="1" dirty="0">
                <a:solidFill>
                  <a:schemeClr val="bg1"/>
                </a:solidFill>
                <a:effectLst/>
                <a:ea typeface="Arial" panose="020B0604020202020204" pitchFamily="34" charset="0"/>
              </a:rPr>
              <a:t> </a:t>
            </a:r>
            <a:r>
              <a:rPr lang="en-GB" sz="2800" dirty="0">
                <a:effectLst/>
                <a:ea typeface="Arial" panose="020B0604020202020204" pitchFamily="34" charset="0"/>
              </a:rPr>
              <a:t>and list </a:t>
            </a:r>
            <a:r>
              <a:rPr lang="en-GB" sz="2800" dirty="0"/>
              <a:t>questions to gather feedback </a:t>
            </a:r>
            <a:r>
              <a:rPr lang="en-GB" sz="2800" dirty="0">
                <a:ea typeface="Arial" panose="020B0604020202020204" pitchFamily="34" charset="0"/>
              </a:rPr>
              <a:t>on your </a:t>
            </a:r>
            <a:r>
              <a:rPr lang="en-GB" sz="2800" dirty="0">
                <a:ea typeface="Times New Roman" panose="02020603050405020304" pitchFamily="18" charset="0"/>
                <a:cs typeface="Times New Roman" panose="02020603050405020304" pitchFamily="18" charset="0"/>
              </a:rPr>
              <a:t>project’s practical implementation. </a:t>
            </a:r>
          </a:p>
          <a:p>
            <a:pPr marL="964565" indent="-514350">
              <a:lnSpc>
                <a:spcPct val="100000"/>
              </a:lnSpc>
              <a:spcBef>
                <a:spcPts val="0"/>
              </a:spcBef>
              <a:spcAft>
                <a:spcPts val="600"/>
              </a:spcAft>
              <a:buClr>
                <a:schemeClr val="tx1"/>
              </a:buClr>
              <a:buFont typeface="+mj-lt"/>
              <a:buAutoNum type="arabicPeriod"/>
            </a:pPr>
            <a:r>
              <a:rPr lang="en-GB" sz="2800" b="1" dirty="0">
                <a:solidFill>
                  <a:schemeClr val="bg1"/>
                </a:solidFill>
                <a:effectLst/>
                <a:highlight>
                  <a:srgbClr val="FFFF00"/>
                </a:highlight>
                <a:ea typeface="Arial" panose="020B0604020202020204" pitchFamily="34" charset="0"/>
              </a:rPr>
              <a:t>Design</a:t>
            </a:r>
            <a:r>
              <a:rPr lang="en-GB" sz="2800" dirty="0">
                <a:effectLst/>
                <a:ea typeface="Arial" panose="020B0604020202020204" pitchFamily="34" charset="0"/>
              </a:rPr>
              <a:t> a </a:t>
            </a:r>
            <a:r>
              <a:rPr lang="en-GB" sz="2800" b="1" dirty="0">
                <a:effectLst/>
                <a:ea typeface="Arial" panose="020B0604020202020204" pitchFamily="34" charset="0"/>
              </a:rPr>
              <a:t>data collection method </a:t>
            </a:r>
            <a:r>
              <a:rPr lang="en-GB" sz="2800" dirty="0">
                <a:effectLst/>
                <a:ea typeface="Arial" panose="020B0604020202020204" pitchFamily="34" charset="0"/>
              </a:rPr>
              <a:t>to acquire feedback using e.g. MS Forms, Google, Forms, SurveyMonkey or even MS Word</a:t>
            </a:r>
            <a:r>
              <a:rPr lang="en-GB" sz="2800" dirty="0">
                <a:effectLst/>
                <a:ea typeface="Times New Roman" panose="02020603050405020304" pitchFamily="18" charset="0"/>
                <a:cs typeface="Times New Roman" panose="02020603050405020304" pitchFamily="18" charset="0"/>
              </a:rPr>
              <a:t>.</a:t>
            </a:r>
            <a:endParaRPr lang="en-GB" sz="2800" dirty="0">
              <a:ea typeface="Times New Roman" panose="02020603050405020304" pitchFamily="18" charset="0"/>
              <a:cs typeface="Times New Roman" panose="02020603050405020304" pitchFamily="18" charset="0"/>
            </a:endParaRPr>
          </a:p>
          <a:p>
            <a:pPr marL="964565" indent="-514350">
              <a:lnSpc>
                <a:spcPct val="100000"/>
              </a:lnSpc>
              <a:spcBef>
                <a:spcPts val="0"/>
              </a:spcBef>
              <a:spcAft>
                <a:spcPts val="600"/>
              </a:spcAft>
              <a:buClr>
                <a:schemeClr val="tx1"/>
              </a:buClr>
              <a:buFont typeface="+mj-lt"/>
              <a:buAutoNum type="arabicPeriod"/>
            </a:pPr>
            <a:r>
              <a:rPr lang="en-GB" sz="2800" b="1" dirty="0">
                <a:solidFill>
                  <a:schemeClr val="bg1"/>
                </a:solidFill>
                <a:highlight>
                  <a:srgbClr val="FFFF00"/>
                </a:highlight>
                <a:ea typeface="Times New Roman" panose="02020603050405020304" pitchFamily="18" charset="0"/>
                <a:cs typeface="Times New Roman" panose="02020603050405020304" pitchFamily="18" charset="0"/>
              </a:rPr>
              <a:t>Pilot:</a:t>
            </a:r>
            <a:r>
              <a:rPr lang="en-GB" sz="2800" b="1" dirty="0">
                <a:solidFill>
                  <a:schemeClr val="bg1"/>
                </a:solidFill>
                <a:ea typeface="Times New Roman" panose="02020603050405020304" pitchFamily="18" charset="0"/>
                <a:cs typeface="Times New Roman" panose="02020603050405020304" pitchFamily="18" charset="0"/>
              </a:rPr>
              <a:t> </a:t>
            </a:r>
            <a:r>
              <a:rPr lang="en-GB" sz="2800" dirty="0"/>
              <a:t>Test it yourself and with 1 other person. Refine and update your questions &amp; survey before conducting it with several others.</a:t>
            </a:r>
          </a:p>
          <a:p>
            <a:pPr marL="964565" indent="-514350">
              <a:lnSpc>
                <a:spcPct val="100000"/>
              </a:lnSpc>
              <a:spcBef>
                <a:spcPts val="0"/>
              </a:spcBef>
              <a:spcAft>
                <a:spcPts val="600"/>
              </a:spcAft>
              <a:buClr>
                <a:schemeClr val="tx1"/>
              </a:buClr>
              <a:buFont typeface="+mj-lt"/>
              <a:buAutoNum type="arabicPeriod"/>
            </a:pPr>
            <a:r>
              <a:rPr lang="en-GB" sz="2800" b="1" dirty="0">
                <a:solidFill>
                  <a:schemeClr val="bg1"/>
                </a:solidFill>
                <a:highlight>
                  <a:srgbClr val="FFFF00"/>
                </a:highlight>
                <a:ea typeface="Times New Roman" panose="02020603050405020304" pitchFamily="18" charset="0"/>
                <a:cs typeface="Times New Roman" panose="02020603050405020304" pitchFamily="18" charset="0"/>
              </a:rPr>
              <a:t>Collect</a:t>
            </a:r>
            <a:r>
              <a:rPr lang="en-GB" sz="2800" b="1" dirty="0">
                <a:ea typeface="Times New Roman" panose="02020603050405020304" pitchFamily="18" charset="0"/>
                <a:cs typeface="Times New Roman" panose="02020603050405020304" pitchFamily="18" charset="0"/>
              </a:rPr>
              <a:t>: </a:t>
            </a:r>
            <a:r>
              <a:rPr lang="en-GB" sz="2800" dirty="0">
                <a:ea typeface="Times New Roman" panose="02020603050405020304" pitchFamily="18" charset="0"/>
                <a:cs typeface="Times New Roman" panose="02020603050405020304" pitchFamily="18" charset="0"/>
              </a:rPr>
              <a:t>Conduct the survey and acquire feedback from several people. </a:t>
            </a:r>
          </a:p>
          <a:p>
            <a:pPr marL="964565" indent="-514350">
              <a:lnSpc>
                <a:spcPct val="100000"/>
              </a:lnSpc>
              <a:spcBef>
                <a:spcPts val="0"/>
              </a:spcBef>
              <a:spcAft>
                <a:spcPts val="600"/>
              </a:spcAft>
              <a:buClr>
                <a:schemeClr val="tx1"/>
              </a:buClr>
              <a:buFont typeface="+mj-lt"/>
              <a:buAutoNum type="arabicPeriod"/>
            </a:pPr>
            <a:r>
              <a:rPr lang="en-GB" sz="2800" b="1" dirty="0">
                <a:solidFill>
                  <a:schemeClr val="bg1"/>
                </a:solidFill>
                <a:highlight>
                  <a:srgbClr val="FFFF00"/>
                </a:highlight>
                <a:ea typeface="Times New Roman" panose="02020603050405020304" pitchFamily="18" charset="0"/>
                <a:cs typeface="Times New Roman" panose="02020603050405020304" pitchFamily="18" charset="0"/>
              </a:rPr>
              <a:t>Analyse:</a:t>
            </a:r>
            <a:r>
              <a:rPr lang="en-GB" sz="2800" dirty="0">
                <a:ea typeface="Times New Roman" panose="02020603050405020304" pitchFamily="18" charset="0"/>
                <a:cs typeface="Times New Roman" panose="02020603050405020304" pitchFamily="18" charset="0"/>
              </a:rPr>
              <a:t> Document and consider the feedback.</a:t>
            </a:r>
          </a:p>
          <a:p>
            <a:pPr marL="964565" indent="-514350">
              <a:lnSpc>
                <a:spcPct val="100000"/>
              </a:lnSpc>
              <a:spcBef>
                <a:spcPts val="0"/>
              </a:spcBef>
              <a:spcAft>
                <a:spcPts val="600"/>
              </a:spcAft>
              <a:buClr>
                <a:schemeClr val="tx1"/>
              </a:buClr>
              <a:buFont typeface="+mj-lt"/>
              <a:buAutoNum type="arabicPeriod"/>
            </a:pPr>
            <a:r>
              <a:rPr lang="en-GB" sz="2800" b="1" dirty="0">
                <a:solidFill>
                  <a:schemeClr val="bg1"/>
                </a:solidFill>
                <a:highlight>
                  <a:srgbClr val="FFFF00"/>
                </a:highlight>
                <a:ea typeface="Times New Roman" panose="02020603050405020304" pitchFamily="18" charset="0"/>
                <a:cs typeface="Times New Roman" panose="02020603050405020304" pitchFamily="18" charset="0"/>
              </a:rPr>
              <a:t>Updates:</a:t>
            </a:r>
            <a:r>
              <a:rPr lang="en-GB" sz="2800" b="1" dirty="0">
                <a:solidFill>
                  <a:schemeClr val="bg1"/>
                </a:solidFill>
                <a:ea typeface="Times New Roman" panose="02020603050405020304" pitchFamily="18" charset="0"/>
                <a:cs typeface="Times New Roman" panose="02020603050405020304" pitchFamily="18" charset="0"/>
              </a:rPr>
              <a:t> </a:t>
            </a:r>
            <a:r>
              <a:rPr lang="en-GB" sz="2800" b="1" dirty="0">
                <a:ea typeface="Times New Roman" panose="02020603050405020304" pitchFamily="18" charset="0"/>
                <a:cs typeface="Times New Roman" panose="02020603050405020304" pitchFamily="18" charset="0"/>
              </a:rPr>
              <a:t>S</a:t>
            </a:r>
            <a:r>
              <a:rPr lang="en-GB" sz="2800" dirty="0">
                <a:ea typeface="Times New Roman" panose="02020603050405020304" pitchFamily="18" charset="0"/>
                <a:cs typeface="Times New Roman" panose="02020603050405020304" pitchFamily="18" charset="0"/>
              </a:rPr>
              <a:t>tate any changes you will make as a result of the feedback (now or in the future).</a:t>
            </a:r>
            <a:endParaRPr lang="en-GB" sz="2800" b="1" u="sng" dirty="0">
              <a:ea typeface="Times New Roman" panose="02020603050405020304" pitchFamily="18" charset="0"/>
            </a:endParaRPr>
          </a:p>
          <a:p>
            <a:pPr lvl="1"/>
            <a:endParaRPr lang="en-GB" sz="3000" dirty="0"/>
          </a:p>
          <a:p>
            <a:pPr marL="514350" indent="-514350">
              <a:buFont typeface="+mj-lt"/>
              <a:buAutoNum type="arabicPeriod"/>
            </a:pPr>
            <a:endParaRPr lang="en-GB" sz="3200" dirty="0"/>
          </a:p>
          <a:p>
            <a:pPr marL="450215">
              <a:lnSpc>
                <a:spcPct val="100000"/>
              </a:lnSpc>
              <a:spcBef>
                <a:spcPts val="0"/>
              </a:spcBef>
              <a:spcAft>
                <a:spcPts val="600"/>
              </a:spcAft>
              <a:buClr>
                <a:schemeClr val="tx1"/>
              </a:buClr>
            </a:pPr>
            <a:endParaRPr lang="en-GB" sz="3200" dirty="0">
              <a:latin typeface="Arial" panose="020B06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51B6D126-8B74-E6B0-84D7-808FCBFEEBB9}"/>
              </a:ext>
            </a:extLst>
          </p:cNvPr>
          <p:cNvSpPr txBox="1"/>
          <p:nvPr/>
        </p:nvSpPr>
        <p:spPr>
          <a:xfrm>
            <a:off x="206339" y="193329"/>
            <a:ext cx="11608383"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0" i="0" u="sng" strike="noStrike" kern="1200" cap="none" spc="0" normalizeH="0" baseline="0" noProof="0" dirty="0">
                <a:ln>
                  <a:noFill/>
                </a:ln>
                <a:solidFill>
                  <a:schemeClr val="bg1"/>
                </a:solidFill>
                <a:effectLst/>
                <a:highlight>
                  <a:srgbClr val="FFFF00"/>
                </a:highlight>
                <a:uLnTx/>
                <a:uFillTx/>
                <a:latin typeface="Calibri" panose="020F0502020204030204"/>
                <a:ea typeface="+mn-ea"/>
                <a:cs typeface="+mn-cs"/>
              </a:rPr>
              <a:t>Activity:</a:t>
            </a:r>
            <a:r>
              <a:rPr kumimoji="0" lang="en-US" sz="5400" b="0" i="0" u="sng" strike="noStrike" kern="1200" cap="none" spc="0" normalizeH="0" baseline="0" noProof="0" dirty="0">
                <a:ln>
                  <a:noFill/>
                </a:ln>
                <a:solidFill>
                  <a:schemeClr val="bg1"/>
                </a:solidFill>
                <a:effectLst/>
                <a:uLnTx/>
                <a:uFillTx/>
                <a:latin typeface="Calibri" panose="020F0502020204030204"/>
                <a:ea typeface="+mn-ea"/>
                <a:cs typeface="+mn-cs"/>
              </a:rPr>
              <a:t> </a:t>
            </a:r>
            <a:r>
              <a:rPr kumimoji="0" lang="en-GB" sz="5400" b="0" i="0" u="sng" strike="noStrike" kern="1200" cap="none" spc="0" normalizeH="0" baseline="0" noProof="0" dirty="0">
                <a:ln>
                  <a:noFill/>
                </a:ln>
                <a:solidFill>
                  <a:srgbClr val="FFFFFF"/>
                </a:solidFill>
                <a:effectLst/>
                <a:uLnTx/>
                <a:uFillTx/>
                <a:latin typeface="Calibri" panose="020F0502020204030204"/>
                <a:ea typeface="+mn-ea"/>
                <a:cs typeface="+mn-cs"/>
              </a:rPr>
              <a:t>Feedback design &amp; collection</a:t>
            </a:r>
            <a:endParaRPr kumimoji="0" lang="en-GB" sz="54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5A8D2AB4-6492-590B-63BD-8456D10F3D33}"/>
              </a:ext>
            </a:extLst>
          </p:cNvPr>
          <p:cNvSpPr/>
          <p:nvPr/>
        </p:nvSpPr>
        <p:spPr>
          <a:xfrm rot="7949683">
            <a:off x="8829885" y="3731271"/>
            <a:ext cx="3511603" cy="275861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Graphic 1" descr="List outline">
            <a:extLst>
              <a:ext uri="{FF2B5EF4-FFF2-40B4-BE49-F238E27FC236}">
                <a16:creationId xmlns:a16="http://schemas.microsoft.com/office/drawing/2014/main" id="{AE4509BE-8FB6-34F7-49DA-35EB1EA2A77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691446" y="0"/>
            <a:ext cx="1624806" cy="1624806"/>
          </a:xfrm>
          <a:prstGeom prst="rect">
            <a:avLst/>
          </a:prstGeom>
        </p:spPr>
      </p:pic>
    </p:spTree>
    <p:extLst>
      <p:ext uri="{BB962C8B-B14F-4D97-AF65-F5344CB8AC3E}">
        <p14:creationId xmlns:p14="http://schemas.microsoft.com/office/powerpoint/2010/main" val="3967160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6CF2D9-EA07-1F8B-1D0B-944CBCF7BA63}"/>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ADDE9626-543D-2736-80FC-AA0191493A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C6388AA-3DCA-31BB-D24D-5DAC64CDF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7F1B3AB2-C35B-F773-F195-BE3243BCF4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useBgFill="1">
        <p:nvSpPr>
          <p:cNvPr id="16" name="Rectangle 15">
            <a:extLst>
              <a:ext uri="{FF2B5EF4-FFF2-40B4-BE49-F238E27FC236}">
                <a16:creationId xmlns:a16="http://schemas.microsoft.com/office/drawing/2014/main" id="{C7357D42-DC97-D37A-D1CF-B1784944E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3F094C-BF96-6445-9C26-0467D1A0A76E}"/>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dirty="0"/>
              <a:t>Break time</a:t>
            </a:r>
          </a:p>
        </p:txBody>
      </p:sp>
      <p:sp>
        <p:nvSpPr>
          <p:cNvPr id="18" name="Rectangle: Rounded Corners 17">
            <a:extLst>
              <a:ext uri="{FF2B5EF4-FFF2-40B4-BE49-F238E27FC236}">
                <a16:creationId xmlns:a16="http://schemas.microsoft.com/office/drawing/2014/main" id="{C1DC90B6-2AB4-E26C-6A04-BD36A1DC2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7" name="Graphic 6" descr="Coffee">
            <a:extLst>
              <a:ext uri="{FF2B5EF4-FFF2-40B4-BE49-F238E27FC236}">
                <a16:creationId xmlns:a16="http://schemas.microsoft.com/office/drawing/2014/main" id="{43D15A12-BA04-5291-D0C1-0F4579971CE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01971" y="2015229"/>
            <a:ext cx="4096512" cy="4096512"/>
          </a:xfrm>
          <a:prstGeom prst="rect">
            <a:avLst/>
          </a:prstGeom>
        </p:spPr>
      </p:pic>
    </p:spTree>
    <p:extLst>
      <p:ext uri="{BB962C8B-B14F-4D97-AF65-F5344CB8AC3E}">
        <p14:creationId xmlns:p14="http://schemas.microsoft.com/office/powerpoint/2010/main" val="21653956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5972" y="187426"/>
            <a:ext cx="8907740" cy="1384554"/>
          </a:xfrm>
          <a:ln>
            <a:solidFill>
              <a:schemeClr val="tx1"/>
            </a:solidFill>
          </a:ln>
        </p:spPr>
        <p:txBody>
          <a:bodyPr anchor="ctr">
            <a:normAutofit/>
          </a:bodyPr>
          <a:lstStyle/>
          <a:p>
            <a:pPr marL="457200">
              <a:lnSpc>
                <a:spcPct val="115000"/>
              </a:lnSpc>
            </a:pPr>
            <a:r>
              <a:rPr lang="en-GB" sz="5400" u="sng" dirty="0">
                <a:effectLst>
                  <a:outerShdw blurRad="38100" dist="38100" dir="2700000" algn="tl">
                    <a:srgbClr val="000000">
                      <a:alpha val="43137"/>
                    </a:srgbClr>
                  </a:outerShdw>
                </a:effectLst>
                <a:latin typeface="+mn-lt"/>
                <a:ea typeface="Times New Roman" panose="02020603050405020304" pitchFamily="18" charset="0"/>
                <a:cs typeface="Arial" panose="020B0604020202020204" pitchFamily="34" charset="0"/>
              </a:rPr>
              <a:t>Task 3 Q.3: Skill development</a:t>
            </a:r>
            <a:endParaRPr lang="en-GB" sz="6000" u="sng" dirty="0">
              <a:effectLst>
                <a:outerShdw blurRad="38100" dist="38100" dir="2700000" algn="tl">
                  <a:srgbClr val="000000">
                    <a:alpha val="43137"/>
                  </a:srgbClr>
                </a:outerShdw>
              </a:effectLst>
              <a:latin typeface="+mn-lt"/>
              <a:ea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01794" y="1748372"/>
            <a:ext cx="9202722" cy="2760014"/>
          </a:xfrm>
        </p:spPr>
        <p:txBody>
          <a:bodyPr anchor="t">
            <a:normAutofit fontScale="92500"/>
          </a:bodyPr>
          <a:lstStyle/>
          <a:p>
            <a:pPr indent="0">
              <a:lnSpc>
                <a:spcPct val="110000"/>
              </a:lnSpc>
              <a:spcBef>
                <a:spcPts val="600"/>
              </a:spcBef>
              <a:buNone/>
            </a:pPr>
            <a:r>
              <a:rPr lang="en-GB" sz="4300" b="1" dirty="0">
                <a:effectLst/>
                <a:ea typeface="Times New Roman" panose="02020603050405020304" pitchFamily="18" charset="0"/>
                <a:cs typeface="Arial" panose="020B0604020202020204" pitchFamily="34" charset="0"/>
              </a:rPr>
              <a:t>Q.3: Skills:</a:t>
            </a:r>
            <a:r>
              <a:rPr lang="en-GB" sz="4300" dirty="0">
                <a:effectLst/>
                <a:ea typeface="Times New Roman" panose="02020603050405020304" pitchFamily="18" charset="0"/>
                <a:cs typeface="Arial" panose="020B0604020202020204" pitchFamily="34" charset="0"/>
              </a:rPr>
              <a:t> </a:t>
            </a:r>
          </a:p>
          <a:p>
            <a:pPr marL="800100" indent="-571500">
              <a:lnSpc>
                <a:spcPct val="110000"/>
              </a:lnSpc>
              <a:spcBef>
                <a:spcPts val="600"/>
              </a:spcBef>
            </a:pPr>
            <a:r>
              <a:rPr lang="en-GB" sz="3900" dirty="0">
                <a:effectLst/>
                <a:ea typeface="Times New Roman" panose="02020603050405020304" pitchFamily="18" charset="0"/>
                <a:cs typeface="Arial" panose="020B0604020202020204" pitchFamily="34" charset="0"/>
              </a:rPr>
              <a:t>Reflect and document the </a:t>
            </a:r>
            <a:r>
              <a:rPr lang="en-GB" sz="3900" b="1" dirty="0">
                <a:effectLst/>
                <a:ea typeface="Times New Roman" panose="02020603050405020304" pitchFamily="18" charset="0"/>
                <a:cs typeface="Arial" panose="020B0604020202020204" pitchFamily="34" charset="0"/>
              </a:rPr>
              <a:t>new knowledge and skills</a:t>
            </a:r>
            <a:r>
              <a:rPr lang="en-GB" sz="3900" dirty="0">
                <a:effectLst/>
                <a:ea typeface="Times New Roman" panose="02020603050405020304" pitchFamily="18" charset="0"/>
                <a:cs typeface="Arial" panose="020B0604020202020204" pitchFamily="34" charset="0"/>
              </a:rPr>
              <a:t> you have developed as a result of undertaking this module.</a:t>
            </a:r>
          </a:p>
        </p:txBody>
      </p:sp>
      <p:sp>
        <p:nvSpPr>
          <p:cNvPr id="4" name="Rectangle 3">
            <a:extLst>
              <a:ext uri="{FF2B5EF4-FFF2-40B4-BE49-F238E27FC236}">
                <a16:creationId xmlns:a16="http://schemas.microsoft.com/office/drawing/2014/main" id="{CCF1CEA4-76F4-4482-8530-2FACA57659F7}"/>
              </a:ext>
            </a:extLst>
          </p:cNvPr>
          <p:cNvSpPr/>
          <p:nvPr/>
        </p:nvSpPr>
        <p:spPr>
          <a:xfrm>
            <a:off x="228663" y="355878"/>
            <a:ext cx="154618" cy="100165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FF675853-5AF2-747A-B112-3B7FFB37092D}"/>
              </a:ext>
            </a:extLst>
          </p:cNvPr>
          <p:cNvGrpSpPr/>
          <p:nvPr/>
        </p:nvGrpSpPr>
        <p:grpSpPr>
          <a:xfrm>
            <a:off x="9213712" y="355878"/>
            <a:ext cx="2886888" cy="5983862"/>
            <a:chOff x="8071311" y="134724"/>
            <a:chExt cx="2812289" cy="5812774"/>
          </a:xfrm>
        </p:grpSpPr>
        <p:pic>
          <p:nvPicPr>
            <p:cNvPr id="6" name="Graphic 5" descr="Gantt Chart outline">
              <a:extLst>
                <a:ext uri="{FF2B5EF4-FFF2-40B4-BE49-F238E27FC236}">
                  <a16:creationId xmlns:a16="http://schemas.microsoft.com/office/drawing/2014/main" id="{88197E18-29A1-1806-C019-6845CE146D0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54997" y="2980413"/>
              <a:ext cx="1828603" cy="1828603"/>
            </a:xfrm>
            <a:prstGeom prst="rect">
              <a:avLst/>
            </a:prstGeom>
          </p:spPr>
        </p:pic>
        <p:pic>
          <p:nvPicPr>
            <p:cNvPr id="7" name="Graphic 6" descr="Blueprint outline">
              <a:extLst>
                <a:ext uri="{FF2B5EF4-FFF2-40B4-BE49-F238E27FC236}">
                  <a16:creationId xmlns:a16="http://schemas.microsoft.com/office/drawing/2014/main" id="{E3D8F547-BE45-3E1F-98E0-7877229FA41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35779" y="4118895"/>
              <a:ext cx="1828603" cy="1828603"/>
            </a:xfrm>
            <a:prstGeom prst="rect">
              <a:avLst/>
            </a:prstGeom>
          </p:spPr>
        </p:pic>
        <p:pic>
          <p:nvPicPr>
            <p:cNvPr id="8" name="Graphic 7" descr="List outline">
              <a:extLst>
                <a:ext uri="{FF2B5EF4-FFF2-40B4-BE49-F238E27FC236}">
                  <a16:creationId xmlns:a16="http://schemas.microsoft.com/office/drawing/2014/main" id="{DB6435C5-0FA3-1238-67F6-753CCCDD46B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52016" y="1725210"/>
              <a:ext cx="1828603" cy="1828603"/>
            </a:xfrm>
            <a:prstGeom prst="rect">
              <a:avLst/>
            </a:prstGeom>
          </p:spPr>
        </p:pic>
        <p:pic>
          <p:nvPicPr>
            <p:cNvPr id="15" name="Graphic 14" descr="Target outline">
              <a:extLst>
                <a:ext uri="{FF2B5EF4-FFF2-40B4-BE49-F238E27FC236}">
                  <a16:creationId xmlns:a16="http://schemas.microsoft.com/office/drawing/2014/main" id="{006B511D-65B1-C9D7-F966-6516B16F057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071311" y="134724"/>
              <a:ext cx="1967372" cy="1967372"/>
            </a:xfrm>
            <a:prstGeom prst="rect">
              <a:avLst/>
            </a:prstGeom>
          </p:spPr>
        </p:pic>
      </p:grpSp>
      <p:sp>
        <p:nvSpPr>
          <p:cNvPr id="16" name="TextBox 15">
            <a:extLst>
              <a:ext uri="{FF2B5EF4-FFF2-40B4-BE49-F238E27FC236}">
                <a16:creationId xmlns:a16="http://schemas.microsoft.com/office/drawing/2014/main" id="{6D6B515E-1D95-61C0-FD98-8BE28E393413}"/>
              </a:ext>
            </a:extLst>
          </p:cNvPr>
          <p:cNvSpPr txBox="1"/>
          <p:nvPr/>
        </p:nvSpPr>
        <p:spPr>
          <a:xfrm>
            <a:off x="599966" y="4508386"/>
            <a:ext cx="8806377" cy="1569660"/>
          </a:xfrm>
          <a:prstGeom prst="rect">
            <a:avLst/>
          </a:prstGeom>
          <a:noFill/>
        </p:spPr>
        <p:txBody>
          <a:bodyPr wrap="square" rtlCol="0">
            <a:spAutoFit/>
          </a:bodyPr>
          <a:lstStyle/>
          <a:p>
            <a:r>
              <a:rPr lang="en-GB" sz="2400" dirty="0"/>
              <a:t>Make a start on this question today. By undertaking the practical feedback and skill review sessions today, they can provide ideas to help you develop new knowledge &amp; skills. And you still have time to develop some new skills and implement project updates/changes.</a:t>
            </a:r>
          </a:p>
        </p:txBody>
      </p:sp>
    </p:spTree>
    <p:extLst>
      <p:ext uri="{BB962C8B-B14F-4D97-AF65-F5344CB8AC3E}">
        <p14:creationId xmlns:p14="http://schemas.microsoft.com/office/powerpoint/2010/main" val="38655616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50098F-DEB4-7A34-A26C-9B1FE08AD2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8B39DC-0FB0-C9C2-EF68-A1C025327652}"/>
              </a:ext>
            </a:extLst>
          </p:cNvPr>
          <p:cNvSpPr>
            <a:spLocks noGrp="1"/>
          </p:cNvSpPr>
          <p:nvPr>
            <p:ph type="title"/>
          </p:nvPr>
        </p:nvSpPr>
        <p:spPr>
          <a:xfrm>
            <a:off x="338249" y="229891"/>
            <a:ext cx="9900466" cy="1029168"/>
          </a:xfrm>
          <a:ln>
            <a:solidFill>
              <a:schemeClr val="tx1"/>
            </a:solidFill>
          </a:ln>
        </p:spPr>
        <p:txBody>
          <a:bodyPr anchor="ctr">
            <a:normAutofit/>
          </a:bodyPr>
          <a:lstStyle/>
          <a:p>
            <a:r>
              <a:rPr lang="en-GB" sz="5400" b="1" dirty="0"/>
              <a:t> </a:t>
            </a:r>
            <a:r>
              <a:rPr lang="en-GB" sz="5400" b="1" u="sng" dirty="0"/>
              <a:t>New Knowledge and skills</a:t>
            </a:r>
          </a:p>
        </p:txBody>
      </p:sp>
      <p:sp>
        <p:nvSpPr>
          <p:cNvPr id="3" name="Content Placeholder 2">
            <a:extLst>
              <a:ext uri="{FF2B5EF4-FFF2-40B4-BE49-F238E27FC236}">
                <a16:creationId xmlns:a16="http://schemas.microsoft.com/office/drawing/2014/main" id="{67661A57-F8BC-13D9-72EA-6EA527E4AF7F}"/>
              </a:ext>
            </a:extLst>
          </p:cNvPr>
          <p:cNvSpPr>
            <a:spLocks noGrp="1"/>
          </p:cNvSpPr>
          <p:nvPr>
            <p:ph idx="1"/>
          </p:nvPr>
        </p:nvSpPr>
        <p:spPr>
          <a:xfrm>
            <a:off x="460095" y="1375625"/>
            <a:ext cx="9495031" cy="5313562"/>
          </a:xfrm>
        </p:spPr>
        <p:txBody>
          <a:bodyPr anchor="t">
            <a:noAutofit/>
          </a:bodyPr>
          <a:lstStyle/>
          <a:p>
            <a:pPr marL="0" indent="0">
              <a:lnSpc>
                <a:spcPct val="100000"/>
              </a:lnSpc>
              <a:spcBef>
                <a:spcPts val="0"/>
              </a:spcBef>
              <a:spcAft>
                <a:spcPts val="300"/>
              </a:spcAft>
              <a:buNone/>
            </a:pPr>
            <a:r>
              <a:rPr lang="en-GB" sz="2300" dirty="0"/>
              <a:t>Your project will help you to develop both hard and soft skills. Both are equally required in the workplace. Such as:</a:t>
            </a:r>
          </a:p>
          <a:p>
            <a:pPr>
              <a:lnSpc>
                <a:spcPct val="100000"/>
              </a:lnSpc>
              <a:spcBef>
                <a:spcPts val="0"/>
              </a:spcBef>
              <a:spcAft>
                <a:spcPts val="300"/>
              </a:spcAft>
              <a:buClr>
                <a:srgbClr val="FFFF00"/>
              </a:buClr>
            </a:pPr>
            <a:r>
              <a:rPr lang="en-GB" sz="2300" b="1" dirty="0">
                <a:solidFill>
                  <a:schemeClr val="bg1"/>
                </a:solidFill>
                <a:highlight>
                  <a:srgbClr val="FFFF00"/>
                </a:highlight>
              </a:rPr>
              <a:t>Hard skills:</a:t>
            </a:r>
            <a:r>
              <a:rPr lang="en-GB" sz="2300" b="1" dirty="0">
                <a:solidFill>
                  <a:schemeClr val="bg1"/>
                </a:solidFill>
              </a:rPr>
              <a:t> </a:t>
            </a:r>
            <a:r>
              <a:rPr lang="en-GB" sz="2300" dirty="0"/>
              <a:t>refer to the digital &amp; </a:t>
            </a:r>
            <a:r>
              <a:rPr lang="en-GB" sz="2300" b="1" dirty="0"/>
              <a:t>technical skills* </a:t>
            </a:r>
            <a:r>
              <a:rPr lang="en-GB" sz="2300" dirty="0"/>
              <a:t>(*</a:t>
            </a:r>
            <a:r>
              <a:rPr lang="en-GB" sz="2300" b="1" dirty="0"/>
              <a:t>more Project specific</a:t>
            </a:r>
            <a:r>
              <a:rPr lang="en-GB" sz="2300" dirty="0"/>
              <a:t>) you are developing as a result of undertaking your project e.g. </a:t>
            </a:r>
          </a:p>
          <a:p>
            <a:pPr lvl="1">
              <a:lnSpc>
                <a:spcPct val="100000"/>
              </a:lnSpc>
              <a:spcBef>
                <a:spcPts val="0"/>
              </a:spcBef>
              <a:spcAft>
                <a:spcPts val="300"/>
              </a:spcAft>
              <a:buClr>
                <a:srgbClr val="FFFF00"/>
              </a:buClr>
            </a:pPr>
            <a:r>
              <a:rPr lang="en-GB" sz="2300" b="1" dirty="0"/>
              <a:t>Digital skills </a:t>
            </a:r>
            <a:r>
              <a:rPr lang="en-GB" sz="2300" dirty="0"/>
              <a:t>such as the use of Project management/Gantt software </a:t>
            </a:r>
          </a:p>
          <a:p>
            <a:pPr lvl="1">
              <a:lnSpc>
                <a:spcPct val="100000"/>
              </a:lnSpc>
              <a:spcBef>
                <a:spcPts val="0"/>
              </a:spcBef>
              <a:spcAft>
                <a:spcPts val="300"/>
              </a:spcAft>
              <a:buClr>
                <a:srgbClr val="FFFF00"/>
              </a:buClr>
            </a:pPr>
            <a:r>
              <a:rPr lang="en-GB" sz="2300" b="1" dirty="0"/>
              <a:t>Technical skills </a:t>
            </a:r>
            <a:r>
              <a:rPr lang="en-GB" sz="2300" dirty="0"/>
              <a:t>for Project design &amp; development/implementation.</a:t>
            </a:r>
          </a:p>
          <a:p>
            <a:pPr>
              <a:lnSpc>
                <a:spcPct val="100000"/>
              </a:lnSpc>
              <a:spcBef>
                <a:spcPts val="0"/>
              </a:spcBef>
              <a:spcAft>
                <a:spcPts val="300"/>
              </a:spcAft>
              <a:buClr>
                <a:srgbClr val="FFFF00"/>
              </a:buClr>
            </a:pPr>
            <a:r>
              <a:rPr lang="en-GB" sz="2300" b="1" dirty="0">
                <a:solidFill>
                  <a:schemeClr val="bg1"/>
                </a:solidFill>
                <a:highlight>
                  <a:srgbClr val="FFFF00"/>
                </a:highlight>
              </a:rPr>
              <a:t>Soft skills</a:t>
            </a:r>
            <a:r>
              <a:rPr lang="en-GB" sz="2300" dirty="0">
                <a:solidFill>
                  <a:schemeClr val="bg1"/>
                </a:solidFill>
                <a:highlight>
                  <a:srgbClr val="FFFF00"/>
                </a:highlight>
              </a:rPr>
              <a:t>:</a:t>
            </a:r>
            <a:r>
              <a:rPr lang="en-GB" sz="2300" dirty="0">
                <a:solidFill>
                  <a:schemeClr val="bg1"/>
                </a:solidFill>
              </a:rPr>
              <a:t> </a:t>
            </a:r>
            <a:r>
              <a:rPr lang="en-GB" sz="2300" dirty="0"/>
              <a:t>refer to more subjective personal, professional and social skills you develop while undertaking your project e.g. </a:t>
            </a:r>
          </a:p>
          <a:p>
            <a:pPr lvl="1">
              <a:lnSpc>
                <a:spcPct val="100000"/>
              </a:lnSpc>
              <a:spcBef>
                <a:spcPts val="0"/>
              </a:spcBef>
              <a:spcAft>
                <a:spcPts val="300"/>
              </a:spcAft>
              <a:buClr>
                <a:srgbClr val="FFFF00"/>
              </a:buClr>
            </a:pPr>
            <a:r>
              <a:rPr lang="en-GB" sz="2300" b="1" dirty="0"/>
              <a:t>Project Leadership &amp; management: </a:t>
            </a:r>
            <a:r>
              <a:rPr lang="en-GB" sz="2300" dirty="0"/>
              <a:t>Self-motivation, </a:t>
            </a:r>
            <a:r>
              <a:rPr lang="en-GB" sz="2300" dirty="0" err="1"/>
              <a:t>Orgaisation</a:t>
            </a:r>
            <a:r>
              <a:rPr lang="en-GB" sz="2300" dirty="0"/>
              <a:t>, planning &amp; project management skills, time management, problem-solving, resilience, positive attitude.</a:t>
            </a:r>
          </a:p>
          <a:p>
            <a:pPr lvl="1">
              <a:lnSpc>
                <a:spcPct val="100000"/>
              </a:lnSpc>
              <a:spcBef>
                <a:spcPts val="0"/>
              </a:spcBef>
              <a:spcAft>
                <a:spcPts val="300"/>
              </a:spcAft>
              <a:buClr>
                <a:srgbClr val="FFFF00"/>
              </a:buClr>
            </a:pPr>
            <a:r>
              <a:rPr lang="en-GB" sz="2300" b="1" dirty="0"/>
              <a:t>Social &amp; communication skills </a:t>
            </a:r>
            <a:r>
              <a:rPr lang="en-GB" sz="2300" dirty="0"/>
              <a:t>e.g. communicating with others to receive feedback, solve problems and professional legal and ethical consideration.</a:t>
            </a:r>
          </a:p>
        </p:txBody>
      </p:sp>
      <p:sp>
        <p:nvSpPr>
          <p:cNvPr id="4" name="Rectangle 3">
            <a:extLst>
              <a:ext uri="{FF2B5EF4-FFF2-40B4-BE49-F238E27FC236}">
                <a16:creationId xmlns:a16="http://schemas.microsoft.com/office/drawing/2014/main" id="{9D356E5A-3A74-5183-010E-3F740DEF7090}"/>
              </a:ext>
            </a:extLst>
          </p:cNvPr>
          <p:cNvSpPr/>
          <p:nvPr/>
        </p:nvSpPr>
        <p:spPr>
          <a:xfrm>
            <a:off x="277951" y="34198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Lightbulb and gear with solid fill">
            <a:extLst>
              <a:ext uri="{FF2B5EF4-FFF2-40B4-BE49-F238E27FC236}">
                <a16:creationId xmlns:a16="http://schemas.microsoft.com/office/drawing/2014/main" id="{7A77DA7C-0583-944A-21A3-AD3BD0630D6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478086" y="96147"/>
            <a:ext cx="1486486" cy="1486486"/>
          </a:xfrm>
          <a:prstGeom prst="rect">
            <a:avLst/>
          </a:prstGeom>
        </p:spPr>
      </p:pic>
      <p:pic>
        <p:nvPicPr>
          <p:cNvPr id="8" name="Graphic 7" descr="Gantt Chart with solid fill">
            <a:extLst>
              <a:ext uri="{FF2B5EF4-FFF2-40B4-BE49-F238E27FC236}">
                <a16:creationId xmlns:a16="http://schemas.microsoft.com/office/drawing/2014/main" id="{15435D77-0DA1-762F-80EB-1327E22B216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478086" y="4864968"/>
            <a:ext cx="1833600" cy="1833600"/>
          </a:xfrm>
          <a:prstGeom prst="rect">
            <a:avLst/>
          </a:prstGeom>
        </p:spPr>
      </p:pic>
      <p:pic>
        <p:nvPicPr>
          <p:cNvPr id="10" name="Graphic 9" descr="List with solid fill">
            <a:extLst>
              <a:ext uri="{FF2B5EF4-FFF2-40B4-BE49-F238E27FC236}">
                <a16:creationId xmlns:a16="http://schemas.microsoft.com/office/drawing/2014/main" id="{AF669A86-FD43-5BEC-FE9A-64F1C4FC1E6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358400" y="3142902"/>
            <a:ext cx="1833600" cy="1833600"/>
          </a:xfrm>
          <a:prstGeom prst="rect">
            <a:avLst/>
          </a:prstGeom>
        </p:spPr>
      </p:pic>
      <p:pic>
        <p:nvPicPr>
          <p:cNvPr id="14" name="Graphic 13" descr="Meeting outline">
            <a:extLst>
              <a:ext uri="{FF2B5EF4-FFF2-40B4-BE49-F238E27FC236}">
                <a16:creationId xmlns:a16="http://schemas.microsoft.com/office/drawing/2014/main" id="{6AF86CE6-4C49-8FDC-B033-735DA13F957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358400" y="1375625"/>
            <a:ext cx="1833600" cy="1833600"/>
          </a:xfrm>
          <a:prstGeom prst="rect">
            <a:avLst/>
          </a:prstGeom>
        </p:spPr>
      </p:pic>
    </p:spTree>
    <p:extLst>
      <p:ext uri="{BB962C8B-B14F-4D97-AF65-F5344CB8AC3E}">
        <p14:creationId xmlns:p14="http://schemas.microsoft.com/office/powerpoint/2010/main" val="7541956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C1F3FF-7174-E0D7-EBFC-0B61F362C6B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204C30EB-0F28-E049-774B-551ECB766B89}"/>
              </a:ext>
            </a:extLst>
          </p:cNvPr>
          <p:cNvSpPr>
            <a:spLocks noGrp="1"/>
          </p:cNvSpPr>
          <p:nvPr>
            <p:ph type="body" sz="half" idx="2"/>
          </p:nvPr>
        </p:nvSpPr>
        <p:spPr>
          <a:xfrm>
            <a:off x="454574" y="1445968"/>
            <a:ext cx="9650467" cy="4947797"/>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a:lnSpc>
                <a:spcPct val="100000"/>
              </a:lnSpc>
              <a:spcBef>
                <a:spcPts val="0"/>
              </a:spcBef>
              <a:spcAft>
                <a:spcPts val="600"/>
              </a:spcAft>
            </a:pPr>
            <a:endParaRPr lang="en-GB" sz="600" b="1" dirty="0"/>
          </a:p>
          <a:p>
            <a:pPr marL="360000" indent="-514350">
              <a:lnSpc>
                <a:spcPct val="100000"/>
              </a:lnSpc>
              <a:spcBef>
                <a:spcPts val="0"/>
              </a:spcBef>
              <a:spcAft>
                <a:spcPts val="600"/>
              </a:spcAft>
              <a:buFont typeface="+mj-lt"/>
              <a:buAutoNum type="arabicPeriod"/>
            </a:pPr>
            <a:r>
              <a:rPr lang="en-GB" sz="3200" b="1" dirty="0"/>
              <a:t>Q: </a:t>
            </a:r>
            <a:r>
              <a:rPr lang="en-GB" sz="3200" dirty="0"/>
              <a:t>Reflect and document the </a:t>
            </a:r>
            <a:r>
              <a:rPr lang="en-GB" sz="3200" b="1" dirty="0">
                <a:solidFill>
                  <a:schemeClr val="bg1"/>
                </a:solidFill>
                <a:highlight>
                  <a:srgbClr val="FFFF00"/>
                </a:highlight>
              </a:rPr>
              <a:t>Project Management </a:t>
            </a:r>
            <a:r>
              <a:rPr lang="en-GB" sz="3200" dirty="0">
                <a:solidFill>
                  <a:schemeClr val="bg1"/>
                </a:solidFill>
                <a:highlight>
                  <a:srgbClr val="FFFF00"/>
                </a:highlight>
              </a:rPr>
              <a:t>knowledge and skills</a:t>
            </a:r>
            <a:r>
              <a:rPr lang="en-GB" sz="3200" dirty="0">
                <a:solidFill>
                  <a:schemeClr val="bg1"/>
                </a:solidFill>
              </a:rPr>
              <a:t> </a:t>
            </a:r>
            <a:r>
              <a:rPr lang="en-GB" sz="3200" dirty="0"/>
              <a:t>you have gained / are gaining as a result of completing your project.</a:t>
            </a:r>
          </a:p>
          <a:p>
            <a:pPr marL="360000" indent="-514350">
              <a:lnSpc>
                <a:spcPct val="100000"/>
              </a:lnSpc>
              <a:spcBef>
                <a:spcPts val="0"/>
              </a:spcBef>
              <a:spcAft>
                <a:spcPts val="600"/>
              </a:spcAft>
              <a:buFont typeface="+mj-lt"/>
              <a:buAutoNum type="arabicPeriod"/>
            </a:pPr>
            <a:r>
              <a:rPr lang="en-GB" sz="3200" b="1" dirty="0"/>
              <a:t>Q: </a:t>
            </a:r>
            <a:r>
              <a:rPr lang="en-GB" sz="3200" dirty="0"/>
              <a:t>Reflect and document the </a:t>
            </a:r>
            <a:r>
              <a:rPr lang="en-GB" sz="3200" b="1" dirty="0">
                <a:solidFill>
                  <a:schemeClr val="bg1"/>
                </a:solidFill>
                <a:highlight>
                  <a:srgbClr val="FFFF00"/>
                </a:highlight>
              </a:rPr>
              <a:t>Technology &amp; Technical knowledge and skills</a:t>
            </a:r>
            <a:r>
              <a:rPr lang="en-GB" sz="3200" b="1" dirty="0">
                <a:solidFill>
                  <a:schemeClr val="bg1"/>
                </a:solidFill>
              </a:rPr>
              <a:t> </a:t>
            </a:r>
            <a:r>
              <a:rPr lang="en-GB" sz="3200" dirty="0"/>
              <a:t>you have gained / are gaining as a result of completing your project.</a:t>
            </a:r>
          </a:p>
          <a:p>
            <a:pPr>
              <a:lnSpc>
                <a:spcPct val="100000"/>
              </a:lnSpc>
              <a:spcBef>
                <a:spcPts val="0"/>
              </a:spcBef>
              <a:spcAft>
                <a:spcPts val="600"/>
              </a:spcAft>
            </a:pPr>
            <a:endParaRPr lang="en-GB" sz="1800" dirty="0"/>
          </a:p>
          <a:p>
            <a:pPr marL="360000">
              <a:lnSpc>
                <a:spcPct val="100000"/>
              </a:lnSpc>
              <a:spcBef>
                <a:spcPts val="0"/>
              </a:spcBef>
              <a:spcAft>
                <a:spcPts val="600"/>
              </a:spcAft>
            </a:pPr>
            <a:r>
              <a:rPr lang="en-GB" sz="3200" dirty="0">
                <a:ea typeface="Times New Roman" panose="02020603050405020304" pitchFamily="18" charset="0"/>
                <a:cs typeface="Arial" panose="020B0604020202020204" pitchFamily="34" charset="0"/>
              </a:rPr>
              <a:t>This will support the completion of Q.3 of Task 3.</a:t>
            </a:r>
            <a:endParaRPr lang="en-GB" sz="3200" dirty="0">
              <a:effectLst/>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373DEC70-D12D-B04B-134E-CB6E691C0AD5}"/>
              </a:ext>
            </a:extLst>
          </p:cNvPr>
          <p:cNvSpPr txBox="1"/>
          <p:nvPr/>
        </p:nvSpPr>
        <p:spPr>
          <a:xfrm>
            <a:off x="133673" y="309393"/>
            <a:ext cx="11608383"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0" i="0" strike="noStrike" kern="1200" cap="none" spc="0" normalizeH="0" baseline="0" noProof="0" dirty="0">
                <a:ln>
                  <a:noFill/>
                </a:ln>
                <a:solidFill>
                  <a:schemeClr val="bg1"/>
                </a:solidFill>
                <a:effectLst/>
                <a:highlight>
                  <a:srgbClr val="FFFF00"/>
                </a:highlight>
                <a:uLnTx/>
                <a:uFillTx/>
                <a:latin typeface="Calibri" panose="020F0502020204030204"/>
                <a:ea typeface="+mn-ea"/>
                <a:cs typeface="+mn-cs"/>
              </a:rPr>
              <a:t>Activity:</a:t>
            </a:r>
            <a:r>
              <a:rPr kumimoji="0" lang="en-US" sz="5400" b="0" i="0" strike="noStrike" kern="1200" cap="none" spc="0" normalizeH="0" baseline="0" noProof="0" dirty="0">
                <a:ln>
                  <a:noFill/>
                </a:ln>
                <a:solidFill>
                  <a:schemeClr val="bg1"/>
                </a:solidFill>
                <a:effectLst/>
                <a:uLnTx/>
                <a:uFillTx/>
                <a:latin typeface="Calibri" panose="020F0502020204030204"/>
                <a:ea typeface="+mn-ea"/>
                <a:cs typeface="+mn-cs"/>
              </a:rPr>
              <a:t> </a:t>
            </a:r>
            <a:r>
              <a:rPr kumimoji="0" lang="en-GB" sz="5400" b="0" i="0" u="sng" strike="noStrike" kern="1200" cap="none" spc="0" normalizeH="0" baseline="0" noProof="0" dirty="0">
                <a:ln>
                  <a:noFill/>
                </a:ln>
                <a:solidFill>
                  <a:srgbClr val="FFFFFF"/>
                </a:solidFill>
                <a:effectLst/>
                <a:uLnTx/>
                <a:uFillTx/>
                <a:latin typeface="Calibri" panose="020F0502020204030204"/>
                <a:ea typeface="+mn-ea"/>
                <a:cs typeface="+mn-cs"/>
              </a:rPr>
              <a:t>New knowledge &amp; skills</a:t>
            </a:r>
            <a:endParaRPr kumimoji="0" lang="en-GB" sz="54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 name="Graphic 1" descr="Lightbulb and gear with solid fill">
            <a:extLst>
              <a:ext uri="{FF2B5EF4-FFF2-40B4-BE49-F238E27FC236}">
                <a16:creationId xmlns:a16="http://schemas.microsoft.com/office/drawing/2014/main" id="{BFFD0418-93BD-42AC-493B-41195CF6CA0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224727" y="96147"/>
            <a:ext cx="1486486" cy="1486486"/>
          </a:xfrm>
          <a:prstGeom prst="rect">
            <a:avLst/>
          </a:prstGeom>
        </p:spPr>
      </p:pic>
      <p:pic>
        <p:nvPicPr>
          <p:cNvPr id="5" name="Graphic 4" descr="Gantt Chart with solid fill">
            <a:extLst>
              <a:ext uri="{FF2B5EF4-FFF2-40B4-BE49-F238E27FC236}">
                <a16:creationId xmlns:a16="http://schemas.microsoft.com/office/drawing/2014/main" id="{69CD2F44-E2E1-6B56-D1FD-D561121BC8A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224727" y="4864968"/>
            <a:ext cx="1833600" cy="1833600"/>
          </a:xfrm>
          <a:prstGeom prst="rect">
            <a:avLst/>
          </a:prstGeom>
        </p:spPr>
      </p:pic>
      <p:pic>
        <p:nvPicPr>
          <p:cNvPr id="8" name="Graphic 7" descr="List with solid fill">
            <a:extLst>
              <a:ext uri="{FF2B5EF4-FFF2-40B4-BE49-F238E27FC236}">
                <a16:creationId xmlns:a16="http://schemas.microsoft.com/office/drawing/2014/main" id="{D3188408-582B-E205-6590-8E9C2828AEC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105041" y="3142902"/>
            <a:ext cx="1833600" cy="1833600"/>
          </a:xfrm>
          <a:prstGeom prst="rect">
            <a:avLst/>
          </a:prstGeom>
        </p:spPr>
      </p:pic>
      <p:pic>
        <p:nvPicPr>
          <p:cNvPr id="9" name="Graphic 8" descr="Meeting outline">
            <a:extLst>
              <a:ext uri="{FF2B5EF4-FFF2-40B4-BE49-F238E27FC236}">
                <a16:creationId xmlns:a16="http://schemas.microsoft.com/office/drawing/2014/main" id="{B32A991F-EF32-2118-9EEA-E3C4020FCFA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105041" y="1375625"/>
            <a:ext cx="1833600" cy="1833600"/>
          </a:xfrm>
          <a:prstGeom prst="rect">
            <a:avLst/>
          </a:prstGeom>
        </p:spPr>
      </p:pic>
    </p:spTree>
    <p:extLst>
      <p:ext uri="{BB962C8B-B14F-4D97-AF65-F5344CB8AC3E}">
        <p14:creationId xmlns:p14="http://schemas.microsoft.com/office/powerpoint/2010/main" val="17640969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95DA5F-D2E7-7BC7-3216-B1B35373005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61F079A-BE79-5960-0F89-5EDA09E99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718DF98D-6773-1FAF-ACEA-C63B01F156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7" name="Rectangle 16">
              <a:extLst>
                <a:ext uri="{FF2B5EF4-FFF2-40B4-BE49-F238E27FC236}">
                  <a16:creationId xmlns:a16="http://schemas.microsoft.com/office/drawing/2014/main" id="{1A893EF8-CCBE-4142-2830-068E619B82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6A92556D-806E-6566-1A45-B7B33576BA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0" name="Rectangle 19">
            <a:extLst>
              <a:ext uri="{FF2B5EF4-FFF2-40B4-BE49-F238E27FC236}">
                <a16:creationId xmlns:a16="http://schemas.microsoft.com/office/drawing/2014/main" id="{10E232F5-0E89-106A-FE0B-80218296C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475D603D-30B9-D517-14AC-52E2AA9BC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5" descr="Questions">
            <a:extLst>
              <a:ext uri="{FF2B5EF4-FFF2-40B4-BE49-F238E27FC236}">
                <a16:creationId xmlns:a16="http://schemas.microsoft.com/office/drawing/2014/main" id="{835C9C84-07EA-1189-C232-03E6C3BBA2B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87586" y="998277"/>
            <a:ext cx="2530176" cy="2530176"/>
          </a:xfrm>
          <a:prstGeom prst="rect">
            <a:avLst/>
          </a:prstGeom>
        </p:spPr>
      </p:pic>
      <p:pic>
        <p:nvPicPr>
          <p:cNvPr id="8" name="Graphic 7" descr="List with solid fill">
            <a:extLst>
              <a:ext uri="{FF2B5EF4-FFF2-40B4-BE49-F238E27FC236}">
                <a16:creationId xmlns:a16="http://schemas.microsoft.com/office/drawing/2014/main" id="{5E91A398-2445-3947-7B38-C692B9FF2D8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853160" y="3423660"/>
            <a:ext cx="2406977" cy="2406977"/>
          </a:xfrm>
          <a:prstGeom prst="rect">
            <a:avLst/>
          </a:prstGeom>
        </p:spPr>
      </p:pic>
      <p:pic>
        <p:nvPicPr>
          <p:cNvPr id="10" name="Graphic 9" descr="Thumbs up sign with solid fill">
            <a:extLst>
              <a:ext uri="{FF2B5EF4-FFF2-40B4-BE49-F238E27FC236}">
                <a16:creationId xmlns:a16="http://schemas.microsoft.com/office/drawing/2014/main" id="{521AEABA-9A8D-CE37-8DCE-20B49F55EC6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444905" y="2231911"/>
            <a:ext cx="1959323" cy="1959323"/>
          </a:xfrm>
          <a:prstGeom prst="rect">
            <a:avLst/>
          </a:prstGeom>
        </p:spPr>
      </p:pic>
      <p:sp>
        <p:nvSpPr>
          <p:cNvPr id="12" name="Content Placeholder 2">
            <a:extLst>
              <a:ext uri="{FF2B5EF4-FFF2-40B4-BE49-F238E27FC236}">
                <a16:creationId xmlns:a16="http://schemas.microsoft.com/office/drawing/2014/main" id="{4F11D2B7-5FBE-F512-61A3-00E728EE2EB5}"/>
              </a:ext>
            </a:extLst>
          </p:cNvPr>
          <p:cNvSpPr>
            <a:spLocks noGrp="1"/>
          </p:cNvSpPr>
          <p:nvPr>
            <p:ph idx="1"/>
          </p:nvPr>
        </p:nvSpPr>
        <p:spPr>
          <a:xfrm>
            <a:off x="1178848" y="2451479"/>
            <a:ext cx="6586518" cy="3351726"/>
          </a:xfrm>
        </p:spPr>
        <p:txBody>
          <a:bodyPr/>
          <a:lstStyle/>
          <a:p>
            <a:r>
              <a:rPr lang="en-US" sz="3600" dirty="0">
                <a:solidFill>
                  <a:prstClr val="white"/>
                </a:solidFill>
              </a:rPr>
              <a:t>Any Qs please let us know.</a:t>
            </a:r>
          </a:p>
          <a:p>
            <a:r>
              <a:rPr lang="en-GB" sz="3600" dirty="0">
                <a:ea typeface="DengXian" panose="02010600030101010101" pitchFamily="2" charset="-122"/>
                <a:cs typeface="Segoe UI Emoji" panose="020B0502040204020203" pitchFamily="34" charset="0"/>
              </a:rPr>
              <a:t>Register reminder</a:t>
            </a:r>
          </a:p>
          <a:p>
            <a:endParaRPr lang="en-US" dirty="0">
              <a:solidFill>
                <a:prstClr val="white"/>
              </a:solidFill>
            </a:endParaRPr>
          </a:p>
          <a:p>
            <a:endParaRPr lang="en-GB" dirty="0"/>
          </a:p>
        </p:txBody>
      </p:sp>
      <p:sp>
        <p:nvSpPr>
          <p:cNvPr id="14" name="Title 1">
            <a:extLst>
              <a:ext uri="{FF2B5EF4-FFF2-40B4-BE49-F238E27FC236}">
                <a16:creationId xmlns:a16="http://schemas.microsoft.com/office/drawing/2014/main" id="{7B64F214-F5F9-80B9-D9BF-B176175BEDAB}"/>
              </a:ext>
            </a:extLst>
          </p:cNvPr>
          <p:cNvSpPr>
            <a:spLocks noGrp="1"/>
          </p:cNvSpPr>
          <p:nvPr>
            <p:ph type="title"/>
          </p:nvPr>
        </p:nvSpPr>
        <p:spPr>
          <a:xfrm>
            <a:off x="1106599" y="998277"/>
            <a:ext cx="5514943" cy="1325563"/>
          </a:xfrm>
        </p:spPr>
        <p:txBody>
          <a:bodyPr>
            <a:normAutofit/>
          </a:bodyPr>
          <a:lstStyle/>
          <a:p>
            <a:r>
              <a:rPr lang="en-GB" sz="6000" dirty="0"/>
              <a:t>Any Questions</a:t>
            </a:r>
          </a:p>
        </p:txBody>
      </p:sp>
    </p:spTree>
    <p:extLst>
      <p:ext uri="{BB962C8B-B14F-4D97-AF65-F5344CB8AC3E}">
        <p14:creationId xmlns:p14="http://schemas.microsoft.com/office/powerpoint/2010/main" val="21719817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F317F-D82F-F754-9ED3-791FC43399D5}"/>
              </a:ext>
            </a:extLst>
          </p:cNvPr>
          <p:cNvSpPr>
            <a:spLocks noGrp="1"/>
          </p:cNvSpPr>
          <p:nvPr>
            <p:ph type="title"/>
          </p:nvPr>
        </p:nvSpPr>
        <p:spPr/>
        <p:txBody>
          <a:bodyPr/>
          <a:lstStyle/>
          <a:p>
            <a:r>
              <a:rPr lang="en-GB" dirty="0"/>
              <a:t>Archive slides…</a:t>
            </a:r>
          </a:p>
        </p:txBody>
      </p:sp>
      <p:sp>
        <p:nvSpPr>
          <p:cNvPr id="3" name="Content Placeholder 2">
            <a:extLst>
              <a:ext uri="{FF2B5EF4-FFF2-40B4-BE49-F238E27FC236}">
                <a16:creationId xmlns:a16="http://schemas.microsoft.com/office/drawing/2014/main" id="{FDCD35E2-A060-3F07-65F8-BD5A6318294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957768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2300" dirty="0">
                <a:solidFill>
                  <a:schemeClr val="tx1">
                    <a:lumMod val="85000"/>
                    <a:lumOff val="15000"/>
                  </a:schemeClr>
                </a:solidFill>
              </a:rPr>
              <a:t>Student Social &amp; </a:t>
            </a:r>
            <a:r>
              <a:rPr lang="en-US" sz="2300">
                <a:solidFill>
                  <a:schemeClr val="tx1">
                    <a:lumMod val="85000"/>
                    <a:lumOff val="15000"/>
                  </a:schemeClr>
                </a:solidFill>
              </a:rPr>
              <a:t>Peer Support.</a:t>
            </a:r>
            <a:endParaRPr lang="en-US" sz="2300" dirty="0">
              <a:solidFill>
                <a:schemeClr val="tx1">
                  <a:lumMod val="85000"/>
                  <a:lumOff val="15000"/>
                </a:schemeClr>
              </a:solidFill>
            </a:endParaRP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060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8DC47B-A0B3-8EC9-3527-B0428A552B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5D4D54-48E5-6FFC-AA32-91FAA197416A}"/>
              </a:ext>
            </a:extLst>
          </p:cNvPr>
          <p:cNvSpPr>
            <a:spLocks noGrp="1"/>
          </p:cNvSpPr>
          <p:nvPr>
            <p:ph type="title"/>
          </p:nvPr>
        </p:nvSpPr>
        <p:spPr>
          <a:xfrm>
            <a:off x="459350" y="627348"/>
            <a:ext cx="8614193" cy="1033669"/>
          </a:xfrm>
          <a:ln w="28575">
            <a:solidFill>
              <a:schemeClr val="tx1"/>
            </a:solidFill>
          </a:ln>
        </p:spPr>
        <p:txBody>
          <a:bodyPr>
            <a:normAutofit/>
          </a:bodyPr>
          <a:lstStyle/>
          <a:p>
            <a:r>
              <a:rPr lang="en-GB" sz="4800" b="1" dirty="0"/>
              <a:t>Reminder: </a:t>
            </a:r>
            <a:r>
              <a:rPr lang="en-GB" sz="4800" b="1" u="sng" dirty="0"/>
              <a:t>Q&amp;A Etiquette</a:t>
            </a:r>
            <a:endParaRPr lang="en-GB" sz="5400" b="1" u="sng" dirty="0">
              <a:solidFill>
                <a:srgbClr val="FFFFFF"/>
              </a:solidFill>
            </a:endParaRPr>
          </a:p>
        </p:txBody>
      </p:sp>
      <p:sp>
        <p:nvSpPr>
          <p:cNvPr id="3" name="Content Placeholder 2">
            <a:extLst>
              <a:ext uri="{FF2B5EF4-FFF2-40B4-BE49-F238E27FC236}">
                <a16:creationId xmlns:a16="http://schemas.microsoft.com/office/drawing/2014/main" id="{58ED0ABB-E322-BFA7-CAC6-F19F0EFD6A82}"/>
              </a:ext>
            </a:extLst>
          </p:cNvPr>
          <p:cNvSpPr>
            <a:spLocks noGrp="1"/>
          </p:cNvSpPr>
          <p:nvPr>
            <p:ph idx="1"/>
          </p:nvPr>
        </p:nvSpPr>
        <p:spPr>
          <a:xfrm>
            <a:off x="745350" y="1942899"/>
            <a:ext cx="10283787" cy="4351338"/>
          </a:xfrm>
        </p:spPr>
        <p:txBody>
          <a:bodyPr>
            <a:normAutofit/>
          </a:bodyPr>
          <a:lstStyle/>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To ensure fairness for all and to ensure everyone equally benefits from </a:t>
            </a:r>
            <a:r>
              <a:rPr lang="en-GB" sz="2800" dirty="0">
                <a:ea typeface="DengXian" panose="02010600030101010101" pitchFamily="2" charset="-122"/>
                <a:cs typeface="Times New Roman" panose="02020603050405020304" pitchFamily="18" charset="0"/>
              </a:rPr>
              <a:t>answers, </a:t>
            </a:r>
            <a:r>
              <a:rPr lang="en-GB" sz="2800" b="1" dirty="0">
                <a:ea typeface="DengXian" panose="02010600030101010101" pitchFamily="2" charset="-122"/>
                <a:cs typeface="Times New Roman" panose="02020603050405020304" pitchFamily="18" charset="0"/>
              </a:rPr>
              <a:t>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f you have a general/module/assessment question, ask during the weekly tutorial session</a:t>
            </a:r>
            <a:r>
              <a:rPr lang="en-GB" sz="28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If you have a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personal question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that needs to be addressed in private, ask the module tutor privately during </a:t>
            </a:r>
            <a:r>
              <a:rPr lang="en-GB" sz="2800" dirty="0">
                <a:ea typeface="DengXian" panose="02010600030101010101" pitchFamily="2" charset="-122"/>
                <a:cs typeface="Times New Roman" panose="02020603050405020304" pitchFamily="18" charset="0"/>
              </a:rPr>
              <a:t>or after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the class. </a:t>
            </a:r>
            <a:r>
              <a:rPr lang="en-GB" sz="2800" dirty="0">
                <a:ea typeface="DengXian" panose="02010600030101010101" pitchFamily="2" charset="-122"/>
                <a:cs typeface="Times New Roman" panose="02020603050405020304" pitchFamily="18" charset="0"/>
              </a:rPr>
              <a:t>Or via </a:t>
            </a:r>
            <a:r>
              <a:rPr lang="en-GB" sz="2800" dirty="0">
                <a:effectLst/>
                <a:latin typeface="Calibri" panose="020F0502020204030204" pitchFamily="34" charset="0"/>
                <a:ea typeface="DengXian" panose="02010600030101010101" pitchFamily="2" charset="-122"/>
                <a:cs typeface="Times New Roman" panose="02020603050405020304" pitchFamily="18" charset="0"/>
              </a:rPr>
              <a:t>email</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 </a:t>
            </a:r>
            <a:r>
              <a:rPr lang="en-GB" sz="2800" dirty="0">
                <a:effectLst/>
                <a:latin typeface="Calibri" panose="020F0502020204030204" pitchFamily="34" charset="0"/>
                <a:ea typeface="DengXian" panose="02010600030101010101" pitchFamily="2" charset="-122"/>
                <a:cs typeface="Times New Roman" panose="02020603050405020304" pitchFamily="18" charset="0"/>
              </a:rPr>
              <a:t>and the tutor will get back to you asap. </a:t>
            </a:r>
          </a:p>
          <a:p>
            <a:pPr>
              <a:lnSpc>
                <a:spcPct val="110000"/>
              </a:lnSpc>
              <a:spcBef>
                <a:spcPts val="600"/>
              </a:spcBef>
              <a:spcAft>
                <a:spcPts val="600"/>
              </a:spcAft>
            </a:pPr>
            <a:r>
              <a:rPr lang="en-GB" sz="2800" b="1" dirty="0">
                <a:ea typeface="DengXian" panose="02010600030101010101" pitchFamily="2" charset="-122"/>
                <a:cs typeface="Times New Roman" panose="02020603050405020304" pitchFamily="18" charset="0"/>
              </a:rPr>
              <a:t>For general questions, please ask during the Lecture-tutorial Q&amp;A time</a:t>
            </a:r>
            <a:r>
              <a:rPr lang="en-GB" sz="2800" dirty="0">
                <a:ea typeface="DengXian" panose="02010600030101010101" pitchFamily="2" charset="-122"/>
                <a:cs typeface="Times New Roman" panose="02020603050405020304" pitchFamily="18" charset="0"/>
              </a:rPr>
              <a:t>.</a:t>
            </a:r>
            <a:endParaRPr lang="en-GB" sz="7200" dirty="0"/>
          </a:p>
          <a:p>
            <a:pPr marL="342900" lvl="0" indent="-342900">
              <a:lnSpc>
                <a:spcPct val="107000"/>
              </a:lnSpc>
              <a:spcAft>
                <a:spcPts val="800"/>
              </a:spcAft>
              <a:buFont typeface="+mj-lt"/>
              <a:buAutoNum type="arabicPeriod"/>
            </a:pPr>
            <a:endParaRPr lang="en-GB" sz="6000" dirty="0"/>
          </a:p>
        </p:txBody>
      </p:sp>
      <p:pic>
        <p:nvPicPr>
          <p:cNvPr id="6" name="Picture 5" descr="A picture containing icon&#10;&#10;Description automatically generated">
            <a:extLst>
              <a:ext uri="{FF2B5EF4-FFF2-40B4-BE49-F238E27FC236}">
                <a16:creationId xmlns:a16="http://schemas.microsoft.com/office/drawing/2014/main" id="{9F945A72-60F5-D06C-2743-65498BA8E76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232969" y="323466"/>
            <a:ext cx="2396132" cy="1597921"/>
          </a:xfrm>
          <a:prstGeom prst="rect">
            <a:avLst/>
          </a:prstGeom>
        </p:spPr>
      </p:pic>
      <p:sp>
        <p:nvSpPr>
          <p:cNvPr id="7" name="TextBox 6">
            <a:extLst>
              <a:ext uri="{FF2B5EF4-FFF2-40B4-BE49-F238E27FC236}">
                <a16:creationId xmlns:a16="http://schemas.microsoft.com/office/drawing/2014/main" id="{66E9E9E6-08D0-6D12-4ADB-CCB4A74B5780}"/>
              </a:ext>
            </a:extLst>
          </p:cNvPr>
          <p:cNvSpPr txBox="1"/>
          <p:nvPr/>
        </p:nvSpPr>
        <p:spPr>
          <a:xfrm>
            <a:off x="954107" y="6858000"/>
            <a:ext cx="10283786"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wordpress.blog.tw/wordpress-common-q-a/"/>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06762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736232" y="916875"/>
            <a:ext cx="9984615" cy="1597228"/>
          </a:xfrm>
        </p:spPr>
        <p:txBody>
          <a:bodyPr vert="horz" lIns="91440" tIns="45720" rIns="91440" bIns="45720" rtlCol="0" anchor="ctr">
            <a:normAutofit/>
          </a:bodyPr>
          <a:lstStyle/>
          <a:p>
            <a:r>
              <a:rPr lang="en-US" sz="6000" b="1" u="sng"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9655372">
            <a:off x="6916844" y="1137058"/>
            <a:ext cx="4317828" cy="431782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882827" y="2342332"/>
            <a:ext cx="6248042" cy="2674004"/>
          </a:xfrm>
        </p:spPr>
        <p:txBody>
          <a:bodyPr vert="horz" lIns="91440" tIns="45720" rIns="91440" bIns="45720" rtlCol="0" anchor="t">
            <a:normAutofit/>
          </a:bodyPr>
          <a:lstStyle/>
          <a:p>
            <a:pPr marL="457200" indent="-457200">
              <a:buFont typeface="Arial" panose="020B0604020202020204" pitchFamily="34" charset="0"/>
              <a:buChar char="•"/>
            </a:pPr>
            <a:r>
              <a:rPr lang="en-US" sz="2800" dirty="0"/>
              <a:t>The key to success in this module is to try and make W</a:t>
            </a:r>
            <a:r>
              <a:rPr lang="en-US" sz="2800" b="1" dirty="0"/>
              <a:t>eekly progress. </a:t>
            </a:r>
          </a:p>
          <a:p>
            <a:pPr marL="457200" indent="-457200">
              <a:buFont typeface="Arial" panose="020B0604020202020204" pitchFamily="34" charset="0"/>
              <a:buChar char="•"/>
            </a:pPr>
            <a:r>
              <a:rPr lang="en-US" sz="2800" dirty="0"/>
              <a:t>You will not be able to leave it until the last minute.</a:t>
            </a:r>
          </a:p>
        </p:txBody>
      </p:sp>
    </p:spTree>
    <p:extLst>
      <p:ext uri="{BB962C8B-B14F-4D97-AF65-F5344CB8AC3E}">
        <p14:creationId xmlns:p14="http://schemas.microsoft.com/office/powerpoint/2010/main" val="19100983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8">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169CAC2-62E4-4851-9434-FC516E0CA62B}"/>
              </a:ext>
            </a:extLst>
          </p:cNvPr>
          <p:cNvSpPr>
            <a:spLocks noGrp="1"/>
          </p:cNvSpPr>
          <p:nvPr>
            <p:ph type="title"/>
          </p:nvPr>
        </p:nvSpPr>
        <p:spPr>
          <a:xfrm>
            <a:off x="536069" y="368831"/>
            <a:ext cx="7908683" cy="1113682"/>
          </a:xfrm>
        </p:spPr>
        <p:txBody>
          <a:bodyPr>
            <a:normAutofit fontScale="90000"/>
          </a:bodyPr>
          <a:lstStyle/>
          <a:p>
            <a:r>
              <a:rPr lang="en-GB" sz="4800" b="1" u="sng" dirty="0"/>
              <a:t>Project Management &amp; constraints</a:t>
            </a:r>
            <a:endParaRPr lang="en-GB" sz="4800" dirty="0"/>
          </a:p>
        </p:txBody>
      </p:sp>
      <p:sp>
        <p:nvSpPr>
          <p:cNvPr id="35" name="Freeform: Shape 30">
            <a:extLst>
              <a:ext uri="{FF2B5EF4-FFF2-40B4-BE49-F238E27FC236}">
                <a16:creationId xmlns:a16="http://schemas.microsoft.com/office/drawing/2014/main" id="{2B573B51-C170-49C0-A3D9-8D99730C4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89924" y="2"/>
            <a:ext cx="7602076" cy="470844"/>
          </a:xfrm>
          <a:custGeom>
            <a:avLst/>
            <a:gdLst>
              <a:gd name="connsiteX0" fmla="*/ 9683888 w 9683888"/>
              <a:gd name="connsiteY0" fmla="*/ 0 h 743457"/>
              <a:gd name="connsiteX1" fmla="*/ 0 w 9683888"/>
              <a:gd name="connsiteY1" fmla="*/ 0 h 743457"/>
              <a:gd name="connsiteX2" fmla="*/ 0 w 9683888"/>
              <a:gd name="connsiteY2" fmla="*/ 365878 h 743457"/>
              <a:gd name="connsiteX3" fmla="*/ 11844 w 9683888"/>
              <a:gd name="connsiteY3" fmla="*/ 367909 h 743457"/>
              <a:gd name="connsiteX4" fmla="*/ 106208 w 9683888"/>
              <a:gd name="connsiteY4" fmla="*/ 385974 h 743457"/>
              <a:gd name="connsiteX5" fmla="*/ 183667 w 9683888"/>
              <a:gd name="connsiteY5" fmla="*/ 399162 h 743457"/>
              <a:gd name="connsiteX6" fmla="*/ 292430 w 9683888"/>
              <a:gd name="connsiteY6" fmla="*/ 390408 h 743457"/>
              <a:gd name="connsiteX7" fmla="*/ 386942 w 9683888"/>
              <a:gd name="connsiteY7" fmla="*/ 395582 h 743457"/>
              <a:gd name="connsiteX8" fmla="*/ 485751 w 9683888"/>
              <a:gd name="connsiteY8" fmla="*/ 408404 h 743457"/>
              <a:gd name="connsiteX9" fmla="*/ 604107 w 9683888"/>
              <a:gd name="connsiteY9" fmla="*/ 418647 h 743457"/>
              <a:gd name="connsiteX10" fmla="*/ 694081 w 9683888"/>
              <a:gd name="connsiteY10" fmla="*/ 449524 h 743457"/>
              <a:gd name="connsiteX11" fmla="*/ 762452 w 9683888"/>
              <a:gd name="connsiteY11" fmla="*/ 456090 h 743457"/>
              <a:gd name="connsiteX12" fmla="*/ 987872 w 9683888"/>
              <a:gd name="connsiteY12" fmla="*/ 481862 h 743457"/>
              <a:gd name="connsiteX13" fmla="*/ 1077163 w 9683888"/>
              <a:gd name="connsiteY13" fmla="*/ 524467 h 743457"/>
              <a:gd name="connsiteX14" fmla="*/ 1258716 w 9683888"/>
              <a:gd name="connsiteY14" fmla="*/ 587975 h 743457"/>
              <a:gd name="connsiteX15" fmla="*/ 1298056 w 9683888"/>
              <a:gd name="connsiteY15" fmla="*/ 595413 h 743457"/>
              <a:gd name="connsiteX16" fmla="*/ 1327017 w 9683888"/>
              <a:gd name="connsiteY16" fmla="*/ 617412 h 743457"/>
              <a:gd name="connsiteX17" fmla="*/ 1347909 w 9683888"/>
              <a:gd name="connsiteY17" fmla="*/ 620209 h 743457"/>
              <a:gd name="connsiteX18" fmla="*/ 1421792 w 9683888"/>
              <a:gd name="connsiteY18" fmla="*/ 626139 h 743457"/>
              <a:gd name="connsiteX19" fmla="*/ 1519789 w 9683888"/>
              <a:gd name="connsiteY19" fmla="*/ 645011 h 743457"/>
              <a:gd name="connsiteX20" fmla="*/ 1620886 w 9683888"/>
              <a:gd name="connsiteY20" fmla="*/ 687715 h 743457"/>
              <a:gd name="connsiteX21" fmla="*/ 1676745 w 9683888"/>
              <a:gd name="connsiteY21" fmla="*/ 690130 h 743457"/>
              <a:gd name="connsiteX22" fmla="*/ 1832228 w 9683888"/>
              <a:gd name="connsiteY22" fmla="*/ 690860 h 743457"/>
              <a:gd name="connsiteX23" fmla="*/ 1980464 w 9683888"/>
              <a:gd name="connsiteY23" fmla="*/ 704858 h 743457"/>
              <a:gd name="connsiteX24" fmla="*/ 2051150 w 9683888"/>
              <a:gd name="connsiteY24" fmla="*/ 711187 h 743457"/>
              <a:gd name="connsiteX25" fmla="*/ 2162824 w 9683888"/>
              <a:gd name="connsiteY25" fmla="*/ 709178 h 743457"/>
              <a:gd name="connsiteX26" fmla="*/ 2259859 w 9683888"/>
              <a:gd name="connsiteY26" fmla="*/ 718188 h 743457"/>
              <a:gd name="connsiteX27" fmla="*/ 2378290 w 9683888"/>
              <a:gd name="connsiteY27" fmla="*/ 738748 h 743457"/>
              <a:gd name="connsiteX28" fmla="*/ 2407828 w 9683888"/>
              <a:gd name="connsiteY28" fmla="*/ 743457 h 743457"/>
              <a:gd name="connsiteX29" fmla="*/ 2428936 w 9683888"/>
              <a:gd name="connsiteY29" fmla="*/ 734697 h 743457"/>
              <a:gd name="connsiteX30" fmla="*/ 2646106 w 9683888"/>
              <a:gd name="connsiteY30" fmla="*/ 660204 h 743457"/>
              <a:gd name="connsiteX31" fmla="*/ 2799920 w 9683888"/>
              <a:gd name="connsiteY31" fmla="*/ 630451 h 743457"/>
              <a:gd name="connsiteX32" fmla="*/ 2953556 w 9683888"/>
              <a:gd name="connsiteY32" fmla="*/ 607173 h 743457"/>
              <a:gd name="connsiteX33" fmla="*/ 3009839 w 9683888"/>
              <a:gd name="connsiteY33" fmla="*/ 601743 h 743457"/>
              <a:gd name="connsiteX34" fmla="*/ 3115016 w 9683888"/>
              <a:gd name="connsiteY34" fmla="*/ 584982 h 743457"/>
              <a:gd name="connsiteX35" fmla="*/ 3185844 w 9683888"/>
              <a:gd name="connsiteY35" fmla="*/ 595356 h 743457"/>
              <a:gd name="connsiteX36" fmla="*/ 3246013 w 9683888"/>
              <a:gd name="connsiteY36" fmla="*/ 592418 h 743457"/>
              <a:gd name="connsiteX37" fmla="*/ 3313565 w 9683888"/>
              <a:gd name="connsiteY37" fmla="*/ 574138 h 743457"/>
              <a:gd name="connsiteX38" fmla="*/ 3414143 w 9683888"/>
              <a:gd name="connsiteY38" fmla="*/ 553730 h 743457"/>
              <a:gd name="connsiteX39" fmla="*/ 3552895 w 9683888"/>
              <a:gd name="connsiteY39" fmla="*/ 548563 h 743457"/>
              <a:gd name="connsiteX40" fmla="*/ 3753012 w 9683888"/>
              <a:gd name="connsiteY40" fmla="*/ 599520 h 743457"/>
              <a:gd name="connsiteX41" fmla="*/ 3804392 w 9683888"/>
              <a:gd name="connsiteY41" fmla="*/ 604131 h 743457"/>
              <a:gd name="connsiteX42" fmla="*/ 3916696 w 9683888"/>
              <a:gd name="connsiteY42" fmla="*/ 606540 h 743457"/>
              <a:gd name="connsiteX43" fmla="*/ 4063849 w 9683888"/>
              <a:gd name="connsiteY43" fmla="*/ 604058 h 743457"/>
              <a:gd name="connsiteX44" fmla="*/ 4172179 w 9683888"/>
              <a:gd name="connsiteY44" fmla="*/ 592355 h 743457"/>
              <a:gd name="connsiteX45" fmla="*/ 4276294 w 9683888"/>
              <a:gd name="connsiteY45" fmla="*/ 587119 h 743457"/>
              <a:gd name="connsiteX46" fmla="*/ 4411090 w 9683888"/>
              <a:gd name="connsiteY46" fmla="*/ 575600 h 743457"/>
              <a:gd name="connsiteX47" fmla="*/ 4540465 w 9683888"/>
              <a:gd name="connsiteY47" fmla="*/ 567464 h 743457"/>
              <a:gd name="connsiteX48" fmla="*/ 4545352 w 9683888"/>
              <a:gd name="connsiteY48" fmla="*/ 555554 h 743457"/>
              <a:gd name="connsiteX49" fmla="*/ 4564014 w 9683888"/>
              <a:gd name="connsiteY49" fmla="*/ 553660 h 743457"/>
              <a:gd name="connsiteX50" fmla="*/ 4568602 w 9683888"/>
              <a:gd name="connsiteY50" fmla="*/ 550913 h 743457"/>
              <a:gd name="connsiteX51" fmla="*/ 4595289 w 9683888"/>
              <a:gd name="connsiteY51" fmla="*/ 537407 h 743457"/>
              <a:gd name="connsiteX52" fmla="*/ 4739026 w 9683888"/>
              <a:gd name="connsiteY52" fmla="*/ 532483 h 743457"/>
              <a:gd name="connsiteX53" fmla="*/ 5061335 w 9683888"/>
              <a:gd name="connsiteY53" fmla="*/ 545635 h 743457"/>
              <a:gd name="connsiteX54" fmla="*/ 5338634 w 9683888"/>
              <a:gd name="connsiteY54" fmla="*/ 595754 h 743457"/>
              <a:gd name="connsiteX55" fmla="*/ 5529430 w 9683888"/>
              <a:gd name="connsiteY55" fmla="*/ 606335 h 743457"/>
              <a:gd name="connsiteX56" fmla="*/ 5604039 w 9683888"/>
              <a:gd name="connsiteY56" fmla="*/ 607676 h 743457"/>
              <a:gd name="connsiteX57" fmla="*/ 5625281 w 9683888"/>
              <a:gd name="connsiteY57" fmla="*/ 617253 h 743457"/>
              <a:gd name="connsiteX58" fmla="*/ 5628138 w 9683888"/>
              <a:gd name="connsiteY58" fmla="*/ 615483 h 743457"/>
              <a:gd name="connsiteX59" fmla="*/ 5653593 w 9683888"/>
              <a:gd name="connsiteY59" fmla="*/ 617873 h 743457"/>
              <a:gd name="connsiteX60" fmla="*/ 5658658 w 9683888"/>
              <a:gd name="connsiteY60" fmla="*/ 624279 h 743457"/>
              <a:gd name="connsiteX61" fmla="*/ 5675963 w 9683888"/>
              <a:gd name="connsiteY61" fmla="*/ 627762 h 743457"/>
              <a:gd name="connsiteX62" fmla="*/ 5709625 w 9683888"/>
              <a:gd name="connsiteY62" fmla="*/ 639593 h 743457"/>
              <a:gd name="connsiteX63" fmla="*/ 5716324 w 9683888"/>
              <a:gd name="connsiteY63" fmla="*/ 637148 h 743457"/>
              <a:gd name="connsiteX64" fmla="*/ 5767720 w 9683888"/>
              <a:gd name="connsiteY64" fmla="*/ 647737 h 743457"/>
              <a:gd name="connsiteX65" fmla="*/ 5768619 w 9683888"/>
              <a:gd name="connsiteY65" fmla="*/ 645671 h 743457"/>
              <a:gd name="connsiteX66" fmla="*/ 5858696 w 9683888"/>
              <a:gd name="connsiteY66" fmla="*/ 628099 h 743457"/>
              <a:gd name="connsiteX67" fmla="*/ 5935260 w 9683888"/>
              <a:gd name="connsiteY67" fmla="*/ 596904 h 743457"/>
              <a:gd name="connsiteX68" fmla="*/ 5946176 w 9683888"/>
              <a:gd name="connsiteY68" fmla="*/ 597874 h 743457"/>
              <a:gd name="connsiteX69" fmla="*/ 5946447 w 9683888"/>
              <a:gd name="connsiteY69" fmla="*/ 597396 h 743457"/>
              <a:gd name="connsiteX70" fmla="*/ 5958069 w 9683888"/>
              <a:gd name="connsiteY70" fmla="*/ 597432 h 743457"/>
              <a:gd name="connsiteX71" fmla="*/ 5966081 w 9683888"/>
              <a:gd name="connsiteY71" fmla="*/ 599643 h 743457"/>
              <a:gd name="connsiteX72" fmla="*/ 5987259 w 9683888"/>
              <a:gd name="connsiteY72" fmla="*/ 601523 h 743457"/>
              <a:gd name="connsiteX73" fmla="*/ 5994905 w 9683888"/>
              <a:gd name="connsiteY73" fmla="*/ 598873 h 743457"/>
              <a:gd name="connsiteX74" fmla="*/ 6054803 w 9683888"/>
              <a:gd name="connsiteY74" fmla="*/ 541202 h 743457"/>
              <a:gd name="connsiteX75" fmla="*/ 6188672 w 9683888"/>
              <a:gd name="connsiteY75" fmla="*/ 496389 h 743457"/>
              <a:gd name="connsiteX76" fmla="*/ 6323280 w 9683888"/>
              <a:gd name="connsiteY76" fmla="*/ 458013 h 743457"/>
              <a:gd name="connsiteX77" fmla="*/ 6457257 w 9683888"/>
              <a:gd name="connsiteY77" fmla="*/ 414621 h 743457"/>
              <a:gd name="connsiteX78" fmla="*/ 6530019 w 9683888"/>
              <a:gd name="connsiteY78" fmla="*/ 423168 h 743457"/>
              <a:gd name="connsiteX79" fmla="*/ 6626800 w 9683888"/>
              <a:gd name="connsiteY79" fmla="*/ 375078 h 743457"/>
              <a:gd name="connsiteX80" fmla="*/ 6689231 w 9683888"/>
              <a:gd name="connsiteY80" fmla="*/ 353501 h 743457"/>
              <a:gd name="connsiteX81" fmla="*/ 6726440 w 9683888"/>
              <a:gd name="connsiteY81" fmla="*/ 340276 h 743457"/>
              <a:gd name="connsiteX82" fmla="*/ 6835228 w 9683888"/>
              <a:gd name="connsiteY82" fmla="*/ 329393 h 743457"/>
              <a:gd name="connsiteX83" fmla="*/ 7039363 w 9683888"/>
              <a:gd name="connsiteY83" fmla="*/ 370823 h 743457"/>
              <a:gd name="connsiteX84" fmla="*/ 7095156 w 9683888"/>
              <a:gd name="connsiteY84" fmla="*/ 366075 h 743457"/>
              <a:gd name="connsiteX85" fmla="*/ 7187061 w 9683888"/>
              <a:gd name="connsiteY85" fmla="*/ 383876 h 743457"/>
              <a:gd name="connsiteX86" fmla="*/ 7295039 w 9683888"/>
              <a:gd name="connsiteY86" fmla="*/ 355046 h 743457"/>
              <a:gd name="connsiteX87" fmla="*/ 7373651 w 9683888"/>
              <a:gd name="connsiteY87" fmla="*/ 322299 h 743457"/>
              <a:gd name="connsiteX88" fmla="*/ 7418964 w 9683888"/>
              <a:gd name="connsiteY88" fmla="*/ 308685 h 743457"/>
              <a:gd name="connsiteX89" fmla="*/ 7450568 w 9683888"/>
              <a:gd name="connsiteY89" fmla="*/ 293511 h 743457"/>
              <a:gd name="connsiteX90" fmla="*/ 7538380 w 9683888"/>
              <a:gd name="connsiteY90" fmla="*/ 283235 h 743457"/>
              <a:gd name="connsiteX91" fmla="*/ 7786348 w 9683888"/>
              <a:gd name="connsiteY91" fmla="*/ 225377 h 743457"/>
              <a:gd name="connsiteX92" fmla="*/ 7849534 w 9683888"/>
              <a:gd name="connsiteY92" fmla="*/ 245434 h 743457"/>
              <a:gd name="connsiteX93" fmla="*/ 7981165 w 9683888"/>
              <a:gd name="connsiteY93" fmla="*/ 222252 h 743457"/>
              <a:gd name="connsiteX94" fmla="*/ 8171882 w 9683888"/>
              <a:gd name="connsiteY94" fmla="*/ 222497 h 743457"/>
              <a:gd name="connsiteX95" fmla="*/ 8242270 w 9683888"/>
              <a:gd name="connsiteY95" fmla="*/ 180535 h 743457"/>
              <a:gd name="connsiteX96" fmla="*/ 8490152 w 9683888"/>
              <a:gd name="connsiteY96" fmla="*/ 209193 h 743457"/>
              <a:gd name="connsiteX97" fmla="*/ 8622272 w 9683888"/>
              <a:gd name="connsiteY97" fmla="*/ 188859 h 743457"/>
              <a:gd name="connsiteX98" fmla="*/ 8738606 w 9683888"/>
              <a:gd name="connsiteY98" fmla="*/ 208945 h 743457"/>
              <a:gd name="connsiteX99" fmla="*/ 8831307 w 9683888"/>
              <a:gd name="connsiteY99" fmla="*/ 207738 h 743457"/>
              <a:gd name="connsiteX100" fmla="*/ 8891432 w 9683888"/>
              <a:gd name="connsiteY100" fmla="*/ 184510 h 743457"/>
              <a:gd name="connsiteX101" fmla="*/ 8946980 w 9683888"/>
              <a:gd name="connsiteY101" fmla="*/ 145578 h 743457"/>
              <a:gd name="connsiteX102" fmla="*/ 9107760 w 9683888"/>
              <a:gd name="connsiteY102" fmla="*/ 128052 h 743457"/>
              <a:gd name="connsiteX103" fmla="*/ 9195623 w 9683888"/>
              <a:gd name="connsiteY103" fmla="*/ 100212 h 743457"/>
              <a:gd name="connsiteX104" fmla="*/ 9256898 w 9683888"/>
              <a:gd name="connsiteY104" fmla="*/ 73900 h 743457"/>
              <a:gd name="connsiteX105" fmla="*/ 9351740 w 9683888"/>
              <a:gd name="connsiteY105" fmla="*/ 80439 h 743457"/>
              <a:gd name="connsiteX106" fmla="*/ 9539796 w 9683888"/>
              <a:gd name="connsiteY106" fmla="*/ 87069 h 743457"/>
              <a:gd name="connsiteX107" fmla="*/ 9619109 w 9683888"/>
              <a:gd name="connsiteY107" fmla="*/ 39994 h 74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Lst>
            <a:rect l="l" t="t" r="r" b="b"/>
            <a:pathLst>
              <a:path w="9683888" h="743457">
                <a:moveTo>
                  <a:pt x="9683888" y="0"/>
                </a:moveTo>
                <a:lnTo>
                  <a:pt x="0" y="0"/>
                </a:lnTo>
                <a:lnTo>
                  <a:pt x="0" y="365878"/>
                </a:lnTo>
                <a:lnTo>
                  <a:pt x="11844" y="367909"/>
                </a:lnTo>
                <a:cubicBezTo>
                  <a:pt x="50423" y="374387"/>
                  <a:pt x="87879" y="380746"/>
                  <a:pt x="106208" y="385974"/>
                </a:cubicBezTo>
                <a:cubicBezTo>
                  <a:pt x="119919" y="389979"/>
                  <a:pt x="149687" y="402128"/>
                  <a:pt x="183667" y="399162"/>
                </a:cubicBezTo>
                <a:cubicBezTo>
                  <a:pt x="228274" y="394575"/>
                  <a:pt x="256969" y="398315"/>
                  <a:pt x="292430" y="390408"/>
                </a:cubicBezTo>
                <a:cubicBezTo>
                  <a:pt x="325377" y="395694"/>
                  <a:pt x="374510" y="420053"/>
                  <a:pt x="386942" y="395582"/>
                </a:cubicBezTo>
                <a:cubicBezTo>
                  <a:pt x="400429" y="416427"/>
                  <a:pt x="451168" y="399411"/>
                  <a:pt x="485751" y="408404"/>
                </a:cubicBezTo>
                <a:cubicBezTo>
                  <a:pt x="520399" y="423586"/>
                  <a:pt x="570416" y="404235"/>
                  <a:pt x="604107" y="418647"/>
                </a:cubicBezTo>
                <a:cubicBezTo>
                  <a:pt x="633631" y="425521"/>
                  <a:pt x="672063" y="446364"/>
                  <a:pt x="694081" y="449524"/>
                </a:cubicBezTo>
                <a:cubicBezTo>
                  <a:pt x="700528" y="463278"/>
                  <a:pt x="713487" y="450700"/>
                  <a:pt x="762452" y="456090"/>
                </a:cubicBezTo>
                <a:cubicBezTo>
                  <a:pt x="811417" y="461479"/>
                  <a:pt x="935420" y="470466"/>
                  <a:pt x="987872" y="481862"/>
                </a:cubicBezTo>
                <a:cubicBezTo>
                  <a:pt x="1018493" y="475799"/>
                  <a:pt x="1019470" y="516810"/>
                  <a:pt x="1077163" y="524467"/>
                </a:cubicBezTo>
                <a:cubicBezTo>
                  <a:pt x="1124222" y="535807"/>
                  <a:pt x="1202940" y="574855"/>
                  <a:pt x="1258716" y="587975"/>
                </a:cubicBezTo>
                <a:cubicBezTo>
                  <a:pt x="1274181" y="586466"/>
                  <a:pt x="1286859" y="589632"/>
                  <a:pt x="1298056" y="595413"/>
                </a:cubicBezTo>
                <a:lnTo>
                  <a:pt x="1327017" y="617412"/>
                </a:lnTo>
                <a:lnTo>
                  <a:pt x="1347909" y="620209"/>
                </a:lnTo>
                <a:cubicBezTo>
                  <a:pt x="1377004" y="628445"/>
                  <a:pt x="1394712" y="616344"/>
                  <a:pt x="1421792" y="626139"/>
                </a:cubicBezTo>
                <a:cubicBezTo>
                  <a:pt x="1466260" y="647543"/>
                  <a:pt x="1506099" y="610975"/>
                  <a:pt x="1519789" y="645011"/>
                </a:cubicBezTo>
                <a:cubicBezTo>
                  <a:pt x="1556219" y="665699"/>
                  <a:pt x="1578776" y="668950"/>
                  <a:pt x="1620886" y="687715"/>
                </a:cubicBezTo>
                <a:cubicBezTo>
                  <a:pt x="1658228" y="693647"/>
                  <a:pt x="1636224" y="694371"/>
                  <a:pt x="1676745" y="690130"/>
                </a:cubicBezTo>
                <a:cubicBezTo>
                  <a:pt x="1713709" y="697532"/>
                  <a:pt x="1774627" y="701403"/>
                  <a:pt x="1832228" y="690860"/>
                </a:cubicBezTo>
                <a:cubicBezTo>
                  <a:pt x="1866586" y="689181"/>
                  <a:pt x="1949046" y="755765"/>
                  <a:pt x="1980464" y="704858"/>
                </a:cubicBezTo>
                <a:cubicBezTo>
                  <a:pt x="2001472" y="716610"/>
                  <a:pt x="2020758" y="710467"/>
                  <a:pt x="2051150" y="711187"/>
                </a:cubicBezTo>
                <a:cubicBezTo>
                  <a:pt x="2081543" y="711907"/>
                  <a:pt x="2117567" y="736153"/>
                  <a:pt x="2162824" y="709178"/>
                </a:cubicBezTo>
                <a:cubicBezTo>
                  <a:pt x="2219712" y="701824"/>
                  <a:pt x="2181421" y="742368"/>
                  <a:pt x="2259859" y="718188"/>
                </a:cubicBezTo>
                <a:cubicBezTo>
                  <a:pt x="2296623" y="733933"/>
                  <a:pt x="2337412" y="741012"/>
                  <a:pt x="2378290" y="738748"/>
                </a:cubicBezTo>
                <a:cubicBezTo>
                  <a:pt x="2380041" y="725410"/>
                  <a:pt x="2399659" y="741017"/>
                  <a:pt x="2407828" y="743457"/>
                </a:cubicBezTo>
                <a:cubicBezTo>
                  <a:pt x="2406113" y="735180"/>
                  <a:pt x="2421642" y="728742"/>
                  <a:pt x="2428936" y="734697"/>
                </a:cubicBezTo>
                <a:cubicBezTo>
                  <a:pt x="2468648" y="720822"/>
                  <a:pt x="2584275" y="677579"/>
                  <a:pt x="2646106" y="660204"/>
                </a:cubicBezTo>
                <a:cubicBezTo>
                  <a:pt x="2706894" y="652346"/>
                  <a:pt x="2738390" y="612318"/>
                  <a:pt x="2799920" y="630451"/>
                </a:cubicBezTo>
                <a:cubicBezTo>
                  <a:pt x="2856798" y="622940"/>
                  <a:pt x="2902940" y="602232"/>
                  <a:pt x="2953556" y="607173"/>
                </a:cubicBezTo>
                <a:cubicBezTo>
                  <a:pt x="2970626" y="593247"/>
                  <a:pt x="2988095" y="586399"/>
                  <a:pt x="3009839" y="601743"/>
                </a:cubicBezTo>
                <a:cubicBezTo>
                  <a:pt x="3046166" y="594868"/>
                  <a:pt x="3085682" y="586046"/>
                  <a:pt x="3115016" y="584982"/>
                </a:cubicBezTo>
                <a:cubicBezTo>
                  <a:pt x="3144992" y="587935"/>
                  <a:pt x="3158740" y="599045"/>
                  <a:pt x="3185844" y="595356"/>
                </a:cubicBezTo>
                <a:cubicBezTo>
                  <a:pt x="3209939" y="576197"/>
                  <a:pt x="3221731" y="614583"/>
                  <a:pt x="3246013" y="592418"/>
                </a:cubicBezTo>
                <a:cubicBezTo>
                  <a:pt x="3228976" y="565486"/>
                  <a:pt x="3320172" y="599686"/>
                  <a:pt x="3313565" y="574138"/>
                </a:cubicBezTo>
                <a:cubicBezTo>
                  <a:pt x="3341586" y="564515"/>
                  <a:pt x="3371901" y="555346"/>
                  <a:pt x="3414143" y="553730"/>
                </a:cubicBezTo>
                <a:cubicBezTo>
                  <a:pt x="3463229" y="557630"/>
                  <a:pt x="3476532" y="539673"/>
                  <a:pt x="3552895" y="548563"/>
                </a:cubicBezTo>
                <a:cubicBezTo>
                  <a:pt x="3620356" y="561042"/>
                  <a:pt x="3688830" y="574962"/>
                  <a:pt x="3753012" y="599520"/>
                </a:cubicBezTo>
                <a:cubicBezTo>
                  <a:pt x="3769580" y="615048"/>
                  <a:pt x="3777112" y="602961"/>
                  <a:pt x="3804392" y="604131"/>
                </a:cubicBezTo>
                <a:cubicBezTo>
                  <a:pt x="3831672" y="605301"/>
                  <a:pt x="3878076" y="605222"/>
                  <a:pt x="3916696" y="606540"/>
                </a:cubicBezTo>
                <a:cubicBezTo>
                  <a:pt x="3970533" y="603881"/>
                  <a:pt x="3981244" y="618066"/>
                  <a:pt x="4063849" y="604058"/>
                </a:cubicBezTo>
                <a:cubicBezTo>
                  <a:pt x="4074473" y="605185"/>
                  <a:pt x="4134611" y="589365"/>
                  <a:pt x="4172179" y="592355"/>
                </a:cubicBezTo>
                <a:cubicBezTo>
                  <a:pt x="4180554" y="576172"/>
                  <a:pt x="4255433" y="602075"/>
                  <a:pt x="4276294" y="587119"/>
                </a:cubicBezTo>
                <a:cubicBezTo>
                  <a:pt x="4326119" y="586973"/>
                  <a:pt x="4361692" y="573867"/>
                  <a:pt x="4411090" y="575600"/>
                </a:cubicBezTo>
                <a:cubicBezTo>
                  <a:pt x="4465125" y="575500"/>
                  <a:pt x="4518088" y="570805"/>
                  <a:pt x="4540465" y="567464"/>
                </a:cubicBezTo>
                <a:lnTo>
                  <a:pt x="4545352" y="555554"/>
                </a:lnTo>
                <a:lnTo>
                  <a:pt x="4564014" y="553660"/>
                </a:lnTo>
                <a:lnTo>
                  <a:pt x="4568602" y="550913"/>
                </a:lnTo>
                <a:cubicBezTo>
                  <a:pt x="4577353" y="545618"/>
                  <a:pt x="4586105" y="540734"/>
                  <a:pt x="4595289" y="537407"/>
                </a:cubicBezTo>
                <a:cubicBezTo>
                  <a:pt x="4623104" y="537511"/>
                  <a:pt x="4660764" y="533229"/>
                  <a:pt x="4739026" y="532483"/>
                </a:cubicBezTo>
                <a:cubicBezTo>
                  <a:pt x="4806238" y="527255"/>
                  <a:pt x="4944577" y="524439"/>
                  <a:pt x="5061335" y="545635"/>
                </a:cubicBezTo>
                <a:cubicBezTo>
                  <a:pt x="5167156" y="553533"/>
                  <a:pt x="5251789" y="586167"/>
                  <a:pt x="5338634" y="595754"/>
                </a:cubicBezTo>
                <a:cubicBezTo>
                  <a:pt x="5415763" y="589622"/>
                  <a:pt x="5434719" y="609365"/>
                  <a:pt x="5529430" y="606335"/>
                </a:cubicBezTo>
                <a:cubicBezTo>
                  <a:pt x="5534498" y="613561"/>
                  <a:pt x="5597157" y="603269"/>
                  <a:pt x="5604039" y="607676"/>
                </a:cubicBezTo>
                <a:lnTo>
                  <a:pt x="5625281" y="617253"/>
                </a:lnTo>
                <a:lnTo>
                  <a:pt x="5628138" y="615483"/>
                </a:lnTo>
                <a:cubicBezTo>
                  <a:pt x="5640641" y="612245"/>
                  <a:pt x="5648217" y="613966"/>
                  <a:pt x="5653593" y="617873"/>
                </a:cubicBezTo>
                <a:lnTo>
                  <a:pt x="5658658" y="624279"/>
                </a:lnTo>
                <a:lnTo>
                  <a:pt x="5675963" y="627762"/>
                </a:lnTo>
                <a:lnTo>
                  <a:pt x="5709625" y="639593"/>
                </a:lnTo>
                <a:lnTo>
                  <a:pt x="5716324" y="637148"/>
                </a:lnTo>
                <a:lnTo>
                  <a:pt x="5767720" y="647737"/>
                </a:lnTo>
                <a:lnTo>
                  <a:pt x="5768619" y="645671"/>
                </a:lnTo>
                <a:cubicBezTo>
                  <a:pt x="5776130" y="642927"/>
                  <a:pt x="5830922" y="636226"/>
                  <a:pt x="5858696" y="628099"/>
                </a:cubicBezTo>
                <a:lnTo>
                  <a:pt x="5935260" y="596904"/>
                </a:lnTo>
                <a:lnTo>
                  <a:pt x="5946176" y="597874"/>
                </a:lnTo>
                <a:lnTo>
                  <a:pt x="5946447" y="597396"/>
                </a:lnTo>
                <a:cubicBezTo>
                  <a:pt x="5948934" y="596546"/>
                  <a:pt x="5952567" y="596468"/>
                  <a:pt x="5958069" y="597432"/>
                </a:cubicBezTo>
                <a:lnTo>
                  <a:pt x="5966081" y="599643"/>
                </a:lnTo>
                <a:lnTo>
                  <a:pt x="5987259" y="601523"/>
                </a:lnTo>
                <a:lnTo>
                  <a:pt x="5994905" y="598873"/>
                </a:lnTo>
                <a:cubicBezTo>
                  <a:pt x="6020610" y="579716"/>
                  <a:pt x="6016968" y="560235"/>
                  <a:pt x="6054803" y="541202"/>
                </a:cubicBezTo>
                <a:cubicBezTo>
                  <a:pt x="6108247" y="527358"/>
                  <a:pt x="6130976" y="484538"/>
                  <a:pt x="6188672" y="496389"/>
                </a:cubicBezTo>
                <a:cubicBezTo>
                  <a:pt x="6238659" y="483279"/>
                  <a:pt x="6277194" y="458153"/>
                  <a:pt x="6323280" y="458013"/>
                </a:cubicBezTo>
                <a:cubicBezTo>
                  <a:pt x="6368044" y="444385"/>
                  <a:pt x="6422801" y="420428"/>
                  <a:pt x="6457257" y="414621"/>
                </a:cubicBezTo>
                <a:cubicBezTo>
                  <a:pt x="6483424" y="410645"/>
                  <a:pt x="6508964" y="423228"/>
                  <a:pt x="6530019" y="423168"/>
                </a:cubicBezTo>
                <a:cubicBezTo>
                  <a:pt x="6558276" y="416578"/>
                  <a:pt x="6600264" y="386690"/>
                  <a:pt x="6626800" y="375078"/>
                </a:cubicBezTo>
                <a:cubicBezTo>
                  <a:pt x="6664418" y="400828"/>
                  <a:pt x="6655535" y="354302"/>
                  <a:pt x="6689231" y="353501"/>
                </a:cubicBezTo>
                <a:cubicBezTo>
                  <a:pt x="6708837" y="361122"/>
                  <a:pt x="6719642" y="359485"/>
                  <a:pt x="6726440" y="340276"/>
                </a:cubicBezTo>
                <a:cubicBezTo>
                  <a:pt x="6818329" y="378763"/>
                  <a:pt x="6765502" y="328183"/>
                  <a:pt x="6835228" y="329393"/>
                </a:cubicBezTo>
                <a:cubicBezTo>
                  <a:pt x="6897464" y="335048"/>
                  <a:pt x="6962224" y="329085"/>
                  <a:pt x="7039363" y="370823"/>
                </a:cubicBezTo>
                <a:cubicBezTo>
                  <a:pt x="7056368" y="384567"/>
                  <a:pt x="7070539" y="363899"/>
                  <a:pt x="7095156" y="366075"/>
                </a:cubicBezTo>
                <a:cubicBezTo>
                  <a:pt x="7119772" y="368250"/>
                  <a:pt x="7153748" y="385714"/>
                  <a:pt x="7187061" y="383876"/>
                </a:cubicBezTo>
                <a:cubicBezTo>
                  <a:pt x="7242115" y="377604"/>
                  <a:pt x="7270954" y="334249"/>
                  <a:pt x="7295039" y="355046"/>
                </a:cubicBezTo>
                <a:cubicBezTo>
                  <a:pt x="7320104" y="344159"/>
                  <a:pt x="7343179" y="301443"/>
                  <a:pt x="7373651" y="322299"/>
                </a:cubicBezTo>
                <a:cubicBezTo>
                  <a:pt x="7367160" y="298575"/>
                  <a:pt x="7410095" y="329040"/>
                  <a:pt x="7418964" y="308685"/>
                </a:cubicBezTo>
                <a:cubicBezTo>
                  <a:pt x="7424243" y="291807"/>
                  <a:pt x="7438503" y="297117"/>
                  <a:pt x="7450568" y="293511"/>
                </a:cubicBezTo>
                <a:cubicBezTo>
                  <a:pt x="7461276" y="277652"/>
                  <a:pt x="7519437" y="275664"/>
                  <a:pt x="7538380" y="283235"/>
                </a:cubicBezTo>
                <a:cubicBezTo>
                  <a:pt x="7594343" y="271879"/>
                  <a:pt x="7734488" y="231676"/>
                  <a:pt x="7786348" y="225377"/>
                </a:cubicBezTo>
                <a:cubicBezTo>
                  <a:pt x="7797693" y="277094"/>
                  <a:pt x="7847327" y="236176"/>
                  <a:pt x="7849534" y="245434"/>
                </a:cubicBezTo>
                <a:cubicBezTo>
                  <a:pt x="7894253" y="231282"/>
                  <a:pt x="7937937" y="238796"/>
                  <a:pt x="7981165" y="222252"/>
                </a:cubicBezTo>
                <a:cubicBezTo>
                  <a:pt x="8066564" y="234459"/>
                  <a:pt x="8127007" y="235277"/>
                  <a:pt x="8171882" y="222497"/>
                </a:cubicBezTo>
                <a:cubicBezTo>
                  <a:pt x="8183092" y="205785"/>
                  <a:pt x="8217423" y="177145"/>
                  <a:pt x="8242270" y="180535"/>
                </a:cubicBezTo>
                <a:cubicBezTo>
                  <a:pt x="8294138" y="178846"/>
                  <a:pt x="8410926" y="208334"/>
                  <a:pt x="8490152" y="209193"/>
                </a:cubicBezTo>
                <a:cubicBezTo>
                  <a:pt x="8558493" y="195433"/>
                  <a:pt x="8564727" y="233466"/>
                  <a:pt x="8622272" y="188859"/>
                </a:cubicBezTo>
                <a:cubicBezTo>
                  <a:pt x="8659556" y="191317"/>
                  <a:pt x="8666988" y="178214"/>
                  <a:pt x="8738606" y="208945"/>
                </a:cubicBezTo>
                <a:cubicBezTo>
                  <a:pt x="8769507" y="208543"/>
                  <a:pt x="8800406" y="224019"/>
                  <a:pt x="8831307" y="207738"/>
                </a:cubicBezTo>
                <a:cubicBezTo>
                  <a:pt x="8836477" y="191612"/>
                  <a:pt x="8870109" y="182455"/>
                  <a:pt x="8891432" y="184510"/>
                </a:cubicBezTo>
                <a:cubicBezTo>
                  <a:pt x="8876795" y="135260"/>
                  <a:pt x="8938553" y="173381"/>
                  <a:pt x="8946980" y="145578"/>
                </a:cubicBezTo>
                <a:cubicBezTo>
                  <a:pt x="9010957" y="156064"/>
                  <a:pt x="9046552" y="157746"/>
                  <a:pt x="9107760" y="128052"/>
                </a:cubicBezTo>
                <a:cubicBezTo>
                  <a:pt x="9135191" y="151813"/>
                  <a:pt x="9184204" y="114911"/>
                  <a:pt x="9195623" y="100212"/>
                </a:cubicBezTo>
                <a:cubicBezTo>
                  <a:pt x="9222736" y="85917"/>
                  <a:pt x="9230892" y="98248"/>
                  <a:pt x="9256898" y="73900"/>
                </a:cubicBezTo>
                <a:cubicBezTo>
                  <a:pt x="9276443" y="63724"/>
                  <a:pt x="9334001" y="80454"/>
                  <a:pt x="9351740" y="80439"/>
                </a:cubicBezTo>
                <a:cubicBezTo>
                  <a:pt x="9398889" y="82633"/>
                  <a:pt x="9473718" y="102566"/>
                  <a:pt x="9539796" y="87069"/>
                </a:cubicBezTo>
                <a:cubicBezTo>
                  <a:pt x="9565852" y="70987"/>
                  <a:pt x="9591569" y="56211"/>
                  <a:pt x="9619109" y="3999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EC0FDA4-31EB-4FEC-9C26-B0F56F59EFD4}"/>
              </a:ext>
            </a:extLst>
          </p:cNvPr>
          <p:cNvSpPr>
            <a:spLocks noGrp="1"/>
          </p:cNvSpPr>
          <p:nvPr>
            <p:ph idx="1"/>
          </p:nvPr>
        </p:nvSpPr>
        <p:spPr>
          <a:xfrm>
            <a:off x="475773" y="1586574"/>
            <a:ext cx="9351699" cy="4733380"/>
          </a:xfrm>
        </p:spPr>
        <p:txBody>
          <a:bodyPr>
            <a:noAutofit/>
          </a:bodyPr>
          <a:lstStyle/>
          <a:p>
            <a:pPr>
              <a:spcBef>
                <a:spcPts val="600"/>
              </a:spcBef>
            </a:pPr>
            <a:r>
              <a:rPr lang="en-GB" dirty="0"/>
              <a:t>You will be the ‘</a:t>
            </a:r>
            <a:r>
              <a:rPr lang="en-GB" b="1" dirty="0"/>
              <a:t>Project Manager</a:t>
            </a:r>
            <a:r>
              <a:rPr lang="en-GB" dirty="0"/>
              <a:t>’ of your Final Year Project.</a:t>
            </a:r>
          </a:p>
          <a:p>
            <a:pPr>
              <a:spcBef>
                <a:spcPts val="600"/>
              </a:spcBef>
            </a:pPr>
            <a:r>
              <a:rPr lang="en-GB" dirty="0"/>
              <a:t>Every project has </a:t>
            </a:r>
            <a:r>
              <a:rPr lang="en-GB" b="1" dirty="0"/>
              <a:t>constraints</a:t>
            </a:r>
            <a:r>
              <a:rPr lang="en-GB" dirty="0"/>
              <a:t> and </a:t>
            </a:r>
            <a:r>
              <a:rPr lang="en-GB" b="1" dirty="0"/>
              <a:t>finite resources</a:t>
            </a:r>
            <a:r>
              <a:rPr lang="en-GB" dirty="0"/>
              <a:t>, and every Project Manager needs to work within these constraints to produce the best possible outcome.</a:t>
            </a:r>
          </a:p>
          <a:p>
            <a:pPr>
              <a:spcBef>
                <a:spcPts val="600"/>
              </a:spcBef>
            </a:pPr>
            <a:r>
              <a:rPr lang="en-GB" dirty="0"/>
              <a:t>To complete your project </a:t>
            </a:r>
            <a:r>
              <a:rPr lang="en-GB" b="1" dirty="0"/>
              <a:t>on time with limited resources</a:t>
            </a:r>
            <a:r>
              <a:rPr lang="en-GB" dirty="0"/>
              <a:t>, will take </a:t>
            </a:r>
            <a:r>
              <a:rPr lang="en-GB" b="1" dirty="0"/>
              <a:t>project planning</a:t>
            </a:r>
            <a:r>
              <a:rPr lang="en-GB" dirty="0"/>
              <a:t>, </a:t>
            </a:r>
            <a:r>
              <a:rPr lang="en-GB" b="1" dirty="0"/>
              <a:t>resourcefulness</a:t>
            </a:r>
            <a:r>
              <a:rPr lang="en-GB" dirty="0"/>
              <a:t>, </a:t>
            </a:r>
            <a:r>
              <a:rPr lang="en-GB" b="1" dirty="0"/>
              <a:t>organisation</a:t>
            </a:r>
            <a:r>
              <a:rPr lang="en-GB" dirty="0"/>
              <a:t> and </a:t>
            </a:r>
            <a:r>
              <a:rPr lang="en-GB" b="1" dirty="0"/>
              <a:t>time management</a:t>
            </a:r>
            <a:r>
              <a:rPr lang="en-GB" dirty="0"/>
              <a:t>.</a:t>
            </a:r>
          </a:p>
          <a:p>
            <a:pPr>
              <a:spcBef>
                <a:spcPts val="600"/>
              </a:spcBef>
            </a:pPr>
            <a:r>
              <a:rPr lang="en-GB" dirty="0"/>
              <a:t>You will be supported by a Project supervisor at L6 who can assist you. But ultimately you will need to manage your time and resources to complete your project within the time frame.</a:t>
            </a:r>
          </a:p>
        </p:txBody>
      </p:sp>
      <p:pic>
        <p:nvPicPr>
          <p:cNvPr id="7" name="Graphic 6" descr="List with solid fill">
            <a:extLst>
              <a:ext uri="{FF2B5EF4-FFF2-40B4-BE49-F238E27FC236}">
                <a16:creationId xmlns:a16="http://schemas.microsoft.com/office/drawing/2014/main" id="{03CACB84-AA43-4C78-8CE8-B7C1543766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942733" y="2940785"/>
            <a:ext cx="1633962" cy="1633962"/>
          </a:xfrm>
          <a:prstGeom prst="rect">
            <a:avLst/>
          </a:prstGeom>
        </p:spPr>
      </p:pic>
      <p:sp>
        <p:nvSpPr>
          <p:cNvPr id="33" name="Freeform: Shape 32">
            <a:extLst>
              <a:ext uri="{FF2B5EF4-FFF2-40B4-BE49-F238E27FC236}">
                <a16:creationId xmlns:a16="http://schemas.microsoft.com/office/drawing/2014/main" id="{CC7BCC73-A901-44EB-B0E7-879E19267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9827"/>
            <a:ext cx="10680562" cy="1078174"/>
          </a:xfrm>
          <a:custGeom>
            <a:avLst/>
            <a:gdLst>
              <a:gd name="connsiteX0" fmla="*/ 3617689 w 10680562"/>
              <a:gd name="connsiteY0" fmla="*/ 0 h 1605023"/>
              <a:gd name="connsiteX1" fmla="*/ 3635901 w 10680562"/>
              <a:gd name="connsiteY1" fmla="*/ 7738 h 1605023"/>
              <a:gd name="connsiteX2" fmla="*/ 3690891 w 10680562"/>
              <a:gd name="connsiteY2" fmla="*/ 7049 h 1605023"/>
              <a:gd name="connsiteX3" fmla="*/ 3832247 w 10680562"/>
              <a:gd name="connsiteY3" fmla="*/ 13937 h 1605023"/>
              <a:gd name="connsiteX4" fmla="*/ 3999111 w 10680562"/>
              <a:gd name="connsiteY4" fmla="*/ 44624 h 1605023"/>
              <a:gd name="connsiteX5" fmla="*/ 4034676 w 10680562"/>
              <a:gd name="connsiteY5" fmla="*/ 48775 h 1605023"/>
              <a:gd name="connsiteX6" fmla="*/ 4065394 w 10680562"/>
              <a:gd name="connsiteY6" fmla="*/ 42879 h 1605023"/>
              <a:gd name="connsiteX7" fmla="*/ 4072648 w 10680562"/>
              <a:gd name="connsiteY7" fmla="*/ 33262 h 1605023"/>
              <a:gd name="connsiteX8" fmla="*/ 4092232 w 10680562"/>
              <a:gd name="connsiteY8" fmla="*/ 34026 h 1605023"/>
              <a:gd name="connsiteX9" fmla="*/ 4097470 w 10680562"/>
              <a:gd name="connsiteY9" fmla="*/ 32252 h 1605023"/>
              <a:gd name="connsiteX10" fmla="*/ 4127488 w 10680562"/>
              <a:gd name="connsiteY10" fmla="*/ 24056 h 1605023"/>
              <a:gd name="connsiteX11" fmla="*/ 4190803 w 10680562"/>
              <a:gd name="connsiteY11" fmla="*/ 55685 h 1605023"/>
              <a:gd name="connsiteX12" fmla="*/ 4269333 w 10680562"/>
              <a:gd name="connsiteY12" fmla="*/ 54186 h 1605023"/>
              <a:gd name="connsiteX13" fmla="*/ 4481486 w 10680562"/>
              <a:gd name="connsiteY13" fmla="*/ 116915 h 1605023"/>
              <a:gd name="connsiteX14" fmla="*/ 4651418 w 10680562"/>
              <a:gd name="connsiteY14" fmla="*/ 150071 h 1605023"/>
              <a:gd name="connsiteX15" fmla="*/ 4863575 w 10680562"/>
              <a:gd name="connsiteY15" fmla="*/ 175458 h 1605023"/>
              <a:gd name="connsiteX16" fmla="*/ 5013635 w 10680562"/>
              <a:gd name="connsiteY16" fmla="*/ 213928 h 1605023"/>
              <a:gd name="connsiteX17" fmla="*/ 5203044 w 10680562"/>
              <a:gd name="connsiteY17" fmla="*/ 228946 h 1605023"/>
              <a:gd name="connsiteX18" fmla="*/ 5207070 w 10680562"/>
              <a:gd name="connsiteY18" fmla="*/ 235105 h 1605023"/>
              <a:gd name="connsiteX19" fmla="*/ 5224253 w 10680562"/>
              <a:gd name="connsiteY19" fmla="*/ 240320 h 1605023"/>
              <a:gd name="connsiteX20" fmla="*/ 5256736 w 10680562"/>
              <a:gd name="connsiteY20" fmla="*/ 254811 h 1605023"/>
              <a:gd name="connsiteX21" fmla="*/ 5264095 w 10680562"/>
              <a:gd name="connsiteY21" fmla="*/ 253567 h 1605023"/>
              <a:gd name="connsiteX22" fmla="*/ 5315084 w 10680562"/>
              <a:gd name="connsiteY22" fmla="*/ 269264 h 1605023"/>
              <a:gd name="connsiteX23" fmla="*/ 5316393 w 10680562"/>
              <a:gd name="connsiteY23" fmla="*/ 267603 h 1605023"/>
              <a:gd name="connsiteX24" fmla="*/ 5333427 w 10680562"/>
              <a:gd name="connsiteY24" fmla="*/ 263823 h 1605023"/>
              <a:gd name="connsiteX25" fmla="*/ 5364589 w 10680562"/>
              <a:gd name="connsiteY25" fmla="*/ 260882 h 1605023"/>
              <a:gd name="connsiteX26" fmla="*/ 5443973 w 10680562"/>
              <a:gd name="connsiteY26" fmla="*/ 230866 h 1605023"/>
              <a:gd name="connsiteX27" fmla="*/ 5497201 w 10680562"/>
              <a:gd name="connsiteY27" fmla="*/ 247023 h 1605023"/>
              <a:gd name="connsiteX28" fmla="*/ 5508269 w 10680562"/>
              <a:gd name="connsiteY28" fmla="*/ 249256 h 1605023"/>
              <a:gd name="connsiteX29" fmla="*/ 5508636 w 10680562"/>
              <a:gd name="connsiteY29" fmla="*/ 248880 h 1605023"/>
              <a:gd name="connsiteX30" fmla="*/ 5520606 w 10680562"/>
              <a:gd name="connsiteY30" fmla="*/ 250400 h 1605023"/>
              <a:gd name="connsiteX31" fmla="*/ 5528451 w 10680562"/>
              <a:gd name="connsiteY31" fmla="*/ 253330 h 1605023"/>
              <a:gd name="connsiteX32" fmla="*/ 5549923 w 10680562"/>
              <a:gd name="connsiteY32" fmla="*/ 257662 h 1605023"/>
              <a:gd name="connsiteX33" fmla="*/ 5558295 w 10680562"/>
              <a:gd name="connsiteY33" fmla="*/ 256364 h 1605023"/>
              <a:gd name="connsiteX34" fmla="*/ 5664799 w 10680562"/>
              <a:gd name="connsiteY34" fmla="*/ 278924 h 1605023"/>
              <a:gd name="connsiteX35" fmla="*/ 5796160 w 10680562"/>
              <a:gd name="connsiteY35" fmla="*/ 307979 h 1605023"/>
              <a:gd name="connsiteX36" fmla="*/ 5897647 w 10680562"/>
              <a:gd name="connsiteY36" fmla="*/ 339431 h 1605023"/>
              <a:gd name="connsiteX37" fmla="*/ 5978838 w 10680562"/>
              <a:gd name="connsiteY37" fmla="*/ 367970 h 1605023"/>
              <a:gd name="connsiteX38" fmla="*/ 6050367 w 10680562"/>
              <a:gd name="connsiteY38" fmla="*/ 386341 h 1605023"/>
              <a:gd name="connsiteX39" fmla="*/ 6140609 w 10680562"/>
              <a:gd name="connsiteY39" fmla="*/ 385135 h 1605023"/>
              <a:gd name="connsiteX40" fmla="*/ 6302950 w 10680562"/>
              <a:gd name="connsiteY40" fmla="*/ 448183 h 1605023"/>
              <a:gd name="connsiteX41" fmla="*/ 6308533 w 10680562"/>
              <a:gd name="connsiteY41" fmla="*/ 448551 h 1605023"/>
              <a:gd name="connsiteX42" fmla="*/ 6340278 w 10680562"/>
              <a:gd name="connsiteY42" fmla="*/ 468555 h 1605023"/>
              <a:gd name="connsiteX43" fmla="*/ 6341685 w 10680562"/>
              <a:gd name="connsiteY43" fmla="*/ 467587 h 1605023"/>
              <a:gd name="connsiteX44" fmla="*/ 6354862 w 10680562"/>
              <a:gd name="connsiteY44" fmla="*/ 467794 h 1605023"/>
              <a:gd name="connsiteX45" fmla="*/ 6377840 w 10680562"/>
              <a:gd name="connsiteY45" fmla="*/ 471024 h 1605023"/>
              <a:gd name="connsiteX46" fmla="*/ 6442804 w 10680562"/>
              <a:gd name="connsiteY46" fmla="*/ 463091 h 1605023"/>
              <a:gd name="connsiteX47" fmla="*/ 6476009 w 10680562"/>
              <a:gd name="connsiteY47" fmla="*/ 483807 h 1605023"/>
              <a:gd name="connsiteX48" fmla="*/ 6483237 w 10680562"/>
              <a:gd name="connsiteY48" fmla="*/ 487308 h 1605023"/>
              <a:gd name="connsiteX49" fmla="*/ 6483605 w 10680562"/>
              <a:gd name="connsiteY49" fmla="*/ 487102 h 1605023"/>
              <a:gd name="connsiteX50" fmla="*/ 6491673 w 10680562"/>
              <a:gd name="connsiteY50" fmla="*/ 490243 h 1605023"/>
              <a:gd name="connsiteX51" fmla="*/ 6496411 w 10680562"/>
              <a:gd name="connsiteY51" fmla="*/ 493689 h 1605023"/>
              <a:gd name="connsiteX52" fmla="*/ 6510429 w 10680562"/>
              <a:gd name="connsiteY52" fmla="*/ 500479 h 1605023"/>
              <a:gd name="connsiteX53" fmla="*/ 6516750 w 10680562"/>
              <a:gd name="connsiteY53" fmla="*/ 500983 h 1605023"/>
              <a:gd name="connsiteX54" fmla="*/ 6580199 w 10680562"/>
              <a:gd name="connsiteY54" fmla="*/ 483318 h 1605023"/>
              <a:gd name="connsiteX55" fmla="*/ 6690237 w 10680562"/>
              <a:gd name="connsiteY55" fmla="*/ 493051 h 1605023"/>
              <a:gd name="connsiteX56" fmla="*/ 6798356 w 10680562"/>
              <a:gd name="connsiteY56" fmla="*/ 506748 h 1605023"/>
              <a:gd name="connsiteX57" fmla="*/ 6837102 w 10680562"/>
              <a:gd name="connsiteY57" fmla="*/ 513677 h 1605023"/>
              <a:gd name="connsiteX58" fmla="*/ 6907934 w 10680562"/>
              <a:gd name="connsiteY58" fmla="*/ 517339 h 1605023"/>
              <a:gd name="connsiteX59" fmla="*/ 6941474 w 10680562"/>
              <a:gd name="connsiteY59" fmla="*/ 513632 h 1605023"/>
              <a:gd name="connsiteX60" fmla="*/ 6942754 w 10680562"/>
              <a:gd name="connsiteY60" fmla="*/ 514394 h 1605023"/>
              <a:gd name="connsiteX61" fmla="*/ 6946363 w 10680562"/>
              <a:gd name="connsiteY61" fmla="*/ 511066 h 1605023"/>
              <a:gd name="connsiteX62" fmla="*/ 6952592 w 10680562"/>
              <a:gd name="connsiteY62" fmla="*/ 510252 h 1605023"/>
              <a:gd name="connsiteX63" fmla="*/ 6968398 w 10680562"/>
              <a:gd name="connsiteY63" fmla="*/ 513946 h 1605023"/>
              <a:gd name="connsiteX64" fmla="*/ 6974142 w 10680562"/>
              <a:gd name="connsiteY64" fmla="*/ 516310 h 1605023"/>
              <a:gd name="connsiteX65" fmla="*/ 6982971 w 10680562"/>
              <a:gd name="connsiteY65" fmla="*/ 517694 h 1605023"/>
              <a:gd name="connsiteX66" fmla="*/ 6983252 w 10680562"/>
              <a:gd name="connsiteY66" fmla="*/ 517416 h 1605023"/>
              <a:gd name="connsiteX67" fmla="*/ 6991400 w 10680562"/>
              <a:gd name="connsiteY67" fmla="*/ 519321 h 1605023"/>
              <a:gd name="connsiteX68" fmla="*/ 7030460 w 10680562"/>
              <a:gd name="connsiteY68" fmla="*/ 532556 h 1605023"/>
              <a:gd name="connsiteX69" fmla="*/ 7089916 w 10680562"/>
              <a:gd name="connsiteY69" fmla="*/ 511503 h 1605023"/>
              <a:gd name="connsiteX70" fmla="*/ 7113059 w 10680562"/>
              <a:gd name="connsiteY70" fmla="*/ 509904 h 1605023"/>
              <a:gd name="connsiteX71" fmla="*/ 7125755 w 10680562"/>
              <a:gd name="connsiteY71" fmla="*/ 507393 h 1605023"/>
              <a:gd name="connsiteX72" fmla="*/ 7126765 w 10680562"/>
              <a:gd name="connsiteY72" fmla="*/ 506166 h 1605023"/>
              <a:gd name="connsiteX73" fmla="*/ 7164175 w 10680562"/>
              <a:gd name="connsiteY73" fmla="*/ 519011 h 1605023"/>
              <a:gd name="connsiteX74" fmla="*/ 7169654 w 10680562"/>
              <a:gd name="connsiteY74" fmla="*/ 518219 h 1605023"/>
              <a:gd name="connsiteX75" fmla="*/ 7193386 w 10680562"/>
              <a:gd name="connsiteY75" fmla="*/ 529788 h 1605023"/>
              <a:gd name="connsiteX76" fmla="*/ 7205997 w 10680562"/>
              <a:gd name="connsiteY76" fmla="*/ 534060 h 1605023"/>
              <a:gd name="connsiteX77" fmla="*/ 7208842 w 10680562"/>
              <a:gd name="connsiteY77" fmla="*/ 538783 h 1605023"/>
              <a:gd name="connsiteX78" fmla="*/ 7227817 w 10680562"/>
              <a:gd name="connsiteY78" fmla="*/ 543304 h 1605023"/>
              <a:gd name="connsiteX79" fmla="*/ 7230267 w 10680562"/>
              <a:gd name="connsiteY79" fmla="*/ 542497 h 1605023"/>
              <a:gd name="connsiteX80" fmla="*/ 7244913 w 10680562"/>
              <a:gd name="connsiteY80" fmla="*/ 551160 h 1605023"/>
              <a:gd name="connsiteX81" fmla="*/ 7255970 w 10680562"/>
              <a:gd name="connsiteY81" fmla="*/ 564383 h 1605023"/>
              <a:gd name="connsiteX82" fmla="*/ 7421156 w 10680562"/>
              <a:gd name="connsiteY82" fmla="*/ 584155 h 1605023"/>
              <a:gd name="connsiteX83" fmla="*/ 7553166 w 10680562"/>
              <a:gd name="connsiteY83" fmla="*/ 653085 h 1605023"/>
              <a:gd name="connsiteX84" fmla="*/ 7643092 w 10680562"/>
              <a:gd name="connsiteY84" fmla="*/ 662482 h 1605023"/>
              <a:gd name="connsiteX85" fmla="*/ 7896429 w 10680562"/>
              <a:gd name="connsiteY85" fmla="*/ 689054 h 1605023"/>
              <a:gd name="connsiteX86" fmla="*/ 7954620 w 10680562"/>
              <a:gd name="connsiteY86" fmla="*/ 689481 h 1605023"/>
              <a:gd name="connsiteX87" fmla="*/ 8000803 w 10680562"/>
              <a:gd name="connsiteY87" fmla="*/ 714583 h 1605023"/>
              <a:gd name="connsiteX88" fmla="*/ 8023216 w 10680562"/>
              <a:gd name="connsiteY88" fmla="*/ 709000 h 1605023"/>
              <a:gd name="connsiteX89" fmla="*/ 8027136 w 10680562"/>
              <a:gd name="connsiteY89" fmla="*/ 707765 h 1605023"/>
              <a:gd name="connsiteX90" fmla="*/ 8041622 w 10680562"/>
              <a:gd name="connsiteY90" fmla="*/ 708731 h 1605023"/>
              <a:gd name="connsiteX91" fmla="*/ 8047209 w 10680562"/>
              <a:gd name="connsiteY91" fmla="*/ 701624 h 1605023"/>
              <a:gd name="connsiteX92" fmla="*/ 8070088 w 10680562"/>
              <a:gd name="connsiteY92" fmla="*/ 697789 h 1605023"/>
              <a:gd name="connsiteX93" fmla="*/ 8096332 w 10680562"/>
              <a:gd name="connsiteY93" fmla="*/ 701624 h 1605023"/>
              <a:gd name="connsiteX94" fmla="*/ 8219225 w 10680562"/>
              <a:gd name="connsiteY94" fmla="*/ 728069 h 1605023"/>
              <a:gd name="connsiteX95" fmla="*/ 8293793 w 10680562"/>
              <a:gd name="connsiteY95" fmla="*/ 739200 h 1605023"/>
              <a:gd name="connsiteX96" fmla="*/ 8323753 w 10680562"/>
              <a:gd name="connsiteY96" fmla="*/ 736063 h 1605023"/>
              <a:gd name="connsiteX97" fmla="*/ 8364496 w 10680562"/>
              <a:gd name="connsiteY97" fmla="*/ 736635 h 1605023"/>
              <a:gd name="connsiteX98" fmla="*/ 8437662 w 10680562"/>
              <a:gd name="connsiteY98" fmla="*/ 731942 h 1605023"/>
              <a:gd name="connsiteX99" fmla="*/ 8533764 w 10680562"/>
              <a:gd name="connsiteY99" fmla="*/ 735554 h 1605023"/>
              <a:gd name="connsiteX100" fmla="*/ 8596769 w 10680562"/>
              <a:gd name="connsiteY100" fmla="*/ 769632 h 1605023"/>
              <a:gd name="connsiteX101" fmla="*/ 8604035 w 10680562"/>
              <a:gd name="connsiteY101" fmla="*/ 764982 h 1605023"/>
              <a:gd name="connsiteX102" fmla="*/ 8650929 w 10680562"/>
              <a:gd name="connsiteY102" fmla="*/ 773164 h 1605023"/>
              <a:gd name="connsiteX103" fmla="*/ 8806497 w 10680562"/>
              <a:gd name="connsiteY103" fmla="*/ 839707 h 1605023"/>
              <a:gd name="connsiteX104" fmla="*/ 8898377 w 10680562"/>
              <a:gd name="connsiteY104" fmla="*/ 854651 h 1605023"/>
              <a:gd name="connsiteX105" fmla="*/ 8932389 w 10680562"/>
              <a:gd name="connsiteY105" fmla="*/ 853846 h 1605023"/>
              <a:gd name="connsiteX106" fmla="*/ 8989288 w 10680562"/>
              <a:gd name="connsiteY106" fmla="*/ 852877 h 1605023"/>
              <a:gd name="connsiteX107" fmla="*/ 9035275 w 10680562"/>
              <a:gd name="connsiteY107" fmla="*/ 837110 h 1605023"/>
              <a:gd name="connsiteX108" fmla="*/ 9138626 w 10680562"/>
              <a:gd name="connsiteY108" fmla="*/ 862106 h 1605023"/>
              <a:gd name="connsiteX109" fmla="*/ 9216298 w 10680562"/>
              <a:gd name="connsiteY109" fmla="*/ 858754 h 1605023"/>
              <a:gd name="connsiteX110" fmla="*/ 9259941 w 10680562"/>
              <a:gd name="connsiteY110" fmla="*/ 861843 h 1605023"/>
              <a:gd name="connsiteX111" fmla="*/ 9380407 w 10680562"/>
              <a:gd name="connsiteY111" fmla="*/ 864825 h 1605023"/>
              <a:gd name="connsiteX112" fmla="*/ 9490772 w 10680562"/>
              <a:gd name="connsiteY112" fmla="*/ 901190 h 1605023"/>
              <a:gd name="connsiteX113" fmla="*/ 9584982 w 10680562"/>
              <a:gd name="connsiteY113" fmla="*/ 935980 h 1605023"/>
              <a:gd name="connsiteX114" fmla="*/ 9759797 w 10680562"/>
              <a:gd name="connsiteY114" fmla="*/ 1010923 h 1605023"/>
              <a:gd name="connsiteX115" fmla="*/ 9834455 w 10680562"/>
              <a:gd name="connsiteY115" fmla="*/ 1082908 h 1605023"/>
              <a:gd name="connsiteX116" fmla="*/ 9939504 w 10680562"/>
              <a:gd name="connsiteY116" fmla="*/ 1110614 h 1605023"/>
              <a:gd name="connsiteX117" fmla="*/ 10077001 w 10680562"/>
              <a:gd name="connsiteY117" fmla="*/ 1160906 h 1605023"/>
              <a:gd name="connsiteX118" fmla="*/ 10178431 w 10680562"/>
              <a:gd name="connsiteY118" fmla="*/ 1244920 h 1605023"/>
              <a:gd name="connsiteX119" fmla="*/ 10248658 w 10680562"/>
              <a:gd name="connsiteY119" fmla="*/ 1309335 h 1605023"/>
              <a:gd name="connsiteX120" fmla="*/ 10414709 w 10680562"/>
              <a:gd name="connsiteY120" fmla="*/ 1388645 h 1605023"/>
              <a:gd name="connsiteX121" fmla="*/ 10592469 w 10680562"/>
              <a:gd name="connsiteY121" fmla="*/ 1543828 h 1605023"/>
              <a:gd name="connsiteX122" fmla="*/ 10674941 w 10680562"/>
              <a:gd name="connsiteY122" fmla="*/ 1597388 h 1605023"/>
              <a:gd name="connsiteX123" fmla="*/ 10680562 w 10680562"/>
              <a:gd name="connsiteY123" fmla="*/ 1605023 h 1605023"/>
              <a:gd name="connsiteX124" fmla="*/ 0 w 10680562"/>
              <a:gd name="connsiteY124" fmla="*/ 1605023 h 1605023"/>
              <a:gd name="connsiteX125" fmla="*/ 0 w 10680562"/>
              <a:gd name="connsiteY125" fmla="*/ 415048 h 1605023"/>
              <a:gd name="connsiteX126" fmla="*/ 9656 w 10680562"/>
              <a:gd name="connsiteY126" fmla="*/ 416044 h 1605023"/>
              <a:gd name="connsiteX127" fmla="*/ 179196 w 10680562"/>
              <a:gd name="connsiteY127" fmla="*/ 423071 h 1605023"/>
              <a:gd name="connsiteX128" fmla="*/ 250912 w 10680562"/>
              <a:gd name="connsiteY128" fmla="*/ 408617 h 1605023"/>
              <a:gd name="connsiteX129" fmla="*/ 291375 w 10680562"/>
              <a:gd name="connsiteY129" fmla="*/ 403710 h 1605023"/>
              <a:gd name="connsiteX130" fmla="*/ 320542 w 10680562"/>
              <a:gd name="connsiteY130" fmla="*/ 396592 h 1605023"/>
              <a:gd name="connsiteX131" fmla="*/ 522426 w 10680562"/>
              <a:gd name="connsiteY131" fmla="*/ 407158 h 1605023"/>
              <a:gd name="connsiteX132" fmla="*/ 549068 w 10680562"/>
              <a:gd name="connsiteY132" fmla="*/ 407418 h 1605023"/>
              <a:gd name="connsiteX133" fmla="*/ 571100 w 10680562"/>
              <a:gd name="connsiteY133" fmla="*/ 400562 h 1605023"/>
              <a:gd name="connsiteX134" fmla="*/ 575457 w 10680562"/>
              <a:gd name="connsiteY134" fmla="*/ 392801 h 1605023"/>
              <a:gd name="connsiteX135" fmla="*/ 589968 w 10680562"/>
              <a:gd name="connsiteY135" fmla="*/ 391807 h 1605023"/>
              <a:gd name="connsiteX136" fmla="*/ 593649 w 10680562"/>
              <a:gd name="connsiteY136" fmla="*/ 390062 h 1605023"/>
              <a:gd name="connsiteX137" fmla="*/ 614928 w 10680562"/>
              <a:gd name="connsiteY137" fmla="*/ 381544 h 1605023"/>
              <a:gd name="connsiteX138" fmla="*/ 722580 w 10680562"/>
              <a:gd name="connsiteY138" fmla="*/ 392722 h 1605023"/>
              <a:gd name="connsiteX139" fmla="*/ 946884 w 10680562"/>
              <a:gd name="connsiteY139" fmla="*/ 411854 h 1605023"/>
              <a:gd name="connsiteX140" fmla="*/ 1210905 w 10680562"/>
              <a:gd name="connsiteY140" fmla="*/ 432414 h 1605023"/>
              <a:gd name="connsiteX141" fmla="*/ 1377854 w 10680562"/>
              <a:gd name="connsiteY141" fmla="*/ 429745 h 1605023"/>
              <a:gd name="connsiteX142" fmla="*/ 1391004 w 10680562"/>
              <a:gd name="connsiteY142" fmla="*/ 441307 h 1605023"/>
              <a:gd name="connsiteX143" fmla="*/ 1406953 w 10680562"/>
              <a:gd name="connsiteY143" fmla="*/ 447889 h 1605023"/>
              <a:gd name="connsiteX144" fmla="*/ 1409246 w 10680562"/>
              <a:gd name="connsiteY144" fmla="*/ 446765 h 1605023"/>
              <a:gd name="connsiteX145" fmla="*/ 1428800 w 10680562"/>
              <a:gd name="connsiteY145" fmla="*/ 448677 h 1605023"/>
              <a:gd name="connsiteX146" fmla="*/ 1432402 w 10680562"/>
              <a:gd name="connsiteY146" fmla="*/ 452956 h 1605023"/>
              <a:gd name="connsiteX147" fmla="*/ 1606578 w 10680562"/>
              <a:gd name="connsiteY147" fmla="*/ 430870 h 1605023"/>
              <a:gd name="connsiteX148" fmla="*/ 1647476 w 10680562"/>
              <a:gd name="connsiteY148" fmla="*/ 438687 h 1605023"/>
              <a:gd name="connsiteX149" fmla="*/ 1655866 w 10680562"/>
              <a:gd name="connsiteY149" fmla="*/ 439472 h 1605023"/>
              <a:gd name="connsiteX150" fmla="*/ 1656096 w 10680562"/>
              <a:gd name="connsiteY150" fmla="*/ 439162 h 1605023"/>
              <a:gd name="connsiteX151" fmla="*/ 1670708 w 10680562"/>
              <a:gd name="connsiteY151" fmla="*/ 412530 h 1605023"/>
              <a:gd name="connsiteX152" fmla="*/ 1737953 w 10680562"/>
              <a:gd name="connsiteY152" fmla="*/ 399496 h 1605023"/>
              <a:gd name="connsiteX153" fmla="*/ 1848192 w 10680562"/>
              <a:gd name="connsiteY153" fmla="*/ 376032 h 1605023"/>
              <a:gd name="connsiteX154" fmla="*/ 1954077 w 10680562"/>
              <a:gd name="connsiteY154" fmla="*/ 352621 h 1605023"/>
              <a:gd name="connsiteX155" fmla="*/ 1993047 w 10680562"/>
              <a:gd name="connsiteY155" fmla="*/ 346068 h 1605023"/>
              <a:gd name="connsiteX156" fmla="*/ 2059719 w 10680562"/>
              <a:gd name="connsiteY156" fmla="*/ 325903 h 1605023"/>
              <a:gd name="connsiteX157" fmla="*/ 2088528 w 10680562"/>
              <a:gd name="connsiteY157" fmla="*/ 311409 h 1605023"/>
              <a:gd name="connsiteX158" fmla="*/ 2090087 w 10680562"/>
              <a:gd name="connsiteY158" fmla="*/ 311676 h 1605023"/>
              <a:gd name="connsiteX159" fmla="*/ 2091700 w 10680562"/>
              <a:gd name="connsiteY159" fmla="*/ 307455 h 1605023"/>
              <a:gd name="connsiteX160" fmla="*/ 2096989 w 10680562"/>
              <a:gd name="connsiteY160" fmla="*/ 304649 h 1605023"/>
              <a:gd name="connsiteX161" fmla="*/ 2113325 w 10680562"/>
              <a:gd name="connsiteY161" fmla="*/ 302764 h 1605023"/>
              <a:gd name="connsiteX162" fmla="*/ 2119780 w 10680562"/>
              <a:gd name="connsiteY162" fmla="*/ 303007 h 1605023"/>
              <a:gd name="connsiteX163" fmla="*/ 2128562 w 10680562"/>
              <a:gd name="connsiteY163" fmla="*/ 301336 h 1605023"/>
              <a:gd name="connsiteX164" fmla="*/ 2128679 w 10680562"/>
              <a:gd name="connsiteY164" fmla="*/ 300991 h 1605023"/>
              <a:gd name="connsiteX165" fmla="*/ 2179558 w 10680562"/>
              <a:gd name="connsiteY165" fmla="*/ 299095 h 1605023"/>
              <a:gd name="connsiteX166" fmla="*/ 2223277 w 10680562"/>
              <a:gd name="connsiteY166" fmla="*/ 260239 h 1605023"/>
              <a:gd name="connsiteX167" fmla="*/ 2243644 w 10680562"/>
              <a:gd name="connsiteY167" fmla="*/ 251110 h 1605023"/>
              <a:gd name="connsiteX168" fmla="*/ 2253986 w 10680562"/>
              <a:gd name="connsiteY168" fmla="*/ 244616 h 1605023"/>
              <a:gd name="connsiteX169" fmla="*/ 2254285 w 10680562"/>
              <a:gd name="connsiteY169" fmla="*/ 243167 h 1605023"/>
              <a:gd name="connsiteX170" fmla="*/ 2295037 w 10680562"/>
              <a:gd name="connsiteY170" fmla="*/ 242433 h 1605023"/>
              <a:gd name="connsiteX171" fmla="*/ 2299648 w 10680562"/>
              <a:gd name="connsiteY171" fmla="*/ 239896 h 1605023"/>
              <a:gd name="connsiteX172" fmla="*/ 2327237 w 10680562"/>
              <a:gd name="connsiteY172" fmla="*/ 242539 h 1605023"/>
              <a:gd name="connsiteX173" fmla="*/ 2340943 w 10680562"/>
              <a:gd name="connsiteY173" fmla="*/ 242239 h 1605023"/>
              <a:gd name="connsiteX174" fmla="*/ 2345943 w 10680562"/>
              <a:gd name="connsiteY174" fmla="*/ 245589 h 1605023"/>
              <a:gd name="connsiteX175" fmla="*/ 2365602 w 10680562"/>
              <a:gd name="connsiteY175" fmla="*/ 243403 h 1605023"/>
              <a:gd name="connsiteX176" fmla="*/ 2367433 w 10680562"/>
              <a:gd name="connsiteY176" fmla="*/ 241858 h 1605023"/>
              <a:gd name="connsiteX177" fmla="*/ 2385231 w 10680562"/>
              <a:gd name="connsiteY177" fmla="*/ 244873 h 1605023"/>
              <a:gd name="connsiteX178" fmla="*/ 2402059 w 10680562"/>
              <a:gd name="connsiteY178" fmla="*/ 253223 h 1605023"/>
              <a:gd name="connsiteX179" fmla="*/ 2719020 w 10680562"/>
              <a:gd name="connsiteY179" fmla="*/ 235271 h 1605023"/>
              <a:gd name="connsiteX180" fmla="*/ 2877308 w 10680562"/>
              <a:gd name="connsiteY180" fmla="*/ 208630 h 1605023"/>
              <a:gd name="connsiteX181" fmla="*/ 3051375 w 10680562"/>
              <a:gd name="connsiteY181" fmla="*/ 154110 h 1605023"/>
              <a:gd name="connsiteX182" fmla="*/ 3104837 w 10680562"/>
              <a:gd name="connsiteY182" fmla="*/ 135199 h 1605023"/>
              <a:gd name="connsiteX183" fmla="*/ 3159836 w 10680562"/>
              <a:gd name="connsiteY183" fmla="*/ 142694 h 1605023"/>
              <a:gd name="connsiteX184" fmla="*/ 3177510 w 10680562"/>
              <a:gd name="connsiteY184" fmla="*/ 130186 h 1605023"/>
              <a:gd name="connsiteX185" fmla="*/ 3180470 w 10680562"/>
              <a:gd name="connsiteY185" fmla="*/ 127764 h 1605023"/>
              <a:gd name="connsiteX186" fmla="*/ 3194216 w 10680562"/>
              <a:gd name="connsiteY186" fmla="*/ 123837 h 1605023"/>
              <a:gd name="connsiteX187" fmla="*/ 3214710 w 10680562"/>
              <a:gd name="connsiteY187" fmla="*/ 104451 h 1605023"/>
              <a:gd name="connsiteX188" fmla="*/ 3240671 w 10680562"/>
              <a:gd name="connsiteY188" fmla="*/ 99232 h 1605023"/>
              <a:gd name="connsiteX189" fmla="*/ 3366544 w 10680562"/>
              <a:gd name="connsiteY189" fmla="*/ 82506 h 1605023"/>
              <a:gd name="connsiteX190" fmla="*/ 3440424 w 10680562"/>
              <a:gd name="connsiteY190" fmla="*/ 67891 h 1605023"/>
              <a:gd name="connsiteX191" fmla="*/ 3466248 w 10680562"/>
              <a:gd name="connsiteY191" fmla="*/ 55103 h 1605023"/>
              <a:gd name="connsiteX192" fmla="*/ 3503820 w 10680562"/>
              <a:gd name="connsiteY192" fmla="*/ 42110 h 1605023"/>
              <a:gd name="connsiteX193" fmla="*/ 3568389 w 10680562"/>
              <a:gd name="connsiteY193" fmla="*/ 13576 h 1605023"/>
              <a:gd name="connsiteX194" fmla="*/ 3604089 w 10680562"/>
              <a:gd name="connsiteY194" fmla="*/ 6980 h 1605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680562" h="1605023">
                <a:moveTo>
                  <a:pt x="3617689" y="0"/>
                </a:moveTo>
                <a:lnTo>
                  <a:pt x="3635901" y="7738"/>
                </a:lnTo>
                <a:cubicBezTo>
                  <a:pt x="3636815" y="-13593"/>
                  <a:pt x="3674070" y="21953"/>
                  <a:pt x="3690891" y="7049"/>
                </a:cubicBezTo>
                <a:cubicBezTo>
                  <a:pt x="3723615" y="8082"/>
                  <a:pt x="3780877" y="7675"/>
                  <a:pt x="3832247" y="13937"/>
                </a:cubicBezTo>
                <a:cubicBezTo>
                  <a:pt x="3878761" y="52737"/>
                  <a:pt x="3960967" y="15082"/>
                  <a:pt x="3999111" y="44624"/>
                </a:cubicBezTo>
                <a:cubicBezTo>
                  <a:pt x="4011661" y="48427"/>
                  <a:pt x="4023440" y="49464"/>
                  <a:pt x="4034676" y="48775"/>
                </a:cubicBezTo>
                <a:lnTo>
                  <a:pt x="4065394" y="42879"/>
                </a:lnTo>
                <a:lnTo>
                  <a:pt x="4072648" y="33262"/>
                </a:lnTo>
                <a:lnTo>
                  <a:pt x="4092232" y="34026"/>
                </a:lnTo>
                <a:lnTo>
                  <a:pt x="4097470" y="32252"/>
                </a:lnTo>
                <a:cubicBezTo>
                  <a:pt x="4107476" y="28819"/>
                  <a:pt x="4117405" y="25741"/>
                  <a:pt x="4127488" y="24056"/>
                </a:cubicBezTo>
                <a:cubicBezTo>
                  <a:pt x="4122379" y="69900"/>
                  <a:pt x="4212421" y="17287"/>
                  <a:pt x="4190803" y="55685"/>
                </a:cubicBezTo>
                <a:cubicBezTo>
                  <a:pt x="4245322" y="54405"/>
                  <a:pt x="4210442" y="91290"/>
                  <a:pt x="4269333" y="54186"/>
                </a:cubicBezTo>
                <a:cubicBezTo>
                  <a:pt x="4360007" y="84494"/>
                  <a:pt x="4405441" y="66275"/>
                  <a:pt x="4481486" y="116915"/>
                </a:cubicBezTo>
                <a:cubicBezTo>
                  <a:pt x="4469366" y="96298"/>
                  <a:pt x="4624978" y="141388"/>
                  <a:pt x="4651418" y="150071"/>
                </a:cubicBezTo>
                <a:lnTo>
                  <a:pt x="4863575" y="175458"/>
                </a:lnTo>
                <a:cubicBezTo>
                  <a:pt x="4867452" y="182323"/>
                  <a:pt x="5007365" y="209256"/>
                  <a:pt x="5013635" y="213928"/>
                </a:cubicBezTo>
                <a:lnTo>
                  <a:pt x="5203044" y="228946"/>
                </a:lnTo>
                <a:lnTo>
                  <a:pt x="5207070" y="235105"/>
                </a:lnTo>
                <a:lnTo>
                  <a:pt x="5224253" y="240320"/>
                </a:lnTo>
                <a:lnTo>
                  <a:pt x="5256736" y="254811"/>
                </a:lnTo>
                <a:lnTo>
                  <a:pt x="5264095" y="253567"/>
                </a:lnTo>
                <a:lnTo>
                  <a:pt x="5315084" y="269264"/>
                </a:lnTo>
                <a:lnTo>
                  <a:pt x="5316393" y="267603"/>
                </a:lnTo>
                <a:cubicBezTo>
                  <a:pt x="5320500" y="264235"/>
                  <a:pt x="5325719" y="262424"/>
                  <a:pt x="5333427" y="263823"/>
                </a:cubicBezTo>
                <a:cubicBezTo>
                  <a:pt x="5330520" y="234164"/>
                  <a:pt x="5341605" y="254143"/>
                  <a:pt x="5364589" y="260882"/>
                </a:cubicBezTo>
                <a:cubicBezTo>
                  <a:pt x="5365199" y="216323"/>
                  <a:pt x="5425089" y="252089"/>
                  <a:pt x="5443973" y="230866"/>
                </a:cubicBezTo>
                <a:cubicBezTo>
                  <a:pt x="5460840" y="236821"/>
                  <a:pt x="5478689" y="242307"/>
                  <a:pt x="5497201" y="247023"/>
                </a:cubicBezTo>
                <a:lnTo>
                  <a:pt x="5508269" y="249256"/>
                </a:lnTo>
                <a:lnTo>
                  <a:pt x="5508636" y="248880"/>
                </a:lnTo>
                <a:cubicBezTo>
                  <a:pt x="5511356" y="248469"/>
                  <a:pt x="5515116" y="248867"/>
                  <a:pt x="5520606" y="250400"/>
                </a:cubicBezTo>
                <a:lnTo>
                  <a:pt x="5528451" y="253330"/>
                </a:lnTo>
                <a:lnTo>
                  <a:pt x="5549923" y="257662"/>
                </a:lnTo>
                <a:lnTo>
                  <a:pt x="5558295" y="256364"/>
                </a:lnTo>
                <a:lnTo>
                  <a:pt x="5664799" y="278924"/>
                </a:lnTo>
                <a:lnTo>
                  <a:pt x="5796160" y="307979"/>
                </a:lnTo>
                <a:lnTo>
                  <a:pt x="5897647" y="339431"/>
                </a:lnTo>
                <a:cubicBezTo>
                  <a:pt x="5894921" y="322560"/>
                  <a:pt x="5962532" y="357207"/>
                  <a:pt x="5978838" y="367970"/>
                </a:cubicBezTo>
                <a:cubicBezTo>
                  <a:pt x="6035145" y="375765"/>
                  <a:pt x="6006578" y="380813"/>
                  <a:pt x="6050367" y="386341"/>
                </a:cubicBezTo>
                <a:cubicBezTo>
                  <a:pt x="6051161" y="391932"/>
                  <a:pt x="6137489" y="380709"/>
                  <a:pt x="6140609" y="385135"/>
                </a:cubicBezTo>
                <a:cubicBezTo>
                  <a:pt x="6205928" y="424013"/>
                  <a:pt x="6248816" y="452185"/>
                  <a:pt x="6302950" y="448183"/>
                </a:cubicBezTo>
                <a:lnTo>
                  <a:pt x="6308533" y="448551"/>
                </a:lnTo>
                <a:lnTo>
                  <a:pt x="6340278" y="468555"/>
                </a:lnTo>
                <a:lnTo>
                  <a:pt x="6341685" y="467587"/>
                </a:lnTo>
                <a:cubicBezTo>
                  <a:pt x="6345560" y="465876"/>
                  <a:pt x="6349786" y="465470"/>
                  <a:pt x="6354862" y="467794"/>
                </a:cubicBezTo>
                <a:cubicBezTo>
                  <a:pt x="6361260" y="446013"/>
                  <a:pt x="6363438" y="462250"/>
                  <a:pt x="6377840" y="471024"/>
                </a:cubicBezTo>
                <a:cubicBezTo>
                  <a:pt x="6390990" y="439154"/>
                  <a:pt x="6423334" y="475084"/>
                  <a:pt x="6442804" y="463091"/>
                </a:cubicBezTo>
                <a:cubicBezTo>
                  <a:pt x="6453090" y="470255"/>
                  <a:pt x="6464204" y="477252"/>
                  <a:pt x="6476009" y="483807"/>
                </a:cubicBezTo>
                <a:lnTo>
                  <a:pt x="6483237" y="487308"/>
                </a:lnTo>
                <a:lnTo>
                  <a:pt x="6483605" y="487102"/>
                </a:lnTo>
                <a:cubicBezTo>
                  <a:pt x="6485654" y="487272"/>
                  <a:pt x="6488212" y="488201"/>
                  <a:pt x="6491673" y="490243"/>
                </a:cubicBezTo>
                <a:lnTo>
                  <a:pt x="6496411" y="493689"/>
                </a:lnTo>
                <a:lnTo>
                  <a:pt x="6510429" y="500479"/>
                </a:lnTo>
                <a:lnTo>
                  <a:pt x="6516750" y="500983"/>
                </a:lnTo>
                <a:cubicBezTo>
                  <a:pt x="6541864" y="496675"/>
                  <a:pt x="6554866" y="452619"/>
                  <a:pt x="6580199" y="483318"/>
                </a:cubicBezTo>
                <a:cubicBezTo>
                  <a:pt x="6622601" y="489571"/>
                  <a:pt x="6654587" y="470617"/>
                  <a:pt x="6690237" y="493051"/>
                </a:cubicBezTo>
                <a:cubicBezTo>
                  <a:pt x="6729957" y="498806"/>
                  <a:pt x="6766252" y="494451"/>
                  <a:pt x="6798356" y="506748"/>
                </a:cubicBezTo>
                <a:cubicBezTo>
                  <a:pt x="6813529" y="501270"/>
                  <a:pt x="6826992" y="500232"/>
                  <a:pt x="6837102" y="513677"/>
                </a:cubicBezTo>
                <a:cubicBezTo>
                  <a:pt x="6874837" y="515764"/>
                  <a:pt x="6887115" y="500833"/>
                  <a:pt x="6907934" y="517339"/>
                </a:cubicBezTo>
                <a:cubicBezTo>
                  <a:pt x="6934086" y="494196"/>
                  <a:pt x="6933260" y="504492"/>
                  <a:pt x="6941474" y="513632"/>
                </a:cubicBezTo>
                <a:lnTo>
                  <a:pt x="6942754" y="514394"/>
                </a:lnTo>
                <a:lnTo>
                  <a:pt x="6946363" y="511066"/>
                </a:lnTo>
                <a:lnTo>
                  <a:pt x="6952592" y="510252"/>
                </a:lnTo>
                <a:lnTo>
                  <a:pt x="6968398" y="513946"/>
                </a:lnTo>
                <a:lnTo>
                  <a:pt x="6974142" y="516310"/>
                </a:lnTo>
                <a:cubicBezTo>
                  <a:pt x="6978173" y="517574"/>
                  <a:pt x="6980948" y="517948"/>
                  <a:pt x="6982971" y="517694"/>
                </a:cubicBezTo>
                <a:lnTo>
                  <a:pt x="6983252" y="517416"/>
                </a:lnTo>
                <a:lnTo>
                  <a:pt x="6991400" y="519321"/>
                </a:lnTo>
                <a:cubicBezTo>
                  <a:pt x="7005004" y="523242"/>
                  <a:pt x="7018100" y="527732"/>
                  <a:pt x="7030460" y="532556"/>
                </a:cubicBezTo>
                <a:cubicBezTo>
                  <a:pt x="7044917" y="516932"/>
                  <a:pt x="7088472" y="545083"/>
                  <a:pt x="7089916" y="511503"/>
                </a:cubicBezTo>
                <a:cubicBezTo>
                  <a:pt x="7106785" y="517039"/>
                  <a:pt x="7114554" y="532321"/>
                  <a:pt x="7113059" y="509904"/>
                </a:cubicBezTo>
                <a:cubicBezTo>
                  <a:pt x="7118735" y="511110"/>
                  <a:pt x="7122641" y="509850"/>
                  <a:pt x="7125755" y="507393"/>
                </a:cubicBezTo>
                <a:lnTo>
                  <a:pt x="7126765" y="506166"/>
                </a:lnTo>
                <a:lnTo>
                  <a:pt x="7164175" y="519011"/>
                </a:lnTo>
                <a:lnTo>
                  <a:pt x="7169654" y="518219"/>
                </a:lnTo>
                <a:lnTo>
                  <a:pt x="7193386" y="529788"/>
                </a:lnTo>
                <a:lnTo>
                  <a:pt x="7205997" y="534060"/>
                </a:lnTo>
                <a:lnTo>
                  <a:pt x="7208842" y="538783"/>
                </a:lnTo>
                <a:cubicBezTo>
                  <a:pt x="7212314" y="541931"/>
                  <a:pt x="7217803" y="543928"/>
                  <a:pt x="7227817" y="543304"/>
                </a:cubicBezTo>
                <a:lnTo>
                  <a:pt x="7230267" y="542497"/>
                </a:lnTo>
                <a:lnTo>
                  <a:pt x="7244913" y="551160"/>
                </a:lnTo>
                <a:cubicBezTo>
                  <a:pt x="7249453" y="554807"/>
                  <a:pt x="7253253" y="559130"/>
                  <a:pt x="7255970" y="564383"/>
                </a:cubicBezTo>
                <a:cubicBezTo>
                  <a:pt x="7315146" y="548103"/>
                  <a:pt x="7361553" y="579076"/>
                  <a:pt x="7421156" y="584155"/>
                </a:cubicBezTo>
                <a:cubicBezTo>
                  <a:pt x="7465612" y="613750"/>
                  <a:pt x="7546249" y="613142"/>
                  <a:pt x="7553166" y="653085"/>
                </a:cubicBezTo>
                <a:cubicBezTo>
                  <a:pt x="7562552" y="609214"/>
                  <a:pt x="7673998" y="724531"/>
                  <a:pt x="7643092" y="662482"/>
                </a:cubicBezTo>
                <a:lnTo>
                  <a:pt x="7896429" y="689054"/>
                </a:lnTo>
                <a:cubicBezTo>
                  <a:pt x="7940867" y="662251"/>
                  <a:pt x="7914217" y="689365"/>
                  <a:pt x="7954620" y="689481"/>
                </a:cubicBezTo>
                <a:cubicBezTo>
                  <a:pt x="7937756" y="718000"/>
                  <a:pt x="8005608" y="680123"/>
                  <a:pt x="8000803" y="714583"/>
                </a:cubicBezTo>
                <a:cubicBezTo>
                  <a:pt x="8008309" y="713512"/>
                  <a:pt x="8015731" y="711389"/>
                  <a:pt x="8023216" y="709000"/>
                </a:cubicBezTo>
                <a:lnTo>
                  <a:pt x="8027136" y="707765"/>
                </a:lnTo>
                <a:lnTo>
                  <a:pt x="8041622" y="708731"/>
                </a:lnTo>
                <a:lnTo>
                  <a:pt x="8047209" y="701624"/>
                </a:lnTo>
                <a:lnTo>
                  <a:pt x="8070088" y="697789"/>
                </a:lnTo>
                <a:cubicBezTo>
                  <a:pt x="8078424" y="697492"/>
                  <a:pt x="8087123" y="698508"/>
                  <a:pt x="8096332" y="701624"/>
                </a:cubicBezTo>
                <a:cubicBezTo>
                  <a:pt x="8123926" y="724651"/>
                  <a:pt x="8185640" y="697894"/>
                  <a:pt x="8219225" y="728069"/>
                </a:cubicBezTo>
                <a:cubicBezTo>
                  <a:pt x="8232644" y="736562"/>
                  <a:pt x="8280723" y="746936"/>
                  <a:pt x="8293793" y="739200"/>
                </a:cubicBezTo>
                <a:cubicBezTo>
                  <a:pt x="8304636" y="739365"/>
                  <a:pt x="8314843" y="745516"/>
                  <a:pt x="8323753" y="736063"/>
                </a:cubicBezTo>
                <a:cubicBezTo>
                  <a:pt x="8336542" y="725164"/>
                  <a:pt x="8363344" y="752699"/>
                  <a:pt x="8364496" y="736635"/>
                </a:cubicBezTo>
                <a:cubicBezTo>
                  <a:pt x="8383724" y="755702"/>
                  <a:pt x="8414211" y="733717"/>
                  <a:pt x="8437662" y="731942"/>
                </a:cubicBezTo>
                <a:cubicBezTo>
                  <a:pt x="8451685" y="749699"/>
                  <a:pt x="8487061" y="728469"/>
                  <a:pt x="8533764" y="735554"/>
                </a:cubicBezTo>
                <a:cubicBezTo>
                  <a:pt x="8548878" y="755832"/>
                  <a:pt x="8565301" y="740114"/>
                  <a:pt x="8596769" y="769632"/>
                </a:cubicBezTo>
                <a:cubicBezTo>
                  <a:pt x="8598880" y="767829"/>
                  <a:pt x="8601326" y="766261"/>
                  <a:pt x="8604035" y="764982"/>
                </a:cubicBezTo>
                <a:cubicBezTo>
                  <a:pt x="8619777" y="757551"/>
                  <a:pt x="8640772" y="761213"/>
                  <a:pt x="8650929" y="773164"/>
                </a:cubicBezTo>
                <a:cubicBezTo>
                  <a:pt x="8702615" y="814545"/>
                  <a:pt x="8757170" y="823762"/>
                  <a:pt x="8806497" y="839707"/>
                </a:cubicBezTo>
                <a:cubicBezTo>
                  <a:pt x="8863157" y="854381"/>
                  <a:pt x="8833749" y="812347"/>
                  <a:pt x="8898377" y="854651"/>
                </a:cubicBezTo>
                <a:cubicBezTo>
                  <a:pt x="8909161" y="844048"/>
                  <a:pt x="8918437" y="845186"/>
                  <a:pt x="8932389" y="853846"/>
                </a:cubicBezTo>
                <a:cubicBezTo>
                  <a:pt x="8960146" y="860074"/>
                  <a:pt x="8965550" y="829338"/>
                  <a:pt x="8989288" y="852877"/>
                </a:cubicBezTo>
                <a:cubicBezTo>
                  <a:pt x="8988278" y="835633"/>
                  <a:pt x="9043995" y="856467"/>
                  <a:pt x="9035275" y="837110"/>
                </a:cubicBezTo>
                <a:cubicBezTo>
                  <a:pt x="9060165" y="838647"/>
                  <a:pt x="9108456" y="858499"/>
                  <a:pt x="9138626" y="862106"/>
                </a:cubicBezTo>
                <a:cubicBezTo>
                  <a:pt x="9165080" y="876547"/>
                  <a:pt x="9174888" y="860404"/>
                  <a:pt x="9216298" y="858754"/>
                </a:cubicBezTo>
                <a:cubicBezTo>
                  <a:pt x="9230418" y="871192"/>
                  <a:pt x="9244774" y="868822"/>
                  <a:pt x="9259941" y="861843"/>
                </a:cubicBezTo>
                <a:cubicBezTo>
                  <a:pt x="9297647" y="870955"/>
                  <a:pt x="9335980" y="863006"/>
                  <a:pt x="9380407" y="864825"/>
                </a:cubicBezTo>
                <a:cubicBezTo>
                  <a:pt x="9424338" y="883720"/>
                  <a:pt x="9443322" y="899138"/>
                  <a:pt x="9490772" y="901190"/>
                </a:cubicBezTo>
                <a:cubicBezTo>
                  <a:pt x="9530410" y="933396"/>
                  <a:pt x="9546422" y="928548"/>
                  <a:pt x="9584982" y="935980"/>
                </a:cubicBezTo>
                <a:cubicBezTo>
                  <a:pt x="9629819" y="954269"/>
                  <a:pt x="9718219" y="986435"/>
                  <a:pt x="9759797" y="1010923"/>
                </a:cubicBezTo>
                <a:cubicBezTo>
                  <a:pt x="9801376" y="1035410"/>
                  <a:pt x="9804503" y="1066293"/>
                  <a:pt x="9834455" y="1082908"/>
                </a:cubicBezTo>
                <a:cubicBezTo>
                  <a:pt x="9864406" y="1099522"/>
                  <a:pt x="9891608" y="1087791"/>
                  <a:pt x="9939504" y="1110614"/>
                </a:cubicBezTo>
                <a:cubicBezTo>
                  <a:pt x="9978150" y="1098522"/>
                  <a:pt x="10034187" y="1166580"/>
                  <a:pt x="10077001" y="1160906"/>
                </a:cubicBezTo>
                <a:cubicBezTo>
                  <a:pt x="10084861" y="1190721"/>
                  <a:pt x="10164307" y="1234884"/>
                  <a:pt x="10178431" y="1244920"/>
                </a:cubicBezTo>
                <a:cubicBezTo>
                  <a:pt x="10210316" y="1215779"/>
                  <a:pt x="10222273" y="1306394"/>
                  <a:pt x="10248658" y="1309335"/>
                </a:cubicBezTo>
                <a:lnTo>
                  <a:pt x="10414709" y="1388645"/>
                </a:lnTo>
                <a:cubicBezTo>
                  <a:pt x="10473963" y="1440373"/>
                  <a:pt x="10538857" y="1454568"/>
                  <a:pt x="10592469" y="1543828"/>
                </a:cubicBezTo>
                <a:cubicBezTo>
                  <a:pt x="10651538" y="1531501"/>
                  <a:pt x="10660082" y="1567462"/>
                  <a:pt x="10674941" y="1597388"/>
                </a:cubicBezTo>
                <a:lnTo>
                  <a:pt x="10680562" y="1605023"/>
                </a:lnTo>
                <a:lnTo>
                  <a:pt x="0" y="1605023"/>
                </a:lnTo>
                <a:lnTo>
                  <a:pt x="0" y="415048"/>
                </a:lnTo>
                <a:lnTo>
                  <a:pt x="9656" y="416044"/>
                </a:lnTo>
                <a:cubicBezTo>
                  <a:pt x="66794" y="420549"/>
                  <a:pt x="142962" y="423374"/>
                  <a:pt x="179196" y="423071"/>
                </a:cubicBezTo>
                <a:cubicBezTo>
                  <a:pt x="202136" y="418172"/>
                  <a:pt x="228694" y="392385"/>
                  <a:pt x="250912" y="408617"/>
                </a:cubicBezTo>
                <a:cubicBezTo>
                  <a:pt x="249389" y="392611"/>
                  <a:pt x="280512" y="416185"/>
                  <a:pt x="291375" y="403710"/>
                </a:cubicBezTo>
                <a:cubicBezTo>
                  <a:pt x="298635" y="393187"/>
                  <a:pt x="309770" y="397885"/>
                  <a:pt x="320542" y="396592"/>
                </a:cubicBezTo>
                <a:cubicBezTo>
                  <a:pt x="359051" y="397166"/>
                  <a:pt x="484339" y="405354"/>
                  <a:pt x="522426" y="407158"/>
                </a:cubicBezTo>
                <a:cubicBezTo>
                  <a:pt x="532069" y="408997"/>
                  <a:pt x="540856" y="408831"/>
                  <a:pt x="549068" y="407418"/>
                </a:cubicBezTo>
                <a:lnTo>
                  <a:pt x="571100" y="400562"/>
                </a:lnTo>
                <a:lnTo>
                  <a:pt x="575457" y="392801"/>
                </a:lnTo>
                <a:lnTo>
                  <a:pt x="589968" y="391807"/>
                </a:lnTo>
                <a:lnTo>
                  <a:pt x="593649" y="390062"/>
                </a:lnTo>
                <a:cubicBezTo>
                  <a:pt x="600667" y="386700"/>
                  <a:pt x="607669" y="383607"/>
                  <a:pt x="614928" y="381544"/>
                </a:cubicBezTo>
                <a:cubicBezTo>
                  <a:pt x="636416" y="381988"/>
                  <a:pt x="667253" y="387671"/>
                  <a:pt x="722580" y="392722"/>
                </a:cubicBezTo>
                <a:cubicBezTo>
                  <a:pt x="792539" y="408114"/>
                  <a:pt x="885615" y="380106"/>
                  <a:pt x="946884" y="411854"/>
                </a:cubicBezTo>
                <a:cubicBezTo>
                  <a:pt x="1028270" y="418469"/>
                  <a:pt x="1139077" y="429433"/>
                  <a:pt x="1210905" y="432414"/>
                </a:cubicBezTo>
                <a:cubicBezTo>
                  <a:pt x="1270803" y="429423"/>
                  <a:pt x="1321921" y="453757"/>
                  <a:pt x="1377854" y="429745"/>
                </a:cubicBezTo>
                <a:cubicBezTo>
                  <a:pt x="1381419" y="434564"/>
                  <a:pt x="1385901" y="438319"/>
                  <a:pt x="1391004" y="441307"/>
                </a:cubicBezTo>
                <a:lnTo>
                  <a:pt x="1406953" y="447889"/>
                </a:lnTo>
                <a:lnTo>
                  <a:pt x="1409246" y="446765"/>
                </a:lnTo>
                <a:cubicBezTo>
                  <a:pt x="1419066" y="444804"/>
                  <a:pt x="1424836" y="446037"/>
                  <a:pt x="1428800" y="448677"/>
                </a:cubicBezTo>
                <a:lnTo>
                  <a:pt x="1432402" y="452956"/>
                </a:lnTo>
                <a:lnTo>
                  <a:pt x="1606578" y="430870"/>
                </a:lnTo>
                <a:cubicBezTo>
                  <a:pt x="1619625" y="433971"/>
                  <a:pt x="1633347" y="436643"/>
                  <a:pt x="1647476" y="438687"/>
                </a:cubicBezTo>
                <a:lnTo>
                  <a:pt x="1655866" y="439472"/>
                </a:lnTo>
                <a:lnTo>
                  <a:pt x="1656096" y="439162"/>
                </a:lnTo>
                <a:cubicBezTo>
                  <a:pt x="1658061" y="438636"/>
                  <a:pt x="1666503" y="411823"/>
                  <a:pt x="1670708" y="412530"/>
                </a:cubicBezTo>
                <a:lnTo>
                  <a:pt x="1737953" y="399496"/>
                </a:lnTo>
                <a:lnTo>
                  <a:pt x="1848192" y="376032"/>
                </a:lnTo>
                <a:cubicBezTo>
                  <a:pt x="1887458" y="368088"/>
                  <a:pt x="1918458" y="352092"/>
                  <a:pt x="1954077" y="352621"/>
                </a:cubicBezTo>
                <a:cubicBezTo>
                  <a:pt x="1965180" y="342609"/>
                  <a:pt x="1976973" y="337201"/>
                  <a:pt x="1993047" y="346068"/>
                </a:cubicBezTo>
                <a:cubicBezTo>
                  <a:pt x="2028636" y="335449"/>
                  <a:pt x="2032293" y="317806"/>
                  <a:pt x="2059719" y="325903"/>
                </a:cubicBezTo>
                <a:cubicBezTo>
                  <a:pt x="2071905" y="296194"/>
                  <a:pt x="2076373" y="305826"/>
                  <a:pt x="2088528" y="311409"/>
                </a:cubicBezTo>
                <a:lnTo>
                  <a:pt x="2090087" y="311676"/>
                </a:lnTo>
                <a:lnTo>
                  <a:pt x="2091700" y="307455"/>
                </a:lnTo>
                <a:lnTo>
                  <a:pt x="2096989" y="304649"/>
                </a:lnTo>
                <a:lnTo>
                  <a:pt x="2113325" y="302764"/>
                </a:lnTo>
                <a:lnTo>
                  <a:pt x="2119780" y="303007"/>
                </a:lnTo>
                <a:cubicBezTo>
                  <a:pt x="2124111" y="302819"/>
                  <a:pt x="2126840" y="302239"/>
                  <a:pt x="2128562" y="301336"/>
                </a:cubicBezTo>
                <a:cubicBezTo>
                  <a:pt x="2128600" y="301221"/>
                  <a:pt x="2128640" y="301107"/>
                  <a:pt x="2128679" y="300991"/>
                </a:cubicBezTo>
                <a:lnTo>
                  <a:pt x="2179558" y="299095"/>
                </a:lnTo>
                <a:cubicBezTo>
                  <a:pt x="2184857" y="280099"/>
                  <a:pt x="2238998" y="291238"/>
                  <a:pt x="2223277" y="260239"/>
                </a:cubicBezTo>
                <a:cubicBezTo>
                  <a:pt x="2241523" y="259676"/>
                  <a:pt x="2256386" y="270988"/>
                  <a:pt x="2243644" y="251110"/>
                </a:cubicBezTo>
                <a:cubicBezTo>
                  <a:pt x="2249448" y="250324"/>
                  <a:pt x="2252382" y="247882"/>
                  <a:pt x="2253986" y="244616"/>
                </a:cubicBezTo>
                <a:lnTo>
                  <a:pt x="2254285" y="243167"/>
                </a:lnTo>
                <a:lnTo>
                  <a:pt x="2295037" y="242433"/>
                </a:lnTo>
                <a:lnTo>
                  <a:pt x="2299648" y="239896"/>
                </a:lnTo>
                <a:lnTo>
                  <a:pt x="2327237" y="242539"/>
                </a:lnTo>
                <a:lnTo>
                  <a:pt x="2340943" y="242239"/>
                </a:lnTo>
                <a:lnTo>
                  <a:pt x="2345943" y="245589"/>
                </a:lnTo>
                <a:cubicBezTo>
                  <a:pt x="2350718" y="247299"/>
                  <a:pt x="2356754" y="247292"/>
                  <a:pt x="2365602" y="243403"/>
                </a:cubicBezTo>
                <a:lnTo>
                  <a:pt x="2367433" y="241858"/>
                </a:lnTo>
                <a:lnTo>
                  <a:pt x="2385231" y="244873"/>
                </a:lnTo>
                <a:cubicBezTo>
                  <a:pt x="2391237" y="246682"/>
                  <a:pt x="2396907" y="249351"/>
                  <a:pt x="2402059" y="253223"/>
                </a:cubicBezTo>
                <a:cubicBezTo>
                  <a:pt x="2457690" y="251623"/>
                  <a:pt x="2639813" y="242704"/>
                  <a:pt x="2719020" y="235271"/>
                </a:cubicBezTo>
                <a:cubicBezTo>
                  <a:pt x="2762954" y="229515"/>
                  <a:pt x="2821915" y="222156"/>
                  <a:pt x="2877308" y="208630"/>
                </a:cubicBezTo>
                <a:cubicBezTo>
                  <a:pt x="2947949" y="226393"/>
                  <a:pt x="2978035" y="153757"/>
                  <a:pt x="3051375" y="154110"/>
                </a:cubicBezTo>
                <a:cubicBezTo>
                  <a:pt x="3078434" y="115011"/>
                  <a:pt x="3067807" y="148493"/>
                  <a:pt x="3104837" y="135199"/>
                </a:cubicBezTo>
                <a:cubicBezTo>
                  <a:pt x="3103880" y="166713"/>
                  <a:pt x="3146743" y="109780"/>
                  <a:pt x="3159836" y="142694"/>
                </a:cubicBezTo>
                <a:cubicBezTo>
                  <a:pt x="3166160" y="139232"/>
                  <a:pt x="3171875" y="134841"/>
                  <a:pt x="3177510" y="130186"/>
                </a:cubicBezTo>
                <a:lnTo>
                  <a:pt x="3180470" y="127764"/>
                </a:lnTo>
                <a:lnTo>
                  <a:pt x="3194216" y="123837"/>
                </a:lnTo>
                <a:lnTo>
                  <a:pt x="3214710" y="104451"/>
                </a:lnTo>
                <a:cubicBezTo>
                  <a:pt x="3222186" y="101416"/>
                  <a:pt x="3230663" y="99454"/>
                  <a:pt x="3240671" y="99232"/>
                </a:cubicBezTo>
                <a:cubicBezTo>
                  <a:pt x="3277606" y="111009"/>
                  <a:pt x="3320498" y="66221"/>
                  <a:pt x="3366544" y="82506"/>
                </a:cubicBezTo>
                <a:cubicBezTo>
                  <a:pt x="3383134" y="85775"/>
                  <a:pt x="3432393" y="79256"/>
                  <a:pt x="3440424" y="67891"/>
                </a:cubicBezTo>
                <a:cubicBezTo>
                  <a:pt x="3450432" y="64444"/>
                  <a:pt x="3462892" y="66649"/>
                  <a:pt x="3466248" y="55103"/>
                </a:cubicBezTo>
                <a:cubicBezTo>
                  <a:pt x="3472418" y="40954"/>
                  <a:pt x="3510917" y="57092"/>
                  <a:pt x="3503820" y="42110"/>
                </a:cubicBezTo>
                <a:lnTo>
                  <a:pt x="3568389" y="13576"/>
                </a:lnTo>
                <a:cubicBezTo>
                  <a:pt x="3579310" y="19318"/>
                  <a:pt x="3590168" y="14433"/>
                  <a:pt x="3604089" y="698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Daily calendar with solid fill">
            <a:extLst>
              <a:ext uri="{FF2B5EF4-FFF2-40B4-BE49-F238E27FC236}">
                <a16:creationId xmlns:a16="http://schemas.microsoft.com/office/drawing/2014/main" id="{13A96891-89B5-4424-8E73-223BF23185D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942733" y="4616711"/>
            <a:ext cx="1633962" cy="1633962"/>
          </a:xfrm>
          <a:prstGeom prst="rect">
            <a:avLst/>
          </a:prstGeom>
        </p:spPr>
      </p:pic>
      <p:sp>
        <p:nvSpPr>
          <p:cNvPr id="8" name="Rectangle 7">
            <a:extLst>
              <a:ext uri="{FF2B5EF4-FFF2-40B4-BE49-F238E27FC236}">
                <a16:creationId xmlns:a16="http://schemas.microsoft.com/office/drawing/2014/main" id="{E76ECCA1-CB79-A0E2-3D78-0917CA251B8D}"/>
              </a:ext>
            </a:extLst>
          </p:cNvPr>
          <p:cNvSpPr/>
          <p:nvPr/>
        </p:nvSpPr>
        <p:spPr>
          <a:xfrm>
            <a:off x="415475" y="523180"/>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Graphic 10" descr="User network outline">
            <a:extLst>
              <a:ext uri="{FF2B5EF4-FFF2-40B4-BE49-F238E27FC236}">
                <a16:creationId xmlns:a16="http://schemas.microsoft.com/office/drawing/2014/main" id="{D0C78592-0768-C7DE-2FAD-A406962A913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879251" y="1137896"/>
            <a:ext cx="1760925" cy="1760925"/>
          </a:xfrm>
          <a:prstGeom prst="rect">
            <a:avLst/>
          </a:prstGeom>
        </p:spPr>
      </p:pic>
    </p:spTree>
    <p:extLst>
      <p:ext uri="{BB962C8B-B14F-4D97-AF65-F5344CB8AC3E}">
        <p14:creationId xmlns:p14="http://schemas.microsoft.com/office/powerpoint/2010/main" val="364543844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2.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3.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2534</TotalTime>
  <Words>1825</Words>
  <Application>Microsoft Office PowerPoint</Application>
  <PresentationFormat>Widescreen</PresentationFormat>
  <Paragraphs>138</Paragraphs>
  <Slides>25</Slides>
  <Notes>7</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25</vt:i4>
      </vt:variant>
    </vt:vector>
  </HeadingPairs>
  <TitlesOfParts>
    <vt:vector size="33" baseType="lpstr">
      <vt:lpstr>DengXian</vt:lpstr>
      <vt:lpstr>Arial</vt:lpstr>
      <vt:lpstr>Avenir Next LT Pro</vt:lpstr>
      <vt:lpstr>Calibri</vt:lpstr>
      <vt:lpstr>Calibri Light</vt:lpstr>
      <vt:lpstr>Times New Roman</vt:lpstr>
      <vt:lpstr>Office Theme</vt:lpstr>
      <vt:lpstr>AccentBoxVTI</vt:lpstr>
      <vt:lpstr>Support &amp; Feedback:</vt:lpstr>
      <vt:lpstr>PowerPoint Presentation</vt:lpstr>
      <vt:lpstr>Overview</vt:lpstr>
      <vt:lpstr>PowerPoint Presentation</vt:lpstr>
      <vt:lpstr>Guest speaker: Phil Rees (10am)</vt:lpstr>
      <vt:lpstr>Break time</vt:lpstr>
      <vt:lpstr>Acquiring Feedback: Project implementation</vt:lpstr>
      <vt:lpstr>Practical implementation feedback</vt:lpstr>
      <vt:lpstr>Acquiring feedback:</vt:lpstr>
      <vt:lpstr>Example questions:</vt:lpstr>
      <vt:lpstr>Bg. Collecting data with MS Forms</vt:lpstr>
      <vt:lpstr>Bg. Microsoft Forms</vt:lpstr>
      <vt:lpstr>Bg. Microsoft Forms: alternatives</vt:lpstr>
      <vt:lpstr>PowerPoint Presentation</vt:lpstr>
      <vt:lpstr>Break time</vt:lpstr>
      <vt:lpstr>Task 3 Q.3: Skill development</vt:lpstr>
      <vt:lpstr> New Knowledge and skills</vt:lpstr>
      <vt:lpstr>PowerPoint Presentation</vt:lpstr>
      <vt:lpstr>Any Questions</vt:lpstr>
      <vt:lpstr>The End.</vt:lpstr>
      <vt:lpstr>Archive slides…</vt:lpstr>
      <vt:lpstr>Student Social &amp; Peer Support.</vt:lpstr>
      <vt:lpstr>Reminder: Q&amp;A Etiquette</vt:lpstr>
      <vt:lpstr>The Key to Success</vt:lpstr>
      <vt:lpstr>Project Management &amp; constraints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127</cp:revision>
  <dcterms:created xsi:type="dcterms:W3CDTF">2021-05-24T14:04:41Z</dcterms:created>
  <dcterms:modified xsi:type="dcterms:W3CDTF">2026-04-14T16:15:36Z</dcterms:modified>
</cp:coreProperties>
</file>