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Lst>
  <p:notesMasterIdLst>
    <p:notesMasterId r:id="rId27"/>
  </p:notesMasterIdLst>
  <p:sldIdLst>
    <p:sldId id="256" r:id="rId3"/>
    <p:sldId id="264" r:id="rId4"/>
    <p:sldId id="275" r:id="rId5"/>
    <p:sldId id="276" r:id="rId6"/>
    <p:sldId id="277" r:id="rId7"/>
    <p:sldId id="285" r:id="rId8"/>
    <p:sldId id="286" r:id="rId9"/>
    <p:sldId id="287" r:id="rId10"/>
    <p:sldId id="278" r:id="rId11"/>
    <p:sldId id="279" r:id="rId12"/>
    <p:sldId id="280" r:id="rId13"/>
    <p:sldId id="265" r:id="rId14"/>
    <p:sldId id="273" r:id="rId15"/>
    <p:sldId id="281" r:id="rId16"/>
    <p:sldId id="282" r:id="rId17"/>
    <p:sldId id="268" r:id="rId18"/>
    <p:sldId id="271" r:id="rId19"/>
    <p:sldId id="272" r:id="rId20"/>
    <p:sldId id="267" r:id="rId21"/>
    <p:sldId id="261" r:id="rId22"/>
    <p:sldId id="270" r:id="rId23"/>
    <p:sldId id="259" r:id="rId24"/>
    <p:sldId id="257" r:id="rId25"/>
    <p:sldId id="27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AE47"/>
    <a:srgbClr val="D1428D"/>
    <a:srgbClr val="007F7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4E0E0E-43A2-47C6-81D0-F6DE5029A9FB}" v="430" dt="2019-01-23T15:14:34.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53" autoAdjust="0"/>
    <p:restoredTop sz="81215" autoAdjust="0"/>
  </p:normalViewPr>
  <p:slideViewPr>
    <p:cSldViewPr snapToGrid="0">
      <p:cViewPr varScale="1">
        <p:scale>
          <a:sx n="74" d="100"/>
          <a:sy n="74" d="100"/>
        </p:scale>
        <p:origin x="597"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Downes" userId="S::e.downes@uwtsd.ac.uk::72e88bad-3bbf-408f-b922-95cfc211b5fc" providerId="AD" clId="Web-{96FD50A6-6B35-AA7E-9355-30BE139CE89F}"/>
    <pc:docChg chg="modSld">
      <pc:chgData name="Ellie Downes" userId="S::e.downes@uwtsd.ac.uk::72e88bad-3bbf-408f-b922-95cfc211b5fc" providerId="AD" clId="Web-{96FD50A6-6B35-AA7E-9355-30BE139CE89F}" dt="2019-03-04T12:00:45.705" v="418" actId="1076"/>
      <pc:docMkLst>
        <pc:docMk/>
      </pc:docMkLst>
      <pc:sldChg chg="modNotes">
        <pc:chgData name="Ellie Downes" userId="S::e.downes@uwtsd.ac.uk::72e88bad-3bbf-408f-b922-95cfc211b5fc" providerId="AD" clId="Web-{96FD50A6-6B35-AA7E-9355-30BE139CE89F}" dt="2019-03-04T11:55:52.189" v="116"/>
        <pc:sldMkLst>
          <pc:docMk/>
          <pc:sldMk cId="3195208599" sldId="265"/>
        </pc:sldMkLst>
      </pc:sldChg>
      <pc:sldChg chg="modSp modNotes">
        <pc:chgData name="Ellie Downes" userId="S::e.downes@uwtsd.ac.uk::72e88bad-3bbf-408f-b922-95cfc211b5fc" providerId="AD" clId="Web-{96FD50A6-6B35-AA7E-9355-30BE139CE89F}" dt="2019-03-04T12:00:45.705" v="418" actId="1076"/>
        <pc:sldMkLst>
          <pc:docMk/>
          <pc:sldMk cId="1073638521" sldId="272"/>
        </pc:sldMkLst>
        <pc:spChg chg="mod">
          <ac:chgData name="Ellie Downes" userId="S::e.downes@uwtsd.ac.uk::72e88bad-3bbf-408f-b922-95cfc211b5fc" providerId="AD" clId="Web-{96FD50A6-6B35-AA7E-9355-30BE139CE89F}" dt="2019-03-04T12:00:45.705" v="418" actId="1076"/>
          <ac:spMkLst>
            <pc:docMk/>
            <pc:sldMk cId="1073638521" sldId="272"/>
            <ac:spMk id="2" creationId="{5072FBE0-19F2-4DEA-82B4-FFAF2D3EA866}"/>
          </ac:spMkLst>
        </pc:spChg>
      </pc:sldChg>
      <pc:sldChg chg="modNotes">
        <pc:chgData name="Ellie Downes" userId="S::e.downes@uwtsd.ac.uk::72e88bad-3bbf-408f-b922-95cfc211b5fc" providerId="AD" clId="Web-{96FD50A6-6B35-AA7E-9355-30BE139CE89F}" dt="2019-03-04T11:57:51.330" v="266"/>
        <pc:sldMkLst>
          <pc:docMk/>
          <pc:sldMk cId="314607196" sldId="273"/>
        </pc:sldMkLst>
      </pc:sldChg>
      <pc:sldChg chg="modNotes">
        <pc:chgData name="Ellie Downes" userId="S::e.downes@uwtsd.ac.uk::72e88bad-3bbf-408f-b922-95cfc211b5fc" providerId="AD" clId="Web-{96FD50A6-6B35-AA7E-9355-30BE139CE89F}" dt="2019-03-04T11:55:22.142" v="80"/>
        <pc:sldMkLst>
          <pc:docMk/>
          <pc:sldMk cId="470392611" sldId="280"/>
        </pc:sldMkLst>
      </pc:sldChg>
      <pc:sldChg chg="modNotes">
        <pc:chgData name="Ellie Downes" userId="S::e.downes@uwtsd.ac.uk::72e88bad-3bbf-408f-b922-95cfc211b5fc" providerId="AD" clId="Web-{96FD50A6-6B35-AA7E-9355-30BE139CE89F}" dt="2019-03-04T11:59:40.065" v="375"/>
        <pc:sldMkLst>
          <pc:docMk/>
          <pc:sldMk cId="828184500" sldId="282"/>
        </pc:sldMkLst>
      </pc:sldChg>
    </pc:docChg>
  </pc:docChgLst>
  <pc:docChgLst>
    <pc:chgData name="Ellie Downes" userId="10030000A5E4A7CB@LIVE.COM" providerId="AD" clId="Web-{107A11C9-FA3C-4434-83F3-D591A74FD049}"/>
  </pc:docChgLst>
  <pc:docChgLst>
    <pc:chgData name="Ellie Downes" userId="10030000A5E4A7CB@LIVE.COM" providerId="AD" clId="Web-{F7B1E276-CBED-40D1-BD51-18508698143A}"/>
  </pc:docChgLst>
  <pc:docChgLst>
    <pc:chgData name="Ellie Downes" userId="S::e.downes@uwtsd.ac.uk::72e88bad-3bbf-408f-b922-95cfc211b5fc" providerId="AD" clId="Web-{43237623-E2C9-FAC5-3495-BB2F1412E405}"/>
    <pc:docChg chg="modSld">
      <pc:chgData name="Ellie Downes" userId="S::e.downes@uwtsd.ac.uk::72e88bad-3bbf-408f-b922-95cfc211b5fc" providerId="AD" clId="Web-{43237623-E2C9-FAC5-3495-BB2F1412E405}" dt="2019-01-28T16:04:27.961" v="46"/>
      <pc:docMkLst>
        <pc:docMk/>
      </pc:docMkLst>
      <pc:sldChg chg="modNotes">
        <pc:chgData name="Ellie Downes" userId="S::e.downes@uwtsd.ac.uk::72e88bad-3bbf-408f-b922-95cfc211b5fc" providerId="AD" clId="Web-{43237623-E2C9-FAC5-3495-BB2F1412E405}" dt="2019-01-28T16:04:27.961" v="46"/>
        <pc:sldMkLst>
          <pc:docMk/>
          <pc:sldMk cId="1073638521" sldId="272"/>
        </pc:sldMkLst>
      </pc:sldChg>
    </pc:docChg>
  </pc:docChgLst>
  <pc:docChgLst>
    <pc:chgData name="Ellie Downes" userId="S::e.downes@uwtsd.ac.uk::72e88bad-3bbf-408f-b922-95cfc211b5fc" providerId="AD" clId="Web-{6AC2B1C6-1F5C-4824-A151-C74227D93FF0}"/>
  </pc:docChgLst>
  <pc:docChgLst>
    <pc:chgData name="Ellie Downes" userId="S::e.downes@uwtsd.ac.uk::72e88bad-3bbf-408f-b922-95cfc211b5fc" providerId="AD" clId="Web-{BF298AA0-8059-451C-93F9-61907874E24B}"/>
    <pc:docChg chg="addSld modSld">
      <pc:chgData name="Ellie Downes" userId="S::e.downes@uwtsd.ac.uk::72e88bad-3bbf-408f-b922-95cfc211b5fc" providerId="AD" clId="Web-{BF298AA0-8059-451C-93F9-61907874E24B}" dt="2019-01-22T12:16:39.980" v="31" actId="1076"/>
      <pc:docMkLst>
        <pc:docMk/>
      </pc:docMkLst>
      <pc:sldChg chg="addSp delSp modSp new mod modClrScheme chgLayout">
        <pc:chgData name="Ellie Downes" userId="S::e.downes@uwtsd.ac.uk::72e88bad-3bbf-408f-b922-95cfc211b5fc" providerId="AD" clId="Web-{BF298AA0-8059-451C-93F9-61907874E24B}" dt="2019-01-22T12:12:01.776" v="7" actId="1076"/>
        <pc:sldMkLst>
          <pc:docMk/>
          <pc:sldMk cId="2034271860" sldId="271"/>
        </pc:sldMkLst>
        <pc:spChg chg="del mod ord">
          <ac:chgData name="Ellie Downes" userId="S::e.downes@uwtsd.ac.uk::72e88bad-3bbf-408f-b922-95cfc211b5fc" providerId="AD" clId="Web-{BF298AA0-8059-451C-93F9-61907874E24B}" dt="2019-01-22T12:11:34.417" v="2"/>
          <ac:spMkLst>
            <pc:docMk/>
            <pc:sldMk cId="2034271860" sldId="271"/>
            <ac:spMk id="2" creationId="{D73C83AC-F91A-4342-AA0C-9EE41870BDDD}"/>
          </ac:spMkLst>
        </pc:spChg>
        <pc:spChg chg="del mod ord">
          <ac:chgData name="Ellie Downes" userId="S::e.downes@uwtsd.ac.uk::72e88bad-3bbf-408f-b922-95cfc211b5fc" providerId="AD" clId="Web-{BF298AA0-8059-451C-93F9-61907874E24B}" dt="2019-01-22T12:11:48.073" v="3"/>
          <ac:spMkLst>
            <pc:docMk/>
            <pc:sldMk cId="2034271860" sldId="271"/>
            <ac:spMk id="3" creationId="{FCECC890-42AC-4768-B4F3-2169FE5BCBC8}"/>
          </ac:spMkLst>
        </pc:spChg>
        <pc:picChg chg="add mod ord">
          <ac:chgData name="Ellie Downes" userId="S::e.downes@uwtsd.ac.uk::72e88bad-3bbf-408f-b922-95cfc211b5fc" providerId="AD" clId="Web-{BF298AA0-8059-451C-93F9-61907874E24B}" dt="2019-01-22T12:12:01.776" v="7" actId="1076"/>
          <ac:picMkLst>
            <pc:docMk/>
            <pc:sldMk cId="2034271860" sldId="271"/>
            <ac:picMk id="4" creationId="{AAE06D94-2B4F-43EE-9E6E-DB791B75F114}"/>
          </ac:picMkLst>
        </pc:picChg>
      </pc:sldChg>
      <pc:sldChg chg="addSp delSp modSp add replId">
        <pc:chgData name="Ellie Downes" userId="S::e.downes@uwtsd.ac.uk::72e88bad-3bbf-408f-b922-95cfc211b5fc" providerId="AD" clId="Web-{BF298AA0-8059-451C-93F9-61907874E24B}" dt="2019-01-22T12:16:39.980" v="31" actId="1076"/>
        <pc:sldMkLst>
          <pc:docMk/>
          <pc:sldMk cId="1073638521" sldId="272"/>
        </pc:sldMkLst>
        <pc:spChg chg="add mod">
          <ac:chgData name="Ellie Downes" userId="S::e.downes@uwtsd.ac.uk::72e88bad-3bbf-408f-b922-95cfc211b5fc" providerId="AD" clId="Web-{BF298AA0-8059-451C-93F9-61907874E24B}" dt="2019-01-22T12:14:32.729" v="30" actId="1076"/>
          <ac:spMkLst>
            <pc:docMk/>
            <pc:sldMk cId="1073638521" sldId="272"/>
            <ac:spMk id="2" creationId="{5072FBE0-19F2-4DEA-82B4-FFAF2D3EA866}"/>
          </ac:spMkLst>
        </pc:spChg>
        <pc:spChg chg="add mod">
          <ac:chgData name="Ellie Downes" userId="S::e.downes@uwtsd.ac.uk::72e88bad-3bbf-408f-b922-95cfc211b5fc" providerId="AD" clId="Web-{BF298AA0-8059-451C-93F9-61907874E24B}" dt="2019-01-22T12:14:02.495" v="24" actId="14100"/>
          <ac:spMkLst>
            <pc:docMk/>
            <pc:sldMk cId="1073638521" sldId="272"/>
            <ac:spMk id="6" creationId="{2D46DAF5-18ED-4F3D-A874-0A7D0FB7F5CB}"/>
          </ac:spMkLst>
        </pc:spChg>
        <pc:spChg chg="add mod">
          <ac:chgData name="Ellie Downes" userId="S::e.downes@uwtsd.ac.uk::72e88bad-3bbf-408f-b922-95cfc211b5fc" providerId="AD" clId="Web-{BF298AA0-8059-451C-93F9-61907874E24B}" dt="2019-01-22T12:16:39.980" v="31" actId="1076"/>
          <ac:spMkLst>
            <pc:docMk/>
            <pc:sldMk cId="1073638521" sldId="272"/>
            <ac:spMk id="7" creationId="{3DC3FD82-5B77-40C5-8CE1-A97F2B5FEF32}"/>
          </ac:spMkLst>
        </pc:spChg>
        <pc:spChg chg="add mod">
          <ac:chgData name="Ellie Downes" userId="S::e.downes@uwtsd.ac.uk::72e88bad-3bbf-408f-b922-95cfc211b5fc" providerId="AD" clId="Web-{BF298AA0-8059-451C-93F9-61907874E24B}" dt="2019-01-22T12:14:30.573" v="29" actId="14100"/>
          <ac:spMkLst>
            <pc:docMk/>
            <pc:sldMk cId="1073638521" sldId="272"/>
            <ac:spMk id="8" creationId="{3CAB435E-65B6-4F8D-9B53-16471532AAC0}"/>
          </ac:spMkLst>
        </pc:spChg>
        <pc:picChg chg="add del mod">
          <ac:chgData name="Ellie Downes" userId="S::e.downes@uwtsd.ac.uk::72e88bad-3bbf-408f-b922-95cfc211b5fc" providerId="AD" clId="Web-{BF298AA0-8059-451C-93F9-61907874E24B}" dt="2019-01-22T12:13:25.323" v="17"/>
          <ac:picMkLst>
            <pc:docMk/>
            <pc:sldMk cId="1073638521" sldId="272"/>
            <ac:picMk id="3" creationId="{9A6025E8-B049-4FF0-A224-23749EB40E5E}"/>
          </ac:picMkLst>
        </pc:picChg>
      </pc:sldChg>
    </pc:docChg>
  </pc:docChgLst>
  <pc:docChgLst>
    <pc:chgData name="Ellie Downes" userId="S::e.downes@uwtsd.ac.uk::72e88bad-3bbf-408f-b922-95cfc211b5fc" providerId="AD" clId="Web-{C9C7F369-F140-7B58-4667-E6D6A20AAE87}"/>
    <pc:docChg chg="modSld sldOrd">
      <pc:chgData name="Ellie Downes" userId="S::e.downes@uwtsd.ac.uk::72e88bad-3bbf-408f-b922-95cfc211b5fc" providerId="AD" clId="Web-{C9C7F369-F140-7B58-4667-E6D6A20AAE87}" dt="2019-03-04T11:26:54.559" v="5"/>
      <pc:docMkLst>
        <pc:docMk/>
      </pc:docMkLst>
      <pc:sldChg chg="modSp">
        <pc:chgData name="Ellie Downes" userId="S::e.downes@uwtsd.ac.uk::72e88bad-3bbf-408f-b922-95cfc211b5fc" providerId="AD" clId="Web-{C9C7F369-F140-7B58-4667-E6D6A20AAE87}" dt="2019-03-04T11:19:39.167" v="3" actId="20577"/>
        <pc:sldMkLst>
          <pc:docMk/>
          <pc:sldMk cId="627788104" sldId="261"/>
        </pc:sldMkLst>
        <pc:spChg chg="mod">
          <ac:chgData name="Ellie Downes" userId="S::e.downes@uwtsd.ac.uk::72e88bad-3bbf-408f-b922-95cfc211b5fc" providerId="AD" clId="Web-{C9C7F369-F140-7B58-4667-E6D6A20AAE87}" dt="2019-03-04T11:19:39.167" v="3" actId="20577"/>
          <ac:spMkLst>
            <pc:docMk/>
            <pc:sldMk cId="627788104" sldId="261"/>
            <ac:spMk id="5" creationId="{00000000-0000-0000-0000-000000000000}"/>
          </ac:spMkLst>
        </pc:spChg>
      </pc:sldChg>
      <pc:sldChg chg="ord">
        <pc:chgData name="Ellie Downes" userId="S::e.downes@uwtsd.ac.uk::72e88bad-3bbf-408f-b922-95cfc211b5fc" providerId="AD" clId="Web-{C9C7F369-F140-7B58-4667-E6D6A20AAE87}" dt="2019-03-04T11:26:54.559" v="5"/>
        <pc:sldMkLst>
          <pc:docMk/>
          <pc:sldMk cId="3025079208" sldId="274"/>
        </pc:sldMkLst>
      </pc:sldChg>
    </pc:docChg>
  </pc:docChgLst>
  <pc:docChgLst>
    <pc:chgData name="Ellie Downes" userId="10030000A5E4A7CB@LIVE.COM" providerId="AD" clId="Web-{7EC19267-2A25-4D38-962D-6D236D126E6E}"/>
  </pc:docChgLst>
  <pc:docChgLst>
    <pc:chgData name="Ellie Downes" userId="S::e.downes@uwtsd.ac.uk::72e88bad-3bbf-408f-b922-95cfc211b5fc" providerId="AD" clId="Web-{D8A4E602-F281-E8C9-0E20-37D01A31DFD3}"/>
    <pc:docChg chg="addSld modSld sldOrd">
      <pc:chgData name="Ellie Downes" userId="S::e.downes@uwtsd.ac.uk::72e88bad-3bbf-408f-b922-95cfc211b5fc" providerId="AD" clId="Web-{D8A4E602-F281-E8C9-0E20-37D01A31DFD3}" dt="2019-01-14T15:51:58.983" v="682" actId="20577"/>
      <pc:docMkLst>
        <pc:docMk/>
      </pc:docMkLst>
      <pc:sldChg chg="modSp mod modClrScheme chgLayout">
        <pc:chgData name="Ellie Downes" userId="S::e.downes@uwtsd.ac.uk::72e88bad-3bbf-408f-b922-95cfc211b5fc" providerId="AD" clId="Web-{D8A4E602-F281-E8C9-0E20-37D01A31DFD3}" dt="2019-01-14T15:24:27.681" v="325" actId="1076"/>
        <pc:sldMkLst>
          <pc:docMk/>
          <pc:sldMk cId="2135499108" sldId="257"/>
        </pc:sldMkLst>
        <pc:spChg chg="mod ord">
          <ac:chgData name="Ellie Downes" userId="S::e.downes@uwtsd.ac.uk::72e88bad-3bbf-408f-b922-95cfc211b5fc" providerId="AD" clId="Web-{D8A4E602-F281-E8C9-0E20-37D01A31DFD3}" dt="2019-01-14T15:24:25.306" v="324" actId="1076"/>
          <ac:spMkLst>
            <pc:docMk/>
            <pc:sldMk cId="2135499108" sldId="257"/>
            <ac:spMk id="2" creationId="{00000000-0000-0000-0000-000000000000}"/>
          </ac:spMkLst>
        </pc:spChg>
        <pc:spChg chg="mod ord">
          <ac:chgData name="Ellie Downes" userId="S::e.downes@uwtsd.ac.uk::72e88bad-3bbf-408f-b922-95cfc211b5fc" providerId="AD" clId="Web-{D8A4E602-F281-E8C9-0E20-37D01A31DFD3}" dt="2019-01-14T15:24:27.681" v="325" actId="1076"/>
          <ac:spMkLst>
            <pc:docMk/>
            <pc:sldMk cId="2135499108" sldId="257"/>
            <ac:spMk id="3" creationId="{00000000-0000-0000-0000-000000000000}"/>
          </ac:spMkLst>
        </pc:spChg>
      </pc:sldChg>
      <pc:sldChg chg="modSp mod modClrScheme chgLayout">
        <pc:chgData name="Ellie Downes" userId="S::e.downes@uwtsd.ac.uk::72e88bad-3bbf-408f-b922-95cfc211b5fc" providerId="AD" clId="Web-{D8A4E602-F281-E8C9-0E20-37D01A31DFD3}" dt="2019-01-14T15:23:35.946" v="317" actId="1076"/>
        <pc:sldMkLst>
          <pc:docMk/>
          <pc:sldMk cId="4029824977" sldId="259"/>
        </pc:sldMkLst>
        <pc:spChg chg="mod ord">
          <ac:chgData name="Ellie Downes" userId="S::e.downes@uwtsd.ac.uk::72e88bad-3bbf-408f-b922-95cfc211b5fc" providerId="AD" clId="Web-{D8A4E602-F281-E8C9-0E20-37D01A31DFD3}" dt="2019-01-14T15:23:33.540" v="316" actId="1076"/>
          <ac:spMkLst>
            <pc:docMk/>
            <pc:sldMk cId="4029824977" sldId="259"/>
            <ac:spMk id="4" creationId="{00000000-0000-0000-0000-000000000000}"/>
          </ac:spMkLst>
        </pc:spChg>
        <pc:spChg chg="mod ord">
          <ac:chgData name="Ellie Downes" userId="S::e.downes@uwtsd.ac.uk::72e88bad-3bbf-408f-b922-95cfc211b5fc" providerId="AD" clId="Web-{D8A4E602-F281-E8C9-0E20-37D01A31DFD3}" dt="2019-01-14T15:23:35.946" v="317" actId="1076"/>
          <ac:spMkLst>
            <pc:docMk/>
            <pc:sldMk cId="4029824977" sldId="259"/>
            <ac:spMk id="5" creationId="{00000000-0000-0000-0000-000000000000}"/>
          </ac:spMkLst>
        </pc:spChg>
      </pc:sldChg>
      <pc:sldChg chg="modSp">
        <pc:chgData name="Ellie Downes" userId="S::e.downes@uwtsd.ac.uk::72e88bad-3bbf-408f-b922-95cfc211b5fc" providerId="AD" clId="Web-{D8A4E602-F281-E8C9-0E20-37D01A31DFD3}" dt="2019-01-14T15:48:27.873" v="646" actId="20577"/>
        <pc:sldMkLst>
          <pc:docMk/>
          <pc:sldMk cId="23613969" sldId="267"/>
        </pc:sldMkLst>
        <pc:spChg chg="mod">
          <ac:chgData name="Ellie Downes" userId="S::e.downes@uwtsd.ac.uk::72e88bad-3bbf-408f-b922-95cfc211b5fc" providerId="AD" clId="Web-{D8A4E602-F281-E8C9-0E20-37D01A31DFD3}" dt="2019-01-14T15:48:27.873" v="646" actId="20577"/>
          <ac:spMkLst>
            <pc:docMk/>
            <pc:sldMk cId="23613969" sldId="267"/>
            <ac:spMk id="2" creationId="{00000000-0000-0000-0000-000000000000}"/>
          </ac:spMkLst>
        </pc:spChg>
      </pc:sldChg>
      <pc:sldChg chg="modSp new mod ord modClrScheme chgLayout">
        <pc:chgData name="Ellie Downes" userId="S::e.downes@uwtsd.ac.uk::72e88bad-3bbf-408f-b922-95cfc211b5fc" providerId="AD" clId="Web-{D8A4E602-F281-E8C9-0E20-37D01A31DFD3}" dt="2019-01-14T15:51:58.983" v="681" actId="20577"/>
        <pc:sldMkLst>
          <pc:docMk/>
          <pc:sldMk cId="1899615296" sldId="270"/>
        </pc:sldMkLst>
        <pc:spChg chg="mod ord">
          <ac:chgData name="Ellie Downes" userId="S::e.downes@uwtsd.ac.uk::72e88bad-3bbf-408f-b922-95cfc211b5fc" providerId="AD" clId="Web-{D8A4E602-F281-E8C9-0E20-37D01A31DFD3}" dt="2019-01-14T15:51:58.983" v="681" actId="20577"/>
          <ac:spMkLst>
            <pc:docMk/>
            <pc:sldMk cId="1899615296" sldId="270"/>
            <ac:spMk id="2" creationId="{8CD5DF56-B06B-4B14-BAF2-EC310399536D}"/>
          </ac:spMkLst>
        </pc:spChg>
        <pc:spChg chg="mod ord">
          <ac:chgData name="Ellie Downes" userId="S::e.downes@uwtsd.ac.uk::72e88bad-3bbf-408f-b922-95cfc211b5fc" providerId="AD" clId="Web-{D8A4E602-F281-E8C9-0E20-37D01A31DFD3}" dt="2019-01-14T15:51:40.483" v="668" actId="14100"/>
          <ac:spMkLst>
            <pc:docMk/>
            <pc:sldMk cId="1899615296" sldId="270"/>
            <ac:spMk id="3" creationId="{0ADE707B-8A29-487B-8294-C40261F08428}"/>
          </ac:spMkLst>
        </pc:spChg>
      </pc:sldChg>
    </pc:docChg>
  </pc:docChgLst>
  <pc:docChgLst>
    <pc:chgData name="Ellie Downes" userId="72e88bad-3bbf-408f-b922-95cfc211b5fc" providerId="ADAL" clId="{FE4E0E0E-43A2-47C6-81D0-F6DE5029A9FB}"/>
    <pc:docChg chg="undo custSel mod addSld delSld modSld sldOrd">
      <pc:chgData name="Ellie Downes" userId="72e88bad-3bbf-408f-b922-95cfc211b5fc" providerId="ADAL" clId="{FE4E0E0E-43A2-47C6-81D0-F6DE5029A9FB}" dt="2019-01-23T15:14:38.936" v="7494" actId="20577"/>
      <pc:docMkLst>
        <pc:docMk/>
      </pc:docMkLst>
      <pc:sldChg chg="modSp">
        <pc:chgData name="Ellie Downes" userId="72e88bad-3bbf-408f-b922-95cfc211b5fc" providerId="ADAL" clId="{FE4E0E0E-43A2-47C6-81D0-F6DE5029A9FB}" dt="2019-01-23T15:14:38.936" v="7494" actId="20577"/>
        <pc:sldMkLst>
          <pc:docMk/>
          <pc:sldMk cId="2135499108" sldId="257"/>
        </pc:sldMkLst>
        <pc:spChg chg="mod">
          <ac:chgData name="Ellie Downes" userId="72e88bad-3bbf-408f-b922-95cfc211b5fc" providerId="ADAL" clId="{FE4E0E0E-43A2-47C6-81D0-F6DE5029A9FB}" dt="2019-01-23T15:14:38.936" v="7494" actId="20577"/>
          <ac:spMkLst>
            <pc:docMk/>
            <pc:sldMk cId="2135499108" sldId="257"/>
            <ac:spMk id="3" creationId="{00000000-0000-0000-0000-000000000000}"/>
          </ac:spMkLst>
        </pc:spChg>
      </pc:sldChg>
      <pc:sldChg chg="modSp del">
        <pc:chgData name="Ellie Downes" userId="72e88bad-3bbf-408f-b922-95cfc211b5fc" providerId="ADAL" clId="{FE4E0E0E-43A2-47C6-81D0-F6DE5029A9FB}" dt="2019-01-22T14:30:01.527" v="3177" actId="2696"/>
        <pc:sldMkLst>
          <pc:docMk/>
          <pc:sldMk cId="2508110496" sldId="258"/>
        </pc:sldMkLst>
        <pc:picChg chg="mod">
          <ac:chgData name="Ellie Downes" userId="72e88bad-3bbf-408f-b922-95cfc211b5fc" providerId="ADAL" clId="{FE4E0E0E-43A2-47C6-81D0-F6DE5029A9FB}" dt="2019-01-22T13:56:46.728" v="813" actId="1076"/>
          <ac:picMkLst>
            <pc:docMk/>
            <pc:sldMk cId="2508110496" sldId="258"/>
            <ac:picMk id="3" creationId="{00000000-0000-0000-0000-000000000000}"/>
          </ac:picMkLst>
        </pc:picChg>
      </pc:sldChg>
      <pc:sldChg chg="modSp">
        <pc:chgData name="Ellie Downes" userId="72e88bad-3bbf-408f-b922-95cfc211b5fc" providerId="ADAL" clId="{FE4E0E0E-43A2-47C6-81D0-F6DE5029A9FB}" dt="2019-01-23T15:14:27.606" v="7489" actId="20577"/>
        <pc:sldMkLst>
          <pc:docMk/>
          <pc:sldMk cId="4029824977" sldId="259"/>
        </pc:sldMkLst>
        <pc:spChg chg="mod">
          <ac:chgData name="Ellie Downes" userId="72e88bad-3bbf-408f-b922-95cfc211b5fc" providerId="ADAL" clId="{FE4E0E0E-43A2-47C6-81D0-F6DE5029A9FB}" dt="2019-01-23T15:14:27.606" v="7489" actId="20577"/>
          <ac:spMkLst>
            <pc:docMk/>
            <pc:sldMk cId="4029824977" sldId="259"/>
            <ac:spMk id="5" creationId="{00000000-0000-0000-0000-000000000000}"/>
          </ac:spMkLst>
        </pc:spChg>
      </pc:sldChg>
      <pc:sldChg chg="del">
        <pc:chgData name="Ellie Downes" userId="72e88bad-3bbf-408f-b922-95cfc211b5fc" providerId="ADAL" clId="{FE4E0E0E-43A2-47C6-81D0-F6DE5029A9FB}" dt="2019-01-22T12:23:58.886" v="1" actId="2696"/>
        <pc:sldMkLst>
          <pc:docMk/>
          <pc:sldMk cId="2776325966" sldId="263"/>
        </pc:sldMkLst>
      </pc:sldChg>
      <pc:sldChg chg="addSp delSp modSp modNotesTx">
        <pc:chgData name="Ellie Downes" userId="72e88bad-3bbf-408f-b922-95cfc211b5fc" providerId="ADAL" clId="{FE4E0E0E-43A2-47C6-81D0-F6DE5029A9FB}" dt="2019-01-22T14:03:32.082" v="1104"/>
        <pc:sldMkLst>
          <pc:docMk/>
          <pc:sldMk cId="2387791347" sldId="264"/>
        </pc:sldMkLst>
        <pc:spChg chg="add del mod">
          <ac:chgData name="Ellie Downes" userId="72e88bad-3bbf-408f-b922-95cfc211b5fc" providerId="ADAL" clId="{FE4E0E0E-43A2-47C6-81D0-F6DE5029A9FB}" dt="2019-01-22T14:03:32.082" v="1104"/>
          <ac:spMkLst>
            <pc:docMk/>
            <pc:sldMk cId="2387791347" sldId="264"/>
            <ac:spMk id="2" creationId="{955BE3C1-F457-4D0D-B17D-D8AE9621F695}"/>
          </ac:spMkLst>
        </pc:spChg>
      </pc:sldChg>
      <pc:sldChg chg="modSp ord">
        <pc:chgData name="Ellie Downes" userId="72e88bad-3bbf-408f-b922-95cfc211b5fc" providerId="ADAL" clId="{FE4E0E0E-43A2-47C6-81D0-F6DE5029A9FB}" dt="2019-01-22T16:04:40.037" v="6168" actId="113"/>
        <pc:sldMkLst>
          <pc:docMk/>
          <pc:sldMk cId="3195208599" sldId="265"/>
        </pc:sldMkLst>
        <pc:spChg chg="mod">
          <ac:chgData name="Ellie Downes" userId="72e88bad-3bbf-408f-b922-95cfc211b5fc" providerId="ADAL" clId="{FE4E0E0E-43A2-47C6-81D0-F6DE5029A9FB}" dt="2019-01-22T16:03:42.897" v="6163" actId="20577"/>
          <ac:spMkLst>
            <pc:docMk/>
            <pc:sldMk cId="3195208599" sldId="265"/>
            <ac:spMk id="3" creationId="{00000000-0000-0000-0000-000000000000}"/>
          </ac:spMkLst>
        </pc:spChg>
        <pc:spChg chg="mod">
          <ac:chgData name="Ellie Downes" userId="72e88bad-3bbf-408f-b922-95cfc211b5fc" providerId="ADAL" clId="{FE4E0E0E-43A2-47C6-81D0-F6DE5029A9FB}" dt="2019-01-22T16:04:40.037" v="6168" actId="113"/>
          <ac:spMkLst>
            <pc:docMk/>
            <pc:sldMk cId="3195208599" sldId="265"/>
            <ac:spMk id="4" creationId="{00000000-0000-0000-0000-000000000000}"/>
          </ac:spMkLst>
        </pc:spChg>
      </pc:sldChg>
      <pc:sldChg chg="modSp">
        <pc:chgData name="Ellie Downes" userId="72e88bad-3bbf-408f-b922-95cfc211b5fc" providerId="ADAL" clId="{FE4E0E0E-43A2-47C6-81D0-F6DE5029A9FB}" dt="2019-01-23T15:10:02.548" v="7083" actId="20577"/>
        <pc:sldMkLst>
          <pc:docMk/>
          <pc:sldMk cId="23613969" sldId="267"/>
        </pc:sldMkLst>
        <pc:spChg chg="mod">
          <ac:chgData name="Ellie Downes" userId="72e88bad-3bbf-408f-b922-95cfc211b5fc" providerId="ADAL" clId="{FE4E0E0E-43A2-47C6-81D0-F6DE5029A9FB}" dt="2019-01-23T15:09:54.792" v="7065" actId="5793"/>
          <ac:spMkLst>
            <pc:docMk/>
            <pc:sldMk cId="23613969" sldId="267"/>
            <ac:spMk id="2" creationId="{00000000-0000-0000-0000-000000000000}"/>
          </ac:spMkLst>
        </pc:spChg>
        <pc:spChg chg="mod">
          <ac:chgData name="Ellie Downes" userId="72e88bad-3bbf-408f-b922-95cfc211b5fc" providerId="ADAL" clId="{FE4E0E0E-43A2-47C6-81D0-F6DE5029A9FB}" dt="2019-01-23T15:10:02.548" v="7083" actId="20577"/>
          <ac:spMkLst>
            <pc:docMk/>
            <pc:sldMk cId="23613969" sldId="267"/>
            <ac:spMk id="3" creationId="{00000000-0000-0000-0000-000000000000}"/>
          </ac:spMkLst>
        </pc:spChg>
      </pc:sldChg>
      <pc:sldChg chg="addSp delSp modSp ord modNotesTx">
        <pc:chgData name="Ellie Downes" userId="72e88bad-3bbf-408f-b922-95cfc211b5fc" providerId="ADAL" clId="{FE4E0E0E-43A2-47C6-81D0-F6DE5029A9FB}" dt="2019-01-22T14:05:24.347" v="1120" actId="20577"/>
        <pc:sldMkLst>
          <pc:docMk/>
          <pc:sldMk cId="176239941" sldId="268"/>
        </pc:sldMkLst>
        <pc:spChg chg="mod">
          <ac:chgData name="Ellie Downes" userId="72e88bad-3bbf-408f-b922-95cfc211b5fc" providerId="ADAL" clId="{FE4E0E0E-43A2-47C6-81D0-F6DE5029A9FB}" dt="2019-01-22T13:55:46.026" v="807" actId="1076"/>
          <ac:spMkLst>
            <pc:docMk/>
            <pc:sldMk cId="176239941" sldId="268"/>
            <ac:spMk id="2" creationId="{00000000-0000-0000-0000-000000000000}"/>
          </ac:spMkLst>
        </pc:spChg>
        <pc:spChg chg="mod">
          <ac:chgData name="Ellie Downes" userId="72e88bad-3bbf-408f-b922-95cfc211b5fc" providerId="ADAL" clId="{FE4E0E0E-43A2-47C6-81D0-F6DE5029A9FB}" dt="2019-01-22T13:55:58.317" v="811" actId="1076"/>
          <ac:spMkLst>
            <pc:docMk/>
            <pc:sldMk cId="176239941" sldId="268"/>
            <ac:spMk id="3" creationId="{00000000-0000-0000-0000-000000000000}"/>
          </ac:spMkLst>
        </pc:spChg>
        <pc:spChg chg="mod">
          <ac:chgData name="Ellie Downes" userId="72e88bad-3bbf-408f-b922-95cfc211b5fc" providerId="ADAL" clId="{FE4E0E0E-43A2-47C6-81D0-F6DE5029A9FB}" dt="2019-01-22T13:55:52.268" v="809" actId="1076"/>
          <ac:spMkLst>
            <pc:docMk/>
            <pc:sldMk cId="176239941" sldId="268"/>
            <ac:spMk id="4" creationId="{00000000-0000-0000-0000-000000000000}"/>
          </ac:spMkLst>
        </pc:spChg>
        <pc:spChg chg="del mod">
          <ac:chgData name="Ellie Downes" userId="72e88bad-3bbf-408f-b922-95cfc211b5fc" providerId="ADAL" clId="{FE4E0E0E-43A2-47C6-81D0-F6DE5029A9FB}" dt="2019-01-22T13:54:59.081" v="803"/>
          <ac:spMkLst>
            <pc:docMk/>
            <pc:sldMk cId="176239941" sldId="268"/>
            <ac:spMk id="5" creationId="{00000000-0000-0000-0000-000000000000}"/>
          </ac:spMkLst>
        </pc:spChg>
        <pc:spChg chg="add del mod">
          <ac:chgData name="Ellie Downes" userId="72e88bad-3bbf-408f-b922-95cfc211b5fc" providerId="ADAL" clId="{FE4E0E0E-43A2-47C6-81D0-F6DE5029A9FB}" dt="2019-01-22T14:03:44.667" v="1107"/>
          <ac:spMkLst>
            <pc:docMk/>
            <pc:sldMk cId="176239941" sldId="268"/>
            <ac:spMk id="6" creationId="{61E07D79-05B2-4822-8100-C87E3209E86D}"/>
          </ac:spMkLst>
        </pc:spChg>
      </pc:sldChg>
      <pc:sldChg chg="modSp del ord">
        <pc:chgData name="Ellie Downes" userId="72e88bad-3bbf-408f-b922-95cfc211b5fc" providerId="ADAL" clId="{FE4E0E0E-43A2-47C6-81D0-F6DE5029A9FB}" dt="2019-01-22T14:06:07.131" v="1125" actId="2696"/>
        <pc:sldMkLst>
          <pc:docMk/>
          <pc:sldMk cId="390147328" sldId="269"/>
        </pc:sldMkLst>
        <pc:spChg chg="mod">
          <ac:chgData name="Ellie Downes" userId="72e88bad-3bbf-408f-b922-95cfc211b5fc" providerId="ADAL" clId="{FE4E0E0E-43A2-47C6-81D0-F6DE5029A9FB}" dt="2019-01-22T14:06:01.994" v="1124" actId="27636"/>
          <ac:spMkLst>
            <pc:docMk/>
            <pc:sldMk cId="390147328" sldId="269"/>
            <ac:spMk id="2" creationId="{00000000-0000-0000-0000-000000000000}"/>
          </ac:spMkLst>
        </pc:spChg>
      </pc:sldChg>
      <pc:sldChg chg="modSp modNotesTx">
        <pc:chgData name="Ellie Downes" userId="72e88bad-3bbf-408f-b922-95cfc211b5fc" providerId="ADAL" clId="{FE4E0E0E-43A2-47C6-81D0-F6DE5029A9FB}" dt="2019-01-23T15:13:01.353" v="7481" actId="14100"/>
        <pc:sldMkLst>
          <pc:docMk/>
          <pc:sldMk cId="1899615296" sldId="270"/>
        </pc:sldMkLst>
        <pc:spChg chg="mod">
          <ac:chgData name="Ellie Downes" userId="72e88bad-3bbf-408f-b922-95cfc211b5fc" providerId="ADAL" clId="{FE4E0E0E-43A2-47C6-81D0-F6DE5029A9FB}" dt="2019-01-23T15:13:01.353" v="7481" actId="14100"/>
          <ac:spMkLst>
            <pc:docMk/>
            <pc:sldMk cId="1899615296" sldId="270"/>
            <ac:spMk id="2" creationId="{8CD5DF56-B06B-4B14-BAF2-EC310399536D}"/>
          </ac:spMkLst>
        </pc:spChg>
      </pc:sldChg>
      <pc:sldChg chg="ord">
        <pc:chgData name="Ellie Downes" userId="72e88bad-3bbf-408f-b922-95cfc211b5fc" providerId="ADAL" clId="{FE4E0E0E-43A2-47C6-81D0-F6DE5029A9FB}" dt="2019-01-22T12:24:30.840" v="4"/>
        <pc:sldMkLst>
          <pc:docMk/>
          <pc:sldMk cId="2034271860" sldId="271"/>
        </pc:sldMkLst>
      </pc:sldChg>
      <pc:sldChg chg="ord">
        <pc:chgData name="Ellie Downes" userId="72e88bad-3bbf-408f-b922-95cfc211b5fc" providerId="ADAL" clId="{FE4E0E0E-43A2-47C6-81D0-F6DE5029A9FB}" dt="2019-01-22T12:24:33.351" v="5"/>
        <pc:sldMkLst>
          <pc:docMk/>
          <pc:sldMk cId="1073638521" sldId="272"/>
        </pc:sldMkLst>
      </pc:sldChg>
      <pc:sldChg chg="addSp modSp add ord modNotesTx">
        <pc:chgData name="Ellie Downes" userId="72e88bad-3bbf-408f-b922-95cfc211b5fc" providerId="ADAL" clId="{FE4E0E0E-43A2-47C6-81D0-F6DE5029A9FB}" dt="2019-01-23T15:07:32.957" v="6915" actId="20577"/>
        <pc:sldMkLst>
          <pc:docMk/>
          <pc:sldMk cId="314607196" sldId="273"/>
        </pc:sldMkLst>
        <pc:picChg chg="add mod">
          <ac:chgData name="Ellie Downes" userId="72e88bad-3bbf-408f-b922-95cfc211b5fc" providerId="ADAL" clId="{FE4E0E0E-43A2-47C6-81D0-F6DE5029A9FB}" dt="2019-01-22T16:04:12.158" v="6165" actId="14100"/>
          <ac:picMkLst>
            <pc:docMk/>
            <pc:sldMk cId="314607196" sldId="273"/>
            <ac:picMk id="3" creationId="{18514215-5E49-4785-9407-373C55101C55}"/>
          </ac:picMkLst>
        </pc:picChg>
      </pc:sldChg>
      <pc:sldChg chg="modSp add">
        <pc:chgData name="Ellie Downes" userId="72e88bad-3bbf-408f-b922-95cfc211b5fc" providerId="ADAL" clId="{FE4E0E0E-43A2-47C6-81D0-F6DE5029A9FB}" dt="2019-01-22T15:05:16.311" v="4611" actId="1076"/>
        <pc:sldMkLst>
          <pc:docMk/>
          <pc:sldMk cId="3025079208" sldId="274"/>
        </pc:sldMkLst>
        <pc:spChg chg="mod">
          <ac:chgData name="Ellie Downes" userId="72e88bad-3bbf-408f-b922-95cfc211b5fc" providerId="ADAL" clId="{FE4E0E0E-43A2-47C6-81D0-F6DE5029A9FB}" dt="2019-01-22T15:05:16.311" v="4611" actId="1076"/>
          <ac:spMkLst>
            <pc:docMk/>
            <pc:sldMk cId="3025079208" sldId="274"/>
            <ac:spMk id="2" creationId="{38FB741D-0B70-42C5-A7CA-B745E31E6BFC}"/>
          </ac:spMkLst>
        </pc:spChg>
        <pc:spChg chg="mod">
          <ac:chgData name="Ellie Downes" userId="72e88bad-3bbf-408f-b922-95cfc211b5fc" providerId="ADAL" clId="{FE4E0E0E-43A2-47C6-81D0-F6DE5029A9FB}" dt="2019-01-22T13:09:38.995" v="22" actId="1076"/>
          <ac:spMkLst>
            <pc:docMk/>
            <pc:sldMk cId="3025079208" sldId="274"/>
            <ac:spMk id="3" creationId="{8AFA42CB-53D4-442B-BA97-7576F0EF52F3}"/>
          </ac:spMkLst>
        </pc:spChg>
      </pc:sldChg>
      <pc:sldChg chg="addSp delSp modSp add ord modNotesTx">
        <pc:chgData name="Ellie Downes" userId="72e88bad-3bbf-408f-b922-95cfc211b5fc" providerId="ADAL" clId="{FE4E0E0E-43A2-47C6-81D0-F6DE5029A9FB}" dt="2019-01-22T16:05:38.069" v="6202" actId="20577"/>
        <pc:sldMkLst>
          <pc:docMk/>
          <pc:sldMk cId="3041372879" sldId="275"/>
        </pc:sldMkLst>
        <pc:spChg chg="add del mod">
          <ac:chgData name="Ellie Downes" userId="72e88bad-3bbf-408f-b922-95cfc211b5fc" providerId="ADAL" clId="{FE4E0E0E-43A2-47C6-81D0-F6DE5029A9FB}" dt="2019-01-22T14:04:14.310" v="1111" actId="478"/>
          <ac:spMkLst>
            <pc:docMk/>
            <pc:sldMk cId="3041372879" sldId="275"/>
            <ac:spMk id="5" creationId="{E2698AD1-0C9A-4DDB-A2B9-A033488FE7EF}"/>
          </ac:spMkLst>
        </pc:spChg>
        <pc:graphicFrameChg chg="add mod">
          <ac:chgData name="Ellie Downes" userId="72e88bad-3bbf-408f-b922-95cfc211b5fc" providerId="ADAL" clId="{FE4E0E0E-43A2-47C6-81D0-F6DE5029A9FB}" dt="2019-01-22T14:05:07.058" v="1118" actId="207"/>
          <ac:graphicFrameMkLst>
            <pc:docMk/>
            <pc:sldMk cId="3041372879" sldId="275"/>
            <ac:graphicFrameMk id="4" creationId="{E8C1E67B-81F4-44FB-8C98-8F1FE84FFD65}"/>
          </ac:graphicFrameMkLst>
        </pc:graphicFrameChg>
      </pc:sldChg>
      <pc:sldChg chg="addSp delSp modSp add mod setBg delDesignElem">
        <pc:chgData name="Ellie Downes" userId="72e88bad-3bbf-408f-b922-95cfc211b5fc" providerId="ADAL" clId="{FE4E0E0E-43A2-47C6-81D0-F6DE5029A9FB}" dt="2019-01-22T14:50:12.096" v="3439" actId="2710"/>
        <pc:sldMkLst>
          <pc:docMk/>
          <pc:sldMk cId="2213461474" sldId="276"/>
        </pc:sldMkLst>
        <pc:spChg chg="add mod">
          <ac:chgData name="Ellie Downes" userId="72e88bad-3bbf-408f-b922-95cfc211b5fc" providerId="ADAL" clId="{FE4E0E0E-43A2-47C6-81D0-F6DE5029A9FB}" dt="2019-01-22T14:49:46.361" v="3428" actId="403"/>
          <ac:spMkLst>
            <pc:docMk/>
            <pc:sldMk cId="2213461474" sldId="276"/>
            <ac:spMk id="2" creationId="{EE5460F9-A3F7-4CB1-BCF4-7165D5C26013}"/>
          </ac:spMkLst>
        </pc:spChg>
        <pc:spChg chg="add mod ord">
          <ac:chgData name="Ellie Downes" userId="72e88bad-3bbf-408f-b922-95cfc211b5fc" providerId="ADAL" clId="{FE4E0E0E-43A2-47C6-81D0-F6DE5029A9FB}" dt="2019-01-22T14:50:12.096" v="3439" actId="2710"/>
          <ac:spMkLst>
            <pc:docMk/>
            <pc:sldMk cId="2213461474" sldId="276"/>
            <ac:spMk id="3" creationId="{038D42F3-D69D-4156-B8D2-1E0A61B6B92C}"/>
          </ac:spMkLst>
        </pc:spChg>
        <pc:spChg chg="add del">
          <ac:chgData name="Ellie Downes" userId="72e88bad-3bbf-408f-b922-95cfc211b5fc" providerId="ADAL" clId="{FE4E0E0E-43A2-47C6-81D0-F6DE5029A9FB}" dt="2019-01-22T14:36:05.431" v="3194" actId="26606"/>
          <ac:spMkLst>
            <pc:docMk/>
            <pc:sldMk cId="2213461474" sldId="276"/>
            <ac:spMk id="10" creationId="{3CD9DF72-87A3-404E-A828-84CBF11A8303}"/>
          </ac:spMkLst>
        </pc:spChg>
        <pc:spChg chg="add del mod">
          <ac:chgData name="Ellie Downes" userId="72e88bad-3bbf-408f-b922-95cfc211b5fc" providerId="ADAL" clId="{FE4E0E0E-43A2-47C6-81D0-F6DE5029A9FB}" dt="2019-01-22T14:47:01.782" v="3352"/>
          <ac:spMkLst>
            <pc:docMk/>
            <pc:sldMk cId="2213461474" sldId="276"/>
            <ac:spMk id="11" creationId="{7F678448-1946-472F-93D7-F509315B2BCD}"/>
          </ac:spMkLst>
        </pc:spChg>
        <pc:spChg chg="add del mod">
          <ac:chgData name="Ellie Downes" userId="72e88bad-3bbf-408f-b922-95cfc211b5fc" providerId="ADAL" clId="{FE4E0E0E-43A2-47C6-81D0-F6DE5029A9FB}" dt="2019-01-22T14:47:01.782" v="3352"/>
          <ac:spMkLst>
            <pc:docMk/>
            <pc:sldMk cId="2213461474" sldId="276"/>
            <ac:spMk id="13" creationId="{06164F46-C3C2-4938-9068-9F2D3B74F571}"/>
          </ac:spMkLst>
        </pc:spChg>
        <pc:spChg chg="add del">
          <ac:chgData name="Ellie Downes" userId="72e88bad-3bbf-408f-b922-95cfc211b5fc" providerId="ADAL" clId="{FE4E0E0E-43A2-47C6-81D0-F6DE5029A9FB}" dt="2019-01-22T14:46:24.437" v="3349" actId="26606"/>
          <ac:spMkLst>
            <pc:docMk/>
            <pc:sldMk cId="2213461474" sldId="276"/>
            <ac:spMk id="17" creationId="{4038CB10-1F5C-4D54-9DF7-12586DE5B007}"/>
          </ac:spMkLst>
        </pc:spChg>
        <pc:spChg chg="add del">
          <ac:chgData name="Ellie Downes" userId="72e88bad-3bbf-408f-b922-95cfc211b5fc" providerId="ADAL" clId="{FE4E0E0E-43A2-47C6-81D0-F6DE5029A9FB}" dt="2019-01-22T14:46:24.437" v="3349" actId="26606"/>
          <ac:spMkLst>
            <pc:docMk/>
            <pc:sldMk cId="2213461474" sldId="276"/>
            <ac:spMk id="19" creationId="{73ED6512-6858-4552-B699-9A97FE9A4EA2}"/>
          </ac:spMkLst>
        </pc:spChg>
        <pc:spChg chg="add del">
          <ac:chgData name="Ellie Downes" userId="72e88bad-3bbf-408f-b922-95cfc211b5fc" providerId="ADAL" clId="{FE4E0E0E-43A2-47C6-81D0-F6DE5029A9FB}" dt="2019-01-22T14:47:01.782" v="3352"/>
          <ac:spMkLst>
            <pc:docMk/>
            <pc:sldMk cId="2213461474" sldId="276"/>
            <ac:spMk id="24" creationId="{99899462-FC16-43B0-966B-FCA263450716}"/>
          </ac:spMkLst>
        </pc:spChg>
        <pc:picChg chg="add del mod ord">
          <ac:chgData name="Ellie Downes" userId="72e88bad-3bbf-408f-b922-95cfc211b5fc" providerId="ADAL" clId="{FE4E0E0E-43A2-47C6-81D0-F6DE5029A9FB}" dt="2019-01-22T14:46:03.001" v="3342" actId="478"/>
          <ac:picMkLst>
            <pc:docMk/>
            <pc:sldMk cId="2213461474" sldId="276"/>
            <ac:picMk id="5" creationId="{44B011E7-C15A-4EFD-B5D7-3D35D27E5B01}"/>
          </ac:picMkLst>
        </pc:picChg>
        <pc:picChg chg="add del mod">
          <ac:chgData name="Ellie Downes" userId="72e88bad-3bbf-408f-b922-95cfc211b5fc" providerId="ADAL" clId="{FE4E0E0E-43A2-47C6-81D0-F6DE5029A9FB}" dt="2019-01-22T14:49:29.429" v="3421"/>
          <ac:picMkLst>
            <pc:docMk/>
            <pc:sldMk cId="2213461474" sldId="276"/>
            <ac:picMk id="7" creationId="{48B841E5-684B-4500-B9EF-83D77627BD8B}"/>
          </ac:picMkLst>
        </pc:picChg>
        <pc:picChg chg="add del mod">
          <ac:chgData name="Ellie Downes" userId="72e88bad-3bbf-408f-b922-95cfc211b5fc" providerId="ADAL" clId="{FE4E0E0E-43A2-47C6-81D0-F6DE5029A9FB}" dt="2019-01-22T14:49:29.429" v="3421"/>
          <ac:picMkLst>
            <pc:docMk/>
            <pc:sldMk cId="2213461474" sldId="276"/>
            <ac:picMk id="9" creationId="{865DCD67-0B97-43C3-92B1-F20A3A28C400}"/>
          </ac:picMkLst>
        </pc:picChg>
        <pc:cxnChg chg="add del">
          <ac:chgData name="Ellie Downes" userId="72e88bad-3bbf-408f-b922-95cfc211b5fc" providerId="ADAL" clId="{FE4E0E0E-43A2-47C6-81D0-F6DE5029A9FB}" dt="2019-01-22T14:36:05.431" v="3194" actId="26606"/>
          <ac:cxnSpMkLst>
            <pc:docMk/>
            <pc:sldMk cId="2213461474" sldId="276"/>
            <ac:cxnSpMk id="12" creationId="{20E3A342-4D61-4E3F-AF90-1AB42AEB96CC}"/>
          </ac:cxnSpMkLst>
        </pc:cxnChg>
        <pc:cxnChg chg="add del">
          <ac:chgData name="Ellie Downes" userId="72e88bad-3bbf-408f-b922-95cfc211b5fc" providerId="ADAL" clId="{FE4E0E0E-43A2-47C6-81D0-F6DE5029A9FB}" dt="2019-01-22T14:47:01.782" v="3352"/>
          <ac:cxnSpMkLst>
            <pc:docMk/>
            <pc:sldMk cId="2213461474" sldId="276"/>
            <ac:cxnSpMk id="26" creationId="{AAFEA932-2DF1-410C-A00A-7A1E7DBF7511}"/>
          </ac:cxnSpMkLst>
        </pc:cxnChg>
      </pc:sldChg>
      <pc:sldChg chg="addSp delSp modSp add">
        <pc:chgData name="Ellie Downes" userId="72e88bad-3bbf-408f-b922-95cfc211b5fc" providerId="ADAL" clId="{FE4E0E0E-43A2-47C6-81D0-F6DE5029A9FB}" dt="2019-01-22T14:56:23.335" v="3757" actId="1076"/>
        <pc:sldMkLst>
          <pc:docMk/>
          <pc:sldMk cId="3334847427" sldId="277"/>
        </pc:sldMkLst>
        <pc:spChg chg="add mod">
          <ac:chgData name="Ellie Downes" userId="72e88bad-3bbf-408f-b922-95cfc211b5fc" providerId="ADAL" clId="{FE4E0E0E-43A2-47C6-81D0-F6DE5029A9FB}" dt="2019-01-22T14:52:45.496" v="3713" actId="403"/>
          <ac:spMkLst>
            <pc:docMk/>
            <pc:sldMk cId="3334847427" sldId="277"/>
            <ac:spMk id="4" creationId="{A6819770-8DF6-4269-ABC5-45EDD09A0DDD}"/>
          </ac:spMkLst>
        </pc:spChg>
        <pc:picChg chg="add mod">
          <ac:chgData name="Ellie Downes" userId="72e88bad-3bbf-408f-b922-95cfc211b5fc" providerId="ADAL" clId="{FE4E0E0E-43A2-47C6-81D0-F6DE5029A9FB}" dt="2019-01-22T14:50:29.785" v="3444" actId="1076"/>
          <ac:picMkLst>
            <pc:docMk/>
            <pc:sldMk cId="3334847427" sldId="277"/>
            <ac:picMk id="2" creationId="{AAF256C0-39A2-4BA0-AB2C-53C740C44D32}"/>
          </ac:picMkLst>
        </pc:picChg>
        <pc:picChg chg="add mod">
          <ac:chgData name="Ellie Downes" userId="72e88bad-3bbf-408f-b922-95cfc211b5fc" providerId="ADAL" clId="{FE4E0E0E-43A2-47C6-81D0-F6DE5029A9FB}" dt="2019-01-22T14:50:34.646" v="3445" actId="1076"/>
          <ac:picMkLst>
            <pc:docMk/>
            <pc:sldMk cId="3334847427" sldId="277"/>
            <ac:picMk id="3" creationId="{3F807F2C-DB0C-480F-A3AA-028F9B239553}"/>
          </ac:picMkLst>
        </pc:picChg>
        <pc:cxnChg chg="add del mod">
          <ac:chgData name="Ellie Downes" userId="72e88bad-3bbf-408f-b922-95cfc211b5fc" providerId="ADAL" clId="{FE4E0E0E-43A2-47C6-81D0-F6DE5029A9FB}" dt="2019-01-22T14:55:31.124" v="3724" actId="478"/>
          <ac:cxnSpMkLst>
            <pc:docMk/>
            <pc:sldMk cId="3334847427" sldId="277"/>
            <ac:cxnSpMk id="6" creationId="{638130D9-AFB8-4859-8BA3-556EEDA27BC2}"/>
          </ac:cxnSpMkLst>
        </pc:cxnChg>
        <pc:cxnChg chg="add del mod">
          <ac:chgData name="Ellie Downes" userId="72e88bad-3bbf-408f-b922-95cfc211b5fc" providerId="ADAL" clId="{FE4E0E0E-43A2-47C6-81D0-F6DE5029A9FB}" dt="2019-01-22T14:55:12.963" v="3721" actId="478"/>
          <ac:cxnSpMkLst>
            <pc:docMk/>
            <pc:sldMk cId="3334847427" sldId="277"/>
            <ac:cxnSpMk id="10" creationId="{D76EA7A2-D98E-4AF9-A41B-73A5987A112B}"/>
          </ac:cxnSpMkLst>
        </pc:cxnChg>
        <pc:cxnChg chg="add mod">
          <ac:chgData name="Ellie Downes" userId="72e88bad-3bbf-408f-b922-95cfc211b5fc" providerId="ADAL" clId="{FE4E0E0E-43A2-47C6-81D0-F6DE5029A9FB}" dt="2019-01-22T14:56:02.184" v="3756" actId="14100"/>
          <ac:cxnSpMkLst>
            <pc:docMk/>
            <pc:sldMk cId="3334847427" sldId="277"/>
            <ac:cxnSpMk id="13" creationId="{1090602D-E533-4F7D-BF51-DD59FD29DA75}"/>
          </ac:cxnSpMkLst>
        </pc:cxnChg>
        <pc:cxnChg chg="add mod">
          <ac:chgData name="Ellie Downes" userId="72e88bad-3bbf-408f-b922-95cfc211b5fc" providerId="ADAL" clId="{FE4E0E0E-43A2-47C6-81D0-F6DE5029A9FB}" dt="2019-01-22T14:56:23.335" v="3757" actId="1076"/>
          <ac:cxnSpMkLst>
            <pc:docMk/>
            <pc:sldMk cId="3334847427" sldId="277"/>
            <ac:cxnSpMk id="14" creationId="{26374003-20CC-442A-AA3A-AC5751DB54D3}"/>
          </ac:cxnSpMkLst>
        </pc:cxnChg>
      </pc:sldChg>
      <pc:sldChg chg="addSp delSp modSp add modAnim modNotesTx">
        <pc:chgData name="Ellie Downes" userId="72e88bad-3bbf-408f-b922-95cfc211b5fc" providerId="ADAL" clId="{FE4E0E0E-43A2-47C6-81D0-F6DE5029A9FB}" dt="2019-01-22T15:09:36.742" v="4652"/>
        <pc:sldMkLst>
          <pc:docMk/>
          <pc:sldMk cId="1673570351" sldId="278"/>
        </pc:sldMkLst>
        <pc:spChg chg="add mod">
          <ac:chgData name="Ellie Downes" userId="72e88bad-3bbf-408f-b922-95cfc211b5fc" providerId="ADAL" clId="{FE4E0E0E-43A2-47C6-81D0-F6DE5029A9FB}" dt="2019-01-22T14:57:41.755" v="3822" actId="20577"/>
          <ac:spMkLst>
            <pc:docMk/>
            <pc:sldMk cId="1673570351" sldId="278"/>
            <ac:spMk id="2" creationId="{D7BCEBEE-CA75-4E63-9D17-68A736E5465A}"/>
          </ac:spMkLst>
        </pc:spChg>
        <pc:spChg chg="add del mod">
          <ac:chgData name="Ellie Downes" userId="72e88bad-3bbf-408f-b922-95cfc211b5fc" providerId="ADAL" clId="{FE4E0E0E-43A2-47C6-81D0-F6DE5029A9FB}" dt="2019-01-22T14:58:06.796" v="3828"/>
          <ac:spMkLst>
            <pc:docMk/>
            <pc:sldMk cId="1673570351" sldId="278"/>
            <ac:spMk id="3" creationId="{49BEE95E-8DE2-4B33-AE38-4B2572A2B555}"/>
          </ac:spMkLst>
        </pc:spChg>
        <pc:spChg chg="add mod">
          <ac:chgData name="Ellie Downes" userId="72e88bad-3bbf-408f-b922-95cfc211b5fc" providerId="ADAL" clId="{FE4E0E0E-43A2-47C6-81D0-F6DE5029A9FB}" dt="2019-01-22T15:06:13.739" v="4618" actId="1076"/>
          <ac:spMkLst>
            <pc:docMk/>
            <pc:sldMk cId="1673570351" sldId="278"/>
            <ac:spMk id="4" creationId="{E1B70217-6441-4239-8D3C-B5DE2DCEDD05}"/>
          </ac:spMkLst>
        </pc:spChg>
        <pc:spChg chg="add mod">
          <ac:chgData name="Ellie Downes" userId="72e88bad-3bbf-408f-b922-95cfc211b5fc" providerId="ADAL" clId="{FE4E0E0E-43A2-47C6-81D0-F6DE5029A9FB}" dt="2019-01-22T15:06:18.366" v="4620" actId="403"/>
          <ac:spMkLst>
            <pc:docMk/>
            <pc:sldMk cId="1673570351" sldId="278"/>
            <ac:spMk id="5" creationId="{C97B98EA-6155-44DC-8F93-BDD3104ABEB0}"/>
          </ac:spMkLst>
        </pc:spChg>
      </pc:sldChg>
      <pc:sldChg chg="addSp modSp add modNotesTx">
        <pc:chgData name="Ellie Downes" userId="72e88bad-3bbf-408f-b922-95cfc211b5fc" providerId="ADAL" clId="{FE4E0E0E-43A2-47C6-81D0-F6DE5029A9FB}" dt="2019-01-22T15:22:00.730" v="5452" actId="113"/>
        <pc:sldMkLst>
          <pc:docMk/>
          <pc:sldMk cId="940563596" sldId="279"/>
        </pc:sldMkLst>
        <pc:spChg chg="add mod">
          <ac:chgData name="Ellie Downes" userId="72e88bad-3bbf-408f-b922-95cfc211b5fc" providerId="ADAL" clId="{FE4E0E0E-43A2-47C6-81D0-F6DE5029A9FB}" dt="2019-01-22T15:10:57" v="5213" actId="1076"/>
          <ac:spMkLst>
            <pc:docMk/>
            <pc:sldMk cId="940563596" sldId="279"/>
            <ac:spMk id="2" creationId="{AF92D9AD-CEF2-48E2-8800-136F89E812F9}"/>
          </ac:spMkLst>
        </pc:spChg>
        <pc:spChg chg="add mod">
          <ac:chgData name="Ellie Downes" userId="72e88bad-3bbf-408f-b922-95cfc211b5fc" providerId="ADAL" clId="{FE4E0E0E-43A2-47C6-81D0-F6DE5029A9FB}" dt="2019-01-22T15:22:00.730" v="5452" actId="113"/>
          <ac:spMkLst>
            <pc:docMk/>
            <pc:sldMk cId="940563596" sldId="279"/>
            <ac:spMk id="3" creationId="{62BE1B1B-8DF3-4D16-8B09-78686E6AC46D}"/>
          </ac:spMkLst>
        </pc:spChg>
      </pc:sldChg>
      <pc:sldChg chg="addSp delSp modSp add modNotesTx">
        <pc:chgData name="Ellie Downes" userId="72e88bad-3bbf-408f-b922-95cfc211b5fc" providerId="ADAL" clId="{FE4E0E0E-43A2-47C6-81D0-F6DE5029A9FB}" dt="2019-01-22T16:02:54.633" v="6127" actId="20577"/>
        <pc:sldMkLst>
          <pc:docMk/>
          <pc:sldMk cId="470392611" sldId="280"/>
        </pc:sldMkLst>
        <pc:spChg chg="del">
          <ac:chgData name="Ellie Downes" userId="72e88bad-3bbf-408f-b922-95cfc211b5fc" providerId="ADAL" clId="{FE4E0E0E-43A2-47C6-81D0-F6DE5029A9FB}" dt="2019-01-22T15:22:33.285" v="5454"/>
          <ac:spMkLst>
            <pc:docMk/>
            <pc:sldMk cId="470392611" sldId="280"/>
            <ac:spMk id="2" creationId="{29E0BCF2-A13A-43A9-9719-987A86AFB049}"/>
          </ac:spMkLst>
        </pc:spChg>
        <pc:spChg chg="del">
          <ac:chgData name="Ellie Downes" userId="72e88bad-3bbf-408f-b922-95cfc211b5fc" providerId="ADAL" clId="{FE4E0E0E-43A2-47C6-81D0-F6DE5029A9FB}" dt="2019-01-22T15:22:33.285" v="5454"/>
          <ac:spMkLst>
            <pc:docMk/>
            <pc:sldMk cId="470392611" sldId="280"/>
            <ac:spMk id="3" creationId="{33CA0085-9E10-47D2-AEF1-19E1DAADD13F}"/>
          </ac:spMkLst>
        </pc:spChg>
        <pc:spChg chg="add mod">
          <ac:chgData name="Ellie Downes" userId="72e88bad-3bbf-408f-b922-95cfc211b5fc" providerId="ADAL" clId="{FE4E0E0E-43A2-47C6-81D0-F6DE5029A9FB}" dt="2019-01-22T15:22:50.026" v="5498" actId="1076"/>
          <ac:spMkLst>
            <pc:docMk/>
            <pc:sldMk cId="470392611" sldId="280"/>
            <ac:spMk id="4" creationId="{3B67BCE5-4837-43C6-A697-96A9818DA35C}"/>
          </ac:spMkLst>
        </pc:spChg>
        <pc:spChg chg="add mod">
          <ac:chgData name="Ellie Downes" userId="72e88bad-3bbf-408f-b922-95cfc211b5fc" providerId="ADAL" clId="{FE4E0E0E-43A2-47C6-81D0-F6DE5029A9FB}" dt="2019-01-22T16:02:54.633" v="6127" actId="20577"/>
          <ac:spMkLst>
            <pc:docMk/>
            <pc:sldMk cId="470392611" sldId="280"/>
            <ac:spMk id="5" creationId="{4B150CC1-1FA1-42DD-8C01-AECB7E00CA8C}"/>
          </ac:spMkLst>
        </pc:spChg>
      </pc:sldChg>
      <pc:sldChg chg="addSp modSp add modNotesTx">
        <pc:chgData name="Ellie Downes" userId="72e88bad-3bbf-408f-b922-95cfc211b5fc" providerId="ADAL" clId="{FE4E0E0E-43A2-47C6-81D0-F6DE5029A9FB}" dt="2019-01-23T15:08:48.312" v="6924" actId="403"/>
        <pc:sldMkLst>
          <pc:docMk/>
          <pc:sldMk cId="318241423" sldId="281"/>
        </pc:sldMkLst>
        <pc:spChg chg="add mod">
          <ac:chgData name="Ellie Downes" userId="72e88bad-3bbf-408f-b922-95cfc211b5fc" providerId="ADAL" clId="{FE4E0E0E-43A2-47C6-81D0-F6DE5029A9FB}" dt="2019-01-22T16:07:11.899" v="6205" actId="1076"/>
          <ac:spMkLst>
            <pc:docMk/>
            <pc:sldMk cId="318241423" sldId="281"/>
            <ac:spMk id="2" creationId="{AABE1B6B-9014-4D22-A15F-8631BD350F9D}"/>
          </ac:spMkLst>
        </pc:spChg>
        <pc:spChg chg="add mod">
          <ac:chgData name="Ellie Downes" userId="72e88bad-3bbf-408f-b922-95cfc211b5fc" providerId="ADAL" clId="{FE4E0E0E-43A2-47C6-81D0-F6DE5029A9FB}" dt="2019-01-23T15:08:48.312" v="6924" actId="403"/>
          <ac:spMkLst>
            <pc:docMk/>
            <pc:sldMk cId="318241423" sldId="281"/>
            <ac:spMk id="3" creationId="{BBE41E83-507D-4A03-83F2-E38E54553F8E}"/>
          </ac:spMkLst>
        </pc:spChg>
      </pc:sldChg>
      <pc:sldChg chg="modSp add">
        <pc:chgData name="Ellie Downes" userId="72e88bad-3bbf-408f-b922-95cfc211b5fc" providerId="ADAL" clId="{FE4E0E0E-43A2-47C6-81D0-F6DE5029A9FB}" dt="2019-01-23T15:09:38.143" v="7062" actId="20577"/>
        <pc:sldMkLst>
          <pc:docMk/>
          <pc:sldMk cId="828184500" sldId="282"/>
        </pc:sldMkLst>
        <pc:spChg chg="mod">
          <ac:chgData name="Ellie Downes" userId="72e88bad-3bbf-408f-b922-95cfc211b5fc" providerId="ADAL" clId="{FE4E0E0E-43A2-47C6-81D0-F6DE5029A9FB}" dt="2019-01-23T15:09:38.143" v="7062" actId="20577"/>
          <ac:spMkLst>
            <pc:docMk/>
            <pc:sldMk cId="828184500" sldId="282"/>
            <ac:spMk id="3" creationId="{BBE41E83-507D-4A03-83F2-E38E54553F8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E104F9-5D32-44A0-9F4E-A4D88E6BD64C}"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AEE0F360-4779-4492-B627-2D2AE02FDCD9}">
      <dgm:prSet phldrT="[Text]"/>
      <dgm:spPr>
        <a:solidFill>
          <a:srgbClr val="D8AE47"/>
        </a:solidFill>
      </dgm:spPr>
      <dgm:t>
        <a:bodyPr/>
        <a:lstStyle/>
        <a:p>
          <a:r>
            <a:rPr lang="en-GB" dirty="0"/>
            <a:t>Common Types of misuse of statistics</a:t>
          </a:r>
        </a:p>
      </dgm:t>
    </dgm:pt>
    <dgm:pt modelId="{BD2B972F-2A9D-4360-876B-6E104F5AC49B}" type="parTrans" cxnId="{391FA586-EA29-4F81-B74E-59BBE2617D2F}">
      <dgm:prSet/>
      <dgm:spPr/>
      <dgm:t>
        <a:bodyPr/>
        <a:lstStyle/>
        <a:p>
          <a:endParaRPr lang="en-GB"/>
        </a:p>
      </dgm:t>
    </dgm:pt>
    <dgm:pt modelId="{32D41EC8-838A-48CA-8C68-145F783029C8}" type="sibTrans" cxnId="{391FA586-EA29-4F81-B74E-59BBE2617D2F}">
      <dgm:prSet/>
      <dgm:spPr/>
      <dgm:t>
        <a:bodyPr/>
        <a:lstStyle/>
        <a:p>
          <a:endParaRPr lang="en-GB"/>
        </a:p>
      </dgm:t>
    </dgm:pt>
    <dgm:pt modelId="{5A23519C-B0D8-4905-92AA-82394B6A3C83}">
      <dgm:prSet phldrT="[Text]" custT="1"/>
      <dgm:spPr>
        <a:solidFill>
          <a:srgbClr val="D1428D"/>
        </a:solidFill>
      </dgm:spPr>
      <dgm:t>
        <a:bodyPr/>
        <a:lstStyle/>
        <a:p>
          <a:r>
            <a:rPr lang="en-GB" sz="2000" dirty="0"/>
            <a:t>Misleading data visualizations</a:t>
          </a:r>
        </a:p>
      </dgm:t>
    </dgm:pt>
    <dgm:pt modelId="{5FE575C7-F2AC-412F-8D90-F41852835005}" type="parTrans" cxnId="{E944FC8A-F5F4-4352-8507-D559FDE61EDA}">
      <dgm:prSet/>
      <dgm:spPr/>
      <dgm:t>
        <a:bodyPr/>
        <a:lstStyle/>
        <a:p>
          <a:endParaRPr lang="en-GB"/>
        </a:p>
      </dgm:t>
    </dgm:pt>
    <dgm:pt modelId="{825E12AF-9834-4382-A714-818161C0D8B4}" type="sibTrans" cxnId="{E944FC8A-F5F4-4352-8507-D559FDE61EDA}">
      <dgm:prSet/>
      <dgm:spPr/>
      <dgm:t>
        <a:bodyPr/>
        <a:lstStyle/>
        <a:p>
          <a:endParaRPr lang="en-GB"/>
        </a:p>
      </dgm:t>
    </dgm:pt>
    <dgm:pt modelId="{3D5F4C93-36C3-4A97-8045-0A0F1F49FE99}">
      <dgm:prSet phldrT="[Text]" custT="1"/>
      <dgm:spPr>
        <a:solidFill>
          <a:srgbClr val="D1428D"/>
        </a:solidFill>
      </dgm:spPr>
      <dgm:t>
        <a:bodyPr/>
        <a:lstStyle/>
        <a:p>
          <a:r>
            <a:rPr lang="en-GB" sz="2000" dirty="0"/>
            <a:t>Purposeful &amp; Selective Bias</a:t>
          </a:r>
          <a:r>
            <a:rPr lang="en-GB" sz="1400" dirty="0"/>
            <a:t>	</a:t>
          </a:r>
        </a:p>
      </dgm:t>
    </dgm:pt>
    <dgm:pt modelId="{C74A516F-6BF0-4A46-9EAA-7655A1E30C0C}" type="parTrans" cxnId="{DE9F68C6-DA6E-4E30-8110-57A09D456ED9}">
      <dgm:prSet/>
      <dgm:spPr/>
      <dgm:t>
        <a:bodyPr/>
        <a:lstStyle/>
        <a:p>
          <a:endParaRPr lang="en-GB"/>
        </a:p>
      </dgm:t>
    </dgm:pt>
    <dgm:pt modelId="{7D1BFF5E-1210-44AE-B6DA-A03F3C992223}" type="sibTrans" cxnId="{DE9F68C6-DA6E-4E30-8110-57A09D456ED9}">
      <dgm:prSet/>
      <dgm:spPr/>
      <dgm:t>
        <a:bodyPr/>
        <a:lstStyle/>
        <a:p>
          <a:endParaRPr lang="en-GB"/>
        </a:p>
      </dgm:t>
    </dgm:pt>
    <dgm:pt modelId="{444CCA6D-84DB-4F66-BD09-A94BE484FBFB}">
      <dgm:prSet phldrT="[Text]" custT="1"/>
      <dgm:spPr>
        <a:solidFill>
          <a:srgbClr val="D1428D"/>
        </a:solidFill>
      </dgm:spPr>
      <dgm:t>
        <a:bodyPr/>
        <a:lstStyle/>
        <a:p>
          <a:r>
            <a:rPr lang="en-GB" sz="2000" dirty="0"/>
            <a:t>Flawed Correlations</a:t>
          </a:r>
        </a:p>
      </dgm:t>
    </dgm:pt>
    <dgm:pt modelId="{4A1B282E-0745-456D-B074-DB61EC526A07}" type="parTrans" cxnId="{96ABFBD8-7DEB-4A4C-BD47-FC2946C64B1A}">
      <dgm:prSet/>
      <dgm:spPr/>
      <dgm:t>
        <a:bodyPr/>
        <a:lstStyle/>
        <a:p>
          <a:endParaRPr lang="en-GB"/>
        </a:p>
      </dgm:t>
    </dgm:pt>
    <dgm:pt modelId="{B6926033-EE48-4117-B43C-1E2B6E42429F}" type="sibTrans" cxnId="{96ABFBD8-7DEB-4A4C-BD47-FC2946C64B1A}">
      <dgm:prSet/>
      <dgm:spPr/>
      <dgm:t>
        <a:bodyPr/>
        <a:lstStyle/>
        <a:p>
          <a:endParaRPr lang="en-GB"/>
        </a:p>
      </dgm:t>
    </dgm:pt>
    <dgm:pt modelId="{D370566C-E13F-4D31-A060-0DA4D4973747}">
      <dgm:prSet phldrT="[Text]" custT="1"/>
      <dgm:spPr>
        <a:solidFill>
          <a:srgbClr val="D1428D"/>
        </a:solidFill>
      </dgm:spPr>
      <dgm:t>
        <a:bodyPr/>
        <a:lstStyle/>
        <a:p>
          <a:r>
            <a:rPr lang="en-GB" sz="2000" dirty="0"/>
            <a:t>Faulty Polling</a:t>
          </a:r>
        </a:p>
      </dgm:t>
    </dgm:pt>
    <dgm:pt modelId="{326413C2-C6D7-4E5F-B6CC-84270B6E5413}" type="parTrans" cxnId="{6ED11C09-CF31-474E-B585-3D9F0E61DC09}">
      <dgm:prSet/>
      <dgm:spPr/>
      <dgm:t>
        <a:bodyPr/>
        <a:lstStyle/>
        <a:p>
          <a:endParaRPr lang="en-GB"/>
        </a:p>
      </dgm:t>
    </dgm:pt>
    <dgm:pt modelId="{DE84998C-9FA6-448E-95FC-16B914BC6C68}" type="sibTrans" cxnId="{6ED11C09-CF31-474E-B585-3D9F0E61DC09}">
      <dgm:prSet/>
      <dgm:spPr/>
      <dgm:t>
        <a:bodyPr/>
        <a:lstStyle/>
        <a:p>
          <a:endParaRPr lang="en-GB"/>
        </a:p>
      </dgm:t>
    </dgm:pt>
    <dgm:pt modelId="{C4B5D70D-C86D-4BEF-A03D-B65A8365DDE2}">
      <dgm:prSet custT="1"/>
      <dgm:spPr>
        <a:solidFill>
          <a:srgbClr val="D1428D"/>
        </a:solidFill>
      </dgm:spPr>
      <dgm:t>
        <a:bodyPr/>
        <a:lstStyle/>
        <a:p>
          <a:r>
            <a:rPr lang="en-GB" sz="2000" dirty="0"/>
            <a:t>Data Fishing</a:t>
          </a:r>
        </a:p>
      </dgm:t>
    </dgm:pt>
    <dgm:pt modelId="{4B08C573-4FB6-40F9-B20D-6CB5266A2593}" type="parTrans" cxnId="{469E8371-0883-4416-A52A-EAC379732930}">
      <dgm:prSet/>
      <dgm:spPr/>
      <dgm:t>
        <a:bodyPr/>
        <a:lstStyle/>
        <a:p>
          <a:endParaRPr lang="en-GB"/>
        </a:p>
      </dgm:t>
    </dgm:pt>
    <dgm:pt modelId="{E40F0BC6-F93C-4F69-8B33-DD207E9399BB}" type="sibTrans" cxnId="{469E8371-0883-4416-A52A-EAC379732930}">
      <dgm:prSet/>
      <dgm:spPr/>
      <dgm:t>
        <a:bodyPr/>
        <a:lstStyle/>
        <a:p>
          <a:endParaRPr lang="en-GB"/>
        </a:p>
      </dgm:t>
    </dgm:pt>
    <dgm:pt modelId="{DAB82944-3B7E-4276-85C4-974B2AE5AA31}">
      <dgm:prSet phldrT="[Text]" custT="1"/>
      <dgm:spPr>
        <a:solidFill>
          <a:srgbClr val="D1428D"/>
        </a:solidFill>
      </dgm:spPr>
      <dgm:t>
        <a:bodyPr/>
        <a:lstStyle/>
        <a:p>
          <a:r>
            <a:rPr lang="en-GB" sz="2000" dirty="0"/>
            <a:t>Misleading &amp; Misusing </a:t>
          </a:r>
          <a:r>
            <a:rPr lang="en-US" sz="2000" dirty="0"/>
            <a:t>Percentages</a:t>
          </a:r>
          <a:endParaRPr lang="en-GB" sz="2000" dirty="0"/>
        </a:p>
      </dgm:t>
    </dgm:pt>
    <dgm:pt modelId="{13D70CB5-5C83-49AE-8469-80A67EB04FEE}" type="parTrans" cxnId="{696E370B-6507-427E-A466-676C3C2BC619}">
      <dgm:prSet/>
      <dgm:spPr/>
      <dgm:t>
        <a:bodyPr/>
        <a:lstStyle/>
        <a:p>
          <a:endParaRPr lang="en-GB"/>
        </a:p>
      </dgm:t>
    </dgm:pt>
    <dgm:pt modelId="{B7A4041D-31DD-4088-871D-C649CC7DF716}" type="sibTrans" cxnId="{696E370B-6507-427E-A466-676C3C2BC619}">
      <dgm:prSet/>
      <dgm:spPr/>
      <dgm:t>
        <a:bodyPr/>
        <a:lstStyle/>
        <a:p>
          <a:endParaRPr lang="en-GB"/>
        </a:p>
      </dgm:t>
    </dgm:pt>
    <dgm:pt modelId="{2F3149D8-0D7F-41C2-A6C9-721719BE84C1}" type="pres">
      <dgm:prSet presAssocID="{C9E104F9-5D32-44A0-9F4E-A4D88E6BD64C}" presName="cycle" presStyleCnt="0">
        <dgm:presLayoutVars>
          <dgm:chMax val="1"/>
          <dgm:dir/>
          <dgm:animLvl val="ctr"/>
          <dgm:resizeHandles val="exact"/>
        </dgm:presLayoutVars>
      </dgm:prSet>
      <dgm:spPr/>
      <dgm:t>
        <a:bodyPr/>
        <a:lstStyle/>
        <a:p>
          <a:endParaRPr lang="en-GB"/>
        </a:p>
      </dgm:t>
    </dgm:pt>
    <dgm:pt modelId="{5B62DC72-693F-46F5-A994-3D1F77CBF851}" type="pres">
      <dgm:prSet presAssocID="{AEE0F360-4779-4492-B627-2D2AE02FDCD9}" presName="centerShape" presStyleLbl="node0" presStyleIdx="0" presStyleCnt="1" custScaleX="161061" custScaleY="110251"/>
      <dgm:spPr/>
      <dgm:t>
        <a:bodyPr/>
        <a:lstStyle/>
        <a:p>
          <a:endParaRPr lang="en-GB"/>
        </a:p>
      </dgm:t>
    </dgm:pt>
    <dgm:pt modelId="{8CEA1136-2ADD-4D62-983E-FC156253E338}" type="pres">
      <dgm:prSet presAssocID="{5FE575C7-F2AC-412F-8D90-F41852835005}" presName="Name9" presStyleLbl="parChTrans1D2" presStyleIdx="0" presStyleCnt="6"/>
      <dgm:spPr/>
      <dgm:t>
        <a:bodyPr/>
        <a:lstStyle/>
        <a:p>
          <a:endParaRPr lang="en-GB"/>
        </a:p>
      </dgm:t>
    </dgm:pt>
    <dgm:pt modelId="{ABD21A5C-B154-4377-B5F3-3A30A0CB7CCE}" type="pres">
      <dgm:prSet presAssocID="{5FE575C7-F2AC-412F-8D90-F41852835005}" presName="connTx" presStyleLbl="parChTrans1D2" presStyleIdx="0" presStyleCnt="6"/>
      <dgm:spPr/>
      <dgm:t>
        <a:bodyPr/>
        <a:lstStyle/>
        <a:p>
          <a:endParaRPr lang="en-GB"/>
        </a:p>
      </dgm:t>
    </dgm:pt>
    <dgm:pt modelId="{7B20EE31-4682-4567-9037-8CB2942E3D6E}" type="pres">
      <dgm:prSet presAssocID="{5A23519C-B0D8-4905-92AA-82394B6A3C83}" presName="node" presStyleLbl="node1" presStyleIdx="0" presStyleCnt="6" custScaleX="125262" custScaleY="116531">
        <dgm:presLayoutVars>
          <dgm:bulletEnabled val="1"/>
        </dgm:presLayoutVars>
      </dgm:prSet>
      <dgm:spPr/>
      <dgm:t>
        <a:bodyPr/>
        <a:lstStyle/>
        <a:p>
          <a:endParaRPr lang="en-GB"/>
        </a:p>
      </dgm:t>
    </dgm:pt>
    <dgm:pt modelId="{6A316F75-C080-4D39-A4EF-3913D4731E53}" type="pres">
      <dgm:prSet presAssocID="{C74A516F-6BF0-4A46-9EAA-7655A1E30C0C}" presName="Name9" presStyleLbl="parChTrans1D2" presStyleIdx="1" presStyleCnt="6"/>
      <dgm:spPr/>
      <dgm:t>
        <a:bodyPr/>
        <a:lstStyle/>
        <a:p>
          <a:endParaRPr lang="en-GB"/>
        </a:p>
      </dgm:t>
    </dgm:pt>
    <dgm:pt modelId="{268B1620-AF64-4766-8772-FD488991F817}" type="pres">
      <dgm:prSet presAssocID="{C74A516F-6BF0-4A46-9EAA-7655A1E30C0C}" presName="connTx" presStyleLbl="parChTrans1D2" presStyleIdx="1" presStyleCnt="6"/>
      <dgm:spPr/>
      <dgm:t>
        <a:bodyPr/>
        <a:lstStyle/>
        <a:p>
          <a:endParaRPr lang="en-GB"/>
        </a:p>
      </dgm:t>
    </dgm:pt>
    <dgm:pt modelId="{46639D44-2202-418A-BF69-468D6AD98B27}" type="pres">
      <dgm:prSet presAssocID="{3D5F4C93-36C3-4A97-8045-0A0F1F49FE99}" presName="node" presStyleLbl="node1" presStyleIdx="1" presStyleCnt="6" custScaleX="138926" custScaleY="141723" custRadScaleRad="197577" custRadScaleInc="19764">
        <dgm:presLayoutVars>
          <dgm:bulletEnabled val="1"/>
        </dgm:presLayoutVars>
      </dgm:prSet>
      <dgm:spPr/>
      <dgm:t>
        <a:bodyPr/>
        <a:lstStyle/>
        <a:p>
          <a:endParaRPr lang="en-GB"/>
        </a:p>
      </dgm:t>
    </dgm:pt>
    <dgm:pt modelId="{2E297C1C-F3F6-48D3-8007-32BDE58F9F40}" type="pres">
      <dgm:prSet presAssocID="{4A1B282E-0745-456D-B074-DB61EC526A07}" presName="Name9" presStyleLbl="parChTrans1D2" presStyleIdx="2" presStyleCnt="6"/>
      <dgm:spPr/>
      <dgm:t>
        <a:bodyPr/>
        <a:lstStyle/>
        <a:p>
          <a:endParaRPr lang="en-GB"/>
        </a:p>
      </dgm:t>
    </dgm:pt>
    <dgm:pt modelId="{C2FA3B6E-7F74-4F1A-9049-FAE2B772E44F}" type="pres">
      <dgm:prSet presAssocID="{4A1B282E-0745-456D-B074-DB61EC526A07}" presName="connTx" presStyleLbl="parChTrans1D2" presStyleIdx="2" presStyleCnt="6"/>
      <dgm:spPr/>
      <dgm:t>
        <a:bodyPr/>
        <a:lstStyle/>
        <a:p>
          <a:endParaRPr lang="en-GB"/>
        </a:p>
      </dgm:t>
    </dgm:pt>
    <dgm:pt modelId="{36D44B85-6995-48F1-A128-E2028323A9EA}" type="pres">
      <dgm:prSet presAssocID="{444CCA6D-84DB-4F66-BD09-A94BE484FBFB}" presName="node" presStyleLbl="node1" presStyleIdx="2" presStyleCnt="6" custScaleX="120722" custScaleY="119259" custRadScaleRad="184479" custRadScaleInc="-32034">
        <dgm:presLayoutVars>
          <dgm:bulletEnabled val="1"/>
        </dgm:presLayoutVars>
      </dgm:prSet>
      <dgm:spPr/>
      <dgm:t>
        <a:bodyPr/>
        <a:lstStyle/>
        <a:p>
          <a:endParaRPr lang="en-GB"/>
        </a:p>
      </dgm:t>
    </dgm:pt>
    <dgm:pt modelId="{1D3B58F5-F189-4EC1-A158-2E79C6D1CFE2}" type="pres">
      <dgm:prSet presAssocID="{326413C2-C6D7-4E5F-B6CC-84270B6E5413}" presName="Name9" presStyleLbl="parChTrans1D2" presStyleIdx="3" presStyleCnt="6"/>
      <dgm:spPr/>
      <dgm:t>
        <a:bodyPr/>
        <a:lstStyle/>
        <a:p>
          <a:endParaRPr lang="en-GB"/>
        </a:p>
      </dgm:t>
    </dgm:pt>
    <dgm:pt modelId="{B17FF691-1F09-4246-9B0E-034976DB0CEA}" type="pres">
      <dgm:prSet presAssocID="{326413C2-C6D7-4E5F-B6CC-84270B6E5413}" presName="connTx" presStyleLbl="parChTrans1D2" presStyleIdx="3" presStyleCnt="6"/>
      <dgm:spPr/>
      <dgm:t>
        <a:bodyPr/>
        <a:lstStyle/>
        <a:p>
          <a:endParaRPr lang="en-GB"/>
        </a:p>
      </dgm:t>
    </dgm:pt>
    <dgm:pt modelId="{EA1E23AC-E37C-4ED9-9C47-C2D73FD50ECB}" type="pres">
      <dgm:prSet presAssocID="{D370566C-E13F-4D31-A060-0DA4D4973747}" presName="node" presStyleLbl="node1" presStyleIdx="3" presStyleCnt="6" custScaleX="114150" custScaleY="104435">
        <dgm:presLayoutVars>
          <dgm:bulletEnabled val="1"/>
        </dgm:presLayoutVars>
      </dgm:prSet>
      <dgm:spPr/>
      <dgm:t>
        <a:bodyPr/>
        <a:lstStyle/>
        <a:p>
          <a:endParaRPr lang="en-GB"/>
        </a:p>
      </dgm:t>
    </dgm:pt>
    <dgm:pt modelId="{B2A05787-E801-464A-8EB1-6DB3763D2E56}" type="pres">
      <dgm:prSet presAssocID="{4B08C573-4FB6-40F9-B20D-6CB5266A2593}" presName="Name9" presStyleLbl="parChTrans1D2" presStyleIdx="4" presStyleCnt="6"/>
      <dgm:spPr/>
      <dgm:t>
        <a:bodyPr/>
        <a:lstStyle/>
        <a:p>
          <a:endParaRPr lang="en-GB"/>
        </a:p>
      </dgm:t>
    </dgm:pt>
    <dgm:pt modelId="{38666CA4-5CEB-4F88-B302-4E236B8AC9AA}" type="pres">
      <dgm:prSet presAssocID="{4B08C573-4FB6-40F9-B20D-6CB5266A2593}" presName="connTx" presStyleLbl="parChTrans1D2" presStyleIdx="4" presStyleCnt="6"/>
      <dgm:spPr/>
      <dgm:t>
        <a:bodyPr/>
        <a:lstStyle/>
        <a:p>
          <a:endParaRPr lang="en-GB"/>
        </a:p>
      </dgm:t>
    </dgm:pt>
    <dgm:pt modelId="{D1DB6663-E2DA-4432-9274-707AE9FB825E}" type="pres">
      <dgm:prSet presAssocID="{C4B5D70D-C86D-4BEF-A03D-B65A8365DDE2}" presName="node" presStyleLbl="node1" presStyleIdx="4" presStyleCnt="6" custRadScaleRad="188715" custRadScaleInc="34357">
        <dgm:presLayoutVars>
          <dgm:bulletEnabled val="1"/>
        </dgm:presLayoutVars>
      </dgm:prSet>
      <dgm:spPr/>
      <dgm:t>
        <a:bodyPr/>
        <a:lstStyle/>
        <a:p>
          <a:endParaRPr lang="en-GB"/>
        </a:p>
      </dgm:t>
    </dgm:pt>
    <dgm:pt modelId="{A1B84BCC-BF8B-4622-8BF8-10259B5B6F7C}" type="pres">
      <dgm:prSet presAssocID="{13D70CB5-5C83-49AE-8469-80A67EB04FEE}" presName="Name9" presStyleLbl="parChTrans1D2" presStyleIdx="5" presStyleCnt="6"/>
      <dgm:spPr/>
      <dgm:t>
        <a:bodyPr/>
        <a:lstStyle/>
        <a:p>
          <a:endParaRPr lang="en-GB"/>
        </a:p>
      </dgm:t>
    </dgm:pt>
    <dgm:pt modelId="{D9FF3E41-C159-47C6-84EB-52301CE2B379}" type="pres">
      <dgm:prSet presAssocID="{13D70CB5-5C83-49AE-8469-80A67EB04FEE}" presName="connTx" presStyleLbl="parChTrans1D2" presStyleIdx="5" presStyleCnt="6"/>
      <dgm:spPr/>
      <dgm:t>
        <a:bodyPr/>
        <a:lstStyle/>
        <a:p>
          <a:endParaRPr lang="en-GB"/>
        </a:p>
      </dgm:t>
    </dgm:pt>
    <dgm:pt modelId="{E23A694E-8C36-4450-A4BE-C551F2FF32AD}" type="pres">
      <dgm:prSet presAssocID="{DAB82944-3B7E-4276-85C4-974B2AE5AA31}" presName="node" presStyleLbl="node1" presStyleIdx="5" presStyleCnt="6" custScaleX="144939" custScaleY="146454" custRadScaleRad="194074" custRadScaleInc="-22610">
        <dgm:presLayoutVars>
          <dgm:bulletEnabled val="1"/>
        </dgm:presLayoutVars>
      </dgm:prSet>
      <dgm:spPr/>
      <dgm:t>
        <a:bodyPr/>
        <a:lstStyle/>
        <a:p>
          <a:endParaRPr lang="en-GB"/>
        </a:p>
      </dgm:t>
    </dgm:pt>
  </dgm:ptLst>
  <dgm:cxnLst>
    <dgm:cxn modelId="{3B8EDC2C-A1E6-4208-ADBC-50AD10D10633}" type="presOf" srcId="{4A1B282E-0745-456D-B074-DB61EC526A07}" destId="{C2FA3B6E-7F74-4F1A-9049-FAE2B772E44F}" srcOrd="1" destOrd="0" presId="urn:microsoft.com/office/officeart/2005/8/layout/radial1"/>
    <dgm:cxn modelId="{C9DF17B3-FDE7-4AE7-9295-095B744E405B}" type="presOf" srcId="{AEE0F360-4779-4492-B627-2D2AE02FDCD9}" destId="{5B62DC72-693F-46F5-A994-3D1F77CBF851}" srcOrd="0" destOrd="0" presId="urn:microsoft.com/office/officeart/2005/8/layout/radial1"/>
    <dgm:cxn modelId="{ADD91D4F-F16C-4BFD-8D4C-18E564A77552}" type="presOf" srcId="{4B08C573-4FB6-40F9-B20D-6CB5266A2593}" destId="{B2A05787-E801-464A-8EB1-6DB3763D2E56}" srcOrd="0" destOrd="0" presId="urn:microsoft.com/office/officeart/2005/8/layout/radial1"/>
    <dgm:cxn modelId="{D0D7AB75-E502-48AC-B661-D9EA36431D99}" type="presOf" srcId="{4A1B282E-0745-456D-B074-DB61EC526A07}" destId="{2E297C1C-F3F6-48D3-8007-32BDE58F9F40}" srcOrd="0" destOrd="0" presId="urn:microsoft.com/office/officeart/2005/8/layout/radial1"/>
    <dgm:cxn modelId="{6A1E1FBA-68A0-46BE-A785-2B66FD76C39E}" type="presOf" srcId="{DAB82944-3B7E-4276-85C4-974B2AE5AA31}" destId="{E23A694E-8C36-4450-A4BE-C551F2FF32AD}" srcOrd="0" destOrd="0" presId="urn:microsoft.com/office/officeart/2005/8/layout/radial1"/>
    <dgm:cxn modelId="{E3450422-EA8F-4842-91F4-8EB5742AE112}" type="presOf" srcId="{C74A516F-6BF0-4A46-9EAA-7655A1E30C0C}" destId="{6A316F75-C080-4D39-A4EF-3913D4731E53}" srcOrd="0" destOrd="0" presId="urn:microsoft.com/office/officeart/2005/8/layout/radial1"/>
    <dgm:cxn modelId="{2B33EE3C-3005-428A-BF2C-FE22AE000274}" type="presOf" srcId="{326413C2-C6D7-4E5F-B6CC-84270B6E5413}" destId="{B17FF691-1F09-4246-9B0E-034976DB0CEA}" srcOrd="1" destOrd="0" presId="urn:microsoft.com/office/officeart/2005/8/layout/radial1"/>
    <dgm:cxn modelId="{0880515B-FE1D-44FA-BE7B-CF7EEAB0E339}" type="presOf" srcId="{C74A516F-6BF0-4A46-9EAA-7655A1E30C0C}" destId="{268B1620-AF64-4766-8772-FD488991F817}" srcOrd="1" destOrd="0" presId="urn:microsoft.com/office/officeart/2005/8/layout/radial1"/>
    <dgm:cxn modelId="{E681976C-00D1-4FC9-ACE3-323FDA947BBF}" type="presOf" srcId="{444CCA6D-84DB-4F66-BD09-A94BE484FBFB}" destId="{36D44B85-6995-48F1-A128-E2028323A9EA}" srcOrd="0" destOrd="0" presId="urn:microsoft.com/office/officeart/2005/8/layout/radial1"/>
    <dgm:cxn modelId="{5D9E0B49-F99F-4B60-9145-50B03AA0AB70}" type="presOf" srcId="{C9E104F9-5D32-44A0-9F4E-A4D88E6BD64C}" destId="{2F3149D8-0D7F-41C2-A6C9-721719BE84C1}" srcOrd="0" destOrd="0" presId="urn:microsoft.com/office/officeart/2005/8/layout/radial1"/>
    <dgm:cxn modelId="{E9D56774-F486-49EA-8980-894459893629}" type="presOf" srcId="{3D5F4C93-36C3-4A97-8045-0A0F1F49FE99}" destId="{46639D44-2202-418A-BF69-468D6AD98B27}" srcOrd="0" destOrd="0" presId="urn:microsoft.com/office/officeart/2005/8/layout/radial1"/>
    <dgm:cxn modelId="{DF319898-4ED0-4816-A0B2-5FB7D3C2C895}" type="presOf" srcId="{13D70CB5-5C83-49AE-8469-80A67EB04FEE}" destId="{A1B84BCC-BF8B-4622-8BF8-10259B5B6F7C}" srcOrd="0" destOrd="0" presId="urn:microsoft.com/office/officeart/2005/8/layout/radial1"/>
    <dgm:cxn modelId="{439DEB87-4788-45FA-99D3-2FAB0E603759}" type="presOf" srcId="{326413C2-C6D7-4E5F-B6CC-84270B6E5413}" destId="{1D3B58F5-F189-4EC1-A158-2E79C6D1CFE2}" srcOrd="0" destOrd="0" presId="urn:microsoft.com/office/officeart/2005/8/layout/radial1"/>
    <dgm:cxn modelId="{84619BCB-EFC2-42EB-9FF3-1448B179A976}" type="presOf" srcId="{C4B5D70D-C86D-4BEF-A03D-B65A8365DDE2}" destId="{D1DB6663-E2DA-4432-9274-707AE9FB825E}" srcOrd="0" destOrd="0" presId="urn:microsoft.com/office/officeart/2005/8/layout/radial1"/>
    <dgm:cxn modelId="{E4868A0D-F690-46C1-8577-698683278439}" type="presOf" srcId="{4B08C573-4FB6-40F9-B20D-6CB5266A2593}" destId="{38666CA4-5CEB-4F88-B302-4E236B8AC9AA}" srcOrd="1" destOrd="0" presId="urn:microsoft.com/office/officeart/2005/8/layout/radial1"/>
    <dgm:cxn modelId="{391FA586-EA29-4F81-B74E-59BBE2617D2F}" srcId="{C9E104F9-5D32-44A0-9F4E-A4D88E6BD64C}" destId="{AEE0F360-4779-4492-B627-2D2AE02FDCD9}" srcOrd="0" destOrd="0" parTransId="{BD2B972F-2A9D-4360-876B-6E104F5AC49B}" sibTransId="{32D41EC8-838A-48CA-8C68-145F783029C8}"/>
    <dgm:cxn modelId="{41D10D44-E5E1-4526-9A89-05868581A1CF}" type="presOf" srcId="{5A23519C-B0D8-4905-92AA-82394B6A3C83}" destId="{7B20EE31-4682-4567-9037-8CB2942E3D6E}" srcOrd="0" destOrd="0" presId="urn:microsoft.com/office/officeart/2005/8/layout/radial1"/>
    <dgm:cxn modelId="{E944FC8A-F5F4-4352-8507-D559FDE61EDA}" srcId="{AEE0F360-4779-4492-B627-2D2AE02FDCD9}" destId="{5A23519C-B0D8-4905-92AA-82394B6A3C83}" srcOrd="0" destOrd="0" parTransId="{5FE575C7-F2AC-412F-8D90-F41852835005}" sibTransId="{825E12AF-9834-4382-A714-818161C0D8B4}"/>
    <dgm:cxn modelId="{6ED11C09-CF31-474E-B585-3D9F0E61DC09}" srcId="{AEE0F360-4779-4492-B627-2D2AE02FDCD9}" destId="{D370566C-E13F-4D31-A060-0DA4D4973747}" srcOrd="3" destOrd="0" parTransId="{326413C2-C6D7-4E5F-B6CC-84270B6E5413}" sibTransId="{DE84998C-9FA6-448E-95FC-16B914BC6C68}"/>
    <dgm:cxn modelId="{469E8371-0883-4416-A52A-EAC379732930}" srcId="{AEE0F360-4779-4492-B627-2D2AE02FDCD9}" destId="{C4B5D70D-C86D-4BEF-A03D-B65A8365DDE2}" srcOrd="4" destOrd="0" parTransId="{4B08C573-4FB6-40F9-B20D-6CB5266A2593}" sibTransId="{E40F0BC6-F93C-4F69-8B33-DD207E9399BB}"/>
    <dgm:cxn modelId="{96ABFBD8-7DEB-4A4C-BD47-FC2946C64B1A}" srcId="{AEE0F360-4779-4492-B627-2D2AE02FDCD9}" destId="{444CCA6D-84DB-4F66-BD09-A94BE484FBFB}" srcOrd="2" destOrd="0" parTransId="{4A1B282E-0745-456D-B074-DB61EC526A07}" sibTransId="{B6926033-EE48-4117-B43C-1E2B6E42429F}"/>
    <dgm:cxn modelId="{DE9F68C6-DA6E-4E30-8110-57A09D456ED9}" srcId="{AEE0F360-4779-4492-B627-2D2AE02FDCD9}" destId="{3D5F4C93-36C3-4A97-8045-0A0F1F49FE99}" srcOrd="1" destOrd="0" parTransId="{C74A516F-6BF0-4A46-9EAA-7655A1E30C0C}" sibTransId="{7D1BFF5E-1210-44AE-B6DA-A03F3C992223}"/>
    <dgm:cxn modelId="{6591C615-47B8-4C78-9E25-8A2D17387C79}" type="presOf" srcId="{5FE575C7-F2AC-412F-8D90-F41852835005}" destId="{8CEA1136-2ADD-4D62-983E-FC156253E338}" srcOrd="0" destOrd="0" presId="urn:microsoft.com/office/officeart/2005/8/layout/radial1"/>
    <dgm:cxn modelId="{BB99B856-B09B-438D-8D45-FE9F451438FB}" type="presOf" srcId="{5FE575C7-F2AC-412F-8D90-F41852835005}" destId="{ABD21A5C-B154-4377-B5F3-3A30A0CB7CCE}" srcOrd="1" destOrd="0" presId="urn:microsoft.com/office/officeart/2005/8/layout/radial1"/>
    <dgm:cxn modelId="{52C2A727-D2F3-4308-8ECA-9D0E93685140}" type="presOf" srcId="{D370566C-E13F-4D31-A060-0DA4D4973747}" destId="{EA1E23AC-E37C-4ED9-9C47-C2D73FD50ECB}" srcOrd="0" destOrd="0" presId="urn:microsoft.com/office/officeart/2005/8/layout/radial1"/>
    <dgm:cxn modelId="{696E370B-6507-427E-A466-676C3C2BC619}" srcId="{AEE0F360-4779-4492-B627-2D2AE02FDCD9}" destId="{DAB82944-3B7E-4276-85C4-974B2AE5AA31}" srcOrd="5" destOrd="0" parTransId="{13D70CB5-5C83-49AE-8469-80A67EB04FEE}" sibTransId="{B7A4041D-31DD-4088-871D-C649CC7DF716}"/>
    <dgm:cxn modelId="{7A4CE449-7026-4608-9ACF-688DE037541E}" type="presOf" srcId="{13D70CB5-5C83-49AE-8469-80A67EB04FEE}" destId="{D9FF3E41-C159-47C6-84EB-52301CE2B379}" srcOrd="1" destOrd="0" presId="urn:microsoft.com/office/officeart/2005/8/layout/radial1"/>
    <dgm:cxn modelId="{884EA9C3-973F-454A-A2A6-27D50A0669C9}" type="presParOf" srcId="{2F3149D8-0D7F-41C2-A6C9-721719BE84C1}" destId="{5B62DC72-693F-46F5-A994-3D1F77CBF851}" srcOrd="0" destOrd="0" presId="urn:microsoft.com/office/officeart/2005/8/layout/radial1"/>
    <dgm:cxn modelId="{9CB1CA55-4D89-4FE7-8ABB-1727B999CF62}" type="presParOf" srcId="{2F3149D8-0D7F-41C2-A6C9-721719BE84C1}" destId="{8CEA1136-2ADD-4D62-983E-FC156253E338}" srcOrd="1" destOrd="0" presId="urn:microsoft.com/office/officeart/2005/8/layout/radial1"/>
    <dgm:cxn modelId="{6582EE47-D024-4213-A9B3-55A5236E2A0A}" type="presParOf" srcId="{8CEA1136-2ADD-4D62-983E-FC156253E338}" destId="{ABD21A5C-B154-4377-B5F3-3A30A0CB7CCE}" srcOrd="0" destOrd="0" presId="urn:microsoft.com/office/officeart/2005/8/layout/radial1"/>
    <dgm:cxn modelId="{3BDB2EE0-DB0F-4C80-9D50-90C632FE67A0}" type="presParOf" srcId="{2F3149D8-0D7F-41C2-A6C9-721719BE84C1}" destId="{7B20EE31-4682-4567-9037-8CB2942E3D6E}" srcOrd="2" destOrd="0" presId="urn:microsoft.com/office/officeart/2005/8/layout/radial1"/>
    <dgm:cxn modelId="{F9584AA1-B229-4CEA-BDEF-BF5849CE29D3}" type="presParOf" srcId="{2F3149D8-0D7F-41C2-A6C9-721719BE84C1}" destId="{6A316F75-C080-4D39-A4EF-3913D4731E53}" srcOrd="3" destOrd="0" presId="urn:microsoft.com/office/officeart/2005/8/layout/radial1"/>
    <dgm:cxn modelId="{6DFB115D-8EBF-4751-A191-56D2240906D6}" type="presParOf" srcId="{6A316F75-C080-4D39-A4EF-3913D4731E53}" destId="{268B1620-AF64-4766-8772-FD488991F817}" srcOrd="0" destOrd="0" presId="urn:microsoft.com/office/officeart/2005/8/layout/radial1"/>
    <dgm:cxn modelId="{8DEBB07B-06C4-43CF-8693-6596AD255DD5}" type="presParOf" srcId="{2F3149D8-0D7F-41C2-A6C9-721719BE84C1}" destId="{46639D44-2202-418A-BF69-468D6AD98B27}" srcOrd="4" destOrd="0" presId="urn:microsoft.com/office/officeart/2005/8/layout/radial1"/>
    <dgm:cxn modelId="{4324FD4D-E6DA-4027-B0A9-047DF63913B6}" type="presParOf" srcId="{2F3149D8-0D7F-41C2-A6C9-721719BE84C1}" destId="{2E297C1C-F3F6-48D3-8007-32BDE58F9F40}" srcOrd="5" destOrd="0" presId="urn:microsoft.com/office/officeart/2005/8/layout/radial1"/>
    <dgm:cxn modelId="{6154269E-58A8-485F-9BC2-8789ED11ADEA}" type="presParOf" srcId="{2E297C1C-F3F6-48D3-8007-32BDE58F9F40}" destId="{C2FA3B6E-7F74-4F1A-9049-FAE2B772E44F}" srcOrd="0" destOrd="0" presId="urn:microsoft.com/office/officeart/2005/8/layout/radial1"/>
    <dgm:cxn modelId="{5E19E6CA-4051-4BEB-8611-1EF32C264C7D}" type="presParOf" srcId="{2F3149D8-0D7F-41C2-A6C9-721719BE84C1}" destId="{36D44B85-6995-48F1-A128-E2028323A9EA}" srcOrd="6" destOrd="0" presId="urn:microsoft.com/office/officeart/2005/8/layout/radial1"/>
    <dgm:cxn modelId="{D11BD005-6139-4AC0-8F9D-D7680AF0562F}" type="presParOf" srcId="{2F3149D8-0D7F-41C2-A6C9-721719BE84C1}" destId="{1D3B58F5-F189-4EC1-A158-2E79C6D1CFE2}" srcOrd="7" destOrd="0" presId="urn:microsoft.com/office/officeart/2005/8/layout/radial1"/>
    <dgm:cxn modelId="{9F9839D8-44A4-49AD-B83D-0A9709E7E992}" type="presParOf" srcId="{1D3B58F5-F189-4EC1-A158-2E79C6D1CFE2}" destId="{B17FF691-1F09-4246-9B0E-034976DB0CEA}" srcOrd="0" destOrd="0" presId="urn:microsoft.com/office/officeart/2005/8/layout/radial1"/>
    <dgm:cxn modelId="{42DA9DCD-9D99-4963-B8DE-37BB9CDA248F}" type="presParOf" srcId="{2F3149D8-0D7F-41C2-A6C9-721719BE84C1}" destId="{EA1E23AC-E37C-4ED9-9C47-C2D73FD50ECB}" srcOrd="8" destOrd="0" presId="urn:microsoft.com/office/officeart/2005/8/layout/radial1"/>
    <dgm:cxn modelId="{2C346B4E-1C54-4809-81F8-1FF44CF67F81}" type="presParOf" srcId="{2F3149D8-0D7F-41C2-A6C9-721719BE84C1}" destId="{B2A05787-E801-464A-8EB1-6DB3763D2E56}" srcOrd="9" destOrd="0" presId="urn:microsoft.com/office/officeart/2005/8/layout/radial1"/>
    <dgm:cxn modelId="{1BE78A32-3B5E-40F3-8DB3-36FEB3B1908A}" type="presParOf" srcId="{B2A05787-E801-464A-8EB1-6DB3763D2E56}" destId="{38666CA4-5CEB-4F88-B302-4E236B8AC9AA}" srcOrd="0" destOrd="0" presId="urn:microsoft.com/office/officeart/2005/8/layout/radial1"/>
    <dgm:cxn modelId="{A6B3E667-0DE3-4BFC-9E12-25EAA321C4E2}" type="presParOf" srcId="{2F3149D8-0D7F-41C2-A6C9-721719BE84C1}" destId="{D1DB6663-E2DA-4432-9274-707AE9FB825E}" srcOrd="10" destOrd="0" presId="urn:microsoft.com/office/officeart/2005/8/layout/radial1"/>
    <dgm:cxn modelId="{D3BBF4D9-EEA4-4F4D-9470-975F2C299BA3}" type="presParOf" srcId="{2F3149D8-0D7F-41C2-A6C9-721719BE84C1}" destId="{A1B84BCC-BF8B-4622-8BF8-10259B5B6F7C}" srcOrd="11" destOrd="0" presId="urn:microsoft.com/office/officeart/2005/8/layout/radial1"/>
    <dgm:cxn modelId="{935A8C97-51CF-4142-9E60-882AE2E08BF5}" type="presParOf" srcId="{A1B84BCC-BF8B-4622-8BF8-10259B5B6F7C}" destId="{D9FF3E41-C159-47C6-84EB-52301CE2B379}" srcOrd="0" destOrd="0" presId="urn:microsoft.com/office/officeart/2005/8/layout/radial1"/>
    <dgm:cxn modelId="{775E831C-EC55-4E05-A3A7-626B1CE0C27E}" type="presParOf" srcId="{2F3149D8-0D7F-41C2-A6C9-721719BE84C1}" destId="{E23A694E-8C36-4450-A4BE-C551F2FF32AD}"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2DC72-693F-46F5-A994-3D1F77CBF851}">
      <dsp:nvSpPr>
        <dsp:cNvPr id="0" name=""/>
        <dsp:cNvSpPr/>
      </dsp:nvSpPr>
      <dsp:spPr>
        <a:xfrm>
          <a:off x="4308297" y="2369031"/>
          <a:ext cx="2975961" cy="2037133"/>
        </a:xfrm>
        <a:prstGeom prst="ellipse">
          <a:avLst/>
        </a:prstGeom>
        <a:solidFill>
          <a:srgbClr val="D8AE4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en-GB" sz="2500" kern="1200" dirty="0"/>
            <a:t>Common Types of misuse of statistics</a:t>
          </a:r>
        </a:p>
      </dsp:txBody>
      <dsp:txXfrm>
        <a:off x="4744116" y="2667362"/>
        <a:ext cx="2104323" cy="1440471"/>
      </dsp:txXfrm>
    </dsp:sp>
    <dsp:sp modelId="{8CEA1136-2ADD-4D62-983E-FC156253E338}">
      <dsp:nvSpPr>
        <dsp:cNvPr id="0" name=""/>
        <dsp:cNvSpPr/>
      </dsp:nvSpPr>
      <dsp:spPr>
        <a:xfrm rot="16200000">
          <a:off x="5642630" y="2200970"/>
          <a:ext cx="307294" cy="28828"/>
        </a:xfrm>
        <a:custGeom>
          <a:avLst/>
          <a:gdLst/>
          <a:ahLst/>
          <a:cxnLst/>
          <a:rect l="0" t="0" r="0" b="0"/>
          <a:pathLst>
            <a:path>
              <a:moveTo>
                <a:pt x="0" y="14414"/>
              </a:moveTo>
              <a:lnTo>
                <a:pt x="307294" y="14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788595" y="2207702"/>
        <a:ext cx="15364" cy="15364"/>
      </dsp:txXfrm>
    </dsp:sp>
    <dsp:sp modelId="{7B20EE31-4682-4567-9037-8CB2942E3D6E}">
      <dsp:nvSpPr>
        <dsp:cNvPr id="0" name=""/>
        <dsp:cNvSpPr/>
      </dsp:nvSpPr>
      <dsp:spPr>
        <a:xfrm>
          <a:off x="4639030" y="-91433"/>
          <a:ext cx="2314495" cy="2153170"/>
        </a:xfrm>
        <a:prstGeom prst="ellipse">
          <a:avLst/>
        </a:prstGeom>
        <a:solidFill>
          <a:srgbClr val="D1428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Misleading data visualizations</a:t>
          </a:r>
        </a:p>
      </dsp:txBody>
      <dsp:txXfrm>
        <a:off x="4977980" y="223891"/>
        <a:ext cx="1636595" cy="1522522"/>
      </dsp:txXfrm>
    </dsp:sp>
    <dsp:sp modelId="{6A316F75-C080-4D39-A4EF-3913D4731E53}">
      <dsp:nvSpPr>
        <dsp:cNvPr id="0" name=""/>
        <dsp:cNvSpPr/>
      </dsp:nvSpPr>
      <dsp:spPr>
        <a:xfrm rot="20155752">
          <a:off x="6951340" y="2389454"/>
          <a:ext cx="2094208" cy="28828"/>
        </a:xfrm>
        <a:custGeom>
          <a:avLst/>
          <a:gdLst/>
          <a:ahLst/>
          <a:cxnLst/>
          <a:rect l="0" t="0" r="0" b="0"/>
          <a:pathLst>
            <a:path>
              <a:moveTo>
                <a:pt x="0" y="14414"/>
              </a:moveTo>
              <a:lnTo>
                <a:pt x="2094208" y="14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GB" sz="700" kern="1200"/>
        </a:p>
      </dsp:txBody>
      <dsp:txXfrm>
        <a:off x="7946089" y="2351512"/>
        <a:ext cx="104710" cy="104710"/>
      </dsp:txXfrm>
    </dsp:sp>
    <dsp:sp modelId="{46639D44-2202-418A-BF69-468D6AD98B27}">
      <dsp:nvSpPr>
        <dsp:cNvPr id="0" name=""/>
        <dsp:cNvSpPr/>
      </dsp:nvSpPr>
      <dsp:spPr>
        <a:xfrm>
          <a:off x="8846714" y="142267"/>
          <a:ext cx="2566968" cy="2618648"/>
        </a:xfrm>
        <a:prstGeom prst="ellipse">
          <a:avLst/>
        </a:prstGeom>
        <a:solidFill>
          <a:srgbClr val="D1428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Purposeful &amp; Selective Bias</a:t>
          </a:r>
          <a:r>
            <a:rPr lang="en-GB" sz="1400" kern="1200" dirty="0"/>
            <a:t>	</a:t>
          </a:r>
        </a:p>
      </dsp:txBody>
      <dsp:txXfrm>
        <a:off x="9222638" y="525759"/>
        <a:ext cx="1815120" cy="1851664"/>
      </dsp:txXfrm>
    </dsp:sp>
    <dsp:sp modelId="{2E297C1C-F3F6-48D3-8007-32BDE58F9F40}">
      <dsp:nvSpPr>
        <dsp:cNvPr id="0" name=""/>
        <dsp:cNvSpPr/>
      </dsp:nvSpPr>
      <dsp:spPr>
        <a:xfrm rot="1223388">
          <a:off x="7043667" y="4194275"/>
          <a:ext cx="1923321" cy="28828"/>
        </a:xfrm>
        <a:custGeom>
          <a:avLst/>
          <a:gdLst/>
          <a:ahLst/>
          <a:cxnLst/>
          <a:rect l="0" t="0" r="0" b="0"/>
          <a:pathLst>
            <a:path>
              <a:moveTo>
                <a:pt x="0" y="14414"/>
              </a:moveTo>
              <a:lnTo>
                <a:pt x="1923321" y="14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GB" sz="700" kern="1200"/>
        </a:p>
      </dsp:txBody>
      <dsp:txXfrm>
        <a:off x="7957244" y="4160606"/>
        <a:ext cx="96166" cy="96166"/>
      </dsp:txXfrm>
    </dsp:sp>
    <dsp:sp modelId="{36D44B85-6995-48F1-A128-E2028323A9EA}">
      <dsp:nvSpPr>
        <dsp:cNvPr id="0" name=""/>
        <dsp:cNvSpPr/>
      </dsp:nvSpPr>
      <dsp:spPr>
        <a:xfrm>
          <a:off x="8835291" y="3829945"/>
          <a:ext cx="2230608" cy="2203576"/>
        </a:xfrm>
        <a:prstGeom prst="ellipse">
          <a:avLst/>
        </a:prstGeom>
        <a:solidFill>
          <a:srgbClr val="D1428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Flawed Correlations</a:t>
          </a:r>
        </a:p>
      </dsp:txBody>
      <dsp:txXfrm>
        <a:off x="9161956" y="4152651"/>
        <a:ext cx="1577278" cy="1558164"/>
      </dsp:txXfrm>
    </dsp:sp>
    <dsp:sp modelId="{1D3B58F5-F189-4EC1-A158-2E79C6D1CFE2}">
      <dsp:nvSpPr>
        <dsp:cNvPr id="0" name=""/>
        <dsp:cNvSpPr/>
      </dsp:nvSpPr>
      <dsp:spPr>
        <a:xfrm rot="5400000">
          <a:off x="5586755" y="4601273"/>
          <a:ext cx="419045" cy="28828"/>
        </a:xfrm>
        <a:custGeom>
          <a:avLst/>
          <a:gdLst/>
          <a:ahLst/>
          <a:cxnLst/>
          <a:rect l="0" t="0" r="0" b="0"/>
          <a:pathLst>
            <a:path>
              <a:moveTo>
                <a:pt x="0" y="14414"/>
              </a:moveTo>
              <a:lnTo>
                <a:pt x="419045" y="14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785801" y="4605211"/>
        <a:ext cx="20952" cy="20952"/>
      </dsp:txXfrm>
    </dsp:sp>
    <dsp:sp modelId="{EA1E23AC-E37C-4ED9-9C47-C2D73FD50ECB}">
      <dsp:nvSpPr>
        <dsp:cNvPr id="0" name=""/>
        <dsp:cNvSpPr/>
      </dsp:nvSpPr>
      <dsp:spPr>
        <a:xfrm>
          <a:off x="4741689" y="4825210"/>
          <a:ext cx="2109176" cy="1929669"/>
        </a:xfrm>
        <a:prstGeom prst="ellipse">
          <a:avLst/>
        </a:prstGeom>
        <a:solidFill>
          <a:srgbClr val="D1428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Faulty Polling</a:t>
          </a:r>
        </a:p>
      </dsp:txBody>
      <dsp:txXfrm>
        <a:off x="5050571" y="5107803"/>
        <a:ext cx="1491412" cy="1364483"/>
      </dsp:txXfrm>
    </dsp:sp>
    <dsp:sp modelId="{B2A05787-E801-464A-8EB1-6DB3763D2E56}">
      <dsp:nvSpPr>
        <dsp:cNvPr id="0" name=""/>
        <dsp:cNvSpPr/>
      </dsp:nvSpPr>
      <dsp:spPr>
        <a:xfrm rot="9618426">
          <a:off x="2332887" y="4217390"/>
          <a:ext cx="2209386" cy="28828"/>
        </a:xfrm>
        <a:custGeom>
          <a:avLst/>
          <a:gdLst/>
          <a:ahLst/>
          <a:cxnLst/>
          <a:rect l="0" t="0" r="0" b="0"/>
          <a:pathLst>
            <a:path>
              <a:moveTo>
                <a:pt x="0" y="14414"/>
              </a:moveTo>
              <a:lnTo>
                <a:pt x="2209386" y="14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en-GB" sz="800" kern="1200"/>
        </a:p>
      </dsp:txBody>
      <dsp:txXfrm rot="10800000">
        <a:off x="3382345" y="4176570"/>
        <a:ext cx="110469" cy="110469"/>
      </dsp:txXfrm>
    </dsp:sp>
    <dsp:sp modelId="{D1DB6663-E2DA-4432-9274-707AE9FB825E}">
      <dsp:nvSpPr>
        <dsp:cNvPr id="0" name=""/>
        <dsp:cNvSpPr/>
      </dsp:nvSpPr>
      <dsp:spPr>
        <a:xfrm>
          <a:off x="603809" y="3991522"/>
          <a:ext cx="1847723" cy="1847723"/>
        </a:xfrm>
        <a:prstGeom prst="ellipse">
          <a:avLst/>
        </a:prstGeom>
        <a:solidFill>
          <a:srgbClr val="D1428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Data Fishing</a:t>
          </a:r>
        </a:p>
      </dsp:txBody>
      <dsp:txXfrm>
        <a:off x="874402" y="4262115"/>
        <a:ext cx="1306537" cy="1306537"/>
      </dsp:txXfrm>
    </dsp:sp>
    <dsp:sp modelId="{A1B84BCC-BF8B-4622-8BF8-10259B5B6F7C}">
      <dsp:nvSpPr>
        <dsp:cNvPr id="0" name=""/>
        <dsp:cNvSpPr/>
      </dsp:nvSpPr>
      <dsp:spPr>
        <a:xfrm rot="12193020">
          <a:off x="2664972" y="2448096"/>
          <a:ext cx="1949360" cy="28828"/>
        </a:xfrm>
        <a:custGeom>
          <a:avLst/>
          <a:gdLst/>
          <a:ahLst/>
          <a:cxnLst/>
          <a:rect l="0" t="0" r="0" b="0"/>
          <a:pathLst>
            <a:path>
              <a:moveTo>
                <a:pt x="0" y="14414"/>
              </a:moveTo>
              <a:lnTo>
                <a:pt x="1949360" y="14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GB" sz="700" kern="1200"/>
        </a:p>
      </dsp:txBody>
      <dsp:txXfrm rot="10800000">
        <a:off x="3590918" y="2413776"/>
        <a:ext cx="97468" cy="97468"/>
      </dsp:txXfrm>
    </dsp:sp>
    <dsp:sp modelId="{E23A694E-8C36-4450-A4BE-C551F2FF32AD}">
      <dsp:nvSpPr>
        <dsp:cNvPr id="0" name=""/>
        <dsp:cNvSpPr/>
      </dsp:nvSpPr>
      <dsp:spPr>
        <a:xfrm>
          <a:off x="172296" y="196531"/>
          <a:ext cx="2678071" cy="2706064"/>
        </a:xfrm>
        <a:prstGeom prst="ellipse">
          <a:avLst/>
        </a:prstGeom>
        <a:solidFill>
          <a:srgbClr val="D1428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Misleading &amp; Misusing </a:t>
          </a:r>
          <a:r>
            <a:rPr lang="en-US" sz="2000" kern="1200" dirty="0"/>
            <a:t>Percentages</a:t>
          </a:r>
          <a:endParaRPr lang="en-GB" sz="2000" kern="1200" dirty="0"/>
        </a:p>
      </dsp:txBody>
      <dsp:txXfrm>
        <a:off x="564490" y="592825"/>
        <a:ext cx="1893683" cy="1913476"/>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5D2466-D6F0-4C53-AD0C-30DD5A81679C}" type="datetimeFigureOut">
              <a:rPr lang="en-GB" smtClean="0"/>
              <a:t>11/03/2019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B0922-AB37-49B6-B728-D4AF424F35A9}" type="slidenum">
              <a:rPr lang="en-GB" smtClean="0"/>
              <a:t>‹#›</a:t>
            </a:fld>
            <a:endParaRPr lang="en-GB"/>
          </a:p>
        </p:txBody>
      </p:sp>
    </p:spTree>
    <p:extLst>
      <p:ext uri="{BB962C8B-B14F-4D97-AF65-F5344CB8AC3E}">
        <p14:creationId xmlns:p14="http://schemas.microsoft.com/office/powerpoint/2010/main" val="4201566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mean, well, numbers can make something seem like fact, and can be intimidating if, like me, you’re not confident around Maths. Statistics can be used for good and bad just like any piece of information, what matters is </a:t>
            </a:r>
            <a:r>
              <a:rPr lang="en-GB" b="1" dirty="0"/>
              <a:t>your</a:t>
            </a:r>
            <a:r>
              <a:rPr lang="en-GB" b="0" dirty="0"/>
              <a:t> interpretation of it</a:t>
            </a:r>
            <a:endParaRPr lang="en-GB" dirty="0"/>
          </a:p>
        </p:txBody>
      </p:sp>
      <p:sp>
        <p:nvSpPr>
          <p:cNvPr id="4" name="Slide Number Placeholder 3"/>
          <p:cNvSpPr>
            <a:spLocks noGrp="1"/>
          </p:cNvSpPr>
          <p:nvPr>
            <p:ph type="sldNum" sz="quarter" idx="5"/>
          </p:nvPr>
        </p:nvSpPr>
        <p:spPr/>
        <p:txBody>
          <a:bodyPr/>
          <a:lstStyle/>
          <a:p>
            <a:fld id="{907B0922-AB37-49B6-B728-D4AF424F35A9}" type="slidenum">
              <a:rPr lang="en-GB" smtClean="0"/>
              <a:t>2</a:t>
            </a:fld>
            <a:endParaRPr lang="en-GB"/>
          </a:p>
        </p:txBody>
      </p:sp>
    </p:spTree>
    <p:extLst>
      <p:ext uri="{BB962C8B-B14F-4D97-AF65-F5344CB8AC3E}">
        <p14:creationId xmlns:p14="http://schemas.microsoft.com/office/powerpoint/2010/main" val="2807414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07B0922-AB37-49B6-B728-D4AF424F35A9}" type="slidenum">
              <a:rPr lang="en-GB" smtClean="0"/>
              <a:t>3</a:t>
            </a:fld>
            <a:endParaRPr lang="en-GB"/>
          </a:p>
        </p:txBody>
      </p:sp>
    </p:spTree>
    <p:extLst>
      <p:ext uri="{BB962C8B-B14F-4D97-AF65-F5344CB8AC3E}">
        <p14:creationId xmlns:p14="http://schemas.microsoft.com/office/powerpoint/2010/main" val="2017214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7B0922-AB37-49B6-B728-D4AF424F35A9}" type="slidenum">
              <a:rPr lang="en-GB" smtClean="0"/>
              <a:t>4</a:t>
            </a:fld>
            <a:endParaRPr lang="en-GB"/>
          </a:p>
        </p:txBody>
      </p:sp>
    </p:spTree>
    <p:extLst>
      <p:ext uri="{BB962C8B-B14F-4D97-AF65-F5344CB8AC3E}">
        <p14:creationId xmlns:p14="http://schemas.microsoft.com/office/powerpoint/2010/main" val="4257751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GDPR also only applies to EU/EEA, so data from US-registered tech companies like Google is a grey area. </a:t>
            </a:r>
          </a:p>
        </p:txBody>
      </p:sp>
      <p:sp>
        <p:nvSpPr>
          <p:cNvPr id="4" name="Slide Number Placeholder 3"/>
          <p:cNvSpPr>
            <a:spLocks noGrp="1"/>
          </p:cNvSpPr>
          <p:nvPr>
            <p:ph type="sldNum" sz="quarter" idx="5"/>
          </p:nvPr>
        </p:nvSpPr>
        <p:spPr/>
        <p:txBody>
          <a:bodyPr/>
          <a:lstStyle/>
          <a:p>
            <a:fld id="{907B0922-AB37-49B6-B728-D4AF424F35A9}" type="slidenum">
              <a:rPr lang="en-GB" smtClean="0"/>
              <a:t>9</a:t>
            </a:fld>
            <a:endParaRPr lang="en-GB"/>
          </a:p>
        </p:txBody>
      </p:sp>
    </p:spTree>
    <p:extLst>
      <p:ext uri="{BB962C8B-B14F-4D97-AF65-F5344CB8AC3E}">
        <p14:creationId xmlns:p14="http://schemas.microsoft.com/office/powerpoint/2010/main" val="2068925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will illicit very different responses</a:t>
            </a:r>
          </a:p>
          <a:p>
            <a:endParaRPr lang="en-GB" dirty="0"/>
          </a:p>
        </p:txBody>
      </p:sp>
      <p:sp>
        <p:nvSpPr>
          <p:cNvPr id="4" name="Slide Number Placeholder 3"/>
          <p:cNvSpPr>
            <a:spLocks noGrp="1"/>
          </p:cNvSpPr>
          <p:nvPr>
            <p:ph type="sldNum" sz="quarter" idx="5"/>
          </p:nvPr>
        </p:nvSpPr>
        <p:spPr/>
        <p:txBody>
          <a:bodyPr/>
          <a:lstStyle/>
          <a:p>
            <a:fld id="{907B0922-AB37-49B6-B728-D4AF424F35A9}" type="slidenum">
              <a:rPr lang="en-GB" smtClean="0"/>
              <a:t>10</a:t>
            </a:fld>
            <a:endParaRPr lang="en-GB"/>
          </a:p>
        </p:txBody>
      </p:sp>
    </p:spTree>
    <p:extLst>
      <p:ext uri="{BB962C8B-B14F-4D97-AF65-F5344CB8AC3E}">
        <p14:creationId xmlns:p14="http://schemas.microsoft.com/office/powerpoint/2010/main" val="296074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silly example, but when  research makes claims using small sample sizes, it is something to be weary of if they haven’t addressed it in their methodology. Often in the sciences if the original data is not able to be replicated in the same experiment with the same parameters but with different participants, it is likely to be </a:t>
            </a:r>
            <a:r>
              <a:rPr lang="en-GB" dirty="0" err="1"/>
              <a:t>innaccurate</a:t>
            </a:r>
          </a:p>
        </p:txBody>
      </p:sp>
      <p:sp>
        <p:nvSpPr>
          <p:cNvPr id="4" name="Slide Number Placeholder 3"/>
          <p:cNvSpPr>
            <a:spLocks noGrp="1"/>
          </p:cNvSpPr>
          <p:nvPr>
            <p:ph type="sldNum" sz="quarter" idx="5"/>
          </p:nvPr>
        </p:nvSpPr>
        <p:spPr/>
        <p:txBody>
          <a:bodyPr/>
          <a:lstStyle/>
          <a:p>
            <a:fld id="{907B0922-AB37-49B6-B728-D4AF424F35A9}" type="slidenum">
              <a:rPr lang="en-GB" smtClean="0"/>
              <a:t>11</a:t>
            </a:fld>
            <a:endParaRPr lang="en-GB"/>
          </a:p>
        </p:txBody>
      </p:sp>
    </p:spTree>
    <p:extLst>
      <p:ext uri="{BB962C8B-B14F-4D97-AF65-F5344CB8AC3E}">
        <p14:creationId xmlns:p14="http://schemas.microsoft.com/office/powerpoint/2010/main" val="630650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some Correlation Claim Cards? See what students subjects students can make related?</a:t>
            </a:r>
          </a:p>
          <a:p>
            <a:endParaRPr lang="en-GB" dirty="0">
              <a:cs typeface="Calibri"/>
            </a:endParaRPr>
          </a:p>
        </p:txBody>
      </p:sp>
      <p:sp>
        <p:nvSpPr>
          <p:cNvPr id="4" name="Slide Number Placeholder 3"/>
          <p:cNvSpPr>
            <a:spLocks noGrp="1"/>
          </p:cNvSpPr>
          <p:nvPr>
            <p:ph type="sldNum" sz="quarter" idx="10"/>
          </p:nvPr>
        </p:nvSpPr>
        <p:spPr/>
        <p:txBody>
          <a:bodyPr/>
          <a:lstStyle/>
          <a:p>
            <a:fld id="{907B0922-AB37-49B6-B728-D4AF424F35A9}" type="slidenum">
              <a:rPr lang="en-GB" smtClean="0"/>
              <a:t>12</a:t>
            </a:fld>
            <a:endParaRPr lang="en-GB"/>
          </a:p>
        </p:txBody>
      </p:sp>
    </p:spTree>
    <p:extLst>
      <p:ext uri="{BB962C8B-B14F-4D97-AF65-F5344CB8AC3E}">
        <p14:creationId xmlns:p14="http://schemas.microsoft.com/office/powerpoint/2010/main" val="500510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Obviously Nicholas Cage has no impact or relation to Swimming Pool drownings, </a:t>
            </a:r>
            <a:r>
              <a:rPr lang="en-GB" dirty="0" err="1"/>
              <a:t>a.k.a</a:t>
            </a:r>
            <a:r>
              <a:rPr lang="en-GB" dirty="0"/>
              <a:t> Correlation does not equal Causation</a:t>
            </a:r>
          </a:p>
          <a:p>
            <a:r>
              <a:rPr lang="en-GB" dirty="0">
                <a:cs typeface="Calibri"/>
              </a:rPr>
              <a:t>Another example would be the rage a couple of years ago to claim that everything gave you cancer; Daily Mail ran scare headlines saying 'BACON GIVES YOU CANCER' without acknowledging that the study didn't take in to account the participants other health information I.e. whether they were a smoker, heavy drinker, had cancer running in the family, etc </a:t>
            </a:r>
            <a:r>
              <a:rPr lang="en-GB" dirty="0" err="1">
                <a:cs typeface="Calibri"/>
              </a:rPr>
              <a:t>etc</a:t>
            </a:r>
            <a:r>
              <a:rPr lang="en-GB" dirty="0">
                <a:cs typeface="Calibri"/>
              </a:rPr>
              <a:t>. Especially with health there are SO many contributing factors, that it is very difficult to prove that one thing in particular causes a certain reaction or disease. </a:t>
            </a:r>
          </a:p>
        </p:txBody>
      </p:sp>
      <p:sp>
        <p:nvSpPr>
          <p:cNvPr id="4" name="Slide Number Placeholder 3"/>
          <p:cNvSpPr>
            <a:spLocks noGrp="1"/>
          </p:cNvSpPr>
          <p:nvPr>
            <p:ph type="sldNum" sz="quarter" idx="5"/>
          </p:nvPr>
        </p:nvSpPr>
        <p:spPr/>
        <p:txBody>
          <a:bodyPr/>
          <a:lstStyle/>
          <a:p>
            <a:fld id="{907B0922-AB37-49B6-B728-D4AF424F35A9}" type="slidenum">
              <a:rPr lang="en-GB" smtClean="0"/>
              <a:t>13</a:t>
            </a:fld>
            <a:endParaRPr lang="en-GB"/>
          </a:p>
        </p:txBody>
      </p:sp>
    </p:spTree>
    <p:extLst>
      <p:ext uri="{BB962C8B-B14F-4D97-AF65-F5344CB8AC3E}">
        <p14:creationId xmlns:p14="http://schemas.microsoft.com/office/powerpoint/2010/main" val="36136023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Purposeful bias is the deliberate attempt to influence data findings without even feigning professional accountability. Bias is most likely to take the form of data omissions or adjustments.</a:t>
            </a:r>
          </a:p>
          <a:p>
            <a:endParaRPr lang="en-GB" dirty="0"/>
          </a:p>
        </p:txBody>
      </p:sp>
      <p:sp>
        <p:nvSpPr>
          <p:cNvPr id="4" name="Slide Number Placeholder 3"/>
          <p:cNvSpPr>
            <a:spLocks noGrp="1"/>
          </p:cNvSpPr>
          <p:nvPr>
            <p:ph type="sldNum" sz="quarter" idx="5"/>
          </p:nvPr>
        </p:nvSpPr>
        <p:spPr/>
        <p:txBody>
          <a:bodyPr/>
          <a:lstStyle/>
          <a:p>
            <a:fld id="{907B0922-AB37-49B6-B728-D4AF424F35A9}" type="slidenum">
              <a:rPr lang="en-GB" smtClean="0"/>
              <a:t>14</a:t>
            </a:fld>
            <a:endParaRPr lang="en-GB"/>
          </a:p>
        </p:txBody>
      </p:sp>
    </p:spTree>
    <p:extLst>
      <p:ext uri="{BB962C8B-B14F-4D97-AF65-F5344CB8AC3E}">
        <p14:creationId xmlns:p14="http://schemas.microsoft.com/office/powerpoint/2010/main" val="833323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Purposeful bias is the deliberate attempt to influence data findings without even feigning professional accountability. Bias is most likely to take the form of data omissions or adjustments.</a:t>
            </a:r>
          </a:p>
          <a:p>
            <a:r>
              <a:rPr lang="en-GB" dirty="0">
                <a:cs typeface="Calibri"/>
              </a:rPr>
              <a:t>For example, with retired people and the care system for the elderly, viewpoints from the family who may become unpaid part-time carers would also be valuable, My parents are responsible for sorting my grandparents health appointments because it's all done over email, and they've never learnt how to use a computer or had the internet hooked up.</a:t>
            </a:r>
            <a:endParaRPr lang="en-GB" dirty="0"/>
          </a:p>
        </p:txBody>
      </p:sp>
      <p:sp>
        <p:nvSpPr>
          <p:cNvPr id="4" name="Slide Number Placeholder 3"/>
          <p:cNvSpPr>
            <a:spLocks noGrp="1"/>
          </p:cNvSpPr>
          <p:nvPr>
            <p:ph type="sldNum" sz="quarter" idx="5"/>
          </p:nvPr>
        </p:nvSpPr>
        <p:spPr/>
        <p:txBody>
          <a:bodyPr/>
          <a:lstStyle/>
          <a:p>
            <a:fld id="{907B0922-AB37-49B6-B728-D4AF424F35A9}" type="slidenum">
              <a:rPr lang="en-GB" smtClean="0"/>
              <a:t>15</a:t>
            </a:fld>
            <a:endParaRPr lang="en-GB"/>
          </a:p>
        </p:txBody>
      </p:sp>
    </p:spTree>
    <p:extLst>
      <p:ext uri="{BB962C8B-B14F-4D97-AF65-F5344CB8AC3E}">
        <p14:creationId xmlns:p14="http://schemas.microsoft.com/office/powerpoint/2010/main" val="2528064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7B0922-AB37-49B6-B728-D4AF424F35A9}" type="slidenum">
              <a:rPr lang="en-GB" smtClean="0"/>
              <a:t>16</a:t>
            </a:fld>
            <a:endParaRPr lang="en-GB"/>
          </a:p>
        </p:txBody>
      </p:sp>
    </p:spTree>
    <p:extLst>
      <p:ext uri="{BB962C8B-B14F-4D97-AF65-F5344CB8AC3E}">
        <p14:creationId xmlns:p14="http://schemas.microsoft.com/office/powerpoint/2010/main" val="1081835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Government? UK, Scottish, Welsh?</a:t>
            </a:r>
          </a:p>
          <a:p>
            <a:r>
              <a:rPr lang="en-US" dirty="0">
                <a:cs typeface="Calibri"/>
              </a:rPr>
              <a:t>Public Health Services: That's Devolved</a:t>
            </a:r>
          </a:p>
          <a:p>
            <a:r>
              <a:rPr lang="en-US" dirty="0">
                <a:cs typeface="Calibri"/>
              </a:rPr>
              <a:t>Therefore the Figures are actually for ENGLAND, and  not the UK. </a:t>
            </a:r>
          </a:p>
        </p:txBody>
      </p:sp>
      <p:sp>
        <p:nvSpPr>
          <p:cNvPr id="4" name="Slide Number Placeholder 3"/>
          <p:cNvSpPr>
            <a:spLocks noGrp="1"/>
          </p:cNvSpPr>
          <p:nvPr>
            <p:ph type="sldNum" sz="quarter" idx="5"/>
          </p:nvPr>
        </p:nvSpPr>
        <p:spPr/>
        <p:txBody>
          <a:bodyPr/>
          <a:lstStyle/>
          <a:p>
            <a:fld id="{907B0922-AB37-49B6-B728-D4AF424F35A9}" type="slidenum">
              <a:rPr lang="en-GB" smtClean="0"/>
              <a:t>18</a:t>
            </a:fld>
            <a:endParaRPr lang="en-GB"/>
          </a:p>
        </p:txBody>
      </p:sp>
    </p:spTree>
    <p:extLst>
      <p:ext uri="{BB962C8B-B14F-4D97-AF65-F5344CB8AC3E}">
        <p14:creationId xmlns:p14="http://schemas.microsoft.com/office/powerpoint/2010/main" val="3358149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of research is acknowledging the limitations of your study, just because it is a small set of data doesn’t mean it isn’t valuable in some way. In your literature reviews you are looking at the current body of research that exists, your data and samples can contribute the that body of information. </a:t>
            </a:r>
          </a:p>
        </p:txBody>
      </p:sp>
      <p:sp>
        <p:nvSpPr>
          <p:cNvPr id="4" name="Slide Number Placeholder 3"/>
          <p:cNvSpPr>
            <a:spLocks noGrp="1"/>
          </p:cNvSpPr>
          <p:nvPr>
            <p:ph type="sldNum" sz="quarter" idx="5"/>
          </p:nvPr>
        </p:nvSpPr>
        <p:spPr/>
        <p:txBody>
          <a:bodyPr/>
          <a:lstStyle/>
          <a:p>
            <a:fld id="{907B0922-AB37-49B6-B728-D4AF424F35A9}" type="slidenum">
              <a:rPr lang="en-GB" smtClean="0"/>
              <a:t>21</a:t>
            </a:fld>
            <a:endParaRPr lang="en-GB"/>
          </a:p>
        </p:txBody>
      </p:sp>
    </p:spTree>
    <p:extLst>
      <p:ext uri="{BB962C8B-B14F-4D97-AF65-F5344CB8AC3E}">
        <p14:creationId xmlns:p14="http://schemas.microsoft.com/office/powerpoint/2010/main" val="3566322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11/03/2019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14" name="Group 13"/>
          <p:cNvGrpSpPr/>
          <p:nvPr userDrawn="1"/>
        </p:nvGrpSpPr>
        <p:grpSpPr>
          <a:xfrm>
            <a:off x="-5426" y="1440518"/>
            <a:ext cx="12251667"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8" name="Group 17"/>
          <p:cNvGrpSpPr/>
          <p:nvPr userDrawn="1"/>
        </p:nvGrpSpPr>
        <p:grpSpPr>
          <a:xfrm>
            <a:off x="-22168" y="3788624"/>
            <a:ext cx="12268409" cy="1135597"/>
            <a:chOff x="0" y="2677636"/>
            <a:chExt cx="12236335" cy="1135597"/>
          </a:xfrm>
        </p:grpSpPr>
        <p:sp>
          <p:nvSpPr>
            <p:cNvPr id="19" name="Rectangle 1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grpSp>
          <p:nvGrpSpPr>
            <p:cNvPr id="20" name="Group 19"/>
            <p:cNvGrpSpPr/>
            <p:nvPr/>
          </p:nvGrpSpPr>
          <p:grpSpPr>
            <a:xfrm>
              <a:off x="0" y="3713797"/>
              <a:ext cx="12236335" cy="99436"/>
              <a:chOff x="152400" y="2369127"/>
              <a:chExt cx="12236335" cy="99436"/>
            </a:xfrm>
          </p:grpSpPr>
          <p:cxnSp>
            <p:nvCxnSpPr>
              <p:cNvPr id="21" name="Straight Connector 2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23" name="Group 22"/>
          <p:cNvGrpSpPr/>
          <p:nvPr userDrawn="1"/>
        </p:nvGrpSpPr>
        <p:grpSpPr>
          <a:xfrm>
            <a:off x="-38911" y="5853092"/>
            <a:ext cx="12253063" cy="1213182"/>
            <a:chOff x="1143001" y="4014934"/>
            <a:chExt cx="9818890" cy="1213182"/>
          </a:xfrm>
        </p:grpSpPr>
        <p:sp>
          <p:nvSpPr>
            <p:cNvPr id="24" name="Rectangle 23"/>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dirty="0">
                <a:solidFill>
                  <a:prstClr val="white"/>
                </a:solidFill>
              </a:endParaRPr>
            </a:p>
          </p:txBody>
        </p:sp>
        <p:grpSp>
          <p:nvGrpSpPr>
            <p:cNvPr id="25" name="Group 24"/>
            <p:cNvGrpSpPr/>
            <p:nvPr/>
          </p:nvGrpSpPr>
          <p:grpSpPr>
            <a:xfrm>
              <a:off x="1143001" y="5128680"/>
              <a:ext cx="9818890" cy="99436"/>
              <a:chOff x="152400" y="2369127"/>
              <a:chExt cx="12236335" cy="99436"/>
            </a:xfrm>
          </p:grpSpPr>
          <p:cxnSp>
            <p:nvCxnSpPr>
              <p:cNvPr id="26" name="Straight Connector 25"/>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941880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11/03/2019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4" name="Rectangle 13"/>
          <p:cNvSpPr/>
          <p:nvPr userDrawn="1"/>
        </p:nvSpPr>
        <p:spPr>
          <a:xfrm>
            <a:off x="0" y="-10713"/>
            <a:ext cx="12192000" cy="6858000"/>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GB">
              <a:solidFill>
                <a:prstClr val="white"/>
              </a:solidFill>
            </a:endParaRPr>
          </a:p>
        </p:txBody>
      </p:sp>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476"/>
            <a:ext cx="12192000" cy="1444438"/>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009980"/>
            <a:ext cx="12191999" cy="848022"/>
          </a:xfrm>
          <a:prstGeom prst="rect">
            <a:avLst/>
          </a:prstGeom>
        </p:spPr>
      </p:pic>
      <p:sp>
        <p:nvSpPr>
          <p:cNvPr id="18" name="Rectangle 17"/>
          <p:cNvSpPr/>
          <p:nvPr userDrawn="1"/>
        </p:nvSpPr>
        <p:spPr>
          <a:xfrm>
            <a:off x="3519952" y="4965201"/>
            <a:ext cx="4572000" cy="1077218"/>
          </a:xfrm>
          <a:prstGeom prst="rect">
            <a:avLst/>
          </a:prstGeom>
        </p:spPr>
        <p:txBody>
          <a:bodyPr>
            <a:spAutoFit/>
          </a:bodyPr>
          <a:lstStyle/>
          <a:p>
            <a:pPr algn="ctr" defTabSz="914400" fontAlgn="base">
              <a:spcBef>
                <a:spcPct val="0"/>
              </a:spcBef>
              <a:spcAft>
                <a:spcPct val="0"/>
              </a:spcAft>
            </a:pPr>
            <a:r>
              <a:rPr lang="en-GB" dirty="0">
                <a:solidFill>
                  <a:prstClr val="white"/>
                </a:solidFill>
              </a:rPr>
              <a:t>Faculty of Humanities and Performing Arts</a:t>
            </a:r>
          </a:p>
          <a:p>
            <a:pPr algn="ctr" defTabSz="914400" fontAlgn="base">
              <a:spcBef>
                <a:spcPct val="0"/>
              </a:spcBef>
              <a:spcAft>
                <a:spcPct val="0"/>
              </a:spcAft>
            </a:pPr>
            <a:endParaRPr lang="en-GB" altLang="en-US" dirty="0">
              <a:solidFill>
                <a:prstClr val="white"/>
              </a:solidFill>
              <a:latin typeface="Segoe UI" panose="020B0502040204020203" pitchFamily="34" charset="0"/>
              <a:ea typeface="Segoe UI" panose="020B0502040204020203" pitchFamily="34" charset="0"/>
              <a:cs typeface="Segoe UI" panose="020B0502040204020203" pitchFamily="34" charset="0"/>
            </a:endParaRP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Rachael Whitfield</a:t>
            </a: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r.Whitfield@uwtsd.ac.uk</a:t>
            </a:r>
          </a:p>
        </p:txBody>
      </p:sp>
      <p:sp>
        <p:nvSpPr>
          <p:cNvPr id="19" name="Rectangle 18"/>
          <p:cNvSpPr/>
          <p:nvPr userDrawn="1"/>
        </p:nvSpPr>
        <p:spPr>
          <a:xfrm>
            <a:off x="506892" y="3888384"/>
            <a:ext cx="4290911" cy="1077218"/>
          </a:xfrm>
          <a:prstGeom prst="rect">
            <a:avLst/>
          </a:prstGeom>
        </p:spPr>
        <p:txBody>
          <a:bodyPr wrap="square">
            <a:spAutoFit/>
          </a:bodyPr>
          <a:lstStyle/>
          <a:p>
            <a:pPr algn="ctr" defTabSz="914400" fontAlgn="base">
              <a:spcBef>
                <a:spcPct val="0"/>
              </a:spcBef>
              <a:spcAft>
                <a:spcPct val="0"/>
              </a:spcAft>
            </a:pPr>
            <a:r>
              <a:rPr lang="en-GB" dirty="0">
                <a:solidFill>
                  <a:prstClr val="white"/>
                </a:solidFill>
              </a:rPr>
              <a:t>Faculty of Business and Management</a:t>
            </a:r>
          </a:p>
          <a:p>
            <a:pPr algn="ctr" defTabSz="914400" fontAlgn="base">
              <a:spcBef>
                <a:spcPct val="0"/>
              </a:spcBef>
              <a:spcAft>
                <a:spcPct val="0"/>
              </a:spcAft>
            </a:pPr>
            <a:endParaRPr lang="en-GB" altLang="en-US" dirty="0">
              <a:solidFill>
                <a:prstClr val="white"/>
              </a:solidFill>
              <a:latin typeface="Segoe UI" panose="020B0502040204020203" pitchFamily="34" charset="0"/>
              <a:ea typeface="Segoe UI" panose="020B0502040204020203" pitchFamily="34" charset="0"/>
              <a:cs typeface="Segoe UI" panose="020B0502040204020203" pitchFamily="34" charset="0"/>
            </a:endParaRP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Ellie Downes</a:t>
            </a: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e.downes@uwtsd.ac.uk</a:t>
            </a:r>
          </a:p>
        </p:txBody>
      </p:sp>
      <p:sp>
        <p:nvSpPr>
          <p:cNvPr id="20" name="Rectangle 19"/>
          <p:cNvSpPr/>
          <p:nvPr userDrawn="1"/>
        </p:nvSpPr>
        <p:spPr>
          <a:xfrm>
            <a:off x="366347" y="2485198"/>
            <a:ext cx="4572000" cy="1077218"/>
          </a:xfrm>
          <a:prstGeom prst="rect">
            <a:avLst/>
          </a:prstGeom>
        </p:spPr>
        <p:txBody>
          <a:bodyPr>
            <a:spAutoFit/>
          </a:bodyPr>
          <a:lstStyle/>
          <a:p>
            <a:pPr algn="ctr" defTabSz="914400" fontAlgn="base">
              <a:spcBef>
                <a:spcPct val="0"/>
              </a:spcBef>
              <a:spcAft>
                <a:spcPct val="0"/>
              </a:spcAft>
            </a:pPr>
            <a:r>
              <a:rPr lang="en-GB" dirty="0">
                <a:solidFill>
                  <a:prstClr val="white"/>
                </a:solidFill>
              </a:rPr>
              <a:t>Faculty of Art and Design</a:t>
            </a:r>
          </a:p>
          <a:p>
            <a:pPr algn="ctr" defTabSz="914400" fontAlgn="base">
              <a:spcBef>
                <a:spcPct val="0"/>
              </a:spcBef>
              <a:spcAft>
                <a:spcPct val="0"/>
              </a:spcAft>
            </a:pPr>
            <a:endParaRPr lang="en-GB" altLang="en-US" dirty="0">
              <a:solidFill>
                <a:prstClr val="white"/>
              </a:solidFill>
              <a:latin typeface="Segoe UI" panose="020B0502040204020203" pitchFamily="34" charset="0"/>
              <a:ea typeface="Segoe UI" panose="020B0502040204020203" pitchFamily="34" charset="0"/>
              <a:cs typeface="Segoe UI" panose="020B0502040204020203" pitchFamily="34" charset="0"/>
            </a:endParaRP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Emily Hywel</a:t>
            </a: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emily.hywel@uwtsd.ac.uk</a:t>
            </a:r>
          </a:p>
        </p:txBody>
      </p:sp>
      <p:sp>
        <p:nvSpPr>
          <p:cNvPr id="21" name="Rectangle 20"/>
          <p:cNvSpPr/>
          <p:nvPr userDrawn="1"/>
        </p:nvSpPr>
        <p:spPr>
          <a:xfrm>
            <a:off x="6643864" y="2485198"/>
            <a:ext cx="4572000" cy="1138773"/>
          </a:xfrm>
          <a:prstGeom prst="rect">
            <a:avLst/>
          </a:prstGeom>
        </p:spPr>
        <p:txBody>
          <a:bodyPr>
            <a:spAutoFit/>
          </a:bodyPr>
          <a:lstStyle/>
          <a:p>
            <a:pPr algn="ctr" defTabSz="914400" fontAlgn="base">
              <a:spcBef>
                <a:spcPct val="0"/>
              </a:spcBef>
              <a:spcAft>
                <a:spcPct val="0"/>
              </a:spcAft>
            </a:pPr>
            <a:r>
              <a:rPr lang="en-GB" dirty="0">
                <a:solidFill>
                  <a:prstClr val="white"/>
                </a:solidFill>
              </a:rPr>
              <a:t>Faculty of Architecture, Computing and Engineering</a:t>
            </a:r>
          </a:p>
          <a:p>
            <a:pPr algn="ctr" defTabSz="914400" fontAlgn="base">
              <a:spcBef>
                <a:spcPct val="0"/>
              </a:spcBef>
              <a:spcAft>
                <a:spcPct val="0"/>
              </a:spcAft>
            </a:pPr>
            <a:endParaRPr lang="en-GB" sz="400" dirty="0">
              <a:solidFill>
                <a:prstClr val="white"/>
              </a:solidFill>
            </a:endParaRP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Samantha Scoulding</a:t>
            </a: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samantha.scoulding@uwtsd.ac.uk</a:t>
            </a:r>
          </a:p>
        </p:txBody>
      </p:sp>
      <p:sp>
        <p:nvSpPr>
          <p:cNvPr id="22" name="Rectangle 21"/>
          <p:cNvSpPr/>
          <p:nvPr userDrawn="1"/>
        </p:nvSpPr>
        <p:spPr>
          <a:xfrm>
            <a:off x="6814101" y="3888384"/>
            <a:ext cx="4401763" cy="1077218"/>
          </a:xfrm>
          <a:prstGeom prst="rect">
            <a:avLst/>
          </a:prstGeom>
        </p:spPr>
        <p:txBody>
          <a:bodyPr wrap="square">
            <a:spAutoFit/>
          </a:bodyPr>
          <a:lstStyle/>
          <a:p>
            <a:pPr algn="ctr" defTabSz="914400" fontAlgn="base">
              <a:spcBef>
                <a:spcPct val="0"/>
              </a:spcBef>
              <a:spcAft>
                <a:spcPct val="0"/>
              </a:spcAft>
            </a:pPr>
            <a:r>
              <a:rPr lang="en-GB" dirty="0">
                <a:solidFill>
                  <a:prstClr val="white"/>
                </a:solidFill>
              </a:rPr>
              <a:t>Faculty of Education and Communities</a:t>
            </a:r>
          </a:p>
          <a:p>
            <a:pPr algn="ctr" defTabSz="914400" fontAlgn="base">
              <a:spcBef>
                <a:spcPct val="0"/>
              </a:spcBef>
              <a:spcAft>
                <a:spcPct val="0"/>
              </a:spcAft>
            </a:pPr>
            <a:endParaRPr lang="en-GB" altLang="en-US" dirty="0">
              <a:solidFill>
                <a:prstClr val="white"/>
              </a:solidFill>
              <a:latin typeface="Segoe UI" panose="020B0502040204020203" pitchFamily="34" charset="0"/>
              <a:ea typeface="Segoe UI" panose="020B0502040204020203" pitchFamily="34" charset="0"/>
              <a:cs typeface="Segoe UI" panose="020B0502040204020203" pitchFamily="34" charset="0"/>
            </a:endParaRP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Alison Evans</a:t>
            </a:r>
          </a:p>
          <a:p>
            <a:pPr algn="ctr" defTabSz="914400" fontAlgn="base">
              <a:spcBef>
                <a:spcPct val="0"/>
              </a:spcBef>
              <a:spcAft>
                <a:spcPct val="0"/>
              </a:spcAft>
            </a:pPr>
            <a:r>
              <a:rPr lang="en-GB" altLang="en-US" sz="1400" dirty="0">
                <a:solidFill>
                  <a:prstClr val="black"/>
                </a:solidFill>
                <a:latin typeface="Segoe UI" panose="020B0502040204020203" pitchFamily="34" charset="0"/>
                <a:ea typeface="Segoe UI" panose="020B0502040204020203" pitchFamily="34" charset="0"/>
                <a:cs typeface="Segoe UI" panose="020B0502040204020203" pitchFamily="34" charset="0"/>
              </a:rPr>
              <a:t>alison.evans@uwtsd.ac.uk</a:t>
            </a:r>
          </a:p>
        </p:txBody>
      </p:sp>
      <p:sp>
        <p:nvSpPr>
          <p:cNvPr id="23" name="Rectangle 22"/>
          <p:cNvSpPr/>
          <p:nvPr userDrawn="1"/>
        </p:nvSpPr>
        <p:spPr>
          <a:xfrm>
            <a:off x="1894830" y="1441962"/>
            <a:ext cx="8402337" cy="954107"/>
          </a:xfrm>
          <a:prstGeom prst="rect">
            <a:avLst/>
          </a:prstGeom>
        </p:spPr>
        <p:txBody>
          <a:bodyPr wrap="square">
            <a:spAutoFit/>
          </a:bodyPr>
          <a:lstStyle/>
          <a:p>
            <a:pPr defTabSz="914400"/>
            <a:r>
              <a:rPr lang="en-GB" sz="2800" b="1" dirty="0">
                <a:solidFill>
                  <a:prstClr val="black"/>
                </a:solidFill>
                <a:latin typeface="Segoe UI" panose="020B0502040204020203" pitchFamily="34" charset="0"/>
                <a:ea typeface="Segoe UI" panose="020B0502040204020203" pitchFamily="34" charset="0"/>
                <a:cs typeface="Segoe UI" panose="020B0502040204020203" pitchFamily="34" charset="0"/>
              </a:rPr>
              <a:t>                        </a:t>
            </a:r>
            <a:r>
              <a:rPr lang="en-GB" sz="2400" b="1" dirty="0">
                <a:solidFill>
                  <a:prstClr val="black"/>
                </a:solidFill>
                <a:latin typeface="Segoe UI" panose="020B0502040204020203" pitchFamily="34" charset="0"/>
                <a:ea typeface="Segoe UI" panose="020B0502040204020203" pitchFamily="34" charset="0"/>
                <a:cs typeface="Segoe UI" panose="020B0502040204020203" pitchFamily="34" charset="0"/>
              </a:rPr>
              <a:t>For More information</a:t>
            </a:r>
          </a:p>
          <a:p>
            <a:pPr defTabSz="914400">
              <a:spcBef>
                <a:spcPct val="0"/>
              </a:spcBef>
            </a:pPr>
            <a:endParaRPr lang="en-US" altLang="en-US" sz="2800" dirty="0">
              <a:solidFill>
                <a:prstClr val="black"/>
              </a:solidFill>
              <a:latin typeface="Segoe UI" panose="020B0502040204020203" pitchFamily="34" charset="0"/>
              <a:ea typeface="Segoe UI" panose="020B0502040204020203" pitchFamily="34" charset="0"/>
              <a:cs typeface="Segoe UI" panose="020B0502040204020203" pitchFamily="34" charset="0"/>
            </a:endParaRPr>
          </a:p>
        </p:txBody>
      </p:sp>
      <p:sp>
        <p:nvSpPr>
          <p:cNvPr id="24" name="Rectangle 2"/>
          <p:cNvSpPr>
            <a:spLocks noChangeArrowheads="1"/>
          </p:cNvSpPr>
          <p:nvPr userDrawn="1"/>
        </p:nvSpPr>
        <p:spPr bwMode="auto">
          <a:xfrm>
            <a:off x="3285555" y="1919015"/>
            <a:ext cx="5400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ctr" defTabSz="914400" fontAlgn="base">
              <a:spcBef>
                <a:spcPct val="0"/>
              </a:spcBef>
              <a:spcAft>
                <a:spcPct val="0"/>
              </a:spcAft>
            </a:pPr>
            <a:r>
              <a:rPr lang="en-GB" altLang="en-US" sz="1800" i="0" dirty="0">
                <a:solidFill>
                  <a:prstClr val="black"/>
                </a:solidFill>
                <a:latin typeface="Segoe UI" panose="020B0502040204020203" pitchFamily="34" charset="0"/>
                <a:ea typeface="Segoe UI" panose="020B0502040204020203" pitchFamily="34" charset="0"/>
                <a:cs typeface="Segoe UI" panose="020B0502040204020203" pitchFamily="34" charset="0"/>
              </a:rPr>
              <a:t>Please contact your Academic Liaison Librarian:</a:t>
            </a:r>
          </a:p>
        </p:txBody>
      </p:sp>
    </p:spTree>
    <p:extLst>
      <p:ext uri="{BB962C8B-B14F-4D97-AF65-F5344CB8AC3E}">
        <p14:creationId xmlns:p14="http://schemas.microsoft.com/office/powerpoint/2010/main" val="2303852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solidFill>
                  <a:schemeClr val="tx1"/>
                </a:solidFill>
                <a:latin typeface="Myriad Pro" panose="020B0503030403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tx1"/>
                </a:solidFill>
                <a:latin typeface="Myriad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F0ACBC86-2756-45DC-96C3-619CF97F89F6}"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56DD15-0BB8-432E-87FF-A54A132F6AAA}" type="slidenum">
              <a:rPr lang="en-GB" smtClean="0"/>
              <a:t>‹#›</a:t>
            </a:fld>
            <a:endParaRPr lang="en-GB"/>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05087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a:solidFill>
                  <a:schemeClr val="tx1"/>
                </a:solidFill>
                <a:latin typeface="Myriad Pro" panose="020B0503030403020204" pitchFamily="34" charset="0"/>
              </a:defRPr>
            </a:lvl1pPr>
            <a:lvl2pPr>
              <a:defRPr>
                <a:solidFill>
                  <a:schemeClr val="tx1"/>
                </a:solidFill>
                <a:latin typeface="Myriad Pro" panose="020B0503030403020204" pitchFamily="34" charset="0"/>
              </a:defRPr>
            </a:lvl2pPr>
            <a:lvl3pPr>
              <a:defRPr>
                <a:solidFill>
                  <a:schemeClr val="tx1"/>
                </a:solidFill>
                <a:latin typeface="Myriad Pro" panose="020B0503030403020204" pitchFamily="34" charset="0"/>
              </a:defRPr>
            </a:lvl3pPr>
            <a:lvl4pPr>
              <a:defRPr>
                <a:solidFill>
                  <a:schemeClr val="tx1"/>
                </a:solidFill>
                <a:latin typeface="Myriad Pro" panose="020B0503030403020204" pitchFamily="34" charset="0"/>
              </a:defRPr>
            </a:lvl4pPr>
            <a:lvl5pPr>
              <a:defRPr>
                <a:solidFill>
                  <a:schemeClr val="tx1"/>
                </a:solidFill>
                <a:latin typeface="Myriad Pro" panose="020B0503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F0ACBC86-2756-45DC-96C3-619CF97F89F6}"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6" name="Slide Number Placeholder 5"/>
          <p:cNvSpPr>
            <a:spLocks noGrp="1"/>
          </p:cNvSpPr>
          <p:nvPr>
            <p:ph type="sldNum" sz="quarter" idx="12"/>
          </p:nvPr>
        </p:nvSpPr>
        <p:spPr/>
        <p:txBody>
          <a:bodyPr/>
          <a:lstStyle/>
          <a:p>
            <a:fld id="{2156DD15-0BB8-432E-87FF-A54A132F6AAA}" type="slidenum">
              <a:rPr lang="en-GB" smtClean="0"/>
              <a:t>‹#›</a:t>
            </a:fld>
            <a:endParaRPr lang="en-GB"/>
          </a:p>
        </p:txBody>
      </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p:txBody>
          <a:bodyPr/>
          <a:lstStyle>
            <a:lvl1pPr>
              <a:defRPr>
                <a:solidFill>
                  <a:schemeClr val="tx1"/>
                </a:solidFill>
                <a:latin typeface="Myriad Pro" panose="020B0503030403020204" pitchFamily="34" charset="0"/>
              </a:defRPr>
            </a:lvl1pPr>
          </a:lstStyle>
          <a:p>
            <a:r>
              <a:rPr lang="en-US" dirty="0"/>
              <a:t>Click to edit Master title style</a:t>
            </a:r>
            <a:endParaRPr lang="en-GB" dirty="0"/>
          </a:p>
        </p:txBody>
      </p:sp>
    </p:spTree>
    <p:extLst>
      <p:ext uri="{BB962C8B-B14F-4D97-AF65-F5344CB8AC3E}">
        <p14:creationId xmlns:p14="http://schemas.microsoft.com/office/powerpoint/2010/main" val="2563147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a:solidFill>
                  <a:schemeClr val="tx1"/>
                </a:solidFill>
                <a:latin typeface="Myriad Pro" panose="020B0503030403020204" pitchFamily="34" charset="0"/>
              </a:defRPr>
            </a:lvl1pPr>
            <a:lvl2pPr>
              <a:defRPr>
                <a:solidFill>
                  <a:schemeClr val="tx1"/>
                </a:solidFill>
                <a:latin typeface="Myriad Pro" panose="020B0503030403020204" pitchFamily="34" charset="0"/>
              </a:defRPr>
            </a:lvl2pPr>
            <a:lvl3pPr>
              <a:defRPr>
                <a:solidFill>
                  <a:schemeClr val="tx1"/>
                </a:solidFill>
                <a:latin typeface="Myriad Pro" panose="020B0503030403020204" pitchFamily="34" charset="0"/>
              </a:defRPr>
            </a:lvl3pPr>
            <a:lvl4pPr>
              <a:defRPr>
                <a:solidFill>
                  <a:schemeClr val="tx1"/>
                </a:solidFill>
                <a:latin typeface="Myriad Pro" panose="020B0503030403020204" pitchFamily="34" charset="0"/>
              </a:defRPr>
            </a:lvl4pPr>
            <a:lvl5pPr>
              <a:defRPr>
                <a:solidFill>
                  <a:schemeClr val="tx1"/>
                </a:solidFill>
                <a:latin typeface="Myriad Pro" panose="020B0503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F0ACBC86-2756-45DC-96C3-619CF97F89F6}"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56DD15-0BB8-432E-87FF-A54A132F6AAA}" type="slidenum">
              <a:rPr lang="en-GB" smtClean="0"/>
              <a:t>‹#›</a:t>
            </a:fld>
            <a:endParaRPr lang="en-GB"/>
          </a:p>
        </p:txBody>
      </p:sp>
      <p:sp>
        <p:nvSpPr>
          <p:cNvPr id="2" name="Title 1"/>
          <p:cNvSpPr>
            <a:spLocks noGrp="1"/>
          </p:cNvSpPr>
          <p:nvPr>
            <p:ph type="title"/>
          </p:nvPr>
        </p:nvSpPr>
        <p:spPr/>
        <p:txBody>
          <a:bodyPr/>
          <a:lstStyle>
            <a:lvl1pPr>
              <a:defRPr>
                <a:solidFill>
                  <a:schemeClr val="tx1"/>
                </a:solidFill>
                <a:latin typeface="Myriad Pro" panose="020B0503030403020204" pitchFamily="34" charset="0"/>
              </a:defRPr>
            </a:lvl1pPr>
          </a:lstStyle>
          <a:p>
            <a:r>
              <a:rPr lang="en-US" dirty="0"/>
              <a:t>Click to edit Master title style</a:t>
            </a:r>
            <a:endParaRPr lang="en-GB" dirty="0"/>
          </a:p>
        </p:txBody>
      </p:sp>
      <p:grpSp>
        <p:nvGrpSpPr>
          <p:cNvPr id="14" name="Group 13"/>
          <p:cNvGrpSpPr/>
          <p:nvPr userDrawn="1"/>
        </p:nvGrpSpPr>
        <p:grpSpPr>
          <a:xfrm>
            <a:off x="1" y="-53484"/>
            <a:ext cx="12236335"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8" name="Group 17"/>
          <p:cNvGrpSpPr/>
          <p:nvPr userDrawn="1"/>
        </p:nvGrpSpPr>
        <p:grpSpPr>
          <a:xfrm>
            <a:off x="1" y="5839004"/>
            <a:ext cx="12236335" cy="1185632"/>
            <a:chOff x="1178577" y="1361872"/>
            <a:chExt cx="9818890" cy="1185632"/>
          </a:xfrm>
        </p:grpSpPr>
        <p:sp>
          <p:nvSpPr>
            <p:cNvPr id="19" name="Rectangle 18"/>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9077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a:solidFill>
                  <a:schemeClr val="tx1"/>
                </a:solidFill>
                <a:latin typeface="Myriad Pro" panose="020B0503030403020204" pitchFamily="34" charset="0"/>
              </a:defRPr>
            </a:lvl1pPr>
            <a:lvl2pPr>
              <a:defRPr>
                <a:solidFill>
                  <a:schemeClr val="tx1"/>
                </a:solidFill>
                <a:latin typeface="Myriad Pro" panose="020B0503030403020204" pitchFamily="34" charset="0"/>
              </a:defRPr>
            </a:lvl2pPr>
            <a:lvl3pPr>
              <a:defRPr>
                <a:solidFill>
                  <a:schemeClr val="tx1"/>
                </a:solidFill>
                <a:latin typeface="Myriad Pro" panose="020B0503030403020204" pitchFamily="34" charset="0"/>
              </a:defRPr>
            </a:lvl3pPr>
            <a:lvl4pPr>
              <a:defRPr>
                <a:solidFill>
                  <a:schemeClr val="tx1"/>
                </a:solidFill>
                <a:latin typeface="Myriad Pro" panose="020B0503030403020204" pitchFamily="34" charset="0"/>
              </a:defRPr>
            </a:lvl4pPr>
            <a:lvl5pPr>
              <a:defRPr>
                <a:solidFill>
                  <a:schemeClr val="tx1"/>
                </a:solidFill>
                <a:latin typeface="Myriad Pro" panose="020B05030304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F0ACBC86-2756-45DC-96C3-619CF97F89F6}"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56DD15-0BB8-432E-87FF-A54A132F6AAA}" type="slidenum">
              <a:rPr lang="en-GB" smtClean="0"/>
              <a:t>‹#›</a:t>
            </a:fld>
            <a:endParaRPr lang="en-GB"/>
          </a:p>
        </p:txBody>
      </p:sp>
      <p:sp>
        <p:nvSpPr>
          <p:cNvPr id="2" name="Title 1"/>
          <p:cNvSpPr>
            <a:spLocks noGrp="1"/>
          </p:cNvSpPr>
          <p:nvPr>
            <p:ph type="title"/>
          </p:nvPr>
        </p:nvSpPr>
        <p:spPr/>
        <p:txBody>
          <a:bodyPr/>
          <a:lstStyle>
            <a:lvl1pPr>
              <a:defRPr>
                <a:solidFill>
                  <a:schemeClr val="tx1"/>
                </a:solidFill>
                <a:latin typeface="Myriad Pro" panose="020B0503030403020204" pitchFamily="34" charset="0"/>
              </a:defRPr>
            </a:lvl1pPr>
          </a:lstStyle>
          <a:p>
            <a:r>
              <a:rPr lang="en-US" dirty="0"/>
              <a:t>Click to edit Master title style</a:t>
            </a:r>
            <a:endParaRPr lang="en-GB" dirty="0"/>
          </a:p>
        </p:txBody>
      </p:sp>
      <p:grpSp>
        <p:nvGrpSpPr>
          <p:cNvPr id="14" name="Group 13"/>
          <p:cNvGrpSpPr/>
          <p:nvPr userDrawn="1"/>
        </p:nvGrpSpPr>
        <p:grpSpPr>
          <a:xfrm>
            <a:off x="-77820" y="0"/>
            <a:ext cx="12269820" cy="1213182"/>
            <a:chOff x="1143001" y="4014934"/>
            <a:chExt cx="9818890" cy="1213182"/>
          </a:xfrm>
        </p:grpSpPr>
        <p:sp>
          <p:nvSpPr>
            <p:cNvPr id="15" name="Rectangle 14"/>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p:cNvGrpSpPr/>
            <p:nvPr/>
          </p:nvGrpSpPr>
          <p:grpSpPr>
            <a:xfrm>
              <a:off x="1143001" y="5128680"/>
              <a:ext cx="9818890" cy="99436"/>
              <a:chOff x="152400" y="2369127"/>
              <a:chExt cx="12236335" cy="99436"/>
            </a:xfrm>
          </p:grpSpPr>
          <p:cxnSp>
            <p:nvCxnSpPr>
              <p:cNvPr id="17" name="Straight Connector 16"/>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grpSp>
        <p:nvGrpSpPr>
          <p:cNvPr id="19" name="Group 18"/>
          <p:cNvGrpSpPr/>
          <p:nvPr userDrawn="1"/>
        </p:nvGrpSpPr>
        <p:grpSpPr>
          <a:xfrm>
            <a:off x="0" y="5749759"/>
            <a:ext cx="12269820" cy="1213182"/>
            <a:chOff x="1143001" y="4014934"/>
            <a:chExt cx="9818890" cy="1213182"/>
          </a:xfrm>
        </p:grpSpPr>
        <p:sp>
          <p:nvSpPr>
            <p:cNvPr id="20" name="Rectangle 19"/>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p:cNvGrpSpPr/>
            <p:nvPr/>
          </p:nvGrpSpPr>
          <p:grpSpPr>
            <a:xfrm>
              <a:off x="1143001" y="5128680"/>
              <a:ext cx="9818890" cy="99436"/>
              <a:chOff x="152400" y="2369127"/>
              <a:chExt cx="12236335" cy="99436"/>
            </a:xfrm>
          </p:grpSpPr>
          <p:cxnSp>
            <p:nvCxnSpPr>
              <p:cNvPr id="22" name="Straight Connector 21"/>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50613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solidFill>
                  <a:schemeClr val="tx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F0ACBC86-2756-45DC-96C3-619CF97F89F6}"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56DD15-0BB8-432E-87FF-A54A132F6AAA}" type="slidenum">
              <a:rPr lang="en-GB" smtClean="0"/>
              <a:t>‹#›</a:t>
            </a:fld>
            <a:endParaRPr lang="en-GB"/>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25443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p:cNvSpPr>
            <a:spLocks noGrp="1"/>
          </p:cNvSpPr>
          <p:nvPr>
            <p:ph type="dt" sz="half" idx="10"/>
          </p:nvPr>
        </p:nvSpPr>
        <p:spPr/>
        <p:txBody>
          <a:bodyPr/>
          <a:lstStyle/>
          <a:p>
            <a:fld id="{F0ACBC86-2756-45DC-96C3-619CF97F89F6}"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56DD15-0BB8-432E-87FF-A54A132F6AAA}" type="slidenum">
              <a:rPr lang="en-GB" smtClean="0"/>
              <a:t>‹#›</a:t>
            </a:fld>
            <a:endParaRPr lang="en-GB"/>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955992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8" y="1681163"/>
            <a:ext cx="5157787"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839788" y="2505075"/>
            <a:ext cx="5157787"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6172200" y="2505075"/>
            <a:ext cx="5183188"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Date Placeholder 6"/>
          <p:cNvSpPr>
            <a:spLocks noGrp="1"/>
          </p:cNvSpPr>
          <p:nvPr>
            <p:ph type="dt" sz="half" idx="10"/>
          </p:nvPr>
        </p:nvSpPr>
        <p:spPr/>
        <p:txBody>
          <a:bodyPr/>
          <a:lstStyle/>
          <a:p>
            <a:fld id="{F0ACBC86-2756-45DC-96C3-619CF97F89F6}" type="datetimeFigureOut">
              <a:rPr lang="en-GB" smtClean="0"/>
              <a:t>11/03/2019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56DD15-0BB8-432E-87FF-A54A132F6AAA}" type="slidenum">
              <a:rPr lang="en-GB" smtClean="0"/>
              <a:t>‹#›</a:t>
            </a:fld>
            <a:endParaRPr lang="en-GB"/>
          </a:p>
        </p:txBody>
      </p:sp>
      <p:grpSp>
        <p:nvGrpSpPr>
          <p:cNvPr id="11" name="Group 10"/>
          <p:cNvGrpSpPr/>
          <p:nvPr userDrawn="1"/>
        </p:nvGrpSpPr>
        <p:grpSpPr>
          <a:xfrm>
            <a:off x="1" y="-16329"/>
            <a:ext cx="12236335"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6" name="Rectangle 15"/>
          <p:cNvSpPr/>
          <p:nvPr userDrawn="1"/>
        </p:nvSpPr>
        <p:spPr>
          <a:xfrm rot="10800000">
            <a:off x="0" y="5868710"/>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839788" y="365125"/>
            <a:ext cx="10515600" cy="1325563"/>
          </a:xfrm>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203726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t>11/03/2019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56DD15-0BB8-432E-87FF-A54A132F6AAA}" type="slidenum">
              <a:rPr lang="en-GB" smtClean="0"/>
              <a:t>‹#›</a:t>
            </a:fld>
            <a:endParaRPr lang="en-GB"/>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2" name="Rectangle 11"/>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249887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t>11/03/2019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56DD15-0BB8-432E-87FF-A54A132F6AAA}" type="slidenum">
              <a:rPr lang="en-GB" smtClean="0"/>
              <a:t>‹#›</a:t>
            </a:fld>
            <a:endParaRPr lang="en-GB"/>
          </a:p>
        </p:txBody>
      </p:sp>
      <p:grpSp>
        <p:nvGrpSpPr>
          <p:cNvPr id="6" name="Group 5"/>
          <p:cNvGrpSpPr/>
          <p:nvPr userDrawn="1"/>
        </p:nvGrpSpPr>
        <p:grpSpPr>
          <a:xfrm>
            <a:off x="1" y="-16329"/>
            <a:ext cx="12236335" cy="1135597"/>
            <a:chOff x="0" y="2677636"/>
            <a:chExt cx="12236335" cy="1135597"/>
          </a:xfrm>
        </p:grpSpPr>
        <p:sp>
          <p:nvSpPr>
            <p:cNvPr id="7" name="Rectangle 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8" name="Group 7"/>
            <p:cNvGrpSpPr/>
            <p:nvPr/>
          </p:nvGrpSpPr>
          <p:grpSpPr>
            <a:xfrm>
              <a:off x="0" y="3713797"/>
              <a:ext cx="12236335" cy="99436"/>
              <a:chOff x="152400" y="2369127"/>
              <a:chExt cx="12236335" cy="99436"/>
            </a:xfrm>
          </p:grpSpPr>
          <p:cxnSp>
            <p:nvCxnSpPr>
              <p:cNvPr id="9" name="Straight Connector 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1" name="Rectangle 10"/>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54984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t>11/03/2019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56DD15-0BB8-432E-87FF-A54A132F6AAA}" type="slidenum">
              <a:rPr lang="en-GB" smtClean="0"/>
              <a:t>‹#›</a:t>
            </a:fld>
            <a:endParaRPr lang="en-GB"/>
          </a:p>
        </p:txBody>
      </p:sp>
      <p:grpSp>
        <p:nvGrpSpPr>
          <p:cNvPr id="12" name="Group 11"/>
          <p:cNvGrpSpPr/>
          <p:nvPr userDrawn="1"/>
        </p:nvGrpSpPr>
        <p:grpSpPr>
          <a:xfrm>
            <a:off x="1" y="-53484"/>
            <a:ext cx="12236335" cy="1185632"/>
            <a:chOff x="1178577" y="1361872"/>
            <a:chExt cx="9818890" cy="1185632"/>
          </a:xfrm>
        </p:grpSpPr>
        <p:sp>
          <p:nvSpPr>
            <p:cNvPr id="13" name="Rectangle 12"/>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6" name="Rectangle 15"/>
          <p:cNvSpPr/>
          <p:nvPr userDrawn="1"/>
        </p:nvSpPr>
        <p:spPr>
          <a:xfrm rot="10800000">
            <a:off x="0" y="5860472"/>
            <a:ext cx="12192000"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1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t>11/03/2019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56DD15-0BB8-432E-87FF-A54A132F6AAA}" type="slidenum">
              <a:rPr lang="en-GB" smtClean="0"/>
              <a:t>‹#›</a:t>
            </a:fld>
            <a:endParaRPr lang="en-GB"/>
          </a:p>
        </p:txBody>
      </p:sp>
      <p:grpSp>
        <p:nvGrpSpPr>
          <p:cNvPr id="10" name="Group 9"/>
          <p:cNvGrpSpPr/>
          <p:nvPr userDrawn="1"/>
        </p:nvGrpSpPr>
        <p:grpSpPr>
          <a:xfrm>
            <a:off x="-77820" y="0"/>
            <a:ext cx="12269820" cy="1213182"/>
            <a:chOff x="1143001" y="4014934"/>
            <a:chExt cx="9818890" cy="1213182"/>
          </a:xfrm>
        </p:grpSpPr>
        <p:sp>
          <p:nvSpPr>
            <p:cNvPr id="11" name="Rectangle 10"/>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p:cNvGrpSpPr/>
            <p:nvPr/>
          </p:nvGrpSpPr>
          <p:grpSpPr>
            <a:xfrm>
              <a:off x="1143001" y="5128680"/>
              <a:ext cx="9818890" cy="99436"/>
              <a:chOff x="152400" y="2369127"/>
              <a:chExt cx="12236335" cy="99436"/>
            </a:xfrm>
          </p:grpSpPr>
          <p:cxnSp>
            <p:nvCxnSpPr>
              <p:cNvPr id="18" name="Straight Connector 17"/>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userDrawn="1"/>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02111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dirty="0"/>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56DD15-0BB8-432E-87FF-A54A132F6AAA}" type="slidenum">
              <a:rPr lang="en-GB" smtClean="0"/>
              <a:t>‹#›</a:t>
            </a:fld>
            <a:endParaRPr lang="en-GB"/>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23936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dirty="0"/>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56DD15-0BB8-432E-87FF-A54A132F6AAA}" type="slidenum">
              <a:rPr lang="en-GB" smtClean="0"/>
              <a:t>‹#›</a:t>
            </a:fld>
            <a:endParaRPr lang="en-GB"/>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48075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F0ACBC86-2756-45DC-96C3-619CF97F89F6}"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56DD15-0BB8-432E-87FF-A54A132F6AAA}" type="slidenum">
              <a:rPr lang="en-GB" smtClean="0"/>
              <a:t>‹#›</a:t>
            </a:fld>
            <a:endParaRPr lang="en-GB"/>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569041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0ACBC86-2756-45DC-96C3-619CF97F89F6}"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56DD15-0BB8-432E-87FF-A54A132F6AAA}" type="slidenum">
              <a:rPr lang="en-GB" smtClean="0"/>
              <a:t>‹#›</a:t>
            </a:fld>
            <a:endParaRPr lang="en-GB"/>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p:cNvSpPr>
            <a:spLocks noGrp="1"/>
          </p:cNvSpPr>
          <p:nvPr>
            <p:ph type="title" orient="vert"/>
          </p:nvPr>
        </p:nvSpPr>
        <p:spPr>
          <a:xfrm>
            <a:off x="8724900" y="365125"/>
            <a:ext cx="2628900" cy="5811838"/>
          </a:xfrm>
        </p:spPr>
        <p:txBody>
          <a:bodyPr vert="eaVert"/>
          <a:lstStyle>
            <a:lvl1pPr>
              <a:defRPr>
                <a:solidFill>
                  <a:schemeClr val="tx1"/>
                </a:solidFill>
              </a:defRPr>
            </a:lvl1pPr>
          </a:lstStyle>
          <a:p>
            <a:r>
              <a:rPr lang="en-US" dirty="0"/>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6156920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391703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pSp>
        <p:nvGrpSpPr>
          <p:cNvPr id="5" name="Group 4"/>
          <p:cNvGrpSpPr/>
          <p:nvPr userDrawn="1"/>
        </p:nvGrpSpPr>
        <p:grpSpPr>
          <a:xfrm>
            <a:off x="1" y="-16329"/>
            <a:ext cx="12236335" cy="1135597"/>
            <a:chOff x="0" y="2677636"/>
            <a:chExt cx="12236335" cy="1135597"/>
          </a:xfrm>
        </p:grpSpPr>
        <p:sp>
          <p:nvSpPr>
            <p:cNvPr id="6" name="Rectangle 5"/>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 name="Group 6"/>
            <p:cNvGrpSpPr/>
            <p:nvPr/>
          </p:nvGrpSpPr>
          <p:grpSpPr>
            <a:xfrm>
              <a:off x="0" y="3713797"/>
              <a:ext cx="12236335" cy="99436"/>
              <a:chOff x="152400" y="2369127"/>
              <a:chExt cx="12236335" cy="99436"/>
            </a:xfrm>
          </p:grpSpPr>
          <p:cxnSp>
            <p:nvCxnSpPr>
              <p:cNvPr id="8" name="Straight Connector 7"/>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0" name="Rectangle 9"/>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2734685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83C806F-5DF7-4B84-B552-C3663D2659C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29526808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3C806F-5DF7-4B84-B552-C3663D2659C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10622848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3C806F-5DF7-4B84-B552-C3663D2659C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13635807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83C806F-5DF7-4B84-B552-C3663D2659CB}"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638700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83C806F-5DF7-4B84-B552-C3663D2659CB}" type="datetimeFigureOut">
              <a:rPr lang="en-GB" smtClean="0"/>
              <a:t>11/03/2019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7583050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83C806F-5DF7-4B84-B552-C3663D2659CB}" type="datetimeFigureOut">
              <a:rPr lang="en-GB" smtClean="0"/>
              <a:t>11/03/2019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33265882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C806F-5DF7-4B84-B552-C3663D2659CB}" type="datetimeFigureOut">
              <a:rPr lang="en-GB" smtClean="0"/>
              <a:t>11/03/2019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1513721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83C806F-5DF7-4B84-B552-C3663D2659CB}"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20366555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83C806F-5DF7-4B84-B552-C3663D2659CB}"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37507055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3C806F-5DF7-4B84-B552-C3663D2659C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37863758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3C806F-5DF7-4B84-B552-C3663D2659C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6A957-BCBD-4B94-8BCF-E71E140327D7}" type="slidenum">
              <a:rPr lang="en-GB" smtClean="0"/>
              <a:t>‹#›</a:t>
            </a:fld>
            <a:endParaRPr lang="en-GB"/>
          </a:p>
        </p:txBody>
      </p:sp>
    </p:spTree>
    <p:extLst>
      <p:ext uri="{BB962C8B-B14F-4D97-AF65-F5344CB8AC3E}">
        <p14:creationId xmlns:p14="http://schemas.microsoft.com/office/powerpoint/2010/main" val="631631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ACBC86-2756-45DC-96C3-619CF97F89F6}" type="datetimeFigureOut">
              <a:rPr lang="en-GB" smtClean="0"/>
              <a:t>11/03/2019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56DD15-0BB8-432E-87FF-A54A132F6AAA}" type="slidenum">
              <a:rPr lang="en-GB" smtClean="0"/>
              <a:t>‹#›</a:t>
            </a:fld>
            <a:endParaRPr lang="en-GB"/>
          </a:p>
        </p:txBody>
      </p:sp>
    </p:spTree>
    <p:extLst>
      <p:ext uri="{BB962C8B-B14F-4D97-AF65-F5344CB8AC3E}">
        <p14:creationId xmlns:p14="http://schemas.microsoft.com/office/powerpoint/2010/main" val="2972155912"/>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61" r:id="rId3"/>
    <p:sldLayoutId id="2147483662" r:id="rId4"/>
    <p:sldLayoutId id="2147483675" r:id="rId5"/>
    <p:sldLayoutId id="2147483676" r:id="rId6"/>
    <p:sldLayoutId id="2147483663" r:id="rId7"/>
    <p:sldLayoutId id="2147483664" r:id="rId8"/>
    <p:sldLayoutId id="2147483665" r:id="rId9"/>
    <p:sldLayoutId id="2147483666" r:id="rId10"/>
    <p:sldLayoutId id="2147483667" r:id="rId11"/>
    <p:sldLayoutId id="2147483668" r:id="rId12"/>
    <p:sldLayoutId id="2147483669" r:id="rId13"/>
    <p:sldLayoutId id="2147483670" r:id="rId14"/>
    <p:sldLayoutId id="2147483671" r:id="rId15"/>
    <p:sldLayoutId id="2147483672" r:id="rId16"/>
    <p:sldLayoutId id="2147483673" r:id="rId17"/>
    <p:sldLayoutId id="214748367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3C806F-5DF7-4B84-B552-C3663D2659CB}" type="datetimeFigureOut">
              <a:rPr lang="en-GB" smtClean="0"/>
              <a:t>11/03/2019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76A957-BCBD-4B94-8BCF-E71E140327D7}" type="slidenum">
              <a:rPr lang="en-GB" smtClean="0"/>
              <a:t>‹#›</a:t>
            </a:fld>
            <a:endParaRPr lang="en-GB"/>
          </a:p>
        </p:txBody>
      </p:sp>
    </p:spTree>
    <p:extLst>
      <p:ext uri="{BB962C8B-B14F-4D97-AF65-F5344CB8AC3E}">
        <p14:creationId xmlns:p14="http://schemas.microsoft.com/office/powerpoint/2010/main" val="1929681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www.tylervigen.com/view_correlation?id=359"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s://www.ons.gov.uk/" TargetMode="Externa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hyperlink" Target="http://tylervigen.com/view_correlation?id=359" TargetMode="External"/><Relationship Id="rId2" Type="http://schemas.openxmlformats.org/officeDocument/2006/relationships/hyperlink" Target="https://www.huffingtonpost.co.uk/entry/government-sneaks-out-ps85m-cut-to-public-health-on-last-day-before-parliamentary-recess_uk_5c1bc9bee4b0407e90785176?ec_carp=4024842175934537816&amp;ec_carp=4024842175934537816" TargetMode="External"/><Relationship Id="rId1" Type="http://schemas.openxmlformats.org/officeDocument/2006/relationships/slideLayout" Target="../slideLayouts/slideLayout5.xml"/><Relationship Id="rId5" Type="http://schemas.openxmlformats.org/officeDocument/2006/relationships/hyperlink" Target="https://www.businessinsider.com/pie-charts-are-the-worst-2013-6?r=US&amp;IR=T" TargetMode="External"/><Relationship Id="rId4" Type="http://schemas.openxmlformats.org/officeDocument/2006/relationships/hyperlink" Target="https://www.datapine.com/blog/misleading-statistics-and-da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96637" y="2559685"/>
            <a:ext cx="10515600" cy="1325563"/>
          </a:xfrm>
        </p:spPr>
        <p:txBody>
          <a:bodyPr/>
          <a:lstStyle/>
          <a:p>
            <a:pPr algn="ctr"/>
            <a:r>
              <a:rPr lang="en-GB" dirty="0"/>
              <a:t>An introduction to Statistics</a:t>
            </a:r>
          </a:p>
        </p:txBody>
      </p:sp>
    </p:spTree>
    <p:extLst>
      <p:ext uri="{BB962C8B-B14F-4D97-AF65-F5344CB8AC3E}">
        <p14:creationId xmlns:p14="http://schemas.microsoft.com/office/powerpoint/2010/main" val="495444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8D464D9-39FB-4DAC-9CF2-3C1323465188}"/>
              </a:ext>
            </a:extLst>
          </p:cNvPr>
          <p:cNvSpPr>
            <a:spLocks noGrp="1"/>
          </p:cNvSpPr>
          <p:nvPr>
            <p:ph type="title" idx="4294967295"/>
          </p:nvPr>
        </p:nvSpPr>
        <p:spPr>
          <a:xfrm>
            <a:off x="1190625" y="1671638"/>
            <a:ext cx="11001375" cy="2614612"/>
          </a:xfrm>
        </p:spPr>
        <p:txBody>
          <a:bodyPr/>
          <a:lstStyle/>
          <a:p>
            <a:r>
              <a:rPr lang="en-GB" dirty="0"/>
              <a:t>‘I can prove anything by statistics except the truth.’- George Canning</a:t>
            </a:r>
            <a:endParaRPr lang="en-US" dirty="0"/>
          </a:p>
        </p:txBody>
      </p:sp>
    </p:spTree>
    <p:extLst>
      <p:ext uri="{BB962C8B-B14F-4D97-AF65-F5344CB8AC3E}">
        <p14:creationId xmlns:p14="http://schemas.microsoft.com/office/powerpoint/2010/main" val="2387791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8C1E67B-81F4-44FB-8C98-8F1FE84FFD65}"/>
              </a:ext>
            </a:extLst>
          </p:cNvPr>
          <p:cNvGraphicFramePr/>
          <p:nvPr>
            <p:extLst>
              <p:ext uri="{D42A27DB-BD31-4B8C-83A1-F6EECF244321}">
                <p14:modId xmlns:p14="http://schemas.microsoft.com/office/powerpoint/2010/main" val="1225925201"/>
              </p:ext>
            </p:extLst>
          </p:nvPr>
        </p:nvGraphicFramePr>
        <p:xfrm>
          <a:off x="327498" y="194553"/>
          <a:ext cx="11537004" cy="66634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1372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8D42F3-D69D-4156-B8D2-1E0A61B6B92C}"/>
              </a:ext>
            </a:extLst>
          </p:cNvPr>
          <p:cNvSpPr>
            <a:spLocks noGrp="1"/>
          </p:cNvSpPr>
          <p:nvPr>
            <p:ph idx="1"/>
          </p:nvPr>
        </p:nvSpPr>
        <p:spPr>
          <a:xfrm>
            <a:off x="277586" y="1306286"/>
            <a:ext cx="11855613" cy="4696709"/>
          </a:xfrm>
          <a:solidFill>
            <a:schemeClr val="tx1">
              <a:lumMod val="75000"/>
              <a:lumOff val="25000"/>
            </a:schemeClr>
          </a:solidFill>
        </p:spPr>
        <p:txBody>
          <a:bodyPr>
            <a:normAutofit/>
          </a:bodyPr>
          <a:lstStyle/>
          <a:p>
            <a:pPr>
              <a:lnSpc>
                <a:spcPct val="150000"/>
              </a:lnSpc>
            </a:pPr>
            <a:r>
              <a:rPr lang="en-GB" sz="3200" dirty="0">
                <a:solidFill>
                  <a:schemeClr val="bg1">
                    <a:lumMod val="95000"/>
                  </a:schemeClr>
                </a:solidFill>
              </a:rPr>
              <a:t>To be useful data visualisations must have;</a:t>
            </a:r>
          </a:p>
          <a:p>
            <a:pPr>
              <a:lnSpc>
                <a:spcPct val="150000"/>
              </a:lnSpc>
            </a:pPr>
            <a:r>
              <a:rPr lang="en-GB" sz="3200" dirty="0">
                <a:solidFill>
                  <a:schemeClr val="bg1">
                    <a:lumMod val="95000"/>
                  </a:schemeClr>
                </a:solidFill>
              </a:rPr>
              <a:t>The scales used</a:t>
            </a:r>
          </a:p>
          <a:p>
            <a:pPr>
              <a:lnSpc>
                <a:spcPct val="150000"/>
              </a:lnSpc>
            </a:pPr>
            <a:r>
              <a:rPr lang="en-GB" sz="3200" dirty="0">
                <a:solidFill>
                  <a:schemeClr val="bg1">
                    <a:lumMod val="95000"/>
                  </a:schemeClr>
                </a:solidFill>
              </a:rPr>
              <a:t>The starting value (zero or otherwise)</a:t>
            </a:r>
          </a:p>
          <a:p>
            <a:pPr>
              <a:lnSpc>
                <a:spcPct val="150000"/>
              </a:lnSpc>
            </a:pPr>
            <a:r>
              <a:rPr lang="en-GB" sz="3200" dirty="0">
                <a:solidFill>
                  <a:schemeClr val="bg1">
                    <a:lumMod val="95000"/>
                  </a:schemeClr>
                </a:solidFill>
              </a:rPr>
              <a:t>The method of calculation (e.g., dataset and time period)</a:t>
            </a:r>
          </a:p>
          <a:p>
            <a:pPr>
              <a:lnSpc>
                <a:spcPct val="150000"/>
              </a:lnSpc>
            </a:pPr>
            <a:r>
              <a:rPr lang="en-GB" sz="3200" dirty="0">
                <a:solidFill>
                  <a:schemeClr val="bg1">
                    <a:lumMod val="95000"/>
                  </a:schemeClr>
                </a:solidFill>
              </a:rPr>
              <a:t>Be the right format; …</a:t>
            </a:r>
            <a:endParaRPr lang="en-GB" dirty="0"/>
          </a:p>
        </p:txBody>
      </p:sp>
      <p:sp>
        <p:nvSpPr>
          <p:cNvPr id="2" name="Title 1">
            <a:extLst>
              <a:ext uri="{FF2B5EF4-FFF2-40B4-BE49-F238E27FC236}">
                <a16:creationId xmlns:a16="http://schemas.microsoft.com/office/drawing/2014/main" id="{EE5460F9-A3F7-4CB1-BCF4-7165D5C26013}"/>
              </a:ext>
            </a:extLst>
          </p:cNvPr>
          <p:cNvSpPr>
            <a:spLocks noGrp="1"/>
          </p:cNvSpPr>
          <p:nvPr>
            <p:ph type="title"/>
          </p:nvPr>
        </p:nvSpPr>
        <p:spPr>
          <a:xfrm>
            <a:off x="1257300" y="212271"/>
            <a:ext cx="10779385" cy="761727"/>
          </a:xfrm>
        </p:spPr>
        <p:txBody>
          <a:bodyPr>
            <a:normAutofit fontScale="90000"/>
          </a:bodyPr>
          <a:lstStyle/>
          <a:p>
            <a:pPr algn="ctr"/>
            <a:r>
              <a:rPr lang="en-GB" sz="4900" dirty="0"/>
              <a:t>Misleading data visualizations</a:t>
            </a:r>
            <a:r>
              <a:rPr lang="en-GB" dirty="0"/>
              <a:t/>
            </a:r>
            <a:br>
              <a:rPr lang="en-GB" dirty="0"/>
            </a:br>
            <a:endParaRPr lang="en-GB" dirty="0"/>
          </a:p>
        </p:txBody>
      </p:sp>
    </p:spTree>
    <p:extLst>
      <p:ext uri="{BB962C8B-B14F-4D97-AF65-F5344CB8AC3E}">
        <p14:creationId xmlns:p14="http://schemas.microsoft.com/office/powerpoint/2010/main" val="2213461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AAF256C0-39A2-4BA0-AB2C-53C740C44D32}"/>
              </a:ext>
            </a:extLst>
          </p:cNvPr>
          <p:cNvPicPr>
            <a:picLocks noChangeAspect="1"/>
          </p:cNvPicPr>
          <p:nvPr/>
        </p:nvPicPr>
        <p:blipFill rotWithShape="1">
          <a:blip r:embed="rId2">
            <a:extLst>
              <a:ext uri="{28A0092B-C50C-407E-A947-70E740481C1C}">
                <a14:useLocalDpi xmlns:a14="http://schemas.microsoft.com/office/drawing/2010/main" val="0"/>
              </a:ext>
            </a:extLst>
          </a:blip>
          <a:srcRect t="9697" b="4815"/>
          <a:stretch/>
        </p:blipFill>
        <p:spPr>
          <a:xfrm>
            <a:off x="0" y="451263"/>
            <a:ext cx="6225498" cy="3978234"/>
          </a:xfrm>
          <a:prstGeom prst="rect">
            <a:avLst/>
          </a:prstGeom>
        </p:spPr>
      </p:pic>
      <p:pic>
        <p:nvPicPr>
          <p:cNvPr id="3" name="Picture 2">
            <a:extLst>
              <a:ext uri="{FF2B5EF4-FFF2-40B4-BE49-F238E27FC236}">
                <a16:creationId xmlns:a16="http://schemas.microsoft.com/office/drawing/2014/main" id="{3F807F2C-DB0C-480F-A3AA-028F9B239553}"/>
              </a:ext>
            </a:extLst>
          </p:cNvPr>
          <p:cNvPicPr>
            <a:picLocks noChangeAspect="1"/>
          </p:cNvPicPr>
          <p:nvPr/>
        </p:nvPicPr>
        <p:blipFill rotWithShape="1">
          <a:blip r:embed="rId3">
            <a:extLst>
              <a:ext uri="{28A0092B-C50C-407E-A947-70E740481C1C}">
                <a14:useLocalDpi xmlns:a14="http://schemas.microsoft.com/office/drawing/2010/main" val="0"/>
              </a:ext>
            </a:extLst>
          </a:blip>
          <a:srcRect t="10325" r="15048"/>
          <a:stretch/>
        </p:blipFill>
        <p:spPr>
          <a:xfrm>
            <a:off x="6225499" y="2887104"/>
            <a:ext cx="5554824" cy="3532909"/>
          </a:xfrm>
          <a:prstGeom prst="rect">
            <a:avLst/>
          </a:prstGeom>
        </p:spPr>
      </p:pic>
      <p:sp>
        <p:nvSpPr>
          <p:cNvPr id="17" name="TextBox 16"/>
          <p:cNvSpPr txBox="1"/>
          <p:nvPr/>
        </p:nvSpPr>
        <p:spPr>
          <a:xfrm>
            <a:off x="427512" y="4681270"/>
            <a:ext cx="4524498" cy="369332"/>
          </a:xfrm>
          <a:prstGeom prst="rect">
            <a:avLst/>
          </a:prstGeom>
          <a:noFill/>
        </p:spPr>
        <p:txBody>
          <a:bodyPr wrap="square" rtlCol="0">
            <a:spAutoFit/>
          </a:bodyPr>
          <a:lstStyle/>
          <a:p>
            <a:r>
              <a:rPr lang="en-GB" dirty="0" smtClean="0"/>
              <a:t>Which is a better image?</a:t>
            </a:r>
            <a:endParaRPr lang="en-GB" dirty="0"/>
          </a:p>
        </p:txBody>
      </p:sp>
    </p:spTree>
    <p:extLst>
      <p:ext uri="{BB962C8B-B14F-4D97-AF65-F5344CB8AC3E}">
        <p14:creationId xmlns:p14="http://schemas.microsoft.com/office/powerpoint/2010/main" val="3334847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AAF256C0-39A2-4BA0-AB2C-53C740C44D32}"/>
              </a:ext>
            </a:extLst>
          </p:cNvPr>
          <p:cNvPicPr>
            <a:picLocks noChangeAspect="1"/>
          </p:cNvPicPr>
          <p:nvPr/>
        </p:nvPicPr>
        <p:blipFill rotWithShape="1">
          <a:blip r:embed="rId2">
            <a:extLst>
              <a:ext uri="{28A0092B-C50C-407E-A947-70E740481C1C}">
                <a14:useLocalDpi xmlns:a14="http://schemas.microsoft.com/office/drawing/2010/main" val="0"/>
              </a:ext>
            </a:extLst>
          </a:blip>
          <a:srcRect t="9697" b="4815"/>
          <a:stretch/>
        </p:blipFill>
        <p:spPr>
          <a:xfrm>
            <a:off x="0" y="451263"/>
            <a:ext cx="6225498" cy="3978234"/>
          </a:xfrm>
          <a:prstGeom prst="rect">
            <a:avLst/>
          </a:prstGeom>
        </p:spPr>
      </p:pic>
      <p:pic>
        <p:nvPicPr>
          <p:cNvPr id="3" name="Picture 2">
            <a:extLst>
              <a:ext uri="{FF2B5EF4-FFF2-40B4-BE49-F238E27FC236}">
                <a16:creationId xmlns:a16="http://schemas.microsoft.com/office/drawing/2014/main" id="{3F807F2C-DB0C-480F-A3AA-028F9B239553}"/>
              </a:ext>
            </a:extLst>
          </p:cNvPr>
          <p:cNvPicPr>
            <a:picLocks noChangeAspect="1"/>
          </p:cNvPicPr>
          <p:nvPr/>
        </p:nvPicPr>
        <p:blipFill rotWithShape="1">
          <a:blip r:embed="rId3">
            <a:extLst>
              <a:ext uri="{28A0092B-C50C-407E-A947-70E740481C1C}">
                <a14:useLocalDpi xmlns:a14="http://schemas.microsoft.com/office/drawing/2010/main" val="0"/>
              </a:ext>
            </a:extLst>
          </a:blip>
          <a:srcRect t="10325" r="14322"/>
          <a:stretch/>
        </p:blipFill>
        <p:spPr>
          <a:xfrm>
            <a:off x="6225498" y="2887104"/>
            <a:ext cx="5602325" cy="3532909"/>
          </a:xfrm>
          <a:prstGeom prst="rect">
            <a:avLst/>
          </a:prstGeom>
        </p:spPr>
      </p:pic>
      <p:sp>
        <p:nvSpPr>
          <p:cNvPr id="5" name="TextBox 4"/>
          <p:cNvSpPr txBox="1"/>
          <p:nvPr/>
        </p:nvSpPr>
        <p:spPr>
          <a:xfrm>
            <a:off x="570015" y="3942606"/>
            <a:ext cx="5655483" cy="369332"/>
          </a:xfrm>
          <a:prstGeom prst="rect">
            <a:avLst/>
          </a:prstGeom>
          <a:noFill/>
        </p:spPr>
        <p:txBody>
          <a:bodyPr wrap="square" rtlCol="0">
            <a:spAutoFit/>
          </a:bodyPr>
          <a:lstStyle/>
          <a:p>
            <a:r>
              <a:rPr lang="en-GB" dirty="0" smtClean="0"/>
              <a:t>A         B         C        D         E         F        G         H  </a:t>
            </a:r>
            <a:endParaRPr lang="en-GB" dirty="0"/>
          </a:p>
        </p:txBody>
      </p:sp>
      <p:sp>
        <p:nvSpPr>
          <p:cNvPr id="6" name="TextBox 5"/>
          <p:cNvSpPr txBox="1"/>
          <p:nvPr/>
        </p:nvSpPr>
        <p:spPr>
          <a:xfrm>
            <a:off x="10960925" y="4311938"/>
            <a:ext cx="338554" cy="369332"/>
          </a:xfrm>
          <a:prstGeom prst="rect">
            <a:avLst/>
          </a:prstGeom>
          <a:noFill/>
        </p:spPr>
        <p:txBody>
          <a:bodyPr wrap="none" rtlCol="0">
            <a:spAutoFit/>
          </a:bodyPr>
          <a:lstStyle/>
          <a:p>
            <a:r>
              <a:rPr lang="en-GB" dirty="0" smtClean="0"/>
              <a:t>A</a:t>
            </a:r>
            <a:endParaRPr lang="en-GB" dirty="0"/>
          </a:p>
        </p:txBody>
      </p:sp>
      <p:sp>
        <p:nvSpPr>
          <p:cNvPr id="7" name="TextBox 6"/>
          <p:cNvSpPr txBox="1"/>
          <p:nvPr/>
        </p:nvSpPr>
        <p:spPr>
          <a:xfrm>
            <a:off x="9022936" y="4503138"/>
            <a:ext cx="471990" cy="369332"/>
          </a:xfrm>
          <a:prstGeom prst="rect">
            <a:avLst/>
          </a:prstGeom>
          <a:noFill/>
        </p:spPr>
        <p:txBody>
          <a:bodyPr wrap="square" rtlCol="0">
            <a:spAutoFit/>
          </a:bodyPr>
          <a:lstStyle/>
          <a:p>
            <a:r>
              <a:rPr lang="en-GB" dirty="0" smtClean="0"/>
              <a:t>B</a:t>
            </a:r>
            <a:endParaRPr lang="en-GB" dirty="0"/>
          </a:p>
        </p:txBody>
      </p:sp>
      <p:sp>
        <p:nvSpPr>
          <p:cNvPr id="9" name="TextBox 8"/>
          <p:cNvSpPr txBox="1"/>
          <p:nvPr/>
        </p:nvSpPr>
        <p:spPr>
          <a:xfrm>
            <a:off x="7065818" y="4127272"/>
            <a:ext cx="380011" cy="369332"/>
          </a:xfrm>
          <a:prstGeom prst="rect">
            <a:avLst/>
          </a:prstGeom>
          <a:noFill/>
        </p:spPr>
        <p:txBody>
          <a:bodyPr wrap="square" rtlCol="0">
            <a:spAutoFit/>
          </a:bodyPr>
          <a:lstStyle/>
          <a:p>
            <a:r>
              <a:rPr lang="en-GB" dirty="0" smtClean="0"/>
              <a:t>C</a:t>
            </a:r>
            <a:endParaRPr lang="en-GB" dirty="0"/>
          </a:p>
        </p:txBody>
      </p:sp>
      <p:sp>
        <p:nvSpPr>
          <p:cNvPr id="10" name="TextBox 9"/>
          <p:cNvSpPr txBox="1"/>
          <p:nvPr/>
        </p:nvSpPr>
        <p:spPr>
          <a:xfrm>
            <a:off x="7053943" y="3515096"/>
            <a:ext cx="380268" cy="369332"/>
          </a:xfrm>
          <a:prstGeom prst="rect">
            <a:avLst/>
          </a:prstGeom>
          <a:noFill/>
        </p:spPr>
        <p:txBody>
          <a:bodyPr wrap="square" rtlCol="0">
            <a:spAutoFit/>
          </a:bodyPr>
          <a:lstStyle/>
          <a:p>
            <a:r>
              <a:rPr lang="en-GB" dirty="0" smtClean="0"/>
              <a:t>D</a:t>
            </a:r>
            <a:endParaRPr lang="en-GB" dirty="0"/>
          </a:p>
        </p:txBody>
      </p:sp>
      <p:sp>
        <p:nvSpPr>
          <p:cNvPr id="11" name="TextBox 10"/>
          <p:cNvSpPr txBox="1"/>
          <p:nvPr/>
        </p:nvSpPr>
        <p:spPr>
          <a:xfrm>
            <a:off x="8728364" y="3016332"/>
            <a:ext cx="530567" cy="369332"/>
          </a:xfrm>
          <a:prstGeom prst="rect">
            <a:avLst/>
          </a:prstGeom>
          <a:noFill/>
        </p:spPr>
        <p:txBody>
          <a:bodyPr wrap="square" rtlCol="0">
            <a:spAutoFit/>
          </a:bodyPr>
          <a:lstStyle/>
          <a:p>
            <a:r>
              <a:rPr lang="en-GB" dirty="0" smtClean="0"/>
              <a:t>E</a:t>
            </a:r>
            <a:endParaRPr lang="en-GB" dirty="0"/>
          </a:p>
        </p:txBody>
      </p:sp>
      <p:sp>
        <p:nvSpPr>
          <p:cNvPr id="12" name="TextBox 11"/>
          <p:cNvSpPr txBox="1"/>
          <p:nvPr/>
        </p:nvSpPr>
        <p:spPr>
          <a:xfrm>
            <a:off x="10960925" y="3422763"/>
            <a:ext cx="427511" cy="369332"/>
          </a:xfrm>
          <a:prstGeom prst="rect">
            <a:avLst/>
          </a:prstGeom>
          <a:noFill/>
        </p:spPr>
        <p:txBody>
          <a:bodyPr wrap="square" rtlCol="0">
            <a:spAutoFit/>
          </a:bodyPr>
          <a:lstStyle/>
          <a:p>
            <a:r>
              <a:rPr lang="en-GB" dirty="0" smtClean="0"/>
              <a:t>F</a:t>
            </a:r>
            <a:endParaRPr lang="en-GB" dirty="0"/>
          </a:p>
        </p:txBody>
      </p:sp>
      <p:sp>
        <p:nvSpPr>
          <p:cNvPr id="15" name="TextBox 14"/>
          <p:cNvSpPr txBox="1"/>
          <p:nvPr/>
        </p:nvSpPr>
        <p:spPr>
          <a:xfrm>
            <a:off x="11400054" y="3823855"/>
            <a:ext cx="344385" cy="369332"/>
          </a:xfrm>
          <a:prstGeom prst="rect">
            <a:avLst/>
          </a:prstGeom>
          <a:noFill/>
        </p:spPr>
        <p:txBody>
          <a:bodyPr wrap="square" rtlCol="0">
            <a:spAutoFit/>
          </a:bodyPr>
          <a:lstStyle/>
          <a:p>
            <a:r>
              <a:rPr lang="en-GB" dirty="0" smtClean="0"/>
              <a:t>G</a:t>
            </a:r>
            <a:endParaRPr lang="en-GB" dirty="0"/>
          </a:p>
        </p:txBody>
      </p:sp>
      <p:sp>
        <p:nvSpPr>
          <p:cNvPr id="16" name="TextBox 15"/>
          <p:cNvSpPr txBox="1"/>
          <p:nvPr/>
        </p:nvSpPr>
        <p:spPr>
          <a:xfrm>
            <a:off x="11324484" y="4110056"/>
            <a:ext cx="180895" cy="369332"/>
          </a:xfrm>
          <a:prstGeom prst="rect">
            <a:avLst/>
          </a:prstGeom>
          <a:noFill/>
        </p:spPr>
        <p:txBody>
          <a:bodyPr wrap="square" rtlCol="0">
            <a:spAutoFit/>
          </a:bodyPr>
          <a:lstStyle/>
          <a:p>
            <a:r>
              <a:rPr lang="en-GB" dirty="0" smtClean="0"/>
              <a:t>H</a:t>
            </a:r>
            <a:endParaRPr lang="en-GB" dirty="0"/>
          </a:p>
        </p:txBody>
      </p:sp>
      <p:sp>
        <p:nvSpPr>
          <p:cNvPr id="17" name="TextBox 16"/>
          <p:cNvSpPr txBox="1"/>
          <p:nvPr/>
        </p:nvSpPr>
        <p:spPr>
          <a:xfrm>
            <a:off x="427512" y="4681270"/>
            <a:ext cx="4524498" cy="646331"/>
          </a:xfrm>
          <a:prstGeom prst="rect">
            <a:avLst/>
          </a:prstGeom>
          <a:noFill/>
        </p:spPr>
        <p:txBody>
          <a:bodyPr wrap="square" rtlCol="0">
            <a:spAutoFit/>
          </a:bodyPr>
          <a:lstStyle/>
          <a:p>
            <a:r>
              <a:rPr lang="en-GB" dirty="0" smtClean="0"/>
              <a:t>Can you see anything wrong with these, bearing in mind, they use the same data?</a:t>
            </a:r>
            <a:endParaRPr lang="en-GB" dirty="0"/>
          </a:p>
        </p:txBody>
      </p:sp>
    </p:spTree>
    <p:extLst>
      <p:ext uri="{BB962C8B-B14F-4D97-AF65-F5344CB8AC3E}">
        <p14:creationId xmlns:p14="http://schemas.microsoft.com/office/powerpoint/2010/main" val="1591502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AAF256C0-39A2-4BA0-AB2C-53C740C44D32}"/>
              </a:ext>
            </a:extLst>
          </p:cNvPr>
          <p:cNvPicPr>
            <a:picLocks noChangeAspect="1"/>
          </p:cNvPicPr>
          <p:nvPr/>
        </p:nvPicPr>
        <p:blipFill rotWithShape="1">
          <a:blip r:embed="rId2">
            <a:extLst>
              <a:ext uri="{28A0092B-C50C-407E-A947-70E740481C1C}">
                <a14:useLocalDpi xmlns:a14="http://schemas.microsoft.com/office/drawing/2010/main" val="0"/>
              </a:ext>
            </a:extLst>
          </a:blip>
          <a:srcRect t="9697" b="4815"/>
          <a:stretch/>
        </p:blipFill>
        <p:spPr>
          <a:xfrm>
            <a:off x="0" y="451263"/>
            <a:ext cx="6225498" cy="3978234"/>
          </a:xfrm>
          <a:prstGeom prst="rect">
            <a:avLst/>
          </a:prstGeom>
        </p:spPr>
      </p:pic>
      <p:pic>
        <p:nvPicPr>
          <p:cNvPr id="3" name="Picture 2">
            <a:extLst>
              <a:ext uri="{FF2B5EF4-FFF2-40B4-BE49-F238E27FC236}">
                <a16:creationId xmlns:a16="http://schemas.microsoft.com/office/drawing/2014/main" id="{3F807F2C-DB0C-480F-A3AA-028F9B239553}"/>
              </a:ext>
            </a:extLst>
          </p:cNvPr>
          <p:cNvPicPr>
            <a:picLocks noChangeAspect="1"/>
          </p:cNvPicPr>
          <p:nvPr/>
        </p:nvPicPr>
        <p:blipFill rotWithShape="1">
          <a:blip r:embed="rId3">
            <a:extLst>
              <a:ext uri="{28A0092B-C50C-407E-A947-70E740481C1C}">
                <a14:useLocalDpi xmlns:a14="http://schemas.microsoft.com/office/drawing/2010/main" val="0"/>
              </a:ext>
            </a:extLst>
          </a:blip>
          <a:srcRect t="10325" r="14322"/>
          <a:stretch/>
        </p:blipFill>
        <p:spPr>
          <a:xfrm>
            <a:off x="6225498" y="2887104"/>
            <a:ext cx="5602325" cy="3532909"/>
          </a:xfrm>
          <a:prstGeom prst="rect">
            <a:avLst/>
          </a:prstGeom>
        </p:spPr>
      </p:pic>
      <p:sp>
        <p:nvSpPr>
          <p:cNvPr id="5" name="TextBox 4"/>
          <p:cNvSpPr txBox="1"/>
          <p:nvPr/>
        </p:nvSpPr>
        <p:spPr>
          <a:xfrm>
            <a:off x="570015" y="3942606"/>
            <a:ext cx="5655483" cy="369332"/>
          </a:xfrm>
          <a:prstGeom prst="rect">
            <a:avLst/>
          </a:prstGeom>
          <a:noFill/>
        </p:spPr>
        <p:txBody>
          <a:bodyPr wrap="square" rtlCol="0">
            <a:spAutoFit/>
          </a:bodyPr>
          <a:lstStyle/>
          <a:p>
            <a:r>
              <a:rPr lang="en-GB" dirty="0" smtClean="0"/>
              <a:t>A         B         C        D         E         F        G         H  </a:t>
            </a:r>
            <a:endParaRPr lang="en-GB" dirty="0"/>
          </a:p>
        </p:txBody>
      </p:sp>
      <p:sp>
        <p:nvSpPr>
          <p:cNvPr id="6" name="TextBox 5"/>
          <p:cNvSpPr txBox="1"/>
          <p:nvPr/>
        </p:nvSpPr>
        <p:spPr>
          <a:xfrm>
            <a:off x="10960925" y="4311938"/>
            <a:ext cx="338554" cy="369332"/>
          </a:xfrm>
          <a:prstGeom prst="rect">
            <a:avLst/>
          </a:prstGeom>
          <a:noFill/>
        </p:spPr>
        <p:txBody>
          <a:bodyPr wrap="none" rtlCol="0">
            <a:spAutoFit/>
          </a:bodyPr>
          <a:lstStyle/>
          <a:p>
            <a:r>
              <a:rPr lang="en-GB" dirty="0" smtClean="0"/>
              <a:t>A</a:t>
            </a:r>
            <a:endParaRPr lang="en-GB" dirty="0"/>
          </a:p>
        </p:txBody>
      </p:sp>
      <p:sp>
        <p:nvSpPr>
          <p:cNvPr id="7" name="TextBox 6"/>
          <p:cNvSpPr txBox="1"/>
          <p:nvPr/>
        </p:nvSpPr>
        <p:spPr>
          <a:xfrm>
            <a:off x="9022936" y="4503138"/>
            <a:ext cx="471990" cy="369332"/>
          </a:xfrm>
          <a:prstGeom prst="rect">
            <a:avLst/>
          </a:prstGeom>
          <a:noFill/>
        </p:spPr>
        <p:txBody>
          <a:bodyPr wrap="square" rtlCol="0">
            <a:spAutoFit/>
          </a:bodyPr>
          <a:lstStyle/>
          <a:p>
            <a:r>
              <a:rPr lang="en-GB" dirty="0" smtClean="0"/>
              <a:t>B</a:t>
            </a:r>
            <a:endParaRPr lang="en-GB" dirty="0"/>
          </a:p>
        </p:txBody>
      </p:sp>
      <p:sp>
        <p:nvSpPr>
          <p:cNvPr id="9" name="TextBox 8"/>
          <p:cNvSpPr txBox="1"/>
          <p:nvPr/>
        </p:nvSpPr>
        <p:spPr>
          <a:xfrm>
            <a:off x="7065818" y="4127272"/>
            <a:ext cx="380011" cy="369332"/>
          </a:xfrm>
          <a:prstGeom prst="rect">
            <a:avLst/>
          </a:prstGeom>
          <a:noFill/>
        </p:spPr>
        <p:txBody>
          <a:bodyPr wrap="square" rtlCol="0">
            <a:spAutoFit/>
          </a:bodyPr>
          <a:lstStyle/>
          <a:p>
            <a:r>
              <a:rPr lang="en-GB" dirty="0" smtClean="0"/>
              <a:t>C</a:t>
            </a:r>
            <a:endParaRPr lang="en-GB" dirty="0"/>
          </a:p>
        </p:txBody>
      </p:sp>
      <p:sp>
        <p:nvSpPr>
          <p:cNvPr id="10" name="TextBox 9"/>
          <p:cNvSpPr txBox="1"/>
          <p:nvPr/>
        </p:nvSpPr>
        <p:spPr>
          <a:xfrm>
            <a:off x="7053943" y="3515096"/>
            <a:ext cx="380268" cy="369332"/>
          </a:xfrm>
          <a:prstGeom prst="rect">
            <a:avLst/>
          </a:prstGeom>
          <a:noFill/>
        </p:spPr>
        <p:txBody>
          <a:bodyPr wrap="square" rtlCol="0">
            <a:spAutoFit/>
          </a:bodyPr>
          <a:lstStyle/>
          <a:p>
            <a:r>
              <a:rPr lang="en-GB" dirty="0" smtClean="0"/>
              <a:t>D</a:t>
            </a:r>
            <a:endParaRPr lang="en-GB" dirty="0"/>
          </a:p>
        </p:txBody>
      </p:sp>
      <p:sp>
        <p:nvSpPr>
          <p:cNvPr id="11" name="TextBox 10"/>
          <p:cNvSpPr txBox="1"/>
          <p:nvPr/>
        </p:nvSpPr>
        <p:spPr>
          <a:xfrm>
            <a:off x="8728364" y="3016332"/>
            <a:ext cx="530567" cy="369332"/>
          </a:xfrm>
          <a:prstGeom prst="rect">
            <a:avLst/>
          </a:prstGeom>
          <a:noFill/>
        </p:spPr>
        <p:txBody>
          <a:bodyPr wrap="square" rtlCol="0">
            <a:spAutoFit/>
          </a:bodyPr>
          <a:lstStyle/>
          <a:p>
            <a:r>
              <a:rPr lang="en-GB" dirty="0" smtClean="0"/>
              <a:t>E</a:t>
            </a:r>
            <a:endParaRPr lang="en-GB" dirty="0"/>
          </a:p>
        </p:txBody>
      </p:sp>
      <p:sp>
        <p:nvSpPr>
          <p:cNvPr id="12" name="TextBox 11"/>
          <p:cNvSpPr txBox="1"/>
          <p:nvPr/>
        </p:nvSpPr>
        <p:spPr>
          <a:xfrm>
            <a:off x="10960925" y="3422763"/>
            <a:ext cx="427511" cy="369332"/>
          </a:xfrm>
          <a:prstGeom prst="rect">
            <a:avLst/>
          </a:prstGeom>
          <a:noFill/>
        </p:spPr>
        <p:txBody>
          <a:bodyPr wrap="square" rtlCol="0">
            <a:spAutoFit/>
          </a:bodyPr>
          <a:lstStyle/>
          <a:p>
            <a:r>
              <a:rPr lang="en-GB" dirty="0" smtClean="0"/>
              <a:t>F</a:t>
            </a:r>
            <a:endParaRPr lang="en-GB" dirty="0"/>
          </a:p>
        </p:txBody>
      </p:sp>
      <p:sp>
        <p:nvSpPr>
          <p:cNvPr id="15" name="TextBox 14"/>
          <p:cNvSpPr txBox="1"/>
          <p:nvPr/>
        </p:nvSpPr>
        <p:spPr>
          <a:xfrm>
            <a:off x="11400054" y="3823855"/>
            <a:ext cx="344385" cy="369332"/>
          </a:xfrm>
          <a:prstGeom prst="rect">
            <a:avLst/>
          </a:prstGeom>
          <a:noFill/>
        </p:spPr>
        <p:txBody>
          <a:bodyPr wrap="square" rtlCol="0">
            <a:spAutoFit/>
          </a:bodyPr>
          <a:lstStyle/>
          <a:p>
            <a:r>
              <a:rPr lang="en-GB" dirty="0" smtClean="0"/>
              <a:t>G</a:t>
            </a:r>
            <a:endParaRPr lang="en-GB" dirty="0"/>
          </a:p>
        </p:txBody>
      </p:sp>
      <p:sp>
        <p:nvSpPr>
          <p:cNvPr id="16" name="TextBox 15"/>
          <p:cNvSpPr txBox="1"/>
          <p:nvPr/>
        </p:nvSpPr>
        <p:spPr>
          <a:xfrm>
            <a:off x="11324484" y="4110056"/>
            <a:ext cx="180895" cy="369332"/>
          </a:xfrm>
          <a:prstGeom prst="rect">
            <a:avLst/>
          </a:prstGeom>
          <a:noFill/>
        </p:spPr>
        <p:txBody>
          <a:bodyPr wrap="square" rtlCol="0">
            <a:spAutoFit/>
          </a:bodyPr>
          <a:lstStyle/>
          <a:p>
            <a:r>
              <a:rPr lang="en-GB" dirty="0" smtClean="0"/>
              <a:t>H</a:t>
            </a:r>
            <a:endParaRPr lang="en-GB" dirty="0"/>
          </a:p>
        </p:txBody>
      </p:sp>
      <p:sp>
        <p:nvSpPr>
          <p:cNvPr id="14" name="TextBox 13">
            <a:extLst>
              <a:ext uri="{FF2B5EF4-FFF2-40B4-BE49-F238E27FC236}">
                <a16:creationId xmlns:a16="http://schemas.microsoft.com/office/drawing/2014/main" id="{A6819770-8DF6-4269-ABC5-45EDD09A0DDD}"/>
              </a:ext>
            </a:extLst>
          </p:cNvPr>
          <p:cNvSpPr txBox="1"/>
          <p:nvPr/>
        </p:nvSpPr>
        <p:spPr>
          <a:xfrm>
            <a:off x="6498772" y="408213"/>
            <a:ext cx="5323114" cy="1938992"/>
          </a:xfrm>
          <a:prstGeom prst="rect">
            <a:avLst/>
          </a:prstGeom>
          <a:solidFill>
            <a:schemeClr val="tx1">
              <a:lumMod val="65000"/>
              <a:lumOff val="35000"/>
            </a:schemeClr>
          </a:solidFill>
        </p:spPr>
        <p:txBody>
          <a:bodyPr wrap="square" rtlCol="0">
            <a:spAutoFit/>
          </a:bodyPr>
          <a:lstStyle/>
          <a:p>
            <a:r>
              <a:rPr lang="en-GB" sz="2400" dirty="0">
                <a:solidFill>
                  <a:schemeClr val="bg1">
                    <a:lumMod val="95000"/>
                  </a:schemeClr>
                </a:solidFill>
              </a:rPr>
              <a:t>Due to the Pie Chart being tilted, the perspective makes it look like S&amp;D  (red in the front) is larger than EPP (Light Blue in the back, when the data on the bar graph shows otherwise</a:t>
            </a:r>
          </a:p>
        </p:txBody>
      </p:sp>
    </p:spTree>
    <p:extLst>
      <p:ext uri="{BB962C8B-B14F-4D97-AF65-F5344CB8AC3E}">
        <p14:creationId xmlns:p14="http://schemas.microsoft.com/office/powerpoint/2010/main" val="2976255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AAF256C0-39A2-4BA0-AB2C-53C740C44D32}"/>
              </a:ext>
            </a:extLst>
          </p:cNvPr>
          <p:cNvPicPr>
            <a:picLocks noChangeAspect="1"/>
          </p:cNvPicPr>
          <p:nvPr/>
        </p:nvPicPr>
        <p:blipFill rotWithShape="1">
          <a:blip r:embed="rId2">
            <a:extLst>
              <a:ext uri="{28A0092B-C50C-407E-A947-70E740481C1C}">
                <a14:useLocalDpi xmlns:a14="http://schemas.microsoft.com/office/drawing/2010/main" val="0"/>
              </a:ext>
            </a:extLst>
          </a:blip>
          <a:srcRect t="9697" b="4815"/>
          <a:stretch/>
        </p:blipFill>
        <p:spPr>
          <a:xfrm>
            <a:off x="0" y="451263"/>
            <a:ext cx="6225498" cy="3978234"/>
          </a:xfrm>
          <a:prstGeom prst="rect">
            <a:avLst/>
          </a:prstGeom>
        </p:spPr>
      </p:pic>
      <p:pic>
        <p:nvPicPr>
          <p:cNvPr id="3" name="Picture 2">
            <a:extLst>
              <a:ext uri="{FF2B5EF4-FFF2-40B4-BE49-F238E27FC236}">
                <a16:creationId xmlns:a16="http://schemas.microsoft.com/office/drawing/2014/main" id="{3F807F2C-DB0C-480F-A3AA-028F9B239553}"/>
              </a:ext>
            </a:extLst>
          </p:cNvPr>
          <p:cNvPicPr>
            <a:picLocks noChangeAspect="1"/>
          </p:cNvPicPr>
          <p:nvPr/>
        </p:nvPicPr>
        <p:blipFill rotWithShape="1">
          <a:blip r:embed="rId3">
            <a:extLst>
              <a:ext uri="{28A0092B-C50C-407E-A947-70E740481C1C}">
                <a14:useLocalDpi xmlns:a14="http://schemas.microsoft.com/office/drawing/2010/main" val="0"/>
              </a:ext>
            </a:extLst>
          </a:blip>
          <a:srcRect t="10325" r="14322"/>
          <a:stretch/>
        </p:blipFill>
        <p:spPr>
          <a:xfrm>
            <a:off x="6225498" y="2887104"/>
            <a:ext cx="5602325" cy="3532909"/>
          </a:xfrm>
          <a:prstGeom prst="rect">
            <a:avLst/>
          </a:prstGeom>
        </p:spPr>
      </p:pic>
      <p:sp>
        <p:nvSpPr>
          <p:cNvPr id="5" name="TextBox 4"/>
          <p:cNvSpPr txBox="1"/>
          <p:nvPr/>
        </p:nvSpPr>
        <p:spPr>
          <a:xfrm>
            <a:off x="570015" y="3942606"/>
            <a:ext cx="5655483" cy="369332"/>
          </a:xfrm>
          <a:prstGeom prst="rect">
            <a:avLst/>
          </a:prstGeom>
          <a:noFill/>
        </p:spPr>
        <p:txBody>
          <a:bodyPr wrap="square" rtlCol="0">
            <a:spAutoFit/>
          </a:bodyPr>
          <a:lstStyle/>
          <a:p>
            <a:r>
              <a:rPr lang="en-GB" dirty="0" smtClean="0"/>
              <a:t>A         B         C        D         E         F        G         H  </a:t>
            </a:r>
            <a:endParaRPr lang="en-GB" dirty="0"/>
          </a:p>
        </p:txBody>
      </p:sp>
      <p:sp>
        <p:nvSpPr>
          <p:cNvPr id="6" name="TextBox 5"/>
          <p:cNvSpPr txBox="1"/>
          <p:nvPr/>
        </p:nvSpPr>
        <p:spPr>
          <a:xfrm>
            <a:off x="10960925" y="4311938"/>
            <a:ext cx="338554" cy="369332"/>
          </a:xfrm>
          <a:prstGeom prst="rect">
            <a:avLst/>
          </a:prstGeom>
          <a:noFill/>
        </p:spPr>
        <p:txBody>
          <a:bodyPr wrap="none" rtlCol="0">
            <a:spAutoFit/>
          </a:bodyPr>
          <a:lstStyle/>
          <a:p>
            <a:r>
              <a:rPr lang="en-GB" dirty="0" smtClean="0"/>
              <a:t>A</a:t>
            </a:r>
            <a:endParaRPr lang="en-GB" dirty="0"/>
          </a:p>
        </p:txBody>
      </p:sp>
      <p:sp>
        <p:nvSpPr>
          <p:cNvPr id="7" name="TextBox 6"/>
          <p:cNvSpPr txBox="1"/>
          <p:nvPr/>
        </p:nvSpPr>
        <p:spPr>
          <a:xfrm>
            <a:off x="9022936" y="4503138"/>
            <a:ext cx="471990" cy="369332"/>
          </a:xfrm>
          <a:prstGeom prst="rect">
            <a:avLst/>
          </a:prstGeom>
          <a:noFill/>
        </p:spPr>
        <p:txBody>
          <a:bodyPr wrap="square" rtlCol="0">
            <a:spAutoFit/>
          </a:bodyPr>
          <a:lstStyle/>
          <a:p>
            <a:r>
              <a:rPr lang="en-GB" dirty="0" smtClean="0"/>
              <a:t>B</a:t>
            </a:r>
            <a:endParaRPr lang="en-GB" dirty="0"/>
          </a:p>
        </p:txBody>
      </p:sp>
      <p:sp>
        <p:nvSpPr>
          <p:cNvPr id="9" name="TextBox 8"/>
          <p:cNvSpPr txBox="1"/>
          <p:nvPr/>
        </p:nvSpPr>
        <p:spPr>
          <a:xfrm>
            <a:off x="7065818" y="4127272"/>
            <a:ext cx="380011" cy="369332"/>
          </a:xfrm>
          <a:prstGeom prst="rect">
            <a:avLst/>
          </a:prstGeom>
          <a:noFill/>
        </p:spPr>
        <p:txBody>
          <a:bodyPr wrap="square" rtlCol="0">
            <a:spAutoFit/>
          </a:bodyPr>
          <a:lstStyle/>
          <a:p>
            <a:r>
              <a:rPr lang="en-GB" dirty="0" smtClean="0"/>
              <a:t>C</a:t>
            </a:r>
            <a:endParaRPr lang="en-GB" dirty="0"/>
          </a:p>
        </p:txBody>
      </p:sp>
      <p:sp>
        <p:nvSpPr>
          <p:cNvPr id="10" name="TextBox 9"/>
          <p:cNvSpPr txBox="1"/>
          <p:nvPr/>
        </p:nvSpPr>
        <p:spPr>
          <a:xfrm>
            <a:off x="7053943" y="3515096"/>
            <a:ext cx="380268" cy="369332"/>
          </a:xfrm>
          <a:prstGeom prst="rect">
            <a:avLst/>
          </a:prstGeom>
          <a:noFill/>
        </p:spPr>
        <p:txBody>
          <a:bodyPr wrap="square" rtlCol="0">
            <a:spAutoFit/>
          </a:bodyPr>
          <a:lstStyle/>
          <a:p>
            <a:r>
              <a:rPr lang="en-GB" dirty="0" smtClean="0"/>
              <a:t>D</a:t>
            </a:r>
            <a:endParaRPr lang="en-GB" dirty="0"/>
          </a:p>
        </p:txBody>
      </p:sp>
      <p:sp>
        <p:nvSpPr>
          <p:cNvPr id="11" name="TextBox 10"/>
          <p:cNvSpPr txBox="1"/>
          <p:nvPr/>
        </p:nvSpPr>
        <p:spPr>
          <a:xfrm>
            <a:off x="8728364" y="3016332"/>
            <a:ext cx="530567" cy="369332"/>
          </a:xfrm>
          <a:prstGeom prst="rect">
            <a:avLst/>
          </a:prstGeom>
          <a:noFill/>
        </p:spPr>
        <p:txBody>
          <a:bodyPr wrap="square" rtlCol="0">
            <a:spAutoFit/>
          </a:bodyPr>
          <a:lstStyle/>
          <a:p>
            <a:r>
              <a:rPr lang="en-GB" dirty="0" smtClean="0"/>
              <a:t>E</a:t>
            </a:r>
            <a:endParaRPr lang="en-GB" dirty="0"/>
          </a:p>
        </p:txBody>
      </p:sp>
      <p:sp>
        <p:nvSpPr>
          <p:cNvPr id="12" name="TextBox 11"/>
          <p:cNvSpPr txBox="1"/>
          <p:nvPr/>
        </p:nvSpPr>
        <p:spPr>
          <a:xfrm>
            <a:off x="10960925" y="3422763"/>
            <a:ext cx="427511" cy="369332"/>
          </a:xfrm>
          <a:prstGeom prst="rect">
            <a:avLst/>
          </a:prstGeom>
          <a:noFill/>
        </p:spPr>
        <p:txBody>
          <a:bodyPr wrap="square" rtlCol="0">
            <a:spAutoFit/>
          </a:bodyPr>
          <a:lstStyle/>
          <a:p>
            <a:r>
              <a:rPr lang="en-GB" dirty="0" smtClean="0"/>
              <a:t>F</a:t>
            </a:r>
            <a:endParaRPr lang="en-GB" dirty="0"/>
          </a:p>
        </p:txBody>
      </p:sp>
      <p:sp>
        <p:nvSpPr>
          <p:cNvPr id="15" name="TextBox 14"/>
          <p:cNvSpPr txBox="1"/>
          <p:nvPr/>
        </p:nvSpPr>
        <p:spPr>
          <a:xfrm>
            <a:off x="11400054" y="3823855"/>
            <a:ext cx="344385" cy="369332"/>
          </a:xfrm>
          <a:prstGeom prst="rect">
            <a:avLst/>
          </a:prstGeom>
          <a:noFill/>
        </p:spPr>
        <p:txBody>
          <a:bodyPr wrap="square" rtlCol="0">
            <a:spAutoFit/>
          </a:bodyPr>
          <a:lstStyle/>
          <a:p>
            <a:r>
              <a:rPr lang="en-GB" dirty="0" smtClean="0"/>
              <a:t>G</a:t>
            </a:r>
            <a:endParaRPr lang="en-GB" dirty="0"/>
          </a:p>
        </p:txBody>
      </p:sp>
      <p:sp>
        <p:nvSpPr>
          <p:cNvPr id="16" name="TextBox 15"/>
          <p:cNvSpPr txBox="1"/>
          <p:nvPr/>
        </p:nvSpPr>
        <p:spPr>
          <a:xfrm>
            <a:off x="11324484" y="4110056"/>
            <a:ext cx="180895" cy="369332"/>
          </a:xfrm>
          <a:prstGeom prst="rect">
            <a:avLst/>
          </a:prstGeom>
          <a:noFill/>
        </p:spPr>
        <p:txBody>
          <a:bodyPr wrap="square" rtlCol="0">
            <a:spAutoFit/>
          </a:bodyPr>
          <a:lstStyle/>
          <a:p>
            <a:r>
              <a:rPr lang="en-GB" dirty="0" smtClean="0"/>
              <a:t>H</a:t>
            </a:r>
            <a:endParaRPr lang="en-GB" dirty="0"/>
          </a:p>
        </p:txBody>
      </p:sp>
      <p:sp>
        <p:nvSpPr>
          <p:cNvPr id="14" name="TextBox 13">
            <a:extLst>
              <a:ext uri="{FF2B5EF4-FFF2-40B4-BE49-F238E27FC236}">
                <a16:creationId xmlns:a16="http://schemas.microsoft.com/office/drawing/2014/main" id="{A6819770-8DF6-4269-ABC5-45EDD09A0DDD}"/>
              </a:ext>
            </a:extLst>
          </p:cNvPr>
          <p:cNvSpPr txBox="1"/>
          <p:nvPr/>
        </p:nvSpPr>
        <p:spPr>
          <a:xfrm>
            <a:off x="6498772" y="408213"/>
            <a:ext cx="5323114" cy="1569660"/>
          </a:xfrm>
          <a:prstGeom prst="rect">
            <a:avLst/>
          </a:prstGeom>
          <a:solidFill>
            <a:schemeClr val="tx1">
              <a:lumMod val="65000"/>
              <a:lumOff val="35000"/>
            </a:schemeClr>
          </a:solidFill>
        </p:spPr>
        <p:txBody>
          <a:bodyPr wrap="square" rtlCol="0">
            <a:spAutoFit/>
          </a:bodyPr>
          <a:lstStyle/>
          <a:p>
            <a:r>
              <a:rPr lang="en-GB" sz="2400" dirty="0">
                <a:solidFill>
                  <a:schemeClr val="bg1">
                    <a:lumMod val="95000"/>
                  </a:schemeClr>
                </a:solidFill>
              </a:rPr>
              <a:t>Due to the Pie Chart being tilted, the perspective makes it look like </a:t>
            </a:r>
            <a:r>
              <a:rPr lang="en-GB" sz="2400" dirty="0" smtClean="0">
                <a:solidFill>
                  <a:schemeClr val="bg1">
                    <a:lumMod val="95000"/>
                  </a:schemeClr>
                </a:solidFill>
              </a:rPr>
              <a:t>B is </a:t>
            </a:r>
            <a:r>
              <a:rPr lang="en-GB" sz="2400" dirty="0">
                <a:solidFill>
                  <a:schemeClr val="bg1">
                    <a:lumMod val="95000"/>
                  </a:schemeClr>
                </a:solidFill>
              </a:rPr>
              <a:t>larger than </a:t>
            </a:r>
            <a:r>
              <a:rPr lang="en-GB" sz="2400" dirty="0" smtClean="0">
                <a:solidFill>
                  <a:schemeClr val="bg1">
                    <a:lumMod val="95000"/>
                  </a:schemeClr>
                </a:solidFill>
              </a:rPr>
              <a:t>E, </a:t>
            </a:r>
            <a:r>
              <a:rPr lang="en-GB" sz="2400" dirty="0">
                <a:solidFill>
                  <a:schemeClr val="bg1">
                    <a:lumMod val="95000"/>
                  </a:schemeClr>
                </a:solidFill>
              </a:rPr>
              <a:t>when the data on the bar graph shows otherwise</a:t>
            </a:r>
          </a:p>
        </p:txBody>
      </p:sp>
      <p:cxnSp>
        <p:nvCxnSpPr>
          <p:cNvPr id="17" name="Straight Arrow Connector 16">
            <a:extLst>
              <a:ext uri="{FF2B5EF4-FFF2-40B4-BE49-F238E27FC236}">
                <a16:creationId xmlns:a16="http://schemas.microsoft.com/office/drawing/2014/main" id="{26374003-20CC-442A-AA3A-AC5751DB54D3}"/>
              </a:ext>
            </a:extLst>
          </p:cNvPr>
          <p:cNvCxnSpPr>
            <a:cxnSpLocks/>
          </p:cNvCxnSpPr>
          <p:nvPr/>
        </p:nvCxnSpPr>
        <p:spPr>
          <a:xfrm>
            <a:off x="3759884" y="1248490"/>
            <a:ext cx="4517217" cy="1767842"/>
          </a:xfrm>
          <a:prstGeom prst="straightConnector1">
            <a:avLst/>
          </a:prstGeom>
          <a:ln w="4762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6374003-20CC-442A-AA3A-AC5751DB54D3}"/>
              </a:ext>
            </a:extLst>
          </p:cNvPr>
          <p:cNvCxnSpPr>
            <a:cxnSpLocks/>
          </p:cNvCxnSpPr>
          <p:nvPr/>
        </p:nvCxnSpPr>
        <p:spPr>
          <a:xfrm>
            <a:off x="1591294" y="4270195"/>
            <a:ext cx="6341423" cy="950974"/>
          </a:xfrm>
          <a:prstGeom prst="straightConnector1">
            <a:avLst/>
          </a:prstGeom>
          <a:ln w="47625">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570015" y="4872470"/>
            <a:ext cx="4565264" cy="369332"/>
          </a:xfrm>
          <a:prstGeom prst="rect">
            <a:avLst/>
          </a:prstGeom>
          <a:noFill/>
        </p:spPr>
        <p:txBody>
          <a:bodyPr wrap="square" rtlCol="0">
            <a:spAutoFit/>
          </a:bodyPr>
          <a:lstStyle/>
          <a:p>
            <a:r>
              <a:rPr lang="en-GB" dirty="0" smtClean="0"/>
              <a:t>What could make the chart clearer?</a:t>
            </a:r>
            <a:endParaRPr lang="en-GB" dirty="0"/>
          </a:p>
        </p:txBody>
      </p:sp>
    </p:spTree>
    <p:extLst>
      <p:ext uri="{BB962C8B-B14F-4D97-AF65-F5344CB8AC3E}">
        <p14:creationId xmlns:p14="http://schemas.microsoft.com/office/powerpoint/2010/main" val="3516939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BCEBEE-CA75-4E63-9D17-68A736E5465A}"/>
              </a:ext>
            </a:extLst>
          </p:cNvPr>
          <p:cNvSpPr txBox="1"/>
          <p:nvPr/>
        </p:nvSpPr>
        <p:spPr>
          <a:xfrm>
            <a:off x="734786" y="146957"/>
            <a:ext cx="10760528" cy="707886"/>
          </a:xfrm>
          <a:prstGeom prst="rect">
            <a:avLst/>
          </a:prstGeom>
          <a:noFill/>
        </p:spPr>
        <p:txBody>
          <a:bodyPr wrap="square" rtlCol="0">
            <a:spAutoFit/>
          </a:bodyPr>
          <a:lstStyle/>
          <a:p>
            <a:r>
              <a:rPr lang="en-GB" sz="4000" dirty="0">
                <a:solidFill>
                  <a:schemeClr val="bg1">
                    <a:lumMod val="95000"/>
                  </a:schemeClr>
                </a:solidFill>
              </a:rPr>
              <a:t>Data Fishing/Dredging</a:t>
            </a:r>
          </a:p>
        </p:txBody>
      </p:sp>
      <p:sp>
        <p:nvSpPr>
          <p:cNvPr id="4" name="TextBox 3">
            <a:extLst>
              <a:ext uri="{FF2B5EF4-FFF2-40B4-BE49-F238E27FC236}">
                <a16:creationId xmlns:a16="http://schemas.microsoft.com/office/drawing/2014/main" id="{E1B70217-6441-4239-8D3C-B5DE2DCEDD05}"/>
              </a:ext>
            </a:extLst>
          </p:cNvPr>
          <p:cNvSpPr txBox="1"/>
          <p:nvPr/>
        </p:nvSpPr>
        <p:spPr>
          <a:xfrm>
            <a:off x="189782" y="2179148"/>
            <a:ext cx="11305532" cy="3447098"/>
          </a:xfrm>
          <a:prstGeom prst="rect">
            <a:avLst/>
          </a:prstGeom>
          <a:noFill/>
        </p:spPr>
        <p:txBody>
          <a:bodyPr wrap="square" rtlCol="0">
            <a:spAutoFit/>
          </a:bodyPr>
          <a:lstStyle/>
          <a:p>
            <a:endParaRPr lang="en-GB" sz="2000" dirty="0"/>
          </a:p>
          <a:p>
            <a:pPr marL="285750" indent="-285750">
              <a:buFontTx/>
              <a:buChar char="-"/>
            </a:pPr>
            <a:r>
              <a:rPr lang="en-GB" sz="2000" dirty="0"/>
              <a:t>Ethical &amp; Legal Implications; many large tech companies (Google, Facebook, Twitter) sell the data of their users (all in your terms and conditions).</a:t>
            </a:r>
          </a:p>
          <a:p>
            <a:endParaRPr lang="en-GB" sz="2000" dirty="0"/>
          </a:p>
          <a:p>
            <a:pPr marL="285750" indent="-285750">
              <a:buFontTx/>
              <a:buChar char="-"/>
            </a:pPr>
            <a:r>
              <a:rPr lang="en-GB" sz="2000" dirty="0"/>
              <a:t>If you are have your own data set, there are implications of the GDPR (General Data Protection Regulations) concerning not collecting more data than you need, discovering relationships without a specific aim makes this difficult. </a:t>
            </a:r>
          </a:p>
          <a:p>
            <a:pPr marL="285750" indent="-285750">
              <a:buFontTx/>
              <a:buChar char="-"/>
            </a:pPr>
            <a:endParaRPr lang="en-GB" sz="2000" dirty="0"/>
          </a:p>
          <a:p>
            <a:pPr marL="285750" indent="-285750">
              <a:buFontTx/>
              <a:buChar char="-"/>
            </a:pPr>
            <a:r>
              <a:rPr lang="en-GB" sz="2000" dirty="0"/>
              <a:t>When you look at large data sets, you can home in on the data which supports your theory and leave out those which contradict it, on purpose by omission, or by accident. </a:t>
            </a:r>
          </a:p>
          <a:p>
            <a:endParaRPr lang="en-GB" dirty="0"/>
          </a:p>
        </p:txBody>
      </p:sp>
      <p:sp>
        <p:nvSpPr>
          <p:cNvPr id="5" name="TextBox 4">
            <a:extLst>
              <a:ext uri="{FF2B5EF4-FFF2-40B4-BE49-F238E27FC236}">
                <a16:creationId xmlns:a16="http://schemas.microsoft.com/office/drawing/2014/main" id="{C97B98EA-6155-44DC-8F93-BDD3104ABEB0}"/>
              </a:ext>
            </a:extLst>
          </p:cNvPr>
          <p:cNvSpPr txBox="1"/>
          <p:nvPr/>
        </p:nvSpPr>
        <p:spPr>
          <a:xfrm>
            <a:off x="359229" y="1257300"/>
            <a:ext cx="11511642" cy="1107996"/>
          </a:xfrm>
          <a:prstGeom prst="rect">
            <a:avLst/>
          </a:prstGeom>
          <a:noFill/>
        </p:spPr>
        <p:txBody>
          <a:bodyPr wrap="square" rtlCol="0">
            <a:spAutoFit/>
          </a:bodyPr>
          <a:lstStyle/>
          <a:p>
            <a:r>
              <a:rPr lang="en-GB" sz="2400" dirty="0"/>
              <a:t>This is using vast amounts of data to try and discover relationships </a:t>
            </a:r>
            <a:r>
              <a:rPr lang="en-GB" sz="2400" b="1" dirty="0"/>
              <a:t>but what’s wrong with that?</a:t>
            </a:r>
            <a:r>
              <a:rPr lang="en-GB" sz="2400" dirty="0"/>
              <a:t>; </a:t>
            </a:r>
          </a:p>
          <a:p>
            <a:endParaRPr lang="en-GB" dirty="0"/>
          </a:p>
        </p:txBody>
      </p:sp>
    </p:spTree>
    <p:extLst>
      <p:ext uri="{BB962C8B-B14F-4D97-AF65-F5344CB8AC3E}">
        <p14:creationId xmlns:p14="http://schemas.microsoft.com/office/powerpoint/2010/main" val="167357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2D9AD-CEF2-48E2-8800-136F89E812F9}"/>
              </a:ext>
            </a:extLst>
          </p:cNvPr>
          <p:cNvSpPr>
            <a:spLocks noGrp="1"/>
          </p:cNvSpPr>
          <p:nvPr>
            <p:ph type="title"/>
          </p:nvPr>
        </p:nvSpPr>
        <p:spPr>
          <a:xfrm>
            <a:off x="838200" y="18255"/>
            <a:ext cx="10515600" cy="1325563"/>
          </a:xfrm>
        </p:spPr>
        <p:txBody>
          <a:bodyPr/>
          <a:lstStyle/>
          <a:p>
            <a:r>
              <a:rPr lang="en-GB" dirty="0"/>
              <a:t>Faulty Polling</a:t>
            </a:r>
          </a:p>
        </p:txBody>
      </p:sp>
      <p:sp>
        <p:nvSpPr>
          <p:cNvPr id="3" name="Content Placeholder 2">
            <a:extLst>
              <a:ext uri="{FF2B5EF4-FFF2-40B4-BE49-F238E27FC236}">
                <a16:creationId xmlns:a16="http://schemas.microsoft.com/office/drawing/2014/main" id="{62BE1B1B-8DF3-4D16-8B09-78686E6AC46D}"/>
              </a:ext>
            </a:extLst>
          </p:cNvPr>
          <p:cNvSpPr>
            <a:spLocks noGrp="1"/>
          </p:cNvSpPr>
          <p:nvPr>
            <p:ph idx="1"/>
          </p:nvPr>
        </p:nvSpPr>
        <p:spPr>
          <a:xfrm>
            <a:off x="838200" y="1253331"/>
            <a:ext cx="10515600" cy="4351338"/>
          </a:xfrm>
        </p:spPr>
        <p:txBody>
          <a:bodyPr/>
          <a:lstStyle/>
          <a:p>
            <a:pPr marL="0" indent="0">
              <a:buNone/>
            </a:pPr>
            <a:r>
              <a:rPr lang="en-GB" dirty="0"/>
              <a:t>This is all to do with words. How the question is phrased can be answered very differently.  Example:</a:t>
            </a:r>
          </a:p>
          <a:p>
            <a:pPr marL="0" indent="0">
              <a:buNone/>
            </a:pPr>
            <a:endParaRPr lang="en-GB" dirty="0"/>
          </a:p>
          <a:p>
            <a:pPr marL="0" indent="0">
              <a:buNone/>
            </a:pPr>
            <a:r>
              <a:rPr lang="en-GB" dirty="0"/>
              <a:t>Do you believe that you should be taxed so </a:t>
            </a:r>
            <a:r>
              <a:rPr lang="en-GB" b="1" dirty="0"/>
              <a:t>other</a:t>
            </a:r>
            <a:r>
              <a:rPr lang="en-GB" dirty="0"/>
              <a:t> citizens don’t </a:t>
            </a:r>
            <a:r>
              <a:rPr lang="en-GB" b="1" dirty="0"/>
              <a:t>have</a:t>
            </a:r>
            <a:r>
              <a:rPr lang="en-GB" dirty="0"/>
              <a:t> to work?</a:t>
            </a:r>
          </a:p>
          <a:p>
            <a:pPr marL="0" indent="0">
              <a:buNone/>
            </a:pPr>
            <a:endParaRPr lang="en-GB" dirty="0"/>
          </a:p>
          <a:p>
            <a:pPr marL="0" indent="0">
              <a:buNone/>
            </a:pPr>
            <a:r>
              <a:rPr lang="en-GB" dirty="0"/>
              <a:t>Do you think that the </a:t>
            </a:r>
            <a:r>
              <a:rPr lang="en-GB" b="1" dirty="0"/>
              <a:t>government</a:t>
            </a:r>
            <a:r>
              <a:rPr lang="en-GB" dirty="0"/>
              <a:t> should help those people who </a:t>
            </a:r>
            <a:r>
              <a:rPr lang="en-GB" b="1" dirty="0"/>
              <a:t>cannot find </a:t>
            </a:r>
            <a:r>
              <a:rPr lang="en-GB" dirty="0"/>
              <a:t>work?</a:t>
            </a:r>
          </a:p>
        </p:txBody>
      </p:sp>
    </p:spTree>
    <p:extLst>
      <p:ext uri="{BB962C8B-B14F-4D97-AF65-F5344CB8AC3E}">
        <p14:creationId xmlns:p14="http://schemas.microsoft.com/office/powerpoint/2010/main" val="940563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B150CC1-1FA1-42DD-8C01-AECB7E00CA8C}"/>
              </a:ext>
            </a:extLst>
          </p:cNvPr>
          <p:cNvSpPr>
            <a:spLocks noGrp="1"/>
          </p:cNvSpPr>
          <p:nvPr>
            <p:ph idx="1"/>
          </p:nvPr>
        </p:nvSpPr>
        <p:spPr>
          <a:xfrm>
            <a:off x="489857" y="1343818"/>
            <a:ext cx="10863943" cy="4833145"/>
          </a:xfrm>
        </p:spPr>
        <p:txBody>
          <a:bodyPr>
            <a:normAutofit/>
          </a:bodyPr>
          <a:lstStyle/>
          <a:p>
            <a:pPr marL="0" indent="0">
              <a:buNone/>
            </a:pPr>
            <a:r>
              <a:rPr lang="en-GB" dirty="0"/>
              <a:t>Small sample sizes limit how applicable the results are to a wider sample; </a:t>
            </a:r>
          </a:p>
          <a:p>
            <a:pPr marL="0" indent="0">
              <a:buNone/>
            </a:pPr>
            <a:r>
              <a:rPr lang="en-GB" dirty="0"/>
              <a:t>A classic example of this is beauty, hair or shaving products;</a:t>
            </a:r>
          </a:p>
          <a:p>
            <a:pPr marL="0" indent="0">
              <a:buNone/>
            </a:pPr>
            <a:endParaRPr lang="en-GB" dirty="0"/>
          </a:p>
          <a:p>
            <a:pPr marL="0" indent="0">
              <a:buNone/>
            </a:pPr>
            <a:r>
              <a:rPr lang="en-GB" sz="3200" dirty="0"/>
              <a:t>‘8 out 10 women agreed…with a disclaimer of ’77% of 131 women sampled</a:t>
            </a:r>
            <a:r>
              <a:rPr lang="en-GB" sz="2400" dirty="0"/>
              <a:t>’</a:t>
            </a:r>
          </a:p>
          <a:p>
            <a:pPr marL="0" indent="0">
              <a:buNone/>
            </a:pPr>
            <a:endParaRPr lang="en-GB" dirty="0"/>
          </a:p>
          <a:p>
            <a:pPr marL="0" indent="0">
              <a:buNone/>
            </a:pPr>
            <a:r>
              <a:rPr lang="en-GB" sz="2400" dirty="0"/>
              <a:t>When using Academic research papers’ statistics, there will be a section in the Method or Methodology explaining the sample size and variables.  </a:t>
            </a:r>
            <a:endParaRPr lang="en-GB" dirty="0"/>
          </a:p>
        </p:txBody>
      </p:sp>
      <p:sp>
        <p:nvSpPr>
          <p:cNvPr id="4" name="Title 3">
            <a:extLst>
              <a:ext uri="{FF2B5EF4-FFF2-40B4-BE49-F238E27FC236}">
                <a16:creationId xmlns:a16="http://schemas.microsoft.com/office/drawing/2014/main" id="{3B67BCE5-4837-43C6-A697-96A9818DA35C}"/>
              </a:ext>
            </a:extLst>
          </p:cNvPr>
          <p:cNvSpPr>
            <a:spLocks noGrp="1"/>
          </p:cNvSpPr>
          <p:nvPr>
            <p:ph type="title"/>
          </p:nvPr>
        </p:nvSpPr>
        <p:spPr>
          <a:xfrm>
            <a:off x="838200" y="18255"/>
            <a:ext cx="10515600" cy="1325563"/>
          </a:xfrm>
        </p:spPr>
        <p:txBody>
          <a:bodyPr/>
          <a:lstStyle/>
          <a:p>
            <a:r>
              <a:rPr lang="en-GB" dirty="0"/>
              <a:t>Misusing Percentages</a:t>
            </a:r>
          </a:p>
        </p:txBody>
      </p:sp>
    </p:spTree>
    <p:extLst>
      <p:ext uri="{BB962C8B-B14F-4D97-AF65-F5344CB8AC3E}">
        <p14:creationId xmlns:p14="http://schemas.microsoft.com/office/powerpoint/2010/main" val="470392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695696" y="0"/>
            <a:ext cx="10515600" cy="1325562"/>
          </a:xfrm>
        </p:spPr>
        <p:txBody>
          <a:bodyPr/>
          <a:lstStyle/>
          <a:p>
            <a:r>
              <a:rPr lang="en-GB" dirty="0">
                <a:solidFill>
                  <a:schemeClr val="bg1"/>
                </a:solidFill>
              </a:rPr>
              <a:t>Flawed Correlation</a:t>
            </a:r>
          </a:p>
        </p:txBody>
      </p:sp>
      <p:sp>
        <p:nvSpPr>
          <p:cNvPr id="4" name="TextBox 3"/>
          <p:cNvSpPr txBox="1"/>
          <p:nvPr/>
        </p:nvSpPr>
        <p:spPr>
          <a:xfrm>
            <a:off x="695696" y="1325562"/>
            <a:ext cx="10972800" cy="3539430"/>
          </a:xfrm>
          <a:prstGeom prst="rect">
            <a:avLst/>
          </a:prstGeom>
          <a:noFill/>
        </p:spPr>
        <p:txBody>
          <a:bodyPr wrap="square" rtlCol="0">
            <a:spAutoFit/>
          </a:bodyPr>
          <a:lstStyle/>
          <a:p>
            <a:r>
              <a:rPr lang="en-GB" sz="2800" dirty="0"/>
              <a:t>Statistics can </a:t>
            </a:r>
            <a:r>
              <a:rPr lang="en-GB" sz="2800" b="1" dirty="0"/>
              <a:t>imply</a:t>
            </a:r>
            <a:r>
              <a:rPr lang="en-GB" sz="2800" dirty="0"/>
              <a:t> or </a:t>
            </a:r>
            <a:r>
              <a:rPr lang="en-GB" sz="2800" b="1" dirty="0"/>
              <a:t>suggest</a:t>
            </a:r>
            <a:r>
              <a:rPr lang="en-GB" sz="2800" dirty="0"/>
              <a:t> a pattern, you cannot</a:t>
            </a:r>
            <a:r>
              <a:rPr lang="en-GB" sz="2800" b="1" dirty="0"/>
              <a:t> prove </a:t>
            </a:r>
            <a:r>
              <a:rPr lang="en-GB" sz="2800" dirty="0"/>
              <a:t>a definitive cause and effect</a:t>
            </a:r>
          </a:p>
          <a:p>
            <a:endParaRPr lang="en-GB" sz="2800" dirty="0"/>
          </a:p>
          <a:p>
            <a:r>
              <a:rPr lang="en-GB" sz="2800" dirty="0"/>
              <a:t>You can show how strongly two variables correlate with each other.</a:t>
            </a:r>
          </a:p>
          <a:p>
            <a:endParaRPr lang="en-GB" sz="2800" dirty="0"/>
          </a:p>
          <a:p>
            <a:r>
              <a:rPr lang="en-GB" sz="2800" dirty="0"/>
              <a:t>If they do not correlate and you expected them to, this also tells you something; e.g. if you found no correlation between how much training someone receives and how well they perform in their job</a:t>
            </a:r>
          </a:p>
        </p:txBody>
      </p:sp>
      <p:sp>
        <p:nvSpPr>
          <p:cNvPr id="2" name="TextBox 1"/>
          <p:cNvSpPr txBox="1"/>
          <p:nvPr/>
        </p:nvSpPr>
        <p:spPr>
          <a:xfrm>
            <a:off x="790698" y="5379522"/>
            <a:ext cx="10515600" cy="400110"/>
          </a:xfrm>
          <a:prstGeom prst="rect">
            <a:avLst/>
          </a:prstGeom>
          <a:noFill/>
        </p:spPr>
        <p:txBody>
          <a:bodyPr wrap="square" rtlCol="0">
            <a:spAutoFit/>
          </a:bodyPr>
          <a:lstStyle/>
          <a:p>
            <a:r>
              <a:rPr lang="en-GB" sz="2000" b="1" dirty="0">
                <a:hlinkClick r:id="rId3"/>
              </a:rPr>
              <a:t>Spurious Correlations</a:t>
            </a:r>
            <a:endParaRPr lang="en-GB" sz="2000" b="1" dirty="0"/>
          </a:p>
        </p:txBody>
      </p:sp>
    </p:spTree>
    <p:extLst>
      <p:ext uri="{BB962C8B-B14F-4D97-AF65-F5344CB8AC3E}">
        <p14:creationId xmlns:p14="http://schemas.microsoft.com/office/powerpoint/2010/main" val="3195208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id="{18514215-5E49-4785-9407-373C55101C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85" y="1012371"/>
            <a:ext cx="12225985" cy="4819860"/>
          </a:xfrm>
          <a:prstGeom prst="rect">
            <a:avLst/>
          </a:prstGeom>
        </p:spPr>
      </p:pic>
    </p:spTree>
    <p:extLst>
      <p:ext uri="{BB962C8B-B14F-4D97-AF65-F5344CB8AC3E}">
        <p14:creationId xmlns:p14="http://schemas.microsoft.com/office/powerpoint/2010/main" val="314607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1B6B-9014-4D22-A15F-8631BD350F9D}"/>
              </a:ext>
            </a:extLst>
          </p:cNvPr>
          <p:cNvSpPr>
            <a:spLocks noGrp="1"/>
          </p:cNvSpPr>
          <p:nvPr>
            <p:ph type="title"/>
          </p:nvPr>
        </p:nvSpPr>
        <p:spPr>
          <a:xfrm>
            <a:off x="658586" y="0"/>
            <a:ext cx="10515600" cy="1325563"/>
          </a:xfrm>
        </p:spPr>
        <p:txBody>
          <a:bodyPr/>
          <a:lstStyle/>
          <a:p>
            <a:r>
              <a:rPr lang="en-GB" dirty="0"/>
              <a:t>Purposeful and Selective Bias</a:t>
            </a:r>
          </a:p>
        </p:txBody>
      </p:sp>
      <p:sp>
        <p:nvSpPr>
          <p:cNvPr id="3" name="Content Placeholder 2">
            <a:extLst>
              <a:ext uri="{FF2B5EF4-FFF2-40B4-BE49-F238E27FC236}">
                <a16:creationId xmlns:a16="http://schemas.microsoft.com/office/drawing/2014/main" id="{BBE41E83-507D-4A03-83F2-E38E54553F8E}"/>
              </a:ext>
            </a:extLst>
          </p:cNvPr>
          <p:cNvSpPr>
            <a:spLocks noGrp="1"/>
          </p:cNvSpPr>
          <p:nvPr>
            <p:ph idx="1"/>
          </p:nvPr>
        </p:nvSpPr>
        <p:spPr>
          <a:xfrm>
            <a:off x="359229" y="1110343"/>
            <a:ext cx="11299371" cy="4707391"/>
          </a:xfrm>
        </p:spPr>
        <p:txBody>
          <a:bodyPr>
            <a:normAutofit/>
          </a:bodyPr>
          <a:lstStyle/>
          <a:p>
            <a:pPr marL="0" indent="0">
              <a:buNone/>
            </a:pPr>
            <a:endParaRPr lang="en-GB" sz="3200" dirty="0"/>
          </a:p>
          <a:p>
            <a:pPr marL="0" indent="0">
              <a:buNone/>
            </a:pPr>
            <a:r>
              <a:rPr lang="en-GB" sz="3200" dirty="0"/>
              <a:t>Purposeful bias is the </a:t>
            </a:r>
            <a:r>
              <a:rPr lang="en-GB" sz="3200" b="1" dirty="0"/>
              <a:t>deliberate</a:t>
            </a:r>
            <a:r>
              <a:rPr lang="en-GB" sz="3200" dirty="0"/>
              <a:t> attempt to influence data findings, using tactics like omission and adjustment to </a:t>
            </a:r>
            <a:r>
              <a:rPr lang="en-GB" sz="3200" b="1" dirty="0"/>
              <a:t>change the outcome</a:t>
            </a:r>
          </a:p>
          <a:p>
            <a:pPr marL="0" indent="0">
              <a:buNone/>
            </a:pPr>
            <a:endParaRPr lang="en-GB" sz="3200" dirty="0"/>
          </a:p>
          <a:p>
            <a:pPr marL="0" indent="0">
              <a:buNone/>
            </a:pPr>
            <a:r>
              <a:rPr lang="en-GB" sz="3200" dirty="0"/>
              <a:t>Selective Bias comes down to the sample of people surveyed. If the sample group is </a:t>
            </a:r>
            <a:r>
              <a:rPr lang="en-GB" sz="3200" b="1" dirty="0"/>
              <a:t>too specific </a:t>
            </a:r>
            <a:r>
              <a:rPr lang="en-GB" sz="3200" dirty="0"/>
              <a:t>or focused it skews the results</a:t>
            </a:r>
          </a:p>
        </p:txBody>
      </p:sp>
    </p:spTree>
    <p:extLst>
      <p:ext uri="{BB962C8B-B14F-4D97-AF65-F5344CB8AC3E}">
        <p14:creationId xmlns:p14="http://schemas.microsoft.com/office/powerpoint/2010/main" val="318241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1B6B-9014-4D22-A15F-8631BD350F9D}"/>
              </a:ext>
            </a:extLst>
          </p:cNvPr>
          <p:cNvSpPr>
            <a:spLocks noGrp="1"/>
          </p:cNvSpPr>
          <p:nvPr>
            <p:ph type="title"/>
          </p:nvPr>
        </p:nvSpPr>
        <p:spPr>
          <a:xfrm>
            <a:off x="658586" y="0"/>
            <a:ext cx="10515600" cy="1325563"/>
          </a:xfrm>
        </p:spPr>
        <p:txBody>
          <a:bodyPr/>
          <a:lstStyle/>
          <a:p>
            <a:r>
              <a:rPr lang="en-GB" dirty="0"/>
              <a:t>Purposeful and Selective Bias</a:t>
            </a:r>
          </a:p>
        </p:txBody>
      </p:sp>
      <p:sp>
        <p:nvSpPr>
          <p:cNvPr id="3" name="Content Placeholder 2">
            <a:extLst>
              <a:ext uri="{FF2B5EF4-FFF2-40B4-BE49-F238E27FC236}">
                <a16:creationId xmlns:a16="http://schemas.microsoft.com/office/drawing/2014/main" id="{BBE41E83-507D-4A03-83F2-E38E54553F8E}"/>
              </a:ext>
            </a:extLst>
          </p:cNvPr>
          <p:cNvSpPr>
            <a:spLocks noGrp="1"/>
          </p:cNvSpPr>
          <p:nvPr>
            <p:ph idx="1"/>
          </p:nvPr>
        </p:nvSpPr>
        <p:spPr>
          <a:xfrm>
            <a:off x="359229" y="1110343"/>
            <a:ext cx="11299371" cy="4707391"/>
          </a:xfrm>
        </p:spPr>
        <p:txBody>
          <a:bodyPr>
            <a:normAutofit/>
          </a:bodyPr>
          <a:lstStyle/>
          <a:p>
            <a:pPr marL="0" indent="0">
              <a:buNone/>
            </a:pPr>
            <a:r>
              <a:rPr lang="en-GB" dirty="0"/>
              <a:t>Selective Bias examples;</a:t>
            </a:r>
          </a:p>
          <a:p>
            <a:pPr marL="0" indent="0">
              <a:buNone/>
            </a:pPr>
            <a:endParaRPr lang="en-GB" dirty="0"/>
          </a:p>
          <a:p>
            <a:pPr marL="0" indent="0">
              <a:buNone/>
            </a:pPr>
            <a:r>
              <a:rPr lang="en-GB" sz="3000" dirty="0"/>
              <a:t>asking a class of 15 year olds about the legal drinking age, or a group of retired people about the elderly care system</a:t>
            </a:r>
          </a:p>
          <a:p>
            <a:pPr marL="0" indent="0">
              <a:buNone/>
            </a:pPr>
            <a:endParaRPr lang="en-GB" b="1" dirty="0"/>
          </a:p>
          <a:p>
            <a:pPr marL="0" indent="0">
              <a:buNone/>
            </a:pPr>
            <a:r>
              <a:rPr lang="en-GB" dirty="0"/>
              <a:t>In both cases, your results are skewed by the social and generational attitudes and experience. Asking a range of ages about each topic would produce a richer data set</a:t>
            </a:r>
          </a:p>
        </p:txBody>
      </p:sp>
    </p:spTree>
    <p:extLst>
      <p:ext uri="{BB962C8B-B14F-4D97-AF65-F5344CB8AC3E}">
        <p14:creationId xmlns:p14="http://schemas.microsoft.com/office/powerpoint/2010/main" val="828184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611945" y="-112713"/>
            <a:ext cx="9903655" cy="1325563"/>
          </a:xfrm>
        </p:spPr>
        <p:txBody>
          <a:bodyPr/>
          <a:lstStyle/>
          <a:p>
            <a:r>
              <a:rPr lang="en-GB" dirty="0">
                <a:solidFill>
                  <a:schemeClr val="bg1"/>
                </a:solidFill>
              </a:rPr>
              <a:t>Become the Cynical Reader</a:t>
            </a:r>
          </a:p>
        </p:txBody>
      </p:sp>
      <p:sp>
        <p:nvSpPr>
          <p:cNvPr id="2" name="Content Placeholder 1"/>
          <p:cNvSpPr>
            <a:spLocks noGrp="1"/>
          </p:cNvSpPr>
          <p:nvPr>
            <p:ph idx="4294967295"/>
          </p:nvPr>
        </p:nvSpPr>
        <p:spPr>
          <a:xfrm>
            <a:off x="1034143" y="1971894"/>
            <a:ext cx="9657303" cy="4351338"/>
          </a:xfrm>
        </p:spPr>
        <p:txBody>
          <a:bodyPr>
            <a:normAutofit/>
          </a:bodyPr>
          <a:lstStyle/>
          <a:p>
            <a:pPr>
              <a:lnSpc>
                <a:spcPct val="150000"/>
              </a:lnSpc>
              <a:buFontTx/>
              <a:buChar char="-"/>
            </a:pPr>
            <a:r>
              <a:rPr lang="en-GB" dirty="0"/>
              <a:t>Sample size</a:t>
            </a:r>
          </a:p>
          <a:p>
            <a:pPr>
              <a:lnSpc>
                <a:spcPct val="150000"/>
              </a:lnSpc>
              <a:buFontTx/>
              <a:buChar char="-"/>
            </a:pPr>
            <a:r>
              <a:rPr lang="en-GB" dirty="0"/>
              <a:t>Geographic Location</a:t>
            </a:r>
          </a:p>
          <a:p>
            <a:pPr>
              <a:lnSpc>
                <a:spcPct val="150000"/>
              </a:lnSpc>
              <a:buFontTx/>
              <a:buChar char="-"/>
            </a:pPr>
            <a:r>
              <a:rPr lang="en-GB" dirty="0"/>
              <a:t>Environmental </a:t>
            </a:r>
          </a:p>
          <a:p>
            <a:pPr>
              <a:lnSpc>
                <a:spcPct val="150000"/>
              </a:lnSpc>
              <a:buFontTx/>
              <a:buChar char="-"/>
            </a:pPr>
            <a:r>
              <a:rPr lang="en-GB" dirty="0"/>
              <a:t>Social background</a:t>
            </a:r>
          </a:p>
          <a:p>
            <a:pPr>
              <a:lnSpc>
                <a:spcPct val="150000"/>
              </a:lnSpc>
              <a:buFontTx/>
              <a:buChar char="-"/>
            </a:pPr>
            <a:r>
              <a:rPr lang="en-GB" dirty="0"/>
              <a:t>Economic circumstance</a:t>
            </a:r>
          </a:p>
          <a:p>
            <a:pPr>
              <a:buFontTx/>
              <a:buChar char="-"/>
            </a:pPr>
            <a:endParaRPr lang="en-GB" dirty="0"/>
          </a:p>
        </p:txBody>
      </p:sp>
      <p:sp>
        <p:nvSpPr>
          <p:cNvPr id="4" name="TextBox 3"/>
          <p:cNvSpPr txBox="1"/>
          <p:nvPr/>
        </p:nvSpPr>
        <p:spPr>
          <a:xfrm>
            <a:off x="391886" y="1212850"/>
            <a:ext cx="10123714" cy="646331"/>
          </a:xfrm>
          <a:prstGeom prst="rect">
            <a:avLst/>
          </a:prstGeom>
          <a:noFill/>
        </p:spPr>
        <p:txBody>
          <a:bodyPr wrap="square" rtlCol="0">
            <a:spAutoFit/>
          </a:bodyPr>
          <a:lstStyle/>
          <a:p>
            <a:r>
              <a:rPr lang="en-GB" sz="3600" dirty="0"/>
              <a:t>What factors affect results?</a:t>
            </a:r>
          </a:p>
        </p:txBody>
      </p:sp>
    </p:spTree>
    <p:extLst>
      <p:ext uri="{BB962C8B-B14F-4D97-AF65-F5344CB8AC3E}">
        <p14:creationId xmlns:p14="http://schemas.microsoft.com/office/powerpoint/2010/main" val="176239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1000"/>
                                        <p:tgtEl>
                                          <p:spTgt spid="2">
                                            <p:txEl>
                                              <p:pRg st="3" end="3"/>
                                            </p:txEl>
                                          </p:spTgt>
                                        </p:tgtEl>
                                      </p:cBhvr>
                                    </p:animEffect>
                                    <p:anim calcmode="lin" valueType="num">
                                      <p:cBhvr>
                                        <p:cTn id="2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1000"/>
                                        <p:tgtEl>
                                          <p:spTgt spid="2">
                                            <p:txEl>
                                              <p:pRg st="4" end="4"/>
                                            </p:txEl>
                                          </p:spTgt>
                                        </p:tgtEl>
                                      </p:cBhvr>
                                    </p:animEffect>
                                    <p:anim calcmode="lin" valueType="num">
                                      <p:cBhvr>
                                        <p:cTn id="28"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ell phone&#10;&#10;Description generated with very high confidence">
            <a:extLst>
              <a:ext uri="{FF2B5EF4-FFF2-40B4-BE49-F238E27FC236}">
                <a16:creationId xmlns:a16="http://schemas.microsoft.com/office/drawing/2014/main" id="{AAE06D94-2B4F-43EE-9E6E-DB791B75F114}"/>
              </a:ext>
            </a:extLst>
          </p:cNvPr>
          <p:cNvPicPr>
            <a:picLocks noGrp="1" noChangeAspect="1"/>
          </p:cNvPicPr>
          <p:nvPr>
            <p:ph idx="1"/>
          </p:nvPr>
        </p:nvPicPr>
        <p:blipFill>
          <a:blip r:embed="rId2"/>
          <a:stretch>
            <a:fillRect/>
          </a:stretch>
        </p:blipFill>
        <p:spPr>
          <a:xfrm>
            <a:off x="204248" y="548841"/>
            <a:ext cx="11769125" cy="5452792"/>
          </a:xfrm>
          <a:prstGeom prst="rect">
            <a:avLst/>
          </a:prstGeom>
        </p:spPr>
      </p:pic>
    </p:spTree>
    <p:extLst>
      <p:ext uri="{BB962C8B-B14F-4D97-AF65-F5344CB8AC3E}">
        <p14:creationId xmlns:p14="http://schemas.microsoft.com/office/powerpoint/2010/main" val="2034271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ell phone&#10;&#10;Description generated with very high confidence">
            <a:extLst>
              <a:ext uri="{FF2B5EF4-FFF2-40B4-BE49-F238E27FC236}">
                <a16:creationId xmlns:a16="http://schemas.microsoft.com/office/drawing/2014/main" id="{AAE06D94-2B4F-43EE-9E6E-DB791B75F114}"/>
              </a:ext>
            </a:extLst>
          </p:cNvPr>
          <p:cNvPicPr>
            <a:picLocks noGrp="1" noChangeAspect="1"/>
          </p:cNvPicPr>
          <p:nvPr>
            <p:ph idx="1"/>
          </p:nvPr>
        </p:nvPicPr>
        <p:blipFill>
          <a:blip r:embed="rId3"/>
          <a:stretch>
            <a:fillRect/>
          </a:stretch>
        </p:blipFill>
        <p:spPr>
          <a:xfrm>
            <a:off x="204248" y="548841"/>
            <a:ext cx="11769125" cy="5452792"/>
          </a:xfrm>
          <a:prstGeom prst="rect">
            <a:avLst/>
          </a:prstGeom>
        </p:spPr>
      </p:pic>
      <p:sp>
        <p:nvSpPr>
          <p:cNvPr id="2" name="Rectangle: Rounded Corners 1">
            <a:extLst>
              <a:ext uri="{FF2B5EF4-FFF2-40B4-BE49-F238E27FC236}">
                <a16:creationId xmlns:a16="http://schemas.microsoft.com/office/drawing/2014/main" id="{5072FBE0-19F2-4DEA-82B4-FFAF2D3EA866}"/>
              </a:ext>
            </a:extLst>
          </p:cNvPr>
          <p:cNvSpPr/>
          <p:nvPr/>
        </p:nvSpPr>
        <p:spPr>
          <a:xfrm>
            <a:off x="4801118" y="2024091"/>
            <a:ext cx="756249" cy="468703"/>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2D46DAF5-18ED-4F3D-A874-0A7D0FB7F5CB}"/>
              </a:ext>
            </a:extLst>
          </p:cNvPr>
          <p:cNvSpPr/>
          <p:nvPr/>
        </p:nvSpPr>
        <p:spPr>
          <a:xfrm>
            <a:off x="161025" y="621099"/>
            <a:ext cx="1662023" cy="396816"/>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3DC3FD82-5B77-40C5-8CE1-A97F2B5FEF32}"/>
              </a:ext>
            </a:extLst>
          </p:cNvPr>
          <p:cNvSpPr/>
          <p:nvPr/>
        </p:nvSpPr>
        <p:spPr>
          <a:xfrm>
            <a:off x="5250610" y="4373589"/>
            <a:ext cx="4063041" cy="368062"/>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3CAB435E-65B6-4F8D-9B53-16471532AAC0}"/>
              </a:ext>
            </a:extLst>
          </p:cNvPr>
          <p:cNvSpPr/>
          <p:nvPr/>
        </p:nvSpPr>
        <p:spPr>
          <a:xfrm>
            <a:off x="2921476" y="1641891"/>
            <a:ext cx="2251495" cy="439948"/>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3638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38200" y="1325563"/>
            <a:ext cx="10515600" cy="4351338"/>
          </a:xfrm>
        </p:spPr>
        <p:txBody>
          <a:bodyPr vert="horz" lIns="91440" tIns="45720" rIns="91440" bIns="45720" rtlCol="0" anchor="t">
            <a:normAutofit/>
          </a:bodyPr>
          <a:lstStyle/>
          <a:p>
            <a:pPr marL="0" indent="0">
              <a:buNone/>
            </a:pPr>
            <a:endParaRPr lang="en-GB" dirty="0"/>
          </a:p>
          <a:p>
            <a:r>
              <a:rPr lang="en-GB" dirty="0"/>
              <a:t>Demonstrate critical thinking and evaluating skills</a:t>
            </a:r>
          </a:p>
          <a:p>
            <a:r>
              <a:rPr lang="en-GB" dirty="0"/>
              <a:t>Explore the effects samples and factors may have on results</a:t>
            </a:r>
          </a:p>
          <a:p>
            <a:r>
              <a:rPr lang="en-GB" dirty="0">
                <a:latin typeface="Myriad Pro"/>
              </a:rPr>
              <a:t>With the right research questions, you can analyse specific subject areas </a:t>
            </a:r>
          </a:p>
          <a:p>
            <a:pPr marL="0" indent="0">
              <a:buNone/>
            </a:pPr>
            <a:endParaRPr lang="en-GB" dirty="0">
              <a:latin typeface="Myriad Pro"/>
            </a:endParaRPr>
          </a:p>
          <a:p>
            <a:pPr marL="0" indent="0">
              <a:buNone/>
            </a:pPr>
            <a:r>
              <a:rPr lang="en-GB" dirty="0">
                <a:latin typeface="Myriad Pro"/>
              </a:rPr>
              <a:t>Statistics can clarify the questions you need to ask and explore, rather than simply answer them. </a:t>
            </a:r>
            <a:endParaRPr lang="en-GB" dirty="0"/>
          </a:p>
        </p:txBody>
      </p:sp>
      <p:sp>
        <p:nvSpPr>
          <p:cNvPr id="3" name="Title 2"/>
          <p:cNvSpPr>
            <a:spLocks noGrp="1"/>
          </p:cNvSpPr>
          <p:nvPr>
            <p:ph type="title"/>
          </p:nvPr>
        </p:nvSpPr>
        <p:spPr>
          <a:xfrm>
            <a:off x="838200" y="0"/>
            <a:ext cx="10515600" cy="1325563"/>
          </a:xfrm>
        </p:spPr>
        <p:txBody>
          <a:bodyPr/>
          <a:lstStyle/>
          <a:p>
            <a:r>
              <a:rPr lang="en-GB" dirty="0">
                <a:solidFill>
                  <a:schemeClr val="bg1"/>
                </a:solidFill>
              </a:rPr>
              <a:t>What CAN you do with statistics?</a:t>
            </a:r>
          </a:p>
        </p:txBody>
      </p:sp>
    </p:spTree>
    <p:extLst>
      <p:ext uri="{BB962C8B-B14F-4D97-AF65-F5344CB8AC3E}">
        <p14:creationId xmlns:p14="http://schemas.microsoft.com/office/powerpoint/2010/main" val="23613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99885" y="1152263"/>
            <a:ext cx="10804286" cy="4595393"/>
          </a:xfrm>
        </p:spPr>
        <p:txBody>
          <a:bodyPr vert="horz" lIns="91440" tIns="45720" rIns="91440" bIns="45720" rtlCol="0" anchor="t">
            <a:noAutofit/>
          </a:bodyPr>
          <a:lstStyle/>
          <a:p>
            <a:pPr>
              <a:lnSpc>
                <a:spcPct val="150000"/>
              </a:lnSpc>
            </a:pPr>
            <a:r>
              <a:rPr lang="en-GB" dirty="0"/>
              <a:t>Take note of the sample size, dates and location</a:t>
            </a:r>
          </a:p>
          <a:p>
            <a:pPr>
              <a:lnSpc>
                <a:spcPct val="150000"/>
              </a:lnSpc>
            </a:pPr>
            <a:r>
              <a:rPr lang="en-GB" dirty="0">
                <a:latin typeface="Myriad Pro"/>
              </a:rPr>
              <a:t>Compare them to similar statistics to enhance your argument</a:t>
            </a:r>
          </a:p>
          <a:p>
            <a:pPr>
              <a:lnSpc>
                <a:spcPct val="150000"/>
              </a:lnSpc>
            </a:pPr>
            <a:r>
              <a:rPr lang="en-GB" dirty="0"/>
              <a:t>The conclusions &amp; meaning of the statistics will not be spelled out for you, this is the part where you apply your own knowledge to create meaning</a:t>
            </a:r>
          </a:p>
        </p:txBody>
      </p:sp>
      <p:sp>
        <p:nvSpPr>
          <p:cNvPr id="4" name="Title 3"/>
          <p:cNvSpPr>
            <a:spLocks noGrp="1"/>
          </p:cNvSpPr>
          <p:nvPr>
            <p:ph type="title"/>
          </p:nvPr>
        </p:nvSpPr>
        <p:spPr>
          <a:xfrm>
            <a:off x="799885" y="67598"/>
            <a:ext cx="10515600" cy="1325563"/>
          </a:xfrm>
        </p:spPr>
        <p:txBody>
          <a:bodyPr/>
          <a:lstStyle/>
          <a:p>
            <a:r>
              <a:rPr lang="en-GB" dirty="0">
                <a:solidFill>
                  <a:schemeClr val="bg1"/>
                </a:solidFill>
              </a:rPr>
              <a:t>How to use the information</a:t>
            </a:r>
          </a:p>
        </p:txBody>
      </p:sp>
    </p:spTree>
    <p:extLst>
      <p:ext uri="{BB962C8B-B14F-4D97-AF65-F5344CB8AC3E}">
        <p14:creationId xmlns:p14="http://schemas.microsoft.com/office/powerpoint/2010/main" val="6277881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CD5DF56-B06B-4B14-BAF2-EC310399536D}"/>
              </a:ext>
            </a:extLst>
          </p:cNvPr>
          <p:cNvSpPr>
            <a:spLocks noGrp="1"/>
          </p:cNvSpPr>
          <p:nvPr>
            <p:ph idx="1"/>
          </p:nvPr>
        </p:nvSpPr>
        <p:spPr>
          <a:xfrm>
            <a:off x="263107" y="1336795"/>
            <a:ext cx="11624093" cy="4351338"/>
          </a:xfrm>
        </p:spPr>
        <p:txBody>
          <a:bodyPr vert="horz" lIns="91440" tIns="45720" rIns="91440" bIns="45720" rtlCol="0" anchor="t">
            <a:normAutofit fontScale="92500" lnSpcReduction="10000"/>
          </a:bodyPr>
          <a:lstStyle/>
          <a:p>
            <a:pPr marL="0" indent="0">
              <a:buNone/>
            </a:pPr>
            <a:r>
              <a:rPr lang="en-US" dirty="0">
                <a:latin typeface="Myriad Pro"/>
              </a:rPr>
              <a:t>Is my data complete? - Are there any gaps that could interfere with my information</a:t>
            </a:r>
            <a:endParaRPr lang="en-US" dirty="0"/>
          </a:p>
          <a:p>
            <a:pPr marL="0" indent="0">
              <a:buNone/>
            </a:pPr>
            <a:endParaRPr lang="en-US" dirty="0"/>
          </a:p>
          <a:p>
            <a:pPr marL="0" indent="0">
              <a:buNone/>
            </a:pPr>
            <a:r>
              <a:rPr lang="en-US" dirty="0">
                <a:latin typeface="Myriad Pro"/>
              </a:rPr>
              <a:t>Is there enough of it? - How big is the sample, is it significant enough to draw conclusions from</a:t>
            </a:r>
            <a:endParaRPr lang="en-US" dirty="0"/>
          </a:p>
          <a:p>
            <a:pPr marL="0" indent="0">
              <a:buNone/>
            </a:pPr>
            <a:endParaRPr lang="en-US" dirty="0">
              <a:latin typeface="Myriad Pro"/>
            </a:endParaRPr>
          </a:p>
          <a:p>
            <a:pPr marL="0" indent="0">
              <a:buNone/>
            </a:pPr>
            <a:r>
              <a:rPr lang="en-US" dirty="0">
                <a:latin typeface="Myriad Pro"/>
              </a:rPr>
              <a:t>Is it relevant? - Data protection is important when it comes to collecting your own data, is the data you've collected relevant, and - where necessary- anonymized  </a:t>
            </a:r>
          </a:p>
          <a:p>
            <a:pPr marL="0" indent="0">
              <a:buNone/>
            </a:pPr>
            <a:endParaRPr lang="en-US" dirty="0">
              <a:latin typeface="Myriad Pro"/>
            </a:endParaRPr>
          </a:p>
          <a:p>
            <a:pPr marL="0" indent="0">
              <a:buNone/>
            </a:pPr>
            <a:r>
              <a:rPr lang="en-US" dirty="0">
                <a:latin typeface="Myriad Pro"/>
              </a:rPr>
              <a:t>Is it accurate? - Double, Triple check your data</a:t>
            </a:r>
          </a:p>
          <a:p>
            <a:pPr marL="0" indent="0">
              <a:buNone/>
            </a:pPr>
            <a:endParaRPr lang="en-US" dirty="0">
              <a:latin typeface="Myriad Pro"/>
            </a:endParaRPr>
          </a:p>
          <a:p>
            <a:pPr marL="0" indent="0">
              <a:buNone/>
            </a:pPr>
            <a:endParaRPr lang="en-US" dirty="0">
              <a:latin typeface="Myriad Pro"/>
            </a:endParaRPr>
          </a:p>
          <a:p>
            <a:pPr marL="0" indent="0">
              <a:buNone/>
            </a:pPr>
            <a:endParaRPr lang="en-US" dirty="0">
              <a:latin typeface="Myriad Pro"/>
            </a:endParaRPr>
          </a:p>
          <a:p>
            <a:pPr marL="0" indent="0">
              <a:buNone/>
            </a:pPr>
            <a:endParaRPr lang="en-US" dirty="0">
              <a:latin typeface="Myriad Pro"/>
            </a:endParaRPr>
          </a:p>
        </p:txBody>
      </p:sp>
      <p:sp>
        <p:nvSpPr>
          <p:cNvPr id="3" name="Title 2">
            <a:extLst>
              <a:ext uri="{FF2B5EF4-FFF2-40B4-BE49-F238E27FC236}">
                <a16:creationId xmlns:a16="http://schemas.microsoft.com/office/drawing/2014/main" id="{0ADE707B-8A29-487B-8294-C40261F08428}"/>
              </a:ext>
            </a:extLst>
          </p:cNvPr>
          <p:cNvSpPr>
            <a:spLocks noGrp="1"/>
          </p:cNvSpPr>
          <p:nvPr>
            <p:ph type="title"/>
          </p:nvPr>
        </p:nvSpPr>
        <p:spPr>
          <a:xfrm>
            <a:off x="435634" y="5691"/>
            <a:ext cx="11176958" cy="1325563"/>
          </a:xfrm>
        </p:spPr>
        <p:txBody>
          <a:bodyPr/>
          <a:lstStyle/>
          <a:p>
            <a:r>
              <a:rPr lang="en-US" dirty="0">
                <a:solidFill>
                  <a:schemeClr val="bg1"/>
                </a:solidFill>
                <a:latin typeface="Myriad Pro"/>
              </a:rPr>
              <a:t>Collecting your </a:t>
            </a:r>
            <a:r>
              <a:rPr lang="en-US" b="1" dirty="0">
                <a:solidFill>
                  <a:schemeClr val="bg1"/>
                </a:solidFill>
                <a:latin typeface="Myriad Pro"/>
              </a:rPr>
              <a:t>OWN</a:t>
            </a:r>
            <a:r>
              <a:rPr lang="en-US" dirty="0">
                <a:solidFill>
                  <a:schemeClr val="bg1"/>
                </a:solidFill>
                <a:latin typeface="Myriad Pro"/>
              </a:rPr>
              <a:t> statistics; Ask yourself</a:t>
            </a:r>
            <a:endParaRPr lang="en-US" dirty="0">
              <a:solidFill>
                <a:schemeClr val="bg1"/>
              </a:solidFill>
            </a:endParaRPr>
          </a:p>
        </p:txBody>
      </p:sp>
    </p:spTree>
    <p:extLst>
      <p:ext uri="{BB962C8B-B14F-4D97-AF65-F5344CB8AC3E}">
        <p14:creationId xmlns:p14="http://schemas.microsoft.com/office/powerpoint/2010/main" val="18996152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92082" y="1053825"/>
            <a:ext cx="10658929" cy="4499076"/>
          </a:xfrm>
        </p:spPr>
        <p:txBody>
          <a:bodyPr vert="horz" lIns="91440" tIns="45720" rIns="91440" bIns="45720" rtlCol="0" anchor="t">
            <a:noAutofit/>
          </a:bodyPr>
          <a:lstStyle/>
          <a:p>
            <a:pPr marL="0" indent="0">
              <a:lnSpc>
                <a:spcPct val="200000"/>
              </a:lnSpc>
              <a:buNone/>
            </a:pPr>
            <a:r>
              <a:rPr lang="en-GB" sz="1800" dirty="0"/>
              <a:t>Whether statistics are referring to; </a:t>
            </a:r>
          </a:p>
          <a:p>
            <a:pPr marL="0" indent="0">
              <a:lnSpc>
                <a:spcPct val="200000"/>
              </a:lnSpc>
              <a:buNone/>
            </a:pPr>
            <a:r>
              <a:rPr lang="en-GB" sz="1800" dirty="0"/>
              <a:t>- Great Britain England Scotland and Wales </a:t>
            </a:r>
            <a:r>
              <a:rPr lang="en-GB" sz="1800" b="1" dirty="0"/>
              <a:t>OR</a:t>
            </a:r>
            <a:endParaRPr lang="en-GB" sz="1800" dirty="0"/>
          </a:p>
          <a:p>
            <a:pPr>
              <a:lnSpc>
                <a:spcPct val="200000"/>
              </a:lnSpc>
              <a:buFontTx/>
              <a:buChar char="-"/>
            </a:pPr>
            <a:r>
              <a:rPr lang="en-GB" sz="1800" dirty="0"/>
              <a:t>The UK; England, Scotland, Wales and Northern Ireland</a:t>
            </a:r>
          </a:p>
          <a:p>
            <a:pPr>
              <a:lnSpc>
                <a:spcPct val="200000"/>
              </a:lnSpc>
              <a:buFontTx/>
              <a:buChar char="-"/>
            </a:pPr>
            <a:r>
              <a:rPr lang="en-GB" sz="1800" dirty="0"/>
              <a:t>Similar or comparable samples; e.g. Bilingual education in Wales, compared to other bilingual countries such as Belgium (Dutch &amp; French)</a:t>
            </a:r>
          </a:p>
          <a:p>
            <a:pPr>
              <a:lnSpc>
                <a:spcPct val="200000"/>
              </a:lnSpc>
              <a:buFontTx/>
              <a:buChar char="-"/>
            </a:pPr>
            <a:r>
              <a:rPr lang="en-GB" sz="1800" dirty="0"/>
              <a:t>In academic publications; pay attention to the stated research aims, and whether the statistics they use support these aims </a:t>
            </a:r>
          </a:p>
        </p:txBody>
      </p:sp>
      <p:sp>
        <p:nvSpPr>
          <p:cNvPr id="4" name="Title 3"/>
          <p:cNvSpPr>
            <a:spLocks noGrp="1"/>
          </p:cNvSpPr>
          <p:nvPr>
            <p:ph type="title"/>
          </p:nvPr>
        </p:nvSpPr>
        <p:spPr>
          <a:xfrm>
            <a:off x="363747" y="5691"/>
            <a:ext cx="10515600" cy="1325563"/>
          </a:xfrm>
        </p:spPr>
        <p:txBody>
          <a:bodyPr/>
          <a:lstStyle/>
          <a:p>
            <a:r>
              <a:rPr lang="en-GB" dirty="0">
                <a:solidFill>
                  <a:schemeClr val="bg1"/>
                </a:solidFill>
              </a:rPr>
              <a:t>Things to look out for</a:t>
            </a:r>
          </a:p>
        </p:txBody>
      </p:sp>
    </p:spTree>
    <p:extLst>
      <p:ext uri="{BB962C8B-B14F-4D97-AF65-F5344CB8AC3E}">
        <p14:creationId xmlns:p14="http://schemas.microsoft.com/office/powerpoint/2010/main" val="4029824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5672" y="1336795"/>
            <a:ext cx="10515600" cy="4351338"/>
          </a:xfrm>
        </p:spPr>
        <p:txBody>
          <a:bodyPr>
            <a:normAutofit fontScale="92500" lnSpcReduction="20000"/>
          </a:bodyPr>
          <a:lstStyle/>
          <a:p>
            <a:pPr>
              <a:lnSpc>
                <a:spcPct val="150000"/>
              </a:lnSpc>
            </a:pPr>
            <a:r>
              <a:rPr lang="en-GB" dirty="0"/>
              <a:t>Charity publications &amp; websites</a:t>
            </a:r>
          </a:p>
          <a:p>
            <a:pPr>
              <a:lnSpc>
                <a:spcPct val="150000"/>
              </a:lnSpc>
            </a:pPr>
            <a:r>
              <a:rPr lang="en-GB" dirty="0"/>
              <a:t>Legal papers </a:t>
            </a:r>
            <a:r>
              <a:rPr lang="en-GB" sz="2000" dirty="0"/>
              <a:t>(</a:t>
            </a:r>
            <a:r>
              <a:rPr lang="en-GB" sz="2000" dirty="0" err="1"/>
              <a:t>WestLaw</a:t>
            </a:r>
            <a:r>
              <a:rPr lang="en-GB" sz="2000" dirty="0"/>
              <a:t> on the Online Library)</a:t>
            </a:r>
          </a:p>
          <a:p>
            <a:pPr>
              <a:lnSpc>
                <a:spcPct val="150000"/>
              </a:lnSpc>
            </a:pPr>
            <a:r>
              <a:rPr lang="en-GB" dirty="0"/>
              <a:t>Government  webpages</a:t>
            </a:r>
            <a:r>
              <a:rPr lang="en-GB"/>
              <a:t>; The </a:t>
            </a:r>
            <a:r>
              <a:rPr lang="en-GB" dirty="0"/>
              <a:t>Office for National Statistics; </a:t>
            </a:r>
            <a:r>
              <a:rPr lang="en-GB" dirty="0">
                <a:hlinkClick r:id="rId2"/>
              </a:rPr>
              <a:t>https://www.ons.gov.uk</a:t>
            </a:r>
            <a:endParaRPr lang="en-GB" dirty="0"/>
          </a:p>
          <a:p>
            <a:pPr>
              <a:lnSpc>
                <a:spcPct val="150000"/>
              </a:lnSpc>
            </a:pPr>
            <a:r>
              <a:rPr lang="en-GB" dirty="0"/>
              <a:t>Newspapers</a:t>
            </a:r>
          </a:p>
          <a:p>
            <a:pPr>
              <a:lnSpc>
                <a:spcPct val="150000"/>
              </a:lnSpc>
            </a:pPr>
            <a:r>
              <a:rPr lang="en-GB" dirty="0"/>
              <a:t>Full Fact – a fact checking websites</a:t>
            </a:r>
          </a:p>
          <a:p>
            <a:pPr>
              <a:lnSpc>
                <a:spcPct val="150000"/>
              </a:lnSpc>
            </a:pPr>
            <a:r>
              <a:rPr lang="en-GB" dirty="0"/>
              <a:t>Academic articles and Journals </a:t>
            </a:r>
            <a:r>
              <a:rPr lang="en-GB" sz="2000" dirty="0"/>
              <a:t>(Library catalogue)</a:t>
            </a:r>
          </a:p>
          <a:p>
            <a:pPr>
              <a:lnSpc>
                <a:spcPct val="150000"/>
              </a:lnSpc>
            </a:pPr>
            <a:endParaRPr lang="en-GB" dirty="0"/>
          </a:p>
          <a:p>
            <a:pPr>
              <a:lnSpc>
                <a:spcPct val="150000"/>
              </a:lnSpc>
            </a:pPr>
            <a:endParaRPr lang="en-GB" dirty="0"/>
          </a:p>
        </p:txBody>
      </p:sp>
      <p:sp>
        <p:nvSpPr>
          <p:cNvPr id="2" name="Title 1"/>
          <p:cNvSpPr>
            <a:spLocks noGrp="1"/>
          </p:cNvSpPr>
          <p:nvPr>
            <p:ph type="title"/>
          </p:nvPr>
        </p:nvSpPr>
        <p:spPr>
          <a:xfrm>
            <a:off x="838200" y="5691"/>
            <a:ext cx="10515600" cy="1325563"/>
          </a:xfrm>
        </p:spPr>
        <p:txBody>
          <a:bodyPr/>
          <a:lstStyle/>
          <a:p>
            <a:r>
              <a:rPr lang="en-GB" dirty="0"/>
              <a:t>Where to look</a:t>
            </a:r>
          </a:p>
        </p:txBody>
      </p:sp>
    </p:spTree>
    <p:extLst>
      <p:ext uri="{BB962C8B-B14F-4D97-AF65-F5344CB8AC3E}">
        <p14:creationId xmlns:p14="http://schemas.microsoft.com/office/powerpoint/2010/main" val="2135499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8FB741D-0B70-42C5-A7CA-B745E31E6BFC}"/>
              </a:ext>
            </a:extLst>
          </p:cNvPr>
          <p:cNvSpPr>
            <a:spLocks noGrp="1"/>
          </p:cNvSpPr>
          <p:nvPr>
            <p:ph idx="1"/>
          </p:nvPr>
        </p:nvSpPr>
        <p:spPr>
          <a:xfrm>
            <a:off x="838200" y="1253331"/>
            <a:ext cx="10515600" cy="4351338"/>
          </a:xfrm>
        </p:spPr>
        <p:txBody>
          <a:bodyPr>
            <a:normAutofit fontScale="92500" lnSpcReduction="20000"/>
          </a:bodyPr>
          <a:lstStyle/>
          <a:p>
            <a:pPr marL="0" indent="0">
              <a:buNone/>
            </a:pPr>
            <a:r>
              <a:rPr lang="en-GB" sz="2000" dirty="0"/>
              <a:t>Singh, A., (2018) ‘Government ‘Sneaks Out’ £85m cut to Public Health on Last Day Before Parliamentary Recess’ in </a:t>
            </a:r>
            <a:r>
              <a:rPr lang="en-GB" sz="2000" i="1" dirty="0"/>
              <a:t>The Huffington Post</a:t>
            </a:r>
            <a:r>
              <a:rPr lang="en-GB" sz="2000" dirty="0"/>
              <a:t> Available at: </a:t>
            </a:r>
            <a:r>
              <a:rPr lang="en-GB" sz="2000" dirty="0">
                <a:hlinkClick r:id="rId2"/>
              </a:rPr>
              <a:t>https://www.huffingtonpost.co.uk/entry/government-sneaks-out-ps85m-cut-to-public-health-on-last-day-before-parliamentary-recess_uk_5c1bc9bee4b0407e90785176?ec_carp=4024842175934537816&amp;ec_carp=4024842175934537816</a:t>
            </a:r>
            <a:r>
              <a:rPr lang="en-GB" sz="2000" dirty="0"/>
              <a:t> Accessed: 22/01/2019</a:t>
            </a:r>
          </a:p>
          <a:p>
            <a:pPr marL="0" indent="0">
              <a:buNone/>
            </a:pPr>
            <a:endParaRPr lang="en-GB" sz="2000" dirty="0"/>
          </a:p>
          <a:p>
            <a:pPr marL="0" indent="0">
              <a:buNone/>
            </a:pPr>
            <a:r>
              <a:rPr lang="en-GB" sz="2000" dirty="0" err="1"/>
              <a:t>Vigen</a:t>
            </a:r>
            <a:r>
              <a:rPr lang="en-GB" sz="2000" dirty="0"/>
              <a:t>, T., ‘Number of people who drowned by falling into a swimming pool’ in </a:t>
            </a:r>
            <a:r>
              <a:rPr lang="en-GB" sz="2000" i="1" dirty="0"/>
              <a:t>Spurious Correlations</a:t>
            </a:r>
            <a:r>
              <a:rPr lang="en-GB" sz="2000" dirty="0"/>
              <a:t> Available at: </a:t>
            </a:r>
            <a:r>
              <a:rPr lang="en-GB" sz="2000" dirty="0">
                <a:hlinkClick r:id="rId3"/>
              </a:rPr>
              <a:t>http://tylervigen.com/view_correlation?id=359</a:t>
            </a:r>
            <a:r>
              <a:rPr lang="en-GB" sz="2000" dirty="0"/>
              <a:t> Accessed: 22/01/2019</a:t>
            </a:r>
          </a:p>
          <a:p>
            <a:pPr marL="0" indent="0">
              <a:buNone/>
            </a:pPr>
            <a:endParaRPr lang="en-GB" sz="2000" dirty="0"/>
          </a:p>
          <a:p>
            <a:pPr marL="0" indent="0">
              <a:buNone/>
            </a:pPr>
            <a:r>
              <a:rPr lang="en-GB" sz="2000" dirty="0" err="1"/>
              <a:t>Lebled</a:t>
            </a:r>
            <a:r>
              <a:rPr lang="en-GB" sz="2000" dirty="0"/>
              <a:t>, M., (2018) ‘Misleading Statistics Examples- Discover the potential for Misuse of Statistics &amp; Data in the Digital Age’ in </a:t>
            </a:r>
            <a:r>
              <a:rPr lang="en-GB" sz="2000" i="1" dirty="0"/>
              <a:t>The </a:t>
            </a:r>
            <a:r>
              <a:rPr lang="en-GB" sz="2000" i="1" dirty="0" err="1"/>
              <a:t>Datapine</a:t>
            </a:r>
            <a:r>
              <a:rPr lang="en-GB" sz="2000" i="1" dirty="0"/>
              <a:t> Blog</a:t>
            </a:r>
            <a:r>
              <a:rPr lang="en-GB" sz="2000" dirty="0"/>
              <a:t> Available at: </a:t>
            </a:r>
            <a:r>
              <a:rPr lang="en-GB" sz="2000" dirty="0">
                <a:hlinkClick r:id="rId4"/>
              </a:rPr>
              <a:t>https://www.datapine.com/blog/misleading-statistics-and-data/</a:t>
            </a:r>
            <a:r>
              <a:rPr lang="en-GB" sz="2000" dirty="0"/>
              <a:t> Accessed: 22/01/2019</a:t>
            </a:r>
          </a:p>
          <a:p>
            <a:pPr marL="0" indent="0">
              <a:buNone/>
            </a:pPr>
            <a:endParaRPr lang="en-GB" sz="2000" dirty="0"/>
          </a:p>
          <a:p>
            <a:pPr marL="0" indent="0">
              <a:buNone/>
            </a:pPr>
            <a:r>
              <a:rPr lang="en-GB" sz="2000" dirty="0"/>
              <a:t>Hickey, W., (2013) ‘The Worst Chart in the World’ in </a:t>
            </a:r>
            <a:r>
              <a:rPr lang="en-GB" sz="2000" i="1" dirty="0"/>
              <a:t>Business Insider</a:t>
            </a:r>
            <a:r>
              <a:rPr lang="en-GB" sz="2000" dirty="0"/>
              <a:t> Available at: </a:t>
            </a:r>
            <a:r>
              <a:rPr lang="en-GB" sz="2000" dirty="0">
                <a:hlinkClick r:id="rId5"/>
              </a:rPr>
              <a:t>https://www.businessinsider.com/pie-charts-are-the-worst-2013-6?r=US&amp;IR=T</a:t>
            </a:r>
            <a:r>
              <a:rPr lang="en-GB" sz="2000" dirty="0"/>
              <a:t> Accessed: 22/01/2019 </a:t>
            </a:r>
          </a:p>
          <a:p>
            <a:pPr marL="0" indent="0">
              <a:buNone/>
            </a:pPr>
            <a:endParaRPr lang="en-GB" sz="1800" dirty="0"/>
          </a:p>
        </p:txBody>
      </p:sp>
      <p:sp>
        <p:nvSpPr>
          <p:cNvPr id="3" name="Title 2">
            <a:extLst>
              <a:ext uri="{FF2B5EF4-FFF2-40B4-BE49-F238E27FC236}">
                <a16:creationId xmlns:a16="http://schemas.microsoft.com/office/drawing/2014/main" id="{8AFA42CB-53D4-442B-BA97-7576F0EF52F3}"/>
              </a:ext>
            </a:extLst>
          </p:cNvPr>
          <p:cNvSpPr>
            <a:spLocks noGrp="1"/>
          </p:cNvSpPr>
          <p:nvPr>
            <p:ph type="title"/>
          </p:nvPr>
        </p:nvSpPr>
        <p:spPr>
          <a:xfrm>
            <a:off x="570914" y="0"/>
            <a:ext cx="10515600" cy="1210457"/>
          </a:xfrm>
        </p:spPr>
        <p:txBody>
          <a:bodyPr/>
          <a:lstStyle/>
          <a:p>
            <a:r>
              <a:rPr lang="en-GB" dirty="0"/>
              <a:t>References</a:t>
            </a:r>
          </a:p>
        </p:txBody>
      </p:sp>
    </p:spTree>
    <p:extLst>
      <p:ext uri="{BB962C8B-B14F-4D97-AF65-F5344CB8AC3E}">
        <p14:creationId xmlns:p14="http://schemas.microsoft.com/office/powerpoint/2010/main" val="302507920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mplate with Branding" id="{F599A74F-6067-4F47-B5B3-10C766E5FBB1}" vid="{FDA2A3BE-ABBD-4FF3-B1C0-E17C888DB19D}"/>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mplate with Branding" id="{F599A74F-6067-4F47-B5B3-10C766E5FBB1}" vid="{1DF46151-48BA-4E6C-811A-47CFEE648C7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1456</Words>
  <Application>Microsoft Office PowerPoint</Application>
  <PresentationFormat>Widescreen</PresentationFormat>
  <Paragraphs>162</Paragraphs>
  <Slides>24</Slides>
  <Notes>13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Arial</vt:lpstr>
      <vt:lpstr>Calibri</vt:lpstr>
      <vt:lpstr>Calibri Light</vt:lpstr>
      <vt:lpstr>Myriad Pro</vt:lpstr>
      <vt:lpstr>Segoe UI</vt:lpstr>
      <vt:lpstr>1_Office Theme</vt:lpstr>
      <vt:lpstr>Custom Design</vt:lpstr>
      <vt:lpstr>An introduction to Statistics</vt:lpstr>
      <vt:lpstr>‘I can prove anything by statistics except the truth.’- George Canning</vt:lpstr>
      <vt:lpstr>PowerPoint Presentation</vt:lpstr>
      <vt:lpstr>Misleading data visualizations </vt:lpstr>
      <vt:lpstr>PowerPoint Presentation</vt:lpstr>
      <vt:lpstr>PowerPoint Presentation</vt:lpstr>
      <vt:lpstr>PowerPoint Presentation</vt:lpstr>
      <vt:lpstr>PowerPoint Presentation</vt:lpstr>
      <vt:lpstr>PowerPoint Presentation</vt:lpstr>
      <vt:lpstr>Faulty Polling</vt:lpstr>
      <vt:lpstr>Misusing Percentages</vt:lpstr>
      <vt:lpstr>Flawed Correlation</vt:lpstr>
      <vt:lpstr>PowerPoint Presentation</vt:lpstr>
      <vt:lpstr>Purposeful and Selective Bias</vt:lpstr>
      <vt:lpstr>Purposeful and Selective Bias</vt:lpstr>
      <vt:lpstr>Become the Cynical Reader</vt:lpstr>
      <vt:lpstr>PowerPoint Presentation</vt:lpstr>
      <vt:lpstr>PowerPoint Presentation</vt:lpstr>
      <vt:lpstr>What CAN you do with statistics?</vt:lpstr>
      <vt:lpstr>How to use the information</vt:lpstr>
      <vt:lpstr>Collecting your OWN statistics; Ask yourself</vt:lpstr>
      <vt:lpstr>Things to look out for</vt:lpstr>
      <vt:lpstr>Where to look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Statistics</dc:title>
  <dc:creator>Ellie Downes</dc:creator>
  <cp:lastModifiedBy>Ken Dicks</cp:lastModifiedBy>
  <cp:revision>113</cp:revision>
  <dcterms:created xsi:type="dcterms:W3CDTF">2019-01-22T14:46:24Z</dcterms:created>
  <dcterms:modified xsi:type="dcterms:W3CDTF">2019-03-11T10:33:36Z</dcterms:modified>
</cp:coreProperties>
</file>