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7" r:id="rId6"/>
    <p:sldId id="284" r:id="rId7"/>
    <p:sldId id="287" r:id="rId8"/>
    <p:sldId id="261" r:id="rId9"/>
    <p:sldId id="274" r:id="rId10"/>
    <p:sldId id="257" r:id="rId11"/>
    <p:sldId id="258" r:id="rId12"/>
    <p:sldId id="282" r:id="rId13"/>
    <p:sldId id="262" r:id="rId14"/>
    <p:sldId id="259" r:id="rId15"/>
    <p:sldId id="263" r:id="rId16"/>
    <p:sldId id="260" r:id="rId17"/>
    <p:sldId id="281" r:id="rId18"/>
    <p:sldId id="270" r:id="rId19"/>
    <p:sldId id="285" r:id="rId20"/>
    <p:sldId id="275" r:id="rId21"/>
    <p:sldId id="264" r:id="rId22"/>
    <p:sldId id="265" r:id="rId23"/>
    <p:sldId id="267" r:id="rId24"/>
    <p:sldId id="266" r:id="rId25"/>
    <p:sldId id="276" r:id="rId26"/>
    <p:sldId id="280" r:id="rId27"/>
    <p:sldId id="283"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99F57D-309A-458D-84F9-CB005569ED51}" v="8" dt="2024-02-22T09:18:57.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92" autoAdjust="0"/>
    <p:restoredTop sz="94660"/>
  </p:normalViewPr>
  <p:slideViewPr>
    <p:cSldViewPr snapToGrid="0">
      <p:cViewPr varScale="1">
        <p:scale>
          <a:sx n="114" d="100"/>
          <a:sy n="114" d="100"/>
        </p:scale>
        <p:origin x="40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8199F57D-309A-458D-84F9-CB005569ED51}"/>
    <pc:docChg chg="undo custSel addSld delSld modSld sldOrd">
      <pc:chgData name="Martin Locock" userId="e15b0232-237d-4436-a587-677fdd88485c" providerId="ADAL" clId="{8199F57D-309A-458D-84F9-CB005569ED51}" dt="2024-02-22T09:26:35.462" v="486" actId="6549"/>
      <pc:docMkLst>
        <pc:docMk/>
      </pc:docMkLst>
      <pc:sldChg chg="modSp mod">
        <pc:chgData name="Martin Locock" userId="e15b0232-237d-4436-a587-677fdd88485c" providerId="ADAL" clId="{8199F57D-309A-458D-84F9-CB005569ED51}" dt="2024-02-22T09:07:45.579" v="392" actId="20577"/>
        <pc:sldMkLst>
          <pc:docMk/>
          <pc:sldMk cId="1602403502" sldId="258"/>
        </pc:sldMkLst>
        <pc:spChg chg="mod">
          <ac:chgData name="Martin Locock" userId="e15b0232-237d-4436-a587-677fdd88485c" providerId="ADAL" clId="{8199F57D-309A-458D-84F9-CB005569ED51}" dt="2024-02-22T09:07:45.579" v="392" actId="20577"/>
          <ac:spMkLst>
            <pc:docMk/>
            <pc:sldMk cId="1602403502" sldId="258"/>
            <ac:spMk id="3" creationId="{BDB9BE6F-036D-4A3A-B3B5-304AA367A975}"/>
          </ac:spMkLst>
        </pc:spChg>
      </pc:sldChg>
      <pc:sldChg chg="modSp mod">
        <pc:chgData name="Martin Locock" userId="e15b0232-237d-4436-a587-677fdd88485c" providerId="ADAL" clId="{8199F57D-309A-458D-84F9-CB005569ED51}" dt="2024-02-22T09:26:35.462" v="486" actId="6549"/>
        <pc:sldMkLst>
          <pc:docMk/>
          <pc:sldMk cId="3083659597" sldId="260"/>
        </pc:sldMkLst>
        <pc:spChg chg="mod">
          <ac:chgData name="Martin Locock" userId="e15b0232-237d-4436-a587-677fdd88485c" providerId="ADAL" clId="{8199F57D-309A-458D-84F9-CB005569ED51}" dt="2024-02-22T09:26:35.462" v="486" actId="6549"/>
          <ac:spMkLst>
            <pc:docMk/>
            <pc:sldMk cId="3083659597" sldId="260"/>
            <ac:spMk id="3" creationId="{3B9A847C-8872-45B1-85C2-91419F5250F6}"/>
          </ac:spMkLst>
        </pc:spChg>
      </pc:sldChg>
      <pc:sldChg chg="modSp mod">
        <pc:chgData name="Martin Locock" userId="e15b0232-237d-4436-a587-677fdd88485c" providerId="ADAL" clId="{8199F57D-309A-458D-84F9-CB005569ED51}" dt="2024-02-22T08:29:54.092" v="85" actId="6549"/>
        <pc:sldMkLst>
          <pc:docMk/>
          <pc:sldMk cId="676278200" sldId="262"/>
        </pc:sldMkLst>
        <pc:spChg chg="mod">
          <ac:chgData name="Martin Locock" userId="e15b0232-237d-4436-a587-677fdd88485c" providerId="ADAL" clId="{8199F57D-309A-458D-84F9-CB005569ED51}" dt="2024-02-22T08:29:54.092" v="85" actId="6549"/>
          <ac:spMkLst>
            <pc:docMk/>
            <pc:sldMk cId="676278200" sldId="262"/>
            <ac:spMk id="3" creationId="{55CA89E6-EFE2-4C8A-B3A1-EED123A406AF}"/>
          </ac:spMkLst>
        </pc:spChg>
      </pc:sldChg>
      <pc:sldChg chg="addSp modSp mod">
        <pc:chgData name="Martin Locock" userId="e15b0232-237d-4436-a587-677fdd88485c" providerId="ADAL" clId="{8199F57D-309A-458D-84F9-CB005569ED51}" dt="2024-02-22T08:57:01.770" v="211" actId="14100"/>
        <pc:sldMkLst>
          <pc:docMk/>
          <pc:sldMk cId="3357353651" sldId="266"/>
        </pc:sldMkLst>
        <pc:spChg chg="mod">
          <ac:chgData name="Martin Locock" userId="e15b0232-237d-4436-a587-677fdd88485c" providerId="ADAL" clId="{8199F57D-309A-458D-84F9-CB005569ED51}" dt="2024-02-22T08:47:29.424" v="169" actId="20577"/>
          <ac:spMkLst>
            <pc:docMk/>
            <pc:sldMk cId="3357353651" sldId="266"/>
            <ac:spMk id="3" creationId="{05A980D0-C36F-467B-81CF-5759B3104FB4}"/>
          </ac:spMkLst>
        </pc:spChg>
        <pc:picChg chg="add mod">
          <ac:chgData name="Martin Locock" userId="e15b0232-237d-4436-a587-677fdd88485c" providerId="ADAL" clId="{8199F57D-309A-458D-84F9-CB005569ED51}" dt="2024-02-22T08:57:01.770" v="211" actId="14100"/>
          <ac:picMkLst>
            <pc:docMk/>
            <pc:sldMk cId="3357353651" sldId="266"/>
            <ac:picMk id="5" creationId="{10777571-3727-46F6-A5CC-E3EB45EB2E0F}"/>
          </ac:picMkLst>
        </pc:picChg>
      </pc:sldChg>
      <pc:sldChg chg="modSp mod">
        <pc:chgData name="Martin Locock" userId="e15b0232-237d-4436-a587-677fdd88485c" providerId="ADAL" clId="{8199F57D-309A-458D-84F9-CB005569ED51}" dt="2024-02-22T09:21:08.972" v="467" actId="6549"/>
        <pc:sldMkLst>
          <pc:docMk/>
          <pc:sldMk cId="1161129868" sldId="270"/>
        </pc:sldMkLst>
        <pc:spChg chg="mod">
          <ac:chgData name="Martin Locock" userId="e15b0232-237d-4436-a587-677fdd88485c" providerId="ADAL" clId="{8199F57D-309A-458D-84F9-CB005569ED51}" dt="2024-02-22T09:21:08.972" v="467" actId="6549"/>
          <ac:spMkLst>
            <pc:docMk/>
            <pc:sldMk cId="1161129868" sldId="270"/>
            <ac:spMk id="3" creationId="{144C1E50-9568-4586-83C4-16D3885ACCB6}"/>
          </ac:spMkLst>
        </pc:spChg>
      </pc:sldChg>
      <pc:sldChg chg="modSp mod">
        <pc:chgData name="Martin Locock" userId="e15b0232-237d-4436-a587-677fdd88485c" providerId="ADAL" clId="{8199F57D-309A-458D-84F9-CB005569ED51}" dt="2024-02-22T09:06:10.244" v="381" actId="20577"/>
        <pc:sldMkLst>
          <pc:docMk/>
          <pc:sldMk cId="557384123" sldId="274"/>
        </pc:sldMkLst>
        <pc:spChg chg="mod">
          <ac:chgData name="Martin Locock" userId="e15b0232-237d-4436-a587-677fdd88485c" providerId="ADAL" clId="{8199F57D-309A-458D-84F9-CB005569ED51}" dt="2024-02-22T09:06:10.244" v="381" actId="20577"/>
          <ac:spMkLst>
            <pc:docMk/>
            <pc:sldMk cId="557384123" sldId="274"/>
            <ac:spMk id="3" creationId="{D6C516B9-FD83-4A41-AA67-9B3E50B52C7B}"/>
          </ac:spMkLst>
        </pc:spChg>
      </pc:sldChg>
      <pc:sldChg chg="addSp modSp mod">
        <pc:chgData name="Martin Locock" userId="e15b0232-237d-4436-a587-677fdd88485c" providerId="ADAL" clId="{8199F57D-309A-458D-84F9-CB005569ED51}" dt="2024-02-22T08:49:47.543" v="203" actId="1076"/>
        <pc:sldMkLst>
          <pc:docMk/>
          <pc:sldMk cId="3266574876" sldId="276"/>
        </pc:sldMkLst>
        <pc:spChg chg="add mod">
          <ac:chgData name="Martin Locock" userId="e15b0232-237d-4436-a587-677fdd88485c" providerId="ADAL" clId="{8199F57D-309A-458D-84F9-CB005569ED51}" dt="2024-02-22T08:49:47.543" v="203" actId="1076"/>
          <ac:spMkLst>
            <pc:docMk/>
            <pc:sldMk cId="3266574876" sldId="276"/>
            <ac:spMk id="4" creationId="{97A49AD7-206D-0BA3-7755-643D50238790}"/>
          </ac:spMkLst>
        </pc:spChg>
      </pc:sldChg>
      <pc:sldChg chg="modSp mod">
        <pc:chgData name="Martin Locock" userId="e15b0232-237d-4436-a587-677fdd88485c" providerId="ADAL" clId="{8199F57D-309A-458D-84F9-CB005569ED51}" dt="2024-02-22T08:59:24.554" v="232" actId="20577"/>
        <pc:sldMkLst>
          <pc:docMk/>
          <pc:sldMk cId="2783160699" sldId="277"/>
        </pc:sldMkLst>
        <pc:spChg chg="mod">
          <ac:chgData name="Martin Locock" userId="e15b0232-237d-4436-a587-677fdd88485c" providerId="ADAL" clId="{8199F57D-309A-458D-84F9-CB005569ED51}" dt="2024-02-22T08:59:24.554" v="232" actId="20577"/>
          <ac:spMkLst>
            <pc:docMk/>
            <pc:sldMk cId="2783160699" sldId="277"/>
            <ac:spMk id="3" creationId="{27F247C9-CA23-464B-ACAB-6C56EF0B4451}"/>
          </ac:spMkLst>
        </pc:spChg>
      </pc:sldChg>
      <pc:sldChg chg="del">
        <pc:chgData name="Martin Locock" userId="e15b0232-237d-4436-a587-677fdd88485c" providerId="ADAL" clId="{8199F57D-309A-458D-84F9-CB005569ED51}" dt="2024-02-22T08:24:16.428" v="0" actId="2696"/>
        <pc:sldMkLst>
          <pc:docMk/>
          <pc:sldMk cId="4219276308" sldId="279"/>
        </pc:sldMkLst>
      </pc:sldChg>
      <pc:sldChg chg="modSp mod">
        <pc:chgData name="Martin Locock" userId="e15b0232-237d-4436-a587-677fdd88485c" providerId="ADAL" clId="{8199F57D-309A-458D-84F9-CB005569ED51}" dt="2024-02-22T08:54:19.274" v="204" actId="13926"/>
        <pc:sldMkLst>
          <pc:docMk/>
          <pc:sldMk cId="3392862175" sldId="280"/>
        </pc:sldMkLst>
        <pc:spChg chg="mod">
          <ac:chgData name="Martin Locock" userId="e15b0232-237d-4436-a587-677fdd88485c" providerId="ADAL" clId="{8199F57D-309A-458D-84F9-CB005569ED51}" dt="2024-02-22T08:54:19.274" v="204" actId="13926"/>
          <ac:spMkLst>
            <pc:docMk/>
            <pc:sldMk cId="3392862175" sldId="280"/>
            <ac:spMk id="3" creationId="{77C8DB05-CF7D-46ED-81E7-EBEB9BF1F68D}"/>
          </ac:spMkLst>
        </pc:spChg>
      </pc:sldChg>
      <pc:sldChg chg="addSp delSp modSp mod">
        <pc:chgData name="Martin Locock" userId="e15b0232-237d-4436-a587-677fdd88485c" providerId="ADAL" clId="{8199F57D-309A-458D-84F9-CB005569ED51}" dt="2024-02-22T09:26:14.636" v="468" actId="14734"/>
        <pc:sldMkLst>
          <pc:docMk/>
          <pc:sldMk cId="3427672843" sldId="281"/>
        </pc:sldMkLst>
        <pc:spChg chg="mod">
          <ac:chgData name="Martin Locock" userId="e15b0232-237d-4436-a587-677fdd88485c" providerId="ADAL" clId="{8199F57D-309A-458D-84F9-CB005569ED51}" dt="2024-02-22T08:37:17.414" v="104" actId="20577"/>
          <ac:spMkLst>
            <pc:docMk/>
            <pc:sldMk cId="3427672843" sldId="281"/>
            <ac:spMk id="2" creationId="{9E6236CB-6A16-C5B8-0D7D-C0344FA80637}"/>
          </ac:spMkLst>
        </pc:spChg>
        <pc:spChg chg="add del mod">
          <ac:chgData name="Martin Locock" userId="e15b0232-237d-4436-a587-677fdd88485c" providerId="ADAL" clId="{8199F57D-309A-458D-84F9-CB005569ED51}" dt="2024-02-22T09:18:57.722" v="412"/>
          <ac:spMkLst>
            <pc:docMk/>
            <pc:sldMk cId="3427672843" sldId="281"/>
            <ac:spMk id="3" creationId="{C6A64E03-0D8C-0C74-FBC8-04BFE2EBE8A6}"/>
          </ac:spMkLst>
        </pc:spChg>
        <pc:graphicFrameChg chg="add mod">
          <ac:chgData name="Martin Locock" userId="e15b0232-237d-4436-a587-677fdd88485c" providerId="ADAL" clId="{8199F57D-309A-458D-84F9-CB005569ED51}" dt="2024-02-22T09:18:44.032" v="404"/>
          <ac:graphicFrameMkLst>
            <pc:docMk/>
            <pc:sldMk cId="3427672843" sldId="281"/>
            <ac:graphicFrameMk id="4" creationId="{5008B03C-DF86-1C26-E0F8-70FDB97FE4EA}"/>
          </ac:graphicFrameMkLst>
        </pc:graphicFrameChg>
        <pc:graphicFrameChg chg="add mod modGraphic">
          <ac:chgData name="Martin Locock" userId="e15b0232-237d-4436-a587-677fdd88485c" providerId="ADAL" clId="{8199F57D-309A-458D-84F9-CB005569ED51}" dt="2024-02-22T09:26:14.636" v="468" actId="14734"/>
          <ac:graphicFrameMkLst>
            <pc:docMk/>
            <pc:sldMk cId="3427672843" sldId="281"/>
            <ac:graphicFrameMk id="5" creationId="{1BF4EDAF-AD4A-564D-1DF3-518B232AE024}"/>
          </ac:graphicFrameMkLst>
        </pc:graphicFrameChg>
      </pc:sldChg>
      <pc:sldChg chg="modSp mod">
        <pc:chgData name="Martin Locock" userId="e15b0232-237d-4436-a587-677fdd88485c" providerId="ADAL" clId="{8199F57D-309A-458D-84F9-CB005569ED51}" dt="2024-02-22T08:59:11.464" v="223" actId="6549"/>
        <pc:sldMkLst>
          <pc:docMk/>
          <pc:sldMk cId="3926221229" sldId="283"/>
        </pc:sldMkLst>
        <pc:spChg chg="mod">
          <ac:chgData name="Martin Locock" userId="e15b0232-237d-4436-a587-677fdd88485c" providerId="ADAL" clId="{8199F57D-309A-458D-84F9-CB005569ED51}" dt="2024-02-22T08:59:11.464" v="223" actId="6549"/>
          <ac:spMkLst>
            <pc:docMk/>
            <pc:sldMk cId="3926221229" sldId="283"/>
            <ac:spMk id="3" creationId="{BAC1D0B3-9F7A-093D-4717-5B3FD5218F18}"/>
          </ac:spMkLst>
        </pc:spChg>
      </pc:sldChg>
      <pc:sldChg chg="addSp modSp mod">
        <pc:chgData name="Martin Locock" userId="e15b0232-237d-4436-a587-677fdd88485c" providerId="ADAL" clId="{8199F57D-309A-458D-84F9-CB005569ED51}" dt="2024-02-22T09:02:32.634" v="239" actId="1076"/>
        <pc:sldMkLst>
          <pc:docMk/>
          <pc:sldMk cId="3150591498" sldId="284"/>
        </pc:sldMkLst>
        <pc:spChg chg="add mod">
          <ac:chgData name="Martin Locock" userId="e15b0232-237d-4436-a587-677fdd88485c" providerId="ADAL" clId="{8199F57D-309A-458D-84F9-CB005569ED51}" dt="2024-02-22T08:25:58.746" v="44" actId="6549"/>
          <ac:spMkLst>
            <pc:docMk/>
            <pc:sldMk cId="3150591498" sldId="284"/>
            <ac:spMk id="3" creationId="{E4CC37D8-3D0E-7AD3-9DA1-B93308553880}"/>
          </ac:spMkLst>
        </pc:spChg>
        <pc:spChg chg="add mod">
          <ac:chgData name="Martin Locock" userId="e15b0232-237d-4436-a587-677fdd88485c" providerId="ADAL" clId="{8199F57D-309A-458D-84F9-CB005569ED51}" dt="2024-02-22T09:02:32.634" v="239" actId="1076"/>
          <ac:spMkLst>
            <pc:docMk/>
            <pc:sldMk cId="3150591498" sldId="284"/>
            <ac:spMk id="5" creationId="{77988B16-1CD2-9B2B-ED4B-A099955A5CEA}"/>
          </ac:spMkLst>
        </pc:spChg>
      </pc:sldChg>
      <pc:sldChg chg="add ord">
        <pc:chgData name="Martin Locock" userId="e15b0232-237d-4436-a587-677fdd88485c" providerId="ADAL" clId="{8199F57D-309A-458D-84F9-CB005569ED51}" dt="2024-02-22T08:39:34.574" v="107"/>
        <pc:sldMkLst>
          <pc:docMk/>
          <pc:sldMk cId="205397884" sldId="286"/>
        </pc:sldMkLst>
      </pc:sldChg>
      <pc:sldChg chg="modSp new mod">
        <pc:chgData name="Martin Locock" userId="e15b0232-237d-4436-a587-677fdd88485c" providerId="ADAL" clId="{8199F57D-309A-458D-84F9-CB005569ED51}" dt="2024-02-22T09:05:10.164" v="376" actId="20577"/>
        <pc:sldMkLst>
          <pc:docMk/>
          <pc:sldMk cId="581050432" sldId="287"/>
        </pc:sldMkLst>
        <pc:spChg chg="mod">
          <ac:chgData name="Martin Locock" userId="e15b0232-237d-4436-a587-677fdd88485c" providerId="ADAL" clId="{8199F57D-309A-458D-84F9-CB005569ED51}" dt="2024-02-22T09:03:11.024" v="260" actId="6549"/>
          <ac:spMkLst>
            <pc:docMk/>
            <pc:sldMk cId="581050432" sldId="287"/>
            <ac:spMk id="2" creationId="{0D8465CC-336B-A40A-7365-980D09D310A0}"/>
          </ac:spMkLst>
        </pc:spChg>
        <pc:spChg chg="mod">
          <ac:chgData name="Martin Locock" userId="e15b0232-237d-4436-a587-677fdd88485c" providerId="ADAL" clId="{8199F57D-309A-458D-84F9-CB005569ED51}" dt="2024-02-22T09:05:10.164" v="376" actId="20577"/>
          <ac:spMkLst>
            <pc:docMk/>
            <pc:sldMk cId="581050432" sldId="287"/>
            <ac:spMk id="3" creationId="{7AF3A5EA-4F89-B46E-F9B5-C041BFFF0FD2}"/>
          </ac:spMkLst>
        </pc:spChg>
      </pc:sldChg>
    </pc:docChg>
  </pc:docChgLst>
  <pc:docChgLst>
    <pc:chgData name="Martin Locock" userId="e15b0232-237d-4436-a587-677fdd88485c" providerId="ADAL" clId="{B8979103-0BB9-44B9-BDE2-53C59444CEA6}"/>
    <pc:docChg chg="undo custSel addSld modSld">
      <pc:chgData name="Martin Locock" userId="e15b0232-237d-4436-a587-677fdd88485c" providerId="ADAL" clId="{B8979103-0BB9-44B9-BDE2-53C59444CEA6}" dt="2024-01-04T14:29:37.461" v="1598" actId="20577"/>
      <pc:docMkLst>
        <pc:docMk/>
      </pc:docMkLst>
      <pc:sldChg chg="modSp mod">
        <pc:chgData name="Martin Locock" userId="e15b0232-237d-4436-a587-677fdd88485c" providerId="ADAL" clId="{B8979103-0BB9-44B9-BDE2-53C59444CEA6}" dt="2024-01-04T11:46:35.855" v="18" actId="404"/>
        <pc:sldMkLst>
          <pc:docMk/>
          <pc:sldMk cId="1891386456" sldId="256"/>
        </pc:sldMkLst>
        <pc:spChg chg="mod">
          <ac:chgData name="Martin Locock" userId="e15b0232-237d-4436-a587-677fdd88485c" providerId="ADAL" clId="{B8979103-0BB9-44B9-BDE2-53C59444CEA6}" dt="2024-01-04T11:46:35.855" v="18" actId="404"/>
          <ac:spMkLst>
            <pc:docMk/>
            <pc:sldMk cId="1891386456" sldId="256"/>
            <ac:spMk id="3" creationId="{04888E48-C381-446B-9916-65D0E31815A9}"/>
          </ac:spMkLst>
        </pc:spChg>
      </pc:sldChg>
      <pc:sldChg chg="modSp mod">
        <pc:chgData name="Martin Locock" userId="e15b0232-237d-4436-a587-677fdd88485c" providerId="ADAL" clId="{B8979103-0BB9-44B9-BDE2-53C59444CEA6}" dt="2024-01-04T11:54:49.499" v="69" actId="6549"/>
        <pc:sldMkLst>
          <pc:docMk/>
          <pc:sldMk cId="1755008610" sldId="257"/>
        </pc:sldMkLst>
        <pc:spChg chg="mod">
          <ac:chgData name="Martin Locock" userId="e15b0232-237d-4436-a587-677fdd88485c" providerId="ADAL" clId="{B8979103-0BB9-44B9-BDE2-53C59444CEA6}" dt="2024-01-04T11:54:49.499" v="69" actId="6549"/>
          <ac:spMkLst>
            <pc:docMk/>
            <pc:sldMk cId="1755008610" sldId="257"/>
            <ac:spMk id="3" creationId="{CFAF843A-6377-4B13-9685-5E288D49DFBA}"/>
          </ac:spMkLst>
        </pc:spChg>
      </pc:sldChg>
      <pc:sldChg chg="addSp delSp modSp mod">
        <pc:chgData name="Martin Locock" userId="e15b0232-237d-4436-a587-677fdd88485c" providerId="ADAL" clId="{B8979103-0BB9-44B9-BDE2-53C59444CEA6}" dt="2024-01-04T13:09:38.095" v="698" actId="21"/>
        <pc:sldMkLst>
          <pc:docMk/>
          <pc:sldMk cId="1602403502" sldId="258"/>
        </pc:sldMkLst>
        <pc:spChg chg="mod">
          <ac:chgData name="Martin Locock" userId="e15b0232-237d-4436-a587-677fdd88485c" providerId="ADAL" clId="{B8979103-0BB9-44B9-BDE2-53C59444CEA6}" dt="2024-01-04T12:33:17.759" v="174" actId="20577"/>
          <ac:spMkLst>
            <pc:docMk/>
            <pc:sldMk cId="1602403502" sldId="258"/>
            <ac:spMk id="3" creationId="{BDB9BE6F-036D-4A3A-B3B5-304AA367A975}"/>
          </ac:spMkLst>
        </pc:spChg>
        <pc:picChg chg="add del mod">
          <ac:chgData name="Martin Locock" userId="e15b0232-237d-4436-a587-677fdd88485c" providerId="ADAL" clId="{B8979103-0BB9-44B9-BDE2-53C59444CEA6}" dt="2024-01-04T13:09:38.095" v="698" actId="21"/>
          <ac:picMkLst>
            <pc:docMk/>
            <pc:sldMk cId="1602403502" sldId="258"/>
            <ac:picMk id="5" creationId="{F0EC0615-33B1-9D70-172C-A95F9CB92197}"/>
          </ac:picMkLst>
        </pc:picChg>
      </pc:sldChg>
      <pc:sldChg chg="addSp modSp mod">
        <pc:chgData name="Martin Locock" userId="e15b0232-237d-4436-a587-677fdd88485c" providerId="ADAL" clId="{B8979103-0BB9-44B9-BDE2-53C59444CEA6}" dt="2024-01-04T13:10:55.554" v="713" actId="1076"/>
        <pc:sldMkLst>
          <pc:docMk/>
          <pc:sldMk cId="483322718" sldId="259"/>
        </pc:sldMkLst>
        <pc:spChg chg="add mod">
          <ac:chgData name="Martin Locock" userId="e15b0232-237d-4436-a587-677fdd88485c" providerId="ADAL" clId="{B8979103-0BB9-44B9-BDE2-53C59444CEA6}" dt="2024-01-04T13:10:55.554" v="713" actId="1076"/>
          <ac:spMkLst>
            <pc:docMk/>
            <pc:sldMk cId="483322718" sldId="259"/>
            <ac:spMk id="6" creationId="{B47FAD51-D0B1-D703-B75B-87258847B3D8}"/>
          </ac:spMkLst>
        </pc:spChg>
        <pc:picChg chg="add mod">
          <ac:chgData name="Martin Locock" userId="e15b0232-237d-4436-a587-677fdd88485c" providerId="ADAL" clId="{B8979103-0BB9-44B9-BDE2-53C59444CEA6}" dt="2024-01-04T13:10:02.467" v="700" actId="1076"/>
          <ac:picMkLst>
            <pc:docMk/>
            <pc:sldMk cId="483322718" sldId="259"/>
            <ac:picMk id="4" creationId="{318D549E-B7FE-3410-5B62-E4B6F9E2E311}"/>
          </ac:picMkLst>
        </pc:picChg>
      </pc:sldChg>
      <pc:sldChg chg="modSp mod">
        <pc:chgData name="Martin Locock" userId="e15b0232-237d-4436-a587-677fdd88485c" providerId="ADAL" clId="{B8979103-0BB9-44B9-BDE2-53C59444CEA6}" dt="2024-01-04T13:25:33.424" v="883" actId="114"/>
        <pc:sldMkLst>
          <pc:docMk/>
          <pc:sldMk cId="3083659597" sldId="260"/>
        </pc:sldMkLst>
        <pc:spChg chg="mod">
          <ac:chgData name="Martin Locock" userId="e15b0232-237d-4436-a587-677fdd88485c" providerId="ADAL" clId="{B8979103-0BB9-44B9-BDE2-53C59444CEA6}" dt="2024-01-04T13:25:33.424" v="883" actId="114"/>
          <ac:spMkLst>
            <pc:docMk/>
            <pc:sldMk cId="3083659597" sldId="260"/>
            <ac:spMk id="2" creationId="{08C53B96-AF6D-4817-9F68-3A6CE2332816}"/>
          </ac:spMkLst>
        </pc:spChg>
        <pc:spChg chg="mod">
          <ac:chgData name="Martin Locock" userId="e15b0232-237d-4436-a587-677fdd88485c" providerId="ADAL" clId="{B8979103-0BB9-44B9-BDE2-53C59444CEA6}" dt="2024-01-04T11:50:45.860" v="50" actId="20577"/>
          <ac:spMkLst>
            <pc:docMk/>
            <pc:sldMk cId="3083659597" sldId="260"/>
            <ac:spMk id="3" creationId="{3B9A847C-8872-45B1-85C2-91419F5250F6}"/>
          </ac:spMkLst>
        </pc:spChg>
      </pc:sldChg>
      <pc:sldChg chg="addSp modSp mod">
        <pc:chgData name="Martin Locock" userId="e15b0232-237d-4436-a587-677fdd88485c" providerId="ADAL" clId="{B8979103-0BB9-44B9-BDE2-53C59444CEA6}" dt="2024-01-04T13:11:51.073" v="753" actId="1076"/>
        <pc:sldMkLst>
          <pc:docMk/>
          <pc:sldMk cId="2242066721" sldId="263"/>
        </pc:sldMkLst>
        <pc:spChg chg="add mod">
          <ac:chgData name="Martin Locock" userId="e15b0232-237d-4436-a587-677fdd88485c" providerId="ADAL" clId="{B8979103-0BB9-44B9-BDE2-53C59444CEA6}" dt="2024-01-04T13:11:51.073" v="753" actId="1076"/>
          <ac:spMkLst>
            <pc:docMk/>
            <pc:sldMk cId="2242066721" sldId="263"/>
            <ac:spMk id="6" creationId="{EA793CDF-B655-1F88-E6FC-231521C07500}"/>
          </ac:spMkLst>
        </pc:spChg>
        <pc:picChg chg="add mod">
          <ac:chgData name="Martin Locock" userId="e15b0232-237d-4436-a587-677fdd88485c" providerId="ADAL" clId="{B8979103-0BB9-44B9-BDE2-53C59444CEA6}" dt="2024-01-04T12:29:35.088" v="88" actId="1076"/>
          <ac:picMkLst>
            <pc:docMk/>
            <pc:sldMk cId="2242066721" sldId="263"/>
            <ac:picMk id="5" creationId="{AD6761C5-FF92-9E09-C383-73E2AD785E8B}"/>
          </ac:picMkLst>
        </pc:picChg>
      </pc:sldChg>
      <pc:sldChg chg="modSp mod">
        <pc:chgData name="Martin Locock" userId="e15b0232-237d-4436-a587-677fdd88485c" providerId="ADAL" clId="{B8979103-0BB9-44B9-BDE2-53C59444CEA6}" dt="2024-01-04T13:34:13.164" v="1035" actId="5793"/>
        <pc:sldMkLst>
          <pc:docMk/>
          <pc:sldMk cId="1601853810" sldId="264"/>
        </pc:sldMkLst>
        <pc:spChg chg="mod">
          <ac:chgData name="Martin Locock" userId="e15b0232-237d-4436-a587-677fdd88485c" providerId="ADAL" clId="{B8979103-0BB9-44B9-BDE2-53C59444CEA6}" dt="2024-01-04T13:34:13.164" v="1035" actId="5793"/>
          <ac:spMkLst>
            <pc:docMk/>
            <pc:sldMk cId="1601853810" sldId="264"/>
            <ac:spMk id="3" creationId="{5BE3A3DC-C5E3-403D-B7D7-19C28BAB33D6}"/>
          </ac:spMkLst>
        </pc:spChg>
      </pc:sldChg>
      <pc:sldChg chg="modSp mod">
        <pc:chgData name="Martin Locock" userId="e15b0232-237d-4436-a587-677fdd88485c" providerId="ADAL" clId="{B8979103-0BB9-44B9-BDE2-53C59444CEA6}" dt="2024-01-04T13:36:36.001" v="1044" actId="20577"/>
        <pc:sldMkLst>
          <pc:docMk/>
          <pc:sldMk cId="319700661" sldId="265"/>
        </pc:sldMkLst>
        <pc:spChg chg="mod">
          <ac:chgData name="Martin Locock" userId="e15b0232-237d-4436-a587-677fdd88485c" providerId="ADAL" clId="{B8979103-0BB9-44B9-BDE2-53C59444CEA6}" dt="2024-01-04T13:36:36.001" v="1044" actId="20577"/>
          <ac:spMkLst>
            <pc:docMk/>
            <pc:sldMk cId="319700661" sldId="265"/>
            <ac:spMk id="3" creationId="{8A57D453-4007-468A-8C79-1907C4164F09}"/>
          </ac:spMkLst>
        </pc:spChg>
      </pc:sldChg>
      <pc:sldChg chg="modSp mod">
        <pc:chgData name="Martin Locock" userId="e15b0232-237d-4436-a587-677fdd88485c" providerId="ADAL" clId="{B8979103-0BB9-44B9-BDE2-53C59444CEA6}" dt="2024-01-04T13:33:41.479" v="1033" actId="6549"/>
        <pc:sldMkLst>
          <pc:docMk/>
          <pc:sldMk cId="557384123" sldId="274"/>
        </pc:sldMkLst>
        <pc:spChg chg="mod">
          <ac:chgData name="Martin Locock" userId="e15b0232-237d-4436-a587-677fdd88485c" providerId="ADAL" clId="{B8979103-0BB9-44B9-BDE2-53C59444CEA6}" dt="2024-01-04T13:33:37.020" v="1032" actId="6549"/>
          <ac:spMkLst>
            <pc:docMk/>
            <pc:sldMk cId="557384123" sldId="274"/>
            <ac:spMk id="2" creationId="{E8C80D4A-83C9-4D90-9E41-83DB5BEE89C6}"/>
          </ac:spMkLst>
        </pc:spChg>
        <pc:spChg chg="mod">
          <ac:chgData name="Martin Locock" userId="e15b0232-237d-4436-a587-677fdd88485c" providerId="ADAL" clId="{B8979103-0BB9-44B9-BDE2-53C59444CEA6}" dt="2024-01-04T13:33:41.479" v="1033" actId="6549"/>
          <ac:spMkLst>
            <pc:docMk/>
            <pc:sldMk cId="557384123" sldId="274"/>
            <ac:spMk id="3" creationId="{D6C516B9-FD83-4A41-AA67-9B3E50B52C7B}"/>
          </ac:spMkLst>
        </pc:spChg>
      </pc:sldChg>
      <pc:sldChg chg="modSp mod">
        <pc:chgData name="Martin Locock" userId="e15b0232-237d-4436-a587-677fdd88485c" providerId="ADAL" clId="{B8979103-0BB9-44B9-BDE2-53C59444CEA6}" dt="2024-01-04T13:12:59.072" v="775" actId="20577"/>
        <pc:sldMkLst>
          <pc:docMk/>
          <pc:sldMk cId="2500532214" sldId="275"/>
        </pc:sldMkLst>
        <pc:spChg chg="mod">
          <ac:chgData name="Martin Locock" userId="e15b0232-237d-4436-a587-677fdd88485c" providerId="ADAL" clId="{B8979103-0BB9-44B9-BDE2-53C59444CEA6}" dt="2024-01-04T13:12:59.072" v="775" actId="20577"/>
          <ac:spMkLst>
            <pc:docMk/>
            <pc:sldMk cId="2500532214" sldId="275"/>
            <ac:spMk id="3" creationId="{97A28E50-3DE1-4FD5-BE95-C64214DE9BC7}"/>
          </ac:spMkLst>
        </pc:spChg>
      </pc:sldChg>
      <pc:sldChg chg="modSp mod">
        <pc:chgData name="Martin Locock" userId="e15b0232-237d-4436-a587-677fdd88485c" providerId="ADAL" clId="{B8979103-0BB9-44B9-BDE2-53C59444CEA6}" dt="2024-01-04T13:48:38.643" v="1066" actId="6549"/>
        <pc:sldMkLst>
          <pc:docMk/>
          <pc:sldMk cId="2783160699" sldId="277"/>
        </pc:sldMkLst>
        <pc:spChg chg="mod">
          <ac:chgData name="Martin Locock" userId="e15b0232-237d-4436-a587-677fdd88485c" providerId="ADAL" clId="{B8979103-0BB9-44B9-BDE2-53C59444CEA6}" dt="2024-01-04T13:48:38.643" v="1066" actId="6549"/>
          <ac:spMkLst>
            <pc:docMk/>
            <pc:sldMk cId="2783160699" sldId="277"/>
            <ac:spMk id="3" creationId="{27F247C9-CA23-464B-ACAB-6C56EF0B4451}"/>
          </ac:spMkLst>
        </pc:spChg>
      </pc:sldChg>
      <pc:sldChg chg="modSp mod">
        <pc:chgData name="Martin Locock" userId="e15b0232-237d-4436-a587-677fdd88485c" providerId="ADAL" clId="{B8979103-0BB9-44B9-BDE2-53C59444CEA6}" dt="2024-01-04T13:14:31.031" v="815" actId="20577"/>
        <pc:sldMkLst>
          <pc:docMk/>
          <pc:sldMk cId="3392862175" sldId="280"/>
        </pc:sldMkLst>
        <pc:spChg chg="mod">
          <ac:chgData name="Martin Locock" userId="e15b0232-237d-4436-a587-677fdd88485c" providerId="ADAL" clId="{B8979103-0BB9-44B9-BDE2-53C59444CEA6}" dt="2024-01-04T13:14:31.031" v="815" actId="20577"/>
          <ac:spMkLst>
            <pc:docMk/>
            <pc:sldMk cId="3392862175" sldId="280"/>
            <ac:spMk id="2" creationId="{F0752A44-8AA9-4B82-A0A0-363C9A45BC79}"/>
          </ac:spMkLst>
        </pc:spChg>
      </pc:sldChg>
      <pc:sldChg chg="modSp new mod">
        <pc:chgData name="Martin Locock" userId="e15b0232-237d-4436-a587-677fdd88485c" providerId="ADAL" clId="{B8979103-0BB9-44B9-BDE2-53C59444CEA6}" dt="2024-01-04T11:50:32.754" v="42" actId="20577"/>
        <pc:sldMkLst>
          <pc:docMk/>
          <pc:sldMk cId="3427672843" sldId="281"/>
        </pc:sldMkLst>
        <pc:spChg chg="mod">
          <ac:chgData name="Martin Locock" userId="e15b0232-237d-4436-a587-677fdd88485c" providerId="ADAL" clId="{B8979103-0BB9-44B9-BDE2-53C59444CEA6}" dt="2024-01-04T11:50:32.754" v="42" actId="20577"/>
          <ac:spMkLst>
            <pc:docMk/>
            <pc:sldMk cId="3427672843" sldId="281"/>
            <ac:spMk id="2" creationId="{9E6236CB-6A16-C5B8-0D7D-C0344FA80637}"/>
          </ac:spMkLst>
        </pc:spChg>
      </pc:sldChg>
      <pc:sldChg chg="modSp new mod">
        <pc:chgData name="Martin Locock" userId="e15b0232-237d-4436-a587-677fdd88485c" providerId="ADAL" clId="{B8979103-0BB9-44B9-BDE2-53C59444CEA6}" dt="2024-01-04T13:08:29.401" v="697" actId="6549"/>
        <pc:sldMkLst>
          <pc:docMk/>
          <pc:sldMk cId="3365420081" sldId="282"/>
        </pc:sldMkLst>
        <pc:spChg chg="mod">
          <ac:chgData name="Martin Locock" userId="e15b0232-237d-4436-a587-677fdd88485c" providerId="ADAL" clId="{B8979103-0BB9-44B9-BDE2-53C59444CEA6}" dt="2024-01-04T12:35:42.877" v="209" actId="20577"/>
          <ac:spMkLst>
            <pc:docMk/>
            <pc:sldMk cId="3365420081" sldId="282"/>
            <ac:spMk id="2" creationId="{E0C9A45D-C990-80C4-0AFD-4602D3520945}"/>
          </ac:spMkLst>
        </pc:spChg>
        <pc:spChg chg="mod">
          <ac:chgData name="Martin Locock" userId="e15b0232-237d-4436-a587-677fdd88485c" providerId="ADAL" clId="{B8979103-0BB9-44B9-BDE2-53C59444CEA6}" dt="2024-01-04T13:08:29.401" v="697" actId="6549"/>
          <ac:spMkLst>
            <pc:docMk/>
            <pc:sldMk cId="3365420081" sldId="282"/>
            <ac:spMk id="3" creationId="{A7984007-EEF4-E6B4-2F2C-F678404649B5}"/>
          </ac:spMkLst>
        </pc:spChg>
      </pc:sldChg>
      <pc:sldChg chg="modSp new mod">
        <pc:chgData name="Martin Locock" userId="e15b0232-237d-4436-a587-677fdd88485c" providerId="ADAL" clId="{B8979103-0BB9-44B9-BDE2-53C59444CEA6}" dt="2024-01-04T14:29:37.461" v="1598" actId="20577"/>
        <pc:sldMkLst>
          <pc:docMk/>
          <pc:sldMk cId="3926221229" sldId="283"/>
        </pc:sldMkLst>
        <pc:spChg chg="mod">
          <ac:chgData name="Martin Locock" userId="e15b0232-237d-4436-a587-677fdd88485c" providerId="ADAL" clId="{B8979103-0BB9-44B9-BDE2-53C59444CEA6}" dt="2024-01-04T13:25:55.024" v="907" actId="20577"/>
          <ac:spMkLst>
            <pc:docMk/>
            <pc:sldMk cId="3926221229" sldId="283"/>
            <ac:spMk id="2" creationId="{B9E2396B-7E7A-2CA8-A140-81F8031AB8BB}"/>
          </ac:spMkLst>
        </pc:spChg>
        <pc:spChg chg="mod">
          <ac:chgData name="Martin Locock" userId="e15b0232-237d-4436-a587-677fdd88485c" providerId="ADAL" clId="{B8979103-0BB9-44B9-BDE2-53C59444CEA6}" dt="2024-01-04T14:29:37.461" v="1598" actId="20577"/>
          <ac:spMkLst>
            <pc:docMk/>
            <pc:sldMk cId="3926221229" sldId="283"/>
            <ac:spMk id="3" creationId="{BAC1D0B3-9F7A-093D-4717-5B3FD5218F18}"/>
          </ac:spMkLst>
        </pc:spChg>
      </pc:sldChg>
      <pc:sldChg chg="addSp delSp modSp new mod">
        <pc:chgData name="Martin Locock" userId="e15b0232-237d-4436-a587-677fdd88485c" providerId="ADAL" clId="{B8979103-0BB9-44B9-BDE2-53C59444CEA6}" dt="2024-01-04T13:24:35.336" v="846" actId="14100"/>
        <pc:sldMkLst>
          <pc:docMk/>
          <pc:sldMk cId="3150591498" sldId="284"/>
        </pc:sldMkLst>
        <pc:spChg chg="mod">
          <ac:chgData name="Martin Locock" userId="e15b0232-237d-4436-a587-677fdd88485c" providerId="ADAL" clId="{B8979103-0BB9-44B9-BDE2-53C59444CEA6}" dt="2024-01-04T13:22:27.694" v="839" actId="20577"/>
          <ac:spMkLst>
            <pc:docMk/>
            <pc:sldMk cId="3150591498" sldId="284"/>
            <ac:spMk id="2" creationId="{7FF47CE1-CCFC-9087-1B58-5B8D3C1373B0}"/>
          </ac:spMkLst>
        </pc:spChg>
        <pc:spChg chg="add del">
          <ac:chgData name="Martin Locock" userId="e15b0232-237d-4436-a587-677fdd88485c" providerId="ADAL" clId="{B8979103-0BB9-44B9-BDE2-53C59444CEA6}" dt="2024-01-04T13:20:20.836" v="823"/>
          <ac:spMkLst>
            <pc:docMk/>
            <pc:sldMk cId="3150591498" sldId="284"/>
            <ac:spMk id="3" creationId="{B54AC073-352E-0AB8-4839-696D41F016D5}"/>
          </ac:spMkLst>
        </pc:spChg>
        <pc:graphicFrameChg chg="add del mod">
          <ac:chgData name="Martin Locock" userId="e15b0232-237d-4436-a587-677fdd88485c" providerId="ADAL" clId="{B8979103-0BB9-44B9-BDE2-53C59444CEA6}" dt="2024-01-04T13:20:10.087" v="820"/>
          <ac:graphicFrameMkLst>
            <pc:docMk/>
            <pc:sldMk cId="3150591498" sldId="284"/>
            <ac:graphicFrameMk id="4" creationId="{8356A4F7-37AA-90EF-916D-04E5AB95051D}"/>
          </ac:graphicFrameMkLst>
        </pc:graphicFrameChg>
        <pc:graphicFrameChg chg="add del mod">
          <ac:chgData name="Martin Locock" userId="e15b0232-237d-4436-a587-677fdd88485c" providerId="ADAL" clId="{B8979103-0BB9-44B9-BDE2-53C59444CEA6}" dt="2024-01-04T13:20:14.804" v="822"/>
          <ac:graphicFrameMkLst>
            <pc:docMk/>
            <pc:sldMk cId="3150591498" sldId="284"/>
            <ac:graphicFrameMk id="5" creationId="{B5F7BF17-2A8D-2531-5C23-FB0B6CAE8DFF}"/>
          </ac:graphicFrameMkLst>
        </pc:graphicFrameChg>
        <pc:graphicFrameChg chg="add mod modGraphic">
          <ac:chgData name="Martin Locock" userId="e15b0232-237d-4436-a587-677fdd88485c" providerId="ADAL" clId="{B8979103-0BB9-44B9-BDE2-53C59444CEA6}" dt="2024-01-04T13:24:35.336" v="846" actId="14100"/>
          <ac:graphicFrameMkLst>
            <pc:docMk/>
            <pc:sldMk cId="3150591498" sldId="284"/>
            <ac:graphicFrameMk id="6" creationId="{74263B29-7155-E88D-B246-2AA07DB7D4FB}"/>
          </ac:graphicFrameMkLst>
        </pc:graphicFrameChg>
        <pc:graphicFrameChg chg="add mod modGraphic">
          <ac:chgData name="Martin Locock" userId="e15b0232-237d-4436-a587-677fdd88485c" providerId="ADAL" clId="{B8979103-0BB9-44B9-BDE2-53C59444CEA6}" dt="2024-01-04T13:22:37.257" v="840" actId="1076"/>
          <ac:graphicFrameMkLst>
            <pc:docMk/>
            <pc:sldMk cId="3150591498" sldId="284"/>
            <ac:graphicFrameMk id="7" creationId="{CFAC9644-33CA-E8C4-B909-D1990AF9DEC9}"/>
          </ac:graphicFrameMkLst>
        </pc:graphicFrameChg>
        <pc:graphicFrameChg chg="add mod">
          <ac:chgData name="Martin Locock" userId="e15b0232-237d-4436-a587-677fdd88485c" providerId="ADAL" clId="{B8979103-0BB9-44B9-BDE2-53C59444CEA6}" dt="2024-01-04T13:22:44.679" v="842" actId="1076"/>
          <ac:graphicFrameMkLst>
            <pc:docMk/>
            <pc:sldMk cId="3150591498" sldId="284"/>
            <ac:graphicFrameMk id="8" creationId="{8B157083-26B2-836F-9E4C-F15A732B3E25}"/>
          </ac:graphicFrameMkLst>
        </pc:graphicFrameChg>
        <pc:graphicFrameChg chg="add mod">
          <ac:chgData name="Martin Locock" userId="e15b0232-237d-4436-a587-677fdd88485c" providerId="ADAL" clId="{B8979103-0BB9-44B9-BDE2-53C59444CEA6}" dt="2024-01-04T13:22:54.886" v="844" actId="1076"/>
          <ac:graphicFrameMkLst>
            <pc:docMk/>
            <pc:sldMk cId="3150591498" sldId="284"/>
            <ac:graphicFrameMk id="9" creationId="{CFC3690C-F322-BDD9-05DA-3AE879AE3D91}"/>
          </ac:graphicFrameMkLst>
        </pc:graphicFrameChg>
        <pc:graphicFrameChg chg="add mod">
          <ac:chgData name="Martin Locock" userId="e15b0232-237d-4436-a587-677fdd88485c" providerId="ADAL" clId="{B8979103-0BB9-44B9-BDE2-53C59444CEA6}" dt="2024-01-04T13:22:57.712" v="845" actId="1076"/>
          <ac:graphicFrameMkLst>
            <pc:docMk/>
            <pc:sldMk cId="3150591498" sldId="284"/>
            <ac:graphicFrameMk id="10" creationId="{27CBA2C7-9D39-5FE6-1A6C-7016F6AF46AD}"/>
          </ac:graphicFrameMkLst>
        </pc:graphicFrameChg>
      </pc:sldChg>
      <pc:sldChg chg="modSp new mod">
        <pc:chgData name="Martin Locock" userId="e15b0232-237d-4436-a587-677fdd88485c" providerId="ADAL" clId="{B8979103-0BB9-44B9-BDE2-53C59444CEA6}" dt="2024-01-04T14:27:18.654" v="1461" actId="20577"/>
        <pc:sldMkLst>
          <pc:docMk/>
          <pc:sldMk cId="1551762955" sldId="285"/>
        </pc:sldMkLst>
        <pc:spChg chg="mod">
          <ac:chgData name="Martin Locock" userId="e15b0232-237d-4436-a587-677fdd88485c" providerId="ADAL" clId="{B8979103-0BB9-44B9-BDE2-53C59444CEA6}" dt="2024-01-04T14:23:44.529" v="1112" actId="20577"/>
          <ac:spMkLst>
            <pc:docMk/>
            <pc:sldMk cId="1551762955" sldId="285"/>
            <ac:spMk id="2" creationId="{7904407C-8EBD-85D3-D55D-EE518A46FA89}"/>
          </ac:spMkLst>
        </pc:spChg>
        <pc:spChg chg="mod">
          <ac:chgData name="Martin Locock" userId="e15b0232-237d-4436-a587-677fdd88485c" providerId="ADAL" clId="{B8979103-0BB9-44B9-BDE2-53C59444CEA6}" dt="2024-01-04T14:27:18.654" v="1461" actId="20577"/>
          <ac:spMkLst>
            <pc:docMk/>
            <pc:sldMk cId="1551762955" sldId="285"/>
            <ac:spMk id="3" creationId="{3A48F55C-14F6-DFFA-1E89-D845F606CF0B}"/>
          </ac:spMkLst>
        </pc:spChg>
      </pc:sldChg>
    </pc:docChg>
  </pc:docChgLst>
  <pc:docChgLst>
    <pc:chgData name="Martin Locock" userId="e15b0232-237d-4436-a587-677fdd88485c" providerId="ADAL" clId="{20C4129B-6B28-4047-A064-A0F943583BAB}"/>
    <pc:docChg chg="modSld">
      <pc:chgData name="Martin Locock" userId="e15b0232-237d-4436-a587-677fdd88485c" providerId="ADAL" clId="{20C4129B-6B28-4047-A064-A0F943583BAB}" dt="2024-02-01T14:56:13.738" v="3"/>
      <pc:docMkLst>
        <pc:docMk/>
      </pc:docMkLst>
      <pc:sldChg chg="modSp mod">
        <pc:chgData name="Martin Locock" userId="e15b0232-237d-4436-a587-677fdd88485c" providerId="ADAL" clId="{20C4129B-6B28-4047-A064-A0F943583BAB}" dt="2024-02-01T14:45:54.528" v="0" actId="20577"/>
        <pc:sldMkLst>
          <pc:docMk/>
          <pc:sldMk cId="3083659597" sldId="260"/>
        </pc:sldMkLst>
        <pc:spChg chg="mod">
          <ac:chgData name="Martin Locock" userId="e15b0232-237d-4436-a587-677fdd88485c" providerId="ADAL" clId="{20C4129B-6B28-4047-A064-A0F943583BAB}" dt="2024-02-01T14:45:54.528" v="0" actId="20577"/>
          <ac:spMkLst>
            <pc:docMk/>
            <pc:sldMk cId="3083659597" sldId="260"/>
            <ac:spMk id="3" creationId="{3B9A847C-8872-45B1-85C2-91419F5250F6}"/>
          </ac:spMkLst>
        </pc:spChg>
      </pc:sldChg>
      <pc:sldChg chg="delSp modSp mod">
        <pc:chgData name="Martin Locock" userId="e15b0232-237d-4436-a587-677fdd88485c" providerId="ADAL" clId="{20C4129B-6B28-4047-A064-A0F943583BAB}" dt="2024-02-01T14:56:13.738" v="3"/>
        <pc:sldMkLst>
          <pc:docMk/>
          <pc:sldMk cId="3266574876" sldId="276"/>
        </pc:sldMkLst>
        <pc:spChg chg="del mod">
          <ac:chgData name="Martin Locock" userId="e15b0232-237d-4436-a587-677fdd88485c" providerId="ADAL" clId="{20C4129B-6B28-4047-A064-A0F943583BAB}" dt="2024-02-01T14:56:13.738" v="3"/>
          <ac:spMkLst>
            <pc:docMk/>
            <pc:sldMk cId="3266574876" sldId="276"/>
            <ac:spMk id="4" creationId="{CBC0B110-0EA5-472A-85E4-DE624B5B57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E0D27-3699-46D4-9689-2A6713CA2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512CE3-48B6-4A92-8A4D-38EC8CB382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8C257E-3FD8-4140-8657-FC72567DC1DE}"/>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FB986AB1-28BA-4FF5-96D5-48DEFA013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6F8065-DC83-43E0-882B-E7BFA17F73F1}"/>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90750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23DD9-93A6-4D49-822D-A2ADFDE65A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FBF148-33C6-42FD-9527-D7C214EBA5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04021-B384-49D5-81FC-1037E51085FB}"/>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CBF0842C-0A97-40D2-B7E7-3C53F5986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C9F6A-8102-40AE-B9A1-321ADA4B1CDC}"/>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0614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EC00-59F5-4DD7-AB4A-E0E1D9CB81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E350E6-456F-451E-B585-B8FF1E3CDC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E9D438-EE70-4C42-A8F7-59E1339643C6}"/>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4C9BA24B-B565-4612-B504-D924473D01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558D1-A3EA-474B-8A61-32908F5B68B2}"/>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98082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B33B-C739-4712-9E1C-0FF1C36D19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7DD45F-F2D1-40A4-971E-BDF9579C97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9F9878-5BB3-4D91-A86A-877C3ACFCC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526CF4-59E9-4E6D-BFA9-9D098B7DBC90}"/>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6" name="Footer Placeholder 5">
            <a:extLst>
              <a:ext uri="{FF2B5EF4-FFF2-40B4-BE49-F238E27FC236}">
                <a16:creationId xmlns:a16="http://schemas.microsoft.com/office/drawing/2014/main" id="{94ED628F-926D-4A3F-98A0-449F8FAE8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072511-859E-4BEC-96B3-04B98BCDE317}"/>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2408037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925E-EB61-4711-8A95-784EA8BD41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2B194-B69F-4EBD-951F-7EC3C95EB0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D58489-E266-44C7-ADD9-9D79FD51D8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698FB0-154A-4111-B01A-6435266DC1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69E4AB-84E1-47BD-9313-33EDD093CB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F40626-BB61-4C11-8BCC-0C03F5E1EC40}"/>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8" name="Footer Placeholder 7">
            <a:extLst>
              <a:ext uri="{FF2B5EF4-FFF2-40B4-BE49-F238E27FC236}">
                <a16:creationId xmlns:a16="http://schemas.microsoft.com/office/drawing/2014/main" id="{4EC3A996-EF95-48EC-BA99-10769A0593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47FD22-EBC0-4799-BBAF-9F739DFF72F8}"/>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451761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B825-A4B6-4C8A-AD52-626A28F93A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E8346C-C345-4275-BCB6-8D7FC1588801}"/>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4" name="Footer Placeholder 3">
            <a:extLst>
              <a:ext uri="{FF2B5EF4-FFF2-40B4-BE49-F238E27FC236}">
                <a16:creationId xmlns:a16="http://schemas.microsoft.com/office/drawing/2014/main" id="{DB8ABD0F-2A0D-4C2C-92F8-C49E28BECF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DF11C9-1323-4796-9641-41C8BFD71E03}"/>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1969185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1AF411-3E01-4068-BE65-6670F8312964}"/>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3" name="Footer Placeholder 2">
            <a:extLst>
              <a:ext uri="{FF2B5EF4-FFF2-40B4-BE49-F238E27FC236}">
                <a16:creationId xmlns:a16="http://schemas.microsoft.com/office/drawing/2014/main" id="{56D25BCE-B72C-4526-9184-6CC33F2CAF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BD7266-8619-4945-BAE2-B7C6DD713D96}"/>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413230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A99-A644-4AE3-928F-8E1D966F0F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04B3-FFAE-474B-80E8-EAE48F358B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D095AE-45B0-428F-B4D9-3AA8602C4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128115-BFB2-4049-A842-D703E1BB7A7C}"/>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6" name="Footer Placeholder 5">
            <a:extLst>
              <a:ext uri="{FF2B5EF4-FFF2-40B4-BE49-F238E27FC236}">
                <a16:creationId xmlns:a16="http://schemas.microsoft.com/office/drawing/2014/main" id="{4ABF05D4-EF83-4E6D-87EA-FEFE3E6093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431497-9F65-4588-ADBA-74F521402496}"/>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1384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90B5-FA80-4EAD-8631-8E51145915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DE705C-FB2E-4E89-96B8-6AA406A48B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7DEE42-8C08-49D6-B4A7-3AB0216AA5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67D0B-050A-41E4-BC48-15CFFE217CFF}"/>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6" name="Footer Placeholder 5">
            <a:extLst>
              <a:ext uri="{FF2B5EF4-FFF2-40B4-BE49-F238E27FC236}">
                <a16:creationId xmlns:a16="http://schemas.microsoft.com/office/drawing/2014/main" id="{11D503EB-5BC6-450C-B127-7B15993089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BEE596-8C35-44A9-A0E2-973EC570EA8C}"/>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4178257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3205-7EE4-4E38-A340-5EBB86884F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E4E142-1CD3-4F5B-A7C9-A5A0B9FD18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9DF2FD-E120-4D9E-9624-852AB667E384}"/>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5D640622-EE2B-43EE-B776-A9F654838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52E3F-0C19-450A-AE48-422398582CCE}"/>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2093533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7824C9-FA51-487A-B0DB-03F5A69F34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1DEB83-1004-42E0-BF1A-F6F1DCCA29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1BF082-6E0A-47A5-B4C8-D248CE25465A}"/>
              </a:ext>
            </a:extLst>
          </p:cNvPr>
          <p:cNvSpPr>
            <a:spLocks noGrp="1"/>
          </p:cNvSpPr>
          <p:nvPr>
            <p:ph type="dt" sz="half" idx="10"/>
          </p:nvPr>
        </p:nvSpPr>
        <p:spPr/>
        <p:txBody>
          <a:body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6C30B9A3-50AA-4046-908F-843785D34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943CE-F850-43B9-BA1C-D6FF58B0313A}"/>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1693350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6EE117-5770-44B2-AFEE-8E9E616F0E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051803-2D56-4BF9-A934-F059C4DFB7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D2A44-94A2-4203-972D-F004BE1AB8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383B1C-5852-43D0-A5EF-79D6FC3FC307}" type="datetimeFigureOut">
              <a:rPr lang="en-GB" smtClean="0"/>
              <a:t>22/02/2024</a:t>
            </a:fld>
            <a:endParaRPr lang="en-GB"/>
          </a:p>
        </p:txBody>
      </p:sp>
      <p:sp>
        <p:nvSpPr>
          <p:cNvPr id="5" name="Footer Placeholder 4">
            <a:extLst>
              <a:ext uri="{FF2B5EF4-FFF2-40B4-BE49-F238E27FC236}">
                <a16:creationId xmlns:a16="http://schemas.microsoft.com/office/drawing/2014/main" id="{919EA9B5-6E40-491B-903B-ADC1F8CF3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05FA8A-CFBF-456A-A75D-9838AB0BAB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FE4453-E338-4BF9-B230-6F251E1CD053}" type="slidenum">
              <a:rPr lang="en-GB" smtClean="0"/>
              <a:t>‹#›</a:t>
            </a:fld>
            <a:endParaRPr lang="en-GB"/>
          </a:p>
        </p:txBody>
      </p:sp>
    </p:spTree>
    <p:extLst>
      <p:ext uri="{BB962C8B-B14F-4D97-AF65-F5344CB8AC3E}">
        <p14:creationId xmlns:p14="http://schemas.microsoft.com/office/powerpoint/2010/main" val="3613478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archaeologists.net/codes/cif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guidance/ensuring-effective-enforcemen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algao.org.uk/responses/model_planning_conditions_01-03-201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E69D-64A2-486E-8F26-C7A99004EC14}"/>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4888E48-C381-446B-9916-65D0E31815A9}"/>
              </a:ext>
            </a:extLst>
          </p:cNvPr>
          <p:cNvSpPr>
            <a:spLocks noGrp="1"/>
          </p:cNvSpPr>
          <p:nvPr>
            <p:ph type="subTitle" idx="1"/>
          </p:nvPr>
        </p:nvSpPr>
        <p:spPr/>
        <p:txBody>
          <a:bodyPr>
            <a:normAutofit lnSpcReduction="10000"/>
          </a:bodyPr>
          <a:lstStyle/>
          <a:p>
            <a:r>
              <a:rPr lang="en-GB" sz="6600" dirty="0"/>
              <a:t>Project context</a:t>
            </a:r>
          </a:p>
          <a:p>
            <a:r>
              <a:rPr lang="en-GB" sz="4000" dirty="0"/>
              <a:t>28/2/24</a:t>
            </a:r>
          </a:p>
        </p:txBody>
      </p:sp>
      <p:pic>
        <p:nvPicPr>
          <p:cNvPr id="4" name="Picture 3" descr="Shape&#10;&#10;Description automatically generated with medium confidence">
            <a:extLst>
              <a:ext uri="{FF2B5EF4-FFF2-40B4-BE49-F238E27FC236}">
                <a16:creationId xmlns:a16="http://schemas.microsoft.com/office/drawing/2014/main" id="{C170738C-4991-4A4B-B62F-B9AD90E778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891386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F549A-59CC-478D-8B4E-E9292BAC4AEF}"/>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27F247C9-CA23-464B-ACAB-6C56EF0B4451}"/>
              </a:ext>
            </a:extLst>
          </p:cNvPr>
          <p:cNvSpPr>
            <a:spLocks noGrp="1"/>
          </p:cNvSpPr>
          <p:nvPr>
            <p:ph idx="1"/>
          </p:nvPr>
        </p:nvSpPr>
        <p:spPr/>
        <p:txBody>
          <a:bodyPr/>
          <a:lstStyle/>
          <a:p>
            <a:r>
              <a:rPr lang="en-GB" dirty="0"/>
              <a:t>Research</a:t>
            </a:r>
          </a:p>
          <a:p>
            <a:r>
              <a:rPr lang="en-GB" dirty="0"/>
              <a:t>Commissioned work</a:t>
            </a:r>
          </a:p>
          <a:p>
            <a:r>
              <a:rPr lang="en-GB" dirty="0"/>
              <a:t>Planning and HERs</a:t>
            </a:r>
          </a:p>
          <a:p>
            <a:r>
              <a:rPr lang="en-GB" dirty="0"/>
              <a:t>HER task</a:t>
            </a:r>
          </a:p>
          <a:p>
            <a:r>
              <a:rPr lang="en-GB" dirty="0"/>
              <a:t>Roles in planning</a:t>
            </a:r>
          </a:p>
          <a:p>
            <a:r>
              <a:rPr lang="en-GB" dirty="0"/>
              <a:t>Planning conditions</a:t>
            </a:r>
          </a:p>
          <a:p>
            <a:endParaRPr lang="en-GB" dirty="0"/>
          </a:p>
          <a:p>
            <a:endParaRPr lang="en-GB" dirty="0"/>
          </a:p>
        </p:txBody>
      </p:sp>
    </p:spTree>
    <p:extLst>
      <p:ext uri="{BB962C8B-B14F-4D97-AF65-F5344CB8AC3E}">
        <p14:creationId xmlns:p14="http://schemas.microsoft.com/office/powerpoint/2010/main" val="278316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7CE1-CCFC-9087-1B58-5B8D3C1373B0}"/>
              </a:ext>
            </a:extLst>
          </p:cNvPr>
          <p:cNvSpPr>
            <a:spLocks noGrp="1"/>
          </p:cNvSpPr>
          <p:nvPr>
            <p:ph type="title"/>
          </p:nvPr>
        </p:nvSpPr>
        <p:spPr/>
        <p:txBody>
          <a:bodyPr/>
          <a:lstStyle/>
          <a:p>
            <a:r>
              <a:rPr lang="en-GB" dirty="0"/>
              <a:t>KSBs</a:t>
            </a:r>
          </a:p>
        </p:txBody>
      </p:sp>
      <p:graphicFrame>
        <p:nvGraphicFramePr>
          <p:cNvPr id="6" name="Content Placeholder 5">
            <a:extLst>
              <a:ext uri="{FF2B5EF4-FFF2-40B4-BE49-F238E27FC236}">
                <a16:creationId xmlns:a16="http://schemas.microsoft.com/office/drawing/2014/main" id="{74263B29-7155-E88D-B246-2AA07DB7D4FB}"/>
              </a:ext>
            </a:extLst>
          </p:cNvPr>
          <p:cNvGraphicFramePr>
            <a:graphicFrameLocks noGrp="1"/>
          </p:cNvGraphicFramePr>
          <p:nvPr>
            <p:ph idx="1"/>
            <p:extLst>
              <p:ext uri="{D42A27DB-BD31-4B8C-83A1-F6EECF244321}">
                <p14:modId xmlns:p14="http://schemas.microsoft.com/office/powerpoint/2010/main" val="2405627413"/>
              </p:ext>
            </p:extLst>
          </p:nvPr>
        </p:nvGraphicFramePr>
        <p:xfrm>
          <a:off x="2542957" y="1690688"/>
          <a:ext cx="6028055" cy="406031"/>
        </p:xfrm>
        <a:graphic>
          <a:graphicData uri="http://schemas.openxmlformats.org/drawingml/2006/table">
            <a:tbl>
              <a:tblPr firstRow="1" firstCol="1" bandRow="1"/>
              <a:tblGrid>
                <a:gridCol w="432435">
                  <a:extLst>
                    <a:ext uri="{9D8B030D-6E8A-4147-A177-3AD203B41FA5}">
                      <a16:colId xmlns:a16="http://schemas.microsoft.com/office/drawing/2014/main" val="3764771457"/>
                    </a:ext>
                  </a:extLst>
                </a:gridCol>
                <a:gridCol w="5595620">
                  <a:extLst>
                    <a:ext uri="{9D8B030D-6E8A-4147-A177-3AD203B41FA5}">
                      <a16:colId xmlns:a16="http://schemas.microsoft.com/office/drawing/2014/main" val="2660778731"/>
                    </a:ext>
                  </a:extLst>
                </a:gridCol>
              </a:tblGrid>
              <a:tr h="406031">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K3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relevant primary and secondary data and sources relating to archaeology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04994"/>
                  </a:ext>
                </a:extLst>
              </a:tr>
            </a:tbl>
          </a:graphicData>
        </a:graphic>
      </p:graphicFrame>
      <p:graphicFrame>
        <p:nvGraphicFramePr>
          <p:cNvPr id="7" name="Table 6">
            <a:extLst>
              <a:ext uri="{FF2B5EF4-FFF2-40B4-BE49-F238E27FC236}">
                <a16:creationId xmlns:a16="http://schemas.microsoft.com/office/drawing/2014/main" id="{CFAC9644-33CA-E8C4-B909-D1990AF9DEC9}"/>
              </a:ext>
            </a:extLst>
          </p:cNvPr>
          <p:cNvGraphicFramePr>
            <a:graphicFrameLocks noGrp="1"/>
          </p:cNvGraphicFramePr>
          <p:nvPr>
            <p:extLst>
              <p:ext uri="{D42A27DB-BD31-4B8C-83A1-F6EECF244321}">
                <p14:modId xmlns:p14="http://schemas.microsoft.com/office/powerpoint/2010/main" val="2352592010"/>
              </p:ext>
            </p:extLst>
          </p:nvPr>
        </p:nvGraphicFramePr>
        <p:xfrm>
          <a:off x="2542957" y="2121560"/>
          <a:ext cx="6028055" cy="502920"/>
        </p:xfrm>
        <a:graphic>
          <a:graphicData uri="http://schemas.openxmlformats.org/drawingml/2006/table">
            <a:tbl>
              <a:tblPr firstRow="1" firstCol="1" bandRow="1"/>
              <a:tblGrid>
                <a:gridCol w="432435">
                  <a:extLst>
                    <a:ext uri="{9D8B030D-6E8A-4147-A177-3AD203B41FA5}">
                      <a16:colId xmlns:a16="http://schemas.microsoft.com/office/drawing/2014/main" val="3618253123"/>
                    </a:ext>
                  </a:extLst>
                </a:gridCol>
                <a:gridCol w="5595620">
                  <a:extLst>
                    <a:ext uri="{9D8B030D-6E8A-4147-A177-3AD203B41FA5}">
                      <a16:colId xmlns:a16="http://schemas.microsoft.com/office/drawing/2014/main" val="524464524"/>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K8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8899313"/>
                  </a:ext>
                </a:extLst>
              </a:tr>
            </a:tbl>
          </a:graphicData>
        </a:graphic>
      </p:graphicFrame>
      <p:graphicFrame>
        <p:nvGraphicFramePr>
          <p:cNvPr id="8" name="Table 7">
            <a:extLst>
              <a:ext uri="{FF2B5EF4-FFF2-40B4-BE49-F238E27FC236}">
                <a16:creationId xmlns:a16="http://schemas.microsoft.com/office/drawing/2014/main" id="{8B157083-26B2-836F-9E4C-F15A732B3E25}"/>
              </a:ext>
            </a:extLst>
          </p:cNvPr>
          <p:cNvGraphicFramePr>
            <a:graphicFrameLocks noGrp="1"/>
          </p:cNvGraphicFramePr>
          <p:nvPr>
            <p:extLst>
              <p:ext uri="{D42A27DB-BD31-4B8C-83A1-F6EECF244321}">
                <p14:modId xmlns:p14="http://schemas.microsoft.com/office/powerpoint/2010/main" val="2892998788"/>
              </p:ext>
            </p:extLst>
          </p:nvPr>
        </p:nvGraphicFramePr>
        <p:xfrm>
          <a:off x="2542957" y="2624480"/>
          <a:ext cx="6028055" cy="335280"/>
        </p:xfrm>
        <a:graphic>
          <a:graphicData uri="http://schemas.openxmlformats.org/drawingml/2006/table">
            <a:tbl>
              <a:tblPr firstRow="1" firstCol="1" bandRow="1"/>
              <a:tblGrid>
                <a:gridCol w="432435">
                  <a:extLst>
                    <a:ext uri="{9D8B030D-6E8A-4147-A177-3AD203B41FA5}">
                      <a16:colId xmlns:a16="http://schemas.microsoft.com/office/drawing/2014/main" val="2730765096"/>
                    </a:ext>
                  </a:extLst>
                </a:gridCol>
                <a:gridCol w="5595620">
                  <a:extLst>
                    <a:ext uri="{9D8B030D-6E8A-4147-A177-3AD203B41FA5}">
                      <a16:colId xmlns:a16="http://schemas.microsoft.com/office/drawing/2014/main" val="2408097884"/>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research, access and apply relevant primary and secondary data relating to Archaeology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0686724"/>
                  </a:ext>
                </a:extLst>
              </a:tr>
            </a:tbl>
          </a:graphicData>
        </a:graphic>
      </p:graphicFrame>
      <p:graphicFrame>
        <p:nvGraphicFramePr>
          <p:cNvPr id="9" name="Table 8">
            <a:extLst>
              <a:ext uri="{FF2B5EF4-FFF2-40B4-BE49-F238E27FC236}">
                <a16:creationId xmlns:a16="http://schemas.microsoft.com/office/drawing/2014/main" id="{CFC3690C-F322-BDD9-05DA-3AE879AE3D91}"/>
              </a:ext>
            </a:extLst>
          </p:cNvPr>
          <p:cNvGraphicFramePr>
            <a:graphicFrameLocks noGrp="1"/>
          </p:cNvGraphicFramePr>
          <p:nvPr>
            <p:extLst>
              <p:ext uri="{D42A27DB-BD31-4B8C-83A1-F6EECF244321}">
                <p14:modId xmlns:p14="http://schemas.microsoft.com/office/powerpoint/2010/main" val="1126381474"/>
              </p:ext>
            </p:extLst>
          </p:nvPr>
        </p:nvGraphicFramePr>
        <p:xfrm>
          <a:off x="2542956" y="2959760"/>
          <a:ext cx="6028055" cy="167640"/>
        </p:xfrm>
        <a:graphic>
          <a:graphicData uri="http://schemas.openxmlformats.org/drawingml/2006/table">
            <a:tbl>
              <a:tblPr firstRow="1" firstCol="1" bandRow="1"/>
              <a:tblGrid>
                <a:gridCol w="432435">
                  <a:extLst>
                    <a:ext uri="{9D8B030D-6E8A-4147-A177-3AD203B41FA5}">
                      <a16:colId xmlns:a16="http://schemas.microsoft.com/office/drawing/2014/main" val="2748029151"/>
                    </a:ext>
                  </a:extLst>
                </a:gridCol>
                <a:gridCol w="5595620">
                  <a:extLst>
                    <a:ext uri="{9D8B030D-6E8A-4147-A177-3AD203B41FA5}">
                      <a16:colId xmlns:a16="http://schemas.microsoft.com/office/drawing/2014/main" val="580663626"/>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contextualise and synthesise data and results within relevant frameworks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90030619"/>
                  </a:ext>
                </a:extLst>
              </a:tr>
            </a:tbl>
          </a:graphicData>
        </a:graphic>
      </p:graphicFrame>
      <p:graphicFrame>
        <p:nvGraphicFramePr>
          <p:cNvPr id="10" name="Table 9">
            <a:extLst>
              <a:ext uri="{FF2B5EF4-FFF2-40B4-BE49-F238E27FC236}">
                <a16:creationId xmlns:a16="http://schemas.microsoft.com/office/drawing/2014/main" id="{27CBA2C7-9D39-5FE6-1A6C-7016F6AF46AD}"/>
              </a:ext>
            </a:extLst>
          </p:cNvPr>
          <p:cNvGraphicFramePr>
            <a:graphicFrameLocks noGrp="1"/>
          </p:cNvGraphicFramePr>
          <p:nvPr>
            <p:extLst>
              <p:ext uri="{D42A27DB-BD31-4B8C-83A1-F6EECF244321}">
                <p14:modId xmlns:p14="http://schemas.microsoft.com/office/powerpoint/2010/main" val="946012971"/>
              </p:ext>
            </p:extLst>
          </p:nvPr>
        </p:nvGraphicFramePr>
        <p:xfrm>
          <a:off x="2542955" y="3127400"/>
          <a:ext cx="6028055" cy="335280"/>
        </p:xfrm>
        <a:graphic>
          <a:graphicData uri="http://schemas.openxmlformats.org/drawingml/2006/table">
            <a:tbl>
              <a:tblPr firstRow="1" firstCol="1" bandRow="1"/>
              <a:tblGrid>
                <a:gridCol w="432435">
                  <a:extLst>
                    <a:ext uri="{9D8B030D-6E8A-4147-A177-3AD203B41FA5}">
                      <a16:colId xmlns:a16="http://schemas.microsoft.com/office/drawing/2014/main" val="4286590142"/>
                    </a:ext>
                  </a:extLst>
                </a:gridCol>
                <a:gridCol w="5595620">
                  <a:extLst>
                    <a:ext uri="{9D8B030D-6E8A-4147-A177-3AD203B41FA5}">
                      <a16:colId xmlns:a16="http://schemas.microsoft.com/office/drawing/2014/main" val="4268556906"/>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evaluate the relevance of research methodologies, techniques and background information to the investigation in question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1489931"/>
                  </a:ext>
                </a:extLst>
              </a:tr>
            </a:tbl>
          </a:graphicData>
        </a:graphic>
      </p:graphicFrame>
      <p:sp>
        <p:nvSpPr>
          <p:cNvPr id="3" name="TextBox 2">
            <a:extLst>
              <a:ext uri="{FF2B5EF4-FFF2-40B4-BE49-F238E27FC236}">
                <a16:creationId xmlns:a16="http://schemas.microsoft.com/office/drawing/2014/main" id="{E4CC37D8-3D0E-7AD3-9DA1-B93308553880}"/>
              </a:ext>
            </a:extLst>
          </p:cNvPr>
          <p:cNvSpPr txBox="1"/>
          <p:nvPr/>
        </p:nvSpPr>
        <p:spPr>
          <a:xfrm>
            <a:off x="1384183" y="4572000"/>
            <a:ext cx="7826929" cy="369332"/>
          </a:xfrm>
          <a:prstGeom prst="rect">
            <a:avLst/>
          </a:prstGeom>
          <a:noFill/>
        </p:spPr>
        <p:txBody>
          <a:bodyPr wrap="square" rtlCol="0">
            <a:spAutoFit/>
          </a:bodyPr>
          <a:lstStyle/>
          <a:p>
            <a:r>
              <a:rPr lang="en-GB" dirty="0"/>
              <a:t>British Values:  Democracy, Rule of Law</a:t>
            </a:r>
          </a:p>
        </p:txBody>
      </p:sp>
      <p:sp>
        <p:nvSpPr>
          <p:cNvPr id="5" name="TextBox 4">
            <a:extLst>
              <a:ext uri="{FF2B5EF4-FFF2-40B4-BE49-F238E27FC236}">
                <a16:creationId xmlns:a16="http://schemas.microsoft.com/office/drawing/2014/main" id="{77988B16-1CD2-9B2B-ED4B-A099955A5CEA}"/>
              </a:ext>
            </a:extLst>
          </p:cNvPr>
          <p:cNvSpPr txBox="1"/>
          <p:nvPr/>
        </p:nvSpPr>
        <p:spPr>
          <a:xfrm>
            <a:off x="151002" y="5167312"/>
            <a:ext cx="11643919" cy="1477328"/>
          </a:xfrm>
          <a:prstGeom prst="rect">
            <a:avLst/>
          </a:prstGeom>
          <a:noFill/>
        </p:spPr>
        <p:txBody>
          <a:bodyPr wrap="square">
            <a:sp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Archaeological research and investigation may comprise surveys, excavation, post-excavation analysis and scientific analysis of archaeological materials and data, including electronic and spatial (such as GIS) data.</a:t>
            </a:r>
            <a:endParaRPr lang="en-GB" dirty="0"/>
          </a:p>
        </p:txBody>
      </p:sp>
    </p:spTree>
    <p:extLst>
      <p:ext uri="{BB962C8B-B14F-4D97-AF65-F5344CB8AC3E}">
        <p14:creationId xmlns:p14="http://schemas.microsoft.com/office/powerpoint/2010/main" val="3150591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465CC-336B-A40A-7365-980D09D310A0}"/>
              </a:ext>
            </a:extLst>
          </p:cNvPr>
          <p:cNvSpPr>
            <a:spLocks noGrp="1"/>
          </p:cNvSpPr>
          <p:nvPr>
            <p:ph type="title"/>
          </p:nvPr>
        </p:nvSpPr>
        <p:spPr/>
        <p:txBody>
          <a:bodyPr/>
          <a:lstStyle/>
          <a:p>
            <a:r>
              <a:rPr lang="en-GB" dirty="0"/>
              <a:t>Types of project</a:t>
            </a:r>
          </a:p>
        </p:txBody>
      </p:sp>
      <p:sp>
        <p:nvSpPr>
          <p:cNvPr id="3" name="Content Placeholder 2">
            <a:extLst>
              <a:ext uri="{FF2B5EF4-FFF2-40B4-BE49-F238E27FC236}">
                <a16:creationId xmlns:a16="http://schemas.microsoft.com/office/drawing/2014/main" id="{7AF3A5EA-4F89-B46E-F9B5-C041BFFF0FD2}"/>
              </a:ext>
            </a:extLst>
          </p:cNvPr>
          <p:cNvSpPr>
            <a:spLocks noGrp="1"/>
          </p:cNvSpPr>
          <p:nvPr>
            <p:ph idx="1"/>
          </p:nvPr>
        </p:nvSpPr>
        <p:spPr/>
        <p:txBody>
          <a:bodyPr/>
          <a:lstStyle/>
          <a:p>
            <a:r>
              <a:rPr lang="en-GB" dirty="0"/>
              <a:t>Threat-led</a:t>
            </a:r>
          </a:p>
          <a:p>
            <a:r>
              <a:rPr lang="en-GB" dirty="0"/>
              <a:t>Interest-led</a:t>
            </a:r>
          </a:p>
          <a:p>
            <a:r>
              <a:rPr lang="en-GB" dirty="0"/>
              <a:t>Appraisal/ scoping survey</a:t>
            </a:r>
          </a:p>
          <a:p>
            <a:r>
              <a:rPr lang="en-GB" dirty="0"/>
              <a:t>Preservation by record</a:t>
            </a:r>
          </a:p>
          <a:p>
            <a:r>
              <a:rPr lang="en-GB" dirty="0"/>
              <a:t>Follow-up on previous work</a:t>
            </a:r>
          </a:p>
          <a:p>
            <a:endParaRPr lang="en-GB" dirty="0"/>
          </a:p>
        </p:txBody>
      </p:sp>
    </p:spTree>
    <p:extLst>
      <p:ext uri="{BB962C8B-B14F-4D97-AF65-F5344CB8AC3E}">
        <p14:creationId xmlns:p14="http://schemas.microsoft.com/office/powerpoint/2010/main" val="581050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ECB0-CBC6-485B-86BB-C0F4DB206E13}"/>
              </a:ext>
            </a:extLst>
          </p:cNvPr>
          <p:cNvSpPr>
            <a:spLocks noGrp="1"/>
          </p:cNvSpPr>
          <p:nvPr>
            <p:ph type="title"/>
          </p:nvPr>
        </p:nvSpPr>
        <p:spPr/>
        <p:txBody>
          <a:bodyPr/>
          <a:lstStyle/>
          <a:p>
            <a:r>
              <a:rPr lang="en-GB"/>
              <a:t>Research context</a:t>
            </a:r>
          </a:p>
        </p:txBody>
      </p:sp>
      <p:sp>
        <p:nvSpPr>
          <p:cNvPr id="3" name="Content Placeholder 2">
            <a:extLst>
              <a:ext uri="{FF2B5EF4-FFF2-40B4-BE49-F238E27FC236}">
                <a16:creationId xmlns:a16="http://schemas.microsoft.com/office/drawing/2014/main" id="{764B4D28-1A27-49B6-AB3F-1B3AF2E67DB7}"/>
              </a:ext>
            </a:extLst>
          </p:cNvPr>
          <p:cNvSpPr>
            <a:spLocks noGrp="1"/>
          </p:cNvSpPr>
          <p:nvPr>
            <p:ph idx="1"/>
          </p:nvPr>
        </p:nvSpPr>
        <p:spPr/>
        <p:txBody>
          <a:bodyPr>
            <a:normAutofit fontScale="85000" lnSpcReduction="20000"/>
          </a:bodyPr>
          <a:lstStyle/>
          <a:p>
            <a:r>
              <a:rPr lang="en-GB"/>
              <a:t>Published work  (literature review)</a:t>
            </a:r>
          </a:p>
          <a:p>
            <a:r>
              <a:rPr lang="en-GB"/>
              <a:t>Research Frameworks/ agenda</a:t>
            </a:r>
          </a:p>
          <a:p>
            <a:r>
              <a:rPr lang="en-GB"/>
              <a:t>Academic research</a:t>
            </a:r>
          </a:p>
          <a:p>
            <a:r>
              <a:rPr lang="en-GB"/>
              <a:t>Local research</a:t>
            </a:r>
          </a:p>
          <a:p>
            <a:endParaRPr lang="en-GB"/>
          </a:p>
          <a:p>
            <a:pPr marL="0" indent="0">
              <a:buNone/>
            </a:pPr>
            <a:r>
              <a:rPr lang="en-GB"/>
              <a:t>Valid research question ---</a:t>
            </a:r>
          </a:p>
          <a:p>
            <a:r>
              <a:rPr lang="en-GB"/>
              <a:t>What do we want to find out?</a:t>
            </a:r>
          </a:p>
          <a:p>
            <a:r>
              <a:rPr lang="en-GB"/>
              <a:t>Why is that important?</a:t>
            </a:r>
          </a:p>
          <a:p>
            <a:r>
              <a:rPr lang="en-GB"/>
              <a:t>Why is this the best approach?</a:t>
            </a:r>
          </a:p>
          <a:p>
            <a:endParaRPr lang="en-GB"/>
          </a:p>
          <a:p>
            <a:pPr marL="0" indent="0">
              <a:buNone/>
            </a:pPr>
            <a:r>
              <a:rPr lang="en-GB" b="1"/>
              <a:t>All projects </a:t>
            </a:r>
            <a:r>
              <a:rPr lang="en-GB"/>
              <a:t>require research questions </a:t>
            </a:r>
          </a:p>
          <a:p>
            <a:endParaRPr lang="en-GB"/>
          </a:p>
        </p:txBody>
      </p:sp>
    </p:spTree>
    <p:extLst>
      <p:ext uri="{BB962C8B-B14F-4D97-AF65-F5344CB8AC3E}">
        <p14:creationId xmlns:p14="http://schemas.microsoft.com/office/powerpoint/2010/main" val="3104681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80D4A-83C9-4D90-9E41-83DB5BEE89C6}"/>
              </a:ext>
            </a:extLst>
          </p:cNvPr>
          <p:cNvSpPr>
            <a:spLocks noGrp="1"/>
          </p:cNvSpPr>
          <p:nvPr>
            <p:ph type="title"/>
          </p:nvPr>
        </p:nvSpPr>
        <p:spPr/>
        <p:txBody>
          <a:bodyPr/>
          <a:lstStyle/>
          <a:p>
            <a:r>
              <a:rPr lang="en-GB" dirty="0"/>
              <a:t>Directly commissioned work (outside planning)</a:t>
            </a:r>
          </a:p>
        </p:txBody>
      </p:sp>
      <p:sp>
        <p:nvSpPr>
          <p:cNvPr id="3" name="Content Placeholder 2">
            <a:extLst>
              <a:ext uri="{FF2B5EF4-FFF2-40B4-BE49-F238E27FC236}">
                <a16:creationId xmlns:a16="http://schemas.microsoft.com/office/drawing/2014/main" id="{D6C516B9-FD83-4A41-AA67-9B3E50B52C7B}"/>
              </a:ext>
            </a:extLst>
          </p:cNvPr>
          <p:cNvSpPr>
            <a:spLocks noGrp="1"/>
          </p:cNvSpPr>
          <p:nvPr>
            <p:ph idx="1"/>
          </p:nvPr>
        </p:nvSpPr>
        <p:spPr/>
        <p:txBody>
          <a:bodyPr>
            <a:normAutofit lnSpcReduction="10000"/>
          </a:bodyPr>
          <a:lstStyle/>
          <a:p>
            <a:r>
              <a:rPr lang="en-GB" dirty="0"/>
              <a:t>Funding body (may be 3</a:t>
            </a:r>
            <a:r>
              <a:rPr lang="en-GB" baseline="30000" dirty="0"/>
              <a:t>rd</a:t>
            </a:r>
            <a:r>
              <a:rPr lang="en-GB" dirty="0"/>
              <a:t> party source)</a:t>
            </a:r>
          </a:p>
          <a:p>
            <a:r>
              <a:rPr lang="en-GB" dirty="0"/>
              <a:t>Brief/ specification </a:t>
            </a:r>
          </a:p>
          <a:p>
            <a:r>
              <a:rPr lang="en-GB" dirty="0"/>
              <a:t>Proposal from archaeological organisation</a:t>
            </a:r>
          </a:p>
          <a:p>
            <a:r>
              <a:rPr lang="en-GB" dirty="0"/>
              <a:t>Contract</a:t>
            </a:r>
          </a:p>
          <a:p>
            <a:endParaRPr lang="en-GB" dirty="0"/>
          </a:p>
          <a:p>
            <a:r>
              <a:rPr lang="en-GB" dirty="0"/>
              <a:t>Consultant?</a:t>
            </a:r>
          </a:p>
          <a:p>
            <a:r>
              <a:rPr lang="en-GB" dirty="0"/>
              <a:t>Funding body oversight</a:t>
            </a:r>
          </a:p>
          <a:p>
            <a:r>
              <a:rPr lang="en-GB" dirty="0"/>
              <a:t>Other oversight (planning archaeologist, Historic England)? </a:t>
            </a:r>
          </a:p>
          <a:p>
            <a:r>
              <a:rPr lang="en-GB" dirty="0"/>
              <a:t>Compliance    </a:t>
            </a:r>
          </a:p>
        </p:txBody>
      </p:sp>
    </p:spTree>
    <p:extLst>
      <p:ext uri="{BB962C8B-B14F-4D97-AF65-F5344CB8AC3E}">
        <p14:creationId xmlns:p14="http://schemas.microsoft.com/office/powerpoint/2010/main" val="557384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DB22-4D21-4504-86A0-B0BBCF680A14}"/>
              </a:ext>
            </a:extLst>
          </p:cNvPr>
          <p:cNvSpPr>
            <a:spLocks noGrp="1"/>
          </p:cNvSpPr>
          <p:nvPr>
            <p:ph type="title"/>
          </p:nvPr>
        </p:nvSpPr>
        <p:spPr/>
        <p:txBody>
          <a:bodyPr/>
          <a:lstStyle/>
          <a:p>
            <a:r>
              <a:rPr lang="en-GB"/>
              <a:t>Archaeology in the planning process</a:t>
            </a:r>
          </a:p>
        </p:txBody>
      </p:sp>
      <p:sp>
        <p:nvSpPr>
          <p:cNvPr id="3" name="Content Placeholder 2">
            <a:extLst>
              <a:ext uri="{FF2B5EF4-FFF2-40B4-BE49-F238E27FC236}">
                <a16:creationId xmlns:a16="http://schemas.microsoft.com/office/drawing/2014/main" id="{CFAF843A-6377-4B13-9685-5E288D49DFBA}"/>
              </a:ext>
            </a:extLst>
          </p:cNvPr>
          <p:cNvSpPr>
            <a:spLocks noGrp="1"/>
          </p:cNvSpPr>
          <p:nvPr>
            <p:ph idx="1"/>
          </p:nvPr>
        </p:nvSpPr>
        <p:spPr/>
        <p:txBody>
          <a:bodyPr>
            <a:normAutofit/>
          </a:bodyPr>
          <a:lstStyle/>
          <a:p>
            <a:endParaRPr lang="en-GB" dirty="0"/>
          </a:p>
          <a:p>
            <a:r>
              <a:rPr lang="en-GB" dirty="0"/>
              <a:t>Legislation</a:t>
            </a:r>
          </a:p>
          <a:p>
            <a:r>
              <a:rPr lang="en-GB" dirty="0"/>
              <a:t>Guidance   </a:t>
            </a:r>
          </a:p>
          <a:p>
            <a:r>
              <a:rPr lang="en-GB" dirty="0"/>
              <a:t>HER and assessing impact</a:t>
            </a:r>
          </a:p>
          <a:p>
            <a:r>
              <a:rPr lang="en-GB" dirty="0"/>
              <a:t>Roles</a:t>
            </a:r>
          </a:p>
          <a:p>
            <a:endParaRPr lang="en-GB" dirty="0"/>
          </a:p>
        </p:txBody>
      </p:sp>
    </p:spTree>
    <p:extLst>
      <p:ext uri="{BB962C8B-B14F-4D97-AF65-F5344CB8AC3E}">
        <p14:creationId xmlns:p14="http://schemas.microsoft.com/office/powerpoint/2010/main" val="1755008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1912-68C7-4695-9E6F-F22CD46FC090}"/>
              </a:ext>
            </a:extLst>
          </p:cNvPr>
          <p:cNvSpPr>
            <a:spLocks noGrp="1"/>
          </p:cNvSpPr>
          <p:nvPr>
            <p:ph type="title"/>
          </p:nvPr>
        </p:nvSpPr>
        <p:spPr/>
        <p:txBody>
          <a:bodyPr/>
          <a:lstStyle/>
          <a:p>
            <a:r>
              <a:rPr lang="en-GB"/>
              <a:t>Planning</a:t>
            </a:r>
          </a:p>
        </p:txBody>
      </p:sp>
      <p:sp>
        <p:nvSpPr>
          <p:cNvPr id="3" name="Content Placeholder 2">
            <a:extLst>
              <a:ext uri="{FF2B5EF4-FFF2-40B4-BE49-F238E27FC236}">
                <a16:creationId xmlns:a16="http://schemas.microsoft.com/office/drawing/2014/main" id="{BDB9BE6F-036D-4A3A-B3B5-304AA367A975}"/>
              </a:ext>
            </a:extLst>
          </p:cNvPr>
          <p:cNvSpPr>
            <a:spLocks noGrp="1"/>
          </p:cNvSpPr>
          <p:nvPr>
            <p:ph idx="1"/>
          </p:nvPr>
        </p:nvSpPr>
        <p:spPr/>
        <p:txBody>
          <a:bodyPr>
            <a:normAutofit fontScale="70000" lnSpcReduction="20000"/>
          </a:bodyPr>
          <a:lstStyle/>
          <a:p>
            <a:r>
              <a:rPr lang="en-GB" dirty="0"/>
              <a:t>Legislation   </a:t>
            </a:r>
            <a:r>
              <a:rPr lang="en-GB" i="1" dirty="0"/>
              <a:t>Town and Country Planning Act 1990 , Planning Act 2008, Levelling-up and Regeneration Act 2023</a:t>
            </a:r>
          </a:p>
          <a:p>
            <a:r>
              <a:rPr lang="en-GB" dirty="0"/>
              <a:t>Planning Policy   </a:t>
            </a:r>
            <a:r>
              <a:rPr lang="en-GB" i="1" dirty="0"/>
              <a:t>National Planning Policy Framework 2023 </a:t>
            </a:r>
            <a:r>
              <a:rPr lang="en-GB" dirty="0"/>
              <a:t>195-214</a:t>
            </a:r>
            <a:r>
              <a:rPr lang="en-GB" i="1" dirty="0"/>
              <a:t>    Planning Policy Guidance</a:t>
            </a:r>
          </a:p>
          <a:p>
            <a:r>
              <a:rPr lang="en-GB" dirty="0"/>
              <a:t>Local Development Plan policies</a:t>
            </a:r>
          </a:p>
          <a:p>
            <a:pPr marL="0" indent="0">
              <a:buNone/>
            </a:pPr>
            <a:endParaRPr lang="en-GB" dirty="0"/>
          </a:p>
          <a:p>
            <a:r>
              <a:rPr lang="en-GB" dirty="0"/>
              <a:t>Pre-application</a:t>
            </a:r>
          </a:p>
          <a:p>
            <a:r>
              <a:rPr lang="en-GB" dirty="0"/>
              <a:t>Application      &gt; consultees</a:t>
            </a:r>
          </a:p>
          <a:p>
            <a:r>
              <a:rPr lang="en-GB" dirty="0"/>
              <a:t>Case officer’s report</a:t>
            </a:r>
          </a:p>
          <a:p>
            <a:r>
              <a:rPr lang="en-GB" dirty="0"/>
              <a:t>Planning committee - determination</a:t>
            </a:r>
          </a:p>
          <a:p>
            <a:r>
              <a:rPr lang="en-GB" dirty="0"/>
              <a:t>Conditions</a:t>
            </a:r>
          </a:p>
          <a:p>
            <a:r>
              <a:rPr lang="en-GB" dirty="0"/>
              <a:t>Appeal</a:t>
            </a:r>
          </a:p>
          <a:p>
            <a:endParaRPr lang="en-GB" dirty="0"/>
          </a:p>
          <a:p>
            <a:r>
              <a:rPr lang="en-GB" dirty="0"/>
              <a:t>Large infrastructure proposals :  Environment Impact Assessment – screening/scoping </a:t>
            </a:r>
          </a:p>
        </p:txBody>
      </p:sp>
    </p:spTree>
    <p:extLst>
      <p:ext uri="{BB962C8B-B14F-4D97-AF65-F5344CB8AC3E}">
        <p14:creationId xmlns:p14="http://schemas.microsoft.com/office/powerpoint/2010/main" val="1602403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9A45D-C990-80C4-0AFD-4602D3520945}"/>
              </a:ext>
            </a:extLst>
          </p:cNvPr>
          <p:cNvSpPr>
            <a:spLocks noGrp="1"/>
          </p:cNvSpPr>
          <p:nvPr>
            <p:ph type="title"/>
          </p:nvPr>
        </p:nvSpPr>
        <p:spPr/>
        <p:txBody>
          <a:bodyPr/>
          <a:lstStyle/>
          <a:p>
            <a:r>
              <a:rPr lang="en-GB" dirty="0"/>
              <a:t>The planning system and democracy</a:t>
            </a:r>
          </a:p>
        </p:txBody>
      </p:sp>
      <p:sp>
        <p:nvSpPr>
          <p:cNvPr id="3" name="Content Placeholder 2">
            <a:extLst>
              <a:ext uri="{FF2B5EF4-FFF2-40B4-BE49-F238E27FC236}">
                <a16:creationId xmlns:a16="http://schemas.microsoft.com/office/drawing/2014/main" id="{A7984007-EEF4-E6B4-2F2C-F678404649B5}"/>
              </a:ext>
            </a:extLst>
          </p:cNvPr>
          <p:cNvSpPr>
            <a:spLocks noGrp="1"/>
          </p:cNvSpPr>
          <p:nvPr>
            <p:ph idx="1"/>
          </p:nvPr>
        </p:nvSpPr>
        <p:spPr/>
        <p:txBody>
          <a:bodyPr/>
          <a:lstStyle/>
          <a:p>
            <a:r>
              <a:rPr lang="en-GB" dirty="0"/>
              <a:t>British values- rule of law, democracy</a:t>
            </a:r>
          </a:p>
          <a:p>
            <a:r>
              <a:rPr lang="en-GB" dirty="0"/>
              <a:t>Planning authorities act on behalf of community</a:t>
            </a:r>
          </a:p>
          <a:p>
            <a:r>
              <a:rPr lang="en-GB" dirty="0"/>
              <a:t>Government – broad policies, minister, strategic developments</a:t>
            </a:r>
          </a:p>
          <a:p>
            <a:r>
              <a:rPr lang="en-GB" dirty="0"/>
              <a:t>Planning committees – councillors</a:t>
            </a:r>
          </a:p>
          <a:p>
            <a:r>
              <a:rPr lang="en-GB" dirty="0"/>
              <a:t>Consultations and responses</a:t>
            </a:r>
          </a:p>
          <a:p>
            <a:r>
              <a:rPr lang="en-GB" dirty="0"/>
              <a:t>Planning meetings and public inquiries</a:t>
            </a:r>
          </a:p>
          <a:p>
            <a:r>
              <a:rPr lang="en-GB" dirty="0"/>
              <a:t>Election of councillors, MPs</a:t>
            </a:r>
          </a:p>
          <a:p>
            <a:r>
              <a:rPr lang="en-GB" dirty="0"/>
              <a:t>Planning Portal</a:t>
            </a:r>
          </a:p>
        </p:txBody>
      </p:sp>
    </p:spTree>
    <p:extLst>
      <p:ext uri="{BB962C8B-B14F-4D97-AF65-F5344CB8AC3E}">
        <p14:creationId xmlns:p14="http://schemas.microsoft.com/office/powerpoint/2010/main" val="3365420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B268-B627-4683-A6BD-C846996EC719}"/>
              </a:ext>
            </a:extLst>
          </p:cNvPr>
          <p:cNvSpPr>
            <a:spLocks noGrp="1"/>
          </p:cNvSpPr>
          <p:nvPr>
            <p:ph type="title"/>
          </p:nvPr>
        </p:nvSpPr>
        <p:spPr/>
        <p:txBody>
          <a:bodyPr/>
          <a:lstStyle/>
          <a:p>
            <a:r>
              <a:rPr lang="en-GB"/>
              <a:t>Archaeological inputs</a:t>
            </a:r>
          </a:p>
        </p:txBody>
      </p:sp>
      <p:sp>
        <p:nvSpPr>
          <p:cNvPr id="3" name="Content Placeholder 2">
            <a:extLst>
              <a:ext uri="{FF2B5EF4-FFF2-40B4-BE49-F238E27FC236}">
                <a16:creationId xmlns:a16="http://schemas.microsoft.com/office/drawing/2014/main" id="{55CA89E6-EFE2-4C8A-B3A1-EED123A406AF}"/>
              </a:ext>
            </a:extLst>
          </p:cNvPr>
          <p:cNvSpPr>
            <a:spLocks noGrp="1"/>
          </p:cNvSpPr>
          <p:nvPr>
            <p:ph idx="1"/>
          </p:nvPr>
        </p:nvSpPr>
        <p:spPr/>
        <p:txBody>
          <a:bodyPr/>
          <a:lstStyle/>
          <a:p>
            <a:r>
              <a:rPr lang="en-GB" dirty="0"/>
              <a:t>Pre-planning     scoping, constraints, desk-based, </a:t>
            </a:r>
            <a:r>
              <a:rPr lang="en-GB" dirty="0" err="1"/>
              <a:t>geotech</a:t>
            </a:r>
            <a:r>
              <a:rPr lang="en-GB" dirty="0"/>
              <a:t> pits, walkover, Statement of Heritage Significance, Masterplan</a:t>
            </a:r>
          </a:p>
          <a:p>
            <a:endParaRPr lang="en-GB" dirty="0"/>
          </a:p>
          <a:p>
            <a:r>
              <a:rPr lang="en-GB" dirty="0"/>
              <a:t>Pre-determination     geophysics, evaluation</a:t>
            </a:r>
          </a:p>
          <a:p>
            <a:endParaRPr lang="en-GB" dirty="0"/>
          </a:p>
          <a:p>
            <a:r>
              <a:rPr lang="en-GB" dirty="0"/>
              <a:t>Post-determination    excavation, watching brief </a:t>
            </a:r>
          </a:p>
        </p:txBody>
      </p:sp>
    </p:spTree>
    <p:extLst>
      <p:ext uri="{BB962C8B-B14F-4D97-AF65-F5344CB8AC3E}">
        <p14:creationId xmlns:p14="http://schemas.microsoft.com/office/powerpoint/2010/main" val="676278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200A-6D39-413F-AEF7-BFFE026EE81E}"/>
              </a:ext>
            </a:extLst>
          </p:cNvPr>
          <p:cNvSpPr>
            <a:spLocks noGrp="1"/>
          </p:cNvSpPr>
          <p:nvPr>
            <p:ph type="title"/>
          </p:nvPr>
        </p:nvSpPr>
        <p:spPr/>
        <p:txBody>
          <a:bodyPr/>
          <a:lstStyle/>
          <a:p>
            <a:r>
              <a:rPr lang="en-GB" dirty="0"/>
              <a:t>Assessing impact</a:t>
            </a:r>
          </a:p>
        </p:txBody>
      </p:sp>
      <p:sp>
        <p:nvSpPr>
          <p:cNvPr id="3" name="Content Placeholder 2">
            <a:extLst>
              <a:ext uri="{FF2B5EF4-FFF2-40B4-BE49-F238E27FC236}">
                <a16:creationId xmlns:a16="http://schemas.microsoft.com/office/drawing/2014/main" id="{F6F6280A-06D4-41DF-8506-13D3EC200AEA}"/>
              </a:ext>
            </a:extLst>
          </p:cNvPr>
          <p:cNvSpPr>
            <a:spLocks noGrp="1"/>
          </p:cNvSpPr>
          <p:nvPr>
            <p:ph idx="1"/>
          </p:nvPr>
        </p:nvSpPr>
        <p:spPr/>
        <p:txBody>
          <a:bodyPr/>
          <a:lstStyle/>
          <a:p>
            <a:r>
              <a:rPr lang="en-GB" dirty="0"/>
              <a:t>Designated assets</a:t>
            </a:r>
          </a:p>
          <a:p>
            <a:r>
              <a:rPr lang="en-GB" dirty="0"/>
              <a:t>Non-designated assets  - material consideration (HER status)</a:t>
            </a:r>
          </a:p>
          <a:p>
            <a:r>
              <a:rPr lang="en-GB" dirty="0"/>
              <a:t>Potential archaeological interests</a:t>
            </a:r>
          </a:p>
          <a:p>
            <a:r>
              <a:rPr lang="en-GB" dirty="0"/>
              <a:t>Heritage significance</a:t>
            </a:r>
          </a:p>
          <a:p>
            <a:r>
              <a:rPr lang="en-GB" dirty="0"/>
              <a:t>Direct / indirect impact</a:t>
            </a:r>
          </a:p>
          <a:p>
            <a:r>
              <a:rPr lang="en-GB" dirty="0"/>
              <a:t>Setting</a:t>
            </a:r>
          </a:p>
          <a:p>
            <a:r>
              <a:rPr lang="en-GB" dirty="0"/>
              <a:t>Value</a:t>
            </a:r>
          </a:p>
          <a:p>
            <a:r>
              <a:rPr lang="en-GB" dirty="0"/>
              <a:t>Extent of impact</a:t>
            </a:r>
          </a:p>
        </p:txBody>
      </p:sp>
      <p:pic>
        <p:nvPicPr>
          <p:cNvPr id="5" name="Picture 4">
            <a:extLst>
              <a:ext uri="{FF2B5EF4-FFF2-40B4-BE49-F238E27FC236}">
                <a16:creationId xmlns:a16="http://schemas.microsoft.com/office/drawing/2014/main" id="{47FDB9AA-3862-4931-A51B-A6DD81A5FF20}"/>
              </a:ext>
            </a:extLst>
          </p:cNvPr>
          <p:cNvPicPr>
            <a:picLocks noChangeAspect="1"/>
          </p:cNvPicPr>
          <p:nvPr/>
        </p:nvPicPr>
        <p:blipFill>
          <a:blip r:embed="rId2"/>
          <a:stretch>
            <a:fillRect/>
          </a:stretch>
        </p:blipFill>
        <p:spPr>
          <a:xfrm>
            <a:off x="1033200" y="6005469"/>
            <a:ext cx="8582025" cy="800100"/>
          </a:xfrm>
          <a:prstGeom prst="rect">
            <a:avLst/>
          </a:prstGeom>
        </p:spPr>
      </p:pic>
      <p:pic>
        <p:nvPicPr>
          <p:cNvPr id="4" name="Picture 3">
            <a:extLst>
              <a:ext uri="{FF2B5EF4-FFF2-40B4-BE49-F238E27FC236}">
                <a16:creationId xmlns:a16="http://schemas.microsoft.com/office/drawing/2014/main" id="{318D549E-B7FE-3410-5B62-E4B6F9E2E311}"/>
              </a:ext>
            </a:extLst>
          </p:cNvPr>
          <p:cNvPicPr>
            <a:picLocks noChangeAspect="1"/>
          </p:cNvPicPr>
          <p:nvPr/>
        </p:nvPicPr>
        <p:blipFill>
          <a:blip r:embed="rId3"/>
          <a:stretch>
            <a:fillRect/>
          </a:stretch>
        </p:blipFill>
        <p:spPr>
          <a:xfrm>
            <a:off x="6628061" y="3087574"/>
            <a:ext cx="4517528" cy="1140051"/>
          </a:xfrm>
          <a:prstGeom prst="rect">
            <a:avLst/>
          </a:prstGeom>
        </p:spPr>
      </p:pic>
      <p:sp>
        <p:nvSpPr>
          <p:cNvPr id="6" name="TextBox 5">
            <a:extLst>
              <a:ext uri="{FF2B5EF4-FFF2-40B4-BE49-F238E27FC236}">
                <a16:creationId xmlns:a16="http://schemas.microsoft.com/office/drawing/2014/main" id="{B47FAD51-D0B1-D703-B75B-87258847B3D8}"/>
              </a:ext>
            </a:extLst>
          </p:cNvPr>
          <p:cNvSpPr txBox="1"/>
          <p:nvPr/>
        </p:nvSpPr>
        <p:spPr>
          <a:xfrm>
            <a:off x="9257631" y="4227625"/>
            <a:ext cx="1466850" cy="369332"/>
          </a:xfrm>
          <a:prstGeom prst="rect">
            <a:avLst/>
          </a:prstGeom>
          <a:noFill/>
        </p:spPr>
        <p:txBody>
          <a:bodyPr wrap="square" rtlCol="0">
            <a:spAutoFit/>
          </a:bodyPr>
          <a:lstStyle/>
          <a:p>
            <a:r>
              <a:rPr lang="en-GB" dirty="0"/>
              <a:t>NPPF 2023</a:t>
            </a:r>
          </a:p>
        </p:txBody>
      </p:sp>
    </p:spTree>
    <p:extLst>
      <p:ext uri="{BB962C8B-B14F-4D97-AF65-F5344CB8AC3E}">
        <p14:creationId xmlns:p14="http://schemas.microsoft.com/office/powerpoint/2010/main" val="48332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BF898-D282-4BCA-9A26-150A1E384B6D}"/>
              </a:ext>
            </a:extLst>
          </p:cNvPr>
          <p:cNvSpPr>
            <a:spLocks noGrp="1"/>
          </p:cNvSpPr>
          <p:nvPr>
            <p:ph type="title"/>
          </p:nvPr>
        </p:nvSpPr>
        <p:spPr/>
        <p:txBody>
          <a:bodyPr/>
          <a:lstStyle/>
          <a:p>
            <a:r>
              <a:rPr lang="en-GB"/>
              <a:t>Historic Environment Records</a:t>
            </a:r>
          </a:p>
        </p:txBody>
      </p:sp>
      <p:sp>
        <p:nvSpPr>
          <p:cNvPr id="3" name="Content Placeholder 2">
            <a:extLst>
              <a:ext uri="{FF2B5EF4-FFF2-40B4-BE49-F238E27FC236}">
                <a16:creationId xmlns:a16="http://schemas.microsoft.com/office/drawing/2014/main" id="{373C9629-8269-4D10-A1F1-9D79588F0410}"/>
              </a:ext>
            </a:extLst>
          </p:cNvPr>
          <p:cNvSpPr>
            <a:spLocks noGrp="1"/>
          </p:cNvSpPr>
          <p:nvPr>
            <p:ph idx="1"/>
          </p:nvPr>
        </p:nvSpPr>
        <p:spPr/>
        <p:txBody>
          <a:bodyPr>
            <a:normAutofit lnSpcReduction="10000"/>
          </a:bodyPr>
          <a:lstStyle/>
          <a:p>
            <a:r>
              <a:rPr lang="en-GB" dirty="0"/>
              <a:t>Sites and Monuments Records</a:t>
            </a:r>
          </a:p>
          <a:p>
            <a:r>
              <a:rPr lang="en-GB" dirty="0"/>
              <a:t>Artefacts?</a:t>
            </a:r>
          </a:p>
          <a:p>
            <a:r>
              <a:rPr lang="en-GB" dirty="0"/>
              <a:t>Buildings?</a:t>
            </a:r>
          </a:p>
          <a:p>
            <a:r>
              <a:rPr lang="en-GB" dirty="0"/>
              <a:t>Areas</a:t>
            </a:r>
          </a:p>
          <a:p>
            <a:r>
              <a:rPr lang="en-GB" dirty="0"/>
              <a:t>Designations</a:t>
            </a:r>
          </a:p>
          <a:p>
            <a:r>
              <a:rPr lang="en-GB" dirty="0"/>
              <a:t>Heritage Gateway</a:t>
            </a:r>
          </a:p>
          <a:p>
            <a:r>
              <a:rPr lang="en-GB" dirty="0"/>
              <a:t>MIDAS Heritage data standard</a:t>
            </a:r>
          </a:p>
          <a:p>
            <a:r>
              <a:rPr lang="en-GB" dirty="0"/>
              <a:t>Backlogs</a:t>
            </a:r>
          </a:p>
          <a:p>
            <a:r>
              <a:rPr lang="en-GB" dirty="0"/>
              <a:t>Updates</a:t>
            </a:r>
          </a:p>
        </p:txBody>
      </p:sp>
      <p:pic>
        <p:nvPicPr>
          <p:cNvPr id="5" name="Picture 4">
            <a:extLst>
              <a:ext uri="{FF2B5EF4-FFF2-40B4-BE49-F238E27FC236}">
                <a16:creationId xmlns:a16="http://schemas.microsoft.com/office/drawing/2014/main" id="{AD6761C5-FF92-9E09-C383-73E2AD785E8B}"/>
              </a:ext>
            </a:extLst>
          </p:cNvPr>
          <p:cNvPicPr>
            <a:picLocks noChangeAspect="1"/>
          </p:cNvPicPr>
          <p:nvPr/>
        </p:nvPicPr>
        <p:blipFill>
          <a:blip r:embed="rId2"/>
          <a:stretch>
            <a:fillRect/>
          </a:stretch>
        </p:blipFill>
        <p:spPr>
          <a:xfrm>
            <a:off x="7854082" y="765110"/>
            <a:ext cx="4076661" cy="4652347"/>
          </a:xfrm>
          <a:prstGeom prst="rect">
            <a:avLst/>
          </a:prstGeom>
        </p:spPr>
      </p:pic>
      <p:sp>
        <p:nvSpPr>
          <p:cNvPr id="6" name="TextBox 5">
            <a:extLst>
              <a:ext uri="{FF2B5EF4-FFF2-40B4-BE49-F238E27FC236}">
                <a16:creationId xmlns:a16="http://schemas.microsoft.com/office/drawing/2014/main" id="{EA793CDF-B655-1F88-E6FC-231521C07500}"/>
              </a:ext>
            </a:extLst>
          </p:cNvPr>
          <p:cNvSpPr txBox="1"/>
          <p:nvPr/>
        </p:nvSpPr>
        <p:spPr>
          <a:xfrm>
            <a:off x="8724900" y="5382309"/>
            <a:ext cx="2771775" cy="646331"/>
          </a:xfrm>
          <a:prstGeom prst="rect">
            <a:avLst/>
          </a:prstGeom>
          <a:noFill/>
        </p:spPr>
        <p:txBody>
          <a:bodyPr wrap="square" rtlCol="0">
            <a:spAutoFit/>
          </a:bodyPr>
          <a:lstStyle/>
          <a:p>
            <a:r>
              <a:rPr lang="en-GB" dirty="0"/>
              <a:t>Levelling-up and Regeneration Act 2023</a:t>
            </a:r>
          </a:p>
        </p:txBody>
      </p:sp>
    </p:spTree>
    <p:extLst>
      <p:ext uri="{BB962C8B-B14F-4D97-AF65-F5344CB8AC3E}">
        <p14:creationId xmlns:p14="http://schemas.microsoft.com/office/powerpoint/2010/main" val="2242066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3B96-AF6D-4817-9F68-3A6CE2332816}"/>
              </a:ext>
            </a:extLst>
          </p:cNvPr>
          <p:cNvSpPr>
            <a:spLocks noGrp="1"/>
          </p:cNvSpPr>
          <p:nvPr>
            <p:ph type="title"/>
          </p:nvPr>
        </p:nvSpPr>
        <p:spPr/>
        <p:txBody>
          <a:bodyPr/>
          <a:lstStyle/>
          <a:p>
            <a:r>
              <a:rPr lang="en-GB" dirty="0"/>
              <a:t>Task: HER   </a:t>
            </a:r>
            <a:r>
              <a:rPr lang="en-GB" i="1" dirty="0"/>
              <a:t>(see Moodle Tasks tile for brief)</a:t>
            </a:r>
          </a:p>
        </p:txBody>
      </p:sp>
      <p:sp>
        <p:nvSpPr>
          <p:cNvPr id="3" name="Content Placeholder 2">
            <a:extLst>
              <a:ext uri="{FF2B5EF4-FFF2-40B4-BE49-F238E27FC236}">
                <a16:creationId xmlns:a16="http://schemas.microsoft.com/office/drawing/2014/main" id="{3B9A847C-8872-45B1-85C2-91419F5250F6}"/>
              </a:ext>
            </a:extLst>
          </p:cNvPr>
          <p:cNvSpPr>
            <a:spLocks noGrp="1"/>
          </p:cNvSpPr>
          <p:nvPr>
            <p:ph idx="1"/>
          </p:nvPr>
        </p:nvSpPr>
        <p:spPr/>
        <p:txBody>
          <a:bodyPr>
            <a:normAutofit fontScale="77500" lnSpcReduction="20000"/>
          </a:bodyPr>
          <a:lstStyle/>
          <a:p>
            <a:pPr marL="0" indent="0">
              <a:buNone/>
            </a:pPr>
            <a:r>
              <a:rPr lang="en-GB" b="1" dirty="0"/>
              <a:t>Briefing</a:t>
            </a:r>
          </a:p>
          <a:p>
            <a:pPr marL="0" indent="0">
              <a:buNone/>
            </a:pPr>
            <a:r>
              <a:rPr lang="en-GB" dirty="0"/>
              <a:t>Bobby Ball, Programme Manager at AASW, has been asked by Greenfield Consultants to undertake an initial scoping assessment of the heritage interests for a small development site south of Burton on Trent.  You have been asked to review the Historic Environment Record for the area to help assess whether there are known heritage interests which might lead to refusal of planning permission, and whether there may be potential heritage features that would require evaluation.  You should consult the HER data for four nearby sites and review the evidence presented.  </a:t>
            </a:r>
          </a:p>
          <a:p>
            <a:pPr marL="0" indent="0">
              <a:buNone/>
            </a:pPr>
            <a:endParaRPr lang="en-GB" dirty="0"/>
          </a:p>
          <a:p>
            <a:pPr marL="0" indent="0">
              <a:buNone/>
            </a:pPr>
            <a:r>
              <a:rPr lang="en-GB" dirty="0"/>
              <a:t>Proposed development at Sandy Lane, Netherseal, Derbyshire</a:t>
            </a:r>
          </a:p>
          <a:p>
            <a:pPr marL="0" indent="0">
              <a:buNone/>
            </a:pPr>
            <a:r>
              <a:rPr lang="en-GB" dirty="0"/>
              <a:t>427050 313057 (SK 27050 13057) (details in Task brief)</a:t>
            </a:r>
          </a:p>
          <a:p>
            <a:pPr marL="0" indent="0">
              <a:buNone/>
            </a:pPr>
            <a:r>
              <a:rPr lang="en-GB" dirty="0"/>
              <a:t>Values</a:t>
            </a:r>
          </a:p>
          <a:p>
            <a:pPr marL="0" indent="0">
              <a:buNone/>
            </a:pPr>
            <a:r>
              <a:rPr lang="en-GB" dirty="0"/>
              <a:t>Implications</a:t>
            </a:r>
          </a:p>
          <a:p>
            <a:pPr marL="0" indent="0">
              <a:buNone/>
            </a:pPr>
            <a:r>
              <a:rPr lang="en-GB" dirty="0"/>
              <a:t>Evaluation needed</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083659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236CB-6A16-C5B8-0D7D-C0344FA80637}"/>
              </a:ext>
            </a:extLst>
          </p:cNvPr>
          <p:cNvSpPr>
            <a:spLocks noGrp="1"/>
          </p:cNvSpPr>
          <p:nvPr>
            <p:ph type="title"/>
          </p:nvPr>
        </p:nvSpPr>
        <p:spPr/>
        <p:txBody>
          <a:bodyPr/>
          <a:lstStyle/>
          <a:p>
            <a:r>
              <a:rPr lang="en-GB" dirty="0"/>
              <a:t>Discussion</a:t>
            </a:r>
          </a:p>
        </p:txBody>
      </p:sp>
      <p:graphicFrame>
        <p:nvGraphicFramePr>
          <p:cNvPr id="5" name="Content Placeholder 4">
            <a:extLst>
              <a:ext uri="{FF2B5EF4-FFF2-40B4-BE49-F238E27FC236}">
                <a16:creationId xmlns:a16="http://schemas.microsoft.com/office/drawing/2014/main" id="{1BF4EDAF-AD4A-564D-1DF3-518B232AE024}"/>
              </a:ext>
            </a:extLst>
          </p:cNvPr>
          <p:cNvGraphicFramePr>
            <a:graphicFrameLocks noGrp="1"/>
          </p:cNvGraphicFramePr>
          <p:nvPr>
            <p:ph idx="1"/>
            <p:extLst>
              <p:ext uri="{D42A27DB-BD31-4B8C-83A1-F6EECF244321}">
                <p14:modId xmlns:p14="http://schemas.microsoft.com/office/powerpoint/2010/main" val="1656137651"/>
              </p:ext>
            </p:extLst>
          </p:nvPr>
        </p:nvGraphicFramePr>
        <p:xfrm>
          <a:off x="1072424" y="1921847"/>
          <a:ext cx="9657095" cy="4389443"/>
        </p:xfrm>
        <a:graphic>
          <a:graphicData uri="http://schemas.openxmlformats.org/drawingml/2006/table">
            <a:tbl>
              <a:tblPr firstRow="1" firstCol="1" bandRow="1">
                <a:tableStyleId>{5C22544A-7EE6-4342-B048-85BDC9FD1C3A}</a:tableStyleId>
              </a:tblPr>
              <a:tblGrid>
                <a:gridCol w="647319">
                  <a:extLst>
                    <a:ext uri="{9D8B030D-6E8A-4147-A177-3AD203B41FA5}">
                      <a16:colId xmlns:a16="http://schemas.microsoft.com/office/drawing/2014/main" val="2051421632"/>
                    </a:ext>
                  </a:extLst>
                </a:gridCol>
                <a:gridCol w="1409351">
                  <a:extLst>
                    <a:ext uri="{9D8B030D-6E8A-4147-A177-3AD203B41FA5}">
                      <a16:colId xmlns:a16="http://schemas.microsoft.com/office/drawing/2014/main" val="3249520247"/>
                    </a:ext>
                  </a:extLst>
                </a:gridCol>
                <a:gridCol w="1853967">
                  <a:extLst>
                    <a:ext uri="{9D8B030D-6E8A-4147-A177-3AD203B41FA5}">
                      <a16:colId xmlns:a16="http://schemas.microsoft.com/office/drawing/2014/main" val="771470020"/>
                    </a:ext>
                  </a:extLst>
                </a:gridCol>
                <a:gridCol w="2726422">
                  <a:extLst>
                    <a:ext uri="{9D8B030D-6E8A-4147-A177-3AD203B41FA5}">
                      <a16:colId xmlns:a16="http://schemas.microsoft.com/office/drawing/2014/main" val="2378382630"/>
                    </a:ext>
                  </a:extLst>
                </a:gridCol>
                <a:gridCol w="3020036">
                  <a:extLst>
                    <a:ext uri="{9D8B030D-6E8A-4147-A177-3AD203B41FA5}">
                      <a16:colId xmlns:a16="http://schemas.microsoft.com/office/drawing/2014/main" val="1052079298"/>
                    </a:ext>
                  </a:extLst>
                </a:gridCol>
              </a:tblGrid>
              <a:tr h="0">
                <a:tc>
                  <a:txBody>
                    <a:bodyPr/>
                    <a:lstStyle/>
                    <a:p>
                      <a:pPr algn="ctr">
                        <a:lnSpc>
                          <a:spcPct val="107000"/>
                        </a:lnSpc>
                        <a:spcAft>
                          <a:spcPts val="800"/>
                        </a:spcAft>
                      </a:pPr>
                      <a:r>
                        <a:rPr lang="en-GB" sz="1100">
                          <a:effectLst/>
                        </a:rPr>
                        <a:t>Monument record</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rPr>
                        <a:t>Type</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dirty="0">
                          <a:effectLst/>
                          <a:latin typeface="Calibri" panose="020F0502020204030204" pitchFamily="34" charset="0"/>
                          <a:ea typeface="DengXian" panose="02010600030101010101" pitchFamily="2" charset="-122"/>
                          <a:cs typeface="Times New Roman" panose="02020603050405020304" pitchFamily="18" charset="0"/>
                        </a:rPr>
                        <a:t>Value</a:t>
                      </a:r>
                    </a:p>
                  </a:txBody>
                  <a:tcPr marL="68580" marR="68580" marT="0" marB="0"/>
                </a:tc>
                <a:tc>
                  <a:txBody>
                    <a:bodyPr/>
                    <a:lstStyle/>
                    <a:p>
                      <a:pPr algn="ctr">
                        <a:lnSpc>
                          <a:spcPct val="107000"/>
                        </a:lnSpc>
                        <a:spcAft>
                          <a:spcPts val="800"/>
                        </a:spcAft>
                      </a:pPr>
                      <a:r>
                        <a:rPr lang="en-GB" sz="1100" dirty="0">
                          <a:effectLst/>
                          <a:latin typeface="Calibri" panose="020F0502020204030204" pitchFamily="34" charset="0"/>
                          <a:ea typeface="DengXian" panose="02010600030101010101" pitchFamily="2" charset="-122"/>
                          <a:cs typeface="Times New Roman" panose="02020603050405020304" pitchFamily="18" charset="0"/>
                        </a:rPr>
                        <a:t>Affect likelihood?</a:t>
                      </a:r>
                    </a:p>
                  </a:txBody>
                  <a:tcPr marL="68580" marR="68580" marT="0" marB="0"/>
                </a:tc>
                <a:tc>
                  <a:txBody>
                    <a:bodyPr/>
                    <a:lstStyle/>
                    <a:p>
                      <a:pPr algn="ctr">
                        <a:lnSpc>
                          <a:spcPct val="107000"/>
                        </a:lnSpc>
                        <a:spcAft>
                          <a:spcPts val="800"/>
                        </a:spcAft>
                      </a:pPr>
                      <a:r>
                        <a:rPr lang="en-GB" sz="1100" dirty="0">
                          <a:effectLst/>
                          <a:latin typeface="Calibri" panose="020F0502020204030204" pitchFamily="34" charset="0"/>
                          <a:ea typeface="DengXian" panose="02010600030101010101" pitchFamily="2" charset="-122"/>
                          <a:cs typeface="Times New Roman" panose="02020603050405020304" pitchFamily="18" charset="0"/>
                        </a:rPr>
                        <a:t>Evaluation needed?</a:t>
                      </a:r>
                    </a:p>
                  </a:txBody>
                  <a:tcPr marL="68580" marR="68580" marT="0" marB="0"/>
                </a:tc>
                <a:extLst>
                  <a:ext uri="{0D108BD9-81ED-4DB2-BD59-A6C34878D82A}">
                    <a16:rowId xmlns:a16="http://schemas.microsoft.com/office/drawing/2014/main" val="11536878"/>
                  </a:ext>
                </a:extLst>
              </a:tr>
              <a:tr h="0">
                <a:tc>
                  <a:txBody>
                    <a:bodyPr/>
                    <a:lstStyle/>
                    <a:p>
                      <a:pPr>
                        <a:lnSpc>
                          <a:spcPct val="107000"/>
                        </a:lnSpc>
                        <a:spcAft>
                          <a:spcPts val="800"/>
                        </a:spcAft>
                      </a:pPr>
                      <a:r>
                        <a:rPr lang="en-GB" sz="1100">
                          <a:effectLst/>
                        </a:rPr>
                        <a:t>MDR14914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Burnt Mound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49022232"/>
                  </a:ext>
                </a:extLst>
              </a:tr>
              <a:tr h="0">
                <a:tc>
                  <a:txBody>
                    <a:bodyPr/>
                    <a:lstStyle/>
                    <a:p>
                      <a:pPr>
                        <a:lnSpc>
                          <a:spcPct val="107000"/>
                        </a:lnSpc>
                        <a:spcAft>
                          <a:spcPts val="800"/>
                        </a:spcAft>
                      </a:pPr>
                      <a:r>
                        <a:rPr lang="en-GB" sz="1100" dirty="0">
                          <a:effectLst/>
                        </a:rPr>
                        <a:t>MDR7132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Windmill   (site of)</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9863031"/>
                  </a:ext>
                </a:extLst>
              </a:tr>
              <a:tr h="0">
                <a:tc>
                  <a:txBody>
                    <a:bodyPr/>
                    <a:lstStyle/>
                    <a:p>
                      <a:pPr>
                        <a:lnSpc>
                          <a:spcPct val="107000"/>
                        </a:lnSpc>
                        <a:spcAft>
                          <a:spcPts val="800"/>
                        </a:spcAft>
                      </a:pPr>
                      <a:r>
                        <a:rPr lang="en-GB" sz="1100">
                          <a:effectLst/>
                        </a:rPr>
                        <a:t>MDR7133</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Quarry</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31732923"/>
                  </a:ext>
                </a:extLst>
              </a:tr>
              <a:tr h="0">
                <a:tc>
                  <a:txBody>
                    <a:bodyPr/>
                    <a:lstStyle/>
                    <a:p>
                      <a:pPr>
                        <a:lnSpc>
                          <a:spcPct val="107000"/>
                        </a:lnSpc>
                        <a:spcAft>
                          <a:spcPts val="800"/>
                        </a:spcAft>
                      </a:pPr>
                      <a:r>
                        <a:rPr lang="en-GB" sz="1100">
                          <a:effectLst/>
                        </a:rPr>
                        <a:t>MDR7137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Fish pond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65893710"/>
                  </a:ext>
                </a:extLst>
              </a:tr>
              <a:tr h="0">
                <a:tc>
                  <a:txBody>
                    <a:bodyPr/>
                    <a:lstStyle/>
                    <a:p>
                      <a:pPr>
                        <a:lnSpc>
                          <a:spcPct val="107000"/>
                        </a:lnSpc>
                        <a:spcAft>
                          <a:spcPts val="800"/>
                        </a:spcAft>
                      </a:pPr>
                      <a:r>
                        <a:rPr lang="en-GB" sz="1100">
                          <a:effectLst/>
                        </a:rPr>
                        <a:t>MDR7139</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Field boundary  (cropmark)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50565189"/>
                  </a:ext>
                </a:extLst>
              </a:tr>
              <a:tr h="0">
                <a:tc>
                  <a:txBody>
                    <a:bodyPr/>
                    <a:lstStyle/>
                    <a:p>
                      <a:pPr>
                        <a:lnSpc>
                          <a:spcPct val="107000"/>
                        </a:lnSpc>
                        <a:spcAft>
                          <a:spcPts val="800"/>
                        </a:spcAft>
                      </a:pPr>
                      <a:r>
                        <a:rPr lang="en-GB" sz="1100">
                          <a:effectLst/>
                        </a:rPr>
                        <a:t>MDR7140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97336852"/>
                  </a:ext>
                </a:extLst>
              </a:tr>
              <a:tr h="0">
                <a:tc>
                  <a:txBody>
                    <a:bodyPr/>
                    <a:lstStyle/>
                    <a:p>
                      <a:pPr>
                        <a:lnSpc>
                          <a:spcPct val="107000"/>
                        </a:lnSpc>
                        <a:spcAft>
                          <a:spcPts val="800"/>
                        </a:spcAft>
                      </a:pPr>
                      <a:r>
                        <a:rPr lang="en-GB" sz="1100">
                          <a:effectLst/>
                        </a:rPr>
                        <a:t>MDR7141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24453406"/>
                  </a:ext>
                </a:extLst>
              </a:tr>
              <a:tr h="0">
                <a:tc>
                  <a:txBody>
                    <a:bodyPr/>
                    <a:lstStyle/>
                    <a:p>
                      <a:pPr>
                        <a:lnSpc>
                          <a:spcPct val="107000"/>
                        </a:lnSpc>
                        <a:spcAft>
                          <a:spcPts val="800"/>
                        </a:spcAft>
                      </a:pPr>
                      <a:r>
                        <a:rPr lang="en-GB" sz="1100">
                          <a:effectLst/>
                        </a:rPr>
                        <a:t>MDR7143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45524899"/>
                  </a:ext>
                </a:extLst>
              </a:tr>
              <a:tr h="0">
                <a:tc>
                  <a:txBody>
                    <a:bodyPr/>
                    <a:lstStyle/>
                    <a:p>
                      <a:pPr>
                        <a:lnSpc>
                          <a:spcPct val="107000"/>
                        </a:lnSpc>
                        <a:spcAft>
                          <a:spcPts val="800"/>
                        </a:spcAft>
                      </a:pPr>
                      <a:r>
                        <a:rPr lang="en-GB" sz="1100">
                          <a:effectLst/>
                        </a:rPr>
                        <a:t>MDR7144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07930084"/>
                  </a:ext>
                </a:extLst>
              </a:tr>
              <a:tr h="0">
                <a:tc>
                  <a:txBody>
                    <a:bodyPr/>
                    <a:lstStyle/>
                    <a:p>
                      <a:pPr>
                        <a:lnSpc>
                          <a:spcPct val="107000"/>
                        </a:lnSpc>
                        <a:spcAft>
                          <a:spcPts val="800"/>
                        </a:spcAft>
                      </a:pPr>
                      <a:r>
                        <a:rPr lang="en-GB" sz="1100">
                          <a:effectLst/>
                        </a:rPr>
                        <a:t>MDR7145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Enclosure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824185052"/>
                  </a:ext>
                </a:extLst>
              </a:tr>
              <a:tr h="0">
                <a:tc>
                  <a:txBody>
                    <a:bodyPr/>
                    <a:lstStyle/>
                    <a:p>
                      <a:pPr>
                        <a:lnSpc>
                          <a:spcPct val="107000"/>
                        </a:lnSpc>
                        <a:spcAft>
                          <a:spcPts val="800"/>
                        </a:spcAft>
                      </a:pPr>
                      <a:r>
                        <a:rPr lang="en-GB" sz="1100">
                          <a:effectLst/>
                        </a:rPr>
                        <a:t>MDR7146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Barrow (cropmark)</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561085462"/>
                  </a:ext>
                </a:extLst>
              </a:tr>
            </a:tbl>
          </a:graphicData>
        </a:graphic>
      </p:graphicFrame>
    </p:spTree>
    <p:extLst>
      <p:ext uri="{BB962C8B-B14F-4D97-AF65-F5344CB8AC3E}">
        <p14:creationId xmlns:p14="http://schemas.microsoft.com/office/powerpoint/2010/main" val="3427672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707D-5D8E-44B2-9D92-4BFC9FF1A59E}"/>
              </a:ext>
            </a:extLst>
          </p:cNvPr>
          <p:cNvSpPr>
            <a:spLocks noGrp="1"/>
          </p:cNvSpPr>
          <p:nvPr>
            <p:ph type="title"/>
          </p:nvPr>
        </p:nvSpPr>
        <p:spPr/>
        <p:txBody>
          <a:bodyPr/>
          <a:lstStyle/>
          <a:p>
            <a:r>
              <a:rPr lang="en-GB"/>
              <a:t>Review of HER task</a:t>
            </a:r>
          </a:p>
        </p:txBody>
      </p:sp>
      <p:sp>
        <p:nvSpPr>
          <p:cNvPr id="3" name="Content Placeholder 2">
            <a:extLst>
              <a:ext uri="{FF2B5EF4-FFF2-40B4-BE49-F238E27FC236}">
                <a16:creationId xmlns:a16="http://schemas.microsoft.com/office/drawing/2014/main" id="{144C1E50-9568-4586-83C4-16D3885ACCB6}"/>
              </a:ext>
            </a:extLst>
          </p:cNvPr>
          <p:cNvSpPr>
            <a:spLocks noGrp="1"/>
          </p:cNvSpPr>
          <p:nvPr>
            <p:ph idx="1"/>
          </p:nvPr>
        </p:nvSpPr>
        <p:spPr/>
        <p:txBody>
          <a:bodyPr/>
          <a:lstStyle/>
          <a:p>
            <a:r>
              <a:rPr lang="en-GB" dirty="0"/>
              <a:t>Listed buildings?  (</a:t>
            </a:r>
            <a:r>
              <a:rPr lang="en-GB" dirty="0" err="1"/>
              <a:t>Woodfields</a:t>
            </a:r>
            <a:r>
              <a:rPr lang="en-GB" dirty="0"/>
              <a:t>: no HER record for house)</a:t>
            </a:r>
          </a:p>
        </p:txBody>
      </p:sp>
      <p:graphicFrame>
        <p:nvGraphicFramePr>
          <p:cNvPr id="4" name="Table 3">
            <a:extLst>
              <a:ext uri="{FF2B5EF4-FFF2-40B4-BE49-F238E27FC236}">
                <a16:creationId xmlns:a16="http://schemas.microsoft.com/office/drawing/2014/main" id="{EB841D91-50A4-4BDA-8247-6DE1A1675A2A}"/>
              </a:ext>
            </a:extLst>
          </p:cNvPr>
          <p:cNvGraphicFramePr>
            <a:graphicFrameLocks noGrp="1"/>
          </p:cNvGraphicFramePr>
          <p:nvPr>
            <p:extLst>
              <p:ext uri="{D42A27DB-BD31-4B8C-83A1-F6EECF244321}">
                <p14:modId xmlns:p14="http://schemas.microsoft.com/office/powerpoint/2010/main" val="1947685312"/>
              </p:ext>
            </p:extLst>
          </p:nvPr>
        </p:nvGraphicFramePr>
        <p:xfrm>
          <a:off x="2156650" y="3940175"/>
          <a:ext cx="5725160" cy="2236788"/>
        </p:xfrm>
        <a:graphic>
          <a:graphicData uri="http://schemas.openxmlformats.org/drawingml/2006/table">
            <a:tbl>
              <a:tblPr firstRow="1" firstCol="1" bandRow="1">
                <a:tableStyleId>{5C22544A-7EE6-4342-B048-85BDC9FD1C3A}</a:tableStyleId>
              </a:tblPr>
              <a:tblGrid>
                <a:gridCol w="1431290">
                  <a:extLst>
                    <a:ext uri="{9D8B030D-6E8A-4147-A177-3AD203B41FA5}">
                      <a16:colId xmlns:a16="http://schemas.microsoft.com/office/drawing/2014/main" val="2500295008"/>
                    </a:ext>
                  </a:extLst>
                </a:gridCol>
                <a:gridCol w="1431290">
                  <a:extLst>
                    <a:ext uri="{9D8B030D-6E8A-4147-A177-3AD203B41FA5}">
                      <a16:colId xmlns:a16="http://schemas.microsoft.com/office/drawing/2014/main" val="2258890796"/>
                    </a:ext>
                  </a:extLst>
                </a:gridCol>
                <a:gridCol w="1431290">
                  <a:extLst>
                    <a:ext uri="{9D8B030D-6E8A-4147-A177-3AD203B41FA5}">
                      <a16:colId xmlns:a16="http://schemas.microsoft.com/office/drawing/2014/main" val="1432051672"/>
                    </a:ext>
                  </a:extLst>
                </a:gridCol>
                <a:gridCol w="1431290">
                  <a:extLst>
                    <a:ext uri="{9D8B030D-6E8A-4147-A177-3AD203B41FA5}">
                      <a16:colId xmlns:a16="http://schemas.microsoft.com/office/drawing/2014/main" val="3478536520"/>
                    </a:ext>
                  </a:extLst>
                </a:gridCol>
              </a:tblGrid>
              <a:tr h="0">
                <a:tc>
                  <a:txBody>
                    <a:bodyPr/>
                    <a:lstStyle/>
                    <a:p>
                      <a:pPr algn="ctr">
                        <a:lnSpc>
                          <a:spcPct val="107000"/>
                        </a:lnSpc>
                        <a:spcAft>
                          <a:spcPts val="800"/>
                        </a:spcAft>
                      </a:pPr>
                      <a:r>
                        <a:rPr lang="en-GB" sz="1100">
                          <a:effectLst/>
                        </a:rPr>
                        <a:t>Monument record</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Type</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Period</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Notes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90405410"/>
                  </a:ext>
                </a:extLst>
              </a:tr>
              <a:tr h="0">
                <a:tc>
                  <a:txBody>
                    <a:bodyPr/>
                    <a:lstStyle/>
                    <a:p>
                      <a:pPr>
                        <a:lnSpc>
                          <a:spcPct val="107000"/>
                        </a:lnSpc>
                        <a:spcAft>
                          <a:spcPts val="800"/>
                        </a:spcAft>
                      </a:pPr>
                      <a:r>
                        <a:rPr lang="en-GB" sz="1100">
                          <a:effectLst/>
                        </a:rPr>
                        <a:t>MDR14914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Burnt Mound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Prehistoric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27489878"/>
                  </a:ext>
                </a:extLst>
              </a:tr>
              <a:tr h="0">
                <a:tc>
                  <a:txBody>
                    <a:bodyPr/>
                    <a:lstStyle/>
                    <a:p>
                      <a:pPr>
                        <a:lnSpc>
                          <a:spcPct val="107000"/>
                        </a:lnSpc>
                        <a:spcAft>
                          <a:spcPts val="800"/>
                        </a:spcAft>
                      </a:pPr>
                      <a:r>
                        <a:rPr lang="en-GB" sz="1100">
                          <a:effectLst/>
                        </a:rPr>
                        <a:t>MDR7132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Windmill   (site of)</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089020875"/>
                  </a:ext>
                </a:extLst>
              </a:tr>
              <a:tr h="0">
                <a:tc>
                  <a:txBody>
                    <a:bodyPr/>
                    <a:lstStyle/>
                    <a:p>
                      <a:pPr>
                        <a:lnSpc>
                          <a:spcPct val="107000"/>
                        </a:lnSpc>
                        <a:spcAft>
                          <a:spcPts val="800"/>
                        </a:spcAft>
                      </a:pPr>
                      <a:r>
                        <a:rPr lang="en-GB" sz="1100">
                          <a:effectLst/>
                        </a:rPr>
                        <a:t>MDR7133</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Quarry</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84626322"/>
                  </a:ext>
                </a:extLst>
              </a:tr>
              <a:tr h="0">
                <a:tc>
                  <a:txBody>
                    <a:bodyPr/>
                    <a:lstStyle/>
                    <a:p>
                      <a:pPr>
                        <a:lnSpc>
                          <a:spcPct val="107000"/>
                        </a:lnSpc>
                        <a:spcAft>
                          <a:spcPts val="800"/>
                        </a:spcAft>
                      </a:pPr>
                      <a:r>
                        <a:rPr lang="en-GB" sz="1100">
                          <a:effectLst/>
                        </a:rPr>
                        <a:t>MDR7137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Fish pond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Post medieval</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01445510"/>
                  </a:ext>
                </a:extLst>
              </a:tr>
              <a:tr h="0">
                <a:tc>
                  <a:txBody>
                    <a:bodyPr/>
                    <a:lstStyle/>
                    <a:p>
                      <a:pPr>
                        <a:lnSpc>
                          <a:spcPct val="107000"/>
                        </a:lnSpc>
                        <a:spcAft>
                          <a:spcPts val="800"/>
                        </a:spcAft>
                      </a:pPr>
                      <a:r>
                        <a:rPr lang="en-GB" sz="1100">
                          <a:effectLst/>
                        </a:rPr>
                        <a:t>MDR7139</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Field boundary  (cropmark)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19974512"/>
                  </a:ext>
                </a:extLst>
              </a:tr>
              <a:tr h="0">
                <a:tc>
                  <a:txBody>
                    <a:bodyPr/>
                    <a:lstStyle/>
                    <a:p>
                      <a:pPr>
                        <a:lnSpc>
                          <a:spcPct val="107000"/>
                        </a:lnSpc>
                        <a:spcAft>
                          <a:spcPts val="800"/>
                        </a:spcAft>
                      </a:pPr>
                      <a:r>
                        <a:rPr lang="en-GB" sz="1100">
                          <a:effectLst/>
                        </a:rPr>
                        <a:t>MDR7140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33801329"/>
                  </a:ext>
                </a:extLst>
              </a:tr>
              <a:tr h="0">
                <a:tc>
                  <a:txBody>
                    <a:bodyPr/>
                    <a:lstStyle/>
                    <a:p>
                      <a:pPr>
                        <a:lnSpc>
                          <a:spcPct val="107000"/>
                        </a:lnSpc>
                        <a:spcAft>
                          <a:spcPts val="800"/>
                        </a:spcAft>
                      </a:pPr>
                      <a:r>
                        <a:rPr lang="en-GB" sz="1100">
                          <a:effectLst/>
                        </a:rPr>
                        <a:t>MDR7141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52934484"/>
                  </a:ext>
                </a:extLst>
              </a:tr>
              <a:tr h="0">
                <a:tc>
                  <a:txBody>
                    <a:bodyPr/>
                    <a:lstStyle/>
                    <a:p>
                      <a:pPr>
                        <a:lnSpc>
                          <a:spcPct val="107000"/>
                        </a:lnSpc>
                        <a:spcAft>
                          <a:spcPts val="800"/>
                        </a:spcAft>
                      </a:pPr>
                      <a:r>
                        <a:rPr lang="en-GB" sz="1100">
                          <a:effectLst/>
                        </a:rPr>
                        <a:t>MDR7143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40580995"/>
                  </a:ext>
                </a:extLst>
              </a:tr>
              <a:tr h="0">
                <a:tc>
                  <a:txBody>
                    <a:bodyPr/>
                    <a:lstStyle/>
                    <a:p>
                      <a:pPr>
                        <a:lnSpc>
                          <a:spcPct val="107000"/>
                        </a:lnSpc>
                        <a:spcAft>
                          <a:spcPts val="800"/>
                        </a:spcAft>
                      </a:pPr>
                      <a:r>
                        <a:rPr lang="en-GB" sz="1100">
                          <a:effectLst/>
                        </a:rPr>
                        <a:t>MDR7144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06684320"/>
                  </a:ext>
                </a:extLst>
              </a:tr>
              <a:tr h="0">
                <a:tc>
                  <a:txBody>
                    <a:bodyPr/>
                    <a:lstStyle/>
                    <a:p>
                      <a:pPr>
                        <a:lnSpc>
                          <a:spcPct val="107000"/>
                        </a:lnSpc>
                        <a:spcAft>
                          <a:spcPts val="800"/>
                        </a:spcAft>
                      </a:pPr>
                      <a:r>
                        <a:rPr lang="en-GB" sz="1100">
                          <a:effectLst/>
                        </a:rPr>
                        <a:t>MDR7145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Enclosure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(medieval)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6889355"/>
                  </a:ext>
                </a:extLst>
              </a:tr>
              <a:tr h="0">
                <a:tc>
                  <a:txBody>
                    <a:bodyPr/>
                    <a:lstStyle/>
                    <a:p>
                      <a:pPr>
                        <a:lnSpc>
                          <a:spcPct val="107000"/>
                        </a:lnSpc>
                        <a:spcAft>
                          <a:spcPts val="800"/>
                        </a:spcAft>
                      </a:pPr>
                      <a:r>
                        <a:rPr lang="en-GB" sz="1100">
                          <a:effectLst/>
                        </a:rPr>
                        <a:t>MDR7146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Barrow (cropmark)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80848459"/>
                  </a:ext>
                </a:extLst>
              </a:tr>
            </a:tbl>
          </a:graphicData>
        </a:graphic>
      </p:graphicFrame>
      <p:sp>
        <p:nvSpPr>
          <p:cNvPr id="5" name="Rectangle 1">
            <a:extLst>
              <a:ext uri="{FF2B5EF4-FFF2-40B4-BE49-F238E27FC236}">
                <a16:creationId xmlns:a16="http://schemas.microsoft.com/office/drawing/2014/main" id="{5E69B980-D2ED-4C6D-829E-15B059976CF6}"/>
              </a:ext>
            </a:extLst>
          </p:cNvPr>
          <p:cNvSpPr>
            <a:spLocks noChangeArrowheads="1"/>
          </p:cNvSpPr>
          <p:nvPr/>
        </p:nvSpPr>
        <p:spPr bwMode="auto">
          <a:xfrm>
            <a:off x="2156968" y="3940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161129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407C-8EBD-85D3-D55D-EE518A46FA89}"/>
              </a:ext>
            </a:extLst>
          </p:cNvPr>
          <p:cNvSpPr>
            <a:spLocks noGrp="1"/>
          </p:cNvSpPr>
          <p:nvPr>
            <p:ph type="title"/>
          </p:nvPr>
        </p:nvSpPr>
        <p:spPr/>
        <p:txBody>
          <a:bodyPr/>
          <a:lstStyle/>
          <a:p>
            <a:r>
              <a:rPr lang="en-GB" dirty="0"/>
              <a:t>Archaeological desk-based assessments</a:t>
            </a:r>
          </a:p>
        </p:txBody>
      </p:sp>
      <p:sp>
        <p:nvSpPr>
          <p:cNvPr id="3" name="Content Placeholder 2">
            <a:extLst>
              <a:ext uri="{FF2B5EF4-FFF2-40B4-BE49-F238E27FC236}">
                <a16:creationId xmlns:a16="http://schemas.microsoft.com/office/drawing/2014/main" id="{3A48F55C-14F6-DFFA-1E89-D845F606CF0B}"/>
              </a:ext>
            </a:extLst>
          </p:cNvPr>
          <p:cNvSpPr>
            <a:spLocks noGrp="1"/>
          </p:cNvSpPr>
          <p:nvPr>
            <p:ph idx="1"/>
          </p:nvPr>
        </p:nvSpPr>
        <p:spPr/>
        <p:txBody>
          <a:bodyPr/>
          <a:lstStyle/>
          <a:p>
            <a:r>
              <a:rPr lang="en-GB" dirty="0"/>
              <a:t>Usually first step in development response</a:t>
            </a:r>
          </a:p>
          <a:p>
            <a:r>
              <a:rPr lang="en-GB" dirty="0"/>
              <a:t>Scope – HER, finds, maps, archives, APs, geophysics, site visit, local experts?</a:t>
            </a:r>
          </a:p>
          <a:p>
            <a:r>
              <a:rPr lang="en-GB" dirty="0"/>
              <a:t>Criticisms: narrow range of sources; simplistic use of HERs</a:t>
            </a:r>
          </a:p>
          <a:p>
            <a:r>
              <a:rPr lang="en-GB" dirty="0"/>
              <a:t>Significance (importance of site)</a:t>
            </a:r>
          </a:p>
          <a:p>
            <a:r>
              <a:rPr lang="en-GB" dirty="0"/>
              <a:t>Severity of impact</a:t>
            </a:r>
          </a:p>
          <a:p>
            <a:r>
              <a:rPr lang="en-GB" dirty="0"/>
              <a:t>Response – exclude/protect, mitigate</a:t>
            </a:r>
          </a:p>
          <a:p>
            <a:endParaRPr lang="en-GB" dirty="0"/>
          </a:p>
        </p:txBody>
      </p:sp>
    </p:spTree>
    <p:extLst>
      <p:ext uri="{BB962C8B-B14F-4D97-AF65-F5344CB8AC3E}">
        <p14:creationId xmlns:p14="http://schemas.microsoft.com/office/powerpoint/2010/main" val="1551762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51D17-AC89-4E54-9FB1-685ED918758F}"/>
              </a:ext>
            </a:extLst>
          </p:cNvPr>
          <p:cNvSpPr>
            <a:spLocks noGrp="1"/>
          </p:cNvSpPr>
          <p:nvPr>
            <p:ph type="title"/>
          </p:nvPr>
        </p:nvSpPr>
        <p:spPr/>
        <p:txBody>
          <a:bodyPr/>
          <a:lstStyle/>
          <a:p>
            <a:r>
              <a:rPr lang="en-GB"/>
              <a:t>CIFA standards</a:t>
            </a:r>
          </a:p>
        </p:txBody>
      </p:sp>
      <p:sp>
        <p:nvSpPr>
          <p:cNvPr id="3" name="Content Placeholder 2">
            <a:extLst>
              <a:ext uri="{FF2B5EF4-FFF2-40B4-BE49-F238E27FC236}">
                <a16:creationId xmlns:a16="http://schemas.microsoft.com/office/drawing/2014/main" id="{97A28E50-3DE1-4FD5-BE95-C64214DE9BC7}"/>
              </a:ext>
            </a:extLst>
          </p:cNvPr>
          <p:cNvSpPr>
            <a:spLocks noGrp="1"/>
          </p:cNvSpPr>
          <p:nvPr>
            <p:ph idx="1"/>
          </p:nvPr>
        </p:nvSpPr>
        <p:spPr/>
        <p:txBody>
          <a:bodyPr>
            <a:normAutofit lnSpcReduction="10000"/>
          </a:bodyPr>
          <a:lstStyle/>
          <a:p>
            <a:pPr marL="0" indent="0">
              <a:buNone/>
            </a:pPr>
            <a:r>
              <a:rPr lang="en-GB" dirty="0">
                <a:hlinkClick r:id="rId2"/>
              </a:rPr>
              <a:t>https://www.archaeologists.net/codes/cifa</a:t>
            </a:r>
            <a:endParaRPr lang="en-GB" dirty="0"/>
          </a:p>
          <a:p>
            <a:pPr marL="0" indent="0">
              <a:buNone/>
            </a:pPr>
            <a:endParaRPr lang="en-GB" dirty="0"/>
          </a:p>
          <a:p>
            <a:pPr marL="0" indent="0">
              <a:buNone/>
            </a:pPr>
            <a:r>
              <a:rPr lang="en-GB" dirty="0"/>
              <a:t>Types of project</a:t>
            </a:r>
          </a:p>
          <a:p>
            <a:pPr marL="0" indent="0">
              <a:buNone/>
            </a:pPr>
            <a:r>
              <a:rPr lang="en-GB" dirty="0"/>
              <a:t>Standard</a:t>
            </a:r>
          </a:p>
          <a:p>
            <a:pPr marL="0" indent="0">
              <a:buNone/>
            </a:pPr>
            <a:r>
              <a:rPr lang="en-GB" dirty="0"/>
              <a:t>Guidance</a:t>
            </a:r>
          </a:p>
          <a:p>
            <a:pPr marL="0" indent="0">
              <a:buNone/>
            </a:pPr>
            <a:endParaRPr lang="en-GB" dirty="0"/>
          </a:p>
          <a:p>
            <a:pPr marL="0" indent="0">
              <a:buNone/>
            </a:pPr>
            <a:r>
              <a:rPr lang="en-GB" dirty="0"/>
              <a:t>Identify ethical and professional behaviour in conducting a project</a:t>
            </a:r>
          </a:p>
          <a:p>
            <a:pPr marL="0" indent="0">
              <a:buNone/>
            </a:pPr>
            <a:r>
              <a:rPr lang="en-GB" dirty="0"/>
              <a:t>Accountability of individuals and organisations</a:t>
            </a:r>
          </a:p>
          <a:p>
            <a:pPr marL="0" indent="0">
              <a:buNone/>
            </a:pPr>
            <a:r>
              <a:rPr lang="en-GB" dirty="0"/>
              <a:t>Binding on </a:t>
            </a:r>
            <a:r>
              <a:rPr lang="en-GB" dirty="0" err="1"/>
              <a:t>MCIfAs</a:t>
            </a:r>
            <a:r>
              <a:rPr lang="en-GB" dirty="0"/>
              <a:t>  and work done by ROs</a:t>
            </a:r>
          </a:p>
        </p:txBody>
      </p:sp>
      <p:pic>
        <p:nvPicPr>
          <p:cNvPr id="5" name="Picture 4">
            <a:extLst>
              <a:ext uri="{FF2B5EF4-FFF2-40B4-BE49-F238E27FC236}">
                <a16:creationId xmlns:a16="http://schemas.microsoft.com/office/drawing/2014/main" id="{95DF0698-9781-4816-83BC-54DB16DF3E44}"/>
              </a:ext>
            </a:extLst>
          </p:cNvPr>
          <p:cNvPicPr>
            <a:picLocks noChangeAspect="1"/>
          </p:cNvPicPr>
          <p:nvPr/>
        </p:nvPicPr>
        <p:blipFill>
          <a:blip r:embed="rId3"/>
          <a:stretch>
            <a:fillRect/>
          </a:stretch>
        </p:blipFill>
        <p:spPr>
          <a:xfrm>
            <a:off x="5234474" y="2595562"/>
            <a:ext cx="6267226" cy="1862079"/>
          </a:xfrm>
          <a:prstGeom prst="rect">
            <a:avLst/>
          </a:prstGeom>
        </p:spPr>
      </p:pic>
    </p:spTree>
    <p:extLst>
      <p:ext uri="{BB962C8B-B14F-4D97-AF65-F5344CB8AC3E}">
        <p14:creationId xmlns:p14="http://schemas.microsoft.com/office/powerpoint/2010/main" val="2500532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C834-170C-455E-A8E0-67DA4D448C6D}"/>
              </a:ext>
            </a:extLst>
          </p:cNvPr>
          <p:cNvSpPr>
            <a:spLocks noGrp="1"/>
          </p:cNvSpPr>
          <p:nvPr>
            <p:ph type="title"/>
          </p:nvPr>
        </p:nvSpPr>
        <p:spPr/>
        <p:txBody>
          <a:bodyPr/>
          <a:lstStyle/>
          <a:p>
            <a:r>
              <a:rPr lang="en-GB"/>
              <a:t>Roles in planning</a:t>
            </a:r>
          </a:p>
        </p:txBody>
      </p:sp>
      <p:sp>
        <p:nvSpPr>
          <p:cNvPr id="3" name="Content Placeholder 2">
            <a:extLst>
              <a:ext uri="{FF2B5EF4-FFF2-40B4-BE49-F238E27FC236}">
                <a16:creationId xmlns:a16="http://schemas.microsoft.com/office/drawing/2014/main" id="{5BE3A3DC-C5E3-403D-B7D7-19C28BAB33D6}"/>
              </a:ext>
            </a:extLst>
          </p:cNvPr>
          <p:cNvSpPr>
            <a:spLocks noGrp="1"/>
          </p:cNvSpPr>
          <p:nvPr>
            <p:ph idx="1"/>
          </p:nvPr>
        </p:nvSpPr>
        <p:spPr/>
        <p:txBody>
          <a:bodyPr/>
          <a:lstStyle/>
          <a:p>
            <a:r>
              <a:rPr lang="en-GB" dirty="0"/>
              <a:t>Planning Officer/Case Officer</a:t>
            </a:r>
          </a:p>
          <a:p>
            <a:r>
              <a:rPr lang="en-GB" dirty="0"/>
              <a:t>Planning committee</a:t>
            </a:r>
          </a:p>
          <a:p>
            <a:r>
              <a:rPr lang="en-GB" dirty="0"/>
              <a:t>Archaeological adviser (inhouse/ external) (Curator)</a:t>
            </a:r>
          </a:p>
          <a:p>
            <a:r>
              <a:rPr lang="en-GB" dirty="0"/>
              <a:t>Statutory consultees: CBA, SPAB, Victorian Society etc, Historic England, Gardens Trust</a:t>
            </a:r>
          </a:p>
          <a:p>
            <a:r>
              <a:rPr lang="en-GB" dirty="0"/>
              <a:t>Developer- consultant, contractor(s)</a:t>
            </a:r>
          </a:p>
          <a:p>
            <a:r>
              <a:rPr lang="en-GB" dirty="0"/>
              <a:t>Planning Inspector</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01853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772AE-2131-447C-93CF-E16A83447431}"/>
              </a:ext>
            </a:extLst>
          </p:cNvPr>
          <p:cNvSpPr>
            <a:spLocks noGrp="1"/>
          </p:cNvSpPr>
          <p:nvPr>
            <p:ph type="title"/>
          </p:nvPr>
        </p:nvSpPr>
        <p:spPr/>
        <p:txBody>
          <a:bodyPr/>
          <a:lstStyle/>
          <a:p>
            <a:r>
              <a:rPr lang="en-GB"/>
              <a:t>Pre-determination</a:t>
            </a:r>
          </a:p>
        </p:txBody>
      </p:sp>
      <p:sp>
        <p:nvSpPr>
          <p:cNvPr id="3" name="Content Placeholder 2">
            <a:extLst>
              <a:ext uri="{FF2B5EF4-FFF2-40B4-BE49-F238E27FC236}">
                <a16:creationId xmlns:a16="http://schemas.microsoft.com/office/drawing/2014/main" id="{8A57D453-4007-468A-8C79-1907C4164F09}"/>
              </a:ext>
            </a:extLst>
          </p:cNvPr>
          <p:cNvSpPr>
            <a:spLocks noGrp="1"/>
          </p:cNvSpPr>
          <p:nvPr>
            <p:ph idx="1"/>
          </p:nvPr>
        </p:nvSpPr>
        <p:spPr/>
        <p:txBody>
          <a:bodyPr/>
          <a:lstStyle/>
          <a:p>
            <a:r>
              <a:rPr lang="en-GB" dirty="0"/>
              <a:t>Scoping </a:t>
            </a:r>
          </a:p>
          <a:p>
            <a:r>
              <a:rPr lang="en-GB" dirty="0"/>
              <a:t>May be multiple documents</a:t>
            </a:r>
          </a:p>
          <a:p>
            <a:r>
              <a:rPr lang="en-GB" dirty="0"/>
              <a:t>Crossover with consultees</a:t>
            </a:r>
          </a:p>
          <a:p>
            <a:r>
              <a:rPr lang="en-GB" dirty="0"/>
              <a:t>Public documents</a:t>
            </a:r>
          </a:p>
          <a:p>
            <a:endParaRPr lang="en-GB" dirty="0"/>
          </a:p>
        </p:txBody>
      </p:sp>
    </p:spTree>
    <p:extLst>
      <p:ext uri="{BB962C8B-B14F-4D97-AF65-F5344CB8AC3E}">
        <p14:creationId xmlns:p14="http://schemas.microsoft.com/office/powerpoint/2010/main" val="319700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A1A4-D2E8-4D18-BF19-0888CEAD5017}"/>
              </a:ext>
            </a:extLst>
          </p:cNvPr>
          <p:cNvSpPr>
            <a:spLocks noGrp="1"/>
          </p:cNvSpPr>
          <p:nvPr>
            <p:ph type="title"/>
          </p:nvPr>
        </p:nvSpPr>
        <p:spPr/>
        <p:txBody>
          <a:bodyPr/>
          <a:lstStyle/>
          <a:p>
            <a:r>
              <a:rPr lang="en-GB"/>
              <a:t>Appeals and public inquiries</a:t>
            </a:r>
          </a:p>
        </p:txBody>
      </p:sp>
      <p:sp>
        <p:nvSpPr>
          <p:cNvPr id="3" name="Content Placeholder 2">
            <a:extLst>
              <a:ext uri="{FF2B5EF4-FFF2-40B4-BE49-F238E27FC236}">
                <a16:creationId xmlns:a16="http://schemas.microsoft.com/office/drawing/2014/main" id="{B78EB3BE-7CA9-4FE0-8C16-3810C5F37CD8}"/>
              </a:ext>
            </a:extLst>
          </p:cNvPr>
          <p:cNvSpPr>
            <a:spLocks noGrp="1"/>
          </p:cNvSpPr>
          <p:nvPr>
            <p:ph idx="1"/>
          </p:nvPr>
        </p:nvSpPr>
        <p:spPr/>
        <p:txBody>
          <a:bodyPr/>
          <a:lstStyle/>
          <a:p>
            <a:r>
              <a:rPr lang="en-GB"/>
              <a:t>Planning inspector</a:t>
            </a:r>
          </a:p>
          <a:p>
            <a:r>
              <a:rPr lang="en-GB"/>
              <a:t>Basis of opinion</a:t>
            </a:r>
          </a:p>
          <a:p>
            <a:r>
              <a:rPr lang="en-GB"/>
              <a:t>Numbered paragraphs</a:t>
            </a:r>
          </a:p>
          <a:p>
            <a:r>
              <a:rPr lang="en-GB"/>
              <a:t>Timeline</a:t>
            </a:r>
          </a:p>
          <a:p>
            <a:r>
              <a:rPr lang="en-GB"/>
              <a:t>Annexes</a:t>
            </a:r>
          </a:p>
          <a:p>
            <a:r>
              <a:rPr lang="en-GB"/>
              <a:t>Appeal team structure</a:t>
            </a:r>
          </a:p>
          <a:p>
            <a:r>
              <a:rPr lang="en-GB"/>
              <a:t>Time/money</a:t>
            </a:r>
          </a:p>
        </p:txBody>
      </p:sp>
    </p:spTree>
    <p:extLst>
      <p:ext uri="{BB962C8B-B14F-4D97-AF65-F5344CB8AC3E}">
        <p14:creationId xmlns:p14="http://schemas.microsoft.com/office/powerpoint/2010/main" val="249273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0E005-3C4B-4EFE-8B2C-37E79B4D82FE}"/>
              </a:ext>
            </a:extLst>
          </p:cNvPr>
          <p:cNvSpPr>
            <a:spLocks noGrp="1"/>
          </p:cNvSpPr>
          <p:nvPr>
            <p:ph type="title"/>
          </p:nvPr>
        </p:nvSpPr>
        <p:spPr/>
        <p:txBody>
          <a:bodyPr/>
          <a:lstStyle/>
          <a:p>
            <a:r>
              <a:rPr lang="en-GB"/>
              <a:t>Post-consent</a:t>
            </a:r>
          </a:p>
        </p:txBody>
      </p:sp>
      <p:sp>
        <p:nvSpPr>
          <p:cNvPr id="3" name="Content Placeholder 2">
            <a:extLst>
              <a:ext uri="{FF2B5EF4-FFF2-40B4-BE49-F238E27FC236}">
                <a16:creationId xmlns:a16="http://schemas.microsoft.com/office/drawing/2014/main" id="{05A980D0-C36F-467B-81CF-5759B3104FB4}"/>
              </a:ext>
            </a:extLst>
          </p:cNvPr>
          <p:cNvSpPr>
            <a:spLocks noGrp="1"/>
          </p:cNvSpPr>
          <p:nvPr>
            <p:ph idx="1"/>
          </p:nvPr>
        </p:nvSpPr>
        <p:spPr/>
        <p:txBody>
          <a:bodyPr/>
          <a:lstStyle/>
          <a:p>
            <a:pPr marL="0" indent="0">
              <a:buNone/>
            </a:pPr>
            <a:r>
              <a:rPr lang="en-GB" dirty="0"/>
              <a:t>Conditions:</a:t>
            </a:r>
          </a:p>
          <a:p>
            <a:r>
              <a:rPr lang="en-GB" dirty="0"/>
              <a:t>Various standard wording (drafted by case officer)</a:t>
            </a:r>
          </a:p>
          <a:p>
            <a:r>
              <a:rPr lang="en-GB" dirty="0"/>
              <a:t>Written Scheme of Investigation</a:t>
            </a:r>
          </a:p>
          <a:p>
            <a:r>
              <a:rPr lang="en-GB" dirty="0"/>
              <a:t>Watching brief</a:t>
            </a:r>
          </a:p>
          <a:p>
            <a:endParaRPr lang="en-GB" dirty="0"/>
          </a:p>
          <a:p>
            <a:r>
              <a:rPr lang="en-GB" dirty="0"/>
              <a:t>Conditions discharged once met (property sale)</a:t>
            </a:r>
          </a:p>
          <a:p>
            <a:r>
              <a:rPr lang="en-GB" dirty="0"/>
              <a:t>Enforcement of conditions </a:t>
            </a:r>
            <a:r>
              <a:rPr lang="en-GB" dirty="0">
                <a:hlinkClick r:id="rId2"/>
              </a:rPr>
              <a:t>https://www.gov.uk/guidance/ensuring-effective-enforcement</a:t>
            </a:r>
            <a:endParaRPr lang="en-GB" dirty="0"/>
          </a:p>
          <a:p>
            <a:endParaRPr lang="en-GB" dirty="0"/>
          </a:p>
        </p:txBody>
      </p:sp>
      <p:pic>
        <p:nvPicPr>
          <p:cNvPr id="5" name="Picture 4">
            <a:extLst>
              <a:ext uri="{FF2B5EF4-FFF2-40B4-BE49-F238E27FC236}">
                <a16:creationId xmlns:a16="http://schemas.microsoft.com/office/drawing/2014/main" id="{10777571-3727-46F6-A5CC-E3EB45EB2E0F}"/>
              </a:ext>
            </a:extLst>
          </p:cNvPr>
          <p:cNvPicPr>
            <a:picLocks noChangeAspect="1"/>
          </p:cNvPicPr>
          <p:nvPr/>
        </p:nvPicPr>
        <p:blipFill>
          <a:blip r:embed="rId3"/>
          <a:stretch>
            <a:fillRect/>
          </a:stretch>
        </p:blipFill>
        <p:spPr>
          <a:xfrm>
            <a:off x="8396896" y="681037"/>
            <a:ext cx="3795104" cy="4013492"/>
          </a:xfrm>
          <a:prstGeom prst="rect">
            <a:avLst/>
          </a:prstGeom>
        </p:spPr>
      </p:pic>
    </p:spTree>
    <p:extLst>
      <p:ext uri="{BB962C8B-B14F-4D97-AF65-F5344CB8AC3E}">
        <p14:creationId xmlns:p14="http://schemas.microsoft.com/office/powerpoint/2010/main" val="3357353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C83A-01BA-4B9C-A72B-681A6EBB82B8}"/>
              </a:ext>
            </a:extLst>
          </p:cNvPr>
          <p:cNvSpPr>
            <a:spLocks noGrp="1"/>
          </p:cNvSpPr>
          <p:nvPr>
            <p:ph type="title"/>
          </p:nvPr>
        </p:nvSpPr>
        <p:spPr/>
        <p:txBody>
          <a:bodyPr/>
          <a:lstStyle/>
          <a:p>
            <a:r>
              <a:rPr lang="en-GB" dirty="0"/>
              <a:t>Standard conditions</a:t>
            </a:r>
          </a:p>
        </p:txBody>
      </p:sp>
      <p:sp>
        <p:nvSpPr>
          <p:cNvPr id="3" name="Content Placeholder 2">
            <a:extLst>
              <a:ext uri="{FF2B5EF4-FFF2-40B4-BE49-F238E27FC236}">
                <a16:creationId xmlns:a16="http://schemas.microsoft.com/office/drawing/2014/main" id="{742D2700-0259-4303-ACBA-01A9D951B28A}"/>
              </a:ext>
            </a:extLst>
          </p:cNvPr>
          <p:cNvSpPr>
            <a:spLocks noGrp="1"/>
          </p:cNvSpPr>
          <p:nvPr>
            <p:ph idx="1"/>
          </p:nvPr>
        </p:nvSpPr>
        <p:spPr/>
        <p:txBody>
          <a:bodyPr>
            <a:normAutofit fontScale="92500" lnSpcReduction="10000"/>
          </a:bodyPr>
          <a:lstStyle/>
          <a:p>
            <a:pPr marL="0" indent="0">
              <a:buNone/>
            </a:pPr>
            <a:r>
              <a:rPr lang="en-GB" sz="1000" b="0" i="0" dirty="0">
                <a:solidFill>
                  <a:srgbClr val="606060"/>
                </a:solidFill>
                <a:effectLst/>
                <a:latin typeface="Arial" panose="020B0604020202020204" pitchFamily="34" charset="0"/>
                <a:hlinkClick r:id="rId2"/>
              </a:rPr>
              <a:t>https://www.algao.org.uk/responses/model_planning_conditions_01-03-2010</a:t>
            </a:r>
            <a:endParaRPr lang="en-GB" sz="1000" b="0" i="0" dirty="0">
              <a:solidFill>
                <a:srgbClr val="606060"/>
              </a:solidFill>
              <a:effectLst/>
              <a:latin typeface="Arial" panose="020B0604020202020204" pitchFamily="34" charset="0"/>
            </a:endParaRPr>
          </a:p>
          <a:p>
            <a:r>
              <a:rPr lang="en-GB" sz="1400" dirty="0">
                <a:solidFill>
                  <a:srgbClr val="606060"/>
                </a:solidFill>
                <a:latin typeface="Arial" panose="020B0604020202020204" pitchFamily="34" charset="0"/>
              </a:rPr>
              <a:t>The developer shall afford access at all reasonable times to any archaeologist</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nominated by the local planning authority and shall allow him to observe the</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excavations and record items of interest and finds.</a:t>
            </a:r>
          </a:p>
          <a:p>
            <a:r>
              <a:rPr lang="en-GB" sz="1400" dirty="0">
                <a:solidFill>
                  <a:srgbClr val="606060"/>
                </a:solidFill>
                <a:latin typeface="Arial" panose="020B0604020202020204" pitchFamily="34" charset="0"/>
              </a:rPr>
              <a:t>No development shall take place within the area indicated until the applicant or</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their agents or their successors in title has secured the implementation of a</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programme of archaeological work in accordance with a written scheme of</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investigation which has been submitted by the applicant and approved in writing</a:t>
            </a:r>
            <a:br>
              <a:rPr lang="en-GB" sz="1400" dirty="0">
                <a:solidFill>
                  <a:srgbClr val="606060"/>
                </a:solidFill>
                <a:latin typeface="Arial" panose="020B0604020202020204" pitchFamily="34" charset="0"/>
              </a:rPr>
            </a:br>
            <a:r>
              <a:rPr lang="en-GB" sz="1400" dirty="0">
                <a:solidFill>
                  <a:srgbClr val="606060"/>
                </a:solidFill>
                <a:latin typeface="Arial" panose="020B0604020202020204" pitchFamily="34" charset="0"/>
              </a:rPr>
              <a:t>by the local planning authority</a:t>
            </a:r>
          </a:p>
          <a:p>
            <a:pPr algn="l"/>
            <a:r>
              <a:rPr lang="en-GB" sz="1400" b="0" i="0" dirty="0">
                <a:solidFill>
                  <a:srgbClr val="606060"/>
                </a:solidFill>
                <a:effectLst/>
                <a:latin typeface="Arial" panose="020B0604020202020204" pitchFamily="34" charset="0"/>
              </a:rPr>
              <a:t>Before any works hereby permitted are begun, details of the [basement, foundations, piling configuration, drainage and services], to include a detailed design and method statement, shall be submitted to and approved in writing by the Local Planning Authority, such details to show the preservation of surviving archaeological remains which are to remain in situ. Unless otherwise approved in writing by the Local Planning Authority, the basement, foundations and piling configuration shall be constructed in accordance with the details set out on drawings numbered [xxx] and the method statement approved by the Local Planning Authority.</a:t>
            </a:r>
          </a:p>
          <a:p>
            <a:pPr algn="l"/>
            <a:r>
              <a:rPr lang="en-GB" sz="1400" dirty="0">
                <a:solidFill>
                  <a:srgbClr val="606060"/>
                </a:solidFill>
                <a:latin typeface="Arial" panose="020B0604020202020204" pitchFamily="34" charset="0"/>
              </a:rPr>
              <a:t>Any historic or archaeological features not previously identified which are revealed when carrying out the development hereby permitted shall be retained in-situ and reported to the local Planning authority in writing within [..] working days. Works shall be halted in the area/part of the building affected until provision has been made for the retention and/or recording in accordance with details submitted to and approved in writing by the local planning authority.</a:t>
            </a:r>
          </a:p>
          <a:p>
            <a:pPr algn="l"/>
            <a:r>
              <a:rPr lang="en-GB" sz="1400" dirty="0">
                <a:solidFill>
                  <a:srgbClr val="606060"/>
                </a:solidFill>
                <a:latin typeface="Arial" panose="020B0604020202020204" pitchFamily="34" charset="0"/>
              </a:rPr>
              <a:t>“No development to which this permission (or consent) relates shall commence until an appropriat</a:t>
            </a:r>
            <a:r>
              <a:rPr lang="en-GB" sz="1400" b="0" i="0" dirty="0">
                <a:solidFill>
                  <a:srgbClr val="606060"/>
                </a:solidFill>
                <a:effectLst/>
                <a:latin typeface="Arial" panose="020B0604020202020204" pitchFamily="34" charset="0"/>
              </a:rPr>
              <a:t>e programme of historic building recording and analysis has been secured and implemented in accordance with a written scheme of investigation which has been submitted to and approved in writing by the local planning authority. The development shall be carried out at all times in strict accordance with the approved scheme, or such other details as may be subsequently agreed in writing by the District Planning Authority.” </a:t>
            </a:r>
          </a:p>
          <a:p>
            <a:endParaRPr lang="en-GB" dirty="0"/>
          </a:p>
        </p:txBody>
      </p:sp>
      <p:sp>
        <p:nvSpPr>
          <p:cNvPr id="4" name="TextBox 3">
            <a:extLst>
              <a:ext uri="{FF2B5EF4-FFF2-40B4-BE49-F238E27FC236}">
                <a16:creationId xmlns:a16="http://schemas.microsoft.com/office/drawing/2014/main" id="{97A49AD7-206D-0BA3-7755-643D50238790}"/>
              </a:ext>
            </a:extLst>
          </p:cNvPr>
          <p:cNvSpPr txBox="1"/>
          <p:nvPr/>
        </p:nvSpPr>
        <p:spPr>
          <a:xfrm>
            <a:off x="7541702" y="2759978"/>
            <a:ext cx="2483142" cy="369332"/>
          </a:xfrm>
          <a:prstGeom prst="rect">
            <a:avLst/>
          </a:prstGeom>
          <a:noFill/>
        </p:spPr>
        <p:txBody>
          <a:bodyPr wrap="square" rtlCol="0">
            <a:spAutoFit/>
          </a:bodyPr>
          <a:lstStyle/>
          <a:p>
            <a:r>
              <a:rPr lang="en-GB" dirty="0"/>
              <a:t>Grampian condition</a:t>
            </a:r>
          </a:p>
        </p:txBody>
      </p:sp>
    </p:spTree>
    <p:extLst>
      <p:ext uri="{BB962C8B-B14F-4D97-AF65-F5344CB8AC3E}">
        <p14:creationId xmlns:p14="http://schemas.microsoft.com/office/powerpoint/2010/main" val="3266574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2A44-8AA9-4B82-A0A0-363C9A45BC79}"/>
              </a:ext>
            </a:extLst>
          </p:cNvPr>
          <p:cNvSpPr>
            <a:spLocks noGrp="1"/>
          </p:cNvSpPr>
          <p:nvPr>
            <p:ph type="title"/>
          </p:nvPr>
        </p:nvSpPr>
        <p:spPr/>
        <p:txBody>
          <a:bodyPr/>
          <a:lstStyle/>
          <a:p>
            <a:r>
              <a:rPr lang="en-GB" dirty="0"/>
              <a:t>Photographic record condition</a:t>
            </a:r>
          </a:p>
        </p:txBody>
      </p:sp>
      <p:sp>
        <p:nvSpPr>
          <p:cNvPr id="3" name="Content Placeholder 2">
            <a:extLst>
              <a:ext uri="{FF2B5EF4-FFF2-40B4-BE49-F238E27FC236}">
                <a16:creationId xmlns:a16="http://schemas.microsoft.com/office/drawing/2014/main" id="{77C8DB05-CF7D-46ED-81E7-EBEB9BF1F68D}"/>
              </a:ext>
            </a:extLst>
          </p:cNvPr>
          <p:cNvSpPr>
            <a:spLocks noGrp="1"/>
          </p:cNvSpPr>
          <p:nvPr>
            <p:ph idx="1"/>
          </p:nvPr>
        </p:nvSpPr>
        <p:spPr/>
        <p:txBody>
          <a:bodyPr>
            <a:normAutofit fontScale="85000" lnSpcReduction="10000"/>
          </a:bodyPr>
          <a:lstStyle/>
          <a:p>
            <a:r>
              <a:rPr lang="en-GB" dirty="0"/>
              <a:t>7.  Prior  to  the  commencement  of  development  a  Level  1  photographic  survey, (equivalent  to  an  Historic  England  Level  1  Photographic  Survey  -  Understanding Historic  Buildings,  2016,  5.5,  p.27)  of  the  existing  buildings  shall  be  carried  </a:t>
            </a:r>
            <a:r>
              <a:rPr lang="en-GB" dirty="0">
                <a:highlight>
                  <a:srgbClr val="FFFF00"/>
                </a:highlight>
              </a:rPr>
              <a:t>out  in accordance  with  details  to  be  submitted  to,  and  approved  by,  the  Local  Planning Authority.</a:t>
            </a:r>
            <a:r>
              <a:rPr lang="en-GB" dirty="0"/>
              <a:t>  The  photographic  survey  will  be  completed  by  </a:t>
            </a:r>
            <a:r>
              <a:rPr lang="en-GB" dirty="0">
                <a:highlight>
                  <a:srgbClr val="FFFF00"/>
                </a:highlight>
              </a:rPr>
              <a:t>an  archaeological contractor</a:t>
            </a:r>
            <a:r>
              <a:rPr lang="en-GB" dirty="0"/>
              <a:t>.  The  resulting  digital  photographs  should  be  forwarded  on  appropriate digital  media  to  the  Local  Planning  Authority  and  the  Development  Control Archaeologist  (Clwyd-Powys  Archaeological  Trust,  </a:t>
            </a:r>
            <a:r>
              <a:rPr lang="en-GB" dirty="0" err="1"/>
              <a:t>Coed</a:t>
            </a:r>
            <a:r>
              <a:rPr lang="en-GB" dirty="0"/>
              <a:t>  y  Dinas,  Welshpool, SY21  8RP.  Email:  mark.walters@cpat.org.uk  Tel:  01938  553670/552045).  After approval  by  the  Local  Planning  Authority,  a  copy  of  the  photographs  should  also be  sent  to  the  Historic  Environment  Record  Officer,  Clwyd-Powys  Archaeological Trust,  </a:t>
            </a:r>
            <a:r>
              <a:rPr lang="en-GB" dirty="0" err="1"/>
              <a:t>Coed</a:t>
            </a:r>
            <a:r>
              <a:rPr lang="en-GB" dirty="0"/>
              <a:t>  y  Dinas,  Welshpool,  SY21  8RP  for  inclusion  in  the  regional  Historic Environment  Record  and  an  appropriate  archive  location</a:t>
            </a:r>
          </a:p>
        </p:txBody>
      </p:sp>
    </p:spTree>
    <p:extLst>
      <p:ext uri="{BB962C8B-B14F-4D97-AF65-F5344CB8AC3E}">
        <p14:creationId xmlns:p14="http://schemas.microsoft.com/office/powerpoint/2010/main" val="3392862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396B-7E7A-2CA8-A140-81F8031AB8B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AC1D0B3-9F7A-093D-4717-5B3FD5218F18}"/>
              </a:ext>
            </a:extLst>
          </p:cNvPr>
          <p:cNvSpPr>
            <a:spLocks noGrp="1"/>
          </p:cNvSpPr>
          <p:nvPr>
            <p:ph idx="1"/>
          </p:nvPr>
        </p:nvSpPr>
        <p:spPr/>
        <p:txBody>
          <a:bodyPr/>
          <a:lstStyle/>
          <a:p>
            <a:r>
              <a:rPr lang="en-GB" dirty="0"/>
              <a:t>Research context </a:t>
            </a:r>
          </a:p>
          <a:p>
            <a:r>
              <a:rPr lang="en-GB" dirty="0"/>
              <a:t>Non-development projects</a:t>
            </a:r>
          </a:p>
          <a:p>
            <a:r>
              <a:rPr lang="en-GB" dirty="0"/>
              <a:t>Planning process</a:t>
            </a:r>
          </a:p>
          <a:p>
            <a:r>
              <a:rPr lang="en-GB" dirty="0"/>
              <a:t>Roles</a:t>
            </a:r>
          </a:p>
          <a:p>
            <a:r>
              <a:rPr lang="en-GB" dirty="0"/>
              <a:t>Planning conditions</a:t>
            </a:r>
          </a:p>
          <a:p>
            <a:endParaRPr lang="en-GB" dirty="0"/>
          </a:p>
        </p:txBody>
      </p:sp>
    </p:spTree>
    <p:extLst>
      <p:ext uri="{BB962C8B-B14F-4D97-AF65-F5344CB8AC3E}">
        <p14:creationId xmlns:p14="http://schemas.microsoft.com/office/powerpoint/2010/main" val="3926221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7CE1-CCFC-9087-1B58-5B8D3C1373B0}"/>
              </a:ext>
            </a:extLst>
          </p:cNvPr>
          <p:cNvSpPr>
            <a:spLocks noGrp="1"/>
          </p:cNvSpPr>
          <p:nvPr>
            <p:ph type="title"/>
          </p:nvPr>
        </p:nvSpPr>
        <p:spPr/>
        <p:txBody>
          <a:bodyPr/>
          <a:lstStyle/>
          <a:p>
            <a:r>
              <a:rPr lang="en-GB" dirty="0"/>
              <a:t>KSBs</a:t>
            </a:r>
          </a:p>
        </p:txBody>
      </p:sp>
      <p:graphicFrame>
        <p:nvGraphicFramePr>
          <p:cNvPr id="6" name="Content Placeholder 5">
            <a:extLst>
              <a:ext uri="{FF2B5EF4-FFF2-40B4-BE49-F238E27FC236}">
                <a16:creationId xmlns:a16="http://schemas.microsoft.com/office/drawing/2014/main" id="{74263B29-7155-E88D-B246-2AA07DB7D4FB}"/>
              </a:ext>
            </a:extLst>
          </p:cNvPr>
          <p:cNvGraphicFramePr>
            <a:graphicFrameLocks noGrp="1"/>
          </p:cNvGraphicFramePr>
          <p:nvPr>
            <p:ph idx="1"/>
          </p:nvPr>
        </p:nvGraphicFramePr>
        <p:xfrm>
          <a:off x="2542957" y="1690688"/>
          <a:ext cx="6028055" cy="406031"/>
        </p:xfrm>
        <a:graphic>
          <a:graphicData uri="http://schemas.openxmlformats.org/drawingml/2006/table">
            <a:tbl>
              <a:tblPr firstRow="1" firstCol="1" bandRow="1"/>
              <a:tblGrid>
                <a:gridCol w="432435">
                  <a:extLst>
                    <a:ext uri="{9D8B030D-6E8A-4147-A177-3AD203B41FA5}">
                      <a16:colId xmlns:a16="http://schemas.microsoft.com/office/drawing/2014/main" val="3764771457"/>
                    </a:ext>
                  </a:extLst>
                </a:gridCol>
                <a:gridCol w="5595620">
                  <a:extLst>
                    <a:ext uri="{9D8B030D-6E8A-4147-A177-3AD203B41FA5}">
                      <a16:colId xmlns:a16="http://schemas.microsoft.com/office/drawing/2014/main" val="2660778731"/>
                    </a:ext>
                  </a:extLst>
                </a:gridCol>
              </a:tblGrid>
              <a:tr h="406031">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K3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relevant primary and secondary data and sources relating to archaeology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04994"/>
                  </a:ext>
                </a:extLst>
              </a:tr>
            </a:tbl>
          </a:graphicData>
        </a:graphic>
      </p:graphicFrame>
      <p:graphicFrame>
        <p:nvGraphicFramePr>
          <p:cNvPr id="7" name="Table 6">
            <a:extLst>
              <a:ext uri="{FF2B5EF4-FFF2-40B4-BE49-F238E27FC236}">
                <a16:creationId xmlns:a16="http://schemas.microsoft.com/office/drawing/2014/main" id="{CFAC9644-33CA-E8C4-B909-D1990AF9DEC9}"/>
              </a:ext>
            </a:extLst>
          </p:cNvPr>
          <p:cNvGraphicFramePr>
            <a:graphicFrameLocks noGrp="1"/>
          </p:cNvGraphicFramePr>
          <p:nvPr/>
        </p:nvGraphicFramePr>
        <p:xfrm>
          <a:off x="2542957" y="2121560"/>
          <a:ext cx="6028055" cy="502920"/>
        </p:xfrm>
        <a:graphic>
          <a:graphicData uri="http://schemas.openxmlformats.org/drawingml/2006/table">
            <a:tbl>
              <a:tblPr firstRow="1" firstCol="1" bandRow="1"/>
              <a:tblGrid>
                <a:gridCol w="432435">
                  <a:extLst>
                    <a:ext uri="{9D8B030D-6E8A-4147-A177-3AD203B41FA5}">
                      <a16:colId xmlns:a16="http://schemas.microsoft.com/office/drawing/2014/main" val="3618253123"/>
                    </a:ext>
                  </a:extLst>
                </a:gridCol>
                <a:gridCol w="5595620">
                  <a:extLst>
                    <a:ext uri="{9D8B030D-6E8A-4147-A177-3AD203B41FA5}">
                      <a16:colId xmlns:a16="http://schemas.microsoft.com/office/drawing/2014/main" val="524464524"/>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K8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8899313"/>
                  </a:ext>
                </a:extLst>
              </a:tr>
            </a:tbl>
          </a:graphicData>
        </a:graphic>
      </p:graphicFrame>
      <p:graphicFrame>
        <p:nvGraphicFramePr>
          <p:cNvPr id="8" name="Table 7">
            <a:extLst>
              <a:ext uri="{FF2B5EF4-FFF2-40B4-BE49-F238E27FC236}">
                <a16:creationId xmlns:a16="http://schemas.microsoft.com/office/drawing/2014/main" id="{8B157083-26B2-836F-9E4C-F15A732B3E25}"/>
              </a:ext>
            </a:extLst>
          </p:cNvPr>
          <p:cNvGraphicFramePr>
            <a:graphicFrameLocks noGrp="1"/>
          </p:cNvGraphicFramePr>
          <p:nvPr/>
        </p:nvGraphicFramePr>
        <p:xfrm>
          <a:off x="2542957" y="2624480"/>
          <a:ext cx="6028055" cy="335280"/>
        </p:xfrm>
        <a:graphic>
          <a:graphicData uri="http://schemas.openxmlformats.org/drawingml/2006/table">
            <a:tbl>
              <a:tblPr firstRow="1" firstCol="1" bandRow="1"/>
              <a:tblGrid>
                <a:gridCol w="432435">
                  <a:extLst>
                    <a:ext uri="{9D8B030D-6E8A-4147-A177-3AD203B41FA5}">
                      <a16:colId xmlns:a16="http://schemas.microsoft.com/office/drawing/2014/main" val="2730765096"/>
                    </a:ext>
                  </a:extLst>
                </a:gridCol>
                <a:gridCol w="5595620">
                  <a:extLst>
                    <a:ext uri="{9D8B030D-6E8A-4147-A177-3AD203B41FA5}">
                      <a16:colId xmlns:a16="http://schemas.microsoft.com/office/drawing/2014/main" val="2408097884"/>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research, access and apply relevant primary and secondary data relating to Archaeology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0686724"/>
                  </a:ext>
                </a:extLst>
              </a:tr>
            </a:tbl>
          </a:graphicData>
        </a:graphic>
      </p:graphicFrame>
      <p:graphicFrame>
        <p:nvGraphicFramePr>
          <p:cNvPr id="9" name="Table 8">
            <a:extLst>
              <a:ext uri="{FF2B5EF4-FFF2-40B4-BE49-F238E27FC236}">
                <a16:creationId xmlns:a16="http://schemas.microsoft.com/office/drawing/2014/main" id="{CFC3690C-F322-BDD9-05DA-3AE879AE3D91}"/>
              </a:ext>
            </a:extLst>
          </p:cNvPr>
          <p:cNvGraphicFramePr>
            <a:graphicFrameLocks noGrp="1"/>
          </p:cNvGraphicFramePr>
          <p:nvPr/>
        </p:nvGraphicFramePr>
        <p:xfrm>
          <a:off x="2542956" y="2959760"/>
          <a:ext cx="6028055" cy="167640"/>
        </p:xfrm>
        <a:graphic>
          <a:graphicData uri="http://schemas.openxmlformats.org/drawingml/2006/table">
            <a:tbl>
              <a:tblPr firstRow="1" firstCol="1" bandRow="1"/>
              <a:tblGrid>
                <a:gridCol w="432435">
                  <a:extLst>
                    <a:ext uri="{9D8B030D-6E8A-4147-A177-3AD203B41FA5}">
                      <a16:colId xmlns:a16="http://schemas.microsoft.com/office/drawing/2014/main" val="2748029151"/>
                    </a:ext>
                  </a:extLst>
                </a:gridCol>
                <a:gridCol w="5595620">
                  <a:extLst>
                    <a:ext uri="{9D8B030D-6E8A-4147-A177-3AD203B41FA5}">
                      <a16:colId xmlns:a16="http://schemas.microsoft.com/office/drawing/2014/main" val="580663626"/>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contextualise and synthesise data and results within relevant frameworks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90030619"/>
                  </a:ext>
                </a:extLst>
              </a:tr>
            </a:tbl>
          </a:graphicData>
        </a:graphic>
      </p:graphicFrame>
      <p:graphicFrame>
        <p:nvGraphicFramePr>
          <p:cNvPr id="10" name="Table 9">
            <a:extLst>
              <a:ext uri="{FF2B5EF4-FFF2-40B4-BE49-F238E27FC236}">
                <a16:creationId xmlns:a16="http://schemas.microsoft.com/office/drawing/2014/main" id="{27CBA2C7-9D39-5FE6-1A6C-7016F6AF46AD}"/>
              </a:ext>
            </a:extLst>
          </p:cNvPr>
          <p:cNvGraphicFramePr>
            <a:graphicFrameLocks noGrp="1"/>
          </p:cNvGraphicFramePr>
          <p:nvPr/>
        </p:nvGraphicFramePr>
        <p:xfrm>
          <a:off x="2542955" y="3127400"/>
          <a:ext cx="6028055" cy="335280"/>
        </p:xfrm>
        <a:graphic>
          <a:graphicData uri="http://schemas.openxmlformats.org/drawingml/2006/table">
            <a:tbl>
              <a:tblPr firstRow="1" firstCol="1" bandRow="1"/>
              <a:tblGrid>
                <a:gridCol w="432435">
                  <a:extLst>
                    <a:ext uri="{9D8B030D-6E8A-4147-A177-3AD203B41FA5}">
                      <a16:colId xmlns:a16="http://schemas.microsoft.com/office/drawing/2014/main" val="4286590142"/>
                    </a:ext>
                  </a:extLst>
                </a:gridCol>
                <a:gridCol w="5595620">
                  <a:extLst>
                    <a:ext uri="{9D8B030D-6E8A-4147-A177-3AD203B41FA5}">
                      <a16:colId xmlns:a16="http://schemas.microsoft.com/office/drawing/2014/main" val="4268556906"/>
                    </a:ext>
                  </a:extLst>
                </a:gridCol>
              </a:tblGrid>
              <a:tr h="0">
                <a:tc>
                  <a:txBody>
                    <a:bodyPr/>
                    <a:lstStyle/>
                    <a:p>
                      <a:r>
                        <a:rPr lang="en-GB" sz="1100">
                          <a:effectLst/>
                          <a:latin typeface="Arial" panose="020B0604020202020204" pitchFamily="34" charset="0"/>
                          <a:ea typeface="Calibri" panose="020F0502020204030204" pitchFamily="34" charset="0"/>
                          <a:cs typeface="Times New Roman" panose="02020603050405020304" pitchFamily="18" charset="0"/>
                        </a:rPr>
                        <a:t>S5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dirty="0">
                          <a:effectLst/>
                          <a:latin typeface="Arial" panose="020B0604020202020204" pitchFamily="34" charset="0"/>
                          <a:ea typeface="Calibri" panose="020F0502020204030204" pitchFamily="34" charset="0"/>
                          <a:cs typeface="Times New Roman" panose="02020603050405020304" pitchFamily="18" charset="0"/>
                        </a:rPr>
                        <a:t>evaluate the relevance of research methodologies, techniques and background information to the investigation in question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1489931"/>
                  </a:ext>
                </a:extLst>
              </a:tr>
            </a:tbl>
          </a:graphicData>
        </a:graphic>
      </p:graphicFrame>
      <p:sp>
        <p:nvSpPr>
          <p:cNvPr id="3" name="TextBox 2">
            <a:extLst>
              <a:ext uri="{FF2B5EF4-FFF2-40B4-BE49-F238E27FC236}">
                <a16:creationId xmlns:a16="http://schemas.microsoft.com/office/drawing/2014/main" id="{E4CC37D8-3D0E-7AD3-9DA1-B93308553880}"/>
              </a:ext>
            </a:extLst>
          </p:cNvPr>
          <p:cNvSpPr txBox="1"/>
          <p:nvPr/>
        </p:nvSpPr>
        <p:spPr>
          <a:xfrm>
            <a:off x="1384183" y="4572000"/>
            <a:ext cx="7826929" cy="369332"/>
          </a:xfrm>
          <a:prstGeom prst="rect">
            <a:avLst/>
          </a:prstGeom>
          <a:noFill/>
        </p:spPr>
        <p:txBody>
          <a:bodyPr wrap="square" rtlCol="0">
            <a:spAutoFit/>
          </a:bodyPr>
          <a:lstStyle/>
          <a:p>
            <a:r>
              <a:rPr lang="en-GB" dirty="0"/>
              <a:t>British Values:  Democracy, Rule of Law</a:t>
            </a:r>
          </a:p>
        </p:txBody>
      </p:sp>
    </p:spTree>
    <p:extLst>
      <p:ext uri="{BB962C8B-B14F-4D97-AF65-F5344CB8AC3E}">
        <p14:creationId xmlns:p14="http://schemas.microsoft.com/office/powerpoint/2010/main" val="205397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F864A5F-6763-438C-9AF4-415049A77E6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1FD74C-6A0F-4FE2-862B-CA9BE7505DB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60497107-65F2-4084-8815-C1C429591E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CDE722-76E1-45C1-9004-C5B11188BB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724</TotalTime>
  <Words>1632</Words>
  <Application>Microsoft Office PowerPoint</Application>
  <PresentationFormat>Widescreen</PresentationFormat>
  <Paragraphs>267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HPAR7003 Project planning and delivery</vt:lpstr>
      <vt:lpstr>Outline</vt:lpstr>
      <vt:lpstr>KSBs</vt:lpstr>
      <vt:lpstr>Types of project</vt:lpstr>
      <vt:lpstr>Research context</vt:lpstr>
      <vt:lpstr>Directly commissioned work (outside planning)</vt:lpstr>
      <vt:lpstr>Archaeology in the planning process</vt:lpstr>
      <vt:lpstr>Planning</vt:lpstr>
      <vt:lpstr>The planning system and democracy</vt:lpstr>
      <vt:lpstr>Archaeological inputs</vt:lpstr>
      <vt:lpstr>Assessing impact</vt:lpstr>
      <vt:lpstr>Historic Environment Records</vt:lpstr>
      <vt:lpstr>Task: HER   (see Moodle Tasks tile for brief)</vt:lpstr>
      <vt:lpstr>Discussion</vt:lpstr>
      <vt:lpstr>Review of HER task</vt:lpstr>
      <vt:lpstr>Archaeological desk-based assessments</vt:lpstr>
      <vt:lpstr>CIFA standards</vt:lpstr>
      <vt:lpstr>Roles in planning</vt:lpstr>
      <vt:lpstr>Pre-determination</vt:lpstr>
      <vt:lpstr>Appeals and public inquiries</vt:lpstr>
      <vt:lpstr>Post-consent</vt:lpstr>
      <vt:lpstr>Standard conditions</vt:lpstr>
      <vt:lpstr>Photographic record condition</vt:lpstr>
      <vt:lpstr>Conclusion</vt:lpstr>
      <vt:lpstr>KSBs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2</cp:revision>
  <dcterms:created xsi:type="dcterms:W3CDTF">2022-02-04T13:22:05Z</dcterms:created>
  <dcterms:modified xsi:type="dcterms:W3CDTF">2024-02-22T09:26:41Z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