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1D216-C742-460F-A9AE-633960262EB0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03BDB1-E2A6-431B-985D-0D99ECCA5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16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E14A5-1EE6-6D48-11C0-E8B14E566E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181A40-7840-BEE3-9FFA-78F16AD5A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86398-A0B5-96BA-9A19-53E920F89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10E70-F4E4-46A9-A696-D9998B1CF317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D79F4-0060-B2C1-06D7-EE654687A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CC64E-E179-1C73-6B63-0095DDD95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99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A1500-B6E3-7A17-CB42-FA71E6D8E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CC682-33EA-5DDB-D3C7-C39F9E3A9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BA998-60F3-1256-6C58-9A56CCE50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F968-4C65-4A92-91CF-3A7CD73CE89A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8FD2B-3B4F-7785-C05C-A91A5F454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B59E1-C9A0-DE8B-A751-7D967D90A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230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71195-CAE5-ECDD-E8B5-8A1DB9B5A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6326F-047F-5363-EF78-232F53BB3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C0BDD-5B88-9DCA-89AF-5A8561BD0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CAAB8-0977-478C-A91F-02BC54C22084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7A6FE-155B-2024-842C-23E2035AD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ED9F7-3CBD-D39B-2C8C-64666D02A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877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BD6D0-E466-12C2-8F08-3C0BD89D7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B1DDB-4685-7A30-F8B1-897DA0499E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CBD80-787E-5AFA-24A1-AD5ACD429B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B7D705-144C-CDE5-B36E-F06685099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9CB34-6300-48FC-B723-1435AB53F3F6}" type="datetime1">
              <a:rPr lang="en-GB" smtClean="0"/>
              <a:t>14/07/2025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B2F28E-CCDF-B5CF-932E-D1454AEAA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F35057-6BD3-D2D1-3F89-84361E6E4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917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7FA7D-1BC1-841F-7056-1654C2859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43577-4B3A-CCC7-BD1C-4286A1387D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B70912-8537-AC3C-884B-97E600D6B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A3E3DB-134E-71DE-0B72-1911EB0E26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F184DD-CA89-8563-951C-0D6C4FCB68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47BDAD-6AE8-7191-203F-6D3A9032D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5EE11-CEC2-48DB-B0A2-46FB720FADC0}" type="datetime1">
              <a:rPr lang="en-GB" smtClean="0"/>
              <a:t>14/07/2025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166D9-3D70-F236-13F6-94276EA7D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FECD48-C8F5-4415-B3ED-71B9203BB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061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FC13D-9E31-9F57-4A4D-5FBC10F77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9DA4F-0602-16B8-2584-91AAAB91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20B74-698B-4003-ADE9-DF262BA79094}" type="datetime1">
              <a:rPr lang="en-GB" smtClean="0"/>
              <a:t>14/07/2025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05F04-2C23-EFE4-BD65-47526E319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5054F9-1A34-8509-6014-8247BD6DE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88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0833E4-A31F-C11F-1EEC-3DD52C76E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1C871-2F2E-48BD-99A6-BC8058606377}" type="datetime1">
              <a:rPr lang="en-GB" smtClean="0"/>
              <a:t>14/07/2025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F82952-E2DD-BAFF-3875-C35EF857A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88BA21-F5BD-05D7-11FE-146825B93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40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7BE3C-4DCE-4295-8A78-811F3E587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B90B8-AEDE-64E6-32D8-28035E4A1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F133F-0F78-6D8F-164F-753954754B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5F49B3-E56A-6A32-B2FB-1C4E964A3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8C036-BF03-42BE-928D-61F5C5B9913C}" type="datetime1">
              <a:rPr lang="en-GB" smtClean="0"/>
              <a:t>14/07/2025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0AE75A-8ACF-F695-86F3-F48E6C3A5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FD8DDF-7B0B-32CB-1B56-523D35EC6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225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B2637-14B0-D4E4-F760-CBFF5DB1E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6B524F-4553-9877-FBD0-91554D19D5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A75E8-6837-41D1-DDAF-880402DA1B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D335E-71A9-1282-D415-108C0466D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9D71A-39E0-4E03-9F0D-BB16541198DF}" type="datetime1">
              <a:rPr lang="en-GB" smtClean="0"/>
              <a:t>14/07/2025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198511-3501-B45C-5569-1F0512BCA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B3337-F11F-39EE-B8AB-74D9C0DEC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316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5CD62-9BCA-0F1F-7CCE-9C22C6B2D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A51A83-5FC6-6C02-1C0C-D2C08318EB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390D46-7B6E-2515-4909-5F3A18DEC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28E3D-8A12-4F53-BB98-374CA78EBF25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C472D-B824-9DCC-5E73-EEF0CC6B3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86E5E-55DB-49F8-0CF2-B7BF80539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288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9D6EAE-0D66-F08E-E1C7-9969585C82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01DE89-E986-8E86-1ACF-C104BCD95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13B72-88DA-1206-510F-5D19424D6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4BA38-036A-4A7E-8647-C79D1E1E2818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8602D-31EA-FDCC-9E42-D662A4F7F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8DCD7-5D71-0258-283C-361145F1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27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CC3C83-C956-677E-D4B3-F29E2B0B2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EC2D5F-9B60-0809-6194-B1C8F6C6E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010AA-F4C7-6851-F4CF-C26BB845BE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49590B-045D-4C21-9AF5-ED462B7A2E07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EA80A-A32D-5C09-B665-9B2B03CE0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87845-29B2-2106-BDB8-43EC200FE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D39099-6068-43F2-91BB-582B5D2D16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517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8D8F47-5738-9057-A111-57053DBBD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Creating a chart within Microsoft 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C0F1A-A64D-5BAA-4006-4A98B554F0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Creating a chart within Microsoft Word</a:t>
            </a:r>
          </a:p>
        </p:txBody>
      </p:sp>
      <p:pic>
        <p:nvPicPr>
          <p:cNvPr id="1026" name="Picture 2" descr="Different types of charts and graphs vector set. Column, pie, area ...">
            <a:extLst>
              <a:ext uri="{FF2B5EF4-FFF2-40B4-BE49-F238E27FC236}">
                <a16:creationId xmlns:a16="http://schemas.microsoft.com/office/drawing/2014/main" id="{4F3DF303-1806-71CF-749D-F20580AAC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699" y="2483390"/>
            <a:ext cx="6172201" cy="369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CA5DB-A44F-EBF4-D93A-34B6AA694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1505A-0FF1-4318-97AF-8AC7E6A3EEBB}" type="datetime1">
              <a:rPr lang="en-GB" smtClean="0"/>
              <a:t>14/07/2025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0051C-8742-1FD6-7CEE-D4769041D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Laura Hands</a:t>
            </a:r>
          </a:p>
        </p:txBody>
      </p:sp>
    </p:spTree>
    <p:extLst>
      <p:ext uri="{BB962C8B-B14F-4D97-AF65-F5344CB8AC3E}">
        <p14:creationId xmlns:p14="http://schemas.microsoft.com/office/powerpoint/2010/main" val="424812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4DB61-C5C0-9884-CC98-19F9203FE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One &amp;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BC6FF-D292-8AB7-B3F1-912753403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Both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Open the required word document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(This document can be a previously worked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document or a new document)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arenBoth" startAt="2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Place the cursor / mouse above the Insert tab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located on the top bar within the selected word document.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8126F-C1C0-8D12-06E4-FF717A066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27E5C-646B-40FA-ADA2-615E7BAF821B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73A44-0A45-049C-6B3B-DE2A14AF0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Laura Hands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539741-6E0D-8713-0AED-2B39F226D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850" y="1210469"/>
            <a:ext cx="4071937" cy="22904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40CA40-6214-B535-955E-8B1FCD354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850" y="3911600"/>
            <a:ext cx="4071937" cy="2290465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C345E23C-C41E-DD69-D1B0-1E10899DD1A2}"/>
              </a:ext>
            </a:extLst>
          </p:cNvPr>
          <p:cNvSpPr/>
          <p:nvPr/>
        </p:nvSpPr>
        <p:spPr>
          <a:xfrm>
            <a:off x="6337426" y="2908221"/>
            <a:ext cx="1249378" cy="82399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22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122BD-7328-D994-6804-2EA095828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Three &amp; Four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84F71-1BFC-D045-06C7-504784C92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   Select Chart; You now have the option to select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type of chart you wish to insert within your Word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document. You can now select from a variety of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Charts; ranging from Pie Charts to Bar Charts.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arenBoth" startAt="4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You can now amend the auto filled data within the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example chart with your required data. This can be manually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inputted, or copied direct from Microsoft Excel. 	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C6B4E-E9D3-C80E-406C-8D4240D9E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03112-F2F1-4D45-9BBA-989526907FB3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20978-EEA9-EFF5-A313-EAC970D77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Laura Hands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B19DA-F931-541D-EC7D-4E0E69574B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56767"/>
            <a:ext cx="5064860" cy="2848984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86967221-9FE0-D700-B53D-DD03D2387647}"/>
              </a:ext>
            </a:extLst>
          </p:cNvPr>
          <p:cNvSpPr/>
          <p:nvPr/>
        </p:nvSpPr>
        <p:spPr>
          <a:xfrm>
            <a:off x="6543581" y="850900"/>
            <a:ext cx="1200150" cy="10191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9EB49B-0BE0-8682-2017-3F0579D69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8083" y="3372101"/>
            <a:ext cx="5305331" cy="2984249"/>
          </a:xfrm>
          <a:prstGeom prst="rect">
            <a:avLst/>
          </a:prstGeom>
        </p:spPr>
      </p:pic>
      <p:sp>
        <p:nvSpPr>
          <p:cNvPr id="11" name="Arrow: Left 10">
            <a:extLst>
              <a:ext uri="{FF2B5EF4-FFF2-40B4-BE49-F238E27FC236}">
                <a16:creationId xmlns:a16="http://schemas.microsoft.com/office/drawing/2014/main" id="{F8E6A8F0-38FC-54EE-6464-49F21DC03F29}"/>
              </a:ext>
            </a:extLst>
          </p:cNvPr>
          <p:cNvSpPr/>
          <p:nvPr/>
        </p:nvSpPr>
        <p:spPr>
          <a:xfrm>
            <a:off x="10402432" y="3720974"/>
            <a:ext cx="1348966" cy="79670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99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129E-B9A9-9A11-AB7E-8063B2444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Five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ADC03-F2F2-BB10-AC2C-99DFAC58C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(5) Always remember to save your work , if you wish to access later.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0E9BC-0D48-1CE6-8ED8-C048596CE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F968-4C65-4A92-91CF-3A7CD73CE89A}" type="datetime1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16115-889E-B88F-12CC-E82B3CD8A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Laura Hands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31BB71-D990-60E9-0A64-BC0076E5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101" y="2270720"/>
            <a:ext cx="6153150" cy="346114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5E478B32-475F-F77B-1C07-F2B881FC5029}"/>
              </a:ext>
            </a:extLst>
          </p:cNvPr>
          <p:cNvSpPr/>
          <p:nvPr/>
        </p:nvSpPr>
        <p:spPr>
          <a:xfrm>
            <a:off x="1885950" y="3248025"/>
            <a:ext cx="2228850" cy="120967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693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168</Words>
  <Application>Microsoft Office PowerPoint</Application>
  <PresentationFormat>Widescreen</PresentationFormat>
  <Paragraphs>31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Creating a chart within Microsoft Word</vt:lpstr>
      <vt:lpstr>Step One &amp; Two</vt:lpstr>
      <vt:lpstr>Step Three &amp; Four</vt:lpstr>
      <vt:lpstr>Step Five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Jane Hands (2440085)</dc:creator>
  <cp:lastModifiedBy>Laura Jane Hands (2440085)</cp:lastModifiedBy>
  <cp:revision>1</cp:revision>
  <dcterms:created xsi:type="dcterms:W3CDTF">2025-07-14T10:25:47Z</dcterms:created>
  <dcterms:modified xsi:type="dcterms:W3CDTF">2025-07-14T11:14:03Z</dcterms:modified>
</cp:coreProperties>
</file>