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29D9B5-6AE6-67E5-CCC0-D2EBE9A8E5AA}" v="14" dt="2026-02-14T12:01:19.349"/>
    <p1510:client id="{3D747549-23BA-DC29-DC92-20DD44683540}" v="1" dt="2026-02-14T09:02:01.347"/>
    <p1510:client id="{6174D65E-0806-B2EB-BBBF-680DF32AB0BE}" v="2" dt="2026-02-14T10:54:49.914"/>
    <p1510:client id="{86B2C20F-3CB8-8CCE-F621-9A4BDB75147A}" v="383" dt="2026-02-14T10:55:40.438"/>
    <p1510:client id="{A586D7C8-850D-C898-6709-B721A15CA4D1}" v="641" dt="2026-02-14T11:59:48.356"/>
    <p1510:client id="{A945026F-FCB9-CCA4-A9D2-FB179E124018}" v="72" dt="2026-02-14T09:00:10.887"/>
    <p1510:client id="{CCBF4145-8DF4-0EF1-79DE-CAF585FACB90}" v="27" dt="2026-02-14T07:16:56.451"/>
    <p1510:client id="{D505C673-4028-E27F-5C67-775209DDC2ED}" v="12" dt="2026-02-14T09:08:27.063"/>
    <p1510:client id="{ED7B9016-6DD4-D514-0305-71A69FC03841}" v="69" dt="2026-02-14T10:26:45.908"/>
    <p1510:client id="{F75CCF62-86FC-2A92-093F-5E055CC9A3C3}" v="1485" dt="2026-02-14T10:11:50.4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rminder Kumar (2506759)" userId="S::2506759@student.uwtsd.ac.uk::98efaa40-5640-4367-9181-fe2528b3a4d4" providerId="AD" clId="Web-{D505C673-4028-E27F-5C67-775209DDC2ED}"/>
    <pc:docChg chg="modSld">
      <pc:chgData name="Parminder Kumar (2506759)" userId="S::2506759@student.uwtsd.ac.uk::98efaa40-5640-4367-9181-fe2528b3a4d4" providerId="AD" clId="Web-{D505C673-4028-E27F-5C67-775209DDC2ED}" dt="2026-02-14T09:08:27.063" v="11" actId="20577"/>
      <pc:docMkLst>
        <pc:docMk/>
      </pc:docMkLst>
      <pc:sldChg chg="modSp">
        <pc:chgData name="Parminder Kumar (2506759)" userId="S::2506759@student.uwtsd.ac.uk::98efaa40-5640-4367-9181-fe2528b3a4d4" providerId="AD" clId="Web-{D505C673-4028-E27F-5C67-775209DDC2ED}" dt="2026-02-14T09:08:27.063" v="11" actId="20577"/>
        <pc:sldMkLst>
          <pc:docMk/>
          <pc:sldMk cId="764605052" sldId="261"/>
        </pc:sldMkLst>
        <pc:spChg chg="mod">
          <ac:chgData name="Parminder Kumar (2506759)" userId="S::2506759@student.uwtsd.ac.uk::98efaa40-5640-4367-9181-fe2528b3a4d4" providerId="AD" clId="Web-{D505C673-4028-E27F-5C67-775209DDC2ED}" dt="2026-02-14T09:08:27.063" v="11" actId="20577"/>
          <ac:spMkLst>
            <pc:docMk/>
            <pc:sldMk cId="764605052" sldId="261"/>
            <ac:spMk id="3" creationId="{E04C29E1-0FF6-7114-4118-5B68E71110F6}"/>
          </ac:spMkLst>
        </pc:spChg>
      </pc:sldChg>
    </pc:docChg>
  </pc:docChgLst>
  <pc:docChgLst>
    <pc:chgData name="Parminder Kumar (2506759)" userId="S::2506759@student.uwtsd.ac.uk::98efaa40-5640-4367-9181-fe2528b3a4d4" providerId="AD" clId="Web-{3D747549-23BA-DC29-DC92-20DD44683540}"/>
    <pc:docChg chg="modSld">
      <pc:chgData name="Parminder Kumar (2506759)" userId="S::2506759@student.uwtsd.ac.uk::98efaa40-5640-4367-9181-fe2528b3a4d4" providerId="AD" clId="Web-{3D747549-23BA-DC29-DC92-20DD44683540}" dt="2026-02-14T09:02:01.347" v="0"/>
      <pc:docMkLst>
        <pc:docMk/>
      </pc:docMkLst>
      <pc:sldChg chg="delSp">
        <pc:chgData name="Parminder Kumar (2506759)" userId="S::2506759@student.uwtsd.ac.uk::98efaa40-5640-4367-9181-fe2528b3a4d4" providerId="AD" clId="Web-{3D747549-23BA-DC29-DC92-20DD44683540}" dt="2026-02-14T09:02:01.347" v="0"/>
        <pc:sldMkLst>
          <pc:docMk/>
          <pc:sldMk cId="764605052" sldId="261"/>
        </pc:sldMkLst>
        <pc:graphicFrameChg chg="del">
          <ac:chgData name="Parminder Kumar (2506759)" userId="S::2506759@student.uwtsd.ac.uk::98efaa40-5640-4367-9181-fe2528b3a4d4" providerId="AD" clId="Web-{3D747549-23BA-DC29-DC92-20DD44683540}" dt="2026-02-14T09:02:01.347" v="0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</pc:docChg>
  </pc:docChgLst>
  <pc:docChgLst>
    <pc:chgData clId="Web-{51C63577-6DA0-25C5-7A8F-DE3634B048AE}"/>
    <pc:docChg chg="modSld">
      <pc:chgData name="" userId="" providerId="" clId="Web-{51C63577-6DA0-25C5-7A8F-DE3634B048AE}" dt="2026-02-08T18:13:39.887" v="2" actId="20577"/>
      <pc:docMkLst>
        <pc:docMk/>
      </pc:docMkLst>
      <pc:sldChg chg="modSp">
        <pc:chgData name="" userId="" providerId="" clId="Web-{51C63577-6DA0-25C5-7A8F-DE3634B048AE}" dt="2026-02-08T18:13:39.887" v="2" actId="20577"/>
        <pc:sldMkLst>
          <pc:docMk/>
          <pc:sldMk cId="702059637" sldId="270"/>
        </pc:sldMkLst>
      </pc:sldChg>
    </pc:docChg>
  </pc:docChgLst>
  <pc:docChgLst>
    <pc:chgData name="Parminder Kumar (2506759)" userId="S::2506759@student.uwtsd.ac.uk::98efaa40-5640-4367-9181-fe2528b3a4d4" providerId="AD" clId="Web-{F1F9D11D-BD7B-4221-8A5C-ADC511219DEF}"/>
    <pc:docChg chg="modSld">
      <pc:chgData name="Parminder Kumar (2506759)" userId="S::2506759@student.uwtsd.ac.uk::98efaa40-5640-4367-9181-fe2528b3a4d4" providerId="AD" clId="Web-{F1F9D11D-BD7B-4221-8A5C-ADC511219DEF}" dt="2026-02-08T21:30:58.534" v="1181" actId="20577"/>
      <pc:docMkLst>
        <pc:docMk/>
      </pc:docMkLst>
      <pc:sldChg chg="modSp">
        <pc:chgData name="Parminder Kumar (2506759)" userId="S::2506759@student.uwtsd.ac.uk::98efaa40-5640-4367-9181-fe2528b3a4d4" providerId="AD" clId="Web-{F1F9D11D-BD7B-4221-8A5C-ADC511219DEF}" dt="2026-02-08T21:24:25.429" v="1058"/>
        <pc:sldMkLst>
          <pc:docMk/>
          <pc:sldMk cId="764605052" sldId="261"/>
        </pc:sldMkLst>
        <pc:spChg chg="mod">
          <ac:chgData name="Parminder Kumar (2506759)" userId="S::2506759@student.uwtsd.ac.uk::98efaa40-5640-4367-9181-fe2528b3a4d4" providerId="AD" clId="Web-{F1F9D11D-BD7B-4221-8A5C-ADC511219DEF}" dt="2026-02-08T20:37:03.307" v="102" actId="20577"/>
          <ac:spMkLst>
            <pc:docMk/>
            <pc:sldMk cId="764605052" sldId="261"/>
            <ac:spMk id="2" creationId="{68A8AF1C-86E0-7043-44A2-DA950ED42D52}"/>
          </ac:spMkLst>
        </pc:spChg>
      </pc:sldChg>
      <pc:sldChg chg="modSp">
        <pc:chgData name="Parminder Kumar (2506759)" userId="S::2506759@student.uwtsd.ac.uk::98efaa40-5640-4367-9181-fe2528b3a4d4" providerId="AD" clId="Web-{F1F9D11D-BD7B-4221-8A5C-ADC511219DEF}" dt="2026-02-08T21:30:58.534" v="1181" actId="20577"/>
        <pc:sldMkLst>
          <pc:docMk/>
          <pc:sldMk cId="2451324015" sldId="263"/>
        </pc:sldMkLst>
        <pc:spChg chg="mod">
          <ac:chgData name="Parminder Kumar (2506759)" userId="S::2506759@student.uwtsd.ac.uk::98efaa40-5640-4367-9181-fe2528b3a4d4" providerId="AD" clId="Web-{F1F9D11D-BD7B-4221-8A5C-ADC511219DEF}" dt="2026-02-08T21:30:58.534" v="1181" actId="20577"/>
          <ac:spMkLst>
            <pc:docMk/>
            <pc:sldMk cId="2451324015" sldId="263"/>
            <ac:spMk id="3" creationId="{E04C29E1-0FF6-7114-4118-5B68E71110F6}"/>
          </ac:spMkLst>
        </pc:spChg>
      </pc:sldChg>
    </pc:docChg>
  </pc:docChgLst>
  <pc:docChgLst>
    <pc:chgData name="Parminder Kumar (2506759)" userId="S::2506759@student.uwtsd.ac.uk::98efaa40-5640-4367-9181-fe2528b3a4d4" providerId="AD" clId="Web-{F75CCF62-86FC-2A92-093F-5E055CC9A3C3}"/>
    <pc:docChg chg="modSld">
      <pc:chgData name="Parminder Kumar (2506759)" userId="S::2506759@student.uwtsd.ac.uk::98efaa40-5640-4367-9181-fe2528b3a4d4" providerId="AD" clId="Web-{F75CCF62-86FC-2A92-093F-5E055CC9A3C3}" dt="2026-02-14T10:11:50.479" v="1488"/>
      <pc:docMkLst>
        <pc:docMk/>
      </pc:docMkLst>
      <pc:sldChg chg="addSp delSp modSp">
        <pc:chgData name="Parminder Kumar (2506759)" userId="S::2506759@student.uwtsd.ac.uk::98efaa40-5640-4367-9181-fe2528b3a4d4" providerId="AD" clId="Web-{F75CCF62-86FC-2A92-093F-5E055CC9A3C3}" dt="2026-02-14T09:59:59.481" v="1381"/>
        <pc:sldMkLst>
          <pc:docMk/>
          <pc:sldMk cId="764605052" sldId="261"/>
        </pc:sldMkLst>
        <pc:spChg chg="mod">
          <ac:chgData name="Parminder Kumar (2506759)" userId="S::2506759@student.uwtsd.ac.uk::98efaa40-5640-4367-9181-fe2528b3a4d4" providerId="AD" clId="Web-{F75CCF62-86FC-2A92-093F-5E055CC9A3C3}" dt="2026-02-14T09:43:40.817" v="1379" actId="14100"/>
          <ac:spMkLst>
            <pc:docMk/>
            <pc:sldMk cId="764605052" sldId="261"/>
            <ac:spMk id="2" creationId="{68A8AF1C-86E0-7043-44A2-DA950ED42D52}"/>
          </ac:spMkLst>
        </pc:spChg>
        <pc:graphicFrameChg chg="add del mod modGraphic">
          <ac:chgData name="Parminder Kumar (2506759)" userId="S::2506759@student.uwtsd.ac.uk::98efaa40-5640-4367-9181-fe2528b3a4d4" providerId="AD" clId="Web-{F75CCF62-86FC-2A92-093F-5E055CC9A3C3}" dt="2026-02-14T09:11:06.282" v="1"/>
          <ac:graphicFrameMkLst>
            <pc:docMk/>
            <pc:sldMk cId="764605052" sldId="261"/>
            <ac:graphicFrameMk id="4" creationId="{D0EBC492-C6A7-FDDF-B8B7-20A4D821F71B}"/>
          </ac:graphicFrameMkLst>
        </pc:graphicFrameChg>
        <pc:graphicFrameChg chg="add mod modGraphic">
          <ac:chgData name="Parminder Kumar (2506759)" userId="S::2506759@student.uwtsd.ac.uk::98efaa40-5640-4367-9181-fe2528b3a4d4" providerId="AD" clId="Web-{F75CCF62-86FC-2A92-093F-5E055CC9A3C3}" dt="2026-02-14T09:59:59.481" v="1381"/>
          <ac:graphicFrameMkLst>
            <pc:docMk/>
            <pc:sldMk cId="764605052" sldId="261"/>
            <ac:graphicFrameMk id="27" creationId="{B0B9FBAC-EB9B-B0F1-342E-16C1DE6E53F2}"/>
          </ac:graphicFrameMkLst>
        </pc:graphicFrameChg>
      </pc:sldChg>
      <pc:sldChg chg="addSp delSp modSp">
        <pc:chgData name="Parminder Kumar (2506759)" userId="S::2506759@student.uwtsd.ac.uk::98efaa40-5640-4367-9181-fe2528b3a4d4" providerId="AD" clId="Web-{F75CCF62-86FC-2A92-093F-5E055CC9A3C3}" dt="2026-02-14T10:11:50.479" v="1488"/>
        <pc:sldMkLst>
          <pc:docMk/>
          <pc:sldMk cId="860344735" sldId="274"/>
        </pc:sldMkLst>
        <pc:spChg chg="mod">
          <ac:chgData name="Parminder Kumar (2506759)" userId="S::2506759@student.uwtsd.ac.uk::98efaa40-5640-4367-9181-fe2528b3a4d4" providerId="AD" clId="Web-{F75CCF62-86FC-2A92-093F-5E055CC9A3C3}" dt="2026-02-14T10:09:56.305" v="1484" actId="20577"/>
          <ac:spMkLst>
            <pc:docMk/>
            <pc:sldMk cId="860344735" sldId="274"/>
            <ac:spMk id="3" creationId="{5A83545D-6FBE-2985-5F35-4C84283CFC53}"/>
          </ac:spMkLst>
        </pc:spChg>
        <pc:graphicFrameChg chg="add del mod modGraphic">
          <ac:chgData name="Parminder Kumar (2506759)" userId="S::2506759@student.uwtsd.ac.uk::98efaa40-5640-4367-9181-fe2528b3a4d4" providerId="AD" clId="Web-{F75CCF62-86FC-2A92-093F-5E055CC9A3C3}" dt="2026-02-14T10:11:50.479" v="1488"/>
          <ac:graphicFrameMkLst>
            <pc:docMk/>
            <pc:sldMk cId="860344735" sldId="274"/>
            <ac:graphicFrameMk id="4" creationId="{8E1361BA-06C4-2790-5F41-4F0160874CD4}"/>
          </ac:graphicFrameMkLst>
        </pc:graphicFrameChg>
      </pc:sldChg>
    </pc:docChg>
  </pc:docChgLst>
  <pc:docChgLst>
    <pc:chgData name="Parminder Kumar (2506759)" userId="S::2506759@student.uwtsd.ac.uk::98efaa40-5640-4367-9181-fe2528b3a4d4" providerId="AD" clId="Web-{CCBF4145-8DF4-0EF1-79DE-CAF585FACB90}"/>
    <pc:docChg chg="modSld">
      <pc:chgData name="Parminder Kumar (2506759)" userId="S::2506759@student.uwtsd.ac.uk::98efaa40-5640-4367-9181-fe2528b3a4d4" providerId="AD" clId="Web-{CCBF4145-8DF4-0EF1-79DE-CAF585FACB90}" dt="2026-02-14T07:16:30.513" v="20" actId="20577"/>
      <pc:docMkLst>
        <pc:docMk/>
      </pc:docMkLst>
      <pc:sldChg chg="modSp">
        <pc:chgData name="Parminder Kumar (2506759)" userId="S::2506759@student.uwtsd.ac.uk::98efaa40-5640-4367-9181-fe2528b3a4d4" providerId="AD" clId="Web-{CCBF4145-8DF4-0EF1-79DE-CAF585FACB90}" dt="2026-02-14T07:13:54.303" v="1" actId="20577"/>
        <pc:sldMkLst>
          <pc:docMk/>
          <pc:sldMk cId="860344735" sldId="274"/>
        </pc:sldMkLst>
        <pc:spChg chg="mod">
          <ac:chgData name="Parminder Kumar (2506759)" userId="S::2506759@student.uwtsd.ac.uk::98efaa40-5640-4367-9181-fe2528b3a4d4" providerId="AD" clId="Web-{CCBF4145-8DF4-0EF1-79DE-CAF585FACB90}" dt="2026-02-14T07:13:54.303" v="1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modSp">
        <pc:chgData name="Parminder Kumar (2506759)" userId="S::2506759@student.uwtsd.ac.uk::98efaa40-5640-4367-9181-fe2528b3a4d4" providerId="AD" clId="Web-{CCBF4145-8DF4-0EF1-79DE-CAF585FACB90}" dt="2026-02-14T07:14:29.572" v="15"/>
        <pc:sldMkLst>
          <pc:docMk/>
          <pc:sldMk cId="2496961718" sldId="336"/>
        </pc:sldMkLst>
        <pc:graphicFrameChg chg="mod modGraphic">
          <ac:chgData name="Parminder Kumar (2506759)" userId="S::2506759@student.uwtsd.ac.uk::98efaa40-5640-4367-9181-fe2528b3a4d4" providerId="AD" clId="Web-{CCBF4145-8DF4-0EF1-79DE-CAF585FACB90}" dt="2026-02-14T07:14:29.572" v="15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modSp">
        <pc:chgData name="Parminder Kumar (2506759)" userId="S::2506759@student.uwtsd.ac.uk::98efaa40-5640-4367-9181-fe2528b3a4d4" providerId="AD" clId="Web-{CCBF4145-8DF4-0EF1-79DE-CAF585FACB90}" dt="2026-02-14T07:16:30.513" v="20" actId="20577"/>
        <pc:sldMkLst>
          <pc:docMk/>
          <pc:sldMk cId="642852813" sldId="363"/>
        </pc:sldMkLst>
        <pc:spChg chg="mod">
          <ac:chgData name="Parminder Kumar (2506759)" userId="S::2506759@student.uwtsd.ac.uk::98efaa40-5640-4367-9181-fe2528b3a4d4" providerId="AD" clId="Web-{CCBF4145-8DF4-0EF1-79DE-CAF585FACB90}" dt="2026-02-14T07:16:30.513" v="20" actId="20577"/>
          <ac:spMkLst>
            <pc:docMk/>
            <pc:sldMk cId="642852813" sldId="363"/>
            <ac:spMk id="25" creationId="{2A30538D-67ED-A3A1-CFA1-39377D70B9B9}"/>
          </ac:spMkLst>
        </pc:spChg>
      </pc:sldChg>
    </pc:docChg>
  </pc:docChgLst>
  <pc:docChgLst>
    <pc:chgData name="Parminder Kumar (2506759)" userId="S::2506759@student.uwtsd.ac.uk::98efaa40-5640-4367-9181-fe2528b3a4d4" providerId="AD" clId="Web-{A586D7C8-850D-C898-6709-B721A15CA4D1}"/>
    <pc:docChg chg="modSld">
      <pc:chgData name="Parminder Kumar (2506759)" userId="S::2506759@student.uwtsd.ac.uk::98efaa40-5640-4367-9181-fe2528b3a4d4" providerId="AD" clId="Web-{A586D7C8-850D-C898-6709-B721A15CA4D1}" dt="2026-02-14T11:59:48.356" v="567" actId="20577"/>
      <pc:docMkLst>
        <pc:docMk/>
      </pc:docMkLst>
      <pc:sldChg chg="addSp modSp mod setBg">
        <pc:chgData name="Parminder Kumar (2506759)" userId="S::2506759@student.uwtsd.ac.uk::98efaa40-5640-4367-9181-fe2528b3a4d4" providerId="AD" clId="Web-{A586D7C8-850D-C898-6709-B721A15CA4D1}" dt="2026-02-14T11:45:58.732" v="407"/>
        <pc:sldMkLst>
          <pc:docMk/>
          <pc:sldMk cId="764605052" sldId="261"/>
        </pc:sldMkLst>
        <pc:spChg chg="mod">
          <ac:chgData name="Parminder Kumar (2506759)" userId="S::2506759@student.uwtsd.ac.uk::98efaa40-5640-4367-9181-fe2528b3a4d4" providerId="AD" clId="Web-{A586D7C8-850D-C898-6709-B721A15CA4D1}" dt="2026-02-14T11:31:55.742" v="381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Parminder Kumar (2506759)" userId="S::2506759@student.uwtsd.ac.uk::98efaa40-5640-4367-9181-fe2528b3a4d4" providerId="AD" clId="Web-{A586D7C8-850D-C898-6709-B721A15CA4D1}" dt="2026-02-14T11:32:07.915" v="385" actId="20577"/>
          <ac:spMkLst>
            <pc:docMk/>
            <pc:sldMk cId="764605052" sldId="261"/>
            <ac:spMk id="3" creationId="{E04C29E1-0FF6-7114-4118-5B68E71110F6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31:55.742" v="381"/>
          <ac:spMkLst>
            <pc:docMk/>
            <pc:sldMk cId="764605052" sldId="261"/>
            <ac:spMk id="32" creationId="{2550BE34-C2B8-49B8-8519-67A8CAD51AE9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31:55.742" v="381"/>
          <ac:spMkLst>
            <pc:docMk/>
            <pc:sldMk cId="764605052" sldId="261"/>
            <ac:spMk id="34" creationId="{A7457DD9-5A45-400A-AB4B-4B4EDECA25F1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31:55.742" v="381"/>
          <ac:spMkLst>
            <pc:docMk/>
            <pc:sldMk cId="764605052" sldId="261"/>
            <ac:spMk id="36" creationId="{441CF7D6-A660-431A-B0BB-140A0D5556B6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31:55.742" v="381"/>
          <ac:spMkLst>
            <pc:docMk/>
            <pc:sldMk cId="764605052" sldId="261"/>
            <ac:spMk id="38" creationId="{0570A85B-3810-4F95-97B0-CBF4CCDB381C}"/>
          </ac:spMkLst>
        </pc:spChg>
        <pc:graphicFrameChg chg="mod modGraphic">
          <ac:chgData name="Parminder Kumar (2506759)" userId="S::2506759@student.uwtsd.ac.uk::98efaa40-5640-4367-9181-fe2528b3a4d4" providerId="AD" clId="Web-{A586D7C8-850D-C898-6709-B721A15CA4D1}" dt="2026-02-14T11:45:58.732" v="407"/>
          <ac:graphicFrameMkLst>
            <pc:docMk/>
            <pc:sldMk cId="764605052" sldId="261"/>
            <ac:graphicFrameMk id="27" creationId="{B0B9FBAC-EB9B-B0F1-342E-16C1DE6E53F2}"/>
          </ac:graphicFrameMkLst>
        </pc:graphicFrameChg>
      </pc:sldChg>
      <pc:sldChg chg="addSp modSp mod setBg">
        <pc:chgData name="Parminder Kumar (2506759)" userId="S::2506759@student.uwtsd.ac.uk::98efaa40-5640-4367-9181-fe2528b3a4d4" providerId="AD" clId="Web-{A586D7C8-850D-C898-6709-B721A15CA4D1}" dt="2026-02-14T11:59:48.356" v="567" actId="20577"/>
        <pc:sldMkLst>
          <pc:docMk/>
          <pc:sldMk cId="2451324015" sldId="263"/>
        </pc:sldMkLst>
        <pc:spChg chg="mod">
          <ac:chgData name="Parminder Kumar (2506759)" userId="S::2506759@student.uwtsd.ac.uk::98efaa40-5640-4367-9181-fe2528b3a4d4" providerId="AD" clId="Web-{A586D7C8-850D-C898-6709-B721A15CA4D1}" dt="2026-02-14T11:58:47.684" v="518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Parminder Kumar (2506759)" userId="S::2506759@student.uwtsd.ac.uk::98efaa40-5640-4367-9181-fe2528b3a4d4" providerId="AD" clId="Web-{A586D7C8-850D-C898-6709-B721A15CA4D1}" dt="2026-02-14T11:59:48.356" v="567" actId="20577"/>
          <ac:spMkLst>
            <pc:docMk/>
            <pc:sldMk cId="2451324015" sldId="263"/>
            <ac:spMk id="3" creationId="{E04C29E1-0FF6-7114-4118-5B68E71110F6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58:47.684" v="518"/>
          <ac:spMkLst>
            <pc:docMk/>
            <pc:sldMk cId="2451324015" sldId="263"/>
            <ac:spMk id="8" creationId="{907EF6B7-1338-4443-8C46-6A318D952DFD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58:47.684" v="518"/>
          <ac:spMkLst>
            <pc:docMk/>
            <pc:sldMk cId="2451324015" sldId="263"/>
            <ac:spMk id="10" creationId="{DAAE4CDD-124C-4DCF-9584-B6033B545DD5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58:47.684" v="518"/>
          <ac:spMkLst>
            <pc:docMk/>
            <pc:sldMk cId="2451324015" sldId="263"/>
            <ac:spMk id="12" creationId="{081E4A58-353D-44AE-B2FC-2A74E2E400F7}"/>
          </ac:spMkLst>
        </pc:spChg>
      </pc:sldChg>
      <pc:sldChg chg="addSp modSp mod setBg">
        <pc:chgData name="Parminder Kumar (2506759)" userId="S::2506759@student.uwtsd.ac.uk::98efaa40-5640-4367-9181-fe2528b3a4d4" providerId="AD" clId="Web-{A586D7C8-850D-C898-6709-B721A15CA4D1}" dt="2026-02-14T11:58:10.699" v="517"/>
        <pc:sldMkLst>
          <pc:docMk/>
          <pc:sldMk cId="1037257886" sldId="265"/>
        </pc:sldMkLst>
        <pc:spChg chg="mod">
          <ac:chgData name="Parminder Kumar (2506759)" userId="S::2506759@student.uwtsd.ac.uk::98efaa40-5640-4367-9181-fe2528b3a4d4" providerId="AD" clId="Web-{A586D7C8-850D-C898-6709-B721A15CA4D1}" dt="2026-02-14T11:58:10.699" v="51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Parminder Kumar (2506759)" userId="S::2506759@student.uwtsd.ac.uk::98efaa40-5640-4367-9181-fe2528b3a4d4" providerId="AD" clId="Web-{A586D7C8-850D-C898-6709-B721A15CA4D1}" dt="2026-02-14T11:58:10.699" v="517"/>
          <ac:spMkLst>
            <pc:docMk/>
            <pc:sldMk cId="1037257886" sldId="265"/>
            <ac:spMk id="3" creationId="{E04C29E1-0FF6-7114-4118-5B68E71110F6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58:10.699" v="517"/>
          <ac:spMkLst>
            <pc:docMk/>
            <pc:sldMk cId="1037257886" sldId="265"/>
            <ac:spMk id="8" creationId="{18873D23-2DCF-4B31-A009-95721C06E8E1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58:10.699" v="517"/>
          <ac:spMkLst>
            <pc:docMk/>
            <pc:sldMk cId="1037257886" sldId="265"/>
            <ac:spMk id="10" creationId="{C13EF075-D4EF-4929-ADBC-91B27DA19955}"/>
          </ac:spMkLst>
        </pc:spChg>
        <pc:grpChg chg="add">
          <ac:chgData name="Parminder Kumar (2506759)" userId="S::2506759@student.uwtsd.ac.uk::98efaa40-5640-4367-9181-fe2528b3a4d4" providerId="AD" clId="Web-{A586D7C8-850D-C898-6709-B721A15CA4D1}" dt="2026-02-14T11:58:10.699" v="517"/>
          <ac:grpSpMkLst>
            <pc:docMk/>
            <pc:sldMk cId="1037257886" sldId="265"/>
            <ac:grpSpMk id="12" creationId="{DAA26DFA-AAB2-4973-9C17-16D587C7B198}"/>
          </ac:grpSpMkLst>
        </pc:grpChg>
      </pc:sldChg>
      <pc:sldChg chg="addSp delSp mod setBg">
        <pc:chgData name="Parminder Kumar (2506759)" userId="S::2506759@student.uwtsd.ac.uk::98efaa40-5640-4367-9181-fe2528b3a4d4" providerId="AD" clId="Web-{A586D7C8-850D-C898-6709-B721A15CA4D1}" dt="2026-02-14T11:42:36.927" v="395"/>
        <pc:sldMkLst>
          <pc:docMk/>
          <pc:sldMk cId="702059637" sldId="270"/>
        </pc:sldMkLst>
        <pc:spChg chg="del">
          <ac:chgData name="Parminder Kumar (2506759)" userId="S::2506759@student.uwtsd.ac.uk::98efaa40-5640-4367-9181-fe2528b3a4d4" providerId="AD" clId="Web-{A586D7C8-850D-C898-6709-B721A15CA4D1}" dt="2026-02-14T11:42:36.927" v="395"/>
          <ac:spMkLst>
            <pc:docMk/>
            <pc:sldMk cId="702059637" sldId="270"/>
            <ac:spMk id="4" creationId="{0275301B-F9FE-639C-99FA-5A78A9B0F8AC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42:36.927" v="395"/>
          <ac:spMkLst>
            <pc:docMk/>
            <pc:sldMk cId="702059637" sldId="270"/>
            <ac:spMk id="10" creationId="{9165109B-7036-4613-93D4-579E77F6EF3C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42:36.927" v="395"/>
          <ac:spMkLst>
            <pc:docMk/>
            <pc:sldMk cId="702059637" sldId="270"/>
            <ac:spMk id="12" creationId="{43E8FEA2-54EE-4F84-B5DB-A055A7D805EE}"/>
          </ac:spMkLst>
        </pc:spChg>
        <pc:graphicFrameChg chg="add">
          <ac:chgData name="Parminder Kumar (2506759)" userId="S::2506759@student.uwtsd.ac.uk::98efaa40-5640-4367-9181-fe2528b3a4d4" providerId="AD" clId="Web-{A586D7C8-850D-C898-6709-B721A15CA4D1}" dt="2026-02-14T11:42:36.927" v="395"/>
          <ac:graphicFrameMkLst>
            <pc:docMk/>
            <pc:sldMk cId="702059637" sldId="270"/>
            <ac:graphicFrameMk id="6" creationId="{ACBD6004-DDCE-2B13-2B29-6A94D757AD92}"/>
          </ac:graphicFrameMkLst>
        </pc:graphicFrameChg>
      </pc:sldChg>
      <pc:sldChg chg="addSp modSp mod setBg">
        <pc:chgData name="Parminder Kumar (2506759)" userId="S::2506759@student.uwtsd.ac.uk::98efaa40-5640-4367-9181-fe2528b3a4d4" providerId="AD" clId="Web-{A586D7C8-850D-C898-6709-B721A15CA4D1}" dt="2026-02-14T11:36:56.136" v="393"/>
        <pc:sldMkLst>
          <pc:docMk/>
          <pc:sldMk cId="3321023050" sldId="271"/>
        </pc:sldMkLst>
        <pc:spChg chg="mod">
          <ac:chgData name="Parminder Kumar (2506759)" userId="S::2506759@student.uwtsd.ac.uk::98efaa40-5640-4367-9181-fe2528b3a4d4" providerId="AD" clId="Web-{A586D7C8-850D-C898-6709-B721A15CA4D1}" dt="2026-02-14T11:36:56.136" v="393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Parminder Kumar (2506759)" userId="S::2506759@student.uwtsd.ac.uk::98efaa40-5640-4367-9181-fe2528b3a4d4" providerId="AD" clId="Web-{A586D7C8-850D-C898-6709-B721A15CA4D1}" dt="2026-02-14T11:36:56.136" v="393"/>
          <ac:spMkLst>
            <pc:docMk/>
            <pc:sldMk cId="3321023050" sldId="271"/>
            <ac:spMk id="3" creationId="{04A3744F-9B08-5DB9-23DC-76B7A65F7E67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36:56.136" v="393"/>
          <ac:spMkLst>
            <pc:docMk/>
            <pc:sldMk cId="3321023050" sldId="271"/>
            <ac:spMk id="8" creationId="{907EF6B7-1338-4443-8C46-6A318D952DFD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36:56.136" v="393"/>
          <ac:spMkLst>
            <pc:docMk/>
            <pc:sldMk cId="3321023050" sldId="271"/>
            <ac:spMk id="10" creationId="{DAAE4CDD-124C-4DCF-9584-B6033B545DD5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36:56.136" v="393"/>
          <ac:spMkLst>
            <pc:docMk/>
            <pc:sldMk cId="3321023050" sldId="271"/>
            <ac:spMk id="12" creationId="{081E4A58-353D-44AE-B2FC-2A74E2E400F7}"/>
          </ac:spMkLst>
        </pc:spChg>
      </pc:sldChg>
      <pc:sldChg chg="addSp delSp modSp mod setBg">
        <pc:chgData name="Parminder Kumar (2506759)" userId="S::2506759@student.uwtsd.ac.uk::98efaa40-5640-4367-9181-fe2528b3a4d4" providerId="AD" clId="Web-{A586D7C8-850D-C898-6709-B721A15CA4D1}" dt="2026-02-14T11:39:35.702" v="394"/>
        <pc:sldMkLst>
          <pc:docMk/>
          <pc:sldMk cId="1027608494" sldId="272"/>
        </pc:sldMkLst>
        <pc:spChg chg="mod">
          <ac:chgData name="Parminder Kumar (2506759)" userId="S::2506759@student.uwtsd.ac.uk::98efaa40-5640-4367-9181-fe2528b3a4d4" providerId="AD" clId="Web-{A586D7C8-850D-C898-6709-B721A15CA4D1}" dt="2026-02-14T11:39:35.702" v="394"/>
          <ac:spMkLst>
            <pc:docMk/>
            <pc:sldMk cId="1027608494" sldId="272"/>
            <ac:spMk id="2" creationId="{8A50C2D0-4F0F-32FA-368C-29CAACE5786E}"/>
          </ac:spMkLst>
        </pc:spChg>
        <pc:spChg chg="del">
          <ac:chgData name="Parminder Kumar (2506759)" userId="S::2506759@student.uwtsd.ac.uk::98efaa40-5640-4367-9181-fe2528b3a4d4" providerId="AD" clId="Web-{A586D7C8-850D-C898-6709-B721A15CA4D1}" dt="2026-02-14T11:39:35.702" v="394"/>
          <ac:spMkLst>
            <pc:docMk/>
            <pc:sldMk cId="1027608494" sldId="272"/>
            <ac:spMk id="3" creationId="{E292113E-450D-CB08-601E-E45AB99509E7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39:35.702" v="394"/>
          <ac:spMkLst>
            <pc:docMk/>
            <pc:sldMk cId="1027608494" sldId="272"/>
            <ac:spMk id="9" creationId="{9DBC8166-481C-4473-95F5-9A5B9073B7F1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39:35.702" v="394"/>
          <ac:spMkLst>
            <pc:docMk/>
            <pc:sldMk cId="1027608494" sldId="272"/>
            <ac:spMk id="11" creationId="{A5A5CE6E-90AF-4D43-A014-1F9EC83EB93D}"/>
          </ac:spMkLst>
        </pc:spChg>
        <pc:graphicFrameChg chg="add">
          <ac:chgData name="Parminder Kumar (2506759)" userId="S::2506759@student.uwtsd.ac.uk::98efaa40-5640-4367-9181-fe2528b3a4d4" providerId="AD" clId="Web-{A586D7C8-850D-C898-6709-B721A15CA4D1}" dt="2026-02-14T11:39:35.702" v="394"/>
          <ac:graphicFrameMkLst>
            <pc:docMk/>
            <pc:sldMk cId="1027608494" sldId="272"/>
            <ac:graphicFrameMk id="5" creationId="{18A8A5E4-766A-8652-0150-9A17C64550CB}"/>
          </ac:graphicFrameMkLst>
        </pc:graphicFrameChg>
      </pc:sldChg>
      <pc:sldChg chg="addSp delSp modSp mod setBg">
        <pc:chgData name="Parminder Kumar (2506759)" userId="S::2506759@student.uwtsd.ac.uk::98efaa40-5640-4367-9181-fe2528b3a4d4" providerId="AD" clId="Web-{A586D7C8-850D-C898-6709-B721A15CA4D1}" dt="2026-02-14T11:53:31.729" v="462"/>
        <pc:sldMkLst>
          <pc:docMk/>
          <pc:sldMk cId="2661610389" sldId="273"/>
        </pc:sldMkLst>
        <pc:spChg chg="mod">
          <ac:chgData name="Parminder Kumar (2506759)" userId="S::2506759@student.uwtsd.ac.uk::98efaa40-5640-4367-9181-fe2528b3a4d4" providerId="AD" clId="Web-{A586D7C8-850D-C898-6709-B721A15CA4D1}" dt="2026-02-14T11:53:31.729" v="462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Parminder Kumar (2506759)" userId="S::2506759@student.uwtsd.ac.uk::98efaa40-5640-4367-9181-fe2528b3a4d4" providerId="AD" clId="Web-{A586D7C8-850D-C898-6709-B721A15CA4D1}" dt="2026-02-14T11:53:31.729" v="462"/>
          <ac:spMkLst>
            <pc:docMk/>
            <pc:sldMk cId="2661610389" sldId="273"/>
            <ac:spMk id="3" creationId="{881B820E-B9B3-5CF2-E1AE-F54AA3FA003E}"/>
          </ac:spMkLst>
        </pc:spChg>
        <pc:spChg chg="add del">
          <ac:chgData name="Parminder Kumar (2506759)" userId="S::2506759@student.uwtsd.ac.uk::98efaa40-5640-4367-9181-fe2528b3a4d4" providerId="AD" clId="Web-{A586D7C8-850D-C898-6709-B721A15CA4D1}" dt="2026-02-14T11:33:30.794" v="388"/>
          <ac:spMkLst>
            <pc:docMk/>
            <pc:sldMk cId="2661610389" sldId="273"/>
            <ac:spMk id="8" creationId="{907EF6B7-1338-4443-8C46-6A318D952DFD}"/>
          </ac:spMkLst>
        </pc:spChg>
        <pc:spChg chg="add del">
          <ac:chgData name="Parminder Kumar (2506759)" userId="S::2506759@student.uwtsd.ac.uk::98efaa40-5640-4367-9181-fe2528b3a4d4" providerId="AD" clId="Web-{A586D7C8-850D-C898-6709-B721A15CA4D1}" dt="2026-02-14T11:33:30.794" v="388"/>
          <ac:spMkLst>
            <pc:docMk/>
            <pc:sldMk cId="2661610389" sldId="273"/>
            <ac:spMk id="10" creationId="{DAAE4CDD-124C-4DCF-9584-B6033B545DD5}"/>
          </ac:spMkLst>
        </pc:spChg>
        <pc:spChg chg="add del">
          <ac:chgData name="Parminder Kumar (2506759)" userId="S::2506759@student.uwtsd.ac.uk::98efaa40-5640-4367-9181-fe2528b3a4d4" providerId="AD" clId="Web-{A586D7C8-850D-C898-6709-B721A15CA4D1}" dt="2026-02-14T11:33:30.794" v="388"/>
          <ac:spMkLst>
            <pc:docMk/>
            <pc:sldMk cId="2661610389" sldId="273"/>
            <ac:spMk id="12" creationId="{081E4A58-353D-44AE-B2FC-2A74E2E400F7}"/>
          </ac:spMkLst>
        </pc:spChg>
        <pc:spChg chg="add del">
          <ac:chgData name="Parminder Kumar (2506759)" userId="S::2506759@student.uwtsd.ac.uk::98efaa40-5640-4367-9181-fe2528b3a4d4" providerId="AD" clId="Web-{A586D7C8-850D-C898-6709-B721A15CA4D1}" dt="2026-02-14T11:53:31.729" v="462"/>
          <ac:spMkLst>
            <pc:docMk/>
            <pc:sldMk cId="2661610389" sldId="273"/>
            <ac:spMk id="14" creationId="{100EDD19-6802-4EC3-95CE-CFFAB042CFD6}"/>
          </ac:spMkLst>
        </pc:spChg>
        <pc:spChg chg="add del">
          <ac:chgData name="Parminder Kumar (2506759)" userId="S::2506759@student.uwtsd.ac.uk::98efaa40-5640-4367-9181-fe2528b3a4d4" providerId="AD" clId="Web-{A586D7C8-850D-C898-6709-B721A15CA4D1}" dt="2026-02-14T11:53:31.729" v="462"/>
          <ac:spMkLst>
            <pc:docMk/>
            <pc:sldMk cId="2661610389" sldId="273"/>
            <ac:spMk id="15" creationId="{DB17E863-922E-4C26-BD64-E8FD41D28661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53:31.729" v="462"/>
          <ac:spMkLst>
            <pc:docMk/>
            <pc:sldMk cId="2661610389" sldId="273"/>
            <ac:spMk id="20" creationId="{907EF6B7-1338-4443-8C46-6A318D952DFD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53:31.729" v="462"/>
          <ac:spMkLst>
            <pc:docMk/>
            <pc:sldMk cId="2661610389" sldId="273"/>
            <ac:spMk id="22" creationId="{DAAE4CDD-124C-4DCF-9584-B6033B545DD5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53:31.729" v="462"/>
          <ac:spMkLst>
            <pc:docMk/>
            <pc:sldMk cId="2661610389" sldId="273"/>
            <ac:spMk id="24" creationId="{081E4A58-353D-44AE-B2FC-2A74E2E400F7}"/>
          </ac:spMkLst>
        </pc:spChg>
      </pc:sldChg>
      <pc:sldChg chg="addSp modSp mod setBg">
        <pc:chgData name="Parminder Kumar (2506759)" userId="S::2506759@student.uwtsd.ac.uk::98efaa40-5640-4367-9181-fe2528b3a4d4" providerId="AD" clId="Web-{A586D7C8-850D-C898-6709-B721A15CA4D1}" dt="2026-02-14T11:32:49.323" v="386"/>
        <pc:sldMkLst>
          <pc:docMk/>
          <pc:sldMk cId="860344735" sldId="274"/>
        </pc:sldMkLst>
        <pc:spChg chg="mod">
          <ac:chgData name="Parminder Kumar (2506759)" userId="S::2506759@student.uwtsd.ac.uk::98efaa40-5640-4367-9181-fe2528b3a4d4" providerId="AD" clId="Web-{A586D7C8-850D-C898-6709-B721A15CA4D1}" dt="2026-02-14T11:32:49.323" v="386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Parminder Kumar (2506759)" userId="S::2506759@student.uwtsd.ac.uk::98efaa40-5640-4367-9181-fe2528b3a4d4" providerId="AD" clId="Web-{A586D7C8-850D-C898-6709-B721A15CA4D1}" dt="2026-02-14T11:32:49.323" v="386"/>
          <ac:spMkLst>
            <pc:docMk/>
            <pc:sldMk cId="860344735" sldId="274"/>
            <ac:spMk id="3" creationId="{5A83545D-6FBE-2985-5F35-4C84283CFC53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32:49.323" v="386"/>
          <ac:spMkLst>
            <pc:docMk/>
            <pc:sldMk cId="860344735" sldId="274"/>
            <ac:spMk id="8" creationId="{18873D23-2DCF-4B31-A009-95721C06E8E1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32:49.323" v="386"/>
          <ac:spMkLst>
            <pc:docMk/>
            <pc:sldMk cId="860344735" sldId="274"/>
            <ac:spMk id="10" creationId="{C13EF075-D4EF-4929-ADBC-91B27DA19955}"/>
          </ac:spMkLst>
        </pc:spChg>
        <pc:grpChg chg="add">
          <ac:chgData name="Parminder Kumar (2506759)" userId="S::2506759@student.uwtsd.ac.uk::98efaa40-5640-4367-9181-fe2528b3a4d4" providerId="AD" clId="Web-{A586D7C8-850D-C898-6709-B721A15CA4D1}" dt="2026-02-14T11:32:49.323" v="386"/>
          <ac:grpSpMkLst>
            <pc:docMk/>
            <pc:sldMk cId="860344735" sldId="274"/>
            <ac:grpSpMk id="12" creationId="{DAA26DFA-AAB2-4973-9C17-16D587C7B198}"/>
          </ac:grpSpMkLst>
        </pc:grpChg>
      </pc:sldChg>
      <pc:sldChg chg="addSp modSp mod setBg">
        <pc:chgData name="Parminder Kumar (2506759)" userId="S::2506759@student.uwtsd.ac.uk::98efaa40-5640-4367-9181-fe2528b3a4d4" providerId="AD" clId="Web-{A586D7C8-850D-C898-6709-B721A15CA4D1}" dt="2026-02-14T11:49:03.935" v="418" actId="20577"/>
        <pc:sldMkLst>
          <pc:docMk/>
          <pc:sldMk cId="2319079123" sldId="337"/>
        </pc:sldMkLst>
        <pc:spChg chg="mod">
          <ac:chgData name="Parminder Kumar (2506759)" userId="S::2506759@student.uwtsd.ac.uk::98efaa40-5640-4367-9181-fe2528b3a4d4" providerId="AD" clId="Web-{A586D7C8-850D-C898-6709-B721A15CA4D1}" dt="2026-02-14T11:34:53.835" v="392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Parminder Kumar (2506759)" userId="S::2506759@student.uwtsd.ac.uk::98efaa40-5640-4367-9181-fe2528b3a4d4" providerId="AD" clId="Web-{A586D7C8-850D-C898-6709-B721A15CA4D1}" dt="2026-02-14T11:49:03.935" v="418" actId="20577"/>
          <ac:spMkLst>
            <pc:docMk/>
            <pc:sldMk cId="2319079123" sldId="337"/>
            <ac:spMk id="3" creationId="{1B4D8426-20C5-630E-80E5-EAB06B11CCD5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34:53.835" v="392"/>
          <ac:spMkLst>
            <pc:docMk/>
            <pc:sldMk cId="2319079123" sldId="337"/>
            <ac:spMk id="8" creationId="{907EF6B7-1338-4443-8C46-6A318D952DFD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34:53.835" v="392"/>
          <ac:spMkLst>
            <pc:docMk/>
            <pc:sldMk cId="2319079123" sldId="337"/>
            <ac:spMk id="10" creationId="{DAAE4CDD-124C-4DCF-9584-B6033B545DD5}"/>
          </ac:spMkLst>
        </pc:spChg>
        <pc:spChg chg="add">
          <ac:chgData name="Parminder Kumar (2506759)" userId="S::2506759@student.uwtsd.ac.uk::98efaa40-5640-4367-9181-fe2528b3a4d4" providerId="AD" clId="Web-{A586D7C8-850D-C898-6709-B721A15CA4D1}" dt="2026-02-14T11:34:53.835" v="392"/>
          <ac:spMkLst>
            <pc:docMk/>
            <pc:sldMk cId="2319079123" sldId="337"/>
            <ac:spMk id="12" creationId="{081E4A58-353D-44AE-B2FC-2A74E2E400F7}"/>
          </ac:spMkLst>
        </pc:spChg>
      </pc:sldChg>
      <pc:sldChg chg="delSp modSp">
        <pc:chgData name="Parminder Kumar (2506759)" userId="S::2506759@student.uwtsd.ac.uk::98efaa40-5640-4367-9181-fe2528b3a4d4" providerId="AD" clId="Web-{A586D7C8-850D-C898-6709-B721A15CA4D1}" dt="2026-02-14T11:50:18.752" v="449" actId="20577"/>
        <pc:sldMkLst>
          <pc:docMk/>
          <pc:sldMk cId="642852813" sldId="363"/>
        </pc:sldMkLst>
        <pc:spChg chg="mod">
          <ac:chgData name="Parminder Kumar (2506759)" userId="S::2506759@student.uwtsd.ac.uk::98efaa40-5640-4367-9181-fe2528b3a4d4" providerId="AD" clId="Web-{A586D7C8-850D-C898-6709-B721A15CA4D1}" dt="2026-02-14T11:23:54.152" v="347" actId="20577"/>
          <ac:spMkLst>
            <pc:docMk/>
            <pc:sldMk cId="642852813" sldId="363"/>
            <ac:spMk id="5" creationId="{180A04F2-4F22-A08C-F5B4-F30F002E227B}"/>
          </ac:spMkLst>
        </pc:spChg>
        <pc:spChg chg="del mod">
          <ac:chgData name="Parminder Kumar (2506759)" userId="S::2506759@student.uwtsd.ac.uk::98efaa40-5640-4367-9181-fe2528b3a4d4" providerId="AD" clId="Web-{A586D7C8-850D-C898-6709-B721A15CA4D1}" dt="2026-02-14T11:23:13.385" v="309"/>
          <ac:spMkLst>
            <pc:docMk/>
            <pc:sldMk cId="642852813" sldId="363"/>
            <ac:spMk id="9" creationId="{61E62149-100D-392D-3127-3D301273C6F0}"/>
          </ac:spMkLst>
        </pc:spChg>
        <pc:spChg chg="mod">
          <ac:chgData name="Parminder Kumar (2506759)" userId="S::2506759@student.uwtsd.ac.uk::98efaa40-5640-4367-9181-fe2528b3a4d4" providerId="AD" clId="Web-{A586D7C8-850D-C898-6709-B721A15CA4D1}" dt="2026-02-14T11:49:53.516" v="432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Parminder Kumar (2506759)" userId="S::2506759@student.uwtsd.ac.uk::98efaa40-5640-4367-9181-fe2528b3a4d4" providerId="AD" clId="Web-{A586D7C8-850D-C898-6709-B721A15CA4D1}" dt="2026-02-14T11:50:18.752" v="449" actId="20577"/>
          <ac:spMkLst>
            <pc:docMk/>
            <pc:sldMk cId="642852813" sldId="363"/>
            <ac:spMk id="25" creationId="{2A30538D-67ED-A3A1-CFA1-39377D70B9B9}"/>
          </ac:spMkLst>
        </pc:spChg>
      </pc:sldChg>
    </pc:docChg>
  </pc:docChgLst>
  <pc:docChgLst>
    <pc:chgData name="Parminder Kumar (2506759)" userId="S::2506759@student.uwtsd.ac.uk::98efaa40-5640-4367-9181-fe2528b3a4d4" providerId="AD" clId="Web-{ED7B9016-6DD4-D514-0305-71A69FC03841}"/>
    <pc:docChg chg="modSld">
      <pc:chgData name="Parminder Kumar (2506759)" userId="S::2506759@student.uwtsd.ac.uk::98efaa40-5640-4367-9181-fe2528b3a4d4" providerId="AD" clId="Web-{ED7B9016-6DD4-D514-0305-71A69FC03841}" dt="2026-02-14T10:26:45.908" v="71" actId="20577"/>
      <pc:docMkLst>
        <pc:docMk/>
      </pc:docMkLst>
      <pc:sldChg chg="modSp">
        <pc:chgData name="Parminder Kumar (2506759)" userId="S::2506759@student.uwtsd.ac.uk::98efaa40-5640-4367-9181-fe2528b3a4d4" providerId="AD" clId="Web-{ED7B9016-6DD4-D514-0305-71A69FC03841}" dt="2026-02-14T10:17:07.477" v="50" actId="20577"/>
        <pc:sldMkLst>
          <pc:docMk/>
          <pc:sldMk cId="2661610389" sldId="273"/>
        </pc:sldMkLst>
        <pc:spChg chg="mod">
          <ac:chgData name="Parminder Kumar (2506759)" userId="S::2506759@student.uwtsd.ac.uk::98efaa40-5640-4367-9181-fe2528b3a4d4" providerId="AD" clId="Web-{ED7B9016-6DD4-D514-0305-71A69FC03841}" dt="2026-02-14T10:17:07.477" v="50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modSp">
        <pc:chgData name="Parminder Kumar (2506759)" userId="S::2506759@student.uwtsd.ac.uk::98efaa40-5640-4367-9181-fe2528b3a4d4" providerId="AD" clId="Web-{ED7B9016-6DD4-D514-0305-71A69FC03841}" dt="2026-02-14T10:15:13.802" v="32" actId="20577"/>
        <pc:sldMkLst>
          <pc:docMk/>
          <pc:sldMk cId="860344735" sldId="274"/>
        </pc:sldMkLst>
        <pc:spChg chg="mod">
          <ac:chgData name="Parminder Kumar (2506759)" userId="S::2506759@student.uwtsd.ac.uk::98efaa40-5640-4367-9181-fe2528b3a4d4" providerId="AD" clId="Web-{ED7B9016-6DD4-D514-0305-71A69FC03841}" dt="2026-02-14T10:15:13.802" v="32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modSp">
        <pc:chgData name="Parminder Kumar (2506759)" userId="S::2506759@student.uwtsd.ac.uk::98efaa40-5640-4367-9181-fe2528b3a4d4" providerId="AD" clId="Web-{ED7B9016-6DD4-D514-0305-71A69FC03841}" dt="2026-02-14T10:26:45.908" v="71" actId="20577"/>
        <pc:sldMkLst>
          <pc:docMk/>
          <pc:sldMk cId="2319079123" sldId="337"/>
        </pc:sldMkLst>
        <pc:spChg chg="mod">
          <ac:chgData name="Parminder Kumar (2506759)" userId="S::2506759@student.uwtsd.ac.uk::98efaa40-5640-4367-9181-fe2528b3a4d4" providerId="AD" clId="Web-{ED7B9016-6DD4-D514-0305-71A69FC03841}" dt="2026-02-14T10:26:45.908" v="71" actId="20577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Parminder Kumar (2506759)" userId="S::2506759@student.uwtsd.ac.uk::98efaa40-5640-4367-9181-fe2528b3a4d4" providerId="AD" clId="Web-{ED7B9016-6DD4-D514-0305-71A69FC03841}" dt="2026-02-14T10:26:29.705" v="68" actId="20577"/>
          <ac:spMkLst>
            <pc:docMk/>
            <pc:sldMk cId="2319079123" sldId="337"/>
            <ac:spMk id="3" creationId="{1B4D8426-20C5-630E-80E5-EAB06B11CCD5}"/>
          </ac:spMkLst>
        </pc:spChg>
      </pc:sldChg>
    </pc:docChg>
  </pc:docChgLst>
  <pc:docChgLst>
    <pc:chgData name="Parminder Kumar (2506759)" userId="S::2506759@student.uwtsd.ac.uk::98efaa40-5640-4367-9181-fe2528b3a4d4" providerId="AD" clId="Web-{86B2C20F-3CB8-8CCE-F621-9A4BDB75147A}"/>
    <pc:docChg chg="modSld">
      <pc:chgData name="Parminder Kumar (2506759)" userId="S::2506759@student.uwtsd.ac.uk::98efaa40-5640-4367-9181-fe2528b3a4d4" providerId="AD" clId="Web-{86B2C20F-3CB8-8CCE-F621-9A4BDB75147A}" dt="2026-02-14T10:52:36.790" v="375"/>
      <pc:docMkLst>
        <pc:docMk/>
      </pc:docMkLst>
      <pc:sldChg chg="modSp">
        <pc:chgData name="Parminder Kumar (2506759)" userId="S::2506759@student.uwtsd.ac.uk::98efaa40-5640-4367-9181-fe2528b3a4d4" providerId="AD" clId="Web-{86B2C20F-3CB8-8CCE-F621-9A4BDB75147A}" dt="2026-02-14T10:32:48.113" v="67"/>
        <pc:sldMkLst>
          <pc:docMk/>
          <pc:sldMk cId="764605052" sldId="261"/>
        </pc:sldMkLst>
        <pc:graphicFrameChg chg="mod modGraphic">
          <ac:chgData name="Parminder Kumar (2506759)" userId="S::2506759@student.uwtsd.ac.uk::98efaa40-5640-4367-9181-fe2528b3a4d4" providerId="AD" clId="Web-{86B2C20F-3CB8-8CCE-F621-9A4BDB75147A}" dt="2026-02-14T10:32:48.113" v="67"/>
          <ac:graphicFrameMkLst>
            <pc:docMk/>
            <pc:sldMk cId="764605052" sldId="261"/>
            <ac:graphicFrameMk id="27" creationId="{B0B9FBAC-EB9B-B0F1-342E-16C1DE6E53F2}"/>
          </ac:graphicFrameMkLst>
        </pc:graphicFrameChg>
      </pc:sldChg>
      <pc:sldChg chg="modSp">
        <pc:chgData name="Parminder Kumar (2506759)" userId="S::2506759@student.uwtsd.ac.uk::98efaa40-5640-4367-9181-fe2528b3a4d4" providerId="AD" clId="Web-{86B2C20F-3CB8-8CCE-F621-9A4BDB75147A}" dt="2026-02-14T10:37:50.776" v="329" actId="20577"/>
        <pc:sldMkLst>
          <pc:docMk/>
          <pc:sldMk cId="2451324015" sldId="263"/>
        </pc:sldMkLst>
        <pc:spChg chg="mod">
          <ac:chgData name="Parminder Kumar (2506759)" userId="S::2506759@student.uwtsd.ac.uk::98efaa40-5640-4367-9181-fe2528b3a4d4" providerId="AD" clId="Web-{86B2C20F-3CB8-8CCE-F621-9A4BDB75147A}" dt="2026-02-14T10:37:50.776" v="329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Parminder Kumar (2506759)" userId="S::2506759@student.uwtsd.ac.uk::98efaa40-5640-4367-9181-fe2528b3a4d4" providerId="AD" clId="Web-{86B2C20F-3CB8-8CCE-F621-9A4BDB75147A}" dt="2026-02-14T10:52:36.790" v="375"/>
        <pc:sldMkLst>
          <pc:docMk/>
          <pc:sldMk cId="2496961718" sldId="336"/>
        </pc:sldMkLst>
        <pc:graphicFrameChg chg="mod modGraphic">
          <ac:chgData name="Parminder Kumar (2506759)" userId="S::2506759@student.uwtsd.ac.uk::98efaa40-5640-4367-9181-fe2528b3a4d4" providerId="AD" clId="Web-{86B2C20F-3CB8-8CCE-F621-9A4BDB75147A}" dt="2026-02-14T10:52:36.790" v="375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Parminder Kumar (2506759)" userId="S::2506759@student.uwtsd.ac.uk::98efaa40-5640-4367-9181-fe2528b3a4d4" providerId="AD" clId="Web-{0629D9B5-6AE6-67E5-CCC0-D2EBE9A8E5AA}"/>
    <pc:docChg chg="modSld">
      <pc:chgData name="Parminder Kumar (2506759)" userId="S::2506759@student.uwtsd.ac.uk::98efaa40-5640-4367-9181-fe2528b3a4d4" providerId="AD" clId="Web-{0629D9B5-6AE6-67E5-CCC0-D2EBE9A8E5AA}" dt="2026-02-14T12:02:33.136" v="8"/>
      <pc:docMkLst>
        <pc:docMk/>
      </pc:docMkLst>
      <pc:sldChg chg="addSp modSp mod setBg">
        <pc:chgData name="Parminder Kumar (2506759)" userId="S::2506759@student.uwtsd.ac.uk::98efaa40-5640-4367-9181-fe2528b3a4d4" providerId="AD" clId="Web-{0629D9B5-6AE6-67E5-CCC0-D2EBE9A8E5AA}" dt="2026-02-14T12:02:33.136" v="8"/>
        <pc:sldMkLst>
          <pc:docMk/>
          <pc:sldMk cId="3258301802" sldId="266"/>
        </pc:sldMkLst>
        <pc:spChg chg="mod">
          <ac:chgData name="Parminder Kumar (2506759)" userId="S::2506759@student.uwtsd.ac.uk::98efaa40-5640-4367-9181-fe2528b3a4d4" providerId="AD" clId="Web-{0629D9B5-6AE6-67E5-CCC0-D2EBE9A8E5AA}" dt="2026-02-14T12:02:33.136" v="8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Parminder Kumar (2506759)" userId="S::2506759@student.uwtsd.ac.uk::98efaa40-5640-4367-9181-fe2528b3a4d4" providerId="AD" clId="Web-{0629D9B5-6AE6-67E5-CCC0-D2EBE9A8E5AA}" dt="2026-02-14T12:02:33.136" v="8"/>
          <ac:spMkLst>
            <pc:docMk/>
            <pc:sldMk cId="3258301802" sldId="266"/>
            <ac:spMk id="3" creationId="{E04C29E1-0FF6-7114-4118-5B68E71110F6}"/>
          </ac:spMkLst>
        </pc:spChg>
        <pc:spChg chg="add">
          <ac:chgData name="Parminder Kumar (2506759)" userId="S::2506759@student.uwtsd.ac.uk::98efaa40-5640-4367-9181-fe2528b3a4d4" providerId="AD" clId="Web-{0629D9B5-6AE6-67E5-CCC0-D2EBE9A8E5AA}" dt="2026-02-14T12:02:33.136" v="8"/>
          <ac:spMkLst>
            <pc:docMk/>
            <pc:sldMk cId="3258301802" sldId="266"/>
            <ac:spMk id="8" creationId="{907EF6B7-1338-4443-8C46-6A318D952DFD}"/>
          </ac:spMkLst>
        </pc:spChg>
        <pc:spChg chg="add">
          <ac:chgData name="Parminder Kumar (2506759)" userId="S::2506759@student.uwtsd.ac.uk::98efaa40-5640-4367-9181-fe2528b3a4d4" providerId="AD" clId="Web-{0629D9B5-6AE6-67E5-CCC0-D2EBE9A8E5AA}" dt="2026-02-14T12:02:33.136" v="8"/>
          <ac:spMkLst>
            <pc:docMk/>
            <pc:sldMk cId="3258301802" sldId="266"/>
            <ac:spMk id="10" creationId="{DAAE4CDD-124C-4DCF-9584-B6033B545DD5}"/>
          </ac:spMkLst>
        </pc:spChg>
        <pc:spChg chg="add">
          <ac:chgData name="Parminder Kumar (2506759)" userId="S::2506759@student.uwtsd.ac.uk::98efaa40-5640-4367-9181-fe2528b3a4d4" providerId="AD" clId="Web-{0629D9B5-6AE6-67E5-CCC0-D2EBE9A8E5AA}" dt="2026-02-14T12:02:33.136" v="8"/>
          <ac:spMkLst>
            <pc:docMk/>
            <pc:sldMk cId="3258301802" sldId="266"/>
            <ac:spMk id="12" creationId="{081E4A58-353D-44AE-B2FC-2A74E2E400F7}"/>
          </ac:spMkLst>
        </pc:spChg>
      </pc:sldChg>
      <pc:sldChg chg="modSp">
        <pc:chgData name="Parminder Kumar (2506759)" userId="S::2506759@student.uwtsd.ac.uk::98efaa40-5640-4367-9181-fe2528b3a4d4" providerId="AD" clId="Web-{0629D9B5-6AE6-67E5-CCC0-D2EBE9A8E5AA}" dt="2026-02-14T12:01:18.021" v="7"/>
        <pc:sldMkLst>
          <pc:docMk/>
          <pc:sldMk cId="2496961718" sldId="336"/>
        </pc:sldMkLst>
        <pc:graphicFrameChg chg="mod modGraphic">
          <ac:chgData name="Parminder Kumar (2506759)" userId="S::2506759@student.uwtsd.ac.uk::98efaa40-5640-4367-9181-fe2528b3a4d4" providerId="AD" clId="Web-{0629D9B5-6AE6-67E5-CCC0-D2EBE9A8E5AA}" dt="2026-02-14T12:01:18.021" v="7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Parminder Kumar (2506759)" userId="S::2506759@student.uwtsd.ac.uk::98efaa40-5640-4367-9181-fe2528b3a4d4" providerId="AD" clId="Web-{D4542B3A-7753-E4B3-AFA5-9BFDD1EDC866}"/>
    <pc:docChg chg="modSld">
      <pc:chgData name="Parminder Kumar (2506759)" userId="S::2506759@student.uwtsd.ac.uk::98efaa40-5640-4367-9181-fe2528b3a4d4" providerId="AD" clId="Web-{D4542B3A-7753-E4B3-AFA5-9BFDD1EDC866}" dt="2026-02-09T21:42:53.082" v="1307" actId="20577"/>
      <pc:docMkLst>
        <pc:docMk/>
      </pc:docMkLst>
      <pc:sldChg chg="modSp">
        <pc:chgData name="Parminder Kumar (2506759)" userId="S::2506759@student.uwtsd.ac.uk::98efaa40-5640-4367-9181-fe2528b3a4d4" providerId="AD" clId="Web-{D4542B3A-7753-E4B3-AFA5-9BFDD1EDC866}" dt="2026-02-09T20:53:52.715" v="908" actId="20577"/>
        <pc:sldMkLst>
          <pc:docMk/>
          <pc:sldMk cId="2451324015" sldId="263"/>
        </pc:sldMkLst>
        <pc:spChg chg="mod">
          <ac:chgData name="Parminder Kumar (2506759)" userId="S::2506759@student.uwtsd.ac.uk::98efaa40-5640-4367-9181-fe2528b3a4d4" providerId="AD" clId="Web-{D4542B3A-7753-E4B3-AFA5-9BFDD1EDC866}" dt="2026-02-09T20:53:52.715" v="908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Parminder Kumar (2506759)" userId="S::2506759@student.uwtsd.ac.uk::98efaa40-5640-4367-9181-fe2528b3a4d4" providerId="AD" clId="Web-{D4542B3A-7753-E4B3-AFA5-9BFDD1EDC866}" dt="2026-02-09T19:04:27.723" v="1" actId="20577"/>
        <pc:sldMkLst>
          <pc:docMk/>
          <pc:sldMk cId="860344735" sldId="274"/>
        </pc:sldMkLst>
        <pc:spChg chg="mod">
          <ac:chgData name="Parminder Kumar (2506759)" userId="S::2506759@student.uwtsd.ac.uk::98efaa40-5640-4367-9181-fe2528b3a4d4" providerId="AD" clId="Web-{D4542B3A-7753-E4B3-AFA5-9BFDD1EDC866}" dt="2026-02-09T19:04:27.723" v="1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modSp">
        <pc:chgData name="Parminder Kumar (2506759)" userId="S::2506759@student.uwtsd.ac.uk::98efaa40-5640-4367-9181-fe2528b3a4d4" providerId="AD" clId="Web-{D4542B3A-7753-E4B3-AFA5-9BFDD1EDC866}" dt="2026-02-09T19:06:24.205" v="49"/>
        <pc:sldMkLst>
          <pc:docMk/>
          <pc:sldMk cId="2496961718" sldId="336"/>
        </pc:sldMkLst>
        <pc:graphicFrameChg chg="mod modGraphic">
          <ac:chgData name="Parminder Kumar (2506759)" userId="S::2506759@student.uwtsd.ac.uk::98efaa40-5640-4367-9181-fe2528b3a4d4" providerId="AD" clId="Web-{D4542B3A-7753-E4B3-AFA5-9BFDD1EDC866}" dt="2026-02-09T19:06:24.205" v="49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delSp modSp">
        <pc:chgData name="Parminder Kumar (2506759)" userId="S::2506759@student.uwtsd.ac.uk::98efaa40-5640-4367-9181-fe2528b3a4d4" providerId="AD" clId="Web-{D4542B3A-7753-E4B3-AFA5-9BFDD1EDC866}" dt="2026-02-09T21:06:28.028" v="982" actId="20577"/>
        <pc:sldMkLst>
          <pc:docMk/>
          <pc:sldMk cId="2319079123" sldId="337"/>
        </pc:sldMkLst>
        <pc:spChg chg="mod">
          <ac:chgData name="Parminder Kumar (2506759)" userId="S::2506759@student.uwtsd.ac.uk::98efaa40-5640-4367-9181-fe2528b3a4d4" providerId="AD" clId="Web-{D4542B3A-7753-E4B3-AFA5-9BFDD1EDC866}" dt="2026-02-09T19:30:36.228" v="64" actId="20577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Parminder Kumar (2506759)" userId="S::2506759@student.uwtsd.ac.uk::98efaa40-5640-4367-9181-fe2528b3a4d4" providerId="AD" clId="Web-{D4542B3A-7753-E4B3-AFA5-9BFDD1EDC866}" dt="2026-02-09T21:06:28.028" v="982" actId="20577"/>
          <ac:spMkLst>
            <pc:docMk/>
            <pc:sldMk cId="2319079123" sldId="337"/>
            <ac:spMk id="3" creationId="{1B4D8426-20C5-630E-80E5-EAB06B11CCD5}"/>
          </ac:spMkLst>
        </pc:spChg>
      </pc:sldChg>
      <pc:sldChg chg="modSp">
        <pc:chgData name="Parminder Kumar (2506759)" userId="S::2506759@student.uwtsd.ac.uk::98efaa40-5640-4367-9181-fe2528b3a4d4" providerId="AD" clId="Web-{D4542B3A-7753-E4B3-AFA5-9BFDD1EDC866}" dt="2026-02-09T21:42:53.082" v="1307" actId="20577"/>
        <pc:sldMkLst>
          <pc:docMk/>
          <pc:sldMk cId="642852813" sldId="363"/>
        </pc:sldMkLst>
        <pc:spChg chg="mod">
          <ac:chgData name="Parminder Kumar (2506759)" userId="S::2506759@student.uwtsd.ac.uk::98efaa40-5640-4367-9181-fe2528b3a4d4" providerId="AD" clId="Web-{D4542B3A-7753-E4B3-AFA5-9BFDD1EDC866}" dt="2026-02-09T21:14:25.792" v="1072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Parminder Kumar (2506759)" userId="S::2506759@student.uwtsd.ac.uk::98efaa40-5640-4367-9181-fe2528b3a4d4" providerId="AD" clId="Web-{D4542B3A-7753-E4B3-AFA5-9BFDD1EDC866}" dt="2026-02-09T21:08:30.485" v="1032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Parminder Kumar (2506759)" userId="S::2506759@student.uwtsd.ac.uk::98efaa40-5640-4367-9181-fe2528b3a4d4" providerId="AD" clId="Web-{D4542B3A-7753-E4B3-AFA5-9BFDD1EDC866}" dt="2026-02-09T21:36:24.687" v="1220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Parminder Kumar (2506759)" userId="S::2506759@student.uwtsd.ac.uk::98efaa40-5640-4367-9181-fe2528b3a4d4" providerId="AD" clId="Web-{D4542B3A-7753-E4B3-AFA5-9BFDD1EDC866}" dt="2026-02-09T21:29:27.127" v="1208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Parminder Kumar (2506759)" userId="S::2506759@student.uwtsd.ac.uk::98efaa40-5640-4367-9181-fe2528b3a4d4" providerId="AD" clId="Web-{D4542B3A-7753-E4B3-AFA5-9BFDD1EDC866}" dt="2026-02-09T21:42:53.082" v="1307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Parminder Kumar (2506759)" userId="S::2506759@student.uwtsd.ac.uk::98efaa40-5640-4367-9181-fe2528b3a4d4" providerId="AD" clId="Web-{D4542B3A-7753-E4B3-AFA5-9BFDD1EDC866}" dt="2026-02-09T21:42:03.080" v="1293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Parminder Kumar (2506759)" userId="S::2506759@student.uwtsd.ac.uk::98efaa40-5640-4367-9181-fe2528b3a4d4" providerId="AD" clId="Web-{D4542B3A-7753-E4B3-AFA5-9BFDD1EDC866}" dt="2026-02-09T21:36:46.861" v="1227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Parminder Kumar (2506759)" userId="S::2506759@student.uwtsd.ac.uk::98efaa40-5640-4367-9181-fe2528b3a4d4" providerId="AD" clId="Web-{D4542B3A-7753-E4B3-AFA5-9BFDD1EDC866}" dt="2026-02-09T21:36:32.750" v="1222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Parminder Kumar (2506759)" userId="S::2506759@student.uwtsd.ac.uk::98efaa40-5640-4367-9181-fe2528b3a4d4" providerId="AD" clId="Web-{D4542B3A-7753-E4B3-AFA5-9BFDD1EDC866}" dt="2026-02-09T21:29:10.939" v="1195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Parminder Kumar (2506759)" userId="S::2506759@student.uwtsd.ac.uk::98efaa40-5640-4367-9181-fe2528b3a4d4" providerId="AD" clId="Web-{D4542B3A-7753-E4B3-AFA5-9BFDD1EDC866}" dt="2026-02-09T21:17:48.264" v="1090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Parminder Kumar (2506759)" userId="S::2506759@student.uwtsd.ac.uk::98efaa40-5640-4367-9181-fe2528b3a4d4" providerId="AD" clId="Web-{D4542B3A-7753-E4B3-AFA5-9BFDD1EDC866}" dt="2026-02-09T21:07:02.935" v="1012" actId="2057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Parminder Kumar (2506759)" userId="S::2506759@student.uwtsd.ac.uk::98efaa40-5640-4367-9181-fe2528b3a4d4" providerId="AD" clId="Web-{D4542B3A-7753-E4B3-AFA5-9BFDD1EDC866}" dt="2026-02-09T21:28:02.406" v="1171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Parminder Kumar (2506759)" userId="S::2506759@student.uwtsd.ac.uk::98efaa40-5640-4367-9181-fe2528b3a4d4" providerId="AD" clId="Web-{D4542B3A-7753-E4B3-AFA5-9BFDD1EDC866}" dt="2026-02-09T21:41:41.720" v="1279" actId="20577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  <pc:docChgLst>
    <pc:chgData name="Parminder Kumar (2506759)" userId="S::2506759@student.uwtsd.ac.uk::98efaa40-5640-4367-9181-fe2528b3a4d4" providerId="AD" clId="Web-{51C63577-6DA0-25C5-7A8F-DE3634B048AE}"/>
    <pc:docChg chg="modSld">
      <pc:chgData name="Parminder Kumar (2506759)" userId="S::2506759@student.uwtsd.ac.uk::98efaa40-5640-4367-9181-fe2528b3a4d4" providerId="AD" clId="Web-{51C63577-6DA0-25C5-7A8F-DE3634B048AE}" dt="2026-02-08T20:25:48.249" v="2945" actId="20577"/>
      <pc:docMkLst>
        <pc:docMk/>
      </pc:docMkLst>
      <pc:sldChg chg="modSp">
        <pc:chgData name="Parminder Kumar (2506759)" userId="S::2506759@student.uwtsd.ac.uk::98efaa40-5640-4367-9181-fe2528b3a4d4" providerId="AD" clId="Web-{51C63577-6DA0-25C5-7A8F-DE3634B048AE}" dt="2026-02-08T20:25:48.249" v="2945" actId="20577"/>
        <pc:sldMkLst>
          <pc:docMk/>
          <pc:sldMk cId="2451324015" sldId="263"/>
        </pc:sldMkLst>
        <pc:spChg chg="mod">
          <ac:chgData name="Parminder Kumar (2506759)" userId="S::2506759@student.uwtsd.ac.uk::98efaa40-5640-4367-9181-fe2528b3a4d4" providerId="AD" clId="Web-{51C63577-6DA0-25C5-7A8F-DE3634B048AE}" dt="2026-02-08T20:25:48.249" v="2945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Parminder Kumar (2506759)" userId="S::2506759@student.uwtsd.ac.uk::98efaa40-5640-4367-9181-fe2528b3a4d4" providerId="AD" clId="Web-{51C63577-6DA0-25C5-7A8F-DE3634B048AE}" dt="2026-02-08T18:14:54.332" v="21" actId="20577"/>
        <pc:sldMkLst>
          <pc:docMk/>
          <pc:sldMk cId="702059637" sldId="270"/>
        </pc:sldMkLst>
      </pc:sldChg>
      <pc:sldChg chg="modSp">
        <pc:chgData name="Parminder Kumar (2506759)" userId="S::2506759@student.uwtsd.ac.uk::98efaa40-5640-4367-9181-fe2528b3a4d4" providerId="AD" clId="Web-{51C63577-6DA0-25C5-7A8F-DE3634B048AE}" dt="2026-02-08T18:16:03.963" v="53" actId="20577"/>
        <pc:sldMkLst>
          <pc:docMk/>
          <pc:sldMk cId="3321023050" sldId="271"/>
        </pc:sldMkLst>
        <pc:spChg chg="mod">
          <ac:chgData name="Parminder Kumar (2506759)" userId="S::2506759@student.uwtsd.ac.uk::98efaa40-5640-4367-9181-fe2528b3a4d4" providerId="AD" clId="Web-{51C63577-6DA0-25C5-7A8F-DE3634B048AE}" dt="2026-02-08T18:15:31.116" v="36" actId="20577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Parminder Kumar (2506759)" userId="S::2506759@student.uwtsd.ac.uk::98efaa40-5640-4367-9181-fe2528b3a4d4" providerId="AD" clId="Web-{51C63577-6DA0-25C5-7A8F-DE3634B048AE}" dt="2026-02-08T18:16:03.963" v="53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Parminder Kumar (2506759)" userId="S::2506759@student.uwtsd.ac.uk::98efaa40-5640-4367-9181-fe2528b3a4d4" providerId="AD" clId="Web-{51C63577-6DA0-25C5-7A8F-DE3634B048AE}" dt="2026-02-08T18:30:17.485" v="440" actId="20577"/>
        <pc:sldMkLst>
          <pc:docMk/>
          <pc:sldMk cId="1027608494" sldId="272"/>
        </pc:sldMkLst>
        <pc:spChg chg="mod">
          <ac:chgData name="Parminder Kumar (2506759)" userId="S::2506759@student.uwtsd.ac.uk::98efaa40-5640-4367-9181-fe2528b3a4d4" providerId="AD" clId="Web-{51C63577-6DA0-25C5-7A8F-DE3634B048AE}" dt="2026-02-08T18:30:17.485" v="440" actId="20577"/>
          <ac:spMkLst>
            <pc:docMk/>
            <pc:sldMk cId="1027608494" sldId="272"/>
            <ac:spMk id="2" creationId="{8A50C2D0-4F0F-32FA-368C-29CAACE5786E}"/>
          </ac:spMkLst>
        </pc:spChg>
      </pc:sldChg>
      <pc:sldChg chg="delSp modSp">
        <pc:chgData name="Parminder Kumar (2506759)" userId="S::2506759@student.uwtsd.ac.uk::98efaa40-5640-4367-9181-fe2528b3a4d4" providerId="AD" clId="Web-{51C63577-6DA0-25C5-7A8F-DE3634B048AE}" dt="2026-02-08T20:20:28.120" v="2823"/>
        <pc:sldMkLst>
          <pc:docMk/>
          <pc:sldMk cId="2661610389" sldId="273"/>
        </pc:sldMkLst>
        <pc:spChg chg="mod">
          <ac:chgData name="Parminder Kumar (2506759)" userId="S::2506759@student.uwtsd.ac.uk::98efaa40-5640-4367-9181-fe2528b3a4d4" providerId="AD" clId="Web-{51C63577-6DA0-25C5-7A8F-DE3634B048AE}" dt="2026-02-08T19:03:34.620" v="1767" actId="20577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Parminder Kumar (2506759)" userId="S::2506759@student.uwtsd.ac.uk::98efaa40-5640-4367-9181-fe2528b3a4d4" providerId="AD" clId="Web-{51C63577-6DA0-25C5-7A8F-DE3634B048AE}" dt="2026-02-08T20:20:17.026" v="2788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modSp">
        <pc:chgData name="Parminder Kumar (2506759)" userId="S::2506759@student.uwtsd.ac.uk::98efaa40-5640-4367-9181-fe2528b3a4d4" providerId="AD" clId="Web-{51C63577-6DA0-25C5-7A8F-DE3634B048AE}" dt="2026-02-08T18:44:27.294" v="985" actId="20577"/>
        <pc:sldMkLst>
          <pc:docMk/>
          <pc:sldMk cId="860344735" sldId="274"/>
        </pc:sldMkLst>
        <pc:spChg chg="mod">
          <ac:chgData name="Parminder Kumar (2506759)" userId="S::2506759@student.uwtsd.ac.uk::98efaa40-5640-4367-9181-fe2528b3a4d4" providerId="AD" clId="Web-{51C63577-6DA0-25C5-7A8F-DE3634B048AE}" dt="2026-02-08T18:44:27.294" v="985" actId="20577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Parminder Kumar (2506759)" userId="S::2506759@student.uwtsd.ac.uk::98efaa40-5640-4367-9181-fe2528b3a4d4" providerId="AD" clId="Web-{51C63577-6DA0-25C5-7A8F-DE3634B048AE}" dt="2026-02-08T18:44:11.731" v="975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delSp modSp">
        <pc:chgData name="Parminder Kumar (2506759)" userId="S::2506759@student.uwtsd.ac.uk::98efaa40-5640-4367-9181-fe2528b3a4d4" providerId="AD" clId="Web-{51C63577-6DA0-25C5-7A8F-DE3634B048AE}" dt="2026-02-08T19:01:24.005" v="1723"/>
        <pc:sldMkLst>
          <pc:docMk/>
          <pc:sldMk cId="2496961718" sldId="336"/>
        </pc:sldMkLst>
        <pc:spChg chg="mod">
          <ac:chgData name="Parminder Kumar (2506759)" userId="S::2506759@student.uwtsd.ac.uk::98efaa40-5640-4367-9181-fe2528b3a4d4" providerId="AD" clId="Web-{51C63577-6DA0-25C5-7A8F-DE3634B048AE}" dt="2026-02-08T18:46:25.767" v="1009" actId="20577"/>
          <ac:spMkLst>
            <pc:docMk/>
            <pc:sldMk cId="2496961718" sldId="336"/>
            <ac:spMk id="6" creationId="{BF06D522-2E79-CDE6-025D-40436EF041A1}"/>
          </ac:spMkLst>
        </pc:spChg>
        <pc:graphicFrameChg chg="mod modGraphic">
          <ac:chgData name="Parminder Kumar (2506759)" userId="S::2506759@student.uwtsd.ac.uk::98efaa40-5640-4367-9181-fe2528b3a4d4" providerId="AD" clId="Web-{51C63577-6DA0-25C5-7A8F-DE3634B048AE}" dt="2026-02-08T19:01:24.005" v="1723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Parminder Kumar (2506759)" userId="S::2506759@student.uwtsd.ac.uk::98efaa40-5640-4367-9181-fe2528b3a4d4" providerId="AD" clId="Web-{6174D65E-0806-B2EB-BBBF-680DF32AB0BE}"/>
    <pc:docChg chg="modSld">
      <pc:chgData name="Parminder Kumar (2506759)" userId="S::2506759@student.uwtsd.ac.uk::98efaa40-5640-4367-9181-fe2528b3a4d4" providerId="AD" clId="Web-{6174D65E-0806-B2EB-BBBF-680DF32AB0BE}" dt="2026-02-14T10:54:49.914" v="1" actId="20577"/>
      <pc:docMkLst>
        <pc:docMk/>
      </pc:docMkLst>
      <pc:sldChg chg="modSp">
        <pc:chgData name="Parminder Kumar (2506759)" userId="S::2506759@student.uwtsd.ac.uk::98efaa40-5640-4367-9181-fe2528b3a4d4" providerId="AD" clId="Web-{6174D65E-0806-B2EB-BBBF-680DF32AB0BE}" dt="2026-02-14T10:54:49.914" v="1" actId="20577"/>
        <pc:sldMkLst>
          <pc:docMk/>
          <pc:sldMk cId="3321023050" sldId="271"/>
        </pc:sldMkLst>
        <pc:spChg chg="mod">
          <ac:chgData name="Parminder Kumar (2506759)" userId="S::2506759@student.uwtsd.ac.uk::98efaa40-5640-4367-9181-fe2528b3a4d4" providerId="AD" clId="Web-{6174D65E-0806-B2EB-BBBF-680DF32AB0BE}" dt="2026-02-14T10:54:49.914" v="1" actId="20577"/>
          <ac:spMkLst>
            <pc:docMk/>
            <pc:sldMk cId="3321023050" sldId="271"/>
            <ac:spMk id="2" creationId="{23379A11-1CF0-5125-F775-02C08085203B}"/>
          </ac:spMkLst>
        </pc:spChg>
      </pc:sldChg>
    </pc:docChg>
  </pc:docChgLst>
  <pc:docChgLst>
    <pc:chgData name="Parminder Kumar (2506759)" userId="S::2506759@student.uwtsd.ac.uk::98efaa40-5640-4367-9181-fe2528b3a4d4" providerId="AD" clId="Web-{A945026F-FCB9-CCA4-A9D2-FB179E124018}"/>
    <pc:docChg chg="modSld">
      <pc:chgData name="Parminder Kumar (2506759)" userId="S::2506759@student.uwtsd.ac.uk::98efaa40-5640-4367-9181-fe2528b3a4d4" providerId="AD" clId="Web-{A945026F-FCB9-CCA4-A9D2-FB179E124018}" dt="2026-02-14T09:00:10.887" v="71"/>
      <pc:docMkLst>
        <pc:docMk/>
      </pc:docMkLst>
      <pc:sldChg chg="modSp">
        <pc:chgData name="Parminder Kumar (2506759)" userId="S::2506759@student.uwtsd.ac.uk::98efaa40-5640-4367-9181-fe2528b3a4d4" providerId="AD" clId="Web-{A945026F-FCB9-CCA4-A9D2-FB179E124018}" dt="2026-02-14T09:00:10.887" v="71"/>
        <pc:sldMkLst>
          <pc:docMk/>
          <pc:sldMk cId="764605052" sldId="261"/>
        </pc:sldMkLst>
        <pc:graphicFrameChg chg="modGraphic">
          <ac:chgData name="Parminder Kumar (2506759)" userId="S::2506759@student.uwtsd.ac.uk::98efaa40-5640-4367-9181-fe2528b3a4d4" providerId="AD" clId="Web-{A945026F-FCB9-CCA4-A9D2-FB179E124018}" dt="2026-02-14T09:00:10.887" v="71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Parminder Kumar (2506759)" userId="S::2506759@student.uwtsd.ac.uk::98efaa40-5640-4367-9181-fe2528b3a4d4" providerId="AD" clId="Web-{A945026F-FCB9-CCA4-A9D2-FB179E124018}" dt="2026-02-14T08:59:22.496" v="70" actId="20577"/>
        <pc:sldMkLst>
          <pc:docMk/>
          <pc:sldMk cId="1037257886" sldId="265"/>
        </pc:sldMkLst>
        <pc:spChg chg="mod">
          <ac:chgData name="Parminder Kumar (2506759)" userId="S::2506759@student.uwtsd.ac.uk::98efaa40-5640-4367-9181-fe2528b3a4d4" providerId="AD" clId="Web-{A945026F-FCB9-CCA4-A9D2-FB179E124018}" dt="2026-02-14T08:58:25.338" v="45" actId="2057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Parminder Kumar (2506759)" userId="S::2506759@student.uwtsd.ac.uk::98efaa40-5640-4367-9181-fe2528b3a4d4" providerId="AD" clId="Web-{A945026F-FCB9-CCA4-A9D2-FB179E124018}" dt="2026-02-14T08:59:22.496" v="70" actId="20577"/>
          <ac:spMkLst>
            <pc:docMk/>
            <pc:sldMk cId="1037257886" sldId="265"/>
            <ac:spMk id="3" creationId="{E04C29E1-0FF6-7114-4118-5B68E71110F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C65260-B7E2-48E4-94E1-89DFE6BA604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96E0704-2F49-4676-B638-8E58799D9E8B}">
      <dgm:prSet/>
      <dgm:spPr/>
      <dgm:t>
        <a:bodyPr/>
        <a:lstStyle/>
        <a:p>
          <a:r>
            <a:rPr lang="en-GB" b="1"/>
            <a:t>Student Name:	 Parminder Kumar</a:t>
          </a:r>
          <a:endParaRPr lang="en-US"/>
        </a:p>
      </dgm:t>
    </dgm:pt>
    <dgm:pt modelId="{5EC22293-8B53-4A3D-AAEE-E093C647B92B}" type="parTrans" cxnId="{B4F8EDC5-A106-4A85-B063-1CD27772EF5A}">
      <dgm:prSet/>
      <dgm:spPr/>
      <dgm:t>
        <a:bodyPr/>
        <a:lstStyle/>
        <a:p>
          <a:endParaRPr lang="en-US"/>
        </a:p>
      </dgm:t>
    </dgm:pt>
    <dgm:pt modelId="{C0D1D61C-2342-4B06-96DC-970DD455CC1A}" type="sibTrans" cxnId="{B4F8EDC5-A106-4A85-B063-1CD27772EF5A}">
      <dgm:prSet/>
      <dgm:spPr/>
      <dgm:t>
        <a:bodyPr/>
        <a:lstStyle/>
        <a:p>
          <a:endParaRPr lang="en-US"/>
        </a:p>
      </dgm:t>
    </dgm:pt>
    <dgm:pt modelId="{C0E30329-6B12-4F42-9689-30A63229DDC5}">
      <dgm:prSet/>
      <dgm:spPr/>
      <dgm:t>
        <a:bodyPr/>
        <a:lstStyle/>
        <a:p>
          <a:r>
            <a:rPr lang="en-GB" b="1"/>
            <a:t>Student ID:    2506759</a:t>
          </a:r>
          <a:endParaRPr lang="en-US"/>
        </a:p>
      </dgm:t>
    </dgm:pt>
    <dgm:pt modelId="{FFF48863-FE35-40E0-8FF6-6718BB765D65}" type="parTrans" cxnId="{C1AB377C-6BF8-4391-A969-46FAB9C9A4EE}">
      <dgm:prSet/>
      <dgm:spPr/>
      <dgm:t>
        <a:bodyPr/>
        <a:lstStyle/>
        <a:p>
          <a:endParaRPr lang="en-US"/>
        </a:p>
      </dgm:t>
    </dgm:pt>
    <dgm:pt modelId="{8E50AAFC-BC04-4E66-8A93-F9FA8B1C181C}" type="sibTrans" cxnId="{C1AB377C-6BF8-4391-A969-46FAB9C9A4EE}">
      <dgm:prSet/>
      <dgm:spPr/>
      <dgm:t>
        <a:bodyPr/>
        <a:lstStyle/>
        <a:p>
          <a:endParaRPr lang="en-US"/>
        </a:p>
      </dgm:t>
    </dgm:pt>
    <dgm:pt modelId="{06EF376A-CA53-4234-84BE-17CFF4BF133E}">
      <dgm:prSet/>
      <dgm:spPr/>
      <dgm:t>
        <a:bodyPr/>
        <a:lstStyle/>
        <a:p>
          <a:r>
            <a:rPr lang="en-GB" b="1"/>
            <a:t>Lecturer’s Name: Chijioke Uba</a:t>
          </a:r>
          <a:endParaRPr lang="en-US"/>
        </a:p>
      </dgm:t>
    </dgm:pt>
    <dgm:pt modelId="{3AFC20E1-CE3E-490B-A72F-D3051E7BBDD7}" type="parTrans" cxnId="{04F49379-7460-4C4A-ACDF-32906A5AB061}">
      <dgm:prSet/>
      <dgm:spPr/>
      <dgm:t>
        <a:bodyPr/>
        <a:lstStyle/>
        <a:p>
          <a:endParaRPr lang="en-US"/>
        </a:p>
      </dgm:t>
    </dgm:pt>
    <dgm:pt modelId="{2DEFB63A-52CB-45C0-B17E-CE83D8E24B27}" type="sibTrans" cxnId="{04F49379-7460-4C4A-ACDF-32906A5AB061}">
      <dgm:prSet/>
      <dgm:spPr/>
      <dgm:t>
        <a:bodyPr/>
        <a:lstStyle/>
        <a:p>
          <a:endParaRPr lang="en-US"/>
        </a:p>
      </dgm:t>
    </dgm:pt>
    <dgm:pt modelId="{E9DC4925-7B19-4592-AB05-E3523F84C972}">
      <dgm:prSet/>
      <dgm:spPr/>
      <dgm:t>
        <a:bodyPr/>
        <a:lstStyle/>
        <a:p>
          <a:r>
            <a:rPr lang="en-GB" b="1"/>
            <a:t>Module Code: 	</a:t>
          </a:r>
          <a:r>
            <a:rPr lang="en-GB"/>
            <a:t>LCLM 4004</a:t>
          </a:r>
          <a:endParaRPr lang="en-US"/>
        </a:p>
      </dgm:t>
    </dgm:pt>
    <dgm:pt modelId="{952DD0F9-528E-45BA-9D6F-FAB1943A0A22}" type="parTrans" cxnId="{1309F6B6-3782-45D6-A925-223C7E16EFC5}">
      <dgm:prSet/>
      <dgm:spPr/>
      <dgm:t>
        <a:bodyPr/>
        <a:lstStyle/>
        <a:p>
          <a:endParaRPr lang="en-US"/>
        </a:p>
      </dgm:t>
    </dgm:pt>
    <dgm:pt modelId="{2627F6F0-EB49-4CFC-BF56-F4FDE5E682C4}" type="sibTrans" cxnId="{1309F6B6-3782-45D6-A925-223C7E16EFC5}">
      <dgm:prSet/>
      <dgm:spPr/>
      <dgm:t>
        <a:bodyPr/>
        <a:lstStyle/>
        <a:p>
          <a:endParaRPr lang="en-US"/>
        </a:p>
      </dgm:t>
    </dgm:pt>
    <dgm:pt modelId="{122CD8FC-6EC9-4C81-BB58-96C68C50619D}">
      <dgm:prSet/>
      <dgm:spPr/>
      <dgm:t>
        <a:bodyPr/>
        <a:lstStyle/>
        <a:p>
          <a:r>
            <a:rPr lang="en-GB" b="1"/>
            <a:t>Module Name: 	</a:t>
          </a:r>
          <a:r>
            <a:rPr lang="en-GB"/>
            <a:t>Problem Solving and Decision-Making</a:t>
          </a:r>
          <a:endParaRPr lang="en-US"/>
        </a:p>
      </dgm:t>
    </dgm:pt>
    <dgm:pt modelId="{18B122C0-4F72-4C97-8450-824739357B2F}" type="parTrans" cxnId="{6AFDD533-3A3A-4668-9DF2-AC3FE5F85DB2}">
      <dgm:prSet/>
      <dgm:spPr/>
      <dgm:t>
        <a:bodyPr/>
        <a:lstStyle/>
        <a:p>
          <a:endParaRPr lang="en-US"/>
        </a:p>
      </dgm:t>
    </dgm:pt>
    <dgm:pt modelId="{4DC8E416-A6FC-447B-AB42-EEDF685782E8}" type="sibTrans" cxnId="{6AFDD533-3A3A-4668-9DF2-AC3FE5F85DB2}">
      <dgm:prSet/>
      <dgm:spPr/>
      <dgm:t>
        <a:bodyPr/>
        <a:lstStyle/>
        <a:p>
          <a:endParaRPr lang="en-US"/>
        </a:p>
      </dgm:t>
    </dgm:pt>
    <dgm:pt modelId="{CBF32273-E4AA-4759-A08A-E053C2B5B377}">
      <dgm:prSet/>
      <dgm:spPr/>
      <dgm:t>
        <a:bodyPr/>
        <a:lstStyle/>
        <a:p>
          <a:r>
            <a:rPr lang="en-GB" b="1"/>
            <a:t>Component 1: 	</a:t>
          </a:r>
          <a:r>
            <a:rPr lang="en-GB"/>
            <a:t>Green Haven Florists</a:t>
          </a:r>
          <a:endParaRPr lang="en-US"/>
        </a:p>
      </dgm:t>
    </dgm:pt>
    <dgm:pt modelId="{5E70F623-9098-4EF2-B9F9-EB5C6EE74A44}" type="parTrans" cxnId="{C6DEC392-B9FB-438F-81FC-606173C14604}">
      <dgm:prSet/>
      <dgm:spPr/>
      <dgm:t>
        <a:bodyPr/>
        <a:lstStyle/>
        <a:p>
          <a:endParaRPr lang="en-US"/>
        </a:p>
      </dgm:t>
    </dgm:pt>
    <dgm:pt modelId="{7049CC44-AF1A-4EC3-8099-50AA3DE74330}" type="sibTrans" cxnId="{C6DEC392-B9FB-438F-81FC-606173C14604}">
      <dgm:prSet/>
      <dgm:spPr/>
      <dgm:t>
        <a:bodyPr/>
        <a:lstStyle/>
        <a:p>
          <a:endParaRPr lang="en-US"/>
        </a:p>
      </dgm:t>
    </dgm:pt>
    <dgm:pt modelId="{D25B1CC9-03E9-4764-8744-55618D6A0BDD}" type="pres">
      <dgm:prSet presAssocID="{61C65260-B7E2-48E4-94E1-89DFE6BA604C}" presName="root" presStyleCnt="0">
        <dgm:presLayoutVars>
          <dgm:dir/>
          <dgm:resizeHandles val="exact"/>
        </dgm:presLayoutVars>
      </dgm:prSet>
      <dgm:spPr/>
    </dgm:pt>
    <dgm:pt modelId="{D8B7898E-91AF-4908-8E9C-39D638EE03A3}" type="pres">
      <dgm:prSet presAssocID="{E96E0704-2F49-4676-B638-8E58799D9E8B}" presName="compNode" presStyleCnt="0"/>
      <dgm:spPr/>
    </dgm:pt>
    <dgm:pt modelId="{9713CEE5-A6FD-4EFD-862B-CF6A6A94AED2}" type="pres">
      <dgm:prSet presAssocID="{E96E0704-2F49-4676-B638-8E58799D9E8B}" presName="bgRect" presStyleLbl="bgShp" presStyleIdx="0" presStyleCnt="6"/>
      <dgm:spPr/>
    </dgm:pt>
    <dgm:pt modelId="{BB12322A-39D5-4581-8C89-ED8C86D26C1C}" type="pres">
      <dgm:prSet presAssocID="{E96E0704-2F49-4676-B638-8E58799D9E8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C35F4790-045C-4406-A4A7-ECBA60531157}" type="pres">
      <dgm:prSet presAssocID="{E96E0704-2F49-4676-B638-8E58799D9E8B}" presName="spaceRect" presStyleCnt="0"/>
      <dgm:spPr/>
    </dgm:pt>
    <dgm:pt modelId="{891D310B-DB0F-46A1-A923-3AF9ED5B94F8}" type="pres">
      <dgm:prSet presAssocID="{E96E0704-2F49-4676-B638-8E58799D9E8B}" presName="parTx" presStyleLbl="revTx" presStyleIdx="0" presStyleCnt="6">
        <dgm:presLayoutVars>
          <dgm:chMax val="0"/>
          <dgm:chPref val="0"/>
        </dgm:presLayoutVars>
      </dgm:prSet>
      <dgm:spPr/>
    </dgm:pt>
    <dgm:pt modelId="{23B42B5D-47C1-4478-8151-2472ECA06826}" type="pres">
      <dgm:prSet presAssocID="{C0D1D61C-2342-4B06-96DC-970DD455CC1A}" presName="sibTrans" presStyleCnt="0"/>
      <dgm:spPr/>
    </dgm:pt>
    <dgm:pt modelId="{AAF58789-AB3D-4852-879C-9C0BAC8000F9}" type="pres">
      <dgm:prSet presAssocID="{C0E30329-6B12-4F42-9689-30A63229DDC5}" presName="compNode" presStyleCnt="0"/>
      <dgm:spPr/>
    </dgm:pt>
    <dgm:pt modelId="{3B1F5488-68AB-4D94-AD8F-8E9EAD4D9F78}" type="pres">
      <dgm:prSet presAssocID="{C0E30329-6B12-4F42-9689-30A63229DDC5}" presName="bgRect" presStyleLbl="bgShp" presStyleIdx="1" presStyleCnt="6"/>
      <dgm:spPr/>
    </dgm:pt>
    <dgm:pt modelId="{6D0605F5-A8DA-47AF-91F4-2E1F232E64BC}" type="pres">
      <dgm:prSet presAssocID="{C0E30329-6B12-4F42-9689-30A63229DDC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8FAF01D3-70F6-4251-8C50-63BCD205902F}" type="pres">
      <dgm:prSet presAssocID="{C0E30329-6B12-4F42-9689-30A63229DDC5}" presName="spaceRect" presStyleCnt="0"/>
      <dgm:spPr/>
    </dgm:pt>
    <dgm:pt modelId="{1B4D4D3E-1FC0-4E96-98E1-1B148ED4275F}" type="pres">
      <dgm:prSet presAssocID="{C0E30329-6B12-4F42-9689-30A63229DDC5}" presName="parTx" presStyleLbl="revTx" presStyleIdx="1" presStyleCnt="6">
        <dgm:presLayoutVars>
          <dgm:chMax val="0"/>
          <dgm:chPref val="0"/>
        </dgm:presLayoutVars>
      </dgm:prSet>
      <dgm:spPr/>
    </dgm:pt>
    <dgm:pt modelId="{56B8A302-8158-4A08-AD9D-067EF27AD0A5}" type="pres">
      <dgm:prSet presAssocID="{8E50AAFC-BC04-4E66-8A93-F9FA8B1C181C}" presName="sibTrans" presStyleCnt="0"/>
      <dgm:spPr/>
    </dgm:pt>
    <dgm:pt modelId="{19334925-3952-4BC9-A482-F8500FF41BD2}" type="pres">
      <dgm:prSet presAssocID="{06EF376A-CA53-4234-84BE-17CFF4BF133E}" presName="compNode" presStyleCnt="0"/>
      <dgm:spPr/>
    </dgm:pt>
    <dgm:pt modelId="{965A1AF5-87CA-40F0-BF3E-4DF809C6234E}" type="pres">
      <dgm:prSet presAssocID="{06EF376A-CA53-4234-84BE-17CFF4BF133E}" presName="bgRect" presStyleLbl="bgShp" presStyleIdx="2" presStyleCnt="6"/>
      <dgm:spPr/>
    </dgm:pt>
    <dgm:pt modelId="{481F9F45-BA0D-4421-962F-211ECBC9C724}" type="pres">
      <dgm:prSet presAssocID="{06EF376A-CA53-4234-84BE-17CFF4BF133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7348CB6-010A-4BFA-ADC7-2AE3D8E99C15}" type="pres">
      <dgm:prSet presAssocID="{06EF376A-CA53-4234-84BE-17CFF4BF133E}" presName="spaceRect" presStyleCnt="0"/>
      <dgm:spPr/>
    </dgm:pt>
    <dgm:pt modelId="{30495C92-1DE0-46C2-9AE5-90AC5353F2D4}" type="pres">
      <dgm:prSet presAssocID="{06EF376A-CA53-4234-84BE-17CFF4BF133E}" presName="parTx" presStyleLbl="revTx" presStyleIdx="2" presStyleCnt="6">
        <dgm:presLayoutVars>
          <dgm:chMax val="0"/>
          <dgm:chPref val="0"/>
        </dgm:presLayoutVars>
      </dgm:prSet>
      <dgm:spPr/>
    </dgm:pt>
    <dgm:pt modelId="{D1726BF8-183D-44D6-BAA3-1591CBFE59FE}" type="pres">
      <dgm:prSet presAssocID="{2DEFB63A-52CB-45C0-B17E-CE83D8E24B27}" presName="sibTrans" presStyleCnt="0"/>
      <dgm:spPr/>
    </dgm:pt>
    <dgm:pt modelId="{8190AC43-FA23-49CA-A404-8C9A4800D3DC}" type="pres">
      <dgm:prSet presAssocID="{E9DC4925-7B19-4592-AB05-E3523F84C972}" presName="compNode" presStyleCnt="0"/>
      <dgm:spPr/>
    </dgm:pt>
    <dgm:pt modelId="{32E5DAD8-0402-4242-9EBD-61359EBA5F83}" type="pres">
      <dgm:prSet presAssocID="{E9DC4925-7B19-4592-AB05-E3523F84C972}" presName="bgRect" presStyleLbl="bgShp" presStyleIdx="3" presStyleCnt="6"/>
      <dgm:spPr/>
    </dgm:pt>
    <dgm:pt modelId="{10170B64-5056-42C6-A78F-1B7DAC8D8E5A}" type="pres">
      <dgm:prSet presAssocID="{E9DC4925-7B19-4592-AB05-E3523F84C97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8EE3BCAD-D678-437B-847C-54D3C68662E8}" type="pres">
      <dgm:prSet presAssocID="{E9DC4925-7B19-4592-AB05-E3523F84C972}" presName="spaceRect" presStyleCnt="0"/>
      <dgm:spPr/>
    </dgm:pt>
    <dgm:pt modelId="{08C11056-0866-470A-AB58-05B0962BE710}" type="pres">
      <dgm:prSet presAssocID="{E9DC4925-7B19-4592-AB05-E3523F84C972}" presName="parTx" presStyleLbl="revTx" presStyleIdx="3" presStyleCnt="6">
        <dgm:presLayoutVars>
          <dgm:chMax val="0"/>
          <dgm:chPref val="0"/>
        </dgm:presLayoutVars>
      </dgm:prSet>
      <dgm:spPr/>
    </dgm:pt>
    <dgm:pt modelId="{1EF95CE1-F05D-44C1-A8DF-2C1AF0A05F35}" type="pres">
      <dgm:prSet presAssocID="{2627F6F0-EB49-4CFC-BF56-F4FDE5E682C4}" presName="sibTrans" presStyleCnt="0"/>
      <dgm:spPr/>
    </dgm:pt>
    <dgm:pt modelId="{9620FBA8-4297-484E-A018-2CB0AAC4DB61}" type="pres">
      <dgm:prSet presAssocID="{122CD8FC-6EC9-4C81-BB58-96C68C50619D}" presName="compNode" presStyleCnt="0"/>
      <dgm:spPr/>
    </dgm:pt>
    <dgm:pt modelId="{4A6C2A4D-B9CF-4CDF-8AA0-8DC951C8C431}" type="pres">
      <dgm:prSet presAssocID="{122CD8FC-6EC9-4C81-BB58-96C68C50619D}" presName="bgRect" presStyleLbl="bgShp" presStyleIdx="4" presStyleCnt="6"/>
      <dgm:spPr/>
    </dgm:pt>
    <dgm:pt modelId="{69294B15-85E1-4A1C-9568-FEDF54F4382F}" type="pres">
      <dgm:prSet presAssocID="{122CD8FC-6EC9-4C81-BB58-96C68C50619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B5C246F-889D-44B0-A37D-075B5FCA54E0}" type="pres">
      <dgm:prSet presAssocID="{122CD8FC-6EC9-4C81-BB58-96C68C50619D}" presName="spaceRect" presStyleCnt="0"/>
      <dgm:spPr/>
    </dgm:pt>
    <dgm:pt modelId="{7C336FD3-B421-43C7-8583-66714E8C4112}" type="pres">
      <dgm:prSet presAssocID="{122CD8FC-6EC9-4C81-BB58-96C68C50619D}" presName="parTx" presStyleLbl="revTx" presStyleIdx="4" presStyleCnt="6">
        <dgm:presLayoutVars>
          <dgm:chMax val="0"/>
          <dgm:chPref val="0"/>
        </dgm:presLayoutVars>
      </dgm:prSet>
      <dgm:spPr/>
    </dgm:pt>
    <dgm:pt modelId="{83053603-2278-4CEF-856C-043AFE4ABD05}" type="pres">
      <dgm:prSet presAssocID="{4DC8E416-A6FC-447B-AB42-EEDF685782E8}" presName="sibTrans" presStyleCnt="0"/>
      <dgm:spPr/>
    </dgm:pt>
    <dgm:pt modelId="{A65AE1FE-2F46-45C6-A270-787C7FB22F79}" type="pres">
      <dgm:prSet presAssocID="{CBF32273-E4AA-4759-A08A-E053C2B5B377}" presName="compNode" presStyleCnt="0"/>
      <dgm:spPr/>
    </dgm:pt>
    <dgm:pt modelId="{0DA4A166-6CA1-420C-83AC-D0E330A35C9F}" type="pres">
      <dgm:prSet presAssocID="{CBF32273-E4AA-4759-A08A-E053C2B5B377}" presName="bgRect" presStyleLbl="bgShp" presStyleIdx="5" presStyleCnt="6"/>
      <dgm:spPr/>
    </dgm:pt>
    <dgm:pt modelId="{55F026CF-66A0-4CA7-B351-6FCB6F235D6A}" type="pres">
      <dgm:prSet presAssocID="{CBF32273-E4AA-4759-A08A-E053C2B5B37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nd"/>
        </a:ext>
      </dgm:extLst>
    </dgm:pt>
    <dgm:pt modelId="{72C7AEDC-9322-4F72-A794-2B9EBC189542}" type="pres">
      <dgm:prSet presAssocID="{CBF32273-E4AA-4759-A08A-E053C2B5B377}" presName="spaceRect" presStyleCnt="0"/>
      <dgm:spPr/>
    </dgm:pt>
    <dgm:pt modelId="{E272B522-D4F6-4A33-ADDD-9A1BAA59D6F8}" type="pres">
      <dgm:prSet presAssocID="{CBF32273-E4AA-4759-A08A-E053C2B5B377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3ED6D0E-32CF-4E3F-8616-64C56D10F72E}" type="presOf" srcId="{06EF376A-CA53-4234-84BE-17CFF4BF133E}" destId="{30495C92-1DE0-46C2-9AE5-90AC5353F2D4}" srcOrd="0" destOrd="0" presId="urn:microsoft.com/office/officeart/2018/2/layout/IconVerticalSolidList"/>
    <dgm:cxn modelId="{FD185F17-0B35-440A-96CE-682F705296E5}" type="presOf" srcId="{C0E30329-6B12-4F42-9689-30A63229DDC5}" destId="{1B4D4D3E-1FC0-4E96-98E1-1B148ED4275F}" srcOrd="0" destOrd="0" presId="urn:microsoft.com/office/officeart/2018/2/layout/IconVerticalSolidList"/>
    <dgm:cxn modelId="{19568B19-6CD7-4897-9A05-61426118AEB8}" type="presOf" srcId="{E96E0704-2F49-4676-B638-8E58799D9E8B}" destId="{891D310B-DB0F-46A1-A923-3AF9ED5B94F8}" srcOrd="0" destOrd="0" presId="urn:microsoft.com/office/officeart/2018/2/layout/IconVerticalSolidList"/>
    <dgm:cxn modelId="{6AFDD533-3A3A-4668-9DF2-AC3FE5F85DB2}" srcId="{61C65260-B7E2-48E4-94E1-89DFE6BA604C}" destId="{122CD8FC-6EC9-4C81-BB58-96C68C50619D}" srcOrd="4" destOrd="0" parTransId="{18B122C0-4F72-4C97-8450-824739357B2F}" sibTransId="{4DC8E416-A6FC-447B-AB42-EEDF685782E8}"/>
    <dgm:cxn modelId="{42BA4F6D-E375-4C94-A63D-F994C9A9F069}" type="presOf" srcId="{CBF32273-E4AA-4759-A08A-E053C2B5B377}" destId="{E272B522-D4F6-4A33-ADDD-9A1BAA59D6F8}" srcOrd="0" destOrd="0" presId="urn:microsoft.com/office/officeart/2018/2/layout/IconVerticalSolidList"/>
    <dgm:cxn modelId="{04F49379-7460-4C4A-ACDF-32906A5AB061}" srcId="{61C65260-B7E2-48E4-94E1-89DFE6BA604C}" destId="{06EF376A-CA53-4234-84BE-17CFF4BF133E}" srcOrd="2" destOrd="0" parTransId="{3AFC20E1-CE3E-490B-A72F-D3051E7BBDD7}" sibTransId="{2DEFB63A-52CB-45C0-B17E-CE83D8E24B27}"/>
    <dgm:cxn modelId="{C1AB377C-6BF8-4391-A969-46FAB9C9A4EE}" srcId="{61C65260-B7E2-48E4-94E1-89DFE6BA604C}" destId="{C0E30329-6B12-4F42-9689-30A63229DDC5}" srcOrd="1" destOrd="0" parTransId="{FFF48863-FE35-40E0-8FF6-6718BB765D65}" sibTransId="{8E50AAFC-BC04-4E66-8A93-F9FA8B1C181C}"/>
    <dgm:cxn modelId="{C6DEC392-B9FB-438F-81FC-606173C14604}" srcId="{61C65260-B7E2-48E4-94E1-89DFE6BA604C}" destId="{CBF32273-E4AA-4759-A08A-E053C2B5B377}" srcOrd="5" destOrd="0" parTransId="{5E70F623-9098-4EF2-B9F9-EB5C6EE74A44}" sibTransId="{7049CC44-AF1A-4EC3-8099-50AA3DE74330}"/>
    <dgm:cxn modelId="{B43FBC9D-F6F8-494A-BC6A-6DFDBA189425}" type="presOf" srcId="{E9DC4925-7B19-4592-AB05-E3523F84C972}" destId="{08C11056-0866-470A-AB58-05B0962BE710}" srcOrd="0" destOrd="0" presId="urn:microsoft.com/office/officeart/2018/2/layout/IconVerticalSolidList"/>
    <dgm:cxn modelId="{F4A738AF-690F-45B1-B108-B70F8589409F}" type="presOf" srcId="{122CD8FC-6EC9-4C81-BB58-96C68C50619D}" destId="{7C336FD3-B421-43C7-8583-66714E8C4112}" srcOrd="0" destOrd="0" presId="urn:microsoft.com/office/officeart/2018/2/layout/IconVerticalSolidList"/>
    <dgm:cxn modelId="{1309F6B6-3782-45D6-A925-223C7E16EFC5}" srcId="{61C65260-B7E2-48E4-94E1-89DFE6BA604C}" destId="{E9DC4925-7B19-4592-AB05-E3523F84C972}" srcOrd="3" destOrd="0" parTransId="{952DD0F9-528E-45BA-9D6F-FAB1943A0A22}" sibTransId="{2627F6F0-EB49-4CFC-BF56-F4FDE5E682C4}"/>
    <dgm:cxn modelId="{B4F8EDC5-A106-4A85-B063-1CD27772EF5A}" srcId="{61C65260-B7E2-48E4-94E1-89DFE6BA604C}" destId="{E96E0704-2F49-4676-B638-8E58799D9E8B}" srcOrd="0" destOrd="0" parTransId="{5EC22293-8B53-4A3D-AAEE-E093C647B92B}" sibTransId="{C0D1D61C-2342-4B06-96DC-970DD455CC1A}"/>
    <dgm:cxn modelId="{085DC0D3-E56E-4F47-8C31-5822EC4586F2}" type="presOf" srcId="{61C65260-B7E2-48E4-94E1-89DFE6BA604C}" destId="{D25B1CC9-03E9-4764-8744-55618D6A0BDD}" srcOrd="0" destOrd="0" presId="urn:microsoft.com/office/officeart/2018/2/layout/IconVerticalSolidList"/>
    <dgm:cxn modelId="{3A95921B-37B8-40D8-AE3E-6B14CE3FC631}" type="presParOf" srcId="{D25B1CC9-03E9-4764-8744-55618D6A0BDD}" destId="{D8B7898E-91AF-4908-8E9C-39D638EE03A3}" srcOrd="0" destOrd="0" presId="urn:microsoft.com/office/officeart/2018/2/layout/IconVerticalSolidList"/>
    <dgm:cxn modelId="{97B11F32-68F3-46A8-9488-2DB1BB54EE67}" type="presParOf" srcId="{D8B7898E-91AF-4908-8E9C-39D638EE03A3}" destId="{9713CEE5-A6FD-4EFD-862B-CF6A6A94AED2}" srcOrd="0" destOrd="0" presId="urn:microsoft.com/office/officeart/2018/2/layout/IconVerticalSolidList"/>
    <dgm:cxn modelId="{4361ECB6-8CC8-4529-81DB-485EEBB0F15A}" type="presParOf" srcId="{D8B7898E-91AF-4908-8E9C-39D638EE03A3}" destId="{BB12322A-39D5-4581-8C89-ED8C86D26C1C}" srcOrd="1" destOrd="0" presId="urn:microsoft.com/office/officeart/2018/2/layout/IconVerticalSolidList"/>
    <dgm:cxn modelId="{322C99A6-2836-4D11-9BB3-2DAD8AC6E7DB}" type="presParOf" srcId="{D8B7898E-91AF-4908-8E9C-39D638EE03A3}" destId="{C35F4790-045C-4406-A4A7-ECBA60531157}" srcOrd="2" destOrd="0" presId="urn:microsoft.com/office/officeart/2018/2/layout/IconVerticalSolidList"/>
    <dgm:cxn modelId="{51C6319B-78FB-42E1-BF00-B7479824443D}" type="presParOf" srcId="{D8B7898E-91AF-4908-8E9C-39D638EE03A3}" destId="{891D310B-DB0F-46A1-A923-3AF9ED5B94F8}" srcOrd="3" destOrd="0" presId="urn:microsoft.com/office/officeart/2018/2/layout/IconVerticalSolidList"/>
    <dgm:cxn modelId="{E357FAE8-18CB-4312-ADB4-9C05889AF2F5}" type="presParOf" srcId="{D25B1CC9-03E9-4764-8744-55618D6A0BDD}" destId="{23B42B5D-47C1-4478-8151-2472ECA06826}" srcOrd="1" destOrd="0" presId="urn:microsoft.com/office/officeart/2018/2/layout/IconVerticalSolidList"/>
    <dgm:cxn modelId="{EF6A0D6E-F3B6-40EB-BB8D-589BF5FBEF70}" type="presParOf" srcId="{D25B1CC9-03E9-4764-8744-55618D6A0BDD}" destId="{AAF58789-AB3D-4852-879C-9C0BAC8000F9}" srcOrd="2" destOrd="0" presId="urn:microsoft.com/office/officeart/2018/2/layout/IconVerticalSolidList"/>
    <dgm:cxn modelId="{0828F5B3-49A3-41A1-9AF0-0D65D29E53D5}" type="presParOf" srcId="{AAF58789-AB3D-4852-879C-9C0BAC8000F9}" destId="{3B1F5488-68AB-4D94-AD8F-8E9EAD4D9F78}" srcOrd="0" destOrd="0" presId="urn:microsoft.com/office/officeart/2018/2/layout/IconVerticalSolidList"/>
    <dgm:cxn modelId="{E20BAD05-7063-4BDC-9BE1-1C679505B0F3}" type="presParOf" srcId="{AAF58789-AB3D-4852-879C-9C0BAC8000F9}" destId="{6D0605F5-A8DA-47AF-91F4-2E1F232E64BC}" srcOrd="1" destOrd="0" presId="urn:microsoft.com/office/officeart/2018/2/layout/IconVerticalSolidList"/>
    <dgm:cxn modelId="{C4D9F2A1-39DF-48B3-84EC-BA455BD66DAE}" type="presParOf" srcId="{AAF58789-AB3D-4852-879C-9C0BAC8000F9}" destId="{8FAF01D3-70F6-4251-8C50-63BCD205902F}" srcOrd="2" destOrd="0" presId="urn:microsoft.com/office/officeart/2018/2/layout/IconVerticalSolidList"/>
    <dgm:cxn modelId="{C3E849CB-D936-4307-907E-6BAE8BC51519}" type="presParOf" srcId="{AAF58789-AB3D-4852-879C-9C0BAC8000F9}" destId="{1B4D4D3E-1FC0-4E96-98E1-1B148ED4275F}" srcOrd="3" destOrd="0" presId="urn:microsoft.com/office/officeart/2018/2/layout/IconVerticalSolidList"/>
    <dgm:cxn modelId="{A3367CE8-9B1C-43A8-86C7-E81781648054}" type="presParOf" srcId="{D25B1CC9-03E9-4764-8744-55618D6A0BDD}" destId="{56B8A302-8158-4A08-AD9D-067EF27AD0A5}" srcOrd="3" destOrd="0" presId="urn:microsoft.com/office/officeart/2018/2/layout/IconVerticalSolidList"/>
    <dgm:cxn modelId="{B8EF7D72-681C-49AF-AE6E-F96D625B80FE}" type="presParOf" srcId="{D25B1CC9-03E9-4764-8744-55618D6A0BDD}" destId="{19334925-3952-4BC9-A482-F8500FF41BD2}" srcOrd="4" destOrd="0" presId="urn:microsoft.com/office/officeart/2018/2/layout/IconVerticalSolidList"/>
    <dgm:cxn modelId="{1BB705F3-E3D9-4534-B409-E596E5122EA6}" type="presParOf" srcId="{19334925-3952-4BC9-A482-F8500FF41BD2}" destId="{965A1AF5-87CA-40F0-BF3E-4DF809C6234E}" srcOrd="0" destOrd="0" presId="urn:microsoft.com/office/officeart/2018/2/layout/IconVerticalSolidList"/>
    <dgm:cxn modelId="{C4F9F108-1C39-4C76-A24F-669418A5BCDC}" type="presParOf" srcId="{19334925-3952-4BC9-A482-F8500FF41BD2}" destId="{481F9F45-BA0D-4421-962F-211ECBC9C724}" srcOrd="1" destOrd="0" presId="urn:microsoft.com/office/officeart/2018/2/layout/IconVerticalSolidList"/>
    <dgm:cxn modelId="{4A3D278D-3749-4C62-90CF-59B557943D73}" type="presParOf" srcId="{19334925-3952-4BC9-A482-F8500FF41BD2}" destId="{A7348CB6-010A-4BFA-ADC7-2AE3D8E99C15}" srcOrd="2" destOrd="0" presId="urn:microsoft.com/office/officeart/2018/2/layout/IconVerticalSolidList"/>
    <dgm:cxn modelId="{A2966B52-A721-4BBB-BBB2-A0D91B80F5A6}" type="presParOf" srcId="{19334925-3952-4BC9-A482-F8500FF41BD2}" destId="{30495C92-1DE0-46C2-9AE5-90AC5353F2D4}" srcOrd="3" destOrd="0" presId="urn:microsoft.com/office/officeart/2018/2/layout/IconVerticalSolidList"/>
    <dgm:cxn modelId="{6BC09CC2-BE06-46AC-9B0A-B7FAC88A234F}" type="presParOf" srcId="{D25B1CC9-03E9-4764-8744-55618D6A0BDD}" destId="{D1726BF8-183D-44D6-BAA3-1591CBFE59FE}" srcOrd="5" destOrd="0" presId="urn:microsoft.com/office/officeart/2018/2/layout/IconVerticalSolidList"/>
    <dgm:cxn modelId="{2EFEC183-EFD6-4DF4-A9B7-5FA8BB65AAA3}" type="presParOf" srcId="{D25B1CC9-03E9-4764-8744-55618D6A0BDD}" destId="{8190AC43-FA23-49CA-A404-8C9A4800D3DC}" srcOrd="6" destOrd="0" presId="urn:microsoft.com/office/officeart/2018/2/layout/IconVerticalSolidList"/>
    <dgm:cxn modelId="{51E7B174-5830-4309-AC39-7A3D7BAE5554}" type="presParOf" srcId="{8190AC43-FA23-49CA-A404-8C9A4800D3DC}" destId="{32E5DAD8-0402-4242-9EBD-61359EBA5F83}" srcOrd="0" destOrd="0" presId="urn:microsoft.com/office/officeart/2018/2/layout/IconVerticalSolidList"/>
    <dgm:cxn modelId="{0916C21B-CA05-4460-87BE-78B395BD259F}" type="presParOf" srcId="{8190AC43-FA23-49CA-A404-8C9A4800D3DC}" destId="{10170B64-5056-42C6-A78F-1B7DAC8D8E5A}" srcOrd="1" destOrd="0" presId="urn:microsoft.com/office/officeart/2018/2/layout/IconVerticalSolidList"/>
    <dgm:cxn modelId="{DEAC2FED-E57D-46A1-B2EF-9FB22FADDA62}" type="presParOf" srcId="{8190AC43-FA23-49CA-A404-8C9A4800D3DC}" destId="{8EE3BCAD-D678-437B-847C-54D3C68662E8}" srcOrd="2" destOrd="0" presId="urn:microsoft.com/office/officeart/2018/2/layout/IconVerticalSolidList"/>
    <dgm:cxn modelId="{BB17B4E4-C387-4EEF-AD2D-2F4BB13C121A}" type="presParOf" srcId="{8190AC43-FA23-49CA-A404-8C9A4800D3DC}" destId="{08C11056-0866-470A-AB58-05B0962BE710}" srcOrd="3" destOrd="0" presId="urn:microsoft.com/office/officeart/2018/2/layout/IconVerticalSolidList"/>
    <dgm:cxn modelId="{FA27378B-D917-4D8B-A9E5-DB3D6295AE68}" type="presParOf" srcId="{D25B1CC9-03E9-4764-8744-55618D6A0BDD}" destId="{1EF95CE1-F05D-44C1-A8DF-2C1AF0A05F35}" srcOrd="7" destOrd="0" presId="urn:microsoft.com/office/officeart/2018/2/layout/IconVerticalSolidList"/>
    <dgm:cxn modelId="{E1C7165B-282E-4BB3-8475-9CAB9E4712CD}" type="presParOf" srcId="{D25B1CC9-03E9-4764-8744-55618D6A0BDD}" destId="{9620FBA8-4297-484E-A018-2CB0AAC4DB61}" srcOrd="8" destOrd="0" presId="urn:microsoft.com/office/officeart/2018/2/layout/IconVerticalSolidList"/>
    <dgm:cxn modelId="{C3C6BDCA-F782-44EC-AE68-0F5111DBA8D5}" type="presParOf" srcId="{9620FBA8-4297-484E-A018-2CB0AAC4DB61}" destId="{4A6C2A4D-B9CF-4CDF-8AA0-8DC951C8C431}" srcOrd="0" destOrd="0" presId="urn:microsoft.com/office/officeart/2018/2/layout/IconVerticalSolidList"/>
    <dgm:cxn modelId="{9704753C-7F9C-429D-8601-8488713A61D3}" type="presParOf" srcId="{9620FBA8-4297-484E-A018-2CB0AAC4DB61}" destId="{69294B15-85E1-4A1C-9568-FEDF54F4382F}" srcOrd="1" destOrd="0" presId="urn:microsoft.com/office/officeart/2018/2/layout/IconVerticalSolidList"/>
    <dgm:cxn modelId="{2A0ABCE0-CBC3-4A6D-9ECC-4136F0A360DC}" type="presParOf" srcId="{9620FBA8-4297-484E-A018-2CB0AAC4DB61}" destId="{9B5C246F-889D-44B0-A37D-075B5FCA54E0}" srcOrd="2" destOrd="0" presId="urn:microsoft.com/office/officeart/2018/2/layout/IconVerticalSolidList"/>
    <dgm:cxn modelId="{393F10A7-DF94-41E6-AC7C-935D1ED40F2A}" type="presParOf" srcId="{9620FBA8-4297-484E-A018-2CB0AAC4DB61}" destId="{7C336FD3-B421-43C7-8583-66714E8C4112}" srcOrd="3" destOrd="0" presId="urn:microsoft.com/office/officeart/2018/2/layout/IconVerticalSolidList"/>
    <dgm:cxn modelId="{E5946C24-9BE0-4F34-BB26-E8AFB15F5032}" type="presParOf" srcId="{D25B1CC9-03E9-4764-8744-55618D6A0BDD}" destId="{83053603-2278-4CEF-856C-043AFE4ABD05}" srcOrd="9" destOrd="0" presId="urn:microsoft.com/office/officeart/2018/2/layout/IconVerticalSolidList"/>
    <dgm:cxn modelId="{4CBC4CAE-F33A-49A0-BCCB-E7BF2080429D}" type="presParOf" srcId="{D25B1CC9-03E9-4764-8744-55618D6A0BDD}" destId="{A65AE1FE-2F46-45C6-A270-787C7FB22F79}" srcOrd="10" destOrd="0" presId="urn:microsoft.com/office/officeart/2018/2/layout/IconVerticalSolidList"/>
    <dgm:cxn modelId="{597D4C77-5918-432F-8EB0-B4B44E9B359C}" type="presParOf" srcId="{A65AE1FE-2F46-45C6-A270-787C7FB22F79}" destId="{0DA4A166-6CA1-420C-83AC-D0E330A35C9F}" srcOrd="0" destOrd="0" presId="urn:microsoft.com/office/officeart/2018/2/layout/IconVerticalSolidList"/>
    <dgm:cxn modelId="{18EA79E4-4609-437C-85B6-366E656AF98A}" type="presParOf" srcId="{A65AE1FE-2F46-45C6-A270-787C7FB22F79}" destId="{55F026CF-66A0-4CA7-B351-6FCB6F235D6A}" srcOrd="1" destOrd="0" presId="urn:microsoft.com/office/officeart/2018/2/layout/IconVerticalSolidList"/>
    <dgm:cxn modelId="{D92F15EF-0C01-4022-9965-54DACF37A8C4}" type="presParOf" srcId="{A65AE1FE-2F46-45C6-A270-787C7FB22F79}" destId="{72C7AEDC-9322-4F72-A794-2B9EBC189542}" srcOrd="2" destOrd="0" presId="urn:microsoft.com/office/officeart/2018/2/layout/IconVerticalSolidList"/>
    <dgm:cxn modelId="{99F30CA3-1018-4ADB-8DA7-91CC4F309C96}" type="presParOf" srcId="{A65AE1FE-2F46-45C6-A270-787C7FB22F79}" destId="{E272B522-D4F6-4A33-ADDD-9A1BAA59D6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C4D1A1-7455-42DD-8516-4B135B3FC53A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2957B29-DFB4-49D1-B4FC-5AB1F69ADCDD}">
      <dgm:prSet/>
      <dgm:spPr/>
      <dgm:t>
        <a:bodyPr/>
        <a:lstStyle/>
        <a:p>
          <a:r>
            <a:rPr lang="en-GB"/>
            <a:t>Green Haven Florists is a small shop in Norwick ( UK) founded in 2016.</a:t>
          </a:r>
          <a:endParaRPr lang="en-US"/>
        </a:p>
      </dgm:t>
    </dgm:pt>
    <dgm:pt modelId="{CCB6C61F-4C0F-4610-BAB6-08CEBA23D349}" type="parTrans" cxnId="{92FD5C8B-1291-4AF5-A1FE-7A700D4FF532}">
      <dgm:prSet/>
      <dgm:spPr/>
      <dgm:t>
        <a:bodyPr/>
        <a:lstStyle/>
        <a:p>
          <a:endParaRPr lang="en-US"/>
        </a:p>
      </dgm:t>
    </dgm:pt>
    <dgm:pt modelId="{467B30E5-4129-44EA-A5EC-BDF1EFB77541}" type="sibTrans" cxnId="{92FD5C8B-1291-4AF5-A1FE-7A700D4FF532}">
      <dgm:prSet/>
      <dgm:spPr/>
      <dgm:t>
        <a:bodyPr/>
        <a:lstStyle/>
        <a:p>
          <a:endParaRPr lang="en-US"/>
        </a:p>
      </dgm:t>
    </dgm:pt>
    <dgm:pt modelId="{8ACBB9BE-9D00-46CA-8815-068D1AEBAB95}">
      <dgm:prSet/>
      <dgm:spPr/>
      <dgm:t>
        <a:bodyPr/>
        <a:lstStyle/>
        <a:p>
          <a:r>
            <a:rPr lang="en-GB"/>
            <a:t>Liam and Priya Patel are partners.</a:t>
          </a:r>
          <a:endParaRPr lang="en-US"/>
        </a:p>
      </dgm:t>
    </dgm:pt>
    <dgm:pt modelId="{2488525F-652C-451C-9532-E6476A9FFB45}" type="parTrans" cxnId="{0F783AD8-2215-40B8-9E63-40C173D0A15A}">
      <dgm:prSet/>
      <dgm:spPr/>
      <dgm:t>
        <a:bodyPr/>
        <a:lstStyle/>
        <a:p>
          <a:endParaRPr lang="en-US"/>
        </a:p>
      </dgm:t>
    </dgm:pt>
    <dgm:pt modelId="{31DC41BE-9BD0-4EBA-9E03-F3BCF71EC73E}" type="sibTrans" cxnId="{0F783AD8-2215-40B8-9E63-40C173D0A15A}">
      <dgm:prSet/>
      <dgm:spPr/>
      <dgm:t>
        <a:bodyPr/>
        <a:lstStyle/>
        <a:p>
          <a:endParaRPr lang="en-US"/>
        </a:p>
      </dgm:t>
    </dgm:pt>
    <dgm:pt modelId="{80F7ACB9-3E52-4BA2-AD19-3B1ED9E40E93}">
      <dgm:prSet/>
      <dgm:spPr/>
      <dgm:t>
        <a:bodyPr/>
        <a:lstStyle/>
        <a:p>
          <a:r>
            <a:rPr lang="en-GB"/>
            <a:t>Shop famous for its bespoke floral arrangements , eco-friendly packing and strong community ties.</a:t>
          </a:r>
          <a:endParaRPr lang="en-US"/>
        </a:p>
      </dgm:t>
    </dgm:pt>
    <dgm:pt modelId="{EAD226AE-B0C9-411E-AE6B-8834FC46FE2C}" type="parTrans" cxnId="{12B077B0-8E20-4697-857F-DB0C0F32F90F}">
      <dgm:prSet/>
      <dgm:spPr/>
      <dgm:t>
        <a:bodyPr/>
        <a:lstStyle/>
        <a:p>
          <a:endParaRPr lang="en-US"/>
        </a:p>
      </dgm:t>
    </dgm:pt>
    <dgm:pt modelId="{9077BB52-E973-421A-88DC-EE6A5D1FA228}" type="sibTrans" cxnId="{12B077B0-8E20-4697-857F-DB0C0F32F90F}">
      <dgm:prSet/>
      <dgm:spPr/>
      <dgm:t>
        <a:bodyPr/>
        <a:lstStyle/>
        <a:p>
          <a:endParaRPr lang="en-US"/>
        </a:p>
      </dgm:t>
    </dgm:pt>
    <dgm:pt modelId="{BBFF49E8-ED71-4AFF-BCBE-F6C9DDDB5B2E}">
      <dgm:prSet/>
      <dgm:spPr/>
      <dgm:t>
        <a:bodyPr/>
        <a:lstStyle/>
        <a:p>
          <a:r>
            <a:rPr lang="en-GB"/>
            <a:t>Green Have Florists faces downturn in revenue and foot traffics due to competition in the business and rising prices.</a:t>
          </a:r>
          <a:endParaRPr lang="en-US"/>
        </a:p>
      </dgm:t>
    </dgm:pt>
    <dgm:pt modelId="{AFA12849-D328-487C-9304-65B5D5A68CCC}" type="parTrans" cxnId="{5BAA46C2-7D1D-4102-AC4A-BFF046FEA2B1}">
      <dgm:prSet/>
      <dgm:spPr/>
      <dgm:t>
        <a:bodyPr/>
        <a:lstStyle/>
        <a:p>
          <a:endParaRPr lang="en-US"/>
        </a:p>
      </dgm:t>
    </dgm:pt>
    <dgm:pt modelId="{AD0CBF5F-A69E-42EE-BF48-700E27F5E193}" type="sibTrans" cxnId="{5BAA46C2-7D1D-4102-AC4A-BFF046FEA2B1}">
      <dgm:prSet/>
      <dgm:spPr/>
      <dgm:t>
        <a:bodyPr/>
        <a:lstStyle/>
        <a:p>
          <a:endParaRPr lang="en-US"/>
        </a:p>
      </dgm:t>
    </dgm:pt>
    <dgm:pt modelId="{AD53EEF6-C764-42FE-902E-D448418355A3}" type="pres">
      <dgm:prSet presAssocID="{EDC4D1A1-7455-42DD-8516-4B135B3FC53A}" presName="matrix" presStyleCnt="0">
        <dgm:presLayoutVars>
          <dgm:chMax val="1"/>
          <dgm:dir/>
          <dgm:resizeHandles val="exact"/>
        </dgm:presLayoutVars>
      </dgm:prSet>
      <dgm:spPr/>
    </dgm:pt>
    <dgm:pt modelId="{A8162087-219A-4F58-A9D4-E8D970CDA96F}" type="pres">
      <dgm:prSet presAssocID="{EDC4D1A1-7455-42DD-8516-4B135B3FC53A}" presName="diamond" presStyleLbl="bgShp" presStyleIdx="0" presStyleCnt="1"/>
      <dgm:spPr/>
    </dgm:pt>
    <dgm:pt modelId="{6DB8AA52-27C8-4686-862B-AD922046B7C6}" type="pres">
      <dgm:prSet presAssocID="{EDC4D1A1-7455-42DD-8516-4B135B3FC53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59FCD41-91AA-4498-AB0C-838CEFF38EB5}" type="pres">
      <dgm:prSet presAssocID="{EDC4D1A1-7455-42DD-8516-4B135B3FC53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A110CF3-CD45-49FE-8027-BA57E1AD4932}" type="pres">
      <dgm:prSet presAssocID="{EDC4D1A1-7455-42DD-8516-4B135B3FC53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FBE2444-FE39-4C90-BFF6-E07E54F71854}" type="pres">
      <dgm:prSet presAssocID="{EDC4D1A1-7455-42DD-8516-4B135B3FC53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BAB8C01-233F-4C9B-87AE-9F2E162FDC67}" type="presOf" srcId="{BBFF49E8-ED71-4AFF-BCBE-F6C9DDDB5B2E}" destId="{0FBE2444-FE39-4C90-BFF6-E07E54F71854}" srcOrd="0" destOrd="0" presId="urn:microsoft.com/office/officeart/2005/8/layout/matrix3"/>
    <dgm:cxn modelId="{18E8C20B-F1E8-4CAA-849B-DF6B0A6571C1}" type="presOf" srcId="{EDC4D1A1-7455-42DD-8516-4B135B3FC53A}" destId="{AD53EEF6-C764-42FE-902E-D448418355A3}" srcOrd="0" destOrd="0" presId="urn:microsoft.com/office/officeart/2005/8/layout/matrix3"/>
    <dgm:cxn modelId="{7354563D-09EF-437B-B98A-0876030AEEA1}" type="presOf" srcId="{D2957B29-DFB4-49D1-B4FC-5AB1F69ADCDD}" destId="{6DB8AA52-27C8-4686-862B-AD922046B7C6}" srcOrd="0" destOrd="0" presId="urn:microsoft.com/office/officeart/2005/8/layout/matrix3"/>
    <dgm:cxn modelId="{01EF1C84-4D7E-4358-9048-1F13B1CE09B9}" type="presOf" srcId="{80F7ACB9-3E52-4BA2-AD19-3B1ED9E40E93}" destId="{AA110CF3-CD45-49FE-8027-BA57E1AD4932}" srcOrd="0" destOrd="0" presId="urn:microsoft.com/office/officeart/2005/8/layout/matrix3"/>
    <dgm:cxn modelId="{92FD5C8B-1291-4AF5-A1FE-7A700D4FF532}" srcId="{EDC4D1A1-7455-42DD-8516-4B135B3FC53A}" destId="{D2957B29-DFB4-49D1-B4FC-5AB1F69ADCDD}" srcOrd="0" destOrd="0" parTransId="{CCB6C61F-4C0F-4610-BAB6-08CEBA23D349}" sibTransId="{467B30E5-4129-44EA-A5EC-BDF1EFB77541}"/>
    <dgm:cxn modelId="{12B077B0-8E20-4697-857F-DB0C0F32F90F}" srcId="{EDC4D1A1-7455-42DD-8516-4B135B3FC53A}" destId="{80F7ACB9-3E52-4BA2-AD19-3B1ED9E40E93}" srcOrd="2" destOrd="0" parTransId="{EAD226AE-B0C9-411E-AE6B-8834FC46FE2C}" sibTransId="{9077BB52-E973-421A-88DC-EE6A5D1FA228}"/>
    <dgm:cxn modelId="{5BAA46C2-7D1D-4102-AC4A-BFF046FEA2B1}" srcId="{EDC4D1A1-7455-42DD-8516-4B135B3FC53A}" destId="{BBFF49E8-ED71-4AFF-BCBE-F6C9DDDB5B2E}" srcOrd="3" destOrd="0" parTransId="{AFA12849-D328-487C-9304-65B5D5A68CCC}" sibTransId="{AD0CBF5F-A69E-42EE-BF48-700E27F5E193}"/>
    <dgm:cxn modelId="{0F783AD8-2215-40B8-9E63-40C173D0A15A}" srcId="{EDC4D1A1-7455-42DD-8516-4B135B3FC53A}" destId="{8ACBB9BE-9D00-46CA-8815-068D1AEBAB95}" srcOrd="1" destOrd="0" parTransId="{2488525F-652C-451C-9532-E6476A9FFB45}" sibTransId="{31DC41BE-9BD0-4EBA-9E03-F3BCF71EC73E}"/>
    <dgm:cxn modelId="{0CDCE2DE-61D8-4B05-BAAE-6B6FA2A3D0BA}" type="presOf" srcId="{8ACBB9BE-9D00-46CA-8815-068D1AEBAB95}" destId="{E59FCD41-91AA-4498-AB0C-838CEFF38EB5}" srcOrd="0" destOrd="0" presId="urn:microsoft.com/office/officeart/2005/8/layout/matrix3"/>
    <dgm:cxn modelId="{29BC3A78-B9AE-4289-8648-D44C92D7DBC7}" type="presParOf" srcId="{AD53EEF6-C764-42FE-902E-D448418355A3}" destId="{A8162087-219A-4F58-A9D4-E8D970CDA96F}" srcOrd="0" destOrd="0" presId="urn:microsoft.com/office/officeart/2005/8/layout/matrix3"/>
    <dgm:cxn modelId="{E94240D9-96B4-46CA-A7DD-4DCA754E6501}" type="presParOf" srcId="{AD53EEF6-C764-42FE-902E-D448418355A3}" destId="{6DB8AA52-27C8-4686-862B-AD922046B7C6}" srcOrd="1" destOrd="0" presId="urn:microsoft.com/office/officeart/2005/8/layout/matrix3"/>
    <dgm:cxn modelId="{42B0B6D3-4C95-46D9-BCB9-32DBFD70804F}" type="presParOf" srcId="{AD53EEF6-C764-42FE-902E-D448418355A3}" destId="{E59FCD41-91AA-4498-AB0C-838CEFF38EB5}" srcOrd="2" destOrd="0" presId="urn:microsoft.com/office/officeart/2005/8/layout/matrix3"/>
    <dgm:cxn modelId="{13E651F7-F4BF-48C2-ABBD-7493636D850F}" type="presParOf" srcId="{AD53EEF6-C764-42FE-902E-D448418355A3}" destId="{AA110CF3-CD45-49FE-8027-BA57E1AD4932}" srcOrd="3" destOrd="0" presId="urn:microsoft.com/office/officeart/2005/8/layout/matrix3"/>
    <dgm:cxn modelId="{14B38FF6-70B1-4AFB-AD2C-8F4979F44634}" type="presParOf" srcId="{AD53EEF6-C764-42FE-902E-D448418355A3}" destId="{0FBE2444-FE39-4C90-BFF6-E07E54F71854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13CEE5-A6FD-4EFD-862B-CF6A6A94AED2}">
      <dsp:nvSpPr>
        <dsp:cNvPr id="0" name=""/>
        <dsp:cNvSpPr/>
      </dsp:nvSpPr>
      <dsp:spPr>
        <a:xfrm>
          <a:off x="0" y="1817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12322A-39D5-4581-8C89-ED8C86D26C1C}">
      <dsp:nvSpPr>
        <dsp:cNvPr id="0" name=""/>
        <dsp:cNvSpPr/>
      </dsp:nvSpPr>
      <dsp:spPr>
        <a:xfrm>
          <a:off x="234275" y="176071"/>
          <a:ext cx="425955" cy="4259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1D310B-DB0F-46A1-A923-3AF9ED5B94F8}">
      <dsp:nvSpPr>
        <dsp:cNvPr id="0" name=""/>
        <dsp:cNvSpPr/>
      </dsp:nvSpPr>
      <dsp:spPr>
        <a:xfrm>
          <a:off x="894506" y="1817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Student Name:	 Parminder Kumar</a:t>
          </a:r>
          <a:endParaRPr lang="en-US" sz="1900" kern="1200"/>
        </a:p>
      </dsp:txBody>
      <dsp:txXfrm>
        <a:off x="894506" y="1817"/>
        <a:ext cx="4955050" cy="774464"/>
      </dsp:txXfrm>
    </dsp:sp>
    <dsp:sp modelId="{3B1F5488-68AB-4D94-AD8F-8E9EAD4D9F78}">
      <dsp:nvSpPr>
        <dsp:cNvPr id="0" name=""/>
        <dsp:cNvSpPr/>
      </dsp:nvSpPr>
      <dsp:spPr>
        <a:xfrm>
          <a:off x="0" y="969897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0605F5-A8DA-47AF-91F4-2E1F232E64BC}">
      <dsp:nvSpPr>
        <dsp:cNvPr id="0" name=""/>
        <dsp:cNvSpPr/>
      </dsp:nvSpPr>
      <dsp:spPr>
        <a:xfrm>
          <a:off x="234275" y="1144152"/>
          <a:ext cx="425955" cy="4259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D4D3E-1FC0-4E96-98E1-1B148ED4275F}">
      <dsp:nvSpPr>
        <dsp:cNvPr id="0" name=""/>
        <dsp:cNvSpPr/>
      </dsp:nvSpPr>
      <dsp:spPr>
        <a:xfrm>
          <a:off x="894506" y="969897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Student ID:    2506759</a:t>
          </a:r>
          <a:endParaRPr lang="en-US" sz="1900" kern="1200"/>
        </a:p>
      </dsp:txBody>
      <dsp:txXfrm>
        <a:off x="894506" y="969897"/>
        <a:ext cx="4955050" cy="774464"/>
      </dsp:txXfrm>
    </dsp:sp>
    <dsp:sp modelId="{965A1AF5-87CA-40F0-BF3E-4DF809C6234E}">
      <dsp:nvSpPr>
        <dsp:cNvPr id="0" name=""/>
        <dsp:cNvSpPr/>
      </dsp:nvSpPr>
      <dsp:spPr>
        <a:xfrm>
          <a:off x="0" y="1937978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1F9F45-BA0D-4421-962F-211ECBC9C724}">
      <dsp:nvSpPr>
        <dsp:cNvPr id="0" name=""/>
        <dsp:cNvSpPr/>
      </dsp:nvSpPr>
      <dsp:spPr>
        <a:xfrm>
          <a:off x="234275" y="2112232"/>
          <a:ext cx="425955" cy="4259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95C92-1DE0-46C2-9AE5-90AC5353F2D4}">
      <dsp:nvSpPr>
        <dsp:cNvPr id="0" name=""/>
        <dsp:cNvSpPr/>
      </dsp:nvSpPr>
      <dsp:spPr>
        <a:xfrm>
          <a:off x="894506" y="1937978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Lecturer’s Name: Chijioke Uba</a:t>
          </a:r>
          <a:endParaRPr lang="en-US" sz="1900" kern="1200"/>
        </a:p>
      </dsp:txBody>
      <dsp:txXfrm>
        <a:off x="894506" y="1937978"/>
        <a:ext cx="4955050" cy="774464"/>
      </dsp:txXfrm>
    </dsp:sp>
    <dsp:sp modelId="{32E5DAD8-0402-4242-9EBD-61359EBA5F83}">
      <dsp:nvSpPr>
        <dsp:cNvPr id="0" name=""/>
        <dsp:cNvSpPr/>
      </dsp:nvSpPr>
      <dsp:spPr>
        <a:xfrm>
          <a:off x="0" y="2906058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170B64-5056-42C6-A78F-1B7DAC8D8E5A}">
      <dsp:nvSpPr>
        <dsp:cNvPr id="0" name=""/>
        <dsp:cNvSpPr/>
      </dsp:nvSpPr>
      <dsp:spPr>
        <a:xfrm>
          <a:off x="234275" y="3080312"/>
          <a:ext cx="425955" cy="4259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C11056-0866-470A-AB58-05B0962BE710}">
      <dsp:nvSpPr>
        <dsp:cNvPr id="0" name=""/>
        <dsp:cNvSpPr/>
      </dsp:nvSpPr>
      <dsp:spPr>
        <a:xfrm>
          <a:off x="894506" y="2906058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Module Code: 	</a:t>
          </a:r>
          <a:r>
            <a:rPr lang="en-GB" sz="1900" kern="1200"/>
            <a:t>LCLM 4004</a:t>
          </a:r>
          <a:endParaRPr lang="en-US" sz="1900" kern="1200"/>
        </a:p>
      </dsp:txBody>
      <dsp:txXfrm>
        <a:off x="894506" y="2906058"/>
        <a:ext cx="4955050" cy="774464"/>
      </dsp:txXfrm>
    </dsp:sp>
    <dsp:sp modelId="{4A6C2A4D-B9CF-4CDF-8AA0-8DC951C8C431}">
      <dsp:nvSpPr>
        <dsp:cNvPr id="0" name=""/>
        <dsp:cNvSpPr/>
      </dsp:nvSpPr>
      <dsp:spPr>
        <a:xfrm>
          <a:off x="0" y="3874138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294B15-85E1-4A1C-9568-FEDF54F4382F}">
      <dsp:nvSpPr>
        <dsp:cNvPr id="0" name=""/>
        <dsp:cNvSpPr/>
      </dsp:nvSpPr>
      <dsp:spPr>
        <a:xfrm>
          <a:off x="234275" y="4048393"/>
          <a:ext cx="425955" cy="42595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336FD3-B421-43C7-8583-66714E8C4112}">
      <dsp:nvSpPr>
        <dsp:cNvPr id="0" name=""/>
        <dsp:cNvSpPr/>
      </dsp:nvSpPr>
      <dsp:spPr>
        <a:xfrm>
          <a:off x="894506" y="3874138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Module Name: 	</a:t>
          </a:r>
          <a:r>
            <a:rPr lang="en-GB" sz="1900" kern="1200"/>
            <a:t>Problem Solving and Decision-Making</a:t>
          </a:r>
          <a:endParaRPr lang="en-US" sz="1900" kern="1200"/>
        </a:p>
      </dsp:txBody>
      <dsp:txXfrm>
        <a:off x="894506" y="3874138"/>
        <a:ext cx="4955050" cy="774464"/>
      </dsp:txXfrm>
    </dsp:sp>
    <dsp:sp modelId="{0DA4A166-6CA1-420C-83AC-D0E330A35C9F}">
      <dsp:nvSpPr>
        <dsp:cNvPr id="0" name=""/>
        <dsp:cNvSpPr/>
      </dsp:nvSpPr>
      <dsp:spPr>
        <a:xfrm>
          <a:off x="0" y="4842219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F026CF-66A0-4CA7-B351-6FCB6F235D6A}">
      <dsp:nvSpPr>
        <dsp:cNvPr id="0" name=""/>
        <dsp:cNvSpPr/>
      </dsp:nvSpPr>
      <dsp:spPr>
        <a:xfrm>
          <a:off x="234275" y="5016473"/>
          <a:ext cx="425955" cy="42595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72B522-D4F6-4A33-ADDD-9A1BAA59D6F8}">
      <dsp:nvSpPr>
        <dsp:cNvPr id="0" name=""/>
        <dsp:cNvSpPr/>
      </dsp:nvSpPr>
      <dsp:spPr>
        <a:xfrm>
          <a:off x="894506" y="4842219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Component 1: 	</a:t>
          </a:r>
          <a:r>
            <a:rPr lang="en-GB" sz="1900" kern="1200"/>
            <a:t>Green Haven Florists</a:t>
          </a:r>
          <a:endParaRPr lang="en-US" sz="1900" kern="1200"/>
        </a:p>
      </dsp:txBody>
      <dsp:txXfrm>
        <a:off x="894506" y="4842219"/>
        <a:ext cx="4955050" cy="7744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162087-219A-4F58-A9D4-E8D970CDA96F}">
      <dsp:nvSpPr>
        <dsp:cNvPr id="0" name=""/>
        <dsp:cNvSpPr/>
      </dsp:nvSpPr>
      <dsp:spPr>
        <a:xfrm>
          <a:off x="380489" y="0"/>
          <a:ext cx="5530735" cy="5530735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B8AA52-27C8-4686-862B-AD922046B7C6}">
      <dsp:nvSpPr>
        <dsp:cNvPr id="0" name=""/>
        <dsp:cNvSpPr/>
      </dsp:nvSpPr>
      <dsp:spPr>
        <a:xfrm>
          <a:off x="905909" y="525419"/>
          <a:ext cx="2156986" cy="215698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Green Haven Florists is a small shop in Norwick ( UK) founded in 2016.</a:t>
          </a:r>
          <a:endParaRPr lang="en-US" sz="1800" kern="1200"/>
        </a:p>
      </dsp:txBody>
      <dsp:txXfrm>
        <a:off x="1011204" y="630714"/>
        <a:ext cx="1946396" cy="1946396"/>
      </dsp:txXfrm>
    </dsp:sp>
    <dsp:sp modelId="{E59FCD41-91AA-4498-AB0C-838CEFF38EB5}">
      <dsp:nvSpPr>
        <dsp:cNvPr id="0" name=""/>
        <dsp:cNvSpPr/>
      </dsp:nvSpPr>
      <dsp:spPr>
        <a:xfrm>
          <a:off x="3228818" y="525419"/>
          <a:ext cx="2156986" cy="2156986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Liam and Priya Patel are partners.</a:t>
          </a:r>
          <a:endParaRPr lang="en-US" sz="1800" kern="1200"/>
        </a:p>
      </dsp:txBody>
      <dsp:txXfrm>
        <a:off x="3334113" y="630714"/>
        <a:ext cx="1946396" cy="1946396"/>
      </dsp:txXfrm>
    </dsp:sp>
    <dsp:sp modelId="{AA110CF3-CD45-49FE-8027-BA57E1AD4932}">
      <dsp:nvSpPr>
        <dsp:cNvPr id="0" name=""/>
        <dsp:cNvSpPr/>
      </dsp:nvSpPr>
      <dsp:spPr>
        <a:xfrm>
          <a:off x="905909" y="2848328"/>
          <a:ext cx="2156986" cy="2156986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Shop famous for its bespoke floral arrangements , eco-friendly packing and strong community ties.</a:t>
          </a:r>
          <a:endParaRPr lang="en-US" sz="1800" kern="1200"/>
        </a:p>
      </dsp:txBody>
      <dsp:txXfrm>
        <a:off x="1011204" y="2953623"/>
        <a:ext cx="1946396" cy="1946396"/>
      </dsp:txXfrm>
    </dsp:sp>
    <dsp:sp modelId="{0FBE2444-FE39-4C90-BFF6-E07E54F71854}">
      <dsp:nvSpPr>
        <dsp:cNvPr id="0" name=""/>
        <dsp:cNvSpPr/>
      </dsp:nvSpPr>
      <dsp:spPr>
        <a:xfrm>
          <a:off x="3228818" y="2848328"/>
          <a:ext cx="2156986" cy="2156986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Green Have Florists faces downturn in revenue and foot traffics due to competition in the business and rising prices.</a:t>
          </a:r>
          <a:endParaRPr lang="en-US" sz="1800" kern="1200"/>
        </a:p>
      </dsp:txBody>
      <dsp:txXfrm>
        <a:off x="3334113" y="2953623"/>
        <a:ext cx="1946396" cy="1946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thegoodmarketer.co.uk/blog/digital-marketing-workplace-trends-our-predicitions-for-2020/" TargetMode="External"/><Relationship Id="rId3" Type="http://schemas.openxmlformats.org/officeDocument/2006/relationships/hyperlink" Target="http://www.designorate.com/pestle-analysis-and-when-to-use-it/" TargetMode="External"/><Relationship Id="rId7" Type="http://schemas.openxmlformats.org/officeDocument/2006/relationships/hyperlink" Target="https://www.freshproduce.com/resources/floral/2025-floral-industry-trends/" TargetMode="External"/><Relationship Id="rId2" Type="http://schemas.openxmlformats.org/officeDocument/2006/relationships/hyperlink" Target="http://www.parametricpro.com/blog/pestle-framewo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randviewresearch.com/industry-analysis/cut-flowers-market-report" TargetMode="External"/><Relationship Id="rId11" Type="http://schemas.openxmlformats.org/officeDocument/2006/relationships/hyperlink" Target="https://www.coursera.org/gb/articles/what-is-fishbone-diagram" TargetMode="External"/><Relationship Id="rId5" Type="http://schemas.openxmlformats.org/officeDocument/2006/relationships/hyperlink" Target="http://www.analyticssteps.com/blogs/what-pestle-analysis" TargetMode="External"/><Relationship Id="rId10" Type="http://schemas.openxmlformats.org/officeDocument/2006/relationships/hyperlink" Target="https://bgmc.com/exploring-the-fishbone-diagram-type-advantages-drawbacks-and-revealing-thesix-ms-of-change/" TargetMode="External"/><Relationship Id="rId4" Type="http://schemas.openxmlformats.org/officeDocument/2006/relationships/hyperlink" Target="https://www.cipd.org/en/knowledge/factsheets/pestle-analysis-factsheet/" TargetMode="External"/><Relationship Id="rId9" Type="http://schemas.openxmlformats.org/officeDocument/2006/relationships/hyperlink" Target="https://avatour.com/artical/the-benefits-of-fishbone-diagram-in-continuous-improvement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317500" dist="2286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ACBD6004-DDCE-2B13-2B29-6A94D757AD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97642874"/>
              </p:ext>
            </p:extLst>
          </p:nvPr>
        </p:nvGraphicFramePr>
        <p:xfrm>
          <a:off x="5368169" y="601324"/>
          <a:ext cx="5849557" cy="56185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b="1" u="sng">
                <a:solidFill>
                  <a:srgbClr val="FFFFFF"/>
                </a:solidFill>
                <a:latin typeface="Arial"/>
                <a:cs typeface="Arial"/>
              </a:rPr>
              <a:t>An Overview of your presentation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latin typeface="Arial"/>
                <a:cs typeface="Arial"/>
              </a:rPr>
              <a:t>Good morning/afternoon. My name is Parminder Kumar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/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/>
                <a:cs typeface="Arial"/>
              </a:rPr>
              <a:t>  An overview of Green Havan Florists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A8A5E4-766A-8652-0150-9A17C64550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1707848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u="sng">
                <a:solidFill>
                  <a:schemeClr val="tx2"/>
                </a:solidFill>
                <a:latin typeface="Arial"/>
                <a:cs typeface="Arial"/>
              </a:rPr>
              <a:t>An insight into the problems Green Haven Florists are facing</a:t>
            </a:r>
            <a:endParaRPr lang="en-GB" sz="3600" u="sng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  <a:latin typeface="Arial"/>
                <a:cs typeface="Arial"/>
              </a:rPr>
              <a:t>. Green Haven Florists has 30% decline in in-store sales due to internal and external factors.</a:t>
            </a:r>
            <a:endParaRPr lang="en-GB" sz="15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  <a:latin typeface="Arial"/>
                <a:cs typeface="Arial"/>
              </a:rPr>
              <a:t> .</a:t>
            </a:r>
            <a:r>
              <a:rPr lang="en-GB" sz="1500" b="1">
                <a:solidFill>
                  <a:schemeClr val="tx2"/>
                </a:solidFill>
                <a:latin typeface="Arial"/>
                <a:cs typeface="Arial"/>
              </a:rPr>
              <a:t> INTERNAL ISSUES/FACTORS</a:t>
            </a:r>
            <a:endParaRPr lang="en-GB" sz="1500" b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>
                <a:solidFill>
                  <a:schemeClr val="tx2"/>
                </a:solidFill>
                <a:latin typeface="Arial"/>
                <a:cs typeface="Arial"/>
              </a:rPr>
              <a:t>The store  owner cannot update their online websites.</a:t>
            </a:r>
          </a:p>
          <a:p>
            <a:r>
              <a:rPr lang="en-GB" sz="1500">
                <a:solidFill>
                  <a:schemeClr val="tx2"/>
                </a:solidFill>
                <a:latin typeface="Arial"/>
                <a:cs typeface="Arial"/>
              </a:rPr>
              <a:t>The owner are struggled to keep up with digital marketing trends</a:t>
            </a:r>
            <a:endParaRPr lang="en-GB" sz="15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>
                <a:solidFill>
                  <a:schemeClr val="tx2"/>
                </a:solidFill>
                <a:latin typeface="Arial"/>
                <a:cs typeface="Arial"/>
              </a:rPr>
              <a:t>Rising operational cost on packing.</a:t>
            </a:r>
            <a:endParaRPr lang="en-GB" sz="15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>
                <a:solidFill>
                  <a:schemeClr val="tx2"/>
                </a:solidFill>
                <a:latin typeface="Arial"/>
                <a:cs typeface="Arial"/>
              </a:rPr>
              <a:t>EXTERNAL ISSUES/FACTORS</a:t>
            </a:r>
          </a:p>
          <a:p>
            <a:pPr lvl="2"/>
            <a:r>
              <a:rPr lang="en-GB" sz="1500">
                <a:solidFill>
                  <a:schemeClr val="tx2"/>
                </a:solidFill>
                <a:latin typeface="Arial"/>
                <a:cs typeface="Arial"/>
              </a:rPr>
              <a:t>Two competitors are coming in their area.</a:t>
            </a:r>
          </a:p>
          <a:p>
            <a:pPr lvl="3"/>
            <a:r>
              <a:rPr lang="en-GB" sz="1500">
                <a:solidFill>
                  <a:schemeClr val="tx2"/>
                </a:solidFill>
                <a:latin typeface="Arial"/>
                <a:cs typeface="Arial"/>
              </a:rPr>
              <a:t>One has strong Instagram presence and other give discount and delivery options.</a:t>
            </a:r>
          </a:p>
          <a:p>
            <a:pPr lvl="3"/>
            <a:r>
              <a:rPr lang="en-GB" sz="1500">
                <a:solidFill>
                  <a:schemeClr val="tx2"/>
                </a:solidFill>
                <a:latin typeface="Arial"/>
                <a:cs typeface="Arial"/>
              </a:rPr>
              <a:t>Increase competition online flower delivery.</a:t>
            </a:r>
          </a:p>
          <a:p>
            <a:pPr marL="1371600" lvl="3" indent="0">
              <a:buNone/>
            </a:pPr>
            <a:endParaRPr lang="en-GB" sz="1500" b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r>
              <a:rPr lang="en-GB" sz="1500" b="1">
                <a:solidFill>
                  <a:schemeClr val="tx2"/>
                </a:solidFill>
                <a:latin typeface="Arial"/>
                <a:cs typeface="Arial"/>
              </a:rPr>
              <a:t>NEXT SLIDE IS 5W2H ANALYSIS</a:t>
            </a:r>
            <a:endParaRPr lang="en-GB" sz="1500" b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2926172"/>
              </p:ext>
            </p:extLst>
          </p:nvPr>
        </p:nvGraphicFramePr>
        <p:xfrm>
          <a:off x="657616" y="887260"/>
          <a:ext cx="10889112" cy="539041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27892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508125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512283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510203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510203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510203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510203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65125">
                <a:tc gridSpan="7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825500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095375">
                <a:tc>
                  <a:txBody>
                    <a:bodyPr/>
                    <a:lstStyle/>
                    <a:p>
                      <a:r>
                        <a:rPr lang="en-GB"/>
                        <a:t>What effect is it having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45202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Decline in in-store sale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Green </a:t>
                      </a:r>
                      <a:r>
                        <a:rPr lang="en-GB"/>
                        <a:t>Haven Florists</a:t>
                      </a:r>
                      <a:r>
                        <a:rPr lang="en-GB" dirty="0"/>
                        <a:t> shop.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 the last 12 months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Owner </a:t>
                      </a:r>
                      <a:endParaRPr lang="en-GB" err="1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Closer of near by business.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Stress and pressure increased to keep profit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30% decline in in-store sale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45202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Less people </a:t>
                      </a:r>
                      <a:r>
                        <a:rPr lang="en-GB" dirty="0" err="1"/>
                        <a:t>visting</a:t>
                      </a:r>
                      <a:r>
                        <a:rPr lang="en-GB" dirty="0"/>
                        <a:t>.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Customers difficult to navigate website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Customers prefer online shopping.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Shop website is outdate.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45202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101566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u="sng">
                <a:latin typeface="Arial"/>
                <a:cs typeface="Arial"/>
              </a:rPr>
              <a:t>A 5W2H model and  the information in  the table.</a:t>
            </a:r>
          </a:p>
          <a:p>
            <a:endParaRPr lang="en-GB" sz="3200" b="1" u="sng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/>
                <a:cs typeface="Arial"/>
              </a:rPr>
              <a:t>PESTEL Framework and analysis : meaning and critique</a:t>
            </a:r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500">
                <a:latin typeface="Arial"/>
                <a:cs typeface="Arial"/>
              </a:rPr>
              <a:t>Pestel Framework is a used to </a:t>
            </a:r>
            <a:r>
              <a:rPr lang="en-GB" sz="1500" err="1">
                <a:latin typeface="Arial"/>
                <a:cs typeface="Arial"/>
              </a:rPr>
              <a:t>analyze</a:t>
            </a:r>
            <a:r>
              <a:rPr lang="en-GB" sz="1500">
                <a:latin typeface="Arial"/>
                <a:cs typeface="Arial"/>
              </a:rPr>
              <a:t> the external macro environmental elements that have an impact on your company (Parametric homes consulting ltd.)</a:t>
            </a:r>
            <a:endParaRPr lang="en-GB" sz="1500">
              <a:latin typeface="Calibri" panose="020F0502020204030204"/>
              <a:ea typeface="Calibri"/>
              <a:cs typeface="Calibri"/>
            </a:endParaRPr>
          </a:p>
          <a:p>
            <a:pPr lvl="1"/>
            <a:r>
              <a:rPr lang="en-GB" sz="1500">
                <a:latin typeface="Arial"/>
                <a:cs typeface="Arial"/>
              </a:rPr>
              <a:t>It is used to understand all the external factors affecting a core problem and explore all the factors affecting it (Designorate.com 2026)</a:t>
            </a:r>
            <a:endParaRPr lang="en-GB" sz="1500">
              <a:ea typeface="Calibri"/>
              <a:cs typeface="Calibri"/>
            </a:endParaRPr>
          </a:p>
          <a:p>
            <a:pPr lvl="1"/>
            <a:r>
              <a:rPr lang="en-GB" sz="1500">
                <a:latin typeface="Arial"/>
                <a:cs typeface="Arial"/>
              </a:rPr>
              <a:t>It is use in new market entry, planning, risk management.</a:t>
            </a:r>
          </a:p>
          <a:p>
            <a:pPr lvl="1"/>
            <a:r>
              <a:rPr lang="en-GB" sz="1500">
                <a:latin typeface="Arial"/>
                <a:cs typeface="Arial"/>
              </a:rPr>
              <a:t>It allows business to anticipate future business threats and allows to take action to avoid them(The chartered Institute of Personal and Development 2026)</a:t>
            </a:r>
          </a:p>
          <a:p>
            <a:pPr lvl="1"/>
            <a:r>
              <a:rPr lang="en-GB" sz="1500">
                <a:latin typeface="Arial"/>
                <a:cs typeface="Arial"/>
              </a:rPr>
              <a:t>Pestle frameworks  on assumptions, there remains a risk being wrong (Analytics Steps Infomedia LLP 2020-22)</a:t>
            </a:r>
          </a:p>
          <a:p>
            <a:pPr lvl="1"/>
            <a:endParaRPr lang="en-GB" sz="1500">
              <a:latin typeface="Arial"/>
              <a:cs typeface="Arial"/>
            </a:endParaRPr>
          </a:p>
          <a:p>
            <a:pPr marL="457200" lvl="1" indent="0">
              <a:buNone/>
            </a:pPr>
            <a:r>
              <a:rPr lang="en-GB" sz="1500">
                <a:latin typeface="Arial"/>
                <a:cs typeface="Arial"/>
              </a:rPr>
              <a:t>NEXT SLIDE IS PESTLE ANALYSIS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550BE34-C2B8-49B8-8519-67A8CAD51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46" y="586822"/>
            <a:ext cx="3560252" cy="1645920"/>
          </a:xfrm>
        </p:spPr>
        <p:txBody>
          <a:bodyPr>
            <a:normAutofit/>
          </a:bodyPr>
          <a:lstStyle/>
          <a:p>
            <a:br>
              <a:rPr lang="en-GB" sz="2200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u="sng">
                <a:latin typeface="Arial"/>
                <a:cs typeface="Arial"/>
              </a:rPr>
              <a:t> PESTEL Framework</a:t>
            </a:r>
            <a:br>
              <a:rPr lang="en-GB" sz="2200" b="1" u="sng"/>
            </a:br>
            <a:b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164" y="586822"/>
            <a:ext cx="6002636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">
              <a:latin typeface="Arial"/>
              <a:cs typeface="Arial"/>
            </a:endParaRPr>
          </a:p>
          <a:p>
            <a:endParaRPr lang="en-GB" sz="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600" b="1">
              <a:latin typeface="Arial"/>
              <a:cs typeface="Arial"/>
            </a:endParaRPr>
          </a:p>
          <a:p>
            <a:endParaRPr lang="en-GB" sz="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"/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B0B9FBAC-EB9B-B0F1-342E-16C1DE6E53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861095"/>
              </p:ext>
            </p:extLst>
          </p:nvPr>
        </p:nvGraphicFramePr>
        <p:xfrm>
          <a:off x="557784" y="3253327"/>
          <a:ext cx="11164827" cy="24453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4500">
                  <a:extLst>
                    <a:ext uri="{9D8B030D-6E8A-4147-A177-3AD203B41FA5}">
                      <a16:colId xmlns:a16="http://schemas.microsoft.com/office/drawing/2014/main" val="2577768615"/>
                    </a:ext>
                  </a:extLst>
                </a:gridCol>
                <a:gridCol w="2273526">
                  <a:extLst>
                    <a:ext uri="{9D8B030D-6E8A-4147-A177-3AD203B41FA5}">
                      <a16:colId xmlns:a16="http://schemas.microsoft.com/office/drawing/2014/main" val="2588360097"/>
                    </a:ext>
                  </a:extLst>
                </a:gridCol>
                <a:gridCol w="2160772">
                  <a:extLst>
                    <a:ext uri="{9D8B030D-6E8A-4147-A177-3AD203B41FA5}">
                      <a16:colId xmlns:a16="http://schemas.microsoft.com/office/drawing/2014/main" val="872191076"/>
                    </a:ext>
                  </a:extLst>
                </a:gridCol>
                <a:gridCol w="1874173">
                  <a:extLst>
                    <a:ext uri="{9D8B030D-6E8A-4147-A177-3AD203B41FA5}">
                      <a16:colId xmlns:a16="http://schemas.microsoft.com/office/drawing/2014/main" val="4102371483"/>
                    </a:ext>
                  </a:extLst>
                </a:gridCol>
                <a:gridCol w="1240804">
                  <a:extLst>
                    <a:ext uri="{9D8B030D-6E8A-4147-A177-3AD203B41FA5}">
                      <a16:colId xmlns:a16="http://schemas.microsoft.com/office/drawing/2014/main" val="2461376639"/>
                    </a:ext>
                  </a:extLst>
                </a:gridCol>
                <a:gridCol w="2121052">
                  <a:extLst>
                    <a:ext uri="{9D8B030D-6E8A-4147-A177-3AD203B41FA5}">
                      <a16:colId xmlns:a16="http://schemas.microsoft.com/office/drawing/2014/main" val="622226576"/>
                    </a:ext>
                  </a:extLst>
                </a:gridCol>
              </a:tblGrid>
              <a:tr h="792147">
                <a:tc>
                  <a:txBody>
                    <a:bodyPr/>
                    <a:lstStyle/>
                    <a:p>
                      <a:r>
                        <a:rPr lang="en-US" sz="2300"/>
                        <a:t>Political Factors</a:t>
                      </a:r>
                    </a:p>
                  </a:txBody>
                  <a:tcPr marL="73802" marR="73802" marT="36901" marB="36901"/>
                </a:tc>
                <a:tc>
                  <a:txBody>
                    <a:bodyPr/>
                    <a:lstStyle/>
                    <a:p>
                      <a:r>
                        <a:rPr lang="en-US" sz="2300" err="1"/>
                        <a:t>Economic </a:t>
                      </a:r>
                      <a:r>
                        <a:rPr lang="en-US" sz="2300"/>
                        <a:t>Factors</a:t>
                      </a:r>
                    </a:p>
                  </a:txBody>
                  <a:tcPr marL="73802" marR="73802" marT="36901" marB="36901"/>
                </a:tc>
                <a:tc>
                  <a:txBody>
                    <a:bodyPr/>
                    <a:lstStyle/>
                    <a:p>
                      <a:r>
                        <a:rPr lang="en-US" sz="2300"/>
                        <a:t>Social Factors</a:t>
                      </a:r>
                    </a:p>
                  </a:txBody>
                  <a:tcPr marL="73802" marR="73802" marT="36901" marB="36901"/>
                </a:tc>
                <a:tc>
                  <a:txBody>
                    <a:bodyPr/>
                    <a:lstStyle/>
                    <a:p>
                      <a:r>
                        <a:rPr lang="en-US" sz="2300"/>
                        <a:t>Technological Factors</a:t>
                      </a:r>
                    </a:p>
                  </a:txBody>
                  <a:tcPr marL="73802" marR="73802" marT="36901" marB="36901"/>
                </a:tc>
                <a:tc>
                  <a:txBody>
                    <a:bodyPr/>
                    <a:lstStyle/>
                    <a:p>
                      <a:r>
                        <a:rPr lang="en-US" sz="2300"/>
                        <a:t>Legel Factors</a:t>
                      </a:r>
                    </a:p>
                  </a:txBody>
                  <a:tcPr marL="73802" marR="73802" marT="36901" marB="36901"/>
                </a:tc>
                <a:tc>
                  <a:txBody>
                    <a:bodyPr/>
                    <a:lstStyle/>
                    <a:p>
                      <a:r>
                        <a:rPr lang="en-US" sz="2300"/>
                        <a:t>Environmental Factors</a:t>
                      </a:r>
                    </a:p>
                  </a:txBody>
                  <a:tcPr marL="73802" marR="73802" marT="36901" marB="36901"/>
                </a:tc>
                <a:extLst>
                  <a:ext uri="{0D108BD9-81ED-4DB2-BD59-A6C34878D82A}">
                    <a16:rowId xmlns:a16="http://schemas.microsoft.com/office/drawing/2014/main" val="2544949454"/>
                  </a:ext>
                </a:extLst>
              </a:tr>
              <a:tr h="1653175">
                <a:tc>
                  <a:txBody>
                    <a:bodyPr/>
                    <a:lstStyle/>
                    <a:p>
                      <a:r>
                        <a:rPr lang="en-US" sz="1500"/>
                        <a:t>. Import regulation( Grand view research,2026)</a:t>
                      </a:r>
                    </a:p>
                  </a:txBody>
                  <a:tcPr marL="73802" marR="73802" marT="36901" marB="36901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. Increase price of fresh flowers.                     Increase inflation.</a:t>
                      </a:r>
                    </a:p>
                  </a:txBody>
                  <a:tcPr marL="73802" marR="73802" marT="36901" marB="36901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. Consumer preference for online shopping.            . Consumer preference for delivery and discount.</a:t>
                      </a:r>
                    </a:p>
                  </a:txBody>
                  <a:tcPr marL="73802" marR="73802" marT="36901" marB="36901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. Digital marketing trends.(The Good Marketer Group Ltd.).</a:t>
                      </a:r>
                    </a:p>
                    <a:p>
                      <a:pPr lvl="0">
                        <a:buNone/>
                      </a:pPr>
                      <a:r>
                        <a:rPr lang="en-US" sz="1500"/>
                        <a:t>. Increase on-line competition.</a:t>
                      </a:r>
                    </a:p>
                    <a:p>
                      <a:pPr lvl="0">
                        <a:buNone/>
                      </a:pPr>
                      <a:endParaRPr lang="en-US" sz="1500"/>
                    </a:p>
                  </a:txBody>
                  <a:tcPr marL="73802" marR="73802" marT="36901" marB="36901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. Supply chain disruption.</a:t>
                      </a:r>
                    </a:p>
                  </a:txBody>
                  <a:tcPr marL="73802" marR="73802" marT="36901" marB="36901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. Increasing demands for sustainable products(International Fresh Produce Association,2026)</a:t>
                      </a:r>
                    </a:p>
                  </a:txBody>
                  <a:tcPr marL="73802" marR="73802" marT="36901" marB="36901"/>
                </a:tc>
                <a:extLst>
                  <a:ext uri="{0D108BD9-81ED-4DB2-BD59-A6C34878D82A}">
                    <a16:rowId xmlns:a16="http://schemas.microsoft.com/office/drawing/2014/main" val="16082578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/>
                <a:cs typeface="Arial"/>
              </a:rPr>
              <a:t>A critique of the Cause-and-Effect model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700">
                <a:latin typeface="Arial"/>
                <a:cs typeface="Arial"/>
              </a:rPr>
              <a:t>Cause-and-Effect model is a quality tool that helps to identify the many possible causes for a problem and also known as Fishbone diagram (Coursera Inc. 2026)</a:t>
            </a:r>
          </a:p>
          <a:p>
            <a:pPr lvl="1"/>
            <a:r>
              <a:rPr lang="en-GB" sz="1700">
                <a:latin typeface="Arial"/>
                <a:cs typeface="Arial"/>
              </a:rPr>
              <a:t>It is used to identify many  causes of a problem.</a:t>
            </a:r>
          </a:p>
          <a:p>
            <a:pPr lvl="1"/>
            <a:r>
              <a:rPr lang="en-GB" sz="1700">
                <a:latin typeface="Arial"/>
                <a:cs typeface="Arial"/>
              </a:rPr>
              <a:t>It helps you get clear on the nature of a problem and why it is </a:t>
            </a:r>
            <a:r>
              <a:rPr lang="en-GB" sz="1700" err="1">
                <a:latin typeface="Arial"/>
                <a:cs typeface="Arial"/>
              </a:rPr>
              <a:t>occuring</a:t>
            </a:r>
            <a:r>
              <a:rPr lang="en-GB" sz="1700">
                <a:latin typeface="Arial"/>
                <a:cs typeface="Arial"/>
              </a:rPr>
              <a:t>.</a:t>
            </a:r>
          </a:p>
          <a:p>
            <a:pPr lvl="1"/>
            <a:r>
              <a:rPr lang="en-GB" sz="1700">
                <a:latin typeface="Arial"/>
                <a:cs typeface="Arial"/>
              </a:rPr>
              <a:t>It provides a visual representation of the problem and its potential causes (</a:t>
            </a:r>
            <a:r>
              <a:rPr lang="en-GB" sz="1700" err="1">
                <a:latin typeface="Arial"/>
                <a:cs typeface="Arial"/>
              </a:rPr>
              <a:t>Avatour</a:t>
            </a:r>
            <a:r>
              <a:rPr lang="en-GB" sz="1700">
                <a:latin typeface="Arial"/>
                <a:cs typeface="Arial"/>
              </a:rPr>
              <a:t> 2025)</a:t>
            </a:r>
          </a:p>
          <a:p>
            <a:pPr lvl="1"/>
            <a:r>
              <a:rPr lang="en-GB" sz="1700">
                <a:latin typeface="Arial"/>
                <a:cs typeface="Arial"/>
              </a:rPr>
              <a:t>It can result loss of focus if process cannot manage properly. (BGMC 2026.)</a:t>
            </a:r>
          </a:p>
          <a:p>
            <a:pPr lvl="1"/>
            <a:endParaRPr lang="en-GB" sz="1700" b="1">
              <a:latin typeface="Arial"/>
              <a:cs typeface="Arial"/>
            </a:endParaRPr>
          </a:p>
          <a:p>
            <a:pPr marL="457200" lvl="1" indent="0">
              <a:buNone/>
            </a:pPr>
            <a:r>
              <a:rPr lang="en-GB" sz="1700" b="1">
                <a:latin typeface="Arial"/>
                <a:cs typeface="Arial"/>
              </a:rPr>
              <a:t>NEXT SLIDE IS FISHBONE ANAYLYSIS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Decline in in-store sale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Two competitors are coming in the area.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Closer of near business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Customers preference for modern digital services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Owners not responding to these trends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Social media post.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Online delivery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 Rising price of Sustainable material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Rising price of fresh flowers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Digital marketing trends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Website is outdated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Customers prefer online shopping.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Customers prefer same day delivery option and discount.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/>
              <a:t> Cause-and-Effect diagram 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latin typeface="Arial"/>
                <a:cs typeface="Arial"/>
              </a:rPr>
              <a:t>Summary and key findings from the presentation:</a:t>
            </a:r>
            <a:endParaRPr lang="en-US" sz="3600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  <a:p>
            <a:endParaRPr lang="en-GB" sz="18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800" b="1">
                <a:solidFill>
                  <a:schemeClr val="tx2"/>
                </a:solidFill>
                <a:latin typeface="Arial"/>
                <a:cs typeface="Arial"/>
              </a:rPr>
              <a:t>The rising price of fresh flowers.</a:t>
            </a:r>
          </a:p>
          <a:p>
            <a:endParaRPr lang="en-GB" sz="18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800" b="1">
                <a:solidFill>
                  <a:schemeClr val="tx2"/>
                </a:solidFill>
                <a:latin typeface="Arial"/>
                <a:cs typeface="Arial"/>
              </a:rPr>
              <a:t>5W2H Framework  identified the customer preference on-line shopping, price of flowers, wrapping material increased.</a:t>
            </a:r>
          </a:p>
          <a:p>
            <a:endParaRPr lang="en-GB" sz="18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800" b="1">
                <a:solidFill>
                  <a:schemeClr val="tx2"/>
                </a:solidFill>
                <a:latin typeface="Arial"/>
                <a:cs typeface="Arial"/>
              </a:rPr>
              <a:t>The Pestle framework identified import regulations, demands for sustainable product, digital trends as external key factors that create problems. 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800" b="1">
                <a:solidFill>
                  <a:schemeClr val="tx2"/>
                </a:solidFill>
                <a:latin typeface="Arial"/>
                <a:cs typeface="Arial"/>
              </a:rPr>
              <a:t>The Fishbone diagram finds causes of the problem.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900">
                <a:latin typeface="Arial"/>
                <a:ea typeface="DengXian"/>
                <a:cs typeface="Arial"/>
              </a:rPr>
              <a:t>Parametric Homes Consulting Ltd. 2022 Parametric Pro Consulting. Retrieved from </a:t>
            </a:r>
            <a:r>
              <a:rPr lang="en-GB" sz="900">
                <a:latin typeface="Arial"/>
                <a:ea typeface="DengXian"/>
                <a:cs typeface="Arial"/>
                <a:hlinkClick r:id="rId2"/>
              </a:rPr>
              <a:t>http://www.parametricpro.com/blog/pestle-framework</a:t>
            </a:r>
            <a:r>
              <a:rPr lang="en-GB" sz="900">
                <a:latin typeface="Arial"/>
                <a:ea typeface="DengXian"/>
                <a:cs typeface="Arial"/>
              </a:rPr>
              <a:t>  (</a:t>
            </a:r>
            <a:r>
              <a:rPr lang="en-GB" sz="900" err="1">
                <a:latin typeface="Arial"/>
                <a:ea typeface="DengXian"/>
                <a:cs typeface="Arial"/>
              </a:rPr>
              <a:t>accesed</a:t>
            </a:r>
            <a:r>
              <a:rPr lang="en-GB" sz="900">
                <a:latin typeface="Arial"/>
                <a:ea typeface="DengXian"/>
                <a:cs typeface="Arial"/>
              </a:rPr>
              <a:t> on 05/02/2026)</a:t>
            </a:r>
          </a:p>
          <a:p>
            <a:r>
              <a:rPr lang="en-GB" sz="900">
                <a:latin typeface="Arial"/>
                <a:ea typeface="DengXian"/>
                <a:cs typeface="Arial"/>
              </a:rPr>
              <a:t>Designorate.com 2026 </a:t>
            </a:r>
            <a:r>
              <a:rPr lang="en-GB" sz="900" err="1">
                <a:latin typeface="Arial"/>
                <a:ea typeface="DengXian"/>
                <a:cs typeface="Arial"/>
              </a:rPr>
              <a:t>Designorate</a:t>
            </a:r>
            <a:r>
              <a:rPr lang="en-GB" sz="900">
                <a:latin typeface="Arial"/>
                <a:ea typeface="DengXian"/>
                <a:cs typeface="Arial"/>
              </a:rPr>
              <a:t> </a:t>
            </a:r>
            <a:r>
              <a:rPr lang="en-GB" sz="900" err="1">
                <a:latin typeface="Arial"/>
                <a:ea typeface="DengXian"/>
                <a:cs typeface="Arial"/>
              </a:rPr>
              <a:t>Retieved</a:t>
            </a:r>
            <a:r>
              <a:rPr lang="en-GB" sz="900">
                <a:latin typeface="Arial"/>
                <a:ea typeface="DengXian"/>
                <a:cs typeface="Arial"/>
              </a:rPr>
              <a:t> from </a:t>
            </a:r>
            <a:r>
              <a:rPr lang="en-GB" sz="900">
                <a:latin typeface="Arial"/>
                <a:ea typeface="DengXian"/>
                <a:cs typeface="Arial"/>
                <a:hlinkClick r:id="rId3"/>
              </a:rPr>
              <a:t>http://www.designorate.com/pestle-analysis-and-when-to-use-it/</a:t>
            </a:r>
            <a:r>
              <a:rPr lang="en-GB" sz="900">
                <a:latin typeface="Arial"/>
                <a:ea typeface="DengXian"/>
                <a:cs typeface="Arial"/>
              </a:rPr>
              <a:t> (accessed on 05/02/2026)</a:t>
            </a:r>
            <a:endParaRPr lang="en-GB" sz="9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900">
                <a:latin typeface="Arial"/>
                <a:ea typeface="DengXian"/>
                <a:cs typeface="Arial"/>
              </a:rPr>
              <a:t>The Charted Institute of Personal and Development 2026 CIPD. Retrieved from     </a:t>
            </a:r>
            <a:r>
              <a:rPr lang="en-GB" sz="900">
                <a:latin typeface="Arial"/>
                <a:ea typeface="DengXian"/>
                <a:cs typeface="Arial"/>
                <a:hlinkClick r:id="rId4"/>
              </a:rPr>
              <a:t>https://www.cipd.org/en/knowledge/factsheets/pestle-analysis-factsheet/</a:t>
            </a:r>
            <a:r>
              <a:rPr lang="en-GB" sz="900">
                <a:latin typeface="Arial"/>
                <a:ea typeface="DengXian"/>
                <a:cs typeface="Arial"/>
              </a:rPr>
              <a:t> ( accessed on 08/02/2026)</a:t>
            </a:r>
            <a:endParaRPr lang="en-GB" sz="9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900">
                <a:latin typeface="Arial"/>
                <a:ea typeface="DengXian"/>
                <a:cs typeface="Arial"/>
              </a:rPr>
              <a:t>Analytics Steps </a:t>
            </a:r>
            <a:r>
              <a:rPr lang="en-GB" sz="900" err="1">
                <a:latin typeface="Arial"/>
                <a:ea typeface="DengXian"/>
                <a:cs typeface="Arial"/>
              </a:rPr>
              <a:t>Infomedia</a:t>
            </a:r>
            <a:r>
              <a:rPr lang="en-GB" sz="900">
                <a:latin typeface="Arial"/>
                <a:ea typeface="DengXian"/>
                <a:cs typeface="Arial"/>
              </a:rPr>
              <a:t> LLP 2020-22 analytic steps. Retrieved from </a:t>
            </a:r>
            <a:r>
              <a:rPr lang="en-GB" sz="900">
                <a:latin typeface="Arial"/>
                <a:ea typeface="DengXian"/>
                <a:cs typeface="Arial"/>
                <a:hlinkClick r:id="rId5"/>
              </a:rPr>
              <a:t>http://www.analyticssteps.com/blogs/what-pestle-analysis</a:t>
            </a:r>
            <a:r>
              <a:rPr lang="en-GB" sz="900">
                <a:latin typeface="Arial"/>
                <a:ea typeface="DengXian"/>
                <a:cs typeface="Arial"/>
              </a:rPr>
              <a:t> accessed on 08/02/2026)</a:t>
            </a:r>
            <a:endParaRPr lang="en-GB" sz="9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900">
                <a:latin typeface="Arial"/>
                <a:ea typeface="DengXian"/>
                <a:cs typeface="Arial"/>
              </a:rPr>
              <a:t>Grand View Research 2026 Cut Flowers Market(2025-2030) </a:t>
            </a:r>
            <a:r>
              <a:rPr lang="en-GB" sz="900" err="1">
                <a:latin typeface="Arial"/>
                <a:ea typeface="DengXian"/>
                <a:cs typeface="Arial"/>
              </a:rPr>
              <a:t>Retrived</a:t>
            </a:r>
            <a:r>
              <a:rPr lang="en-GB" sz="900">
                <a:latin typeface="Arial"/>
                <a:ea typeface="DengXian"/>
                <a:cs typeface="Arial"/>
              </a:rPr>
              <a:t> from </a:t>
            </a:r>
            <a:r>
              <a:rPr lang="en-GB" sz="900">
                <a:latin typeface="Arial"/>
                <a:ea typeface="DengXian"/>
                <a:cs typeface="Arial"/>
                <a:hlinkClick r:id="rId6"/>
              </a:rPr>
              <a:t>https://www.grandviewresearch.com/industry-analysis/cut-flowers-market-report</a:t>
            </a:r>
            <a:r>
              <a:rPr lang="en-GB" sz="900">
                <a:latin typeface="Arial"/>
                <a:ea typeface="DengXian"/>
                <a:cs typeface="Arial"/>
              </a:rPr>
              <a:t>  (accessed on 08/02/2026)</a:t>
            </a:r>
            <a:endParaRPr lang="en-GB" sz="9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900">
                <a:latin typeface="Arial"/>
                <a:ea typeface="DengXian"/>
                <a:cs typeface="Arial"/>
              </a:rPr>
              <a:t>International Fresh Produce Association (2026) 2025 Floral Industry Trends: A Comprehensive Look Back &amp; Forward. </a:t>
            </a:r>
            <a:r>
              <a:rPr lang="en-GB" sz="900" err="1">
                <a:latin typeface="Arial"/>
                <a:ea typeface="DengXian"/>
                <a:cs typeface="Arial"/>
              </a:rPr>
              <a:t>Retrived</a:t>
            </a:r>
            <a:r>
              <a:rPr lang="en-GB" sz="900">
                <a:latin typeface="Arial"/>
                <a:ea typeface="DengXian"/>
                <a:cs typeface="Arial"/>
              </a:rPr>
              <a:t> from </a:t>
            </a:r>
            <a:r>
              <a:rPr lang="en-GB" sz="900">
                <a:latin typeface="Arial"/>
                <a:ea typeface="DengXian"/>
                <a:cs typeface="Arial"/>
                <a:hlinkClick r:id="rId7"/>
              </a:rPr>
              <a:t>https://www.freshproduce.com/resources/floral/2025-floral-industry-trends/</a:t>
            </a:r>
            <a:r>
              <a:rPr lang="en-GB" sz="900">
                <a:latin typeface="Arial"/>
                <a:ea typeface="DengXian"/>
                <a:cs typeface="Arial"/>
              </a:rPr>
              <a:t> (accessed on 31/01/2026)</a:t>
            </a:r>
            <a:endParaRPr lang="en-GB" sz="900" err="1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900">
                <a:latin typeface="Arial"/>
                <a:ea typeface="DengXian"/>
                <a:cs typeface="Arial"/>
              </a:rPr>
              <a:t>The Good Marketer Group Ltd The Good Marketer </a:t>
            </a:r>
            <a:r>
              <a:rPr lang="en-GB" sz="900" err="1">
                <a:latin typeface="Arial"/>
                <a:ea typeface="DengXian"/>
                <a:cs typeface="Arial"/>
              </a:rPr>
              <a:t>Retireved</a:t>
            </a:r>
            <a:r>
              <a:rPr lang="en-GB" sz="900">
                <a:latin typeface="Arial"/>
                <a:ea typeface="DengXian"/>
                <a:cs typeface="Arial"/>
              </a:rPr>
              <a:t> from </a:t>
            </a:r>
            <a:r>
              <a:rPr lang="en-GB" sz="900">
                <a:latin typeface="Arial"/>
                <a:ea typeface="DengXian"/>
                <a:cs typeface="Arial"/>
                <a:hlinkClick r:id="rId8"/>
              </a:rPr>
              <a:t>http://thegoodmarketer.co.uk/blog/digital-marketing-workplace-trends-our-predicitions-for-2020/</a:t>
            </a:r>
            <a:r>
              <a:rPr lang="en-GB" sz="900">
                <a:latin typeface="Arial"/>
                <a:ea typeface="DengXian"/>
                <a:cs typeface="Arial"/>
              </a:rPr>
              <a:t> (accessed on 14/02/2026).</a:t>
            </a:r>
            <a:endParaRPr lang="en-GB" sz="9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900" err="1">
                <a:latin typeface="Arial"/>
                <a:ea typeface="DengXian"/>
                <a:cs typeface="Arial"/>
              </a:rPr>
              <a:t>Avatour</a:t>
            </a:r>
            <a:r>
              <a:rPr lang="en-GB" sz="900">
                <a:latin typeface="Arial"/>
                <a:ea typeface="DengXian"/>
                <a:cs typeface="Arial"/>
              </a:rPr>
              <a:t> 2025 </a:t>
            </a:r>
            <a:r>
              <a:rPr lang="en-GB" sz="900" err="1">
                <a:latin typeface="Arial"/>
                <a:ea typeface="DengXian"/>
                <a:cs typeface="Arial"/>
              </a:rPr>
              <a:t>Avatour</a:t>
            </a:r>
            <a:r>
              <a:rPr lang="en-GB" sz="900">
                <a:latin typeface="Arial"/>
                <a:ea typeface="DengXian"/>
                <a:cs typeface="Arial"/>
              </a:rPr>
              <a:t>. Retrieved from </a:t>
            </a:r>
            <a:r>
              <a:rPr lang="en-GB" sz="900">
                <a:latin typeface="Arial"/>
                <a:ea typeface="DengXian"/>
                <a:cs typeface="Arial"/>
                <a:hlinkClick r:id="rId9"/>
              </a:rPr>
              <a:t>https://avatour.com/artical/the-benefits-of-fishbone-diagram-in-continuous-improvement</a:t>
            </a:r>
            <a:r>
              <a:rPr lang="en-GB" sz="900">
                <a:latin typeface="Arial"/>
                <a:ea typeface="DengXian"/>
                <a:cs typeface="Arial"/>
              </a:rPr>
              <a:t> (accessed on 09/02/2026)</a:t>
            </a:r>
            <a:endParaRPr lang="en-GB" sz="9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900">
                <a:latin typeface="Arial"/>
                <a:ea typeface="DengXian"/>
                <a:cs typeface="Arial"/>
              </a:rPr>
              <a:t>BGMC 2026 BGMC. Retrieved from  </a:t>
            </a:r>
            <a:r>
              <a:rPr lang="en-GB" sz="900">
                <a:latin typeface="Arial"/>
                <a:ea typeface="DengXian"/>
                <a:cs typeface="Arial"/>
                <a:hlinkClick r:id="rId10"/>
              </a:rPr>
              <a:t>https://bgmc.com/exploring-the-fishbone-diagram-type-advantages-drawbacks-and-revealing-thesix-ms-of-change/</a:t>
            </a:r>
            <a:r>
              <a:rPr lang="en-GB" sz="900">
                <a:latin typeface="Arial"/>
                <a:ea typeface="DengXian"/>
                <a:cs typeface="Arial"/>
              </a:rPr>
              <a:t> (accessed on 09/02/2026)</a:t>
            </a:r>
            <a:endParaRPr lang="en-GB" sz="9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900">
                <a:latin typeface="Arial"/>
                <a:ea typeface="DengXian"/>
                <a:cs typeface="Arial"/>
              </a:rPr>
              <a:t>Coursera Inc. 2026 Coursera. Retrieved from </a:t>
            </a:r>
            <a:r>
              <a:rPr lang="en-GB" sz="900">
                <a:latin typeface="Arial"/>
                <a:ea typeface="DengXian"/>
                <a:cs typeface="Arial"/>
                <a:hlinkClick r:id="rId11"/>
              </a:rPr>
              <a:t>https://www.coursera.org/gb/articles/what-is-fishbone-diagram</a:t>
            </a:r>
            <a:r>
              <a:rPr lang="en-GB" sz="900">
                <a:latin typeface="Arial"/>
                <a:ea typeface="DengXian"/>
                <a:cs typeface="Arial"/>
              </a:rPr>
              <a:t> (accessed on 09/02/2026)</a:t>
            </a:r>
            <a:endParaRPr lang="en-GB" sz="9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9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900">
              <a:effectLst/>
              <a:latin typeface="Arial"/>
              <a:ea typeface="DengXian"/>
              <a:cs typeface="Arial"/>
            </a:endParaRPr>
          </a:p>
          <a:p>
            <a:endParaRPr lang="en-GB" sz="9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900">
                <a:effectLst/>
                <a:latin typeface="Arial"/>
                <a:ea typeface="DengXian"/>
                <a:cs typeface="Arial"/>
              </a:rPr>
              <a:t> </a:t>
            </a:r>
          </a:p>
          <a:p>
            <a:pPr marL="0" indent="0">
              <a:buNone/>
            </a:pPr>
            <a:endParaRPr lang="en-GB" sz="9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b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3e4d8a5d-01f3-43bc-a8af-65fd9717c73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An Overview of your presentation </vt:lpstr>
      <vt:lpstr>  An overview of Green Havan Florists</vt:lpstr>
      <vt:lpstr>An insight into the problems Green Haven Florists are facing</vt:lpstr>
      <vt:lpstr>PowerPoint Presentation</vt:lpstr>
      <vt:lpstr>PESTEL Framework and analysis : meaning and critique</vt:lpstr>
      <vt:lpstr>   PESTEL Framework  </vt:lpstr>
      <vt:lpstr>A critique of the Cause-and-Effect model</vt:lpstr>
      <vt:lpstr>PowerPoint Presentation</vt:lpstr>
      <vt:lpstr>Summary and key findings from the presentation: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4</cp:revision>
  <dcterms:created xsi:type="dcterms:W3CDTF">2024-01-29T11:42:05Z</dcterms:created>
  <dcterms:modified xsi:type="dcterms:W3CDTF">2026-02-14T12:02:33Z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