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85" r:id="rId25"/>
    <p:sldId id="786" r:id="rId26"/>
    <p:sldId id="787" r:id="rId27"/>
    <p:sldId id="788" r:id="rId28"/>
    <p:sldId id="73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E287E80B-7F41-0AAC-9B1D-E3EB1D69B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1302" y="3769054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9A605AFF-DD46-D194-6C45-B249E0926A10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Problem Faced in Launching a Space Shuttle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Timing Requirement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16840" y="1339366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Problem Faced in Launching a Space Shuttle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2718A3-F6CE-2FF1-1399-50177865A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663" y="1907369"/>
            <a:ext cx="8672261" cy="455441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6E1E44E-1B21-227A-42D5-A226D7B265D2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43165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Timing Requirement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419FD5-4D38-A6E0-D0FD-C1B4569E7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1171160"/>
            <a:ext cx="10901330" cy="554910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6FA1B49-A594-2559-6753-A137032FDBE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5405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Timing Requirement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549696-4F6F-530B-B42E-E2E71E666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942" y="1186152"/>
            <a:ext cx="9384682" cy="5519118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28EDF4-5F29-DDD9-7193-6EB465E4A78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7459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Timing Requirement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F98C66-9904-D5B8-6616-D39BDF01D7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351" y="1113470"/>
            <a:ext cx="10928659" cy="5348311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52FACEA-7203-5F23-6039-C1524A8B96D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665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0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Timing Requirement</vt:lpstr>
      <vt:lpstr>Timing Requirement</vt:lpstr>
      <vt:lpstr>Timing Requirement</vt:lpstr>
      <vt:lpstr>Timing Requirement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2023-10-17T15:37:22Z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