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handoutMasterIdLst>
    <p:handoutMasterId r:id="rId6"/>
  </p:handout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18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81BB4B-F63D-44B8-A6D0-11E27033F33A}" type="datetimeFigureOut">
              <a:rPr lang="en-US" smtClean="0"/>
              <a:t>10/23/2017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AF3FD4-34EE-49B5-BDC0-925C8A49AA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335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B7EDAA-EDB3-4E9D-B5FF-494013E6AEF5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6DE26D-7243-403B-B7E8-8BDFCCC2A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655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89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920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705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76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90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531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333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278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216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47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036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 smtClean="0"/>
              <a:t>Essential Guide to Business Statistics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 smtClean="0"/>
              <a:t>©2015 John Wiley and Sons www.wiley.com/college/willoughby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56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3098775"/>
          </a:xfrm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Tutorial 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4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784976" cy="463711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Read chapter 2 </a:t>
            </a:r>
            <a:r>
              <a:rPr lang="en-GB" dirty="0"/>
              <a:t>from the book Hinton PR, (2014), </a:t>
            </a:r>
            <a:r>
              <a:rPr lang="en-GB" u="sng" dirty="0"/>
              <a:t>Statistics explained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Edition, London: </a:t>
            </a:r>
            <a:r>
              <a:rPr lang="en-GB" dirty="0" smtClean="0"/>
              <a:t>Routledge and answer the following questions:</a:t>
            </a:r>
          </a:p>
          <a:p>
            <a:r>
              <a:rPr lang="en-GB" dirty="0"/>
              <a:t>What is the best way to briefly describe a set of data which might be hundreds or even thousands of data points?</a:t>
            </a:r>
          </a:p>
          <a:p>
            <a:r>
              <a:rPr lang="en-GB" dirty="0"/>
              <a:t>What are the advantages and disadvantages of the different measures of ‘central tendency’?</a:t>
            </a:r>
          </a:p>
          <a:p>
            <a:r>
              <a:rPr lang="en-GB" dirty="0"/>
              <a:t>What are the advantages and disadvantages of the different measures of ‘spread’?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143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856984" cy="485740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smtClean="0"/>
              <a:t>The pre-tax profits of a leading supermarket were recorded for the past six years: the figures are shown below in billions of pounds (£):</a:t>
            </a:r>
          </a:p>
          <a:p>
            <a:pPr marL="0" indent="0">
              <a:buNone/>
            </a:pPr>
            <a:r>
              <a:rPr lang="en-GB" dirty="0" smtClean="0"/>
              <a:t>48.35 | 40.28 | 39.11 | 44.76 | 42.87 | 38.65 |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 smtClean="0"/>
              <a:t>Find the median for these data.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 smtClean="0"/>
              <a:t>Calculate the mean for these data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 smtClean="0"/>
              <a:t>The supermarket wishes to give a press release to media, announcing its average profit over this time period. Should the supermarket use the mean or median value in it its press release? Give a reason for your answer.</a:t>
            </a:r>
          </a:p>
          <a:p>
            <a:pPr marL="457200" indent="-457200">
              <a:buFont typeface="+mj-lt"/>
              <a:buAutoNum type="alphaLcParenR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4660080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184</Words>
  <Application>Microsoft Office PowerPoint</Application>
  <PresentationFormat>On-screen Show (4:3)</PresentationFormat>
  <Paragraphs>13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Liberation Sans</vt:lpstr>
      <vt:lpstr>1_Office Theme</vt:lpstr>
      <vt:lpstr>Tutorial  </vt:lpstr>
      <vt:lpstr>PowerPoint Presentation</vt:lpstr>
      <vt:lpstr>Exercise</vt:lpstr>
    </vt:vector>
  </TitlesOfParts>
  <Company>University of Reading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4  Measures of Central Tendency</dc:title>
  <dc:creator>Dawn Willoughby</dc:creator>
  <cp:lastModifiedBy>Irina Neaga</cp:lastModifiedBy>
  <cp:revision>41</cp:revision>
  <dcterms:created xsi:type="dcterms:W3CDTF">2013-03-25T09:11:48Z</dcterms:created>
  <dcterms:modified xsi:type="dcterms:W3CDTF">2017-10-23T08:02:21Z</dcterms:modified>
</cp:coreProperties>
</file>