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5" r:id="rId3"/>
    <p:sldId id="266" r:id="rId4"/>
    <p:sldId id="267" r:id="rId5"/>
    <p:sldId id="268" r:id="rId6"/>
    <p:sldId id="270" r:id="rId7"/>
    <p:sldId id="269" r:id="rId8"/>
    <p:sldId id="271" r:id="rId9"/>
    <p:sldId id="272" r:id="rId10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770" autoAdjust="0"/>
  </p:normalViewPr>
  <p:slideViewPr>
    <p:cSldViewPr showGuides="1">
      <p:cViewPr varScale="1">
        <p:scale>
          <a:sx n="87" d="100"/>
          <a:sy n="87" d="100"/>
        </p:scale>
        <p:origin x="51" y="93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12/22/2022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12/22/2022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12/22/2022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12/22/2022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12/22/2022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12/22/2022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12/22/2022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12/22/2022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TbyvLGqTR4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canva.com/design/play?category=tACZCki4tbY&amp;type=TACQ-j4WGe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6349" y="188640"/>
            <a:ext cx="7008574" cy="3298825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</a:t>
            </a:r>
            <a: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Building your Personal Brand for Sustainable Employment </a:t>
            </a:r>
            <a:b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0156" y="4005064"/>
            <a:ext cx="8398669" cy="1244600"/>
          </a:xfrm>
        </p:spPr>
        <p:txBody>
          <a:bodyPr>
            <a:normAutofit/>
          </a:bodyPr>
          <a:lstStyle/>
          <a:p>
            <a:pPr algn="ctr"/>
            <a:r>
              <a:rPr lang="en-US" sz="3000" b="1" dirty="0"/>
              <a:t>Assignment 1 </a:t>
            </a:r>
            <a:endParaRPr lang="en-US" sz="3000" dirty="0"/>
          </a:p>
          <a:p>
            <a:pPr algn="ctr"/>
            <a:r>
              <a:rPr lang="en-US" sz="3000" dirty="0"/>
              <a:t>Curriculum Vitae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05716-9E1B-40CE-B6FE-D44FEC87E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b="1" dirty="0"/>
              <a:t>What is a CV?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E5C766E1-C0B6-459E-8C2F-57BBB24F9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CV is short for Curriculum Vitae, which is a Latin phrase which loosely translated means ‘the course of my life’. </a:t>
            </a:r>
          </a:p>
          <a:p>
            <a:pPr marL="0" indent="0">
              <a:buNone/>
            </a:pPr>
            <a:endParaRPr lang="en-GB" sz="25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CV outlines a person’s academic and professional history which is usually used for applying for jobs.</a:t>
            </a:r>
            <a:endParaRPr lang="en-US" sz="2500" dirty="0"/>
          </a:p>
        </p:txBody>
      </p:sp>
      <p:pic>
        <p:nvPicPr>
          <p:cNvPr id="1026" name="Picture 2" descr="How To Write A Good CV - career-advice.jobs.ac.uk">
            <a:extLst>
              <a:ext uri="{FF2B5EF4-FFF2-40B4-BE49-F238E27FC236}">
                <a16:creationId xmlns:a16="http://schemas.microsoft.com/office/drawing/2014/main" id="{1DE81C4D-54B4-4881-94F0-D77D9BDECC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159" b="2"/>
          <a:stretch/>
        </p:blipFill>
        <p:spPr bwMode="auto">
          <a:xfrm>
            <a:off x="6281408" y="1052736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11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B605-9029-49CC-B30C-5F6C4645D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Why Is It Important To Have a Good CV?</a:t>
            </a:r>
          </a:p>
        </p:txBody>
      </p:sp>
      <p:pic>
        <p:nvPicPr>
          <p:cNvPr id="2050" name="Picture 2" descr="CV Writing Test! Ultimate Trivia Questions Quiz - ProProfs Quiz">
            <a:extLst>
              <a:ext uri="{FF2B5EF4-FFF2-40B4-BE49-F238E27FC236}">
                <a16:creationId xmlns:a16="http://schemas.microsoft.com/office/drawing/2014/main" id="{7187A27A-7AF9-4130-8A45-B993DA4953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4" r="33562" b="-2"/>
          <a:stretch/>
        </p:blipFill>
        <p:spPr bwMode="auto">
          <a:xfrm>
            <a:off x="111730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2095D59-AE70-4C9A-A7AB-EB9BB2C18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1473200"/>
            <a:ext cx="4977104" cy="519616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a CV </a:t>
            </a: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the first contact you have with a prospective employer, and it is your chance to make a good first impression.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use it to show your prospective employer why they should hire you and what the benefits of having you on their team will be. It is ultimately a marketing tool – your shop window! It is far more than just a run-down of your career history, it is your passport to a new job.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43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C0235-3CBB-4A12-AA9A-0F7A7E195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How Do I Create a Good CV?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6C717B43-5533-44B3-A7DB-1607D2602E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/>
          <a:lstStyle/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There are no hard and fast rules for creating a winning CV as each job is different and each employer will be looking for different things. </a:t>
            </a:r>
          </a:p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CV writing etiquette also changes over time, so it’s advisable to keep your CV updated and tailor it to each job that you apply for.</a:t>
            </a:r>
            <a:endParaRPr lang="en-US" dirty="0"/>
          </a:p>
        </p:txBody>
      </p:sp>
      <p:pic>
        <p:nvPicPr>
          <p:cNvPr id="3074" name="Picture 2" descr="How to write a great resume | Tes">
            <a:extLst>
              <a:ext uri="{FF2B5EF4-FFF2-40B4-BE49-F238E27FC236}">
                <a16:creationId xmlns:a16="http://schemas.microsoft.com/office/drawing/2014/main" id="{FAD8FF87-C9EB-4DBF-B1C0-D839C1361D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42" r="3342"/>
          <a:stretch/>
        </p:blipFill>
        <p:spPr bwMode="auto">
          <a:xfrm>
            <a:off x="629755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11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AE16D-C11F-4285-B418-708D45011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/>
              <a:t>What To Remember…</a:t>
            </a:r>
          </a:p>
        </p:txBody>
      </p:sp>
      <p:pic>
        <p:nvPicPr>
          <p:cNvPr id="4098" name="Picture 2" descr="Aplikasi Pembuat CV Terbaik Buat Kamu Para Jobseeker!">
            <a:extLst>
              <a:ext uri="{FF2B5EF4-FFF2-40B4-BE49-F238E27FC236}">
                <a16:creationId xmlns:a16="http://schemas.microsoft.com/office/drawing/2014/main" id="{B47D253F-5E8C-4C8B-988E-E8669A4DD8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" r="35538" b="-1"/>
          <a:stretch/>
        </p:blipFill>
        <p:spPr bwMode="auto">
          <a:xfrm>
            <a:off x="914162" y="1445546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90E53AB-94BE-4A50-B02C-390007D5D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908720"/>
            <a:ext cx="4977104" cy="5688632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lie 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employers often run background checks and false claims will be uncovered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Sell yourself 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what are your unique qualities, personality traits, skills and experience that make you stand out from the crowd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Personal statement first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put your academic qualifications at the back, if you’re buying a new car would you want to see the technical spec or the glossy picture first?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leave unexplained gaps 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if you had a career break to travel or raise a family, explain what skills or experience you gained from this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 clear and concise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CVs should be a maximum of three pages long and should be easy to read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make mistakes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check your spelling and grammar meticulously.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00221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472E2-41BC-4664-B470-C9A1E8231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How to Write a Good CV</a:t>
            </a:r>
          </a:p>
        </p:txBody>
      </p:sp>
      <p:pic>
        <p:nvPicPr>
          <p:cNvPr id="4" name="Online Media 3" title="How To Write a Good CV">
            <a:hlinkClick r:id="" action="ppaction://media"/>
            <a:extLst>
              <a:ext uri="{FF2B5EF4-FFF2-40B4-BE49-F238E27FC236}">
                <a16:creationId xmlns:a16="http://schemas.microsoft.com/office/drawing/2014/main" id="{2B511E26-D63F-4E25-B0AE-4C255104A1C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39963" y="1701800"/>
            <a:ext cx="79121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6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B9EB4-CD4E-4468-8F51-8AC3E4E3B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What To Include </a:t>
            </a:r>
          </a:p>
        </p:txBody>
      </p:sp>
      <p:sp>
        <p:nvSpPr>
          <p:cNvPr id="75" name="Content Placeholder 2">
            <a:extLst>
              <a:ext uri="{FF2B5EF4-FFF2-40B4-BE49-F238E27FC236}">
                <a16:creationId xmlns:a16="http://schemas.microsoft.com/office/drawing/2014/main" id="{1A8828A4-1BE2-451C-AF9F-CA5524B10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/ Contact Details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Achievements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History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&amp; Qualifications 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Interests &amp; Hobbies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– x2</a:t>
            </a:r>
          </a:p>
          <a:p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6" name="Picture 6" descr="Catat, 8 Kesalahan pada CV yang Harus Dihindari Halaman all - Kompas.com">
            <a:extLst>
              <a:ext uri="{FF2B5EF4-FFF2-40B4-BE49-F238E27FC236}">
                <a16:creationId xmlns:a16="http://schemas.microsoft.com/office/drawing/2014/main" id="{FF89ECE8-5F05-4A0F-8AB3-FE6E8ACFA0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44" r="10488"/>
          <a:stretch/>
        </p:blipFill>
        <p:spPr bwMode="auto">
          <a:xfrm>
            <a:off x="629755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91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C27C-CF1B-4CDA-AEF9-CE1575A5F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76200"/>
            <a:ext cx="11012899" cy="1397000"/>
          </a:xfrm>
        </p:spPr>
        <p:txBody>
          <a:bodyPr anchor="ctr"/>
          <a:lstStyle/>
          <a:p>
            <a:r>
              <a:rPr lang="en-GB" b="1" dirty="0"/>
              <a:t>What Does a CV Look Like? </a:t>
            </a:r>
          </a:p>
        </p:txBody>
      </p:sp>
      <p:pic>
        <p:nvPicPr>
          <p:cNvPr id="6146" name="Picture 2" descr="Canva - Wikipedia">
            <a:hlinkClick r:id="rId2"/>
            <a:extLst>
              <a:ext uri="{FF2B5EF4-FFF2-40B4-BE49-F238E27FC236}">
                <a16:creationId xmlns:a16="http://schemas.microsoft.com/office/drawing/2014/main" id="{ECEFF611-E324-4764-B447-154D04058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003" y="2204864"/>
            <a:ext cx="3593182" cy="359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E9DC51-F804-4001-B0DA-D83029AB6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4348" y="0"/>
            <a:ext cx="3624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87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164134A-EDB6-41B3-B7DC-BF110174E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/>
          <a:lstStyle/>
          <a:p>
            <a:pPr algn="ctr"/>
            <a:r>
              <a:rPr lang="en-US" b="1" dirty="0"/>
              <a:t>MS Word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F9023B-1641-4D39-8FB2-7E4D72B53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77" r="-2" b="-2"/>
          <a:stretch/>
        </p:blipFill>
        <p:spPr>
          <a:xfrm>
            <a:off x="324345" y="1196752"/>
            <a:ext cx="11540134" cy="5078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342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258</TotalTime>
  <Words>384</Words>
  <Application>Microsoft Office PowerPoint</Application>
  <PresentationFormat>Custom</PresentationFormat>
  <Paragraphs>31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Books 16x9</vt:lpstr>
      <vt:lpstr>Changemakers: Building your Personal Brand for Sustainable Employment  </vt:lpstr>
      <vt:lpstr>What is a CV? </vt:lpstr>
      <vt:lpstr>Why Is It Important To Have a Good CV?</vt:lpstr>
      <vt:lpstr>How Do I Create a Good CV?</vt:lpstr>
      <vt:lpstr>What To Remember…</vt:lpstr>
      <vt:lpstr>How to Write a Good CV</vt:lpstr>
      <vt:lpstr>What To Include </vt:lpstr>
      <vt:lpstr>What Does a CV Look Like? </vt:lpstr>
      <vt:lpstr>MS Word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</dc:title>
  <dc:creator>Davina Evans</dc:creator>
  <cp:lastModifiedBy>Melanie Squire</cp:lastModifiedBy>
  <cp:revision>28</cp:revision>
  <dcterms:created xsi:type="dcterms:W3CDTF">2021-02-28T20:52:57Z</dcterms:created>
  <dcterms:modified xsi:type="dcterms:W3CDTF">2022-12-22T09:54:44Z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