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94C6D-0E35-46D0-886C-0E96CB229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6ECF8C-98B0-431D-8A14-EE82B2D72A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27C27-94CC-42AF-A263-C338FE47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0BC6-9552-4D9D-9518-978732197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6A04E-F35F-4494-A322-FBFD62005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30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56D53-EEF4-4098-BBA2-FFD0AADB7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E4012-980B-485B-9D81-BD1885190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ABF69-ECAA-4C73-A27F-6D73CE4EB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51D89-A6B7-4DAE-8429-F4F9CA189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44AC-AE9A-4C3E-B0E4-61681C26A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183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9875A-432C-4143-8822-CACFA6F69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88BD2C-DD62-407B-824C-5533D0E41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E217B-9CD1-4036-BBCF-4792D5DE6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2F154-0E04-40AF-B6B6-9412553DA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C068-8DB9-4F3A-80C3-EA17877C3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57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F6F6D-BEDE-47B0-B488-1A7FDE8CB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509F1-05DA-47BD-9D2A-625BCD204A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64BDAC-C946-44DC-ACBC-75E5D1D22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BA6592-BC80-4823-8932-354A16420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D1685-0DB7-4D45-8988-DC111FB61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21B36-6741-45B1-8571-B0B5EF159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70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66DAC-77C3-48B5-A0FB-2D6621218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B00759-D09B-4BF9-9BE0-FAC4247F1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262475-C3BA-4FE1-8C46-E4EC4475D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B6E9C7-986A-4F82-B9C1-E04A07BAD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DA81AF-9B3E-4C7C-8AD5-12B9F86CC3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BF7AFD-1EBC-4258-9B6E-743AAE94C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EC4465-35D2-4367-AAC1-7B93DD12C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1C845F-6CD8-403C-84D3-A34BE0E3D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46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BCE0B-FF44-47C5-B3DC-BDB8DF787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AB6977-3778-4E3C-B517-92366169A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7B2F91-6EA3-4F8E-8595-636FF112E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13EC04-A990-4DEB-BE4E-C375D5F3A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54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D5465-2B94-4E73-8D7D-11FB4C683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A0FA6D-A92D-4A74-A2FE-0E7D9FE80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181F6-C350-4F9E-838D-ED21B5B0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878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FDBC5-C896-4008-B63D-078A7239E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E3E80-09B3-4BDE-A6BE-13EA650D1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6BE58-6CCE-4F79-BB5E-C041A04044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E925DB-7121-48FF-8976-7C2F5C5B4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47B03-6621-479C-9E83-ECEA4E2E2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5B114-2C86-437B-8C8B-377095690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59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3BBA0-0CB5-4D96-80FA-35A153C29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21F007-E2C7-41A4-BB16-FFA882B735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25639D-7067-43E3-9C69-CC27E59D97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6912C-28EB-43A2-8A73-CE0367222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F054D2-3EA4-4EAB-81D5-456694B97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1FF33-BC2B-42F4-A696-BE6B475DA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755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6C5F5-BE60-43E7-99EA-E57252A4B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44C90-2AAA-481F-BD3A-1A67358586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6FC97-E180-4E27-A63E-7EECEB7AA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E68D6-1B30-4DDB-8E0B-25C3A4CBB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561BC-ABE5-4297-9170-A92193A5D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2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240B05-E257-495F-9622-2852822989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6B967B-838A-4EF4-B6CF-1E5E05162A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EB27-3F14-4566-A797-92AF4E036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315E8-C880-44AE-A10A-B9034F679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E34A-F339-4AB6-A2E3-103FE0139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089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2E00D6-2099-482D-8CE0-5D52DBCBA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128A0E-CC7E-4F48-BF5B-B25B7B3C2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B68DB-E153-4B5A-BB12-DBF908971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759AB-55E9-44C0-8868-8C3C73E61E4A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172B0-F9C9-492C-BC69-E718717A56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8800F-5543-417B-8917-D8B5E9635A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DFDE8-9420-4D11-879D-C930C9C1B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5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8C7D9F5-A496-4139-90A6-6D5AF807EA01}"/>
              </a:ext>
            </a:extLst>
          </p:cNvPr>
          <p:cNvSpPr/>
          <p:nvPr/>
        </p:nvSpPr>
        <p:spPr>
          <a:xfrm>
            <a:off x="3353669" y="166661"/>
            <a:ext cx="4536000" cy="936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HND Implementation Project</a:t>
            </a:r>
          </a:p>
          <a:p>
            <a:pPr algn="ctr"/>
            <a:r>
              <a:rPr lang="en-GB" sz="1600" b="1" dirty="0"/>
              <a:t>Implementing a Student Database and Registration System</a:t>
            </a:r>
          </a:p>
          <a:p>
            <a:pPr algn="ctr"/>
            <a:r>
              <a:rPr lang="en-GB" sz="1600" b="1" dirty="0"/>
              <a:t>Riaz Khan rkhan.150731@student.uwtsd.ac.uk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524276-F3A0-478C-B415-D8D1D0772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93" y="5830711"/>
            <a:ext cx="2775296" cy="7566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AB1242-AF59-45A6-8438-F7A90FFDB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96" y="201860"/>
            <a:ext cx="1980000" cy="5900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967F62-2524-4267-9AF9-249116F9784C}"/>
              </a:ext>
            </a:extLst>
          </p:cNvPr>
          <p:cNvSpPr/>
          <p:nvPr/>
        </p:nvSpPr>
        <p:spPr>
          <a:xfrm>
            <a:off x="1069025" y="1177687"/>
            <a:ext cx="2016000" cy="216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About The Organisation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D5E1E3-2E6E-4B5F-B120-058A5D850C6D}"/>
              </a:ext>
            </a:extLst>
          </p:cNvPr>
          <p:cNvSpPr txBox="1"/>
          <p:nvPr/>
        </p:nvSpPr>
        <p:spPr>
          <a:xfrm>
            <a:off x="70093" y="1393687"/>
            <a:ext cx="4068000" cy="1116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/>
              <a:t>The Muslim Welfare Association of Neath Port Talbot (MWAPT) is a community based organisation that started in 2002. At this Mosque they hold 5 prayer sessions everyday and also teach children after school hours. Theses classes run from Sunday-Thursday. There are over 50 children that attend the classes that the Imam and 4 other teachers must take care of. 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AC54A8-8AEF-4362-A79F-77B40DA75EA4}"/>
              </a:ext>
            </a:extLst>
          </p:cNvPr>
          <p:cNvSpPr/>
          <p:nvPr/>
        </p:nvSpPr>
        <p:spPr>
          <a:xfrm>
            <a:off x="5096463" y="3417871"/>
            <a:ext cx="2664000" cy="288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Requirements of The New System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FF2C24-AE59-456E-8224-06EBF9992B75}"/>
              </a:ext>
            </a:extLst>
          </p:cNvPr>
          <p:cNvSpPr txBox="1"/>
          <p:nvPr/>
        </p:nvSpPr>
        <p:spPr>
          <a:xfrm>
            <a:off x="4383229" y="3705871"/>
            <a:ext cx="4075043" cy="2988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50" dirty="0"/>
              <a:t>The Requirements followed what the Imam had discussed, including changes during the design and implementation:</a:t>
            </a:r>
          </a:p>
          <a:p>
            <a:r>
              <a:rPr lang="en-GB" sz="1150" u="sng" dirty="0"/>
              <a:t>Register</a:t>
            </a:r>
          </a:p>
          <a:p>
            <a:r>
              <a:rPr lang="en-GB" sz="1150" dirty="0"/>
              <a:t>. Create a register for everyday that the students attend the classes.</a:t>
            </a:r>
          </a:p>
          <a:p>
            <a:r>
              <a:rPr lang="en-GB" sz="1150" dirty="0"/>
              <a:t>. Be able to acknowledge if a student is present or absent when taking registration.</a:t>
            </a:r>
          </a:p>
          <a:p>
            <a:r>
              <a:rPr lang="en-GB" sz="1150" dirty="0"/>
              <a:t>. Calculate attendance for each student during the year.</a:t>
            </a:r>
          </a:p>
          <a:p>
            <a:r>
              <a:rPr lang="en-GB" sz="1150" u="sng" dirty="0"/>
              <a:t>Database</a:t>
            </a:r>
          </a:p>
          <a:p>
            <a:r>
              <a:rPr lang="en-GB" sz="1150" dirty="0"/>
              <a:t>. Must allow user to input general information about each student.</a:t>
            </a:r>
          </a:p>
          <a:p>
            <a:r>
              <a:rPr lang="en-GB" sz="1150" dirty="0"/>
              <a:t>. Must allow the user to input exam results onto the system.</a:t>
            </a:r>
          </a:p>
          <a:p>
            <a:r>
              <a:rPr lang="en-GB" sz="1150" dirty="0"/>
              <a:t>. Calculate average exam marks for each student to use for comparison.</a:t>
            </a:r>
          </a:p>
          <a:p>
            <a:r>
              <a:rPr lang="en-GB" sz="1150" dirty="0"/>
              <a:t>. Produce charts and graphs to reflect a students’ attendance or grades.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770C3B-2D8B-4F41-AB27-EAD7D9A3E5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519" t="29235" r="16610" b="8313"/>
          <a:stretch/>
        </p:blipFill>
        <p:spPr>
          <a:xfrm>
            <a:off x="4383229" y="1476890"/>
            <a:ext cx="3853896" cy="176031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69C65F7-CEC6-480E-AA22-B3E6300C67AC}"/>
              </a:ext>
            </a:extLst>
          </p:cNvPr>
          <p:cNvSpPr/>
          <p:nvPr/>
        </p:nvSpPr>
        <p:spPr>
          <a:xfrm>
            <a:off x="5196000" y="1282715"/>
            <a:ext cx="1800000" cy="252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Register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7CB59A-0850-48DD-9A32-04164B738967}"/>
              </a:ext>
            </a:extLst>
          </p:cNvPr>
          <p:cNvSpPr/>
          <p:nvPr/>
        </p:nvSpPr>
        <p:spPr>
          <a:xfrm>
            <a:off x="9193242" y="207405"/>
            <a:ext cx="2070136" cy="28946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Database Forms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A91A171-98FA-4442-8340-D13E312360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9" t="23076" r="31193" b="26035"/>
          <a:stretch/>
        </p:blipFill>
        <p:spPr>
          <a:xfrm>
            <a:off x="8342288" y="496866"/>
            <a:ext cx="3590550" cy="198708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07808AD-DEA3-4B65-916D-623E019370D6}"/>
              </a:ext>
            </a:extLst>
          </p:cNvPr>
          <p:cNvSpPr/>
          <p:nvPr/>
        </p:nvSpPr>
        <p:spPr>
          <a:xfrm>
            <a:off x="9411877" y="4762673"/>
            <a:ext cx="2070136" cy="28946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Future</a:t>
            </a:r>
            <a:r>
              <a:rPr lang="en-GB" sz="1400" dirty="0"/>
              <a:t> </a:t>
            </a:r>
            <a:r>
              <a:rPr lang="en-GB" sz="1400" b="1" dirty="0"/>
              <a:t>Considerations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06D05E-7A12-486F-B318-D63498F98E12}"/>
              </a:ext>
            </a:extLst>
          </p:cNvPr>
          <p:cNvSpPr/>
          <p:nvPr/>
        </p:nvSpPr>
        <p:spPr>
          <a:xfrm>
            <a:off x="8862663" y="2712776"/>
            <a:ext cx="2927932" cy="28946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Advantages of the new system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4841D3-1074-4738-821D-0A5D137DA5D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189" t="22528" r="12928" b="14632"/>
          <a:stretch/>
        </p:blipFill>
        <p:spPr>
          <a:xfrm>
            <a:off x="54670" y="2891131"/>
            <a:ext cx="4270903" cy="22938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FF46934-EABB-4A1E-BFEA-74795C0664F7}"/>
              </a:ext>
            </a:extLst>
          </p:cNvPr>
          <p:cNvSpPr/>
          <p:nvPr/>
        </p:nvSpPr>
        <p:spPr>
          <a:xfrm>
            <a:off x="586130" y="2613995"/>
            <a:ext cx="2927932" cy="28946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Entity Relationship Diagram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E009C2-1766-45B4-A76A-B3E2C29F0752}"/>
              </a:ext>
            </a:extLst>
          </p:cNvPr>
          <p:cNvSpPr txBox="1"/>
          <p:nvPr/>
        </p:nvSpPr>
        <p:spPr>
          <a:xfrm>
            <a:off x="8546780" y="3015807"/>
            <a:ext cx="3590550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. Information is stored in one place, rather than scattered.</a:t>
            </a:r>
          </a:p>
          <a:p>
            <a:r>
              <a:rPr lang="en-GB" sz="1400" dirty="0"/>
              <a:t>.Better supervision of information.</a:t>
            </a:r>
          </a:p>
          <a:p>
            <a:r>
              <a:rPr lang="en-GB" sz="1400" dirty="0"/>
              <a:t>. Several storage mediums available.</a:t>
            </a:r>
          </a:p>
          <a:p>
            <a:r>
              <a:rPr lang="en-GB" sz="1400" dirty="0"/>
              <a:t>. Able to spot trends.</a:t>
            </a:r>
          </a:p>
          <a:p>
            <a:r>
              <a:rPr lang="en-GB" sz="1400" dirty="0"/>
              <a:t>. Less Inconsistencies.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A0943E0-DF98-4C46-910C-2C7C7CC9DDDE}"/>
              </a:ext>
            </a:extLst>
          </p:cNvPr>
          <p:cNvSpPr txBox="1"/>
          <p:nvPr/>
        </p:nvSpPr>
        <p:spPr>
          <a:xfrm>
            <a:off x="8531354" y="5052134"/>
            <a:ext cx="3590550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. Several user profiles on a login interface.</a:t>
            </a:r>
          </a:p>
          <a:p>
            <a:r>
              <a:rPr lang="en-GB" sz="1400" dirty="0"/>
              <a:t>. Registration and Database on one tool rather than on Access and Excel.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529009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276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Raju Khan</dc:creator>
  <cp:lastModifiedBy>Raju Khan</cp:lastModifiedBy>
  <cp:revision>11</cp:revision>
  <dcterms:created xsi:type="dcterms:W3CDTF">2018-05-09T19:30:37Z</dcterms:created>
  <dcterms:modified xsi:type="dcterms:W3CDTF">2018-05-10T23:45:33Z</dcterms:modified>
</cp:coreProperties>
</file>