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62" r:id="rId6"/>
    <p:sldId id="263" r:id="rId7"/>
    <p:sldId id="264" r:id="rId8"/>
    <p:sldId id="265" r:id="rId9"/>
    <p:sldId id="266" r:id="rId10"/>
    <p:sldId id="267" r:id="rId11"/>
    <p:sldId id="260"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AD0542-5FE6-5440-88FA-E37F29E825A3}" v="23" dt="2023-03-08T20:55:21.7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leri Lamb (2105678)" userId="S::2105678@student.uwtsd.ac.uk::edac5975-6490-4d72-8407-768ba8bba427" providerId="AD" clId="Web-{F8154289-6C46-3B42-37FF-237B376FA019}"/>
    <pc:docChg chg="modSld">
      <pc:chgData name="Teleri Lamb (2105678)" userId="S::2105678@student.uwtsd.ac.uk::edac5975-6490-4d72-8407-768ba8bba427" providerId="AD" clId="Web-{F8154289-6C46-3B42-37FF-237B376FA019}" dt="2023-03-05T13:49:44.540" v="618" actId="20577"/>
      <pc:docMkLst>
        <pc:docMk/>
      </pc:docMkLst>
      <pc:sldChg chg="modSp">
        <pc:chgData name="Teleri Lamb (2105678)" userId="S::2105678@student.uwtsd.ac.uk::edac5975-6490-4d72-8407-768ba8bba427" providerId="AD" clId="Web-{F8154289-6C46-3B42-37FF-237B376FA019}" dt="2023-03-05T13:32:56.673" v="183" actId="20577"/>
        <pc:sldMkLst>
          <pc:docMk/>
          <pc:sldMk cId="2637580500" sldId="266"/>
        </pc:sldMkLst>
        <pc:spChg chg="mod">
          <ac:chgData name="Teleri Lamb (2105678)" userId="S::2105678@student.uwtsd.ac.uk::edac5975-6490-4d72-8407-768ba8bba427" providerId="AD" clId="Web-{F8154289-6C46-3B42-37FF-237B376FA019}" dt="2023-03-05T13:32:56.673" v="183" actId="20577"/>
          <ac:spMkLst>
            <pc:docMk/>
            <pc:sldMk cId="2637580500" sldId="266"/>
            <ac:spMk id="3" creationId="{FA7AC0FF-62BB-DAB0-7274-73E0D62DCBEC}"/>
          </ac:spMkLst>
        </pc:spChg>
      </pc:sldChg>
      <pc:sldChg chg="modSp">
        <pc:chgData name="Teleri Lamb (2105678)" userId="S::2105678@student.uwtsd.ac.uk::edac5975-6490-4d72-8407-768ba8bba427" providerId="AD" clId="Web-{F8154289-6C46-3B42-37FF-237B376FA019}" dt="2023-03-05T13:49:44.540" v="618" actId="20577"/>
        <pc:sldMkLst>
          <pc:docMk/>
          <pc:sldMk cId="1248157261" sldId="267"/>
        </pc:sldMkLst>
        <pc:spChg chg="mod">
          <ac:chgData name="Teleri Lamb (2105678)" userId="S::2105678@student.uwtsd.ac.uk::edac5975-6490-4d72-8407-768ba8bba427" providerId="AD" clId="Web-{F8154289-6C46-3B42-37FF-237B376FA019}" dt="2023-03-05T13:49:44.540" v="618" actId="20577"/>
          <ac:spMkLst>
            <pc:docMk/>
            <pc:sldMk cId="1248157261" sldId="267"/>
            <ac:spMk id="3" creationId="{B5D5B9CE-4CD8-137A-EE92-690A1CFCAEA1}"/>
          </ac:spMkLst>
        </pc:spChg>
      </pc:sldChg>
    </pc:docChg>
  </pc:docChgLst>
  <pc:docChgLst>
    <pc:chgData name="Teleri Lamb (2105678)" userId="S::2105678@student.uwtsd.ac.uk::edac5975-6490-4d72-8407-768ba8bba427" providerId="AD" clId="Web-{36914255-FDD2-E61F-A235-270B5BC16A20}"/>
    <pc:docChg chg="modSld">
      <pc:chgData name="Teleri Lamb (2105678)" userId="S::2105678@student.uwtsd.ac.uk::edac5975-6490-4d72-8407-768ba8bba427" providerId="AD" clId="Web-{36914255-FDD2-E61F-A235-270B5BC16A20}" dt="2023-03-03T14:34:22.508" v="1478" actId="20577"/>
      <pc:docMkLst>
        <pc:docMk/>
      </pc:docMkLst>
      <pc:sldChg chg="modSp">
        <pc:chgData name="Teleri Lamb (2105678)" userId="S::2105678@student.uwtsd.ac.uk::edac5975-6490-4d72-8407-768ba8bba427" providerId="AD" clId="Web-{36914255-FDD2-E61F-A235-270B5BC16A20}" dt="2023-03-03T14:07:06.297" v="296" actId="20577"/>
        <pc:sldMkLst>
          <pc:docMk/>
          <pc:sldMk cId="413044612" sldId="260"/>
        </pc:sldMkLst>
        <pc:spChg chg="mod">
          <ac:chgData name="Teleri Lamb (2105678)" userId="S::2105678@student.uwtsd.ac.uk::edac5975-6490-4d72-8407-768ba8bba427" providerId="AD" clId="Web-{36914255-FDD2-E61F-A235-270B5BC16A20}" dt="2023-03-03T14:07:06.297" v="296" actId="20577"/>
          <ac:spMkLst>
            <pc:docMk/>
            <pc:sldMk cId="413044612" sldId="260"/>
            <ac:spMk id="3" creationId="{B702255D-CF0D-CE95-D81C-8A2609C3714B}"/>
          </ac:spMkLst>
        </pc:spChg>
      </pc:sldChg>
      <pc:sldChg chg="modSp">
        <pc:chgData name="Teleri Lamb (2105678)" userId="S::2105678@student.uwtsd.ac.uk::edac5975-6490-4d72-8407-768ba8bba427" providerId="AD" clId="Web-{36914255-FDD2-E61F-A235-270B5BC16A20}" dt="2023-03-03T14:25:55.628" v="1098" actId="20577"/>
        <pc:sldMkLst>
          <pc:docMk/>
          <pc:sldMk cId="3062193166" sldId="261"/>
        </pc:sldMkLst>
        <pc:spChg chg="mod">
          <ac:chgData name="Teleri Lamb (2105678)" userId="S::2105678@student.uwtsd.ac.uk::edac5975-6490-4d72-8407-768ba8bba427" providerId="AD" clId="Web-{36914255-FDD2-E61F-A235-270B5BC16A20}" dt="2023-03-03T14:25:55.628" v="1098" actId="20577"/>
          <ac:spMkLst>
            <pc:docMk/>
            <pc:sldMk cId="3062193166" sldId="261"/>
            <ac:spMk id="3" creationId="{92AD5865-283C-2470-3403-CD3EF6C5C00D}"/>
          </ac:spMkLst>
        </pc:spChg>
      </pc:sldChg>
      <pc:sldChg chg="modSp">
        <pc:chgData name="Teleri Lamb (2105678)" userId="S::2105678@student.uwtsd.ac.uk::edac5975-6490-4d72-8407-768ba8bba427" providerId="AD" clId="Web-{36914255-FDD2-E61F-A235-270B5BC16A20}" dt="2023-03-03T14:24:43.170" v="1057" actId="20577"/>
        <pc:sldMkLst>
          <pc:docMk/>
          <pc:sldMk cId="3699247554" sldId="262"/>
        </pc:sldMkLst>
        <pc:spChg chg="mod">
          <ac:chgData name="Teleri Lamb (2105678)" userId="S::2105678@student.uwtsd.ac.uk::edac5975-6490-4d72-8407-768ba8bba427" providerId="AD" clId="Web-{36914255-FDD2-E61F-A235-270B5BC16A20}" dt="2023-03-03T14:24:43.170" v="1057" actId="20577"/>
          <ac:spMkLst>
            <pc:docMk/>
            <pc:sldMk cId="3699247554" sldId="262"/>
            <ac:spMk id="3" creationId="{EE15009F-B6F2-5AE1-745E-BCE8EDED438D}"/>
          </ac:spMkLst>
        </pc:spChg>
      </pc:sldChg>
      <pc:sldChg chg="modSp">
        <pc:chgData name="Teleri Lamb (2105678)" userId="S::2105678@student.uwtsd.ac.uk::edac5975-6490-4d72-8407-768ba8bba427" providerId="AD" clId="Web-{36914255-FDD2-E61F-A235-270B5BC16A20}" dt="2023-03-03T14:34:22.508" v="1478" actId="20577"/>
        <pc:sldMkLst>
          <pc:docMk/>
          <pc:sldMk cId="1545212067" sldId="263"/>
        </pc:sldMkLst>
        <pc:spChg chg="mod">
          <ac:chgData name="Teleri Lamb (2105678)" userId="S::2105678@student.uwtsd.ac.uk::edac5975-6490-4d72-8407-768ba8bba427" providerId="AD" clId="Web-{36914255-FDD2-E61F-A235-270B5BC16A20}" dt="2023-03-03T14:25:20.188" v="1074" actId="20577"/>
          <ac:spMkLst>
            <pc:docMk/>
            <pc:sldMk cId="1545212067" sldId="263"/>
            <ac:spMk id="2" creationId="{6B615403-9339-F7AF-5AC5-2F682AD5065C}"/>
          </ac:spMkLst>
        </pc:spChg>
        <pc:spChg chg="mod">
          <ac:chgData name="Teleri Lamb (2105678)" userId="S::2105678@student.uwtsd.ac.uk::edac5975-6490-4d72-8407-768ba8bba427" providerId="AD" clId="Web-{36914255-FDD2-E61F-A235-270B5BC16A20}" dt="2023-03-03T14:34:22.508" v="1478" actId="20577"/>
          <ac:spMkLst>
            <pc:docMk/>
            <pc:sldMk cId="1545212067" sldId="263"/>
            <ac:spMk id="3" creationId="{91149175-F789-644B-06F8-24349F716C7D}"/>
          </ac:spMkLst>
        </pc:spChg>
      </pc:sldChg>
    </pc:docChg>
  </pc:docChgLst>
  <pc:docChgLst>
    <pc:chgData name="Teleri Lamb" userId="edac5975-6490-4d72-8407-768ba8bba427" providerId="ADAL" clId="{85AD0542-5FE6-5440-88FA-E37F29E825A3}"/>
    <pc:docChg chg="modSld">
      <pc:chgData name="Teleri Lamb" userId="edac5975-6490-4d72-8407-768ba8bba427" providerId="ADAL" clId="{85AD0542-5FE6-5440-88FA-E37F29E825A3}" dt="2023-03-08T20:55:21.700" v="22"/>
      <pc:docMkLst>
        <pc:docMk/>
      </pc:docMkLst>
      <pc:sldChg chg="addSp delSp modSp modTransition modAnim">
        <pc:chgData name="Teleri Lamb" userId="edac5975-6490-4d72-8407-768ba8bba427" providerId="ADAL" clId="{85AD0542-5FE6-5440-88FA-E37F29E825A3}" dt="2023-03-08T20:37:18.536" v="2"/>
        <pc:sldMkLst>
          <pc:docMk/>
          <pc:sldMk cId="109857222" sldId="256"/>
        </pc:sldMkLst>
        <pc:picChg chg="add del mod">
          <ac:chgData name="Teleri Lamb" userId="edac5975-6490-4d72-8407-768ba8bba427" providerId="ADAL" clId="{85AD0542-5FE6-5440-88FA-E37F29E825A3}" dt="2023-03-08T20:37:03.929" v="1"/>
          <ac:picMkLst>
            <pc:docMk/>
            <pc:sldMk cId="109857222" sldId="256"/>
            <ac:picMk id="4" creationId="{331ABFC6-4FCA-961F-8431-FC24D1F059EB}"/>
          </ac:picMkLst>
        </pc:picChg>
        <pc:picChg chg="add mod">
          <ac:chgData name="Teleri Lamb" userId="edac5975-6490-4d72-8407-768ba8bba427" providerId="ADAL" clId="{85AD0542-5FE6-5440-88FA-E37F29E825A3}" dt="2023-03-08T20:37:18.536" v="2"/>
          <ac:picMkLst>
            <pc:docMk/>
            <pc:sldMk cId="109857222" sldId="256"/>
            <ac:picMk id="5" creationId="{83758BBF-C2D2-6865-BC67-FB5607EA6368}"/>
          </ac:picMkLst>
        </pc:picChg>
      </pc:sldChg>
      <pc:sldChg chg="addSp modSp">
        <pc:chgData name="Teleri Lamb" userId="edac5975-6490-4d72-8407-768ba8bba427" providerId="ADAL" clId="{85AD0542-5FE6-5440-88FA-E37F29E825A3}" dt="2023-03-08T20:39:18.756" v="3"/>
        <pc:sldMkLst>
          <pc:docMk/>
          <pc:sldMk cId="1020169749" sldId="257"/>
        </pc:sldMkLst>
        <pc:picChg chg="add mod">
          <ac:chgData name="Teleri Lamb" userId="edac5975-6490-4d72-8407-768ba8bba427" providerId="ADAL" clId="{85AD0542-5FE6-5440-88FA-E37F29E825A3}" dt="2023-03-08T20:39:18.756" v="3"/>
          <ac:picMkLst>
            <pc:docMk/>
            <pc:sldMk cId="1020169749" sldId="257"/>
            <ac:picMk id="4" creationId="{6091885E-46EA-25F0-1E18-04D264E5A2DE}"/>
          </ac:picMkLst>
        </pc:picChg>
      </pc:sldChg>
      <pc:sldChg chg="addSp delSp modSp modTransition modAnim">
        <pc:chgData name="Teleri Lamb" userId="edac5975-6490-4d72-8407-768ba8bba427" providerId="ADAL" clId="{85AD0542-5FE6-5440-88FA-E37F29E825A3}" dt="2023-03-08T20:41:29.038" v="6"/>
        <pc:sldMkLst>
          <pc:docMk/>
          <pc:sldMk cId="1372390205" sldId="258"/>
        </pc:sldMkLst>
        <pc:picChg chg="add del mod">
          <ac:chgData name="Teleri Lamb" userId="edac5975-6490-4d72-8407-768ba8bba427" providerId="ADAL" clId="{85AD0542-5FE6-5440-88FA-E37F29E825A3}" dt="2023-03-08T20:40:39.228" v="5"/>
          <ac:picMkLst>
            <pc:docMk/>
            <pc:sldMk cId="1372390205" sldId="258"/>
            <ac:picMk id="4" creationId="{33B393CD-FE47-E428-940B-A3A1AEF1527B}"/>
          </ac:picMkLst>
        </pc:picChg>
        <pc:picChg chg="add mod">
          <ac:chgData name="Teleri Lamb" userId="edac5975-6490-4d72-8407-768ba8bba427" providerId="ADAL" clId="{85AD0542-5FE6-5440-88FA-E37F29E825A3}" dt="2023-03-08T20:41:29.038" v="6"/>
          <ac:picMkLst>
            <pc:docMk/>
            <pc:sldMk cId="1372390205" sldId="258"/>
            <ac:picMk id="5" creationId="{9F3C42B6-F157-1220-9A20-55058E6D8DD9}"/>
          </ac:picMkLst>
        </pc:picChg>
      </pc:sldChg>
      <pc:sldChg chg="addSp delSp modSp modTransition modAnim">
        <pc:chgData name="Teleri Lamb" userId="edac5975-6490-4d72-8407-768ba8bba427" providerId="ADAL" clId="{85AD0542-5FE6-5440-88FA-E37F29E825A3}" dt="2023-03-08T20:55:21.700" v="22"/>
        <pc:sldMkLst>
          <pc:docMk/>
          <pc:sldMk cId="413044612" sldId="260"/>
        </pc:sldMkLst>
        <pc:picChg chg="add del mod">
          <ac:chgData name="Teleri Lamb" userId="edac5975-6490-4d72-8407-768ba8bba427" providerId="ADAL" clId="{85AD0542-5FE6-5440-88FA-E37F29E825A3}" dt="2023-03-08T20:55:07.630" v="21"/>
          <ac:picMkLst>
            <pc:docMk/>
            <pc:sldMk cId="413044612" sldId="260"/>
            <ac:picMk id="4" creationId="{4A64EA43-4CBD-57DE-16E3-624B77B31E29}"/>
          </ac:picMkLst>
        </pc:picChg>
        <pc:picChg chg="add mod">
          <ac:chgData name="Teleri Lamb" userId="edac5975-6490-4d72-8407-768ba8bba427" providerId="ADAL" clId="{85AD0542-5FE6-5440-88FA-E37F29E825A3}" dt="2023-03-08T20:55:21.700" v="22"/>
          <ac:picMkLst>
            <pc:docMk/>
            <pc:sldMk cId="413044612" sldId="260"/>
            <ac:picMk id="5" creationId="{C7B4E856-AD7E-ABA3-DBCA-E529ABE2524F}"/>
          </ac:picMkLst>
        </pc:picChg>
      </pc:sldChg>
      <pc:sldChg chg="addSp delSp modSp modTransition modAnim">
        <pc:chgData name="Teleri Lamb" userId="edac5975-6490-4d72-8407-768ba8bba427" providerId="ADAL" clId="{85AD0542-5FE6-5440-88FA-E37F29E825A3}" dt="2023-03-08T20:43:41.002" v="9"/>
        <pc:sldMkLst>
          <pc:docMk/>
          <pc:sldMk cId="3062193166" sldId="261"/>
        </pc:sldMkLst>
        <pc:picChg chg="add del mod">
          <ac:chgData name="Teleri Lamb" userId="edac5975-6490-4d72-8407-768ba8bba427" providerId="ADAL" clId="{85AD0542-5FE6-5440-88FA-E37F29E825A3}" dt="2023-03-08T20:42:36.613" v="8"/>
          <ac:picMkLst>
            <pc:docMk/>
            <pc:sldMk cId="3062193166" sldId="261"/>
            <ac:picMk id="4" creationId="{2D0BA2F5-D934-1795-02EF-ADF9DC0A613B}"/>
          </ac:picMkLst>
        </pc:picChg>
        <pc:picChg chg="add mod">
          <ac:chgData name="Teleri Lamb" userId="edac5975-6490-4d72-8407-768ba8bba427" providerId="ADAL" clId="{85AD0542-5FE6-5440-88FA-E37F29E825A3}" dt="2023-03-08T20:43:41.002" v="9"/>
          <ac:picMkLst>
            <pc:docMk/>
            <pc:sldMk cId="3062193166" sldId="261"/>
            <ac:picMk id="5" creationId="{BB95B208-14C6-48FC-E35E-A23124B15CAB}"/>
          </ac:picMkLst>
        </pc:picChg>
      </pc:sldChg>
      <pc:sldChg chg="addSp modSp">
        <pc:chgData name="Teleri Lamb" userId="edac5975-6490-4d72-8407-768ba8bba427" providerId="ADAL" clId="{85AD0542-5FE6-5440-88FA-E37F29E825A3}" dt="2023-03-08T20:45:19.010" v="10"/>
        <pc:sldMkLst>
          <pc:docMk/>
          <pc:sldMk cId="3699247554" sldId="262"/>
        </pc:sldMkLst>
        <pc:picChg chg="add mod">
          <ac:chgData name="Teleri Lamb" userId="edac5975-6490-4d72-8407-768ba8bba427" providerId="ADAL" clId="{85AD0542-5FE6-5440-88FA-E37F29E825A3}" dt="2023-03-08T20:45:19.010" v="10"/>
          <ac:picMkLst>
            <pc:docMk/>
            <pc:sldMk cId="3699247554" sldId="262"/>
            <ac:picMk id="4" creationId="{4B7E0DEF-36D1-3A8B-59A8-6410566546ED}"/>
          </ac:picMkLst>
        </pc:picChg>
      </pc:sldChg>
      <pc:sldChg chg="addSp delSp modSp modTransition modAnim">
        <pc:chgData name="Teleri Lamb" userId="edac5975-6490-4d72-8407-768ba8bba427" providerId="ADAL" clId="{85AD0542-5FE6-5440-88FA-E37F29E825A3}" dt="2023-03-08T20:48:12.337" v="13"/>
        <pc:sldMkLst>
          <pc:docMk/>
          <pc:sldMk cId="1545212067" sldId="263"/>
        </pc:sldMkLst>
        <pc:picChg chg="add del mod">
          <ac:chgData name="Teleri Lamb" userId="edac5975-6490-4d72-8407-768ba8bba427" providerId="ADAL" clId="{85AD0542-5FE6-5440-88FA-E37F29E825A3}" dt="2023-03-08T20:46:47.684" v="12"/>
          <ac:picMkLst>
            <pc:docMk/>
            <pc:sldMk cId="1545212067" sldId="263"/>
            <ac:picMk id="4" creationId="{7260FAF7-5340-C7B0-1654-0697984D5DC1}"/>
          </ac:picMkLst>
        </pc:picChg>
        <pc:picChg chg="add mod">
          <ac:chgData name="Teleri Lamb" userId="edac5975-6490-4d72-8407-768ba8bba427" providerId="ADAL" clId="{85AD0542-5FE6-5440-88FA-E37F29E825A3}" dt="2023-03-08T20:48:12.337" v="13"/>
          <ac:picMkLst>
            <pc:docMk/>
            <pc:sldMk cId="1545212067" sldId="263"/>
            <ac:picMk id="5" creationId="{775C9A60-E370-776E-3D82-8067CC9C440D}"/>
          </ac:picMkLst>
        </pc:picChg>
      </pc:sldChg>
      <pc:sldChg chg="addSp modSp">
        <pc:chgData name="Teleri Lamb" userId="edac5975-6490-4d72-8407-768ba8bba427" providerId="ADAL" clId="{85AD0542-5FE6-5440-88FA-E37F29E825A3}" dt="2023-03-08T20:49:41.656" v="14"/>
        <pc:sldMkLst>
          <pc:docMk/>
          <pc:sldMk cId="1479073111" sldId="264"/>
        </pc:sldMkLst>
        <pc:picChg chg="add mod">
          <ac:chgData name="Teleri Lamb" userId="edac5975-6490-4d72-8407-768ba8bba427" providerId="ADAL" clId="{85AD0542-5FE6-5440-88FA-E37F29E825A3}" dt="2023-03-08T20:49:41.656" v="14"/>
          <ac:picMkLst>
            <pc:docMk/>
            <pc:sldMk cId="1479073111" sldId="264"/>
            <ac:picMk id="4" creationId="{53C63822-25E9-7435-C5CB-00544D889D9A}"/>
          </ac:picMkLst>
        </pc:picChg>
      </pc:sldChg>
      <pc:sldChg chg="addSp delSp modSp modTransition modAnim">
        <pc:chgData name="Teleri Lamb" userId="edac5975-6490-4d72-8407-768ba8bba427" providerId="ADAL" clId="{85AD0542-5FE6-5440-88FA-E37F29E825A3}" dt="2023-03-08T20:52:01.657" v="17"/>
        <pc:sldMkLst>
          <pc:docMk/>
          <pc:sldMk cId="3700620744" sldId="265"/>
        </pc:sldMkLst>
        <pc:picChg chg="add del mod">
          <ac:chgData name="Teleri Lamb" userId="edac5975-6490-4d72-8407-768ba8bba427" providerId="ADAL" clId="{85AD0542-5FE6-5440-88FA-E37F29E825A3}" dt="2023-03-08T20:50:45.736" v="16"/>
          <ac:picMkLst>
            <pc:docMk/>
            <pc:sldMk cId="3700620744" sldId="265"/>
            <ac:picMk id="4" creationId="{C5F17456-2AF2-CD01-DF42-38BBA15EC62E}"/>
          </ac:picMkLst>
        </pc:picChg>
        <pc:picChg chg="add mod">
          <ac:chgData name="Teleri Lamb" userId="edac5975-6490-4d72-8407-768ba8bba427" providerId="ADAL" clId="{85AD0542-5FE6-5440-88FA-E37F29E825A3}" dt="2023-03-08T20:52:01.657" v="17"/>
          <ac:picMkLst>
            <pc:docMk/>
            <pc:sldMk cId="3700620744" sldId="265"/>
            <ac:picMk id="5" creationId="{A9983BEF-EF0C-8AFF-0520-0D7BCA09744F}"/>
          </ac:picMkLst>
        </pc:picChg>
      </pc:sldChg>
      <pc:sldChg chg="addSp modSp">
        <pc:chgData name="Teleri Lamb" userId="edac5975-6490-4d72-8407-768ba8bba427" providerId="ADAL" clId="{85AD0542-5FE6-5440-88FA-E37F29E825A3}" dt="2023-03-08T20:52:54.378" v="18"/>
        <pc:sldMkLst>
          <pc:docMk/>
          <pc:sldMk cId="2637580500" sldId="266"/>
        </pc:sldMkLst>
        <pc:picChg chg="add mod">
          <ac:chgData name="Teleri Lamb" userId="edac5975-6490-4d72-8407-768ba8bba427" providerId="ADAL" clId="{85AD0542-5FE6-5440-88FA-E37F29E825A3}" dt="2023-03-08T20:52:54.378" v="18"/>
          <ac:picMkLst>
            <pc:docMk/>
            <pc:sldMk cId="2637580500" sldId="266"/>
            <ac:picMk id="4" creationId="{4CEFEA85-42C8-5E11-D9B5-4195B4FF1123}"/>
          </ac:picMkLst>
        </pc:picChg>
      </pc:sldChg>
      <pc:sldChg chg="addSp modSp">
        <pc:chgData name="Teleri Lamb" userId="edac5975-6490-4d72-8407-768ba8bba427" providerId="ADAL" clId="{85AD0542-5FE6-5440-88FA-E37F29E825A3}" dt="2023-03-08T20:54:56.913" v="19"/>
        <pc:sldMkLst>
          <pc:docMk/>
          <pc:sldMk cId="1248157261" sldId="267"/>
        </pc:sldMkLst>
        <pc:picChg chg="add mod">
          <ac:chgData name="Teleri Lamb" userId="edac5975-6490-4d72-8407-768ba8bba427" providerId="ADAL" clId="{85AD0542-5FE6-5440-88FA-E37F29E825A3}" dt="2023-03-08T20:54:56.913" v="19"/>
          <ac:picMkLst>
            <pc:docMk/>
            <pc:sldMk cId="1248157261" sldId="267"/>
            <ac:picMk id="4" creationId="{DC70FB32-90AB-3AFF-1832-8CF5A54ABBDC}"/>
          </ac:picMkLst>
        </pc:picChg>
      </pc:sldChg>
    </pc:docChg>
  </pc:docChgLst>
  <pc:docChgLst>
    <pc:chgData name="Teleri Lamb (2105678)" userId="S::2105678@student.uwtsd.ac.uk::edac5975-6490-4d72-8407-768ba8bba427" providerId="AD" clId="Web-{1782CDFF-6A20-880B-56FF-62917D14556B}"/>
    <pc:docChg chg="modSld">
      <pc:chgData name="Teleri Lamb (2105678)" userId="S::2105678@student.uwtsd.ac.uk::edac5975-6490-4d72-8407-768ba8bba427" providerId="AD" clId="Web-{1782CDFF-6A20-880B-56FF-62917D14556B}" dt="2023-03-04T16:06:38.664" v="1196" actId="20577"/>
      <pc:docMkLst>
        <pc:docMk/>
      </pc:docMkLst>
      <pc:sldChg chg="modSp">
        <pc:chgData name="Teleri Lamb (2105678)" userId="S::2105678@student.uwtsd.ac.uk::edac5975-6490-4d72-8407-768ba8bba427" providerId="AD" clId="Web-{1782CDFF-6A20-880B-56FF-62917D14556B}" dt="2023-03-03T20:27:48.997" v="704" actId="20577"/>
        <pc:sldMkLst>
          <pc:docMk/>
          <pc:sldMk cId="413044612" sldId="260"/>
        </pc:sldMkLst>
        <pc:spChg chg="mod">
          <ac:chgData name="Teleri Lamb (2105678)" userId="S::2105678@student.uwtsd.ac.uk::edac5975-6490-4d72-8407-768ba8bba427" providerId="AD" clId="Web-{1782CDFF-6A20-880B-56FF-62917D14556B}" dt="2023-03-03T20:27:48.997" v="704" actId="20577"/>
          <ac:spMkLst>
            <pc:docMk/>
            <pc:sldMk cId="413044612" sldId="260"/>
            <ac:spMk id="3" creationId="{B702255D-CF0D-CE95-D81C-8A2609C3714B}"/>
          </ac:spMkLst>
        </pc:spChg>
      </pc:sldChg>
      <pc:sldChg chg="modSp">
        <pc:chgData name="Teleri Lamb (2105678)" userId="S::2105678@student.uwtsd.ac.uk::edac5975-6490-4d72-8407-768ba8bba427" providerId="AD" clId="Web-{1782CDFF-6A20-880B-56FF-62917D14556B}" dt="2023-03-03T18:29:51.523" v="83" actId="20577"/>
        <pc:sldMkLst>
          <pc:docMk/>
          <pc:sldMk cId="1545212067" sldId="263"/>
        </pc:sldMkLst>
        <pc:spChg chg="mod">
          <ac:chgData name="Teleri Lamb (2105678)" userId="S::2105678@student.uwtsd.ac.uk::edac5975-6490-4d72-8407-768ba8bba427" providerId="AD" clId="Web-{1782CDFF-6A20-880B-56FF-62917D14556B}" dt="2023-03-03T18:29:51.523" v="83" actId="20577"/>
          <ac:spMkLst>
            <pc:docMk/>
            <pc:sldMk cId="1545212067" sldId="263"/>
            <ac:spMk id="3" creationId="{91149175-F789-644B-06F8-24349F716C7D}"/>
          </ac:spMkLst>
        </pc:spChg>
      </pc:sldChg>
      <pc:sldChg chg="modSp">
        <pc:chgData name="Teleri Lamb (2105678)" userId="S::2105678@student.uwtsd.ac.uk::edac5975-6490-4d72-8407-768ba8bba427" providerId="AD" clId="Web-{1782CDFF-6A20-880B-56FF-62917D14556B}" dt="2023-03-03T19:48:10.843" v="633" actId="20577"/>
        <pc:sldMkLst>
          <pc:docMk/>
          <pc:sldMk cId="1479073111" sldId="264"/>
        </pc:sldMkLst>
        <pc:spChg chg="mod">
          <ac:chgData name="Teleri Lamb (2105678)" userId="S::2105678@student.uwtsd.ac.uk::edac5975-6490-4d72-8407-768ba8bba427" providerId="AD" clId="Web-{1782CDFF-6A20-880B-56FF-62917D14556B}" dt="2023-03-03T19:48:10.843" v="633" actId="20577"/>
          <ac:spMkLst>
            <pc:docMk/>
            <pc:sldMk cId="1479073111" sldId="264"/>
            <ac:spMk id="3" creationId="{2408E76A-2734-EE34-1CBD-155CF829980A}"/>
          </ac:spMkLst>
        </pc:spChg>
      </pc:sldChg>
      <pc:sldChg chg="modSp">
        <pc:chgData name="Teleri Lamb (2105678)" userId="S::2105678@student.uwtsd.ac.uk::edac5975-6490-4d72-8407-768ba8bba427" providerId="AD" clId="Web-{1782CDFF-6A20-880B-56FF-62917D14556B}" dt="2023-03-04T16:03:19.284" v="999" actId="20577"/>
        <pc:sldMkLst>
          <pc:docMk/>
          <pc:sldMk cId="3700620744" sldId="265"/>
        </pc:sldMkLst>
        <pc:spChg chg="mod">
          <ac:chgData name="Teleri Lamb (2105678)" userId="S::2105678@student.uwtsd.ac.uk::edac5975-6490-4d72-8407-768ba8bba427" providerId="AD" clId="Web-{1782CDFF-6A20-880B-56FF-62917D14556B}" dt="2023-03-04T16:03:19.284" v="999" actId="20577"/>
          <ac:spMkLst>
            <pc:docMk/>
            <pc:sldMk cId="3700620744" sldId="265"/>
            <ac:spMk id="3" creationId="{D4ECC590-A525-20B5-3700-41CA1E29D0EA}"/>
          </ac:spMkLst>
        </pc:spChg>
      </pc:sldChg>
      <pc:sldChg chg="modSp">
        <pc:chgData name="Teleri Lamb (2105678)" userId="S::2105678@student.uwtsd.ac.uk::edac5975-6490-4d72-8407-768ba8bba427" providerId="AD" clId="Web-{1782CDFF-6A20-880B-56FF-62917D14556B}" dt="2023-03-04T16:06:38.664" v="1196" actId="20577"/>
        <pc:sldMkLst>
          <pc:docMk/>
          <pc:sldMk cId="2637580500" sldId="266"/>
        </pc:sldMkLst>
        <pc:spChg chg="mod">
          <ac:chgData name="Teleri Lamb (2105678)" userId="S::2105678@student.uwtsd.ac.uk::edac5975-6490-4d72-8407-768ba8bba427" providerId="AD" clId="Web-{1782CDFF-6A20-880B-56FF-62917D14556B}" dt="2023-03-04T16:06:38.664" v="1196" actId="20577"/>
          <ac:spMkLst>
            <pc:docMk/>
            <pc:sldMk cId="2637580500" sldId="266"/>
            <ac:spMk id="3" creationId="{FA7AC0FF-62BB-DAB0-7274-73E0D62DCBEC}"/>
          </ac:spMkLst>
        </pc:spChg>
      </pc:sldChg>
    </pc:docChg>
  </pc:docChgLst>
  <pc:docChgLst>
    <pc:chgData name="Teleri Lamb (2105678)" userId="S::2105678@student.uwtsd.ac.uk::edac5975-6490-4d72-8407-768ba8bba427" providerId="AD" clId="Web-{0589963D-2288-4C3F-B356-E0046168113E}"/>
    <pc:docChg chg="addSld delSld modSld">
      <pc:chgData name="Teleri Lamb (2105678)" userId="S::2105678@student.uwtsd.ac.uk::edac5975-6490-4d72-8407-768ba8bba427" providerId="AD" clId="Web-{0589963D-2288-4C3F-B356-E0046168113E}" dt="2023-03-02T20:20:19.426" v="1082" actId="20577"/>
      <pc:docMkLst>
        <pc:docMk/>
      </pc:docMkLst>
      <pc:sldChg chg="addSp modSp mod setBg">
        <pc:chgData name="Teleri Lamb (2105678)" userId="S::2105678@student.uwtsd.ac.uk::edac5975-6490-4d72-8407-768ba8bba427" providerId="AD" clId="Web-{0589963D-2288-4C3F-B356-E0046168113E}" dt="2023-03-01T19:50:14.865" v="44"/>
        <pc:sldMkLst>
          <pc:docMk/>
          <pc:sldMk cId="109857222" sldId="256"/>
        </pc:sldMkLst>
        <pc:spChg chg="mod">
          <ac:chgData name="Teleri Lamb (2105678)" userId="S::2105678@student.uwtsd.ac.uk::edac5975-6490-4d72-8407-768ba8bba427" providerId="AD" clId="Web-{0589963D-2288-4C3F-B356-E0046168113E}" dt="2023-03-01T19:50:14.865" v="44"/>
          <ac:spMkLst>
            <pc:docMk/>
            <pc:sldMk cId="109857222" sldId="256"/>
            <ac:spMk id="2" creationId="{00000000-0000-0000-0000-000000000000}"/>
          </ac:spMkLst>
        </pc:spChg>
        <pc:spChg chg="mod">
          <ac:chgData name="Teleri Lamb (2105678)" userId="S::2105678@student.uwtsd.ac.uk::edac5975-6490-4d72-8407-768ba8bba427" providerId="AD" clId="Web-{0589963D-2288-4C3F-B356-E0046168113E}" dt="2023-03-01T19:50:14.865" v="44"/>
          <ac:spMkLst>
            <pc:docMk/>
            <pc:sldMk cId="109857222" sldId="256"/>
            <ac:spMk id="3" creationId="{00000000-0000-0000-0000-000000000000}"/>
          </ac:spMkLst>
        </pc:spChg>
        <pc:spChg chg="add">
          <ac:chgData name="Teleri Lamb (2105678)" userId="S::2105678@student.uwtsd.ac.uk::edac5975-6490-4d72-8407-768ba8bba427" providerId="AD" clId="Web-{0589963D-2288-4C3F-B356-E0046168113E}" dt="2023-03-01T19:50:14.865" v="44"/>
          <ac:spMkLst>
            <pc:docMk/>
            <pc:sldMk cId="109857222" sldId="256"/>
            <ac:spMk id="8" creationId="{FFD48BC7-DC40-47DE-87EE-9F4B6ECB9ABB}"/>
          </ac:spMkLst>
        </pc:spChg>
        <pc:spChg chg="add">
          <ac:chgData name="Teleri Lamb (2105678)" userId="S::2105678@student.uwtsd.ac.uk::edac5975-6490-4d72-8407-768ba8bba427" providerId="AD" clId="Web-{0589963D-2288-4C3F-B356-E0046168113E}" dt="2023-03-01T19:50:14.865" v="44"/>
          <ac:spMkLst>
            <pc:docMk/>
            <pc:sldMk cId="109857222" sldId="256"/>
            <ac:spMk id="10" creationId="{E502BBC7-2C76-46F3-BC24-5985BC13DB88}"/>
          </ac:spMkLst>
        </pc:spChg>
        <pc:spChg chg="add">
          <ac:chgData name="Teleri Lamb (2105678)" userId="S::2105678@student.uwtsd.ac.uk::edac5975-6490-4d72-8407-768ba8bba427" providerId="AD" clId="Web-{0589963D-2288-4C3F-B356-E0046168113E}" dt="2023-03-01T19:50:14.865" v="44"/>
          <ac:spMkLst>
            <pc:docMk/>
            <pc:sldMk cId="109857222" sldId="256"/>
            <ac:spMk id="12" creationId="{C7F28D52-2A5F-4D23-81AE-7CB8B591C7AF}"/>
          </ac:spMkLst>
        </pc:spChg>
        <pc:spChg chg="add">
          <ac:chgData name="Teleri Lamb (2105678)" userId="S::2105678@student.uwtsd.ac.uk::edac5975-6490-4d72-8407-768ba8bba427" providerId="AD" clId="Web-{0589963D-2288-4C3F-B356-E0046168113E}" dt="2023-03-01T19:50:14.865" v="44"/>
          <ac:spMkLst>
            <pc:docMk/>
            <pc:sldMk cId="109857222" sldId="256"/>
            <ac:spMk id="14" creationId="{3629484E-3792-4B3D-89AD-7C8A1ED0E0D4}"/>
          </ac:spMkLst>
        </pc:spChg>
      </pc:sldChg>
      <pc:sldChg chg="modSp new">
        <pc:chgData name="Teleri Lamb (2105678)" userId="S::2105678@student.uwtsd.ac.uk::edac5975-6490-4d72-8407-768ba8bba427" providerId="AD" clId="Web-{0589963D-2288-4C3F-B356-E0046168113E}" dt="2023-03-02T20:20:10.238" v="1081" actId="20577"/>
        <pc:sldMkLst>
          <pc:docMk/>
          <pc:sldMk cId="1020169749" sldId="257"/>
        </pc:sldMkLst>
        <pc:spChg chg="mod">
          <ac:chgData name="Teleri Lamb (2105678)" userId="S::2105678@student.uwtsd.ac.uk::edac5975-6490-4d72-8407-768ba8bba427" providerId="AD" clId="Web-{0589963D-2288-4C3F-B356-E0046168113E}" dt="2023-03-01T19:50:46.914" v="53" actId="20577"/>
          <ac:spMkLst>
            <pc:docMk/>
            <pc:sldMk cId="1020169749" sldId="257"/>
            <ac:spMk id="2" creationId="{011DFA0C-B1AB-B993-73BC-C168108EE246}"/>
          </ac:spMkLst>
        </pc:spChg>
        <pc:spChg chg="mod">
          <ac:chgData name="Teleri Lamb (2105678)" userId="S::2105678@student.uwtsd.ac.uk::edac5975-6490-4d72-8407-768ba8bba427" providerId="AD" clId="Web-{0589963D-2288-4C3F-B356-E0046168113E}" dt="2023-03-02T20:20:10.238" v="1081" actId="20577"/>
          <ac:spMkLst>
            <pc:docMk/>
            <pc:sldMk cId="1020169749" sldId="257"/>
            <ac:spMk id="3" creationId="{77C1E338-31E0-5CE7-62CE-D97D3499B515}"/>
          </ac:spMkLst>
        </pc:spChg>
      </pc:sldChg>
      <pc:sldChg chg="modSp new">
        <pc:chgData name="Teleri Lamb (2105678)" userId="S::2105678@student.uwtsd.ac.uk::edac5975-6490-4d72-8407-768ba8bba427" providerId="AD" clId="Web-{0589963D-2288-4C3F-B356-E0046168113E}" dt="2023-03-02T20:20:19.426" v="1082" actId="20577"/>
        <pc:sldMkLst>
          <pc:docMk/>
          <pc:sldMk cId="1372390205" sldId="258"/>
        </pc:sldMkLst>
        <pc:spChg chg="mod">
          <ac:chgData name="Teleri Lamb (2105678)" userId="S::2105678@student.uwtsd.ac.uk::edac5975-6490-4d72-8407-768ba8bba427" providerId="AD" clId="Web-{0589963D-2288-4C3F-B356-E0046168113E}" dt="2023-03-02T19:32:19.411" v="424" actId="20577"/>
          <ac:spMkLst>
            <pc:docMk/>
            <pc:sldMk cId="1372390205" sldId="258"/>
            <ac:spMk id="2" creationId="{3008F64F-D60D-85E7-C35B-1B826CF75ECE}"/>
          </ac:spMkLst>
        </pc:spChg>
        <pc:spChg chg="mod">
          <ac:chgData name="Teleri Lamb (2105678)" userId="S::2105678@student.uwtsd.ac.uk::edac5975-6490-4d72-8407-768ba8bba427" providerId="AD" clId="Web-{0589963D-2288-4C3F-B356-E0046168113E}" dt="2023-03-02T20:20:19.426" v="1082" actId="20577"/>
          <ac:spMkLst>
            <pc:docMk/>
            <pc:sldMk cId="1372390205" sldId="258"/>
            <ac:spMk id="3" creationId="{4D544730-A6F4-A016-A734-C71570AE76ED}"/>
          </ac:spMkLst>
        </pc:spChg>
      </pc:sldChg>
      <pc:sldChg chg="modSp new del">
        <pc:chgData name="Teleri Lamb (2105678)" userId="S::2105678@student.uwtsd.ac.uk::edac5975-6490-4d72-8407-768ba8bba427" providerId="AD" clId="Web-{0589963D-2288-4C3F-B356-E0046168113E}" dt="2023-03-02T19:39:11.655" v="515"/>
        <pc:sldMkLst>
          <pc:docMk/>
          <pc:sldMk cId="1826023561" sldId="259"/>
        </pc:sldMkLst>
        <pc:spChg chg="mod">
          <ac:chgData name="Teleri Lamb (2105678)" userId="S::2105678@student.uwtsd.ac.uk::edac5975-6490-4d72-8407-768ba8bba427" providerId="AD" clId="Web-{0589963D-2288-4C3F-B356-E0046168113E}" dt="2023-03-01T19:48:53.516" v="8" actId="20577"/>
          <ac:spMkLst>
            <pc:docMk/>
            <pc:sldMk cId="1826023561" sldId="259"/>
            <ac:spMk id="3" creationId="{8A923127-3CCB-E081-B5A7-A7AA75C7E8B1}"/>
          </ac:spMkLst>
        </pc:spChg>
      </pc:sldChg>
      <pc:sldChg chg="modSp new">
        <pc:chgData name="Teleri Lamb (2105678)" userId="S::2105678@student.uwtsd.ac.uk::edac5975-6490-4d72-8407-768ba8bba427" providerId="AD" clId="Web-{0589963D-2288-4C3F-B356-E0046168113E}" dt="2023-03-02T20:20:00.644" v="1080" actId="20577"/>
        <pc:sldMkLst>
          <pc:docMk/>
          <pc:sldMk cId="413044612" sldId="260"/>
        </pc:sldMkLst>
        <pc:spChg chg="mod">
          <ac:chgData name="Teleri Lamb (2105678)" userId="S::2105678@student.uwtsd.ac.uk::edac5975-6490-4d72-8407-768ba8bba427" providerId="AD" clId="Web-{0589963D-2288-4C3F-B356-E0046168113E}" dt="2023-03-01T19:49:16.268" v="25" actId="20577"/>
          <ac:spMkLst>
            <pc:docMk/>
            <pc:sldMk cId="413044612" sldId="260"/>
            <ac:spMk id="2" creationId="{F22AF259-23F9-9B9F-219D-BF18F8570950}"/>
          </ac:spMkLst>
        </pc:spChg>
        <pc:spChg chg="mod">
          <ac:chgData name="Teleri Lamb (2105678)" userId="S::2105678@student.uwtsd.ac.uk::edac5975-6490-4d72-8407-768ba8bba427" providerId="AD" clId="Web-{0589963D-2288-4C3F-B356-E0046168113E}" dt="2023-03-02T20:20:00.644" v="1080" actId="20577"/>
          <ac:spMkLst>
            <pc:docMk/>
            <pc:sldMk cId="413044612" sldId="260"/>
            <ac:spMk id="3" creationId="{B702255D-CF0D-CE95-D81C-8A2609C3714B}"/>
          </ac:spMkLst>
        </pc:spChg>
      </pc:sldChg>
      <pc:sldChg chg="modSp new">
        <pc:chgData name="Teleri Lamb (2105678)" userId="S::2105678@student.uwtsd.ac.uk::edac5975-6490-4d72-8407-768ba8bba427" providerId="AD" clId="Web-{0589963D-2288-4C3F-B356-E0046168113E}" dt="2023-03-02T19:33:28.366" v="454" actId="20577"/>
        <pc:sldMkLst>
          <pc:docMk/>
          <pc:sldMk cId="3062193166" sldId="261"/>
        </pc:sldMkLst>
        <pc:spChg chg="mod">
          <ac:chgData name="Teleri Lamb (2105678)" userId="S::2105678@student.uwtsd.ac.uk::edac5975-6490-4d72-8407-768ba8bba427" providerId="AD" clId="Web-{0589963D-2288-4C3F-B356-E0046168113E}" dt="2023-03-02T19:33:28.366" v="454" actId="20577"/>
          <ac:spMkLst>
            <pc:docMk/>
            <pc:sldMk cId="3062193166" sldId="261"/>
            <ac:spMk id="2" creationId="{CF20DD77-E642-8FCB-E631-891AF603AD6F}"/>
          </ac:spMkLst>
        </pc:spChg>
        <pc:spChg chg="mod">
          <ac:chgData name="Teleri Lamb (2105678)" userId="S::2105678@student.uwtsd.ac.uk::edac5975-6490-4d72-8407-768ba8bba427" providerId="AD" clId="Web-{0589963D-2288-4C3F-B356-E0046168113E}" dt="2023-03-02T19:33:10.006" v="431" actId="20577"/>
          <ac:spMkLst>
            <pc:docMk/>
            <pc:sldMk cId="3062193166" sldId="261"/>
            <ac:spMk id="3" creationId="{92AD5865-283C-2470-3403-CD3EF6C5C00D}"/>
          </ac:spMkLst>
        </pc:spChg>
      </pc:sldChg>
      <pc:sldChg chg="modSp new">
        <pc:chgData name="Teleri Lamb (2105678)" userId="S::2105678@student.uwtsd.ac.uk::edac5975-6490-4d72-8407-768ba8bba427" providerId="AD" clId="Web-{0589963D-2288-4C3F-B356-E0046168113E}" dt="2023-03-02T19:34:26.648" v="469" actId="20577"/>
        <pc:sldMkLst>
          <pc:docMk/>
          <pc:sldMk cId="3699247554" sldId="262"/>
        </pc:sldMkLst>
        <pc:spChg chg="mod">
          <ac:chgData name="Teleri Lamb (2105678)" userId="S::2105678@student.uwtsd.ac.uk::edac5975-6490-4d72-8407-768ba8bba427" providerId="AD" clId="Web-{0589963D-2288-4C3F-B356-E0046168113E}" dt="2023-03-02T19:34:26.648" v="469" actId="20577"/>
          <ac:spMkLst>
            <pc:docMk/>
            <pc:sldMk cId="3699247554" sldId="262"/>
            <ac:spMk id="2" creationId="{2B85E259-C515-E305-C709-1F833BA8E98F}"/>
          </ac:spMkLst>
        </pc:spChg>
        <pc:spChg chg="mod">
          <ac:chgData name="Teleri Lamb (2105678)" userId="S::2105678@student.uwtsd.ac.uk::edac5975-6490-4d72-8407-768ba8bba427" providerId="AD" clId="Web-{0589963D-2288-4C3F-B356-E0046168113E}" dt="2023-03-02T19:33:55.085" v="455" actId="20577"/>
          <ac:spMkLst>
            <pc:docMk/>
            <pc:sldMk cId="3699247554" sldId="262"/>
            <ac:spMk id="3" creationId="{EE15009F-B6F2-5AE1-745E-BCE8EDED438D}"/>
          </ac:spMkLst>
        </pc:spChg>
      </pc:sldChg>
      <pc:sldChg chg="modSp new">
        <pc:chgData name="Teleri Lamb (2105678)" userId="S::2105678@student.uwtsd.ac.uk::edac5975-6490-4d72-8407-768ba8bba427" providerId="AD" clId="Web-{0589963D-2288-4C3F-B356-E0046168113E}" dt="2023-03-02T19:34:49.368" v="470" actId="20577"/>
        <pc:sldMkLst>
          <pc:docMk/>
          <pc:sldMk cId="1545212067" sldId="263"/>
        </pc:sldMkLst>
        <pc:spChg chg="mod">
          <ac:chgData name="Teleri Lamb (2105678)" userId="S::2105678@student.uwtsd.ac.uk::edac5975-6490-4d72-8407-768ba8bba427" providerId="AD" clId="Web-{0589963D-2288-4C3F-B356-E0046168113E}" dt="2023-03-02T19:34:49.368" v="470" actId="20577"/>
          <ac:spMkLst>
            <pc:docMk/>
            <pc:sldMk cId="1545212067" sldId="263"/>
            <ac:spMk id="3" creationId="{91149175-F789-644B-06F8-24349F716C7D}"/>
          </ac:spMkLst>
        </pc:spChg>
      </pc:sldChg>
      <pc:sldChg chg="modSp new">
        <pc:chgData name="Teleri Lamb (2105678)" userId="S::2105678@student.uwtsd.ac.uk::edac5975-6490-4d72-8407-768ba8bba427" providerId="AD" clId="Web-{0589963D-2288-4C3F-B356-E0046168113E}" dt="2023-03-02T19:35:32.119" v="485" actId="20577"/>
        <pc:sldMkLst>
          <pc:docMk/>
          <pc:sldMk cId="1479073111" sldId="264"/>
        </pc:sldMkLst>
        <pc:spChg chg="mod">
          <ac:chgData name="Teleri Lamb (2105678)" userId="S::2105678@student.uwtsd.ac.uk::edac5975-6490-4d72-8407-768ba8bba427" providerId="AD" clId="Web-{0589963D-2288-4C3F-B356-E0046168113E}" dt="2023-03-02T19:35:32.119" v="485" actId="20577"/>
          <ac:spMkLst>
            <pc:docMk/>
            <pc:sldMk cId="1479073111" sldId="264"/>
            <ac:spMk id="2" creationId="{9420DC74-1042-BBD3-4C16-1DCCCE8DD38B}"/>
          </ac:spMkLst>
        </pc:spChg>
        <pc:spChg chg="mod">
          <ac:chgData name="Teleri Lamb (2105678)" userId="S::2105678@student.uwtsd.ac.uk::edac5975-6490-4d72-8407-768ba8bba427" providerId="AD" clId="Web-{0589963D-2288-4C3F-B356-E0046168113E}" dt="2023-03-02T19:35:04.681" v="471" actId="20577"/>
          <ac:spMkLst>
            <pc:docMk/>
            <pc:sldMk cId="1479073111" sldId="264"/>
            <ac:spMk id="3" creationId="{2408E76A-2734-EE34-1CBD-155CF829980A}"/>
          </ac:spMkLst>
        </pc:spChg>
      </pc:sldChg>
      <pc:sldChg chg="modSp new">
        <pc:chgData name="Teleri Lamb (2105678)" userId="S::2105678@student.uwtsd.ac.uk::edac5975-6490-4d72-8407-768ba8bba427" providerId="AD" clId="Web-{0589963D-2288-4C3F-B356-E0046168113E}" dt="2023-03-02T19:36:18.495" v="492" actId="20577"/>
        <pc:sldMkLst>
          <pc:docMk/>
          <pc:sldMk cId="3700620744" sldId="265"/>
        </pc:sldMkLst>
        <pc:spChg chg="mod">
          <ac:chgData name="Teleri Lamb (2105678)" userId="S::2105678@student.uwtsd.ac.uk::edac5975-6490-4d72-8407-768ba8bba427" providerId="AD" clId="Web-{0589963D-2288-4C3F-B356-E0046168113E}" dt="2023-03-02T19:36:06.854" v="491" actId="20577"/>
          <ac:spMkLst>
            <pc:docMk/>
            <pc:sldMk cId="3700620744" sldId="265"/>
            <ac:spMk id="2" creationId="{415EF5DF-E0C1-823C-D7D8-88ED9BAD67B7}"/>
          </ac:spMkLst>
        </pc:spChg>
        <pc:spChg chg="mod">
          <ac:chgData name="Teleri Lamb (2105678)" userId="S::2105678@student.uwtsd.ac.uk::edac5975-6490-4d72-8407-768ba8bba427" providerId="AD" clId="Web-{0589963D-2288-4C3F-B356-E0046168113E}" dt="2023-03-02T19:36:18.495" v="492" actId="20577"/>
          <ac:spMkLst>
            <pc:docMk/>
            <pc:sldMk cId="3700620744" sldId="265"/>
            <ac:spMk id="3" creationId="{D4ECC590-A525-20B5-3700-41CA1E29D0EA}"/>
          </ac:spMkLst>
        </pc:spChg>
      </pc:sldChg>
      <pc:sldChg chg="modSp new">
        <pc:chgData name="Teleri Lamb (2105678)" userId="S::2105678@student.uwtsd.ac.uk::edac5975-6490-4d72-8407-768ba8bba427" providerId="AD" clId="Web-{0589963D-2288-4C3F-B356-E0046168113E}" dt="2023-03-02T19:37:24.293" v="501" actId="20577"/>
        <pc:sldMkLst>
          <pc:docMk/>
          <pc:sldMk cId="2637580500" sldId="266"/>
        </pc:sldMkLst>
        <pc:spChg chg="mod">
          <ac:chgData name="Teleri Lamb (2105678)" userId="S::2105678@student.uwtsd.ac.uk::edac5975-6490-4d72-8407-768ba8bba427" providerId="AD" clId="Web-{0589963D-2288-4C3F-B356-E0046168113E}" dt="2023-03-02T19:37:20.933" v="500" actId="20577"/>
          <ac:spMkLst>
            <pc:docMk/>
            <pc:sldMk cId="2637580500" sldId="266"/>
            <ac:spMk id="2" creationId="{2F6A62D6-5F49-3C87-ECA4-42FD4171221C}"/>
          </ac:spMkLst>
        </pc:spChg>
        <pc:spChg chg="mod">
          <ac:chgData name="Teleri Lamb (2105678)" userId="S::2105678@student.uwtsd.ac.uk::edac5975-6490-4d72-8407-768ba8bba427" providerId="AD" clId="Web-{0589963D-2288-4C3F-B356-E0046168113E}" dt="2023-03-02T19:37:24.293" v="501" actId="20577"/>
          <ac:spMkLst>
            <pc:docMk/>
            <pc:sldMk cId="2637580500" sldId="266"/>
            <ac:spMk id="3" creationId="{FA7AC0FF-62BB-DAB0-7274-73E0D62DCBEC}"/>
          </ac:spMkLst>
        </pc:spChg>
      </pc:sldChg>
      <pc:sldChg chg="modSp new">
        <pc:chgData name="Teleri Lamb (2105678)" userId="S::2105678@student.uwtsd.ac.uk::edac5975-6490-4d72-8407-768ba8bba427" providerId="AD" clId="Web-{0589963D-2288-4C3F-B356-E0046168113E}" dt="2023-03-02T19:39:02.529" v="514" actId="20577"/>
        <pc:sldMkLst>
          <pc:docMk/>
          <pc:sldMk cId="1248157261" sldId="267"/>
        </pc:sldMkLst>
        <pc:spChg chg="mod">
          <ac:chgData name="Teleri Lamb (2105678)" userId="S::2105678@student.uwtsd.ac.uk::edac5975-6490-4d72-8407-768ba8bba427" providerId="AD" clId="Web-{0589963D-2288-4C3F-B356-E0046168113E}" dt="2023-03-02T19:39:02.529" v="514" actId="20577"/>
          <ac:spMkLst>
            <pc:docMk/>
            <pc:sldMk cId="1248157261" sldId="267"/>
            <ac:spMk id="2" creationId="{EC2F3B52-015D-80E5-0820-0C2F6A8F5BF0}"/>
          </ac:spMkLst>
        </pc:spChg>
        <pc:spChg chg="mod">
          <ac:chgData name="Teleri Lamb (2105678)" userId="S::2105678@student.uwtsd.ac.uk::edac5975-6490-4d72-8407-768ba8bba427" providerId="AD" clId="Web-{0589963D-2288-4C3F-B356-E0046168113E}" dt="2023-03-02T19:37:46.715" v="504" actId="20577"/>
          <ac:spMkLst>
            <pc:docMk/>
            <pc:sldMk cId="1248157261" sldId="267"/>
            <ac:spMk id="3" creationId="{B5D5B9CE-4CD8-137A-EE92-690A1CFCAEA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hyperlink" Target="https://www.researchoptimus.com/blog/using-swot-and-pestle-analysis-together-for-crafting-strategy/" TargetMode="External"/><Relationship Id="rId3" Type="http://schemas.openxmlformats.org/officeDocument/2006/relationships/slideLayout" Target="../slideLayouts/slideLayout2.xml"/><Relationship Id="rId7" Type="http://schemas.openxmlformats.org/officeDocument/2006/relationships/hyperlink" Target="https://www.northcentralcollege.edu/news/2021/06/04/importance-hr-management"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medium.com/thrive-global/why-you-should-harness-the-power-of-reflection-4a8f6d7710d4" TargetMode="External"/><Relationship Id="rId5" Type="http://schemas.openxmlformats.org/officeDocument/2006/relationships/hyperlink" Target="https://www.ed.ac.uk/reflection/reflectors-toolkit/reflecting-on-experience/gibbs-reflective-cycle" TargetMode="External"/><Relationship Id="rId10" Type="http://schemas.openxmlformats.org/officeDocument/2006/relationships/image" Target="../media/image1.png"/><Relationship Id="rId4" Type="http://schemas.openxmlformats.org/officeDocument/2006/relationships/hyperlink" Target="https://oxfordre.com/communication/view/10.1093/acrefore/9780190228613.001.0001/acrefore-9780190228613-e-404" TargetMode="External"/><Relationship Id="rId9" Type="http://schemas.openxmlformats.org/officeDocument/2006/relationships/hyperlink" Target="https://www.middlemarketcenter.org/expert-perspectives/can-literature-teach-business-decisions-joseph-l-badaracco-of-harvard-business-school-thinks-s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524003" y="1999615"/>
            <a:ext cx="9144000" cy="2764028"/>
          </a:xfrm>
        </p:spPr>
        <p:txBody>
          <a:bodyPr anchor="ctr">
            <a:normAutofit/>
          </a:bodyPr>
          <a:lstStyle/>
          <a:p>
            <a:r>
              <a:rPr lang="en-GB" sz="7200" b="1">
                <a:ea typeface="+mj-lt"/>
                <a:cs typeface="+mj-lt"/>
              </a:rPr>
              <a:t>The Inter-Cultural Workplace</a:t>
            </a:r>
            <a:endParaRPr lang="en-US" sz="7200"/>
          </a:p>
        </p:txBody>
      </p:sp>
      <p:sp>
        <p:nvSpPr>
          <p:cNvPr id="3" name="Subtitle 2"/>
          <p:cNvSpPr>
            <a:spLocks noGrp="1"/>
          </p:cNvSpPr>
          <p:nvPr>
            <p:ph type="subTitle" idx="1"/>
          </p:nvPr>
        </p:nvSpPr>
        <p:spPr>
          <a:xfrm>
            <a:off x="1966912" y="5645150"/>
            <a:ext cx="8258176" cy="631825"/>
          </a:xfrm>
        </p:spPr>
        <p:txBody>
          <a:bodyPr vert="horz" lIns="91440" tIns="45720" rIns="91440" bIns="45720" rtlCol="0" anchor="ctr">
            <a:normAutofit/>
          </a:bodyPr>
          <a:lstStyle/>
          <a:p>
            <a:r>
              <a:rPr lang="en-GB" sz="2800" b="1" i="1" u="sng">
                <a:cs typeface="Calibri"/>
              </a:rPr>
              <a:t>Teleri Lamb</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Audio 4">
            <a:hlinkClick r:id="" action="ppaction://media"/>
            <a:extLst>
              <a:ext uri="{FF2B5EF4-FFF2-40B4-BE49-F238E27FC236}">
                <a16:creationId xmlns:a16="http://schemas.microsoft.com/office/drawing/2014/main" id="{83758BBF-C2D2-6865-BC67-FB5607EA63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8394"/>
    </mc:Choice>
    <mc:Fallback>
      <p:transition spd="slow" advTm="8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DFA0C-B1AB-B993-73BC-C168108EE246}"/>
              </a:ext>
            </a:extLst>
          </p:cNvPr>
          <p:cNvSpPr>
            <a:spLocks noGrp="1"/>
          </p:cNvSpPr>
          <p:nvPr>
            <p:ph type="title"/>
          </p:nvPr>
        </p:nvSpPr>
        <p:spPr/>
        <p:txBody>
          <a:bodyPr/>
          <a:lstStyle/>
          <a:p>
            <a:pPr algn="ctr"/>
            <a:r>
              <a:rPr lang="en-GB" b="1" i="1" u="sng">
                <a:cs typeface="Calibri Light"/>
              </a:rPr>
              <a:t>Introduction</a:t>
            </a:r>
            <a:endParaRPr lang="en-US"/>
          </a:p>
        </p:txBody>
      </p:sp>
      <p:sp>
        <p:nvSpPr>
          <p:cNvPr id="3" name="Content Placeholder 2">
            <a:extLst>
              <a:ext uri="{FF2B5EF4-FFF2-40B4-BE49-F238E27FC236}">
                <a16:creationId xmlns:a16="http://schemas.microsoft.com/office/drawing/2014/main" id="{77C1E338-31E0-5CE7-62CE-D97D3499B515}"/>
              </a:ext>
            </a:extLst>
          </p:cNvPr>
          <p:cNvSpPr>
            <a:spLocks noGrp="1"/>
          </p:cNvSpPr>
          <p:nvPr>
            <p:ph idx="1"/>
          </p:nvPr>
        </p:nvSpPr>
        <p:spPr/>
        <p:txBody>
          <a:bodyPr vert="horz" lIns="91440" tIns="45720" rIns="91440" bIns="45720" rtlCol="0" anchor="t">
            <a:normAutofit/>
          </a:bodyPr>
          <a:lstStyle/>
          <a:p>
            <a:endParaRPr lang="en-GB" sz="1800" b="1">
              <a:cs typeface="Calibri" panose="020F0502020204030204"/>
            </a:endParaRPr>
          </a:p>
          <a:p>
            <a:pPr marL="0" indent="0">
              <a:buNone/>
            </a:pPr>
            <a:r>
              <a:rPr lang="en-GB" sz="2000">
                <a:ea typeface="+mn-lt"/>
                <a:cs typeface="+mn-lt"/>
              </a:rPr>
              <a:t>My name is Teleri. I'm in my second year of a BA in business management currently. I actually live in Pembrokeshire, and in the future, I hope to work for the NHS or another local organisation via a Graduate Management Scheme. </a:t>
            </a:r>
          </a:p>
          <a:p>
            <a:pPr marL="0" indent="0">
              <a:buNone/>
            </a:pPr>
            <a:r>
              <a:rPr lang="en-GB" sz="2000">
                <a:ea typeface="+mn-lt"/>
                <a:cs typeface="+mn-lt"/>
              </a:rPr>
              <a:t>This presentation serves as a reflection of the knowledge I have gained as a result of studying the "Inter-cultural Workplace" curriculum. I'll follow that with a summary of the main features of an intercultural workplace. </a:t>
            </a:r>
          </a:p>
          <a:p>
            <a:pPr marL="0" indent="0">
              <a:buNone/>
            </a:pPr>
            <a:r>
              <a:rPr lang="en-GB" sz="2000">
                <a:cs typeface="Calibri"/>
              </a:rPr>
              <a:t>An </a:t>
            </a:r>
            <a:r>
              <a:rPr lang="en-GB" sz="2000">
                <a:ea typeface="+mn-lt"/>
                <a:cs typeface="+mn-lt"/>
              </a:rPr>
              <a:t>Inter-cultural Workplace to myself is where people who have different nationalities and ethnic groups from a range of countries connect with one another </a:t>
            </a:r>
            <a:r>
              <a:rPr lang="en-GB" sz="2000">
                <a:solidFill>
                  <a:srgbClr val="FF0000"/>
                </a:solidFill>
                <a:ea typeface="+mn-lt"/>
                <a:cs typeface="+mn-lt"/>
              </a:rPr>
              <a:t>(1)</a:t>
            </a:r>
            <a:r>
              <a:rPr lang="en-GB" sz="2000">
                <a:ea typeface="+mn-lt"/>
                <a:cs typeface="+mn-lt"/>
              </a:rPr>
              <a:t>. An intercultural workplace is one that accepts employees of many nationalities and cultural backgrounds.</a:t>
            </a:r>
          </a:p>
          <a:p>
            <a:pPr marL="0" indent="0">
              <a:buNone/>
            </a:pPr>
            <a:r>
              <a:rPr lang="en-GB" sz="2000">
                <a:ea typeface="+mn-lt"/>
                <a:cs typeface="+mn-lt"/>
              </a:rPr>
              <a:t>The "Gibbs Reflective Cycle" is the model I'll be utilising to help me reflect on this subject. It takes you through six stages of exploring an experience: description, feelings, assessment, analysis, conclusion, and action plan. This is one of the most well-known cycle models of reflection </a:t>
            </a:r>
            <a:r>
              <a:rPr lang="en-GB" sz="2000">
                <a:solidFill>
                  <a:srgbClr val="FF0000"/>
                </a:solidFill>
                <a:ea typeface="+mn-lt"/>
                <a:cs typeface="+mn-lt"/>
              </a:rPr>
              <a:t>(2)</a:t>
            </a:r>
            <a:r>
              <a:rPr lang="en-GB" sz="2000">
                <a:solidFill>
                  <a:srgbClr val="000000"/>
                </a:solidFill>
                <a:ea typeface="+mn-lt"/>
                <a:cs typeface="+mn-lt"/>
              </a:rPr>
              <a:t>.</a:t>
            </a:r>
            <a:r>
              <a:rPr lang="en-GB" sz="1800">
                <a:ea typeface="+mn-lt"/>
                <a:cs typeface="+mn-lt"/>
              </a:rPr>
              <a:t> </a:t>
            </a:r>
            <a:endParaRPr lang="en-GB"/>
          </a:p>
          <a:p>
            <a:pPr marL="0" indent="0">
              <a:buNone/>
            </a:pPr>
            <a:endParaRPr lang="en-GB"/>
          </a:p>
        </p:txBody>
      </p:sp>
      <p:pic>
        <p:nvPicPr>
          <p:cNvPr id="4" name="Audio 3">
            <a:hlinkClick r:id="" action="ppaction://media"/>
            <a:extLst>
              <a:ext uri="{FF2B5EF4-FFF2-40B4-BE49-F238E27FC236}">
                <a16:creationId xmlns:a16="http://schemas.microsoft.com/office/drawing/2014/main" id="{6091885E-46EA-25F0-1E18-04D264E5A2D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20169749"/>
      </p:ext>
    </p:extLst>
  </p:cSld>
  <p:clrMapOvr>
    <a:masterClrMapping/>
  </p:clrMapOvr>
  <mc:AlternateContent xmlns:mc="http://schemas.openxmlformats.org/markup-compatibility/2006">
    <mc:Choice xmlns:p14="http://schemas.microsoft.com/office/powerpoint/2010/main" Requires="p14">
      <p:transition spd="slow" p14:dur="2000" advTm="61405"/>
    </mc:Choice>
    <mc:Fallback>
      <p:transition spd="slow" advTm="61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8F64F-D60D-85E7-C35B-1B826CF75ECE}"/>
              </a:ext>
            </a:extLst>
          </p:cNvPr>
          <p:cNvSpPr>
            <a:spLocks noGrp="1"/>
          </p:cNvSpPr>
          <p:nvPr>
            <p:ph type="title"/>
          </p:nvPr>
        </p:nvSpPr>
        <p:spPr/>
        <p:txBody>
          <a:bodyPr/>
          <a:lstStyle/>
          <a:p>
            <a:pPr algn="ctr"/>
            <a:r>
              <a:rPr lang="en-GB" b="1" i="1" u="sng">
                <a:latin typeface="Calibri Light"/>
                <a:cs typeface="Calibri Light"/>
              </a:rPr>
              <a:t>Why do we reflect?</a:t>
            </a:r>
            <a:endParaRPr lang="en-GB" b="1" i="1" u="sng">
              <a:latin typeface="Calibri Light"/>
              <a:cs typeface="Calibri"/>
            </a:endParaRPr>
          </a:p>
        </p:txBody>
      </p:sp>
      <p:sp>
        <p:nvSpPr>
          <p:cNvPr id="3" name="Content Placeholder 2">
            <a:extLst>
              <a:ext uri="{FF2B5EF4-FFF2-40B4-BE49-F238E27FC236}">
                <a16:creationId xmlns:a16="http://schemas.microsoft.com/office/drawing/2014/main" id="{4D544730-A6F4-A016-A734-C71570AE76ED}"/>
              </a:ext>
            </a:extLst>
          </p:cNvPr>
          <p:cNvSpPr>
            <a:spLocks noGrp="1"/>
          </p:cNvSpPr>
          <p:nvPr>
            <p:ph idx="1"/>
          </p:nvPr>
        </p:nvSpPr>
        <p:spPr/>
        <p:txBody>
          <a:bodyPr vert="horz" lIns="91440" tIns="45720" rIns="91440" bIns="45720" rtlCol="0" anchor="t">
            <a:normAutofit/>
          </a:bodyPr>
          <a:lstStyle/>
          <a:p>
            <a:pPr marL="0" indent="0">
              <a:buNone/>
            </a:pPr>
            <a:r>
              <a:rPr lang="en-GB" sz="2000">
                <a:ea typeface="+mn-lt"/>
                <a:cs typeface="+mn-lt"/>
              </a:rPr>
              <a:t>We consider our work for a variety of reasons after learning about business concepts. First of all, it makes us think more clearly and helps us grasp things better. By attempting to explain the module, it also enables us to determine whether we comprehend the job being done; if we are unable to, it demonstrates that we do not. </a:t>
            </a:r>
            <a:endParaRPr lang="en-US"/>
          </a:p>
          <a:p>
            <a:pPr marL="0" indent="0">
              <a:buNone/>
            </a:pPr>
            <a:endParaRPr lang="en-GB" sz="2000">
              <a:ea typeface="+mn-lt"/>
              <a:cs typeface="+mn-lt"/>
            </a:endParaRPr>
          </a:p>
          <a:p>
            <a:pPr marL="0" indent="0">
              <a:buNone/>
            </a:pPr>
            <a:r>
              <a:rPr lang="en-GB" sz="2000">
                <a:ea typeface="+mn-lt"/>
                <a:cs typeface="+mn-lt"/>
              </a:rPr>
              <a:t>Because you are more intent on examining what you have already examined, reflection can aid in the development of a deeper approach to learning. Double-checking your work will improve your memory of the material. </a:t>
            </a:r>
            <a:endParaRPr lang="en-GB"/>
          </a:p>
          <a:p>
            <a:pPr marL="0" indent="0">
              <a:buNone/>
            </a:pPr>
            <a:endParaRPr lang="en-GB" sz="2000">
              <a:cs typeface="Calibri"/>
            </a:endParaRPr>
          </a:p>
          <a:p>
            <a:pPr marL="0" indent="0">
              <a:buNone/>
            </a:pPr>
            <a:r>
              <a:rPr lang="en-GB" sz="2000">
                <a:cs typeface="Calibri"/>
              </a:rPr>
              <a:t>Reflection gives us the opportunity for self-feedback this is because we are looking over work which we have already done and esablising how we can improve our understanding further. Great ideas are created via reflection as you look over things which you can improve in the future or what is going well </a:t>
            </a:r>
            <a:r>
              <a:rPr lang="en-GB" sz="2000">
                <a:solidFill>
                  <a:srgbClr val="FF0000"/>
                </a:solidFill>
                <a:cs typeface="Calibri"/>
              </a:rPr>
              <a:t>(3)</a:t>
            </a:r>
            <a:r>
              <a:rPr lang="en-GB" sz="2000">
                <a:cs typeface="Calibri"/>
              </a:rPr>
              <a:t>. </a:t>
            </a:r>
          </a:p>
          <a:p>
            <a:endParaRPr lang="en-GB">
              <a:ea typeface="+mn-lt"/>
              <a:cs typeface="+mn-lt"/>
            </a:endParaRPr>
          </a:p>
        </p:txBody>
      </p:sp>
      <p:pic>
        <p:nvPicPr>
          <p:cNvPr id="5" name="Audio 4">
            <a:hlinkClick r:id="" action="ppaction://media"/>
            <a:extLst>
              <a:ext uri="{FF2B5EF4-FFF2-40B4-BE49-F238E27FC236}">
                <a16:creationId xmlns:a16="http://schemas.microsoft.com/office/drawing/2014/main" id="{9F3C42B6-F157-1220-9A20-55058E6D8D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72390205"/>
      </p:ext>
    </p:extLst>
  </p:cSld>
  <p:clrMapOvr>
    <a:masterClrMapping/>
  </p:clrMapOvr>
  <mc:AlternateContent xmlns:mc="http://schemas.openxmlformats.org/markup-compatibility/2006">
    <mc:Choice xmlns:p14="http://schemas.microsoft.com/office/powerpoint/2010/main" Requires="p14">
      <p:transition spd="slow" p14:dur="2000" advTm="45479"/>
    </mc:Choice>
    <mc:Fallback>
      <p:transition spd="slow" advTm="45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0DD77-E642-8FCB-E631-891AF603AD6F}"/>
              </a:ext>
            </a:extLst>
          </p:cNvPr>
          <p:cNvSpPr>
            <a:spLocks noGrp="1"/>
          </p:cNvSpPr>
          <p:nvPr>
            <p:ph type="title"/>
          </p:nvPr>
        </p:nvSpPr>
        <p:spPr/>
        <p:txBody>
          <a:bodyPr/>
          <a:lstStyle/>
          <a:p>
            <a:pPr algn="ctr"/>
            <a:r>
              <a:rPr lang="en-GB" b="1" i="1" u="sng">
                <a:cs typeface="Calibri Light"/>
              </a:rPr>
              <a:t>Description of the module</a:t>
            </a:r>
            <a:endParaRPr lang="en-US"/>
          </a:p>
        </p:txBody>
      </p:sp>
      <p:sp>
        <p:nvSpPr>
          <p:cNvPr id="3" name="Content Placeholder 2">
            <a:extLst>
              <a:ext uri="{FF2B5EF4-FFF2-40B4-BE49-F238E27FC236}">
                <a16:creationId xmlns:a16="http://schemas.microsoft.com/office/drawing/2014/main" id="{92AD5865-283C-2470-3403-CD3EF6C5C00D}"/>
              </a:ext>
            </a:extLst>
          </p:cNvPr>
          <p:cNvSpPr>
            <a:spLocks noGrp="1"/>
          </p:cNvSpPr>
          <p:nvPr>
            <p:ph idx="1"/>
          </p:nvPr>
        </p:nvSpPr>
        <p:spPr/>
        <p:txBody>
          <a:bodyPr vert="horz" lIns="91440" tIns="45720" rIns="91440" bIns="45720" rtlCol="0" anchor="t">
            <a:normAutofit lnSpcReduction="10000"/>
          </a:bodyPr>
          <a:lstStyle/>
          <a:p>
            <a:pPr marL="0" indent="0">
              <a:buNone/>
            </a:pPr>
            <a:r>
              <a:rPr lang="en-GB" sz="2000">
                <a:ea typeface="+mn-lt"/>
                <a:cs typeface="+mn-lt"/>
              </a:rPr>
              <a:t>This subject looked at the various company cultures, how companies manage their workforces, and how human resources are managed across various business sectors. I have established that the Human Resource Management department within any business is valued highly this is because, it helps to keep people healthy, safe and satisfied</a:t>
            </a:r>
            <a:r>
              <a:rPr lang="en-GB" sz="2000">
                <a:solidFill>
                  <a:srgbClr val="FF0000"/>
                </a:solidFill>
                <a:ea typeface="+mn-lt"/>
                <a:cs typeface="+mn-lt"/>
              </a:rPr>
              <a:t> (4)</a:t>
            </a:r>
            <a:r>
              <a:rPr lang="en-GB" sz="2000">
                <a:ea typeface="+mn-lt"/>
                <a:cs typeface="+mn-lt"/>
              </a:rPr>
              <a:t>. </a:t>
            </a:r>
            <a:endParaRPr lang="en-US" err="1"/>
          </a:p>
          <a:p>
            <a:pPr marL="0" indent="0">
              <a:buNone/>
            </a:pPr>
            <a:endParaRPr lang="en-GB" sz="2000">
              <a:ea typeface="+mn-lt"/>
              <a:cs typeface="+mn-lt"/>
            </a:endParaRPr>
          </a:p>
          <a:p>
            <a:pPr marL="0" indent="0">
              <a:buNone/>
            </a:pPr>
            <a:r>
              <a:rPr lang="en-GB" sz="2000">
                <a:ea typeface="+mn-lt"/>
                <a:cs typeface="+mn-lt"/>
              </a:rPr>
              <a:t>We also studied the application of SWOT and PESTLE assessments in business. Every organisation utilises this sector, which is crucial since it enables businesses to have a comprehensive understanding of their internal and external resources, dangers, and opportunities </a:t>
            </a:r>
            <a:r>
              <a:rPr lang="en-GB" sz="2000">
                <a:solidFill>
                  <a:srgbClr val="FF0000"/>
                </a:solidFill>
                <a:ea typeface="+mn-lt"/>
                <a:cs typeface="+mn-lt"/>
              </a:rPr>
              <a:t>(5)</a:t>
            </a:r>
            <a:r>
              <a:rPr lang="en-GB" sz="2000">
                <a:ea typeface="+mn-lt"/>
                <a:cs typeface="+mn-lt"/>
              </a:rPr>
              <a:t>.</a:t>
            </a:r>
            <a:endParaRPr lang="en-GB">
              <a:ea typeface="+mn-lt"/>
              <a:cs typeface="+mn-lt"/>
            </a:endParaRPr>
          </a:p>
          <a:p>
            <a:pPr marL="0" indent="0">
              <a:buNone/>
            </a:pPr>
            <a:r>
              <a:rPr lang="en-GB" sz="2000">
                <a:ea typeface="+mn-lt"/>
                <a:cs typeface="+mn-lt"/>
              </a:rPr>
              <a:t>We extensively examined the implications that they have on human capital development in regard to any internal and external consequences that they may have on businesses. The importance of management and leadership to a company's success was then discussed. </a:t>
            </a:r>
            <a:endParaRPr lang="en-GB">
              <a:ea typeface="+mn-lt"/>
              <a:cs typeface="+mn-lt"/>
            </a:endParaRPr>
          </a:p>
          <a:p>
            <a:pPr marL="0" indent="0">
              <a:buNone/>
            </a:pPr>
            <a:endParaRPr lang="en-GB" sz="2000">
              <a:ea typeface="+mn-lt"/>
              <a:cs typeface="+mn-lt"/>
            </a:endParaRPr>
          </a:p>
          <a:p>
            <a:pPr marL="0" indent="0">
              <a:buNone/>
            </a:pPr>
            <a:r>
              <a:rPr lang="en-GB" sz="2000">
                <a:ea typeface="+mn-lt"/>
                <a:cs typeface="+mn-lt"/>
              </a:rPr>
              <a:t>Next, we briefly discussed communication routes and barriers, which involved examining how people interact with one another within a firm to maintain smooth operations. </a:t>
            </a:r>
            <a:endParaRPr lang="en-GB"/>
          </a:p>
          <a:p>
            <a:pPr marL="0" indent="0">
              <a:buNone/>
            </a:pPr>
            <a:endParaRPr lang="en-GB">
              <a:cs typeface="Calibri" panose="020F0502020204030204"/>
            </a:endParaRPr>
          </a:p>
          <a:p>
            <a:endParaRPr lang="en-GB">
              <a:cs typeface="Calibri" panose="020F0502020204030204"/>
            </a:endParaRPr>
          </a:p>
        </p:txBody>
      </p:sp>
      <p:pic>
        <p:nvPicPr>
          <p:cNvPr id="5" name="Audio 4">
            <a:hlinkClick r:id="" action="ppaction://media"/>
            <a:extLst>
              <a:ext uri="{FF2B5EF4-FFF2-40B4-BE49-F238E27FC236}">
                <a16:creationId xmlns:a16="http://schemas.microsoft.com/office/drawing/2014/main" id="{BB95B208-14C6-48FC-E35E-A23124B15CA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062193166"/>
      </p:ext>
    </p:extLst>
  </p:cSld>
  <p:clrMapOvr>
    <a:masterClrMapping/>
  </p:clrMapOvr>
  <mc:AlternateContent xmlns:mc="http://schemas.openxmlformats.org/markup-compatibility/2006">
    <mc:Choice xmlns:p14="http://schemas.microsoft.com/office/powerpoint/2010/main" Requires="p14">
      <p:transition spd="slow" p14:dur="2000" advTm="57388"/>
    </mc:Choice>
    <mc:Fallback>
      <p:transition spd="slow" advTm="57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5E259-C515-E305-C709-1F833BA8E98F}"/>
              </a:ext>
            </a:extLst>
          </p:cNvPr>
          <p:cNvSpPr>
            <a:spLocks noGrp="1"/>
          </p:cNvSpPr>
          <p:nvPr>
            <p:ph type="title"/>
          </p:nvPr>
        </p:nvSpPr>
        <p:spPr/>
        <p:txBody>
          <a:bodyPr/>
          <a:lstStyle/>
          <a:p>
            <a:pPr algn="ctr"/>
            <a:r>
              <a:rPr lang="en-GB" b="1" i="1" u="sng">
                <a:cs typeface="Calibri Light"/>
              </a:rPr>
              <a:t>Feelings?</a:t>
            </a:r>
            <a:endParaRPr lang="en-US" u="sng">
              <a:cs typeface="Calibri Light"/>
            </a:endParaRPr>
          </a:p>
        </p:txBody>
      </p:sp>
      <p:sp>
        <p:nvSpPr>
          <p:cNvPr id="3" name="Content Placeholder 2">
            <a:extLst>
              <a:ext uri="{FF2B5EF4-FFF2-40B4-BE49-F238E27FC236}">
                <a16:creationId xmlns:a16="http://schemas.microsoft.com/office/drawing/2014/main" id="{EE15009F-B6F2-5AE1-745E-BCE8EDED438D}"/>
              </a:ext>
            </a:extLst>
          </p:cNvPr>
          <p:cNvSpPr>
            <a:spLocks noGrp="1"/>
          </p:cNvSpPr>
          <p:nvPr>
            <p:ph idx="1"/>
          </p:nvPr>
        </p:nvSpPr>
        <p:spPr/>
        <p:txBody>
          <a:bodyPr vert="horz" lIns="91440" tIns="45720" rIns="91440" bIns="45720" rtlCol="0" anchor="t">
            <a:normAutofit/>
          </a:bodyPr>
          <a:lstStyle/>
          <a:p>
            <a:pPr marL="0" indent="0">
              <a:buNone/>
            </a:pPr>
            <a:r>
              <a:rPr lang="en-GB" sz="2000">
                <a:ea typeface="+mn-lt"/>
                <a:cs typeface="+mn-lt"/>
              </a:rPr>
              <a:t>My emotions changed throughout this module, but they were generally favourable. There was a lot about business that I was unaware of, including the various theories that businesses apply on a regular basis. This programme was quite interesting to study because it covered a wide range of business management topics. </a:t>
            </a:r>
            <a:endParaRPr lang="en-US">
              <a:ea typeface="+mn-lt"/>
              <a:cs typeface="+mn-lt"/>
            </a:endParaRPr>
          </a:p>
          <a:p>
            <a:pPr marL="0" indent="0">
              <a:buNone/>
            </a:pPr>
            <a:endParaRPr lang="en-GB" sz="2000">
              <a:cs typeface="Calibri"/>
            </a:endParaRPr>
          </a:p>
          <a:p>
            <a:pPr marL="0" indent="0">
              <a:buNone/>
            </a:pPr>
            <a:r>
              <a:rPr lang="en-GB" sz="2000">
                <a:ea typeface="+mn-lt"/>
                <a:cs typeface="+mn-lt"/>
              </a:rPr>
              <a:t>Simply by discussing the Human Resource Management aspect of a firm and how companies organise their personnel successfully, this session has greatly expanded my knowledge. It was interesting to learn how businesses incorporate social and environmental concerns into regular company operations as we discussed CSR, or corporate social responsibility. </a:t>
            </a:r>
          </a:p>
          <a:p>
            <a:pPr marL="0" indent="0">
              <a:buNone/>
            </a:pPr>
            <a:endParaRPr lang="en-GB" sz="2000">
              <a:cs typeface="Calibri"/>
            </a:endParaRPr>
          </a:p>
          <a:p>
            <a:pPr marL="0" indent="0">
              <a:buNone/>
            </a:pPr>
            <a:r>
              <a:rPr lang="en-GB" sz="2000">
                <a:ea typeface="+mn-lt"/>
                <a:cs typeface="+mn-lt"/>
              </a:rPr>
              <a:t>Finally, I think this module has given me a better understanding of SWOT and PESTLE assessments and how culture is applied in businesses. Every point which was covered over the previous weeks in lessons were beneficial to help with the assignments and for myself in the future. </a:t>
            </a:r>
            <a:endParaRPr lang="en-GB"/>
          </a:p>
        </p:txBody>
      </p:sp>
      <p:pic>
        <p:nvPicPr>
          <p:cNvPr id="4" name="Audio 3">
            <a:hlinkClick r:id="" action="ppaction://media"/>
            <a:extLst>
              <a:ext uri="{FF2B5EF4-FFF2-40B4-BE49-F238E27FC236}">
                <a16:creationId xmlns:a16="http://schemas.microsoft.com/office/drawing/2014/main" id="{4B7E0DEF-36D1-3A8B-59A8-6410566546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99247554"/>
      </p:ext>
    </p:extLst>
  </p:cSld>
  <p:clrMapOvr>
    <a:masterClrMapping/>
  </p:clrMapOvr>
  <mc:AlternateContent xmlns:mc="http://schemas.openxmlformats.org/markup-compatibility/2006">
    <mc:Choice xmlns:p14="http://schemas.microsoft.com/office/powerpoint/2010/main" Requires="p14">
      <p:transition spd="slow" p14:dur="2000" advTm="82589"/>
    </mc:Choice>
    <mc:Fallback>
      <p:transition spd="slow" advTm="82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15403-9339-F7AF-5AC5-2F682AD5065C}"/>
              </a:ext>
            </a:extLst>
          </p:cNvPr>
          <p:cNvSpPr>
            <a:spLocks noGrp="1"/>
          </p:cNvSpPr>
          <p:nvPr>
            <p:ph type="title"/>
          </p:nvPr>
        </p:nvSpPr>
        <p:spPr/>
        <p:txBody>
          <a:bodyPr/>
          <a:lstStyle/>
          <a:p>
            <a:pPr algn="ctr"/>
            <a:r>
              <a:rPr lang="en-GB" b="1" i="1" u="sng">
                <a:cs typeface="Calibri Light"/>
              </a:rPr>
              <a:t>Thoughts throughout the module?</a:t>
            </a:r>
            <a:endParaRPr lang="en-US"/>
          </a:p>
        </p:txBody>
      </p:sp>
      <p:sp>
        <p:nvSpPr>
          <p:cNvPr id="3" name="Content Placeholder 2">
            <a:extLst>
              <a:ext uri="{FF2B5EF4-FFF2-40B4-BE49-F238E27FC236}">
                <a16:creationId xmlns:a16="http://schemas.microsoft.com/office/drawing/2014/main" id="{91149175-F789-644B-06F8-24349F716C7D}"/>
              </a:ext>
            </a:extLst>
          </p:cNvPr>
          <p:cNvSpPr>
            <a:spLocks noGrp="1"/>
          </p:cNvSpPr>
          <p:nvPr>
            <p:ph idx="1"/>
          </p:nvPr>
        </p:nvSpPr>
        <p:spPr/>
        <p:txBody>
          <a:bodyPr vert="horz" lIns="91440" tIns="45720" rIns="91440" bIns="45720" rtlCol="0" anchor="t">
            <a:normAutofit/>
          </a:bodyPr>
          <a:lstStyle/>
          <a:p>
            <a:pPr marL="0" indent="0">
              <a:buNone/>
            </a:pPr>
            <a:r>
              <a:rPr lang="en-GB" sz="2000">
                <a:ea typeface="+mn-lt"/>
                <a:cs typeface="+mn-lt"/>
              </a:rPr>
              <a:t>I found it useful learning about the different impacts which external and internal environmental factors have on the Human Resource Department within businesses. I found it interesting looking at different cultures within businesses in different countries such as India as we usually focus on the UK or the US. </a:t>
            </a:r>
          </a:p>
          <a:p>
            <a:pPr marL="0" indent="0">
              <a:buNone/>
            </a:pPr>
            <a:r>
              <a:rPr lang="en-GB" sz="2000">
                <a:ea typeface="+mn-lt"/>
                <a:cs typeface="+mn-lt"/>
              </a:rPr>
              <a:t>Examining some topics wasn't as helpful to me as I had thought. Whether a profession in human resources, for instance, would be a good fit for us. It is only choosing, though, and I believe it served a purpose in aiding our deeper comprehension of the lesson. </a:t>
            </a:r>
            <a:endParaRPr lang="en-GB">
              <a:cs typeface="Calibri" panose="020F0502020204030204"/>
            </a:endParaRPr>
          </a:p>
          <a:p>
            <a:pPr marL="0" indent="0">
              <a:buNone/>
            </a:pPr>
            <a:r>
              <a:rPr lang="en-GB" sz="2000">
                <a:ea typeface="+mn-lt"/>
                <a:cs typeface="+mn-lt"/>
              </a:rPr>
              <a:t>In contrast to looking at philosophical ethics, which was harder to understand, I loved focusing more on the Human Resource Management side of company operations. My opinions and sentiments shifted as I progressed through the module. </a:t>
            </a:r>
            <a:endParaRPr lang="en-GB">
              <a:ea typeface="+mn-lt"/>
              <a:cs typeface="+mn-lt"/>
            </a:endParaRPr>
          </a:p>
          <a:p>
            <a:pPr marL="0" indent="0">
              <a:buNone/>
            </a:pPr>
            <a:r>
              <a:rPr lang="en-GB" sz="2000">
                <a:cs typeface="Calibri"/>
              </a:rPr>
              <a:t>Looking back over the module my feelings haven't changed and I enjoyed looking at each aspect of the Inter-cultural Workplace.</a:t>
            </a:r>
          </a:p>
        </p:txBody>
      </p:sp>
      <p:pic>
        <p:nvPicPr>
          <p:cNvPr id="5" name="Audio 4">
            <a:hlinkClick r:id="" action="ppaction://media"/>
            <a:extLst>
              <a:ext uri="{FF2B5EF4-FFF2-40B4-BE49-F238E27FC236}">
                <a16:creationId xmlns:a16="http://schemas.microsoft.com/office/drawing/2014/main" id="{775C9A60-E370-776E-3D82-8067CC9C44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545212067"/>
      </p:ext>
    </p:extLst>
  </p:cSld>
  <p:clrMapOvr>
    <a:masterClrMapping/>
  </p:clrMapOvr>
  <mc:AlternateContent xmlns:mc="http://schemas.openxmlformats.org/markup-compatibility/2006">
    <mc:Choice xmlns:p14="http://schemas.microsoft.com/office/powerpoint/2010/main" Requires="p14">
      <p:transition spd="slow" p14:dur="2000" advTm="65863"/>
    </mc:Choice>
    <mc:Fallback>
      <p:transition spd="slow" advTm="65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0DC74-1042-BBD3-4C16-1DCCCE8DD38B}"/>
              </a:ext>
            </a:extLst>
          </p:cNvPr>
          <p:cNvSpPr>
            <a:spLocks noGrp="1"/>
          </p:cNvSpPr>
          <p:nvPr>
            <p:ph type="title"/>
          </p:nvPr>
        </p:nvSpPr>
        <p:spPr/>
        <p:txBody>
          <a:bodyPr/>
          <a:lstStyle/>
          <a:p>
            <a:pPr algn="ctr"/>
            <a:r>
              <a:rPr lang="en-GB" b="1" i="1" u="sng">
                <a:cs typeface="Calibri Light"/>
              </a:rPr>
              <a:t>Evaluation</a:t>
            </a:r>
            <a:endParaRPr lang="en-US"/>
          </a:p>
        </p:txBody>
      </p:sp>
      <p:sp>
        <p:nvSpPr>
          <p:cNvPr id="3" name="Content Placeholder 2">
            <a:extLst>
              <a:ext uri="{FF2B5EF4-FFF2-40B4-BE49-F238E27FC236}">
                <a16:creationId xmlns:a16="http://schemas.microsoft.com/office/drawing/2014/main" id="{2408E76A-2734-EE34-1CBD-155CF829980A}"/>
              </a:ext>
            </a:extLst>
          </p:cNvPr>
          <p:cNvSpPr>
            <a:spLocks noGrp="1"/>
          </p:cNvSpPr>
          <p:nvPr>
            <p:ph idx="1"/>
          </p:nvPr>
        </p:nvSpPr>
        <p:spPr/>
        <p:txBody>
          <a:bodyPr vert="horz" lIns="91440" tIns="45720" rIns="91440" bIns="45720" rtlCol="0" anchor="t">
            <a:normAutofit/>
          </a:bodyPr>
          <a:lstStyle/>
          <a:p>
            <a:pPr marL="0" indent="0">
              <a:buNone/>
            </a:pPr>
            <a:r>
              <a:rPr lang="en-GB" sz="2000">
                <a:ea typeface="+mn-lt"/>
                <a:cs typeface="+mn-lt"/>
              </a:rPr>
              <a:t>I believe the module included a lot of useful elements. First off, I believe that carefully examining the SWOT and Pestle analyses and applying a business to them helped to clarify how organisations use them to advance. </a:t>
            </a:r>
            <a:endParaRPr lang="en-US">
              <a:ea typeface="+mn-lt"/>
              <a:cs typeface="+mn-lt"/>
            </a:endParaRPr>
          </a:p>
          <a:p>
            <a:pPr marL="0" indent="0">
              <a:buNone/>
            </a:pPr>
            <a:r>
              <a:rPr lang="en-GB" sz="2000">
                <a:ea typeface="+mn-lt"/>
                <a:cs typeface="+mn-lt"/>
              </a:rPr>
              <a:t>In order to spot possible issues both inside and outside the organisation, I also found it helpful to think about how the internal and external surroundings effect HR strategy. It was helpful to look over Handy's Model of Organizational Culture since it made it simpler to collect data for the assignment by dividing organisational culture into four categories. </a:t>
            </a:r>
            <a:endParaRPr lang="en-GB">
              <a:ea typeface="+mn-lt"/>
              <a:cs typeface="+mn-lt"/>
            </a:endParaRPr>
          </a:p>
          <a:p>
            <a:pPr marL="0" indent="0">
              <a:buNone/>
            </a:pPr>
            <a:r>
              <a:rPr lang="en-GB" sz="2000">
                <a:ea typeface="+mn-lt"/>
                <a:cs typeface="+mn-lt"/>
              </a:rPr>
              <a:t>The many studies that organisations employ to discover their good and negative variables inside a business were the module's aspects that I found most beneficial. </a:t>
            </a:r>
            <a:endParaRPr lang="en-GB">
              <a:ea typeface="+mn-lt"/>
              <a:cs typeface="+mn-lt"/>
            </a:endParaRPr>
          </a:p>
          <a:p>
            <a:pPr marL="0" indent="0">
              <a:buNone/>
            </a:pPr>
            <a:r>
              <a:rPr lang="en-GB" sz="2000">
                <a:ea typeface="+mn-lt"/>
                <a:cs typeface="+mn-lt"/>
              </a:rPr>
              <a:t>The VUCA analysis, which was difficult to understand, was the one part of the module that I found difficult. After doing more research, I was able to comprehend it somewhat better. </a:t>
            </a:r>
            <a:endParaRPr lang="en-GB"/>
          </a:p>
          <a:p>
            <a:pPr marL="0" indent="0">
              <a:buNone/>
            </a:pPr>
            <a:endParaRPr lang="en-GB">
              <a:cs typeface="Calibri"/>
            </a:endParaRPr>
          </a:p>
        </p:txBody>
      </p:sp>
      <p:pic>
        <p:nvPicPr>
          <p:cNvPr id="4" name="Audio 3">
            <a:hlinkClick r:id="" action="ppaction://media"/>
            <a:extLst>
              <a:ext uri="{FF2B5EF4-FFF2-40B4-BE49-F238E27FC236}">
                <a16:creationId xmlns:a16="http://schemas.microsoft.com/office/drawing/2014/main" id="{53C63822-25E9-7435-C5CB-00544D889D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79073111"/>
      </p:ext>
    </p:extLst>
  </p:cSld>
  <p:clrMapOvr>
    <a:masterClrMapping/>
  </p:clrMapOvr>
  <mc:AlternateContent xmlns:mc="http://schemas.openxmlformats.org/markup-compatibility/2006">
    <mc:Choice xmlns:p14="http://schemas.microsoft.com/office/powerpoint/2010/main" Requires="p14">
      <p:transition spd="slow" p14:dur="2000" advTm="82604"/>
    </mc:Choice>
    <mc:Fallback>
      <p:transition spd="slow" advTm="82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EF5DF-E0C1-823C-D7D8-88ED9BAD67B7}"/>
              </a:ext>
            </a:extLst>
          </p:cNvPr>
          <p:cNvSpPr>
            <a:spLocks noGrp="1"/>
          </p:cNvSpPr>
          <p:nvPr>
            <p:ph type="title"/>
          </p:nvPr>
        </p:nvSpPr>
        <p:spPr/>
        <p:txBody>
          <a:bodyPr/>
          <a:lstStyle/>
          <a:p>
            <a:pPr algn="ctr"/>
            <a:r>
              <a:rPr lang="en-GB" b="1" u="sng">
                <a:cs typeface="Calibri Light"/>
              </a:rPr>
              <a:t>Analysis </a:t>
            </a:r>
            <a:endParaRPr lang="en-US"/>
          </a:p>
        </p:txBody>
      </p:sp>
      <p:sp>
        <p:nvSpPr>
          <p:cNvPr id="3" name="Content Placeholder 2">
            <a:extLst>
              <a:ext uri="{FF2B5EF4-FFF2-40B4-BE49-F238E27FC236}">
                <a16:creationId xmlns:a16="http://schemas.microsoft.com/office/drawing/2014/main" id="{D4ECC590-A525-20B5-3700-41CA1E29D0EA}"/>
              </a:ext>
            </a:extLst>
          </p:cNvPr>
          <p:cNvSpPr>
            <a:spLocks noGrp="1"/>
          </p:cNvSpPr>
          <p:nvPr>
            <p:ph idx="1"/>
          </p:nvPr>
        </p:nvSpPr>
        <p:spPr/>
        <p:txBody>
          <a:bodyPr vert="horz" lIns="91440" tIns="45720" rIns="91440" bIns="45720" rtlCol="0" anchor="t">
            <a:normAutofit/>
          </a:bodyPr>
          <a:lstStyle/>
          <a:p>
            <a:pPr marL="0" indent="0">
              <a:buNone/>
            </a:pPr>
            <a:r>
              <a:rPr lang="en-GB" sz="2000">
                <a:ea typeface="+mn-lt"/>
                <a:cs typeface="+mn-lt"/>
              </a:rPr>
              <a:t>I have a deeper knowledge of the module due to the study I did for assignment 1 and other secondary sources. </a:t>
            </a:r>
            <a:endParaRPr lang="en-US">
              <a:ea typeface="+mn-lt"/>
              <a:cs typeface="+mn-lt"/>
            </a:endParaRPr>
          </a:p>
          <a:p>
            <a:pPr marL="0" indent="0">
              <a:buNone/>
            </a:pPr>
            <a:r>
              <a:rPr lang="en-GB" sz="2000">
                <a:ea typeface="+mn-lt"/>
                <a:cs typeface="+mn-lt"/>
              </a:rPr>
              <a:t>Literary works choose particular occurrences from the world to illustrate how they are generally understood. Proust refers to them as the universal laws that reason can infer from reality </a:t>
            </a:r>
            <a:r>
              <a:rPr lang="en-GB" sz="2000">
                <a:solidFill>
                  <a:srgbClr val="FF0000"/>
                </a:solidFill>
                <a:ea typeface="+mn-lt"/>
                <a:cs typeface="+mn-lt"/>
              </a:rPr>
              <a:t>(6)</a:t>
            </a:r>
            <a:r>
              <a:rPr lang="en-GB" sz="2000">
                <a:ea typeface="+mn-lt"/>
                <a:cs typeface="+mn-lt"/>
              </a:rPr>
              <a:t>. Literature gives leaders a much more realistic view of what's involved in leading than many business books.</a:t>
            </a:r>
            <a:endParaRPr lang="en-GB"/>
          </a:p>
          <a:p>
            <a:pPr marL="0" indent="0">
              <a:buNone/>
            </a:pPr>
            <a:r>
              <a:rPr lang="en-GB" sz="2000">
                <a:ea typeface="+mn-lt"/>
                <a:cs typeface="+mn-lt"/>
              </a:rPr>
              <a:t>Several of the topics I examined for the module were based on the research I obtained for my report. First of all, I discovered that Amazon has tax concerns, which I believe to be a frequent problem with several big businesses who try to reduce their tax obligations. The economic and social aspects of a business, which I thought were the most interesting as I looked more closely at how Amazon deals with the cost of labour as well as other financial attributes, were also examined. I also looked at swot and pestle analyses and the various sections to the analyses, including these.</a:t>
            </a:r>
            <a:endParaRPr lang="en-GB">
              <a:ea typeface="+mn-lt"/>
              <a:cs typeface="+mn-lt"/>
            </a:endParaRPr>
          </a:p>
          <a:p>
            <a:pPr marL="0" indent="0">
              <a:buNone/>
            </a:pPr>
            <a:endParaRPr lang="en-GB" sz="2000">
              <a:ea typeface="+mn-lt"/>
              <a:cs typeface="+mn-lt"/>
            </a:endParaRPr>
          </a:p>
          <a:p>
            <a:pPr marL="0" indent="0">
              <a:buNone/>
            </a:pPr>
            <a:endParaRPr lang="en-GB" sz="2000">
              <a:ea typeface="+mn-lt"/>
              <a:cs typeface="+mn-lt"/>
            </a:endParaRPr>
          </a:p>
          <a:p>
            <a:endParaRPr lang="en-GB">
              <a:cs typeface="Calibri"/>
            </a:endParaRPr>
          </a:p>
        </p:txBody>
      </p:sp>
      <p:pic>
        <p:nvPicPr>
          <p:cNvPr id="5" name="Audio 4">
            <a:hlinkClick r:id="" action="ppaction://media"/>
            <a:extLst>
              <a:ext uri="{FF2B5EF4-FFF2-40B4-BE49-F238E27FC236}">
                <a16:creationId xmlns:a16="http://schemas.microsoft.com/office/drawing/2014/main" id="{A9983BEF-EF0C-8AFF-0520-0D7BCA09744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00620744"/>
      </p:ext>
    </p:extLst>
  </p:cSld>
  <p:clrMapOvr>
    <a:masterClrMapping/>
  </p:clrMapOvr>
  <mc:AlternateContent xmlns:mc="http://schemas.openxmlformats.org/markup-compatibility/2006">
    <mc:Choice xmlns:p14="http://schemas.microsoft.com/office/powerpoint/2010/main" Requires="p14">
      <p:transition spd="slow" p14:dur="2000" advTm="70539"/>
    </mc:Choice>
    <mc:Fallback>
      <p:transition spd="slow" advTm="70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A62D6-5F49-3C87-ECA4-42FD4171221C}"/>
              </a:ext>
            </a:extLst>
          </p:cNvPr>
          <p:cNvSpPr>
            <a:spLocks noGrp="1"/>
          </p:cNvSpPr>
          <p:nvPr>
            <p:ph type="title"/>
          </p:nvPr>
        </p:nvSpPr>
        <p:spPr/>
        <p:txBody>
          <a:bodyPr/>
          <a:lstStyle/>
          <a:p>
            <a:pPr algn="ctr"/>
            <a:r>
              <a:rPr lang="en-GB" b="1" i="1" u="sng">
                <a:cs typeface="Calibri Light"/>
              </a:rPr>
              <a:t>Conclusion </a:t>
            </a:r>
            <a:endParaRPr lang="en-US"/>
          </a:p>
        </p:txBody>
      </p:sp>
      <p:sp>
        <p:nvSpPr>
          <p:cNvPr id="3" name="Content Placeholder 2">
            <a:extLst>
              <a:ext uri="{FF2B5EF4-FFF2-40B4-BE49-F238E27FC236}">
                <a16:creationId xmlns:a16="http://schemas.microsoft.com/office/drawing/2014/main" id="{FA7AC0FF-62BB-DAB0-7274-73E0D62DCBEC}"/>
              </a:ext>
            </a:extLst>
          </p:cNvPr>
          <p:cNvSpPr>
            <a:spLocks noGrp="1"/>
          </p:cNvSpPr>
          <p:nvPr>
            <p:ph idx="1"/>
          </p:nvPr>
        </p:nvSpPr>
        <p:spPr/>
        <p:txBody>
          <a:bodyPr vert="horz" lIns="91440" tIns="45720" rIns="91440" bIns="45720" rtlCol="0" anchor="t">
            <a:normAutofit/>
          </a:bodyPr>
          <a:lstStyle/>
          <a:p>
            <a:pPr marL="0" indent="0">
              <a:buNone/>
            </a:pPr>
            <a:r>
              <a:rPr lang="en-GB" sz="2000">
                <a:cs typeface="Calibri" panose="020F0502020204030204"/>
              </a:rPr>
              <a:t>There wasn't anything major which I felt I could've have learnt about in this module. </a:t>
            </a:r>
          </a:p>
          <a:p>
            <a:pPr marL="0" indent="0">
              <a:buNone/>
            </a:pPr>
            <a:endParaRPr lang="en-GB" sz="2000">
              <a:ea typeface="+mn-lt"/>
              <a:cs typeface="+mn-lt"/>
            </a:endParaRPr>
          </a:p>
          <a:p>
            <a:pPr marL="0" indent="0">
              <a:buNone/>
            </a:pPr>
            <a:r>
              <a:rPr lang="en-GB" sz="2000">
                <a:ea typeface="+mn-lt"/>
                <a:cs typeface="+mn-lt"/>
              </a:rPr>
              <a:t>I also looked into SWOT analyses and the many parts of the analyses, including the economic and social aspects of a firm, which I found to be the most fascinating as I looked more closely at how Amazon handles the cost of labour as well as other financial factors.</a:t>
            </a:r>
            <a:endParaRPr lang="en-GB">
              <a:ea typeface="+mn-lt"/>
              <a:cs typeface="+mn-lt"/>
            </a:endParaRPr>
          </a:p>
          <a:p>
            <a:pPr marL="0" indent="0">
              <a:buNone/>
            </a:pPr>
            <a:endParaRPr lang="en-GB" sz="2000">
              <a:ea typeface="+mn-lt"/>
              <a:cs typeface="+mn-lt"/>
            </a:endParaRPr>
          </a:p>
          <a:p>
            <a:pPr marL="0" indent="0">
              <a:buNone/>
            </a:pPr>
            <a:r>
              <a:rPr lang="en-GB" sz="2000">
                <a:ea typeface="+mn-lt"/>
                <a:cs typeface="+mn-lt"/>
              </a:rPr>
              <a:t>The module's section on cultural differences was what motivated me to take a closer look at it. It was fascinating to consider the various organisational cultures that exist and the controls that have been put in place to support them. </a:t>
            </a:r>
            <a:endParaRPr lang="en-GB"/>
          </a:p>
          <a:p>
            <a:pPr marL="0" indent="0">
              <a:buNone/>
            </a:pPr>
            <a:endParaRPr lang="en-GB">
              <a:cs typeface="Calibri"/>
            </a:endParaRPr>
          </a:p>
        </p:txBody>
      </p:sp>
      <p:pic>
        <p:nvPicPr>
          <p:cNvPr id="4" name="Audio 3">
            <a:hlinkClick r:id="" action="ppaction://media"/>
            <a:extLst>
              <a:ext uri="{FF2B5EF4-FFF2-40B4-BE49-F238E27FC236}">
                <a16:creationId xmlns:a16="http://schemas.microsoft.com/office/drawing/2014/main" id="{4CEFEA85-42C8-5E11-D9B5-4195B4FF11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637580500"/>
      </p:ext>
    </p:extLst>
  </p:cSld>
  <p:clrMapOvr>
    <a:masterClrMapping/>
  </p:clrMapOvr>
  <mc:AlternateContent xmlns:mc="http://schemas.openxmlformats.org/markup-compatibility/2006">
    <mc:Choice xmlns:p14="http://schemas.microsoft.com/office/powerpoint/2010/main" Requires="p14">
      <p:transition spd="slow" p14:dur="2000" advTm="45929"/>
    </mc:Choice>
    <mc:Fallback>
      <p:transition spd="slow" advTm="45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F3B52-015D-80E5-0820-0C2F6A8F5BF0}"/>
              </a:ext>
            </a:extLst>
          </p:cNvPr>
          <p:cNvSpPr>
            <a:spLocks noGrp="1"/>
          </p:cNvSpPr>
          <p:nvPr>
            <p:ph type="title"/>
          </p:nvPr>
        </p:nvSpPr>
        <p:spPr/>
        <p:txBody>
          <a:bodyPr/>
          <a:lstStyle/>
          <a:p>
            <a:pPr algn="ctr"/>
            <a:r>
              <a:rPr lang="en-GB" b="1" i="1" u="sng">
                <a:cs typeface="Calibri Light"/>
              </a:rPr>
              <a:t>Action plan</a:t>
            </a:r>
            <a:endParaRPr lang="en-US"/>
          </a:p>
        </p:txBody>
      </p:sp>
      <p:sp>
        <p:nvSpPr>
          <p:cNvPr id="3" name="Content Placeholder 2">
            <a:extLst>
              <a:ext uri="{FF2B5EF4-FFF2-40B4-BE49-F238E27FC236}">
                <a16:creationId xmlns:a16="http://schemas.microsoft.com/office/drawing/2014/main" id="{B5D5B9CE-4CD8-137A-EE92-690A1CFCAEA1}"/>
              </a:ext>
            </a:extLst>
          </p:cNvPr>
          <p:cNvSpPr>
            <a:spLocks noGrp="1"/>
          </p:cNvSpPr>
          <p:nvPr>
            <p:ph idx="1"/>
          </p:nvPr>
        </p:nvSpPr>
        <p:spPr/>
        <p:txBody>
          <a:bodyPr vert="horz" lIns="91440" tIns="45720" rIns="91440" bIns="45720" rtlCol="0" anchor="t">
            <a:normAutofit/>
          </a:bodyPr>
          <a:lstStyle/>
          <a:p>
            <a:pPr marL="0" indent="0">
              <a:buNone/>
            </a:pPr>
            <a:r>
              <a:rPr lang="en-GB" sz="2000">
                <a:ea typeface="+mn-lt"/>
                <a:cs typeface="+mn-lt"/>
              </a:rPr>
              <a:t>This module has given me the opportunity to deepen my understanding of the "Inter-Cultural Workplace" by breaking it up into manageable chunks that I can learn individually. I am now aware of both the internal and external elements that affect how effectively businesses manage their workforces. </a:t>
            </a:r>
            <a:endParaRPr lang="en-US"/>
          </a:p>
          <a:p>
            <a:pPr marL="0" indent="0">
              <a:buNone/>
            </a:pPr>
            <a:endParaRPr lang="en-GB" sz="2000">
              <a:ea typeface="+mn-lt"/>
              <a:cs typeface="+mn-lt"/>
            </a:endParaRPr>
          </a:p>
          <a:p>
            <a:pPr marL="0" indent="0">
              <a:buNone/>
            </a:pPr>
            <a:r>
              <a:rPr lang="en-GB" sz="2000">
                <a:ea typeface="+mn-lt"/>
                <a:cs typeface="+mn-lt"/>
              </a:rPr>
              <a:t>The module has highlighted some of my personal assets, such as how I conducted my research in a more organised way. Also, it has improved my comprehension of how important Human Resource Management is to a company's operations. Outside a few portions that I first had trouble understanding, I don't think this module has exposed any deficiencies in me.</a:t>
            </a:r>
            <a:endParaRPr lang="en-GB">
              <a:ea typeface="+mn-lt"/>
              <a:cs typeface="+mn-lt"/>
            </a:endParaRPr>
          </a:p>
          <a:p>
            <a:pPr marL="0" indent="0">
              <a:buNone/>
            </a:pPr>
            <a:endParaRPr lang="en-GB">
              <a:ea typeface="+mn-lt"/>
              <a:cs typeface="+mn-lt"/>
            </a:endParaRPr>
          </a:p>
          <a:p>
            <a:pPr marL="0" indent="0">
              <a:buNone/>
            </a:pPr>
            <a:r>
              <a:rPr lang="en-GB" sz="2000">
                <a:ea typeface="+mn-lt"/>
                <a:cs typeface="+mn-lt"/>
              </a:rPr>
              <a:t>After studying this module, I feel much more confident about the "Inter-Cultural Workplace" and will be able to use what I have learned into my future work. </a:t>
            </a:r>
            <a:endParaRPr lang="en-GB"/>
          </a:p>
          <a:p>
            <a:pPr marL="0" indent="0">
              <a:buNone/>
            </a:pPr>
            <a:endParaRPr lang="en-GB" sz="2000">
              <a:ea typeface="+mn-lt"/>
              <a:cs typeface="+mn-lt"/>
            </a:endParaRPr>
          </a:p>
          <a:p>
            <a:pPr marL="0" indent="0">
              <a:buNone/>
            </a:pPr>
            <a:endParaRPr lang="en-GB">
              <a:ea typeface="+mn-lt"/>
              <a:cs typeface="+mn-lt"/>
            </a:endParaRPr>
          </a:p>
          <a:p>
            <a:pPr marL="0" indent="0">
              <a:buNone/>
            </a:pPr>
            <a:endParaRPr lang="en-GB">
              <a:ea typeface="+mn-lt"/>
              <a:cs typeface="+mn-lt"/>
            </a:endParaRPr>
          </a:p>
        </p:txBody>
      </p:sp>
      <p:pic>
        <p:nvPicPr>
          <p:cNvPr id="4" name="Audio 3">
            <a:hlinkClick r:id="" action="ppaction://media"/>
            <a:extLst>
              <a:ext uri="{FF2B5EF4-FFF2-40B4-BE49-F238E27FC236}">
                <a16:creationId xmlns:a16="http://schemas.microsoft.com/office/drawing/2014/main" id="{DC70FB32-90AB-3AFF-1832-8CF5A54ABBD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48157261"/>
      </p:ext>
    </p:extLst>
  </p:cSld>
  <p:clrMapOvr>
    <a:masterClrMapping/>
  </p:clrMapOvr>
  <mc:AlternateContent xmlns:mc="http://schemas.openxmlformats.org/markup-compatibility/2006">
    <mc:Choice xmlns:p14="http://schemas.microsoft.com/office/powerpoint/2010/main" Requires="p14">
      <p:transition spd="slow" p14:dur="2000" advTm="73656"/>
    </mc:Choice>
    <mc:Fallback>
      <p:transition spd="slow" advTm="73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AF259-23F9-9B9F-219D-BF18F8570950}"/>
              </a:ext>
            </a:extLst>
          </p:cNvPr>
          <p:cNvSpPr>
            <a:spLocks noGrp="1"/>
          </p:cNvSpPr>
          <p:nvPr>
            <p:ph type="title"/>
          </p:nvPr>
        </p:nvSpPr>
        <p:spPr/>
        <p:txBody>
          <a:bodyPr/>
          <a:lstStyle/>
          <a:p>
            <a:pPr algn="ctr"/>
            <a:r>
              <a:rPr lang="en-GB" b="1" u="sng">
                <a:cs typeface="Calibri Light"/>
              </a:rPr>
              <a:t>References</a:t>
            </a:r>
            <a:endParaRPr lang="en-US"/>
          </a:p>
        </p:txBody>
      </p:sp>
      <p:sp>
        <p:nvSpPr>
          <p:cNvPr id="3" name="Content Placeholder 2">
            <a:extLst>
              <a:ext uri="{FF2B5EF4-FFF2-40B4-BE49-F238E27FC236}">
                <a16:creationId xmlns:a16="http://schemas.microsoft.com/office/drawing/2014/main" id="{B702255D-CF0D-CE95-D81C-8A2609C3714B}"/>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sz="1400">
                <a:ea typeface="+mn-lt"/>
                <a:cs typeface="+mn-lt"/>
              </a:rPr>
              <a:t>Lahti, M. and Valo, M. (2017) </a:t>
            </a:r>
            <a:r>
              <a:rPr lang="en-GB" sz="1400" i="1">
                <a:ea typeface="+mn-lt"/>
                <a:cs typeface="+mn-lt"/>
              </a:rPr>
              <a:t>Intercultural Workplace Communication</a:t>
            </a:r>
            <a:r>
              <a:rPr lang="en-GB" sz="1400">
                <a:ea typeface="+mn-lt"/>
                <a:cs typeface="+mn-lt"/>
              </a:rPr>
              <a:t>, </a:t>
            </a:r>
            <a:r>
              <a:rPr lang="en-GB" sz="1400" i="1">
                <a:ea typeface="+mn-lt"/>
                <a:cs typeface="+mn-lt"/>
              </a:rPr>
              <a:t>Oxford Research </a:t>
            </a:r>
            <a:r>
              <a:rPr lang="en-GB" sz="1400" i="1" err="1">
                <a:ea typeface="+mn-lt"/>
                <a:cs typeface="+mn-lt"/>
              </a:rPr>
              <a:t>Encyclopedia</a:t>
            </a:r>
            <a:r>
              <a:rPr lang="en-GB" sz="1400" i="1">
                <a:ea typeface="+mn-lt"/>
                <a:cs typeface="+mn-lt"/>
              </a:rPr>
              <a:t> of Communication</a:t>
            </a:r>
            <a:r>
              <a:rPr lang="en-GB" sz="1400">
                <a:ea typeface="+mn-lt"/>
                <a:cs typeface="+mn-lt"/>
              </a:rPr>
              <a:t>. Available at: </a:t>
            </a:r>
            <a:r>
              <a:rPr lang="en-GB" sz="1400">
                <a:ea typeface="+mn-lt"/>
                <a:cs typeface="+mn-lt"/>
                <a:hlinkClick r:id="rId4"/>
              </a:rPr>
              <a:t>https://oxfordre.com/communication/view/10.1093/acrefore/9780190228613.001.0001/acrefore-9780190228613-e-404</a:t>
            </a:r>
            <a:r>
              <a:rPr lang="en-GB" sz="1400">
                <a:ea typeface="+mn-lt"/>
                <a:cs typeface="+mn-lt"/>
              </a:rPr>
              <a:t> (Accessed: March 2, 2023). </a:t>
            </a:r>
            <a:endParaRPr lang="en-GB" sz="1400">
              <a:cs typeface="Calibri" panose="020F0502020204030204"/>
            </a:endParaRPr>
          </a:p>
          <a:p>
            <a:pPr marL="342900" indent="-342900">
              <a:buAutoNum type="arabicPeriod"/>
            </a:pPr>
            <a:r>
              <a:rPr lang="en-GB" sz="1400" i="1">
                <a:ea typeface="+mn-lt"/>
                <a:cs typeface="+mn-lt"/>
              </a:rPr>
              <a:t>Gibbs' reflective cycle</a:t>
            </a:r>
            <a:r>
              <a:rPr lang="en-GB" sz="1400">
                <a:ea typeface="+mn-lt"/>
                <a:cs typeface="+mn-lt"/>
              </a:rPr>
              <a:t> (1970) </a:t>
            </a:r>
            <a:r>
              <a:rPr lang="en-GB" sz="1400" i="1">
                <a:ea typeface="+mn-lt"/>
                <a:cs typeface="+mn-lt"/>
              </a:rPr>
              <a:t>The University of Edinburgh</a:t>
            </a:r>
            <a:r>
              <a:rPr lang="en-GB" sz="1400">
                <a:ea typeface="+mn-lt"/>
                <a:cs typeface="+mn-lt"/>
              </a:rPr>
              <a:t>. Available at: </a:t>
            </a:r>
            <a:r>
              <a:rPr lang="en-GB" sz="1400">
                <a:ea typeface="+mn-lt"/>
                <a:cs typeface="+mn-lt"/>
                <a:hlinkClick r:id="rId5"/>
              </a:rPr>
              <a:t>https://www.ed.ac.uk/reflection/reflectors-toolkit/reflecting-on-experience/gibbs-reflective-cycle</a:t>
            </a:r>
            <a:r>
              <a:rPr lang="en-GB" sz="1400">
                <a:ea typeface="+mn-lt"/>
                <a:cs typeface="+mn-lt"/>
              </a:rPr>
              <a:t> (Accessed: March 2, 2023). </a:t>
            </a:r>
            <a:endParaRPr lang="en-GB" sz="1400">
              <a:cs typeface="Calibri" panose="020F0502020204030204"/>
            </a:endParaRPr>
          </a:p>
          <a:p>
            <a:pPr marL="342900" indent="-342900">
              <a:buAutoNum type="arabicPeriod"/>
            </a:pPr>
            <a:r>
              <a:rPr lang="en-GB" sz="1400">
                <a:ea typeface="+mn-lt"/>
                <a:cs typeface="+mn-lt"/>
              </a:rPr>
              <a:t>Coach, R.C.| P. (2017) </a:t>
            </a:r>
            <a:r>
              <a:rPr lang="en-GB" sz="1400" i="1">
                <a:ea typeface="+mn-lt"/>
                <a:cs typeface="+mn-lt"/>
              </a:rPr>
              <a:t>Why you should harness the power of reflection</a:t>
            </a:r>
            <a:r>
              <a:rPr lang="en-GB" sz="1400">
                <a:ea typeface="+mn-lt"/>
                <a:cs typeface="+mn-lt"/>
              </a:rPr>
              <a:t>, </a:t>
            </a:r>
            <a:r>
              <a:rPr lang="en-GB" sz="1400" i="1">
                <a:ea typeface="+mn-lt"/>
                <a:cs typeface="+mn-lt"/>
              </a:rPr>
              <a:t>Medium</a:t>
            </a:r>
            <a:r>
              <a:rPr lang="en-GB" sz="1400">
                <a:ea typeface="+mn-lt"/>
                <a:cs typeface="+mn-lt"/>
              </a:rPr>
              <a:t>. Thrive Global. Available at: </a:t>
            </a:r>
            <a:r>
              <a:rPr lang="en-GB" sz="1400">
                <a:ea typeface="+mn-lt"/>
                <a:cs typeface="+mn-lt"/>
                <a:hlinkClick r:id="rId6"/>
              </a:rPr>
              <a:t>https://medium.com/thrive-global/why-you-should-harness-the-power-of-reflection-4a8f6d7710d4</a:t>
            </a:r>
            <a:r>
              <a:rPr lang="en-GB" sz="1400">
                <a:ea typeface="+mn-lt"/>
                <a:cs typeface="+mn-lt"/>
              </a:rPr>
              <a:t> (Accessed: March 2, 2023). </a:t>
            </a:r>
            <a:endParaRPr lang="en-GB" sz="1400">
              <a:cs typeface="Calibri" panose="020F0502020204030204"/>
            </a:endParaRPr>
          </a:p>
          <a:p>
            <a:pPr marL="342900" indent="-342900">
              <a:buAutoNum type="arabicPeriod"/>
            </a:pPr>
            <a:r>
              <a:rPr lang="en-GB" sz="1400" i="1">
                <a:ea typeface="+mn-lt"/>
                <a:cs typeface="+mn-lt"/>
              </a:rPr>
              <a:t>The importance of HR management</a:t>
            </a:r>
            <a:r>
              <a:rPr lang="en-GB" sz="1400">
                <a:ea typeface="+mn-lt"/>
                <a:cs typeface="+mn-lt"/>
              </a:rPr>
              <a:t> (2021) </a:t>
            </a:r>
            <a:r>
              <a:rPr lang="en-GB" sz="1400" i="1">
                <a:ea typeface="+mn-lt"/>
                <a:cs typeface="+mn-lt"/>
              </a:rPr>
              <a:t>The Importance of HR Management | North Central College</a:t>
            </a:r>
            <a:r>
              <a:rPr lang="en-GB" sz="1400">
                <a:ea typeface="+mn-lt"/>
                <a:cs typeface="+mn-lt"/>
              </a:rPr>
              <a:t>. Available at: </a:t>
            </a:r>
            <a:r>
              <a:rPr lang="en-GB" sz="1400">
                <a:ea typeface="+mn-lt"/>
                <a:cs typeface="+mn-lt"/>
                <a:hlinkClick r:id="rId7"/>
              </a:rPr>
              <a:t>https://www.northcentralcollege.edu/news/2021/06/04/importance-hr-management</a:t>
            </a:r>
            <a:r>
              <a:rPr lang="en-GB" sz="1400">
                <a:ea typeface="+mn-lt"/>
                <a:cs typeface="+mn-lt"/>
              </a:rPr>
              <a:t> (Accessed: March 3, 2023). </a:t>
            </a:r>
            <a:endParaRPr lang="en-GB" sz="1400">
              <a:cs typeface="Calibri" panose="020F0502020204030204"/>
            </a:endParaRPr>
          </a:p>
          <a:p>
            <a:pPr marL="342900" indent="-342900">
              <a:buAutoNum type="arabicPeriod"/>
            </a:pPr>
            <a:r>
              <a:rPr lang="en-GB" sz="1400" i="1">
                <a:ea typeface="+mn-lt"/>
                <a:cs typeface="+mn-lt"/>
              </a:rPr>
              <a:t>Using SWOT and pestle analysis together for crafting strategy</a:t>
            </a:r>
            <a:r>
              <a:rPr lang="en-GB" sz="1400">
                <a:ea typeface="+mn-lt"/>
                <a:cs typeface="+mn-lt"/>
              </a:rPr>
              <a:t> (no date) </a:t>
            </a:r>
            <a:r>
              <a:rPr lang="en-GB" sz="1400" i="1">
                <a:ea typeface="+mn-lt"/>
                <a:cs typeface="+mn-lt"/>
              </a:rPr>
              <a:t>Research Optimus Blog RSS</a:t>
            </a:r>
            <a:r>
              <a:rPr lang="en-GB" sz="1400">
                <a:ea typeface="+mn-lt"/>
                <a:cs typeface="+mn-lt"/>
              </a:rPr>
              <a:t>. Available at: </a:t>
            </a:r>
            <a:r>
              <a:rPr lang="en-GB" sz="1400">
                <a:ea typeface="+mn-lt"/>
                <a:cs typeface="+mn-lt"/>
                <a:hlinkClick r:id="rId8"/>
              </a:rPr>
              <a:t>https://www.researchoptimus.com/blog/using-swot-and-pestle-analysis-together-for-crafting-strategy/</a:t>
            </a:r>
            <a:r>
              <a:rPr lang="en-GB" sz="1400">
                <a:ea typeface="+mn-lt"/>
                <a:cs typeface="+mn-lt"/>
              </a:rPr>
              <a:t> (Accessed: March 3, 2023). </a:t>
            </a:r>
            <a:endParaRPr lang="en-GB" sz="1400">
              <a:cs typeface="Calibri" panose="020F0502020204030204"/>
            </a:endParaRPr>
          </a:p>
          <a:p>
            <a:pPr marL="342900" indent="-342900">
              <a:buAutoNum type="arabicPeriod"/>
            </a:pPr>
            <a:r>
              <a:rPr lang="en-GB" sz="1400" i="1">
                <a:ea typeface="+mn-lt"/>
                <a:cs typeface="+mn-lt"/>
              </a:rPr>
              <a:t>Can literature teach business decisions? Joseph L. Badaracco of Harvard Business School thinks so</a:t>
            </a:r>
            <a:r>
              <a:rPr lang="en-GB" sz="1400">
                <a:ea typeface="+mn-lt"/>
                <a:cs typeface="+mn-lt"/>
              </a:rPr>
              <a:t> (no date) </a:t>
            </a:r>
            <a:r>
              <a:rPr lang="en-GB" sz="1400" i="1">
                <a:ea typeface="+mn-lt"/>
                <a:cs typeface="+mn-lt"/>
              </a:rPr>
              <a:t>National Center for the Middle </a:t>
            </a:r>
            <a:r>
              <a:rPr lang="en-GB" sz="1400" i="1" err="1">
                <a:ea typeface="+mn-lt"/>
                <a:cs typeface="+mn-lt"/>
              </a:rPr>
              <a:t>MArket</a:t>
            </a:r>
            <a:r>
              <a:rPr lang="en-GB" sz="1400">
                <a:ea typeface="+mn-lt"/>
                <a:cs typeface="+mn-lt"/>
              </a:rPr>
              <a:t>. Available at: </a:t>
            </a:r>
            <a:r>
              <a:rPr lang="en-GB" sz="1400">
                <a:ea typeface="+mn-lt"/>
                <a:cs typeface="+mn-lt"/>
                <a:hlinkClick r:id="rId9"/>
              </a:rPr>
              <a:t>https://www.middlemarketcenter.org/expert-perspectives/can-literature-teach-business-decisions-joseph-l-badaracco-of-harvard-business-school-thinks-so</a:t>
            </a:r>
            <a:r>
              <a:rPr lang="en-GB" sz="1400">
                <a:ea typeface="+mn-lt"/>
                <a:cs typeface="+mn-lt"/>
              </a:rPr>
              <a:t> (Accessed: March 3, 2023). </a:t>
            </a:r>
            <a:endParaRPr lang="en-GB" sz="1400">
              <a:cs typeface="Calibri" panose="020F0502020204030204"/>
            </a:endParaRPr>
          </a:p>
          <a:p>
            <a:pPr marL="342900" indent="-342900">
              <a:buAutoNum type="arabicPeriod"/>
            </a:pPr>
            <a:endParaRPr lang="en-GB" sz="1400">
              <a:cs typeface="Calibri" panose="020F0502020204030204"/>
            </a:endParaRPr>
          </a:p>
          <a:p>
            <a:pPr marL="342900" indent="-342900">
              <a:buAutoNum type="arabicPeriod"/>
            </a:pPr>
            <a:endParaRPr lang="en-GB" sz="1400">
              <a:cs typeface="Calibri" panose="020F0502020204030204"/>
            </a:endParaRPr>
          </a:p>
          <a:p>
            <a:pPr marL="342900" indent="-342900">
              <a:buAutoNum type="arabicPeriod"/>
            </a:pPr>
            <a:endParaRPr lang="en-GB" sz="1400">
              <a:cs typeface="Calibri" panose="020F0502020204030204"/>
            </a:endParaRPr>
          </a:p>
          <a:p>
            <a:pPr marL="342900" indent="-342900">
              <a:buAutoNum type="arabicPeriod"/>
            </a:pPr>
            <a:endParaRPr lang="en-GB" sz="1400">
              <a:cs typeface="Calibri" panose="020F0502020204030204"/>
            </a:endParaRPr>
          </a:p>
          <a:p>
            <a:pPr marL="342900" indent="-342900">
              <a:buAutoNum type="arabicPeriod"/>
            </a:pPr>
            <a:endParaRPr lang="en-GB" sz="1400">
              <a:cs typeface="Calibri" panose="020F0502020204030204"/>
            </a:endParaRPr>
          </a:p>
          <a:p>
            <a:pPr marL="514350" indent="-514350">
              <a:buAutoNum type="arabicPeriod"/>
            </a:pPr>
            <a:endParaRPr lang="en-GB" sz="1400">
              <a:cs typeface="Calibri" panose="020F0502020204030204"/>
            </a:endParaRPr>
          </a:p>
          <a:p>
            <a:pPr marL="514350" indent="-514350">
              <a:buAutoNum type="arabicPeriod"/>
            </a:pPr>
            <a:endParaRPr lang="en-GB">
              <a:cs typeface="Calibri" panose="020F0502020204030204"/>
            </a:endParaRPr>
          </a:p>
        </p:txBody>
      </p:sp>
      <p:pic>
        <p:nvPicPr>
          <p:cNvPr id="5" name="Audio 4">
            <a:hlinkClick r:id="" action="ppaction://media"/>
            <a:extLst>
              <a:ext uri="{FF2B5EF4-FFF2-40B4-BE49-F238E27FC236}">
                <a16:creationId xmlns:a16="http://schemas.microsoft.com/office/drawing/2014/main" id="{C7B4E856-AD7E-ABA3-DBCA-E529ABE2524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3044612"/>
      </p:ext>
    </p:extLst>
  </p:cSld>
  <p:clrMapOvr>
    <a:masterClrMapping/>
  </p:clrMapOvr>
  <mc:AlternateContent xmlns:mc="http://schemas.openxmlformats.org/markup-compatibility/2006">
    <mc:Choice xmlns:p14="http://schemas.microsoft.com/office/powerpoint/2010/main" Requires="p14">
      <p:transition spd="slow" p14:dur="2000" advTm="10065"/>
    </mc:Choice>
    <mc:Fallback>
      <p:transition spd="slow" advTm="10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The Inter-Cultural Workplace</vt:lpstr>
      <vt:lpstr>Introduction</vt:lpstr>
      <vt:lpstr>Why do we reflect?</vt:lpstr>
      <vt:lpstr>Description of the module</vt:lpstr>
      <vt:lpstr>Feelings?</vt:lpstr>
      <vt:lpstr>Thoughts throughout the module?</vt:lpstr>
      <vt:lpstr>Evaluation</vt:lpstr>
      <vt:lpstr>Analysis </vt:lpstr>
      <vt:lpstr>Conclusion </vt:lpstr>
      <vt:lpstr>Action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2023-03-01T19:46:51Z</dcterms:created>
  <dcterms:modified xsi:type="dcterms:W3CDTF">2023-03-08T20:55:41Z</dcterms:modified>
</cp:coreProperties>
</file>